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96" r:id="rId1"/>
  </p:sldMasterIdLst>
  <p:notesMasterIdLst>
    <p:notesMasterId r:id="rId53"/>
  </p:notesMasterIdLst>
  <p:sldIdLst>
    <p:sldId id="311" r:id="rId2"/>
    <p:sldId id="396" r:id="rId3"/>
    <p:sldId id="397" r:id="rId4"/>
    <p:sldId id="402" r:id="rId5"/>
    <p:sldId id="403" r:id="rId6"/>
    <p:sldId id="405" r:id="rId7"/>
    <p:sldId id="404" r:id="rId8"/>
    <p:sldId id="378" r:id="rId9"/>
    <p:sldId id="381" r:id="rId10"/>
    <p:sldId id="379" r:id="rId11"/>
    <p:sldId id="398" r:id="rId12"/>
    <p:sldId id="382" r:id="rId13"/>
    <p:sldId id="401" r:id="rId14"/>
    <p:sldId id="346" r:id="rId15"/>
    <p:sldId id="348" r:id="rId16"/>
    <p:sldId id="406" r:id="rId17"/>
    <p:sldId id="387" r:id="rId18"/>
    <p:sldId id="399" r:id="rId19"/>
    <p:sldId id="391" r:id="rId20"/>
    <p:sldId id="388" r:id="rId21"/>
    <p:sldId id="390" r:id="rId22"/>
    <p:sldId id="384" r:id="rId23"/>
    <p:sldId id="407" r:id="rId24"/>
    <p:sldId id="408" r:id="rId25"/>
    <p:sldId id="409" r:id="rId26"/>
    <p:sldId id="410" r:id="rId27"/>
    <p:sldId id="411" r:id="rId28"/>
    <p:sldId id="412" r:id="rId29"/>
    <p:sldId id="413" r:id="rId30"/>
    <p:sldId id="414" r:id="rId31"/>
    <p:sldId id="415" r:id="rId32"/>
    <p:sldId id="416" r:id="rId33"/>
    <p:sldId id="309" r:id="rId34"/>
    <p:sldId id="365" r:id="rId35"/>
    <p:sldId id="366" r:id="rId36"/>
    <p:sldId id="367" r:id="rId37"/>
    <p:sldId id="368" r:id="rId38"/>
    <p:sldId id="369" r:id="rId39"/>
    <p:sldId id="370" r:id="rId40"/>
    <p:sldId id="371" r:id="rId41"/>
    <p:sldId id="372" r:id="rId42"/>
    <p:sldId id="373" r:id="rId43"/>
    <p:sldId id="417" r:id="rId44"/>
    <p:sldId id="418" r:id="rId45"/>
    <p:sldId id="419" r:id="rId46"/>
    <p:sldId id="341" r:id="rId47"/>
    <p:sldId id="374" r:id="rId48"/>
    <p:sldId id="420" r:id="rId49"/>
    <p:sldId id="375" r:id="rId50"/>
    <p:sldId id="376" r:id="rId51"/>
    <p:sldId id="377" r:id="rId52"/>
  </p:sldIdLst>
  <p:sldSz cx="12192000" cy="6858000"/>
  <p:notesSz cx="6858000" cy="9144000"/>
  <p:custDataLst>
    <p:tags r:id="rId5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13987"/>
    <a:srgbClr val="003E7E"/>
    <a:srgbClr val="F0A515"/>
    <a:srgbClr val="E5AC08"/>
    <a:srgbClr val="F19F28"/>
    <a:srgbClr val="C1DA46"/>
    <a:srgbClr val="06189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004" autoAdjust="0"/>
    <p:restoredTop sz="94660"/>
  </p:normalViewPr>
  <p:slideViewPr>
    <p:cSldViewPr snapToGrid="0">
      <p:cViewPr varScale="1">
        <p:scale>
          <a:sx n="76" d="100"/>
          <a:sy n="76" d="100"/>
        </p:scale>
        <p:origin x="72" y="464"/>
      </p:cViewPr>
      <p:guideLst>
        <p:guide orient="horz" pos="2160"/>
        <p:guide pos="3840"/>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1835A3E-9795-4438-869F-96416EBA7AB3}" type="doc">
      <dgm:prSet loTypeId="urn:microsoft.com/office/officeart/2005/8/layout/process4" loCatId="process" qsTypeId="urn:microsoft.com/office/officeart/2005/8/quickstyle/simple1" qsCatId="simple" csTypeId="urn:microsoft.com/office/officeart/2005/8/colors/accent1_2" csCatId="accent1" phldr="1"/>
      <dgm:spPr/>
      <dgm:t>
        <a:bodyPr/>
        <a:lstStyle/>
        <a:p>
          <a:endParaRPr lang="en-SG"/>
        </a:p>
      </dgm:t>
    </dgm:pt>
    <dgm:pt modelId="{0C534B1E-E1EF-41D4-9C64-73A94BF6E213}">
      <dgm:prSet phldrT="[Text]" custT="1"/>
      <dgm:spPr>
        <a:xfrm rot="10800000">
          <a:off x="0" y="136"/>
          <a:ext cx="6934366" cy="685853"/>
        </a:xfrm>
        <a:solidFill>
          <a:srgbClr val="5B9BD5">
            <a:lumMod val="75000"/>
          </a:srgbClr>
        </a:solidFill>
        <a:ln w="12700" cap="flat" cmpd="sng" algn="ctr">
          <a:solidFill>
            <a:sysClr val="window" lastClr="FFFFFF">
              <a:hueOff val="0"/>
              <a:satOff val="0"/>
              <a:lumOff val="0"/>
              <a:alphaOff val="0"/>
            </a:sysClr>
          </a:solidFill>
          <a:prstDash val="solid"/>
          <a:miter lim="800000"/>
        </a:ln>
        <a:effectLst/>
      </dgm:spPr>
      <dgm:t>
        <a:bodyPr/>
        <a:lstStyle/>
        <a:p>
          <a:r>
            <a:rPr lang="en-SG" sz="1100" dirty="0" smtClean="0">
              <a:solidFill>
                <a:sysClr val="window" lastClr="FFFFFF"/>
              </a:solidFill>
              <a:latin typeface="Calibri" panose="020F0502020204030204"/>
              <a:ea typeface="+mn-ea"/>
              <a:cs typeface="+mn-cs"/>
            </a:rPr>
            <a:t>1. Initial definition of PSF components</a:t>
          </a:r>
        </a:p>
      </dgm:t>
    </dgm:pt>
    <dgm:pt modelId="{357968DB-B30A-455B-A63D-2DD7F6CF5235}" type="parTrans" cxnId="{65BA4ED8-8344-40BC-B83E-1DD11C9AC681}">
      <dgm:prSet/>
      <dgm:spPr/>
      <dgm:t>
        <a:bodyPr/>
        <a:lstStyle/>
        <a:p>
          <a:endParaRPr lang="en-SG"/>
        </a:p>
      </dgm:t>
    </dgm:pt>
    <dgm:pt modelId="{19190231-3488-4495-9F86-C59411B84D2F}" type="sibTrans" cxnId="{65BA4ED8-8344-40BC-B83E-1DD11C9AC681}">
      <dgm:prSet/>
      <dgm:spPr/>
      <dgm:t>
        <a:bodyPr/>
        <a:lstStyle/>
        <a:p>
          <a:endParaRPr lang="en-SG"/>
        </a:p>
      </dgm:t>
    </dgm:pt>
    <dgm:pt modelId="{E20CAF2A-F97A-467F-9F5C-2F75EF1C7AC0}">
      <dgm:prSet phldrT="[Text]" custT="1"/>
      <dgm:spPr>
        <a:xfrm>
          <a:off x="3385" y="240871"/>
          <a:ext cx="2309198" cy="205070"/>
        </a:xfrm>
        <a:solidFill>
          <a:srgbClr val="5B9BD5">
            <a:alpha val="90000"/>
            <a:tint val="40000"/>
            <a:hueOff val="0"/>
            <a:satOff val="0"/>
            <a:lumOff val="0"/>
            <a:alphaOff val="0"/>
          </a:srgbClr>
        </a:solidFill>
        <a:ln w="12700" cap="flat" cmpd="sng" algn="ctr">
          <a:solidFill>
            <a:srgbClr val="5B9BD5">
              <a:alpha val="90000"/>
              <a:tint val="40000"/>
              <a:hueOff val="0"/>
              <a:satOff val="0"/>
              <a:lumOff val="0"/>
              <a:alphaOff val="0"/>
            </a:srgbClr>
          </a:solidFill>
          <a:prstDash val="solid"/>
          <a:miter lim="800000"/>
        </a:ln>
        <a:effectLst/>
      </dgm:spPr>
      <dgm:t>
        <a:bodyPr/>
        <a:lstStyle/>
        <a:p>
          <a:r>
            <a:rPr lang="en-SG" sz="1100" dirty="0" smtClean="0">
              <a:solidFill>
                <a:sysClr val="windowText" lastClr="000000">
                  <a:hueOff val="0"/>
                  <a:satOff val="0"/>
                  <a:lumOff val="0"/>
                  <a:alphaOff val="0"/>
                </a:sysClr>
              </a:solidFill>
              <a:latin typeface="Calibri" panose="020F0502020204030204"/>
              <a:ea typeface="+mn-ea"/>
              <a:cs typeface="+mn-cs"/>
            </a:rPr>
            <a:t>Definition of PV system </a:t>
          </a:r>
          <a:endParaRPr lang="en-SG" sz="1000" dirty="0">
            <a:solidFill>
              <a:sysClr val="windowText" lastClr="000000">
                <a:hueOff val="0"/>
                <a:satOff val="0"/>
                <a:lumOff val="0"/>
                <a:alphaOff val="0"/>
              </a:sysClr>
            </a:solidFill>
            <a:latin typeface="Calibri" panose="020F0502020204030204"/>
            <a:ea typeface="+mn-ea"/>
            <a:cs typeface="+mn-cs"/>
          </a:endParaRPr>
        </a:p>
      </dgm:t>
    </dgm:pt>
    <dgm:pt modelId="{F16562D9-1A9F-43AF-8449-1F243E59C234}" type="parTrans" cxnId="{7622E985-3DDD-4112-A3D7-9CBCFC445390}">
      <dgm:prSet/>
      <dgm:spPr/>
      <dgm:t>
        <a:bodyPr/>
        <a:lstStyle/>
        <a:p>
          <a:endParaRPr lang="en-SG"/>
        </a:p>
      </dgm:t>
    </dgm:pt>
    <dgm:pt modelId="{FD44D1DF-6BE8-4FD7-9C3C-75AF9B36CE1A}" type="sibTrans" cxnId="{7622E985-3DDD-4112-A3D7-9CBCFC445390}">
      <dgm:prSet/>
      <dgm:spPr/>
      <dgm:t>
        <a:bodyPr/>
        <a:lstStyle/>
        <a:p>
          <a:endParaRPr lang="en-SG"/>
        </a:p>
      </dgm:t>
    </dgm:pt>
    <dgm:pt modelId="{0B48C81F-CC69-4DF4-8D3B-5B7EFA64DEB2}">
      <dgm:prSet phldrT="[Text]" custT="1"/>
      <dgm:spPr>
        <a:xfrm>
          <a:off x="2312583" y="240871"/>
          <a:ext cx="2309198" cy="205070"/>
        </a:xfrm>
        <a:solidFill>
          <a:srgbClr val="5B9BD5">
            <a:alpha val="90000"/>
            <a:tint val="40000"/>
            <a:hueOff val="0"/>
            <a:satOff val="0"/>
            <a:lumOff val="0"/>
            <a:alphaOff val="0"/>
          </a:srgbClr>
        </a:solidFill>
        <a:ln w="12700" cap="flat" cmpd="sng" algn="ctr">
          <a:solidFill>
            <a:srgbClr val="5B9BD5">
              <a:alpha val="90000"/>
              <a:tint val="40000"/>
              <a:hueOff val="0"/>
              <a:satOff val="0"/>
              <a:lumOff val="0"/>
              <a:alphaOff val="0"/>
            </a:srgbClr>
          </a:solidFill>
          <a:prstDash val="solid"/>
          <a:miter lim="800000"/>
        </a:ln>
        <a:effectLst/>
      </dgm:spPr>
      <dgm:t>
        <a:bodyPr/>
        <a:lstStyle/>
        <a:p>
          <a:r>
            <a:rPr lang="en-SG" sz="1100" dirty="0" smtClean="0">
              <a:solidFill>
                <a:sysClr val="windowText" lastClr="000000">
                  <a:hueOff val="0"/>
                  <a:satOff val="0"/>
                  <a:lumOff val="0"/>
                  <a:alphaOff val="0"/>
                </a:sysClr>
              </a:solidFill>
              <a:latin typeface="Calibri" panose="020F0502020204030204"/>
              <a:ea typeface="+mn-ea"/>
              <a:cs typeface="+mn-cs"/>
            </a:rPr>
            <a:t>Definition of Food Planters </a:t>
          </a:r>
          <a:endParaRPr lang="en-SG" sz="1100" dirty="0">
            <a:solidFill>
              <a:sysClr val="windowText" lastClr="000000">
                <a:hueOff val="0"/>
                <a:satOff val="0"/>
                <a:lumOff val="0"/>
                <a:alphaOff val="0"/>
              </a:sysClr>
            </a:solidFill>
            <a:latin typeface="Calibri" panose="020F0502020204030204"/>
            <a:ea typeface="+mn-ea"/>
            <a:cs typeface="+mn-cs"/>
          </a:endParaRPr>
        </a:p>
      </dgm:t>
    </dgm:pt>
    <dgm:pt modelId="{79A27FA0-A007-475F-9832-3BD296C25083}" type="parTrans" cxnId="{8923196D-A196-46E6-8BC7-4330FED9A232}">
      <dgm:prSet/>
      <dgm:spPr/>
      <dgm:t>
        <a:bodyPr/>
        <a:lstStyle/>
        <a:p>
          <a:endParaRPr lang="en-SG"/>
        </a:p>
      </dgm:t>
    </dgm:pt>
    <dgm:pt modelId="{A812D93E-C639-4509-8FA1-35599E59F8CE}" type="sibTrans" cxnId="{8923196D-A196-46E6-8BC7-4330FED9A232}">
      <dgm:prSet/>
      <dgm:spPr/>
      <dgm:t>
        <a:bodyPr/>
        <a:lstStyle/>
        <a:p>
          <a:endParaRPr lang="en-SG"/>
        </a:p>
      </dgm:t>
    </dgm:pt>
    <dgm:pt modelId="{B2BC90B7-2749-4BEE-A809-A5E104903012}">
      <dgm:prSet phldrT="[Text]" custT="1"/>
      <dgm:spPr>
        <a:xfrm rot="10800000">
          <a:off x="0" y="679301"/>
          <a:ext cx="6934366" cy="685853"/>
        </a:xfrm>
        <a:solidFill>
          <a:srgbClr val="5B9BD5">
            <a:lumMod val="75000"/>
          </a:srgbClr>
        </a:solidFill>
        <a:ln w="12700" cap="flat" cmpd="sng" algn="ctr">
          <a:solidFill>
            <a:sysClr val="window" lastClr="FFFFFF">
              <a:hueOff val="0"/>
              <a:satOff val="0"/>
              <a:lumOff val="0"/>
              <a:alphaOff val="0"/>
            </a:sysClr>
          </a:solidFill>
          <a:prstDash val="solid"/>
          <a:miter lim="800000"/>
        </a:ln>
        <a:effectLst/>
      </dgm:spPr>
      <dgm:t>
        <a:bodyPr/>
        <a:lstStyle/>
        <a:p>
          <a:r>
            <a:rPr lang="en-SG" sz="1100" dirty="0" smtClean="0">
              <a:solidFill>
                <a:sysClr val="window" lastClr="FFFFFF"/>
              </a:solidFill>
              <a:latin typeface="Calibri" panose="020F0502020204030204"/>
              <a:ea typeface="+mn-ea"/>
              <a:cs typeface="+mn-cs"/>
            </a:rPr>
            <a:t>2. Formulation of decision goal</a:t>
          </a:r>
          <a:endParaRPr lang="en-SG" sz="1100" dirty="0">
            <a:solidFill>
              <a:sysClr val="window" lastClr="FFFFFF"/>
            </a:solidFill>
            <a:latin typeface="Calibri" panose="020F0502020204030204"/>
            <a:ea typeface="+mn-ea"/>
            <a:cs typeface="+mn-cs"/>
          </a:endParaRPr>
        </a:p>
      </dgm:t>
    </dgm:pt>
    <dgm:pt modelId="{70755F42-B081-4096-97EB-5507D18B6473}" type="parTrans" cxnId="{9B791B72-113B-454C-A033-25546E72F894}">
      <dgm:prSet/>
      <dgm:spPr/>
      <dgm:t>
        <a:bodyPr/>
        <a:lstStyle/>
        <a:p>
          <a:endParaRPr lang="en-SG"/>
        </a:p>
      </dgm:t>
    </dgm:pt>
    <dgm:pt modelId="{78CA8A57-C9C7-4561-8627-7914CA9513C8}" type="sibTrans" cxnId="{9B791B72-113B-454C-A033-25546E72F894}">
      <dgm:prSet/>
      <dgm:spPr/>
      <dgm:t>
        <a:bodyPr/>
        <a:lstStyle/>
        <a:p>
          <a:endParaRPr lang="en-SG"/>
        </a:p>
      </dgm:t>
    </dgm:pt>
    <dgm:pt modelId="{49A6377C-DB70-44BF-A332-6BA61AA14BE6}">
      <dgm:prSet phldrT="[Text]" custT="1"/>
      <dgm:spPr>
        <a:xfrm rot="10800000">
          <a:off x="0" y="1358466"/>
          <a:ext cx="6934366" cy="685853"/>
        </a:xfrm>
        <a:solidFill>
          <a:srgbClr val="5B9BD5">
            <a:lumMod val="75000"/>
          </a:srgbClr>
        </a:solidFill>
        <a:ln w="12700" cap="flat" cmpd="sng" algn="ctr">
          <a:solidFill>
            <a:sysClr val="window" lastClr="FFFFFF">
              <a:hueOff val="0"/>
              <a:satOff val="0"/>
              <a:lumOff val="0"/>
              <a:alphaOff val="0"/>
            </a:sysClr>
          </a:solidFill>
          <a:prstDash val="solid"/>
          <a:miter lim="800000"/>
        </a:ln>
        <a:effectLst/>
      </dgm:spPr>
      <dgm:t>
        <a:bodyPr/>
        <a:lstStyle/>
        <a:p>
          <a:r>
            <a:rPr lang="en-SG" sz="1100" dirty="0" smtClean="0">
              <a:solidFill>
                <a:sysClr val="window" lastClr="FFFFFF"/>
              </a:solidFill>
              <a:latin typeface="Calibri" panose="020F0502020204030204"/>
              <a:ea typeface="+mn-ea"/>
              <a:cs typeface="+mn-cs"/>
            </a:rPr>
            <a:t>3. Formulation of relevant design alternatives</a:t>
          </a:r>
          <a:endParaRPr lang="en-SG" sz="1100" dirty="0">
            <a:solidFill>
              <a:sysClr val="window" lastClr="FFFFFF"/>
            </a:solidFill>
            <a:latin typeface="Calibri" panose="020F0502020204030204"/>
            <a:ea typeface="+mn-ea"/>
            <a:cs typeface="+mn-cs"/>
          </a:endParaRPr>
        </a:p>
      </dgm:t>
    </dgm:pt>
    <dgm:pt modelId="{BB326D24-AE37-4B2C-97BC-932EA6E5C0C9}" type="parTrans" cxnId="{632813C0-53DD-488C-8F0E-FDBBF4DC919D}">
      <dgm:prSet/>
      <dgm:spPr/>
      <dgm:t>
        <a:bodyPr/>
        <a:lstStyle/>
        <a:p>
          <a:endParaRPr lang="en-SG"/>
        </a:p>
      </dgm:t>
    </dgm:pt>
    <dgm:pt modelId="{AF35271F-5B89-4D4A-BB00-1550AFC0ACAD}" type="sibTrans" cxnId="{632813C0-53DD-488C-8F0E-FDBBF4DC919D}">
      <dgm:prSet/>
      <dgm:spPr/>
      <dgm:t>
        <a:bodyPr/>
        <a:lstStyle/>
        <a:p>
          <a:endParaRPr lang="en-SG"/>
        </a:p>
      </dgm:t>
    </dgm:pt>
    <dgm:pt modelId="{91C3269F-89E5-4177-9E17-D4FC9F7352ED}">
      <dgm:prSet phldrT="[Text]" custT="1"/>
      <dgm:spPr>
        <a:xfrm>
          <a:off x="0" y="1599200"/>
          <a:ext cx="3467183" cy="205070"/>
        </a:xfrm>
        <a:solidFill>
          <a:srgbClr val="5B9BD5">
            <a:alpha val="90000"/>
            <a:tint val="40000"/>
            <a:hueOff val="0"/>
            <a:satOff val="0"/>
            <a:lumOff val="0"/>
            <a:alphaOff val="0"/>
          </a:srgbClr>
        </a:solidFill>
        <a:ln w="12700" cap="flat" cmpd="sng" algn="ctr">
          <a:solidFill>
            <a:srgbClr val="5B9BD5">
              <a:alpha val="90000"/>
              <a:tint val="40000"/>
              <a:hueOff val="0"/>
              <a:satOff val="0"/>
              <a:lumOff val="0"/>
              <a:alphaOff val="0"/>
            </a:srgbClr>
          </a:solidFill>
          <a:prstDash val="solid"/>
          <a:miter lim="800000"/>
        </a:ln>
        <a:effectLst/>
      </dgm:spPr>
      <dgm:t>
        <a:bodyPr/>
        <a:lstStyle/>
        <a:p>
          <a:r>
            <a:rPr lang="en-US" sz="1100" dirty="0" smtClean="0">
              <a:solidFill>
                <a:sysClr val="windowText" lastClr="000000">
                  <a:hueOff val="0"/>
                  <a:satOff val="0"/>
                  <a:lumOff val="0"/>
                  <a:alphaOff val="0"/>
                </a:sysClr>
              </a:solidFill>
              <a:latin typeface="Calibri" panose="020F0502020204030204"/>
              <a:ea typeface="+mn-ea"/>
              <a:cs typeface="+mn-cs"/>
            </a:rPr>
            <a:t>Facade wall (N,S,E,W)</a:t>
          </a:r>
          <a:endParaRPr lang="en-SG" sz="1100" dirty="0">
            <a:solidFill>
              <a:sysClr val="windowText" lastClr="000000">
                <a:hueOff val="0"/>
                <a:satOff val="0"/>
                <a:lumOff val="0"/>
                <a:alphaOff val="0"/>
              </a:sysClr>
            </a:solidFill>
            <a:latin typeface="Calibri" panose="020F0502020204030204"/>
            <a:ea typeface="+mn-ea"/>
            <a:cs typeface="+mn-cs"/>
          </a:endParaRPr>
        </a:p>
      </dgm:t>
    </dgm:pt>
    <dgm:pt modelId="{CC7A364C-D303-413A-8E0C-AE9B77C7CA03}" type="parTrans" cxnId="{63B1DB93-EEAA-4DE3-B541-6C064CC977CD}">
      <dgm:prSet/>
      <dgm:spPr/>
      <dgm:t>
        <a:bodyPr/>
        <a:lstStyle/>
        <a:p>
          <a:endParaRPr lang="en-SG"/>
        </a:p>
      </dgm:t>
    </dgm:pt>
    <dgm:pt modelId="{D354EF42-266F-4FA5-914F-E360F961AF98}" type="sibTrans" cxnId="{63B1DB93-EEAA-4DE3-B541-6C064CC977CD}">
      <dgm:prSet/>
      <dgm:spPr/>
      <dgm:t>
        <a:bodyPr/>
        <a:lstStyle/>
        <a:p>
          <a:endParaRPr lang="en-SG"/>
        </a:p>
      </dgm:t>
    </dgm:pt>
    <dgm:pt modelId="{CDA7A93E-6DEF-432B-A70C-B72BF4FB02A0}">
      <dgm:prSet phldrT="[Text]" custT="1"/>
      <dgm:spPr>
        <a:xfrm>
          <a:off x="3467183" y="1599200"/>
          <a:ext cx="3467183" cy="205070"/>
        </a:xfrm>
        <a:solidFill>
          <a:srgbClr val="5B9BD5">
            <a:alpha val="90000"/>
            <a:tint val="40000"/>
            <a:hueOff val="0"/>
            <a:satOff val="0"/>
            <a:lumOff val="0"/>
            <a:alphaOff val="0"/>
          </a:srgbClr>
        </a:solidFill>
        <a:ln w="12700" cap="flat" cmpd="sng" algn="ctr">
          <a:solidFill>
            <a:srgbClr val="5B9BD5">
              <a:alpha val="90000"/>
              <a:tint val="40000"/>
              <a:hueOff val="0"/>
              <a:satOff val="0"/>
              <a:lumOff val="0"/>
              <a:alphaOff val="0"/>
            </a:srgbClr>
          </a:solidFill>
          <a:prstDash val="solid"/>
          <a:miter lim="800000"/>
        </a:ln>
        <a:effectLst/>
      </dgm:spPr>
      <dgm:t>
        <a:bodyPr/>
        <a:lstStyle/>
        <a:p>
          <a:r>
            <a:rPr lang="en-US" sz="1100" dirty="0" smtClean="0">
              <a:solidFill>
                <a:sysClr val="windowText" lastClr="000000">
                  <a:hueOff val="0"/>
                  <a:satOff val="0"/>
                  <a:lumOff val="0"/>
                  <a:alphaOff val="0"/>
                </a:sysClr>
              </a:solidFill>
              <a:latin typeface="Calibri" panose="020F0502020204030204"/>
              <a:ea typeface="+mn-ea"/>
              <a:cs typeface="+mn-cs"/>
            </a:rPr>
            <a:t>Facade with balcony (N,S,E,W)</a:t>
          </a:r>
          <a:endParaRPr lang="en-SG" sz="1100" dirty="0">
            <a:solidFill>
              <a:sysClr val="windowText" lastClr="000000">
                <a:hueOff val="0"/>
                <a:satOff val="0"/>
                <a:lumOff val="0"/>
                <a:alphaOff val="0"/>
              </a:sysClr>
            </a:solidFill>
            <a:latin typeface="Calibri" panose="020F0502020204030204"/>
            <a:ea typeface="+mn-ea"/>
            <a:cs typeface="+mn-cs"/>
          </a:endParaRPr>
        </a:p>
      </dgm:t>
    </dgm:pt>
    <dgm:pt modelId="{BA766FB0-4EED-4C79-886A-A99CC379B9A3}" type="parTrans" cxnId="{345F9B59-FCBD-4AAB-9955-3A8AB7D31341}">
      <dgm:prSet/>
      <dgm:spPr/>
      <dgm:t>
        <a:bodyPr/>
        <a:lstStyle/>
        <a:p>
          <a:endParaRPr lang="en-SG"/>
        </a:p>
      </dgm:t>
    </dgm:pt>
    <dgm:pt modelId="{1B05F7EF-F820-4189-B229-3C528E007165}" type="sibTrans" cxnId="{345F9B59-FCBD-4AAB-9955-3A8AB7D31341}">
      <dgm:prSet/>
      <dgm:spPr/>
      <dgm:t>
        <a:bodyPr/>
        <a:lstStyle/>
        <a:p>
          <a:endParaRPr lang="en-SG"/>
        </a:p>
      </dgm:t>
    </dgm:pt>
    <dgm:pt modelId="{4B684B13-42DE-426D-AF54-A075D521ECA3}">
      <dgm:prSet custT="1"/>
      <dgm:spPr>
        <a:xfrm>
          <a:off x="0" y="920036"/>
          <a:ext cx="6934366" cy="205070"/>
        </a:xfrm>
        <a:solidFill>
          <a:srgbClr val="5B9BD5">
            <a:alpha val="90000"/>
            <a:tint val="40000"/>
            <a:hueOff val="0"/>
            <a:satOff val="0"/>
            <a:lumOff val="0"/>
            <a:alphaOff val="0"/>
          </a:srgbClr>
        </a:solidFill>
        <a:ln w="12700" cap="flat" cmpd="sng" algn="ctr">
          <a:solidFill>
            <a:srgbClr val="5B9BD5">
              <a:alpha val="90000"/>
              <a:tint val="40000"/>
              <a:hueOff val="0"/>
              <a:satOff val="0"/>
              <a:lumOff val="0"/>
              <a:alphaOff val="0"/>
            </a:srgbClr>
          </a:solidFill>
          <a:prstDash val="solid"/>
          <a:miter lim="800000"/>
        </a:ln>
        <a:effectLst/>
      </dgm:spPr>
      <dgm:t>
        <a:bodyPr/>
        <a:lstStyle/>
        <a:p>
          <a:r>
            <a:rPr lang="en-SG" sz="1100" dirty="0" smtClean="0">
              <a:solidFill>
                <a:sysClr val="windowText" lastClr="000000">
                  <a:hueOff val="0"/>
                  <a:satOff val="0"/>
                  <a:lumOff val="0"/>
                  <a:alphaOff val="0"/>
                </a:sysClr>
              </a:solidFill>
              <a:latin typeface="Calibri" panose="020F0502020204030204"/>
              <a:ea typeface="+mn-ea"/>
              <a:cs typeface="+mn-cs"/>
            </a:rPr>
            <a:t>Selected Design Alternative should balance: production output, costs, user comfort and aesthetics</a:t>
          </a:r>
          <a:endParaRPr lang="en-SG" sz="1100" dirty="0">
            <a:solidFill>
              <a:sysClr val="windowText" lastClr="000000">
                <a:hueOff val="0"/>
                <a:satOff val="0"/>
                <a:lumOff val="0"/>
                <a:alphaOff val="0"/>
              </a:sysClr>
            </a:solidFill>
            <a:latin typeface="Calibri" panose="020F0502020204030204"/>
            <a:ea typeface="+mn-ea"/>
            <a:cs typeface="+mn-cs"/>
          </a:endParaRPr>
        </a:p>
      </dgm:t>
    </dgm:pt>
    <dgm:pt modelId="{09DFA80B-D19D-4CD2-8937-80FDC47DFB68}" type="parTrans" cxnId="{2A90C53C-C57E-497C-A560-2A7D1CD39AA4}">
      <dgm:prSet/>
      <dgm:spPr/>
      <dgm:t>
        <a:bodyPr/>
        <a:lstStyle/>
        <a:p>
          <a:endParaRPr lang="en-SG"/>
        </a:p>
      </dgm:t>
    </dgm:pt>
    <dgm:pt modelId="{A79A4E31-8D91-447D-9F81-7AB32ED0E9EA}" type="sibTrans" cxnId="{2A90C53C-C57E-497C-A560-2A7D1CD39AA4}">
      <dgm:prSet/>
      <dgm:spPr/>
      <dgm:t>
        <a:bodyPr/>
        <a:lstStyle/>
        <a:p>
          <a:endParaRPr lang="en-SG"/>
        </a:p>
      </dgm:t>
    </dgm:pt>
    <dgm:pt modelId="{178405E3-0591-4C56-B011-15470CC6CA28}">
      <dgm:prSet phldrT="[Text]" custT="1"/>
      <dgm:spPr>
        <a:xfrm rot="10800000">
          <a:off x="0" y="2037630"/>
          <a:ext cx="6934366" cy="685853"/>
        </a:xfrm>
        <a:solidFill>
          <a:srgbClr val="5B9BD5">
            <a:lumMod val="75000"/>
          </a:srgbClr>
        </a:solidFill>
        <a:ln w="12700" cap="flat" cmpd="sng" algn="ctr">
          <a:solidFill>
            <a:sysClr val="window" lastClr="FFFFFF">
              <a:hueOff val="0"/>
              <a:satOff val="0"/>
              <a:lumOff val="0"/>
              <a:alphaOff val="0"/>
            </a:sysClr>
          </a:solidFill>
          <a:prstDash val="solid"/>
          <a:miter lim="800000"/>
        </a:ln>
        <a:effectLst/>
      </dgm:spPr>
      <dgm:t>
        <a:bodyPr/>
        <a:lstStyle/>
        <a:p>
          <a:r>
            <a:rPr lang="en-SG" sz="1100" dirty="0" smtClean="0">
              <a:solidFill>
                <a:sysClr val="window" lastClr="FFFFFF"/>
              </a:solidFill>
              <a:latin typeface="Calibri" panose="020F0502020204030204"/>
              <a:ea typeface="+mn-ea"/>
              <a:cs typeface="+mn-cs"/>
            </a:rPr>
            <a:t>4. </a:t>
          </a:r>
          <a:r>
            <a:rPr lang="en-GB" sz="1100" dirty="0" smtClean="0">
              <a:solidFill>
                <a:sysClr val="window" lastClr="FFFFFF"/>
              </a:solidFill>
              <a:latin typeface="Calibri" panose="020F0502020204030204"/>
              <a:ea typeface="+mn-ea"/>
              <a:cs typeface="+mn-cs"/>
            </a:rPr>
            <a:t>Determination of relevant assessment criteria functions and weight coefficients</a:t>
          </a:r>
          <a:endParaRPr lang="en-SG" sz="1100" dirty="0">
            <a:solidFill>
              <a:sysClr val="window" lastClr="FFFFFF"/>
            </a:solidFill>
            <a:latin typeface="Calibri" panose="020F0502020204030204"/>
            <a:ea typeface="+mn-ea"/>
            <a:cs typeface="+mn-cs"/>
          </a:endParaRPr>
        </a:p>
      </dgm:t>
    </dgm:pt>
    <dgm:pt modelId="{870DCF44-1F4D-4121-9163-130E52B601D9}" type="parTrans" cxnId="{D8A4B097-12F6-479F-B41F-419CD4A3155E}">
      <dgm:prSet/>
      <dgm:spPr/>
      <dgm:t>
        <a:bodyPr/>
        <a:lstStyle/>
        <a:p>
          <a:endParaRPr lang="en-SG"/>
        </a:p>
      </dgm:t>
    </dgm:pt>
    <dgm:pt modelId="{48AD1C5C-003C-4A2A-B436-9CB668CEB5AD}" type="sibTrans" cxnId="{D8A4B097-12F6-479F-B41F-419CD4A3155E}">
      <dgm:prSet/>
      <dgm:spPr/>
      <dgm:t>
        <a:bodyPr/>
        <a:lstStyle/>
        <a:p>
          <a:endParaRPr lang="en-SG"/>
        </a:p>
      </dgm:t>
    </dgm:pt>
    <dgm:pt modelId="{5341947B-CB98-4D07-9C90-0D38BE26F591}">
      <dgm:prSet phldrT="[Text]" custT="1"/>
      <dgm:spPr>
        <a:xfrm rot="10800000">
          <a:off x="0" y="2716795"/>
          <a:ext cx="6934366" cy="685853"/>
        </a:xfrm>
        <a:solidFill>
          <a:srgbClr val="5B9BD5">
            <a:lumMod val="75000"/>
          </a:srgbClr>
        </a:solidFill>
        <a:ln w="12700" cap="flat" cmpd="sng" algn="ctr">
          <a:solidFill>
            <a:sysClr val="window" lastClr="FFFFFF">
              <a:hueOff val="0"/>
              <a:satOff val="0"/>
              <a:lumOff val="0"/>
              <a:alphaOff val="0"/>
            </a:sysClr>
          </a:solidFill>
          <a:prstDash val="solid"/>
          <a:miter lim="800000"/>
        </a:ln>
        <a:effectLst/>
      </dgm:spPr>
      <dgm:t>
        <a:bodyPr/>
        <a:lstStyle/>
        <a:p>
          <a:r>
            <a:rPr lang="en-SG" sz="1100" dirty="0" smtClean="0">
              <a:solidFill>
                <a:sysClr val="window" lastClr="FFFFFF"/>
              </a:solidFill>
              <a:latin typeface="Calibri" panose="020F0502020204030204"/>
              <a:ea typeface="+mn-ea"/>
              <a:cs typeface="+mn-cs"/>
            </a:rPr>
            <a:t>5. Assigning the criteria scores to design alternatives</a:t>
          </a:r>
          <a:endParaRPr lang="en-SG" sz="1100" dirty="0">
            <a:solidFill>
              <a:sysClr val="window" lastClr="FFFFFF"/>
            </a:solidFill>
            <a:latin typeface="Calibri" panose="020F0502020204030204"/>
            <a:ea typeface="+mn-ea"/>
            <a:cs typeface="+mn-cs"/>
          </a:endParaRPr>
        </a:p>
      </dgm:t>
    </dgm:pt>
    <dgm:pt modelId="{FE0CBA02-C825-41A7-8478-424F375485C0}" type="parTrans" cxnId="{8302A425-065A-4F29-B5AE-62EB16A0E5DD}">
      <dgm:prSet/>
      <dgm:spPr/>
      <dgm:t>
        <a:bodyPr/>
        <a:lstStyle/>
        <a:p>
          <a:endParaRPr lang="en-SG"/>
        </a:p>
      </dgm:t>
    </dgm:pt>
    <dgm:pt modelId="{237C9E22-348D-4335-ADF4-CACE383853A8}" type="sibTrans" cxnId="{8302A425-065A-4F29-B5AE-62EB16A0E5DD}">
      <dgm:prSet/>
      <dgm:spPr/>
      <dgm:t>
        <a:bodyPr/>
        <a:lstStyle/>
        <a:p>
          <a:endParaRPr lang="en-SG"/>
        </a:p>
      </dgm:t>
    </dgm:pt>
    <dgm:pt modelId="{650F6D8E-6B0B-4F0D-8685-B0CD84236BA1}">
      <dgm:prSet phldrT="[Text]" custT="1"/>
      <dgm:spPr>
        <a:xfrm>
          <a:off x="4621782" y="2957529"/>
          <a:ext cx="2309198" cy="205070"/>
        </a:xfrm>
        <a:solidFill>
          <a:srgbClr val="5B9BD5">
            <a:alpha val="90000"/>
            <a:tint val="40000"/>
            <a:hueOff val="0"/>
            <a:satOff val="0"/>
            <a:lumOff val="0"/>
            <a:alphaOff val="0"/>
          </a:srgbClr>
        </a:solidFill>
        <a:ln w="12700" cap="flat" cmpd="sng" algn="ctr">
          <a:solidFill>
            <a:srgbClr val="5B9BD5">
              <a:alpha val="90000"/>
              <a:tint val="40000"/>
              <a:hueOff val="0"/>
              <a:satOff val="0"/>
              <a:lumOff val="0"/>
              <a:alphaOff val="0"/>
            </a:srgbClr>
          </a:solidFill>
          <a:prstDash val="solid"/>
          <a:miter lim="800000"/>
        </a:ln>
        <a:effectLst/>
      </dgm:spPr>
      <dgm:t>
        <a:bodyPr/>
        <a:lstStyle/>
        <a:p>
          <a:r>
            <a:rPr lang="en-SG" sz="1100" dirty="0" smtClean="0">
              <a:solidFill>
                <a:sysClr val="windowText" lastClr="000000">
                  <a:hueOff val="0"/>
                  <a:satOff val="0"/>
                  <a:lumOff val="0"/>
                  <a:alphaOff val="0"/>
                </a:sysClr>
              </a:solidFill>
              <a:latin typeface="Calibri" panose="020F0502020204030204"/>
              <a:ea typeface="+mn-ea"/>
              <a:cs typeface="+mn-cs"/>
            </a:rPr>
            <a:t>Survey with experts and residents</a:t>
          </a:r>
          <a:endParaRPr lang="en-SG" sz="1100" dirty="0">
            <a:solidFill>
              <a:sysClr val="windowText" lastClr="000000">
                <a:hueOff val="0"/>
                <a:satOff val="0"/>
                <a:lumOff val="0"/>
                <a:alphaOff val="0"/>
              </a:sysClr>
            </a:solidFill>
            <a:latin typeface="Calibri" panose="020F0502020204030204"/>
            <a:ea typeface="+mn-ea"/>
            <a:cs typeface="+mn-cs"/>
          </a:endParaRPr>
        </a:p>
      </dgm:t>
    </dgm:pt>
    <dgm:pt modelId="{850CD8A7-4758-43F5-AC68-E50CFD6D3310}" type="parTrans" cxnId="{008870DE-715B-4D53-9504-8095AC840BC7}">
      <dgm:prSet/>
      <dgm:spPr/>
      <dgm:t>
        <a:bodyPr/>
        <a:lstStyle/>
        <a:p>
          <a:endParaRPr lang="en-SG"/>
        </a:p>
      </dgm:t>
    </dgm:pt>
    <dgm:pt modelId="{AEB01953-4AC9-4301-A3F4-0F47B48038A7}" type="sibTrans" cxnId="{008870DE-715B-4D53-9504-8095AC840BC7}">
      <dgm:prSet/>
      <dgm:spPr/>
      <dgm:t>
        <a:bodyPr/>
        <a:lstStyle/>
        <a:p>
          <a:endParaRPr lang="en-SG"/>
        </a:p>
      </dgm:t>
    </dgm:pt>
    <dgm:pt modelId="{1B42433D-21D7-479F-986F-DE697C644221}">
      <dgm:prSet phldrT="[Text]" custT="1"/>
      <dgm:spPr>
        <a:xfrm>
          <a:off x="3385" y="2957529"/>
          <a:ext cx="2309198" cy="205070"/>
        </a:xfrm>
        <a:solidFill>
          <a:srgbClr val="5B9BD5">
            <a:alpha val="90000"/>
            <a:tint val="40000"/>
            <a:hueOff val="0"/>
            <a:satOff val="0"/>
            <a:lumOff val="0"/>
            <a:alphaOff val="0"/>
          </a:srgbClr>
        </a:solidFill>
        <a:ln w="12700" cap="flat" cmpd="sng" algn="ctr">
          <a:solidFill>
            <a:srgbClr val="5B9BD5">
              <a:alpha val="90000"/>
              <a:tint val="40000"/>
              <a:hueOff val="0"/>
              <a:satOff val="0"/>
              <a:lumOff val="0"/>
              <a:alphaOff val="0"/>
            </a:srgbClr>
          </a:solidFill>
          <a:prstDash val="solid"/>
          <a:miter lim="800000"/>
        </a:ln>
        <a:effectLst/>
      </dgm:spPr>
      <dgm:t>
        <a:bodyPr/>
        <a:lstStyle/>
        <a:p>
          <a:r>
            <a:rPr lang="en-SG" sz="1100" dirty="0" smtClean="0">
              <a:solidFill>
                <a:sysClr val="windowText" lastClr="000000">
                  <a:hueOff val="0"/>
                  <a:satOff val="0"/>
                  <a:lumOff val="0"/>
                  <a:alphaOff val="0"/>
                </a:sysClr>
              </a:solidFill>
              <a:latin typeface="Calibri" panose="020F0502020204030204"/>
              <a:ea typeface="+mn-ea"/>
              <a:cs typeface="+mn-cs"/>
            </a:rPr>
            <a:t>        Computer simulations</a:t>
          </a:r>
          <a:endParaRPr lang="en-SG" sz="1100" dirty="0">
            <a:solidFill>
              <a:sysClr val="windowText" lastClr="000000">
                <a:hueOff val="0"/>
                <a:satOff val="0"/>
                <a:lumOff val="0"/>
                <a:alphaOff val="0"/>
              </a:sysClr>
            </a:solidFill>
            <a:latin typeface="Calibri" panose="020F0502020204030204"/>
            <a:ea typeface="+mn-ea"/>
            <a:cs typeface="+mn-cs"/>
          </a:endParaRPr>
        </a:p>
      </dgm:t>
    </dgm:pt>
    <dgm:pt modelId="{FF1BBD16-8B2F-4729-8764-C5DB764E7245}" type="parTrans" cxnId="{84E5D26E-9DAF-487A-B6EE-426319947856}">
      <dgm:prSet/>
      <dgm:spPr/>
      <dgm:t>
        <a:bodyPr/>
        <a:lstStyle/>
        <a:p>
          <a:endParaRPr lang="en-SG"/>
        </a:p>
      </dgm:t>
    </dgm:pt>
    <dgm:pt modelId="{78212258-978C-47CA-BB43-74F401D5E937}" type="sibTrans" cxnId="{84E5D26E-9DAF-487A-B6EE-426319947856}">
      <dgm:prSet/>
      <dgm:spPr/>
      <dgm:t>
        <a:bodyPr/>
        <a:lstStyle/>
        <a:p>
          <a:endParaRPr lang="en-SG"/>
        </a:p>
      </dgm:t>
    </dgm:pt>
    <dgm:pt modelId="{75D7E0DD-C242-4DFB-91FB-F4B3B882ED17}">
      <dgm:prSet custT="1"/>
      <dgm:spPr>
        <a:xfrm>
          <a:off x="2312583" y="2957529"/>
          <a:ext cx="2309198" cy="205070"/>
        </a:xfrm>
        <a:solidFill>
          <a:srgbClr val="5B9BD5">
            <a:alpha val="90000"/>
            <a:tint val="40000"/>
            <a:hueOff val="0"/>
            <a:satOff val="0"/>
            <a:lumOff val="0"/>
            <a:alphaOff val="0"/>
          </a:srgbClr>
        </a:solidFill>
        <a:ln w="12700" cap="flat" cmpd="sng" algn="ctr">
          <a:solidFill>
            <a:srgbClr val="5B9BD5">
              <a:alpha val="90000"/>
              <a:tint val="40000"/>
              <a:hueOff val="0"/>
              <a:satOff val="0"/>
              <a:lumOff val="0"/>
              <a:alphaOff val="0"/>
            </a:srgbClr>
          </a:solidFill>
          <a:prstDash val="solid"/>
          <a:miter lim="800000"/>
        </a:ln>
        <a:effectLst/>
      </dgm:spPr>
      <dgm:t>
        <a:bodyPr/>
        <a:lstStyle/>
        <a:p>
          <a:r>
            <a:rPr lang="en-SG" sz="1100" dirty="0" smtClean="0">
              <a:solidFill>
                <a:sysClr val="windowText" lastClr="000000">
                  <a:hueOff val="0"/>
                  <a:satOff val="0"/>
                  <a:lumOff val="0"/>
                  <a:alphaOff val="0"/>
                </a:sysClr>
              </a:solidFill>
              <a:latin typeface="Calibri" panose="020F0502020204030204"/>
              <a:ea typeface="+mn-ea"/>
              <a:cs typeface="+mn-cs"/>
            </a:rPr>
            <a:t>Calculations</a:t>
          </a:r>
          <a:endParaRPr lang="en-SG" sz="1100" dirty="0">
            <a:solidFill>
              <a:sysClr val="windowText" lastClr="000000">
                <a:hueOff val="0"/>
                <a:satOff val="0"/>
                <a:lumOff val="0"/>
                <a:alphaOff val="0"/>
              </a:sysClr>
            </a:solidFill>
            <a:latin typeface="Calibri" panose="020F0502020204030204"/>
            <a:ea typeface="+mn-ea"/>
            <a:cs typeface="+mn-cs"/>
          </a:endParaRPr>
        </a:p>
      </dgm:t>
    </dgm:pt>
    <dgm:pt modelId="{FE16C79E-1BCF-4EB0-84D4-1B7D2E970470}" type="parTrans" cxnId="{7F27F9FF-A094-4145-8DD1-4868B472E246}">
      <dgm:prSet/>
      <dgm:spPr/>
      <dgm:t>
        <a:bodyPr/>
        <a:lstStyle/>
        <a:p>
          <a:endParaRPr lang="en-SG"/>
        </a:p>
      </dgm:t>
    </dgm:pt>
    <dgm:pt modelId="{9771FDDB-B609-4DBC-9A6F-7432111EDCCD}" type="sibTrans" cxnId="{7F27F9FF-A094-4145-8DD1-4868B472E246}">
      <dgm:prSet/>
      <dgm:spPr/>
      <dgm:t>
        <a:bodyPr/>
        <a:lstStyle/>
        <a:p>
          <a:endParaRPr lang="en-SG"/>
        </a:p>
      </dgm:t>
    </dgm:pt>
    <dgm:pt modelId="{E1617C5B-51A1-485E-9DB2-1FE4EF0D402D}">
      <dgm:prSet phldrT="[Text]" custT="1"/>
      <dgm:spPr>
        <a:xfrm>
          <a:off x="0" y="2278365"/>
          <a:ext cx="3467183" cy="205070"/>
        </a:xfrm>
        <a:solidFill>
          <a:srgbClr val="5B9BD5">
            <a:alpha val="90000"/>
            <a:tint val="40000"/>
            <a:hueOff val="0"/>
            <a:satOff val="0"/>
            <a:lumOff val="0"/>
            <a:alphaOff val="0"/>
          </a:srgbClr>
        </a:solidFill>
        <a:ln w="12700" cap="flat" cmpd="sng" algn="ctr">
          <a:solidFill>
            <a:srgbClr val="5B9BD5">
              <a:alpha val="90000"/>
              <a:tint val="40000"/>
              <a:hueOff val="0"/>
              <a:satOff val="0"/>
              <a:lumOff val="0"/>
              <a:alphaOff val="0"/>
            </a:srgbClr>
          </a:solidFill>
          <a:prstDash val="solid"/>
          <a:miter lim="800000"/>
        </a:ln>
        <a:effectLst/>
      </dgm:spPr>
      <dgm:t>
        <a:bodyPr/>
        <a:lstStyle/>
        <a:p>
          <a:r>
            <a:rPr lang="en-US" sz="1100" dirty="0" smtClean="0">
              <a:solidFill>
                <a:sysClr val="windowText" lastClr="000000">
                  <a:hueOff val="0"/>
                  <a:satOff val="0"/>
                  <a:lumOff val="0"/>
                  <a:alphaOff val="0"/>
                </a:sysClr>
              </a:solidFill>
              <a:latin typeface="Calibri" panose="020F0502020204030204"/>
              <a:ea typeface="+mn-ea"/>
              <a:cs typeface="+mn-cs"/>
            </a:rPr>
            <a:t>Quantitative</a:t>
          </a:r>
          <a:endParaRPr lang="en-SG" sz="1100" dirty="0">
            <a:solidFill>
              <a:sysClr val="windowText" lastClr="000000">
                <a:hueOff val="0"/>
                <a:satOff val="0"/>
                <a:lumOff val="0"/>
                <a:alphaOff val="0"/>
              </a:sysClr>
            </a:solidFill>
            <a:latin typeface="Calibri" panose="020F0502020204030204"/>
            <a:ea typeface="+mn-ea"/>
            <a:cs typeface="+mn-cs"/>
          </a:endParaRPr>
        </a:p>
      </dgm:t>
    </dgm:pt>
    <dgm:pt modelId="{80BDB261-9465-4286-A305-94917EE4C979}" type="parTrans" cxnId="{FA6E0724-6E2C-4D12-B984-F33E875E7FF7}">
      <dgm:prSet/>
      <dgm:spPr/>
      <dgm:t>
        <a:bodyPr/>
        <a:lstStyle/>
        <a:p>
          <a:endParaRPr lang="en-SG"/>
        </a:p>
      </dgm:t>
    </dgm:pt>
    <dgm:pt modelId="{6BDA2021-5CBE-4E15-B6EF-116D675C1E58}" type="sibTrans" cxnId="{FA6E0724-6E2C-4D12-B984-F33E875E7FF7}">
      <dgm:prSet/>
      <dgm:spPr/>
      <dgm:t>
        <a:bodyPr/>
        <a:lstStyle/>
        <a:p>
          <a:endParaRPr lang="en-SG"/>
        </a:p>
      </dgm:t>
    </dgm:pt>
    <dgm:pt modelId="{E58D2776-094F-46B9-ADE9-D086341F3BE3}">
      <dgm:prSet phldrT="[Text]" custT="1"/>
      <dgm:spPr>
        <a:xfrm>
          <a:off x="3467183" y="2278365"/>
          <a:ext cx="3467183" cy="205070"/>
        </a:xfrm>
        <a:solidFill>
          <a:srgbClr val="5B9BD5">
            <a:alpha val="90000"/>
            <a:tint val="40000"/>
            <a:hueOff val="0"/>
            <a:satOff val="0"/>
            <a:lumOff val="0"/>
            <a:alphaOff val="0"/>
          </a:srgbClr>
        </a:solidFill>
        <a:ln w="12700" cap="flat" cmpd="sng" algn="ctr">
          <a:solidFill>
            <a:srgbClr val="5B9BD5">
              <a:alpha val="90000"/>
              <a:tint val="40000"/>
              <a:hueOff val="0"/>
              <a:satOff val="0"/>
              <a:lumOff val="0"/>
              <a:alphaOff val="0"/>
            </a:srgbClr>
          </a:solidFill>
          <a:prstDash val="solid"/>
          <a:miter lim="800000"/>
        </a:ln>
        <a:effectLst/>
      </dgm:spPr>
      <dgm:t>
        <a:bodyPr/>
        <a:lstStyle/>
        <a:p>
          <a:r>
            <a:rPr lang="en-US" sz="1100" dirty="0" smtClean="0">
              <a:solidFill>
                <a:sysClr val="windowText" lastClr="000000">
                  <a:hueOff val="0"/>
                  <a:satOff val="0"/>
                  <a:lumOff val="0"/>
                  <a:alphaOff val="0"/>
                </a:sysClr>
              </a:solidFill>
              <a:latin typeface="Calibri" panose="020F0502020204030204"/>
              <a:ea typeface="+mn-ea"/>
              <a:cs typeface="+mn-cs"/>
            </a:rPr>
            <a:t>Qualitative</a:t>
          </a:r>
          <a:endParaRPr lang="en-SG" sz="1100" dirty="0">
            <a:solidFill>
              <a:sysClr val="windowText" lastClr="000000">
                <a:hueOff val="0"/>
                <a:satOff val="0"/>
                <a:lumOff val="0"/>
                <a:alphaOff val="0"/>
              </a:sysClr>
            </a:solidFill>
            <a:latin typeface="Calibri" panose="020F0502020204030204"/>
            <a:ea typeface="+mn-ea"/>
            <a:cs typeface="+mn-cs"/>
          </a:endParaRPr>
        </a:p>
      </dgm:t>
    </dgm:pt>
    <dgm:pt modelId="{F512660A-A3F7-4F51-BFE1-CACF957BFC25}" type="parTrans" cxnId="{124081D0-EABB-43E8-B0F9-40E5BD76983D}">
      <dgm:prSet/>
      <dgm:spPr/>
      <dgm:t>
        <a:bodyPr/>
        <a:lstStyle/>
        <a:p>
          <a:endParaRPr lang="en-SG"/>
        </a:p>
      </dgm:t>
    </dgm:pt>
    <dgm:pt modelId="{92B57B18-E013-4212-BD30-A2D15DC31BC9}" type="sibTrans" cxnId="{124081D0-EABB-43E8-B0F9-40E5BD76983D}">
      <dgm:prSet/>
      <dgm:spPr/>
      <dgm:t>
        <a:bodyPr/>
        <a:lstStyle/>
        <a:p>
          <a:endParaRPr lang="en-SG"/>
        </a:p>
      </dgm:t>
    </dgm:pt>
    <dgm:pt modelId="{849210D5-AD3E-47CA-9073-100A2FEC5A99}">
      <dgm:prSet phldrT="[Text]" custT="1"/>
      <dgm:spPr>
        <a:xfrm rot="10800000">
          <a:off x="0" y="3395959"/>
          <a:ext cx="6934366" cy="685853"/>
        </a:xfrm>
        <a:solidFill>
          <a:srgbClr val="5B9BD5">
            <a:lumMod val="75000"/>
          </a:srgbClr>
        </a:solidFill>
        <a:ln w="12700" cap="flat" cmpd="sng" algn="ctr">
          <a:solidFill>
            <a:sysClr val="window" lastClr="FFFFFF">
              <a:hueOff val="0"/>
              <a:satOff val="0"/>
              <a:lumOff val="0"/>
              <a:alphaOff val="0"/>
            </a:sysClr>
          </a:solidFill>
          <a:prstDash val="solid"/>
          <a:miter lim="800000"/>
        </a:ln>
        <a:effectLst/>
      </dgm:spPr>
      <dgm:t>
        <a:bodyPr/>
        <a:lstStyle/>
        <a:p>
          <a:r>
            <a:rPr lang="en-SG" sz="1100" dirty="0" smtClean="0">
              <a:solidFill>
                <a:sysClr val="window" lastClr="FFFFFF"/>
              </a:solidFill>
              <a:latin typeface="Calibri" panose="020F0502020204030204"/>
              <a:ea typeface="+mn-ea"/>
              <a:cs typeface="+mn-cs"/>
            </a:rPr>
            <a:t>6. </a:t>
          </a:r>
          <a:r>
            <a:rPr lang="en-GB" sz="1100" dirty="0" smtClean="0">
              <a:solidFill>
                <a:sysClr val="window" lastClr="FFFFFF"/>
              </a:solidFill>
              <a:latin typeface="Calibri" panose="020F0502020204030204"/>
              <a:ea typeface="+mn-ea"/>
              <a:cs typeface="+mn-cs"/>
            </a:rPr>
            <a:t>Evaluation of SPF design alternatives and selection of the optimal SPF design alternative</a:t>
          </a:r>
          <a:endParaRPr lang="en-SG" sz="1100" dirty="0">
            <a:solidFill>
              <a:sysClr val="window" lastClr="FFFFFF"/>
            </a:solidFill>
            <a:latin typeface="Calibri" panose="020F0502020204030204"/>
            <a:ea typeface="+mn-ea"/>
            <a:cs typeface="+mn-cs"/>
          </a:endParaRPr>
        </a:p>
      </dgm:t>
    </dgm:pt>
    <dgm:pt modelId="{50A8A015-AA6A-49F6-BD8A-590548C84EB5}" type="parTrans" cxnId="{8A06BBF3-D7DB-4C50-8F96-2FB0C655AD99}">
      <dgm:prSet/>
      <dgm:spPr/>
      <dgm:t>
        <a:bodyPr/>
        <a:lstStyle/>
        <a:p>
          <a:endParaRPr lang="en-SG"/>
        </a:p>
      </dgm:t>
    </dgm:pt>
    <dgm:pt modelId="{35429412-3B5E-480C-8F40-D5FFFAC02FE5}" type="sibTrans" cxnId="{8A06BBF3-D7DB-4C50-8F96-2FB0C655AD99}">
      <dgm:prSet/>
      <dgm:spPr/>
      <dgm:t>
        <a:bodyPr/>
        <a:lstStyle/>
        <a:p>
          <a:endParaRPr lang="en-SG"/>
        </a:p>
      </dgm:t>
    </dgm:pt>
    <dgm:pt modelId="{08108A98-DB0E-4376-9C1F-99ED62D47254}">
      <dgm:prSet phldrT="[Text]" custT="1"/>
      <dgm:spPr>
        <a:xfrm>
          <a:off x="0" y="3636694"/>
          <a:ext cx="3467183" cy="205070"/>
        </a:xfrm>
        <a:solidFill>
          <a:srgbClr val="5B9BD5">
            <a:alpha val="90000"/>
            <a:tint val="40000"/>
            <a:hueOff val="0"/>
            <a:satOff val="0"/>
            <a:lumOff val="0"/>
            <a:alphaOff val="0"/>
          </a:srgbClr>
        </a:solidFill>
        <a:ln w="12700" cap="flat" cmpd="sng" algn="ctr">
          <a:solidFill>
            <a:srgbClr val="5B9BD5">
              <a:alpha val="90000"/>
              <a:tint val="40000"/>
              <a:hueOff val="0"/>
              <a:satOff val="0"/>
              <a:lumOff val="0"/>
              <a:alphaOff val="0"/>
            </a:srgbClr>
          </a:solidFill>
          <a:prstDash val="solid"/>
          <a:miter lim="800000"/>
        </a:ln>
        <a:effectLst/>
      </dgm:spPr>
      <dgm:t>
        <a:bodyPr/>
        <a:lstStyle/>
        <a:p>
          <a:r>
            <a:rPr lang="en-SG" sz="1100" dirty="0" smtClean="0">
              <a:solidFill>
                <a:sysClr val="windowText" lastClr="000000">
                  <a:hueOff val="0"/>
                  <a:satOff val="0"/>
                  <a:lumOff val="0"/>
                  <a:alphaOff val="0"/>
                </a:sysClr>
              </a:solidFill>
              <a:latin typeface="Calibri" panose="020F0502020204030204"/>
              <a:ea typeface="+mn-ea"/>
              <a:cs typeface="+mn-cs"/>
            </a:rPr>
            <a:t>Accepting one Design: proceed to step 7 </a:t>
          </a:r>
          <a:endParaRPr lang="en-SG" sz="1100" dirty="0">
            <a:solidFill>
              <a:sysClr val="windowText" lastClr="000000">
                <a:hueOff val="0"/>
                <a:satOff val="0"/>
                <a:lumOff val="0"/>
                <a:alphaOff val="0"/>
              </a:sysClr>
            </a:solidFill>
            <a:latin typeface="Calibri" panose="020F0502020204030204"/>
            <a:ea typeface="+mn-ea"/>
            <a:cs typeface="+mn-cs"/>
          </a:endParaRPr>
        </a:p>
      </dgm:t>
    </dgm:pt>
    <dgm:pt modelId="{F9530674-E6F4-451A-B53C-7BEB9CACAE44}" type="parTrans" cxnId="{E046286F-3604-4CA2-9172-2363C766F988}">
      <dgm:prSet/>
      <dgm:spPr/>
      <dgm:t>
        <a:bodyPr/>
        <a:lstStyle/>
        <a:p>
          <a:endParaRPr lang="en-SG"/>
        </a:p>
      </dgm:t>
    </dgm:pt>
    <dgm:pt modelId="{978F74D6-3883-4CB2-B7BC-FAC19E375ACF}" type="sibTrans" cxnId="{E046286F-3604-4CA2-9172-2363C766F988}">
      <dgm:prSet/>
      <dgm:spPr/>
      <dgm:t>
        <a:bodyPr/>
        <a:lstStyle/>
        <a:p>
          <a:endParaRPr lang="en-SG"/>
        </a:p>
      </dgm:t>
    </dgm:pt>
    <dgm:pt modelId="{839069B9-3373-4E07-BAE8-D8F5B3A04EEF}">
      <dgm:prSet custT="1"/>
      <dgm:spPr>
        <a:xfrm>
          <a:off x="0" y="4075124"/>
          <a:ext cx="6934366" cy="445938"/>
        </a:xfrm>
        <a:solidFill>
          <a:srgbClr val="5B9BD5">
            <a:lumMod val="75000"/>
          </a:srgbClr>
        </a:solidFill>
        <a:ln w="12700" cap="flat" cmpd="sng" algn="ctr">
          <a:solidFill>
            <a:sysClr val="window" lastClr="FFFFFF">
              <a:hueOff val="0"/>
              <a:satOff val="0"/>
              <a:lumOff val="0"/>
              <a:alphaOff val="0"/>
            </a:sysClr>
          </a:solidFill>
          <a:prstDash val="solid"/>
          <a:miter lim="800000"/>
        </a:ln>
        <a:effectLst/>
      </dgm:spPr>
      <dgm:t>
        <a:bodyPr/>
        <a:lstStyle/>
        <a:p>
          <a:r>
            <a:rPr lang="en-SG" sz="1100" dirty="0" smtClean="0">
              <a:solidFill>
                <a:sysClr val="window" lastClr="FFFFFF"/>
              </a:solidFill>
              <a:latin typeface="Calibri" panose="020F0502020204030204"/>
              <a:ea typeface="+mn-ea"/>
              <a:cs typeface="+mn-cs"/>
            </a:rPr>
            <a:t>7. Optimal PSF Design Alternative</a:t>
          </a:r>
        </a:p>
      </dgm:t>
    </dgm:pt>
    <dgm:pt modelId="{047D0E69-C62F-4A9A-AA69-965184A45DB9}" type="parTrans" cxnId="{03CB282B-8AF9-4A4C-96CD-ABA8415B8609}">
      <dgm:prSet/>
      <dgm:spPr/>
      <dgm:t>
        <a:bodyPr/>
        <a:lstStyle/>
        <a:p>
          <a:endParaRPr lang="en-SG"/>
        </a:p>
      </dgm:t>
    </dgm:pt>
    <dgm:pt modelId="{BF89541D-D5D9-48ED-AE3A-92D9DCEB3B59}" type="sibTrans" cxnId="{03CB282B-8AF9-4A4C-96CD-ABA8415B8609}">
      <dgm:prSet/>
      <dgm:spPr/>
      <dgm:t>
        <a:bodyPr/>
        <a:lstStyle/>
        <a:p>
          <a:endParaRPr lang="en-SG"/>
        </a:p>
      </dgm:t>
    </dgm:pt>
    <dgm:pt modelId="{2D8FC573-2CA1-4F4B-AD02-F36FB3FDFDAB}">
      <dgm:prSet phldrT="[Text]" custT="1"/>
      <dgm:spPr>
        <a:xfrm>
          <a:off x="3467183" y="3636694"/>
          <a:ext cx="3467183" cy="205070"/>
        </a:xfrm>
        <a:solidFill>
          <a:srgbClr val="5B9BD5">
            <a:alpha val="90000"/>
            <a:tint val="40000"/>
            <a:hueOff val="0"/>
            <a:satOff val="0"/>
            <a:lumOff val="0"/>
            <a:alphaOff val="0"/>
          </a:srgbClr>
        </a:solidFill>
        <a:ln w="12700" cap="flat" cmpd="sng" algn="ctr">
          <a:solidFill>
            <a:srgbClr val="5B9BD5">
              <a:alpha val="90000"/>
              <a:tint val="40000"/>
              <a:hueOff val="0"/>
              <a:satOff val="0"/>
              <a:lumOff val="0"/>
              <a:alphaOff val="0"/>
            </a:srgbClr>
          </a:solidFill>
          <a:prstDash val="solid"/>
          <a:miter lim="800000"/>
        </a:ln>
        <a:effectLst/>
      </dgm:spPr>
      <dgm:t>
        <a:bodyPr/>
        <a:lstStyle/>
        <a:p>
          <a:r>
            <a:rPr lang="en-US" sz="1100" dirty="0" smtClean="0">
              <a:solidFill>
                <a:sysClr val="windowText" lastClr="000000">
                  <a:hueOff val="0"/>
                  <a:satOff val="0"/>
                  <a:lumOff val="0"/>
                  <a:alphaOff val="0"/>
                </a:sysClr>
              </a:solidFill>
              <a:latin typeface="Calibri" panose="020F0502020204030204"/>
              <a:ea typeface="+mn-ea"/>
              <a:cs typeface="+mn-cs"/>
            </a:rPr>
            <a:t>Not accepting design: return to any previous step</a:t>
          </a:r>
          <a:endParaRPr lang="en-SG" sz="1100" dirty="0">
            <a:solidFill>
              <a:sysClr val="windowText" lastClr="000000">
                <a:hueOff val="0"/>
                <a:satOff val="0"/>
                <a:lumOff val="0"/>
                <a:alphaOff val="0"/>
              </a:sysClr>
            </a:solidFill>
            <a:latin typeface="Calibri" panose="020F0502020204030204"/>
            <a:ea typeface="+mn-ea"/>
            <a:cs typeface="+mn-cs"/>
          </a:endParaRPr>
        </a:p>
      </dgm:t>
    </dgm:pt>
    <dgm:pt modelId="{D6151808-CFBF-4940-8E78-A48E60AD2F1B}" type="parTrans" cxnId="{9BD9A834-98AA-452C-889D-D96A17AF8348}">
      <dgm:prSet/>
      <dgm:spPr/>
      <dgm:t>
        <a:bodyPr/>
        <a:lstStyle/>
        <a:p>
          <a:endParaRPr lang="en-SG"/>
        </a:p>
      </dgm:t>
    </dgm:pt>
    <dgm:pt modelId="{8E8B3657-5EBD-4CAF-92A6-24D5BD1F88FA}" type="sibTrans" cxnId="{9BD9A834-98AA-452C-889D-D96A17AF8348}">
      <dgm:prSet/>
      <dgm:spPr/>
      <dgm:t>
        <a:bodyPr/>
        <a:lstStyle/>
        <a:p>
          <a:endParaRPr lang="en-SG"/>
        </a:p>
      </dgm:t>
    </dgm:pt>
    <dgm:pt modelId="{B32979E6-818C-46FE-8CF1-3668B7C8F883}">
      <dgm:prSet custT="1"/>
      <dgm:spPr>
        <a:xfrm>
          <a:off x="0" y="4307012"/>
          <a:ext cx="6934366" cy="205131"/>
        </a:xfrm>
        <a:solidFill>
          <a:srgbClr val="5B9BD5">
            <a:alpha val="90000"/>
            <a:tint val="40000"/>
            <a:hueOff val="0"/>
            <a:satOff val="0"/>
            <a:lumOff val="0"/>
            <a:alphaOff val="0"/>
          </a:srgbClr>
        </a:solidFill>
        <a:ln w="12700" cap="flat" cmpd="sng" algn="ctr">
          <a:solidFill>
            <a:srgbClr val="5B9BD5">
              <a:alpha val="90000"/>
              <a:tint val="40000"/>
              <a:hueOff val="0"/>
              <a:satOff val="0"/>
              <a:lumOff val="0"/>
              <a:alphaOff val="0"/>
            </a:srgbClr>
          </a:solidFill>
          <a:prstDash val="solid"/>
          <a:miter lim="800000"/>
        </a:ln>
        <a:effectLst/>
      </dgm:spPr>
      <dgm:t>
        <a:bodyPr/>
        <a:lstStyle/>
        <a:p>
          <a:r>
            <a:rPr lang="en-SG" sz="1100" dirty="0" smtClean="0">
              <a:solidFill>
                <a:sysClr val="windowText" lastClr="000000">
                  <a:hueOff val="0"/>
                  <a:satOff val="0"/>
                  <a:lumOff val="0"/>
                  <a:alphaOff val="0"/>
                </a:sysClr>
              </a:solidFill>
              <a:latin typeface="Calibri" panose="020F0502020204030204"/>
              <a:ea typeface="+mn-ea"/>
              <a:cs typeface="+mn-cs"/>
            </a:rPr>
            <a:t>Façade installation and monitoring</a:t>
          </a:r>
        </a:p>
      </dgm:t>
    </dgm:pt>
    <dgm:pt modelId="{0A1C2C1E-DEEE-4A7B-92EF-FA32983D99DF}" type="parTrans" cxnId="{BAD68EE2-FA69-4678-A97E-61A3E0E9655B}">
      <dgm:prSet/>
      <dgm:spPr/>
      <dgm:t>
        <a:bodyPr/>
        <a:lstStyle/>
        <a:p>
          <a:endParaRPr lang="en-SG"/>
        </a:p>
      </dgm:t>
    </dgm:pt>
    <dgm:pt modelId="{F945E348-FB3F-4A71-9C37-A82E011C6EE3}" type="sibTrans" cxnId="{BAD68EE2-FA69-4678-A97E-61A3E0E9655B}">
      <dgm:prSet/>
      <dgm:spPr/>
      <dgm:t>
        <a:bodyPr/>
        <a:lstStyle/>
        <a:p>
          <a:endParaRPr lang="en-SG"/>
        </a:p>
      </dgm:t>
    </dgm:pt>
    <dgm:pt modelId="{D1053C6C-4970-433C-A599-E8DEA07207B1}">
      <dgm:prSet phldrT="[Text]" custT="1"/>
      <dgm:spPr>
        <a:xfrm>
          <a:off x="4621782" y="240871"/>
          <a:ext cx="2309198" cy="205070"/>
        </a:xfrm>
        <a:solidFill>
          <a:srgbClr val="5B9BD5">
            <a:alpha val="90000"/>
            <a:tint val="40000"/>
            <a:hueOff val="0"/>
            <a:satOff val="0"/>
            <a:lumOff val="0"/>
            <a:alphaOff val="0"/>
          </a:srgbClr>
        </a:solidFill>
        <a:ln w="12700" cap="flat" cmpd="sng" algn="ctr">
          <a:solidFill>
            <a:srgbClr val="5B9BD5">
              <a:alpha val="90000"/>
              <a:tint val="40000"/>
              <a:hueOff val="0"/>
              <a:satOff val="0"/>
              <a:lumOff val="0"/>
              <a:alphaOff val="0"/>
            </a:srgbClr>
          </a:solidFill>
          <a:prstDash val="solid"/>
          <a:miter lim="800000"/>
        </a:ln>
        <a:effectLst/>
      </dgm:spPr>
      <dgm:t>
        <a:bodyPr/>
        <a:lstStyle/>
        <a:p>
          <a:r>
            <a:rPr lang="en-US" sz="1100" dirty="0" smtClean="0">
              <a:solidFill>
                <a:sysClr val="windowText" lastClr="000000">
                  <a:hueOff val="0"/>
                  <a:satOff val="0"/>
                  <a:lumOff val="0"/>
                  <a:alphaOff val="0"/>
                </a:sysClr>
              </a:solidFill>
              <a:latin typeface="Calibri" panose="020F0502020204030204"/>
              <a:ea typeface="+mn-ea"/>
              <a:cs typeface="+mn-cs"/>
            </a:rPr>
            <a:t>Definition of openings </a:t>
          </a:r>
          <a:endParaRPr lang="en-SG" sz="1000" dirty="0">
            <a:solidFill>
              <a:sysClr val="windowText" lastClr="000000">
                <a:hueOff val="0"/>
                <a:satOff val="0"/>
                <a:lumOff val="0"/>
                <a:alphaOff val="0"/>
              </a:sysClr>
            </a:solidFill>
            <a:latin typeface="Calibri" panose="020F0502020204030204"/>
            <a:ea typeface="+mn-ea"/>
            <a:cs typeface="+mn-cs"/>
          </a:endParaRPr>
        </a:p>
      </dgm:t>
    </dgm:pt>
    <dgm:pt modelId="{A4B47673-D6A7-4F01-B5FE-23959B864E35}" type="parTrans" cxnId="{0DC6B99F-E293-4B0F-9829-68B434B34863}">
      <dgm:prSet/>
      <dgm:spPr/>
      <dgm:t>
        <a:bodyPr/>
        <a:lstStyle/>
        <a:p>
          <a:endParaRPr lang="en-SG"/>
        </a:p>
      </dgm:t>
    </dgm:pt>
    <dgm:pt modelId="{81119822-B8F2-4317-B4B1-AC6B7857278E}" type="sibTrans" cxnId="{0DC6B99F-E293-4B0F-9829-68B434B34863}">
      <dgm:prSet/>
      <dgm:spPr/>
      <dgm:t>
        <a:bodyPr/>
        <a:lstStyle/>
        <a:p>
          <a:endParaRPr lang="en-SG"/>
        </a:p>
      </dgm:t>
    </dgm:pt>
    <dgm:pt modelId="{BEB66887-C824-4A9F-9641-888706D86202}" type="pres">
      <dgm:prSet presAssocID="{71835A3E-9795-4438-869F-96416EBA7AB3}" presName="Name0" presStyleCnt="0">
        <dgm:presLayoutVars>
          <dgm:dir/>
          <dgm:animLvl val="lvl"/>
          <dgm:resizeHandles val="exact"/>
        </dgm:presLayoutVars>
      </dgm:prSet>
      <dgm:spPr/>
      <dgm:t>
        <a:bodyPr/>
        <a:lstStyle/>
        <a:p>
          <a:endParaRPr lang="en-SG"/>
        </a:p>
      </dgm:t>
    </dgm:pt>
    <dgm:pt modelId="{EF6AD10D-59B7-4231-9429-C4FE26D9F1D2}" type="pres">
      <dgm:prSet presAssocID="{839069B9-3373-4E07-BAE8-D8F5B3A04EEF}" presName="boxAndChildren" presStyleCnt="0"/>
      <dgm:spPr/>
    </dgm:pt>
    <dgm:pt modelId="{6047F284-C676-459A-830E-78D0B07174BE}" type="pres">
      <dgm:prSet presAssocID="{839069B9-3373-4E07-BAE8-D8F5B3A04EEF}" presName="parentTextBox" presStyleLbl="node1" presStyleIdx="0" presStyleCnt="7" custScaleX="33427" custLinFactY="-101147" custLinFactNeighborX="-26163" custLinFactNeighborY="-200000"/>
      <dgm:spPr>
        <a:prstGeom prst="rect">
          <a:avLst/>
        </a:prstGeom>
      </dgm:spPr>
      <dgm:t>
        <a:bodyPr/>
        <a:lstStyle/>
        <a:p>
          <a:endParaRPr lang="en-SG"/>
        </a:p>
      </dgm:t>
    </dgm:pt>
    <dgm:pt modelId="{5C993F16-0DDF-4A3C-B61D-3D9B269576E5}" type="pres">
      <dgm:prSet presAssocID="{839069B9-3373-4E07-BAE8-D8F5B3A04EEF}" presName="entireBox" presStyleLbl="node1" presStyleIdx="0" presStyleCnt="7"/>
      <dgm:spPr/>
      <dgm:t>
        <a:bodyPr/>
        <a:lstStyle/>
        <a:p>
          <a:endParaRPr lang="en-SG"/>
        </a:p>
      </dgm:t>
    </dgm:pt>
    <dgm:pt modelId="{92266780-BE1F-4491-BDBC-4BF7206E5E54}" type="pres">
      <dgm:prSet presAssocID="{839069B9-3373-4E07-BAE8-D8F5B3A04EEF}" presName="descendantBox" presStyleCnt="0"/>
      <dgm:spPr/>
    </dgm:pt>
    <dgm:pt modelId="{1B327B2F-55BF-4C1F-88D8-F7597C3C0DCB}" type="pres">
      <dgm:prSet presAssocID="{B32979E6-818C-46FE-8CF1-3668B7C8F883}" presName="childTextBox" presStyleLbl="fgAccFollowNode1" presStyleIdx="0" presStyleCnt="14">
        <dgm:presLayoutVars>
          <dgm:bulletEnabled val="1"/>
        </dgm:presLayoutVars>
      </dgm:prSet>
      <dgm:spPr>
        <a:prstGeom prst="rect">
          <a:avLst/>
        </a:prstGeom>
      </dgm:spPr>
      <dgm:t>
        <a:bodyPr/>
        <a:lstStyle/>
        <a:p>
          <a:endParaRPr lang="en-SG"/>
        </a:p>
      </dgm:t>
    </dgm:pt>
    <dgm:pt modelId="{C08F7A3D-A969-47DB-BBB9-CA8A3CFF9E87}" type="pres">
      <dgm:prSet presAssocID="{35429412-3B5E-480C-8F40-D5FFFAC02FE5}" presName="sp" presStyleCnt="0"/>
      <dgm:spPr/>
    </dgm:pt>
    <dgm:pt modelId="{E469B012-FAE4-4BC3-930F-1AC3676C26AC}" type="pres">
      <dgm:prSet presAssocID="{849210D5-AD3E-47CA-9073-100A2FEC5A99}" presName="arrowAndChildren" presStyleCnt="0"/>
      <dgm:spPr/>
    </dgm:pt>
    <dgm:pt modelId="{6ACD93CB-53FE-4E39-8E40-04198776B9E6}" type="pres">
      <dgm:prSet presAssocID="{849210D5-AD3E-47CA-9073-100A2FEC5A99}" presName="parentTextArrow" presStyleLbl="node1" presStyleIdx="0" presStyleCnt="7"/>
      <dgm:spPr>
        <a:prstGeom prst="upArrowCallout">
          <a:avLst/>
        </a:prstGeom>
      </dgm:spPr>
      <dgm:t>
        <a:bodyPr/>
        <a:lstStyle/>
        <a:p>
          <a:endParaRPr lang="en-SG"/>
        </a:p>
      </dgm:t>
    </dgm:pt>
    <dgm:pt modelId="{0F6F006A-F64A-423A-81A8-B380EECFC58E}" type="pres">
      <dgm:prSet presAssocID="{849210D5-AD3E-47CA-9073-100A2FEC5A99}" presName="arrow" presStyleLbl="node1" presStyleIdx="1" presStyleCnt="7"/>
      <dgm:spPr/>
      <dgm:t>
        <a:bodyPr/>
        <a:lstStyle/>
        <a:p>
          <a:endParaRPr lang="en-SG"/>
        </a:p>
      </dgm:t>
    </dgm:pt>
    <dgm:pt modelId="{7534E15F-71D9-4669-8075-647CE9117A87}" type="pres">
      <dgm:prSet presAssocID="{849210D5-AD3E-47CA-9073-100A2FEC5A99}" presName="descendantArrow" presStyleCnt="0"/>
      <dgm:spPr/>
    </dgm:pt>
    <dgm:pt modelId="{88A8AFA8-969F-4853-960E-B062E1728402}" type="pres">
      <dgm:prSet presAssocID="{08108A98-DB0E-4376-9C1F-99ED62D47254}" presName="childTextArrow" presStyleLbl="fgAccFollowNode1" presStyleIdx="1" presStyleCnt="14">
        <dgm:presLayoutVars>
          <dgm:bulletEnabled val="1"/>
        </dgm:presLayoutVars>
      </dgm:prSet>
      <dgm:spPr>
        <a:prstGeom prst="rect">
          <a:avLst/>
        </a:prstGeom>
      </dgm:spPr>
      <dgm:t>
        <a:bodyPr/>
        <a:lstStyle/>
        <a:p>
          <a:endParaRPr lang="en-SG"/>
        </a:p>
      </dgm:t>
    </dgm:pt>
    <dgm:pt modelId="{1F512BA4-F3F1-4E06-BC1C-FC3ACCD026C7}" type="pres">
      <dgm:prSet presAssocID="{2D8FC573-2CA1-4F4B-AD02-F36FB3FDFDAB}" presName="childTextArrow" presStyleLbl="fgAccFollowNode1" presStyleIdx="2" presStyleCnt="14">
        <dgm:presLayoutVars>
          <dgm:bulletEnabled val="1"/>
        </dgm:presLayoutVars>
      </dgm:prSet>
      <dgm:spPr>
        <a:prstGeom prst="rect">
          <a:avLst/>
        </a:prstGeom>
      </dgm:spPr>
      <dgm:t>
        <a:bodyPr/>
        <a:lstStyle/>
        <a:p>
          <a:endParaRPr lang="en-SG"/>
        </a:p>
      </dgm:t>
    </dgm:pt>
    <dgm:pt modelId="{F55851B4-BC24-48B0-8FB4-4B46B8D7961C}" type="pres">
      <dgm:prSet presAssocID="{237C9E22-348D-4335-ADF4-CACE383853A8}" presName="sp" presStyleCnt="0"/>
      <dgm:spPr/>
    </dgm:pt>
    <dgm:pt modelId="{5A114C05-BC8A-4886-B3F8-7E887B136C16}" type="pres">
      <dgm:prSet presAssocID="{5341947B-CB98-4D07-9C90-0D38BE26F591}" presName="arrowAndChildren" presStyleCnt="0"/>
      <dgm:spPr/>
    </dgm:pt>
    <dgm:pt modelId="{8F420392-B304-4994-A30E-15724DDC9270}" type="pres">
      <dgm:prSet presAssocID="{5341947B-CB98-4D07-9C90-0D38BE26F591}" presName="parentTextArrow" presStyleLbl="node1" presStyleIdx="1" presStyleCnt="7"/>
      <dgm:spPr>
        <a:prstGeom prst="upArrowCallout">
          <a:avLst/>
        </a:prstGeom>
      </dgm:spPr>
      <dgm:t>
        <a:bodyPr/>
        <a:lstStyle/>
        <a:p>
          <a:endParaRPr lang="en-SG"/>
        </a:p>
      </dgm:t>
    </dgm:pt>
    <dgm:pt modelId="{93C08A97-6FAE-44F2-B611-4C83AEC1053F}" type="pres">
      <dgm:prSet presAssocID="{5341947B-CB98-4D07-9C90-0D38BE26F591}" presName="arrow" presStyleLbl="node1" presStyleIdx="2" presStyleCnt="7"/>
      <dgm:spPr/>
      <dgm:t>
        <a:bodyPr/>
        <a:lstStyle/>
        <a:p>
          <a:endParaRPr lang="en-SG"/>
        </a:p>
      </dgm:t>
    </dgm:pt>
    <dgm:pt modelId="{42EF523F-BDE0-4F7E-8A62-3B573C7E2077}" type="pres">
      <dgm:prSet presAssocID="{5341947B-CB98-4D07-9C90-0D38BE26F591}" presName="descendantArrow" presStyleCnt="0"/>
      <dgm:spPr/>
    </dgm:pt>
    <dgm:pt modelId="{2FFF63C6-5CAA-4324-A3FA-7799C5CD46A6}" type="pres">
      <dgm:prSet presAssocID="{1B42433D-21D7-479F-986F-DE697C644221}" presName="childTextArrow" presStyleLbl="fgAccFollowNode1" presStyleIdx="3" presStyleCnt="14">
        <dgm:presLayoutVars>
          <dgm:bulletEnabled val="1"/>
        </dgm:presLayoutVars>
      </dgm:prSet>
      <dgm:spPr>
        <a:prstGeom prst="rect">
          <a:avLst/>
        </a:prstGeom>
      </dgm:spPr>
      <dgm:t>
        <a:bodyPr/>
        <a:lstStyle/>
        <a:p>
          <a:endParaRPr lang="en-SG"/>
        </a:p>
      </dgm:t>
    </dgm:pt>
    <dgm:pt modelId="{72DD47E3-9FB2-4CA2-AD72-077EF686C72B}" type="pres">
      <dgm:prSet presAssocID="{75D7E0DD-C242-4DFB-91FB-F4B3B882ED17}" presName="childTextArrow" presStyleLbl="fgAccFollowNode1" presStyleIdx="4" presStyleCnt="14">
        <dgm:presLayoutVars>
          <dgm:bulletEnabled val="1"/>
        </dgm:presLayoutVars>
      </dgm:prSet>
      <dgm:spPr>
        <a:prstGeom prst="rect">
          <a:avLst/>
        </a:prstGeom>
      </dgm:spPr>
      <dgm:t>
        <a:bodyPr/>
        <a:lstStyle/>
        <a:p>
          <a:endParaRPr lang="en-SG"/>
        </a:p>
      </dgm:t>
    </dgm:pt>
    <dgm:pt modelId="{9FB3C8C0-8441-4BCF-9778-7292BECDB8D9}" type="pres">
      <dgm:prSet presAssocID="{650F6D8E-6B0B-4F0D-8685-B0CD84236BA1}" presName="childTextArrow" presStyleLbl="fgAccFollowNode1" presStyleIdx="5" presStyleCnt="14">
        <dgm:presLayoutVars>
          <dgm:bulletEnabled val="1"/>
        </dgm:presLayoutVars>
      </dgm:prSet>
      <dgm:spPr>
        <a:prstGeom prst="rect">
          <a:avLst/>
        </a:prstGeom>
      </dgm:spPr>
      <dgm:t>
        <a:bodyPr/>
        <a:lstStyle/>
        <a:p>
          <a:endParaRPr lang="en-SG"/>
        </a:p>
      </dgm:t>
    </dgm:pt>
    <dgm:pt modelId="{88C90063-843C-4953-86F7-78DBA227F045}" type="pres">
      <dgm:prSet presAssocID="{48AD1C5C-003C-4A2A-B436-9CB668CEB5AD}" presName="sp" presStyleCnt="0"/>
      <dgm:spPr/>
    </dgm:pt>
    <dgm:pt modelId="{04560D25-DE54-4BAF-8736-4CE58C52E3D8}" type="pres">
      <dgm:prSet presAssocID="{178405E3-0591-4C56-B011-15470CC6CA28}" presName="arrowAndChildren" presStyleCnt="0"/>
      <dgm:spPr/>
    </dgm:pt>
    <dgm:pt modelId="{39B1E375-C7B6-48C5-8F3C-C3230194325E}" type="pres">
      <dgm:prSet presAssocID="{178405E3-0591-4C56-B011-15470CC6CA28}" presName="parentTextArrow" presStyleLbl="node1" presStyleIdx="2" presStyleCnt="7"/>
      <dgm:spPr>
        <a:prstGeom prst="upArrowCallout">
          <a:avLst/>
        </a:prstGeom>
      </dgm:spPr>
      <dgm:t>
        <a:bodyPr/>
        <a:lstStyle/>
        <a:p>
          <a:endParaRPr lang="en-SG"/>
        </a:p>
      </dgm:t>
    </dgm:pt>
    <dgm:pt modelId="{4604C98A-6936-468A-87B1-8E09BAE845E0}" type="pres">
      <dgm:prSet presAssocID="{178405E3-0591-4C56-B011-15470CC6CA28}" presName="arrow" presStyleLbl="node1" presStyleIdx="3" presStyleCnt="7"/>
      <dgm:spPr/>
      <dgm:t>
        <a:bodyPr/>
        <a:lstStyle/>
        <a:p>
          <a:endParaRPr lang="en-SG"/>
        </a:p>
      </dgm:t>
    </dgm:pt>
    <dgm:pt modelId="{3659E18E-884A-4581-8518-41433F59F5FE}" type="pres">
      <dgm:prSet presAssocID="{178405E3-0591-4C56-B011-15470CC6CA28}" presName="descendantArrow" presStyleCnt="0"/>
      <dgm:spPr/>
    </dgm:pt>
    <dgm:pt modelId="{F87E4748-B6E8-45E4-882B-8FB22B78BE06}" type="pres">
      <dgm:prSet presAssocID="{E1617C5B-51A1-485E-9DB2-1FE4EF0D402D}" presName="childTextArrow" presStyleLbl="fgAccFollowNode1" presStyleIdx="6" presStyleCnt="14">
        <dgm:presLayoutVars>
          <dgm:bulletEnabled val="1"/>
        </dgm:presLayoutVars>
      </dgm:prSet>
      <dgm:spPr>
        <a:prstGeom prst="rect">
          <a:avLst/>
        </a:prstGeom>
      </dgm:spPr>
      <dgm:t>
        <a:bodyPr/>
        <a:lstStyle/>
        <a:p>
          <a:endParaRPr lang="en-SG"/>
        </a:p>
      </dgm:t>
    </dgm:pt>
    <dgm:pt modelId="{CFA7FCF1-7B41-4B64-86D3-18F58168565A}" type="pres">
      <dgm:prSet presAssocID="{E58D2776-094F-46B9-ADE9-D086341F3BE3}" presName="childTextArrow" presStyleLbl="fgAccFollowNode1" presStyleIdx="7" presStyleCnt="14">
        <dgm:presLayoutVars>
          <dgm:bulletEnabled val="1"/>
        </dgm:presLayoutVars>
      </dgm:prSet>
      <dgm:spPr>
        <a:prstGeom prst="rect">
          <a:avLst/>
        </a:prstGeom>
      </dgm:spPr>
      <dgm:t>
        <a:bodyPr/>
        <a:lstStyle/>
        <a:p>
          <a:endParaRPr lang="en-SG"/>
        </a:p>
      </dgm:t>
    </dgm:pt>
    <dgm:pt modelId="{9C937921-86F8-4905-AF17-1DFE3777A212}" type="pres">
      <dgm:prSet presAssocID="{AF35271F-5B89-4D4A-BB00-1550AFC0ACAD}" presName="sp" presStyleCnt="0"/>
      <dgm:spPr/>
    </dgm:pt>
    <dgm:pt modelId="{B3C77834-F8E1-471B-83FC-8ADBF851B552}" type="pres">
      <dgm:prSet presAssocID="{49A6377C-DB70-44BF-A332-6BA61AA14BE6}" presName="arrowAndChildren" presStyleCnt="0"/>
      <dgm:spPr/>
    </dgm:pt>
    <dgm:pt modelId="{64EE3D53-E160-4105-870F-0D7EE9091CAE}" type="pres">
      <dgm:prSet presAssocID="{49A6377C-DB70-44BF-A332-6BA61AA14BE6}" presName="parentTextArrow" presStyleLbl="node1" presStyleIdx="3" presStyleCnt="7"/>
      <dgm:spPr>
        <a:prstGeom prst="upArrowCallout">
          <a:avLst/>
        </a:prstGeom>
      </dgm:spPr>
      <dgm:t>
        <a:bodyPr/>
        <a:lstStyle/>
        <a:p>
          <a:endParaRPr lang="en-SG"/>
        </a:p>
      </dgm:t>
    </dgm:pt>
    <dgm:pt modelId="{B374FB08-90DE-48E8-B4E1-137BF912BA05}" type="pres">
      <dgm:prSet presAssocID="{49A6377C-DB70-44BF-A332-6BA61AA14BE6}" presName="arrow" presStyleLbl="node1" presStyleIdx="4" presStyleCnt="7"/>
      <dgm:spPr/>
      <dgm:t>
        <a:bodyPr/>
        <a:lstStyle/>
        <a:p>
          <a:endParaRPr lang="en-SG"/>
        </a:p>
      </dgm:t>
    </dgm:pt>
    <dgm:pt modelId="{2981DD53-8731-40C9-97FC-2A55A9D3889D}" type="pres">
      <dgm:prSet presAssocID="{49A6377C-DB70-44BF-A332-6BA61AA14BE6}" presName="descendantArrow" presStyleCnt="0"/>
      <dgm:spPr/>
    </dgm:pt>
    <dgm:pt modelId="{4231BE1C-2056-4372-9F9F-8490DEE676C2}" type="pres">
      <dgm:prSet presAssocID="{91C3269F-89E5-4177-9E17-D4FC9F7352ED}" presName="childTextArrow" presStyleLbl="fgAccFollowNode1" presStyleIdx="8" presStyleCnt="14">
        <dgm:presLayoutVars>
          <dgm:bulletEnabled val="1"/>
        </dgm:presLayoutVars>
      </dgm:prSet>
      <dgm:spPr>
        <a:prstGeom prst="rect">
          <a:avLst/>
        </a:prstGeom>
      </dgm:spPr>
      <dgm:t>
        <a:bodyPr/>
        <a:lstStyle/>
        <a:p>
          <a:endParaRPr lang="en-SG"/>
        </a:p>
      </dgm:t>
    </dgm:pt>
    <dgm:pt modelId="{09F57BA1-55E4-4D1B-A50A-CA34CB026A8B}" type="pres">
      <dgm:prSet presAssocID="{CDA7A93E-6DEF-432B-A70C-B72BF4FB02A0}" presName="childTextArrow" presStyleLbl="fgAccFollowNode1" presStyleIdx="9" presStyleCnt="14">
        <dgm:presLayoutVars>
          <dgm:bulletEnabled val="1"/>
        </dgm:presLayoutVars>
      </dgm:prSet>
      <dgm:spPr>
        <a:prstGeom prst="rect">
          <a:avLst/>
        </a:prstGeom>
      </dgm:spPr>
      <dgm:t>
        <a:bodyPr/>
        <a:lstStyle/>
        <a:p>
          <a:endParaRPr lang="en-SG"/>
        </a:p>
      </dgm:t>
    </dgm:pt>
    <dgm:pt modelId="{7785F074-E362-4E7F-A7F2-CABB060091E0}" type="pres">
      <dgm:prSet presAssocID="{78CA8A57-C9C7-4561-8627-7914CA9513C8}" presName="sp" presStyleCnt="0"/>
      <dgm:spPr/>
    </dgm:pt>
    <dgm:pt modelId="{FACDD718-77DD-4DEE-B400-2EB3E3F9D7E2}" type="pres">
      <dgm:prSet presAssocID="{B2BC90B7-2749-4BEE-A809-A5E104903012}" presName="arrowAndChildren" presStyleCnt="0"/>
      <dgm:spPr/>
    </dgm:pt>
    <dgm:pt modelId="{5E0D16BB-9D70-4124-9782-2685305BE226}" type="pres">
      <dgm:prSet presAssocID="{B2BC90B7-2749-4BEE-A809-A5E104903012}" presName="parentTextArrow" presStyleLbl="node1" presStyleIdx="4" presStyleCnt="7"/>
      <dgm:spPr>
        <a:prstGeom prst="upArrowCallout">
          <a:avLst/>
        </a:prstGeom>
      </dgm:spPr>
      <dgm:t>
        <a:bodyPr/>
        <a:lstStyle/>
        <a:p>
          <a:endParaRPr lang="en-SG"/>
        </a:p>
      </dgm:t>
    </dgm:pt>
    <dgm:pt modelId="{B12BDC86-5933-4212-9DD1-ACCB36083FEA}" type="pres">
      <dgm:prSet presAssocID="{B2BC90B7-2749-4BEE-A809-A5E104903012}" presName="arrow" presStyleLbl="node1" presStyleIdx="5" presStyleCnt="7"/>
      <dgm:spPr/>
      <dgm:t>
        <a:bodyPr/>
        <a:lstStyle/>
        <a:p>
          <a:endParaRPr lang="en-SG"/>
        </a:p>
      </dgm:t>
    </dgm:pt>
    <dgm:pt modelId="{D3A51481-DD10-4E29-BB61-74FD9750DFC8}" type="pres">
      <dgm:prSet presAssocID="{B2BC90B7-2749-4BEE-A809-A5E104903012}" presName="descendantArrow" presStyleCnt="0"/>
      <dgm:spPr/>
    </dgm:pt>
    <dgm:pt modelId="{0AF619A1-97DB-4F18-9B28-5107D17C9B08}" type="pres">
      <dgm:prSet presAssocID="{4B684B13-42DE-426D-AF54-A075D521ECA3}" presName="childTextArrow" presStyleLbl="fgAccFollowNode1" presStyleIdx="10" presStyleCnt="14">
        <dgm:presLayoutVars>
          <dgm:bulletEnabled val="1"/>
        </dgm:presLayoutVars>
      </dgm:prSet>
      <dgm:spPr>
        <a:prstGeom prst="rect">
          <a:avLst/>
        </a:prstGeom>
      </dgm:spPr>
      <dgm:t>
        <a:bodyPr/>
        <a:lstStyle/>
        <a:p>
          <a:endParaRPr lang="en-SG"/>
        </a:p>
      </dgm:t>
    </dgm:pt>
    <dgm:pt modelId="{FE20C0BC-7D83-4A23-AB75-2A6D0B5E14E6}" type="pres">
      <dgm:prSet presAssocID="{19190231-3488-4495-9F86-C59411B84D2F}" presName="sp" presStyleCnt="0"/>
      <dgm:spPr/>
    </dgm:pt>
    <dgm:pt modelId="{8EA38BF3-CB2E-4A48-A35C-8BA31CE5FF25}" type="pres">
      <dgm:prSet presAssocID="{0C534B1E-E1EF-41D4-9C64-73A94BF6E213}" presName="arrowAndChildren" presStyleCnt="0"/>
      <dgm:spPr/>
    </dgm:pt>
    <dgm:pt modelId="{02FB3EE2-D3A6-46D0-9E53-51F0300B42E4}" type="pres">
      <dgm:prSet presAssocID="{0C534B1E-E1EF-41D4-9C64-73A94BF6E213}" presName="parentTextArrow" presStyleLbl="node1" presStyleIdx="5" presStyleCnt="7"/>
      <dgm:spPr>
        <a:prstGeom prst="upArrowCallout">
          <a:avLst/>
        </a:prstGeom>
      </dgm:spPr>
      <dgm:t>
        <a:bodyPr/>
        <a:lstStyle/>
        <a:p>
          <a:endParaRPr lang="en-SG"/>
        </a:p>
      </dgm:t>
    </dgm:pt>
    <dgm:pt modelId="{A507FD60-7A31-4098-924F-09CF961020C2}" type="pres">
      <dgm:prSet presAssocID="{0C534B1E-E1EF-41D4-9C64-73A94BF6E213}" presName="arrow" presStyleLbl="node1" presStyleIdx="6" presStyleCnt="7"/>
      <dgm:spPr/>
      <dgm:t>
        <a:bodyPr/>
        <a:lstStyle/>
        <a:p>
          <a:endParaRPr lang="en-SG"/>
        </a:p>
      </dgm:t>
    </dgm:pt>
    <dgm:pt modelId="{B1D6F6A9-CF3F-4411-AC4D-1C6649A50D3F}" type="pres">
      <dgm:prSet presAssocID="{0C534B1E-E1EF-41D4-9C64-73A94BF6E213}" presName="descendantArrow" presStyleCnt="0"/>
      <dgm:spPr/>
    </dgm:pt>
    <dgm:pt modelId="{30AB8C7C-0797-4BA6-A625-D1E63EF936D3}" type="pres">
      <dgm:prSet presAssocID="{E20CAF2A-F97A-467F-9F5C-2F75EF1C7AC0}" presName="childTextArrow" presStyleLbl="fgAccFollowNode1" presStyleIdx="11" presStyleCnt="14">
        <dgm:presLayoutVars>
          <dgm:bulletEnabled val="1"/>
        </dgm:presLayoutVars>
      </dgm:prSet>
      <dgm:spPr>
        <a:prstGeom prst="rect">
          <a:avLst/>
        </a:prstGeom>
      </dgm:spPr>
      <dgm:t>
        <a:bodyPr/>
        <a:lstStyle/>
        <a:p>
          <a:endParaRPr lang="en-SG"/>
        </a:p>
      </dgm:t>
    </dgm:pt>
    <dgm:pt modelId="{30AE25AE-7FE6-4E2D-A268-61C5155A2300}" type="pres">
      <dgm:prSet presAssocID="{0B48C81F-CC69-4DF4-8D3B-5B7EFA64DEB2}" presName="childTextArrow" presStyleLbl="fgAccFollowNode1" presStyleIdx="12" presStyleCnt="14">
        <dgm:presLayoutVars>
          <dgm:bulletEnabled val="1"/>
        </dgm:presLayoutVars>
      </dgm:prSet>
      <dgm:spPr>
        <a:prstGeom prst="rect">
          <a:avLst/>
        </a:prstGeom>
      </dgm:spPr>
      <dgm:t>
        <a:bodyPr/>
        <a:lstStyle/>
        <a:p>
          <a:endParaRPr lang="en-SG"/>
        </a:p>
      </dgm:t>
    </dgm:pt>
    <dgm:pt modelId="{8CD66CBD-51C7-4CA1-894A-CE729311503C}" type="pres">
      <dgm:prSet presAssocID="{D1053C6C-4970-433C-A599-E8DEA07207B1}" presName="childTextArrow" presStyleLbl="fgAccFollowNode1" presStyleIdx="13" presStyleCnt="14">
        <dgm:presLayoutVars>
          <dgm:bulletEnabled val="1"/>
        </dgm:presLayoutVars>
      </dgm:prSet>
      <dgm:spPr>
        <a:prstGeom prst="rect">
          <a:avLst/>
        </a:prstGeom>
      </dgm:spPr>
      <dgm:t>
        <a:bodyPr/>
        <a:lstStyle/>
        <a:p>
          <a:endParaRPr lang="en-SG"/>
        </a:p>
      </dgm:t>
    </dgm:pt>
  </dgm:ptLst>
  <dgm:cxnLst>
    <dgm:cxn modelId="{E046286F-3604-4CA2-9172-2363C766F988}" srcId="{849210D5-AD3E-47CA-9073-100A2FEC5A99}" destId="{08108A98-DB0E-4376-9C1F-99ED62D47254}" srcOrd="0" destOrd="0" parTransId="{F9530674-E6F4-451A-B53C-7BEB9CACAE44}" sibTransId="{978F74D6-3883-4CB2-B7BC-FAC19E375ACF}"/>
    <dgm:cxn modelId="{7FA1C23B-371F-41D8-A582-E80EC7EED83B}" type="presOf" srcId="{4B684B13-42DE-426D-AF54-A075D521ECA3}" destId="{0AF619A1-97DB-4F18-9B28-5107D17C9B08}" srcOrd="0" destOrd="0" presId="urn:microsoft.com/office/officeart/2005/8/layout/process4"/>
    <dgm:cxn modelId="{AF57C135-BD55-4BF0-98FE-550ED0D64DCB}" type="presOf" srcId="{CDA7A93E-6DEF-432B-A70C-B72BF4FB02A0}" destId="{09F57BA1-55E4-4D1B-A50A-CA34CB026A8B}" srcOrd="0" destOrd="0" presId="urn:microsoft.com/office/officeart/2005/8/layout/process4"/>
    <dgm:cxn modelId="{2197D63B-7839-4B46-95F5-C5052CB0E48E}" type="presOf" srcId="{0C534B1E-E1EF-41D4-9C64-73A94BF6E213}" destId="{02FB3EE2-D3A6-46D0-9E53-51F0300B42E4}" srcOrd="0" destOrd="0" presId="urn:microsoft.com/office/officeart/2005/8/layout/process4"/>
    <dgm:cxn modelId="{CE5C4799-95DC-4BB8-87CA-6ECAB0685212}" type="presOf" srcId="{B2BC90B7-2749-4BEE-A809-A5E104903012}" destId="{5E0D16BB-9D70-4124-9782-2685305BE226}" srcOrd="0" destOrd="0" presId="urn:microsoft.com/office/officeart/2005/8/layout/process4"/>
    <dgm:cxn modelId="{8923196D-A196-46E6-8BC7-4330FED9A232}" srcId="{0C534B1E-E1EF-41D4-9C64-73A94BF6E213}" destId="{0B48C81F-CC69-4DF4-8D3B-5B7EFA64DEB2}" srcOrd="1" destOrd="0" parTransId="{79A27FA0-A007-475F-9832-3BD296C25083}" sibTransId="{A812D93E-C639-4509-8FA1-35599E59F8CE}"/>
    <dgm:cxn modelId="{008870DE-715B-4D53-9504-8095AC840BC7}" srcId="{5341947B-CB98-4D07-9C90-0D38BE26F591}" destId="{650F6D8E-6B0B-4F0D-8685-B0CD84236BA1}" srcOrd="2" destOrd="0" parTransId="{850CD8A7-4758-43F5-AC68-E50CFD6D3310}" sibTransId="{AEB01953-4AC9-4301-A3F4-0F47B48038A7}"/>
    <dgm:cxn modelId="{A633FCD3-667A-423B-A710-BBF2DD4C49D9}" type="presOf" srcId="{5341947B-CB98-4D07-9C90-0D38BE26F591}" destId="{93C08A97-6FAE-44F2-B611-4C83AEC1053F}" srcOrd="1" destOrd="0" presId="urn:microsoft.com/office/officeart/2005/8/layout/process4"/>
    <dgm:cxn modelId="{52556869-223B-4ECD-8F7B-553D4F3F5D0F}" type="presOf" srcId="{B32979E6-818C-46FE-8CF1-3668B7C8F883}" destId="{1B327B2F-55BF-4C1F-88D8-F7597C3C0DCB}" srcOrd="0" destOrd="0" presId="urn:microsoft.com/office/officeart/2005/8/layout/process4"/>
    <dgm:cxn modelId="{8B44265B-51A0-4E36-A607-C1DD0B899233}" type="presOf" srcId="{178405E3-0591-4C56-B011-15470CC6CA28}" destId="{39B1E375-C7B6-48C5-8F3C-C3230194325E}" srcOrd="0" destOrd="0" presId="urn:microsoft.com/office/officeart/2005/8/layout/process4"/>
    <dgm:cxn modelId="{FA6E0724-6E2C-4D12-B984-F33E875E7FF7}" srcId="{178405E3-0591-4C56-B011-15470CC6CA28}" destId="{E1617C5B-51A1-485E-9DB2-1FE4EF0D402D}" srcOrd="0" destOrd="0" parTransId="{80BDB261-9465-4286-A305-94917EE4C979}" sibTransId="{6BDA2021-5CBE-4E15-B6EF-116D675C1E58}"/>
    <dgm:cxn modelId="{63B1DB93-EEAA-4DE3-B541-6C064CC977CD}" srcId="{49A6377C-DB70-44BF-A332-6BA61AA14BE6}" destId="{91C3269F-89E5-4177-9E17-D4FC9F7352ED}" srcOrd="0" destOrd="0" parTransId="{CC7A364C-D303-413A-8E0C-AE9B77C7CA03}" sibTransId="{D354EF42-266F-4FA5-914F-E360F961AF98}"/>
    <dgm:cxn modelId="{FCD691B4-FB19-4F1A-B1E6-3C285889630C}" type="presOf" srcId="{E1617C5B-51A1-485E-9DB2-1FE4EF0D402D}" destId="{F87E4748-B6E8-45E4-882B-8FB22B78BE06}" srcOrd="0" destOrd="0" presId="urn:microsoft.com/office/officeart/2005/8/layout/process4"/>
    <dgm:cxn modelId="{689DE1B2-886B-4D5A-8CEF-6DF22F6B1DFA}" type="presOf" srcId="{75D7E0DD-C242-4DFB-91FB-F4B3B882ED17}" destId="{72DD47E3-9FB2-4CA2-AD72-077EF686C72B}" srcOrd="0" destOrd="0" presId="urn:microsoft.com/office/officeart/2005/8/layout/process4"/>
    <dgm:cxn modelId="{84E5D26E-9DAF-487A-B6EE-426319947856}" srcId="{5341947B-CB98-4D07-9C90-0D38BE26F591}" destId="{1B42433D-21D7-479F-986F-DE697C644221}" srcOrd="0" destOrd="0" parTransId="{FF1BBD16-8B2F-4729-8764-C5DB764E7245}" sibTransId="{78212258-978C-47CA-BB43-74F401D5E937}"/>
    <dgm:cxn modelId="{0DC6B99F-E293-4B0F-9829-68B434B34863}" srcId="{0C534B1E-E1EF-41D4-9C64-73A94BF6E213}" destId="{D1053C6C-4970-433C-A599-E8DEA07207B1}" srcOrd="2" destOrd="0" parTransId="{A4B47673-D6A7-4F01-B5FE-23959B864E35}" sibTransId="{81119822-B8F2-4317-B4B1-AC6B7857278E}"/>
    <dgm:cxn modelId="{CE145CFC-77EC-4261-A25E-FF15DEB74274}" type="presOf" srcId="{839069B9-3373-4E07-BAE8-D8F5B3A04EEF}" destId="{6047F284-C676-459A-830E-78D0B07174BE}" srcOrd="0" destOrd="0" presId="urn:microsoft.com/office/officeart/2005/8/layout/process4"/>
    <dgm:cxn modelId="{4C94460B-CDEA-4642-B35B-CC8EFBD25C73}" type="presOf" srcId="{839069B9-3373-4E07-BAE8-D8F5B3A04EEF}" destId="{5C993F16-0DDF-4A3C-B61D-3D9B269576E5}" srcOrd="1" destOrd="0" presId="urn:microsoft.com/office/officeart/2005/8/layout/process4"/>
    <dgm:cxn modelId="{7622E985-3DDD-4112-A3D7-9CBCFC445390}" srcId="{0C534B1E-E1EF-41D4-9C64-73A94BF6E213}" destId="{E20CAF2A-F97A-467F-9F5C-2F75EF1C7AC0}" srcOrd="0" destOrd="0" parTransId="{F16562D9-1A9F-43AF-8449-1F243E59C234}" sibTransId="{FD44D1DF-6BE8-4FD7-9C3C-75AF9B36CE1A}"/>
    <dgm:cxn modelId="{8302A425-065A-4F29-B5AE-62EB16A0E5DD}" srcId="{71835A3E-9795-4438-869F-96416EBA7AB3}" destId="{5341947B-CB98-4D07-9C90-0D38BE26F591}" srcOrd="4" destOrd="0" parTransId="{FE0CBA02-C825-41A7-8478-424F375485C0}" sibTransId="{237C9E22-348D-4335-ADF4-CACE383853A8}"/>
    <dgm:cxn modelId="{50593365-9C3C-4A14-B126-582B1FE55D62}" type="presOf" srcId="{650F6D8E-6B0B-4F0D-8685-B0CD84236BA1}" destId="{9FB3C8C0-8441-4BCF-9778-7292BECDB8D9}" srcOrd="0" destOrd="0" presId="urn:microsoft.com/office/officeart/2005/8/layout/process4"/>
    <dgm:cxn modelId="{43CE4600-D145-477F-B79A-62050A762D67}" type="presOf" srcId="{49A6377C-DB70-44BF-A332-6BA61AA14BE6}" destId="{64EE3D53-E160-4105-870F-0D7EE9091CAE}" srcOrd="0" destOrd="0" presId="urn:microsoft.com/office/officeart/2005/8/layout/process4"/>
    <dgm:cxn modelId="{130A92E4-8F9E-42D4-AA9B-AC986925BC39}" type="presOf" srcId="{B2BC90B7-2749-4BEE-A809-A5E104903012}" destId="{B12BDC86-5933-4212-9DD1-ACCB36083FEA}" srcOrd="1" destOrd="0" presId="urn:microsoft.com/office/officeart/2005/8/layout/process4"/>
    <dgm:cxn modelId="{65BA4ED8-8344-40BC-B83E-1DD11C9AC681}" srcId="{71835A3E-9795-4438-869F-96416EBA7AB3}" destId="{0C534B1E-E1EF-41D4-9C64-73A94BF6E213}" srcOrd="0" destOrd="0" parTransId="{357968DB-B30A-455B-A63D-2DD7F6CF5235}" sibTransId="{19190231-3488-4495-9F86-C59411B84D2F}"/>
    <dgm:cxn modelId="{4359DF1B-56D4-4643-9599-ABC3F3A34F04}" type="presOf" srcId="{E20CAF2A-F97A-467F-9F5C-2F75EF1C7AC0}" destId="{30AB8C7C-0797-4BA6-A625-D1E63EF936D3}" srcOrd="0" destOrd="0" presId="urn:microsoft.com/office/officeart/2005/8/layout/process4"/>
    <dgm:cxn modelId="{9BD9A834-98AA-452C-889D-D96A17AF8348}" srcId="{849210D5-AD3E-47CA-9073-100A2FEC5A99}" destId="{2D8FC573-2CA1-4F4B-AD02-F36FB3FDFDAB}" srcOrd="1" destOrd="0" parTransId="{D6151808-CFBF-4940-8E78-A48E60AD2F1B}" sibTransId="{8E8B3657-5EBD-4CAF-92A6-24D5BD1F88FA}"/>
    <dgm:cxn modelId="{8A06BBF3-D7DB-4C50-8F96-2FB0C655AD99}" srcId="{71835A3E-9795-4438-869F-96416EBA7AB3}" destId="{849210D5-AD3E-47CA-9073-100A2FEC5A99}" srcOrd="5" destOrd="0" parTransId="{50A8A015-AA6A-49F6-BD8A-590548C84EB5}" sibTransId="{35429412-3B5E-480C-8F40-D5FFFAC02FE5}"/>
    <dgm:cxn modelId="{9B791B72-113B-454C-A033-25546E72F894}" srcId="{71835A3E-9795-4438-869F-96416EBA7AB3}" destId="{B2BC90B7-2749-4BEE-A809-A5E104903012}" srcOrd="1" destOrd="0" parTransId="{70755F42-B081-4096-97EB-5507D18B6473}" sibTransId="{78CA8A57-C9C7-4561-8627-7914CA9513C8}"/>
    <dgm:cxn modelId="{632813C0-53DD-488C-8F0E-FDBBF4DC919D}" srcId="{71835A3E-9795-4438-869F-96416EBA7AB3}" destId="{49A6377C-DB70-44BF-A332-6BA61AA14BE6}" srcOrd="2" destOrd="0" parTransId="{BB326D24-AE37-4B2C-97BC-932EA6E5C0C9}" sibTransId="{AF35271F-5B89-4D4A-BB00-1550AFC0ACAD}"/>
    <dgm:cxn modelId="{2A90C53C-C57E-497C-A560-2A7D1CD39AA4}" srcId="{B2BC90B7-2749-4BEE-A809-A5E104903012}" destId="{4B684B13-42DE-426D-AF54-A075D521ECA3}" srcOrd="0" destOrd="0" parTransId="{09DFA80B-D19D-4CD2-8937-80FDC47DFB68}" sibTransId="{A79A4E31-8D91-447D-9F81-7AB32ED0E9EA}"/>
    <dgm:cxn modelId="{BAD68EE2-FA69-4678-A97E-61A3E0E9655B}" srcId="{839069B9-3373-4E07-BAE8-D8F5B3A04EEF}" destId="{B32979E6-818C-46FE-8CF1-3668B7C8F883}" srcOrd="0" destOrd="0" parTransId="{0A1C2C1E-DEEE-4A7B-92EF-FA32983D99DF}" sibTransId="{F945E348-FB3F-4A71-9C37-A82E011C6EE3}"/>
    <dgm:cxn modelId="{675FC2CB-246B-4F17-AC13-9DD81ED7028A}" type="presOf" srcId="{2D8FC573-2CA1-4F4B-AD02-F36FB3FDFDAB}" destId="{1F512BA4-F3F1-4E06-BC1C-FC3ACCD026C7}" srcOrd="0" destOrd="0" presId="urn:microsoft.com/office/officeart/2005/8/layout/process4"/>
    <dgm:cxn modelId="{10C22101-6181-4991-AE4B-11FCB712B77C}" type="presOf" srcId="{0B48C81F-CC69-4DF4-8D3B-5B7EFA64DEB2}" destId="{30AE25AE-7FE6-4E2D-A268-61C5155A2300}" srcOrd="0" destOrd="0" presId="urn:microsoft.com/office/officeart/2005/8/layout/process4"/>
    <dgm:cxn modelId="{7E133F4A-6442-4541-8556-2BE4C98FEDD4}" type="presOf" srcId="{849210D5-AD3E-47CA-9073-100A2FEC5A99}" destId="{6ACD93CB-53FE-4E39-8E40-04198776B9E6}" srcOrd="0" destOrd="0" presId="urn:microsoft.com/office/officeart/2005/8/layout/process4"/>
    <dgm:cxn modelId="{8E2FB57D-E5CA-47BE-B798-BA22038EF128}" type="presOf" srcId="{71835A3E-9795-4438-869F-96416EBA7AB3}" destId="{BEB66887-C824-4A9F-9641-888706D86202}" srcOrd="0" destOrd="0" presId="urn:microsoft.com/office/officeart/2005/8/layout/process4"/>
    <dgm:cxn modelId="{81A6550E-11FF-41AF-918A-BB47157C817C}" type="presOf" srcId="{1B42433D-21D7-479F-986F-DE697C644221}" destId="{2FFF63C6-5CAA-4324-A3FA-7799C5CD46A6}" srcOrd="0" destOrd="0" presId="urn:microsoft.com/office/officeart/2005/8/layout/process4"/>
    <dgm:cxn modelId="{02FC4E48-2044-4F48-8768-0823348EA4CB}" type="presOf" srcId="{08108A98-DB0E-4376-9C1F-99ED62D47254}" destId="{88A8AFA8-969F-4853-960E-B062E1728402}" srcOrd="0" destOrd="0" presId="urn:microsoft.com/office/officeart/2005/8/layout/process4"/>
    <dgm:cxn modelId="{2103D613-4CB3-4662-BC95-B8C84FF5B034}" type="presOf" srcId="{49A6377C-DB70-44BF-A332-6BA61AA14BE6}" destId="{B374FB08-90DE-48E8-B4E1-137BF912BA05}" srcOrd="1" destOrd="0" presId="urn:microsoft.com/office/officeart/2005/8/layout/process4"/>
    <dgm:cxn modelId="{14494CBC-8042-4A9E-A9E2-9F56588E58DC}" type="presOf" srcId="{0C534B1E-E1EF-41D4-9C64-73A94BF6E213}" destId="{A507FD60-7A31-4098-924F-09CF961020C2}" srcOrd="1" destOrd="0" presId="urn:microsoft.com/office/officeart/2005/8/layout/process4"/>
    <dgm:cxn modelId="{351F44E0-754B-4024-B7D5-406BABB5C27C}" type="presOf" srcId="{D1053C6C-4970-433C-A599-E8DEA07207B1}" destId="{8CD66CBD-51C7-4CA1-894A-CE729311503C}" srcOrd="0" destOrd="0" presId="urn:microsoft.com/office/officeart/2005/8/layout/process4"/>
    <dgm:cxn modelId="{0F0C46B9-2CCA-4DA5-9BB3-1B29E127DB93}" type="presOf" srcId="{5341947B-CB98-4D07-9C90-0D38BE26F591}" destId="{8F420392-B304-4994-A30E-15724DDC9270}" srcOrd="0" destOrd="0" presId="urn:microsoft.com/office/officeart/2005/8/layout/process4"/>
    <dgm:cxn modelId="{558DE68B-8E9D-4AE3-A71B-6945B6A465FE}" type="presOf" srcId="{91C3269F-89E5-4177-9E17-D4FC9F7352ED}" destId="{4231BE1C-2056-4372-9F9F-8490DEE676C2}" srcOrd="0" destOrd="0" presId="urn:microsoft.com/office/officeart/2005/8/layout/process4"/>
    <dgm:cxn modelId="{6900E272-1349-4F73-887E-0BC29AB2AFAF}" type="presOf" srcId="{849210D5-AD3E-47CA-9073-100A2FEC5A99}" destId="{0F6F006A-F64A-423A-81A8-B380EECFC58E}" srcOrd="1" destOrd="0" presId="urn:microsoft.com/office/officeart/2005/8/layout/process4"/>
    <dgm:cxn modelId="{4F2AF352-007D-41E2-9BDB-B79CCD95CE82}" type="presOf" srcId="{178405E3-0591-4C56-B011-15470CC6CA28}" destId="{4604C98A-6936-468A-87B1-8E09BAE845E0}" srcOrd="1" destOrd="0" presId="urn:microsoft.com/office/officeart/2005/8/layout/process4"/>
    <dgm:cxn modelId="{345F9B59-FCBD-4AAB-9955-3A8AB7D31341}" srcId="{49A6377C-DB70-44BF-A332-6BA61AA14BE6}" destId="{CDA7A93E-6DEF-432B-A70C-B72BF4FB02A0}" srcOrd="1" destOrd="0" parTransId="{BA766FB0-4EED-4C79-886A-A99CC379B9A3}" sibTransId="{1B05F7EF-F820-4189-B229-3C528E007165}"/>
    <dgm:cxn modelId="{D8A4B097-12F6-479F-B41F-419CD4A3155E}" srcId="{71835A3E-9795-4438-869F-96416EBA7AB3}" destId="{178405E3-0591-4C56-B011-15470CC6CA28}" srcOrd="3" destOrd="0" parTransId="{870DCF44-1F4D-4121-9163-130E52B601D9}" sibTransId="{48AD1C5C-003C-4A2A-B436-9CB668CEB5AD}"/>
    <dgm:cxn modelId="{124081D0-EABB-43E8-B0F9-40E5BD76983D}" srcId="{178405E3-0591-4C56-B011-15470CC6CA28}" destId="{E58D2776-094F-46B9-ADE9-D086341F3BE3}" srcOrd="1" destOrd="0" parTransId="{F512660A-A3F7-4F51-BFE1-CACF957BFC25}" sibTransId="{92B57B18-E013-4212-BD30-A2D15DC31BC9}"/>
    <dgm:cxn modelId="{03CB282B-8AF9-4A4C-96CD-ABA8415B8609}" srcId="{71835A3E-9795-4438-869F-96416EBA7AB3}" destId="{839069B9-3373-4E07-BAE8-D8F5B3A04EEF}" srcOrd="6" destOrd="0" parTransId="{047D0E69-C62F-4A9A-AA69-965184A45DB9}" sibTransId="{BF89541D-D5D9-48ED-AE3A-92D9DCEB3B59}"/>
    <dgm:cxn modelId="{7F27F9FF-A094-4145-8DD1-4868B472E246}" srcId="{5341947B-CB98-4D07-9C90-0D38BE26F591}" destId="{75D7E0DD-C242-4DFB-91FB-F4B3B882ED17}" srcOrd="1" destOrd="0" parTransId="{FE16C79E-1BCF-4EB0-84D4-1B7D2E970470}" sibTransId="{9771FDDB-B609-4DBC-9A6F-7432111EDCCD}"/>
    <dgm:cxn modelId="{AAB07164-A610-45D8-ADA6-F470F754D9CA}" type="presOf" srcId="{E58D2776-094F-46B9-ADE9-D086341F3BE3}" destId="{CFA7FCF1-7B41-4B64-86D3-18F58168565A}" srcOrd="0" destOrd="0" presId="urn:microsoft.com/office/officeart/2005/8/layout/process4"/>
    <dgm:cxn modelId="{8784E2CA-915B-4DA8-84BB-50344FB55DB2}" type="presParOf" srcId="{BEB66887-C824-4A9F-9641-888706D86202}" destId="{EF6AD10D-59B7-4231-9429-C4FE26D9F1D2}" srcOrd="0" destOrd="0" presId="urn:microsoft.com/office/officeart/2005/8/layout/process4"/>
    <dgm:cxn modelId="{85A053F0-A8BF-444E-A535-DACDF9EC3102}" type="presParOf" srcId="{EF6AD10D-59B7-4231-9429-C4FE26D9F1D2}" destId="{6047F284-C676-459A-830E-78D0B07174BE}" srcOrd="0" destOrd="0" presId="urn:microsoft.com/office/officeart/2005/8/layout/process4"/>
    <dgm:cxn modelId="{2A4DD240-5740-4B8E-A1B4-55EDD3405B39}" type="presParOf" srcId="{EF6AD10D-59B7-4231-9429-C4FE26D9F1D2}" destId="{5C993F16-0DDF-4A3C-B61D-3D9B269576E5}" srcOrd="1" destOrd="0" presId="urn:microsoft.com/office/officeart/2005/8/layout/process4"/>
    <dgm:cxn modelId="{A56309F2-BF6A-4A19-8520-4E56A851709D}" type="presParOf" srcId="{EF6AD10D-59B7-4231-9429-C4FE26D9F1D2}" destId="{92266780-BE1F-4491-BDBC-4BF7206E5E54}" srcOrd="2" destOrd="0" presId="urn:microsoft.com/office/officeart/2005/8/layout/process4"/>
    <dgm:cxn modelId="{4248724A-A45D-435D-98E5-995FC3E57929}" type="presParOf" srcId="{92266780-BE1F-4491-BDBC-4BF7206E5E54}" destId="{1B327B2F-55BF-4C1F-88D8-F7597C3C0DCB}" srcOrd="0" destOrd="0" presId="urn:microsoft.com/office/officeart/2005/8/layout/process4"/>
    <dgm:cxn modelId="{ACE0A993-5A06-456B-B1D5-9024B4AA87E7}" type="presParOf" srcId="{BEB66887-C824-4A9F-9641-888706D86202}" destId="{C08F7A3D-A969-47DB-BBB9-CA8A3CFF9E87}" srcOrd="1" destOrd="0" presId="urn:microsoft.com/office/officeart/2005/8/layout/process4"/>
    <dgm:cxn modelId="{1D2543C6-B2BD-4A43-A942-700CD6D67233}" type="presParOf" srcId="{BEB66887-C824-4A9F-9641-888706D86202}" destId="{E469B012-FAE4-4BC3-930F-1AC3676C26AC}" srcOrd="2" destOrd="0" presId="urn:microsoft.com/office/officeart/2005/8/layout/process4"/>
    <dgm:cxn modelId="{75F1A4CC-D07D-4244-A95A-2443D6668CB6}" type="presParOf" srcId="{E469B012-FAE4-4BC3-930F-1AC3676C26AC}" destId="{6ACD93CB-53FE-4E39-8E40-04198776B9E6}" srcOrd="0" destOrd="0" presId="urn:microsoft.com/office/officeart/2005/8/layout/process4"/>
    <dgm:cxn modelId="{93001150-539D-4042-8657-17E771B4151B}" type="presParOf" srcId="{E469B012-FAE4-4BC3-930F-1AC3676C26AC}" destId="{0F6F006A-F64A-423A-81A8-B380EECFC58E}" srcOrd="1" destOrd="0" presId="urn:microsoft.com/office/officeart/2005/8/layout/process4"/>
    <dgm:cxn modelId="{A566FFED-9F2B-4FFA-AA39-9E52B295B882}" type="presParOf" srcId="{E469B012-FAE4-4BC3-930F-1AC3676C26AC}" destId="{7534E15F-71D9-4669-8075-647CE9117A87}" srcOrd="2" destOrd="0" presId="urn:microsoft.com/office/officeart/2005/8/layout/process4"/>
    <dgm:cxn modelId="{202EE8AA-6FA1-445A-8B34-4BC5A3DC0D56}" type="presParOf" srcId="{7534E15F-71D9-4669-8075-647CE9117A87}" destId="{88A8AFA8-969F-4853-960E-B062E1728402}" srcOrd="0" destOrd="0" presId="urn:microsoft.com/office/officeart/2005/8/layout/process4"/>
    <dgm:cxn modelId="{074BF4D3-94A7-4985-8AF0-618A992C382D}" type="presParOf" srcId="{7534E15F-71D9-4669-8075-647CE9117A87}" destId="{1F512BA4-F3F1-4E06-BC1C-FC3ACCD026C7}" srcOrd="1" destOrd="0" presId="urn:microsoft.com/office/officeart/2005/8/layout/process4"/>
    <dgm:cxn modelId="{90FCBD94-CE72-4FDF-B023-58326ECF91E9}" type="presParOf" srcId="{BEB66887-C824-4A9F-9641-888706D86202}" destId="{F55851B4-BC24-48B0-8FB4-4B46B8D7961C}" srcOrd="3" destOrd="0" presId="urn:microsoft.com/office/officeart/2005/8/layout/process4"/>
    <dgm:cxn modelId="{AE4518FF-93DC-4139-82C6-64F503BFA6AE}" type="presParOf" srcId="{BEB66887-C824-4A9F-9641-888706D86202}" destId="{5A114C05-BC8A-4886-B3F8-7E887B136C16}" srcOrd="4" destOrd="0" presId="urn:microsoft.com/office/officeart/2005/8/layout/process4"/>
    <dgm:cxn modelId="{AC6E021B-74F9-4E2C-A34B-46A0A9CF31CF}" type="presParOf" srcId="{5A114C05-BC8A-4886-B3F8-7E887B136C16}" destId="{8F420392-B304-4994-A30E-15724DDC9270}" srcOrd="0" destOrd="0" presId="urn:microsoft.com/office/officeart/2005/8/layout/process4"/>
    <dgm:cxn modelId="{80AFFF27-12C0-4886-9B89-283D6FA6AFAF}" type="presParOf" srcId="{5A114C05-BC8A-4886-B3F8-7E887B136C16}" destId="{93C08A97-6FAE-44F2-B611-4C83AEC1053F}" srcOrd="1" destOrd="0" presId="urn:microsoft.com/office/officeart/2005/8/layout/process4"/>
    <dgm:cxn modelId="{AFE24FC3-D6EC-420E-BD07-C3BF526EA9AF}" type="presParOf" srcId="{5A114C05-BC8A-4886-B3F8-7E887B136C16}" destId="{42EF523F-BDE0-4F7E-8A62-3B573C7E2077}" srcOrd="2" destOrd="0" presId="urn:microsoft.com/office/officeart/2005/8/layout/process4"/>
    <dgm:cxn modelId="{7EA9A792-0180-49D3-BF43-1A3D5643D377}" type="presParOf" srcId="{42EF523F-BDE0-4F7E-8A62-3B573C7E2077}" destId="{2FFF63C6-5CAA-4324-A3FA-7799C5CD46A6}" srcOrd="0" destOrd="0" presId="urn:microsoft.com/office/officeart/2005/8/layout/process4"/>
    <dgm:cxn modelId="{D27CC332-E640-48F3-9B39-FD1DF666F55A}" type="presParOf" srcId="{42EF523F-BDE0-4F7E-8A62-3B573C7E2077}" destId="{72DD47E3-9FB2-4CA2-AD72-077EF686C72B}" srcOrd="1" destOrd="0" presId="urn:microsoft.com/office/officeart/2005/8/layout/process4"/>
    <dgm:cxn modelId="{0F6D7CBB-E565-4DBE-A061-731E06E81A9B}" type="presParOf" srcId="{42EF523F-BDE0-4F7E-8A62-3B573C7E2077}" destId="{9FB3C8C0-8441-4BCF-9778-7292BECDB8D9}" srcOrd="2" destOrd="0" presId="urn:microsoft.com/office/officeart/2005/8/layout/process4"/>
    <dgm:cxn modelId="{860F1A7E-0619-4F34-8672-F5EECD6BFD85}" type="presParOf" srcId="{BEB66887-C824-4A9F-9641-888706D86202}" destId="{88C90063-843C-4953-86F7-78DBA227F045}" srcOrd="5" destOrd="0" presId="urn:microsoft.com/office/officeart/2005/8/layout/process4"/>
    <dgm:cxn modelId="{8E91687A-7B80-4379-8E20-A44FDCCFF5A0}" type="presParOf" srcId="{BEB66887-C824-4A9F-9641-888706D86202}" destId="{04560D25-DE54-4BAF-8736-4CE58C52E3D8}" srcOrd="6" destOrd="0" presId="urn:microsoft.com/office/officeart/2005/8/layout/process4"/>
    <dgm:cxn modelId="{A6EC4297-1A12-4CAC-8942-7B199CA3B85D}" type="presParOf" srcId="{04560D25-DE54-4BAF-8736-4CE58C52E3D8}" destId="{39B1E375-C7B6-48C5-8F3C-C3230194325E}" srcOrd="0" destOrd="0" presId="urn:microsoft.com/office/officeart/2005/8/layout/process4"/>
    <dgm:cxn modelId="{95F7665E-5276-4D97-A4CF-68E7CE44854A}" type="presParOf" srcId="{04560D25-DE54-4BAF-8736-4CE58C52E3D8}" destId="{4604C98A-6936-468A-87B1-8E09BAE845E0}" srcOrd="1" destOrd="0" presId="urn:microsoft.com/office/officeart/2005/8/layout/process4"/>
    <dgm:cxn modelId="{64B6CF45-157B-4C61-856C-91BE5CF0EB38}" type="presParOf" srcId="{04560D25-DE54-4BAF-8736-4CE58C52E3D8}" destId="{3659E18E-884A-4581-8518-41433F59F5FE}" srcOrd="2" destOrd="0" presId="urn:microsoft.com/office/officeart/2005/8/layout/process4"/>
    <dgm:cxn modelId="{B47ACFCD-1F2D-40F5-9FCD-1031D0867ABF}" type="presParOf" srcId="{3659E18E-884A-4581-8518-41433F59F5FE}" destId="{F87E4748-B6E8-45E4-882B-8FB22B78BE06}" srcOrd="0" destOrd="0" presId="urn:microsoft.com/office/officeart/2005/8/layout/process4"/>
    <dgm:cxn modelId="{7B8C1BF9-EEDA-4A9C-B729-FADDB24A46D0}" type="presParOf" srcId="{3659E18E-884A-4581-8518-41433F59F5FE}" destId="{CFA7FCF1-7B41-4B64-86D3-18F58168565A}" srcOrd="1" destOrd="0" presId="urn:microsoft.com/office/officeart/2005/8/layout/process4"/>
    <dgm:cxn modelId="{7791D96D-AAF4-4957-B81A-F74648D768DB}" type="presParOf" srcId="{BEB66887-C824-4A9F-9641-888706D86202}" destId="{9C937921-86F8-4905-AF17-1DFE3777A212}" srcOrd="7" destOrd="0" presId="urn:microsoft.com/office/officeart/2005/8/layout/process4"/>
    <dgm:cxn modelId="{2D4B9F19-C950-4C1A-97A2-F4C96D23AFB1}" type="presParOf" srcId="{BEB66887-C824-4A9F-9641-888706D86202}" destId="{B3C77834-F8E1-471B-83FC-8ADBF851B552}" srcOrd="8" destOrd="0" presId="urn:microsoft.com/office/officeart/2005/8/layout/process4"/>
    <dgm:cxn modelId="{F5BC8C76-7238-4BF3-9F78-9CDFE0317730}" type="presParOf" srcId="{B3C77834-F8E1-471B-83FC-8ADBF851B552}" destId="{64EE3D53-E160-4105-870F-0D7EE9091CAE}" srcOrd="0" destOrd="0" presId="urn:microsoft.com/office/officeart/2005/8/layout/process4"/>
    <dgm:cxn modelId="{6F44062D-476D-4306-BE09-B125FDCB6CAE}" type="presParOf" srcId="{B3C77834-F8E1-471B-83FC-8ADBF851B552}" destId="{B374FB08-90DE-48E8-B4E1-137BF912BA05}" srcOrd="1" destOrd="0" presId="urn:microsoft.com/office/officeart/2005/8/layout/process4"/>
    <dgm:cxn modelId="{F0997FF6-227E-4866-83FF-6BBCA32D336E}" type="presParOf" srcId="{B3C77834-F8E1-471B-83FC-8ADBF851B552}" destId="{2981DD53-8731-40C9-97FC-2A55A9D3889D}" srcOrd="2" destOrd="0" presId="urn:microsoft.com/office/officeart/2005/8/layout/process4"/>
    <dgm:cxn modelId="{E666920B-9F92-4F4B-8327-8A6F16F10318}" type="presParOf" srcId="{2981DD53-8731-40C9-97FC-2A55A9D3889D}" destId="{4231BE1C-2056-4372-9F9F-8490DEE676C2}" srcOrd="0" destOrd="0" presId="urn:microsoft.com/office/officeart/2005/8/layout/process4"/>
    <dgm:cxn modelId="{833434EC-C04A-47F4-A2E4-4D99E0188A83}" type="presParOf" srcId="{2981DD53-8731-40C9-97FC-2A55A9D3889D}" destId="{09F57BA1-55E4-4D1B-A50A-CA34CB026A8B}" srcOrd="1" destOrd="0" presId="urn:microsoft.com/office/officeart/2005/8/layout/process4"/>
    <dgm:cxn modelId="{B859FB0B-2ED8-411A-A6D5-328795F3F294}" type="presParOf" srcId="{BEB66887-C824-4A9F-9641-888706D86202}" destId="{7785F074-E362-4E7F-A7F2-CABB060091E0}" srcOrd="9" destOrd="0" presId="urn:microsoft.com/office/officeart/2005/8/layout/process4"/>
    <dgm:cxn modelId="{A02709F4-C591-4BB7-B964-A529393C586D}" type="presParOf" srcId="{BEB66887-C824-4A9F-9641-888706D86202}" destId="{FACDD718-77DD-4DEE-B400-2EB3E3F9D7E2}" srcOrd="10" destOrd="0" presId="urn:microsoft.com/office/officeart/2005/8/layout/process4"/>
    <dgm:cxn modelId="{BDB8B686-9D26-4AD0-9E4C-FF218B719DE5}" type="presParOf" srcId="{FACDD718-77DD-4DEE-B400-2EB3E3F9D7E2}" destId="{5E0D16BB-9D70-4124-9782-2685305BE226}" srcOrd="0" destOrd="0" presId="urn:microsoft.com/office/officeart/2005/8/layout/process4"/>
    <dgm:cxn modelId="{F4724F18-A171-4BDD-94CD-894C6C65DCE1}" type="presParOf" srcId="{FACDD718-77DD-4DEE-B400-2EB3E3F9D7E2}" destId="{B12BDC86-5933-4212-9DD1-ACCB36083FEA}" srcOrd="1" destOrd="0" presId="urn:microsoft.com/office/officeart/2005/8/layout/process4"/>
    <dgm:cxn modelId="{419156B5-1585-4A6B-8915-AD93B39B1AC9}" type="presParOf" srcId="{FACDD718-77DD-4DEE-B400-2EB3E3F9D7E2}" destId="{D3A51481-DD10-4E29-BB61-74FD9750DFC8}" srcOrd="2" destOrd="0" presId="urn:microsoft.com/office/officeart/2005/8/layout/process4"/>
    <dgm:cxn modelId="{4E184676-F350-4B37-A041-8F758D48925A}" type="presParOf" srcId="{D3A51481-DD10-4E29-BB61-74FD9750DFC8}" destId="{0AF619A1-97DB-4F18-9B28-5107D17C9B08}" srcOrd="0" destOrd="0" presId="urn:microsoft.com/office/officeart/2005/8/layout/process4"/>
    <dgm:cxn modelId="{81D82C77-4654-4A81-B097-4163DF299794}" type="presParOf" srcId="{BEB66887-C824-4A9F-9641-888706D86202}" destId="{FE20C0BC-7D83-4A23-AB75-2A6D0B5E14E6}" srcOrd="11" destOrd="0" presId="urn:microsoft.com/office/officeart/2005/8/layout/process4"/>
    <dgm:cxn modelId="{FF3F4595-E493-4CF7-922B-0B9AD400C5CC}" type="presParOf" srcId="{BEB66887-C824-4A9F-9641-888706D86202}" destId="{8EA38BF3-CB2E-4A48-A35C-8BA31CE5FF25}" srcOrd="12" destOrd="0" presId="urn:microsoft.com/office/officeart/2005/8/layout/process4"/>
    <dgm:cxn modelId="{DFE09277-448D-4F7E-BAF4-3BDF76E0B042}" type="presParOf" srcId="{8EA38BF3-CB2E-4A48-A35C-8BA31CE5FF25}" destId="{02FB3EE2-D3A6-46D0-9E53-51F0300B42E4}" srcOrd="0" destOrd="0" presId="urn:microsoft.com/office/officeart/2005/8/layout/process4"/>
    <dgm:cxn modelId="{72198577-F676-49EC-8EDE-62567B0B7ED4}" type="presParOf" srcId="{8EA38BF3-CB2E-4A48-A35C-8BA31CE5FF25}" destId="{A507FD60-7A31-4098-924F-09CF961020C2}" srcOrd="1" destOrd="0" presId="urn:microsoft.com/office/officeart/2005/8/layout/process4"/>
    <dgm:cxn modelId="{EFFBDAC2-CFD6-4D35-AEFD-3BA0CDE5BAAA}" type="presParOf" srcId="{8EA38BF3-CB2E-4A48-A35C-8BA31CE5FF25}" destId="{B1D6F6A9-CF3F-4411-AC4D-1C6649A50D3F}" srcOrd="2" destOrd="0" presId="urn:microsoft.com/office/officeart/2005/8/layout/process4"/>
    <dgm:cxn modelId="{65CDAD34-E258-4852-9950-7756DAEAD63F}" type="presParOf" srcId="{B1D6F6A9-CF3F-4411-AC4D-1C6649A50D3F}" destId="{30AB8C7C-0797-4BA6-A625-D1E63EF936D3}" srcOrd="0" destOrd="0" presId="urn:microsoft.com/office/officeart/2005/8/layout/process4"/>
    <dgm:cxn modelId="{9904EF81-5447-4C13-9E55-F098DB5EC15F}" type="presParOf" srcId="{B1D6F6A9-CF3F-4411-AC4D-1C6649A50D3F}" destId="{30AE25AE-7FE6-4E2D-A268-61C5155A2300}" srcOrd="1" destOrd="0" presId="urn:microsoft.com/office/officeart/2005/8/layout/process4"/>
    <dgm:cxn modelId="{A68D75F4-71FE-4AA2-8129-28A3BED6FB0D}" type="presParOf" srcId="{B1D6F6A9-CF3F-4411-AC4D-1C6649A50D3F}" destId="{8CD66CBD-51C7-4CA1-894A-CE729311503C}" srcOrd="2"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1835A3E-9795-4438-869F-96416EBA7AB3}" type="doc">
      <dgm:prSet loTypeId="urn:microsoft.com/office/officeart/2005/8/layout/process4" loCatId="process" qsTypeId="urn:microsoft.com/office/officeart/2005/8/quickstyle/simple1" qsCatId="simple" csTypeId="urn:microsoft.com/office/officeart/2005/8/colors/accent1_2" csCatId="accent1" phldr="1"/>
      <dgm:spPr/>
      <dgm:t>
        <a:bodyPr/>
        <a:lstStyle/>
        <a:p>
          <a:endParaRPr lang="en-SG"/>
        </a:p>
      </dgm:t>
    </dgm:pt>
    <dgm:pt modelId="{0C534B1E-E1EF-41D4-9C64-73A94BF6E213}">
      <dgm:prSet phldrT="[Text]" custT="1"/>
      <dgm:spPr>
        <a:xfrm rot="10800000">
          <a:off x="0" y="136"/>
          <a:ext cx="6934366" cy="685853"/>
        </a:xfrm>
        <a:solidFill>
          <a:srgbClr val="5B9BD5">
            <a:lumMod val="75000"/>
          </a:srgbClr>
        </a:solidFill>
        <a:ln w="12700" cap="flat" cmpd="sng" algn="ctr">
          <a:solidFill>
            <a:sysClr val="window" lastClr="FFFFFF">
              <a:hueOff val="0"/>
              <a:satOff val="0"/>
              <a:lumOff val="0"/>
              <a:alphaOff val="0"/>
            </a:sysClr>
          </a:solidFill>
          <a:prstDash val="solid"/>
          <a:miter lim="800000"/>
        </a:ln>
        <a:effectLst/>
      </dgm:spPr>
      <dgm:t>
        <a:bodyPr/>
        <a:lstStyle/>
        <a:p>
          <a:r>
            <a:rPr lang="en-SG" sz="1100" dirty="0" smtClean="0">
              <a:solidFill>
                <a:sysClr val="window" lastClr="FFFFFF"/>
              </a:solidFill>
              <a:latin typeface="Calibri" panose="020F0502020204030204"/>
              <a:ea typeface="+mn-ea"/>
              <a:cs typeface="+mn-cs"/>
            </a:rPr>
            <a:t>1. Initial definition of PSF components</a:t>
          </a:r>
        </a:p>
      </dgm:t>
    </dgm:pt>
    <dgm:pt modelId="{357968DB-B30A-455B-A63D-2DD7F6CF5235}" type="parTrans" cxnId="{65BA4ED8-8344-40BC-B83E-1DD11C9AC681}">
      <dgm:prSet/>
      <dgm:spPr/>
      <dgm:t>
        <a:bodyPr/>
        <a:lstStyle/>
        <a:p>
          <a:endParaRPr lang="en-SG"/>
        </a:p>
      </dgm:t>
    </dgm:pt>
    <dgm:pt modelId="{19190231-3488-4495-9F86-C59411B84D2F}" type="sibTrans" cxnId="{65BA4ED8-8344-40BC-B83E-1DD11C9AC681}">
      <dgm:prSet/>
      <dgm:spPr/>
      <dgm:t>
        <a:bodyPr/>
        <a:lstStyle/>
        <a:p>
          <a:endParaRPr lang="en-SG"/>
        </a:p>
      </dgm:t>
    </dgm:pt>
    <dgm:pt modelId="{E20CAF2A-F97A-467F-9F5C-2F75EF1C7AC0}">
      <dgm:prSet phldrT="[Text]" custT="1"/>
      <dgm:spPr>
        <a:xfrm>
          <a:off x="3385" y="240871"/>
          <a:ext cx="2309198" cy="205070"/>
        </a:xfrm>
        <a:solidFill>
          <a:srgbClr val="5B9BD5">
            <a:alpha val="90000"/>
            <a:tint val="40000"/>
            <a:hueOff val="0"/>
            <a:satOff val="0"/>
            <a:lumOff val="0"/>
            <a:alphaOff val="0"/>
          </a:srgbClr>
        </a:solidFill>
        <a:ln w="12700" cap="flat" cmpd="sng" algn="ctr">
          <a:solidFill>
            <a:srgbClr val="5B9BD5">
              <a:alpha val="90000"/>
              <a:tint val="40000"/>
              <a:hueOff val="0"/>
              <a:satOff val="0"/>
              <a:lumOff val="0"/>
              <a:alphaOff val="0"/>
            </a:srgbClr>
          </a:solidFill>
          <a:prstDash val="solid"/>
          <a:miter lim="800000"/>
        </a:ln>
        <a:effectLst/>
      </dgm:spPr>
      <dgm:t>
        <a:bodyPr/>
        <a:lstStyle/>
        <a:p>
          <a:r>
            <a:rPr lang="en-SG" sz="1100" dirty="0" smtClean="0">
              <a:solidFill>
                <a:sysClr val="windowText" lastClr="000000">
                  <a:hueOff val="0"/>
                  <a:satOff val="0"/>
                  <a:lumOff val="0"/>
                  <a:alphaOff val="0"/>
                </a:sysClr>
              </a:solidFill>
              <a:latin typeface="Calibri" panose="020F0502020204030204"/>
              <a:ea typeface="+mn-ea"/>
              <a:cs typeface="+mn-cs"/>
            </a:rPr>
            <a:t>Definition of PV system </a:t>
          </a:r>
          <a:endParaRPr lang="en-SG" sz="1000" dirty="0">
            <a:solidFill>
              <a:sysClr val="windowText" lastClr="000000">
                <a:hueOff val="0"/>
                <a:satOff val="0"/>
                <a:lumOff val="0"/>
                <a:alphaOff val="0"/>
              </a:sysClr>
            </a:solidFill>
            <a:latin typeface="Calibri" panose="020F0502020204030204"/>
            <a:ea typeface="+mn-ea"/>
            <a:cs typeface="+mn-cs"/>
          </a:endParaRPr>
        </a:p>
      </dgm:t>
    </dgm:pt>
    <dgm:pt modelId="{F16562D9-1A9F-43AF-8449-1F243E59C234}" type="parTrans" cxnId="{7622E985-3DDD-4112-A3D7-9CBCFC445390}">
      <dgm:prSet/>
      <dgm:spPr/>
      <dgm:t>
        <a:bodyPr/>
        <a:lstStyle/>
        <a:p>
          <a:endParaRPr lang="en-SG"/>
        </a:p>
      </dgm:t>
    </dgm:pt>
    <dgm:pt modelId="{FD44D1DF-6BE8-4FD7-9C3C-75AF9B36CE1A}" type="sibTrans" cxnId="{7622E985-3DDD-4112-A3D7-9CBCFC445390}">
      <dgm:prSet/>
      <dgm:spPr/>
      <dgm:t>
        <a:bodyPr/>
        <a:lstStyle/>
        <a:p>
          <a:endParaRPr lang="en-SG"/>
        </a:p>
      </dgm:t>
    </dgm:pt>
    <dgm:pt modelId="{0B48C81F-CC69-4DF4-8D3B-5B7EFA64DEB2}">
      <dgm:prSet phldrT="[Text]" custT="1"/>
      <dgm:spPr>
        <a:xfrm>
          <a:off x="2312583" y="240871"/>
          <a:ext cx="2309198" cy="205070"/>
        </a:xfrm>
        <a:solidFill>
          <a:srgbClr val="5B9BD5">
            <a:alpha val="90000"/>
            <a:tint val="40000"/>
            <a:hueOff val="0"/>
            <a:satOff val="0"/>
            <a:lumOff val="0"/>
            <a:alphaOff val="0"/>
          </a:srgbClr>
        </a:solidFill>
        <a:ln w="12700" cap="flat" cmpd="sng" algn="ctr">
          <a:solidFill>
            <a:srgbClr val="5B9BD5">
              <a:alpha val="90000"/>
              <a:tint val="40000"/>
              <a:hueOff val="0"/>
              <a:satOff val="0"/>
              <a:lumOff val="0"/>
              <a:alphaOff val="0"/>
            </a:srgbClr>
          </a:solidFill>
          <a:prstDash val="solid"/>
          <a:miter lim="800000"/>
        </a:ln>
        <a:effectLst/>
      </dgm:spPr>
      <dgm:t>
        <a:bodyPr/>
        <a:lstStyle/>
        <a:p>
          <a:r>
            <a:rPr lang="en-SG" sz="1100" dirty="0" smtClean="0">
              <a:solidFill>
                <a:sysClr val="windowText" lastClr="000000">
                  <a:hueOff val="0"/>
                  <a:satOff val="0"/>
                  <a:lumOff val="0"/>
                  <a:alphaOff val="0"/>
                </a:sysClr>
              </a:solidFill>
              <a:latin typeface="Calibri" panose="020F0502020204030204"/>
              <a:ea typeface="+mn-ea"/>
              <a:cs typeface="+mn-cs"/>
            </a:rPr>
            <a:t>Definition of Food Planters </a:t>
          </a:r>
          <a:endParaRPr lang="en-SG" sz="1100" dirty="0">
            <a:solidFill>
              <a:sysClr val="windowText" lastClr="000000">
                <a:hueOff val="0"/>
                <a:satOff val="0"/>
                <a:lumOff val="0"/>
                <a:alphaOff val="0"/>
              </a:sysClr>
            </a:solidFill>
            <a:latin typeface="Calibri" panose="020F0502020204030204"/>
            <a:ea typeface="+mn-ea"/>
            <a:cs typeface="+mn-cs"/>
          </a:endParaRPr>
        </a:p>
      </dgm:t>
    </dgm:pt>
    <dgm:pt modelId="{79A27FA0-A007-475F-9832-3BD296C25083}" type="parTrans" cxnId="{8923196D-A196-46E6-8BC7-4330FED9A232}">
      <dgm:prSet/>
      <dgm:spPr/>
      <dgm:t>
        <a:bodyPr/>
        <a:lstStyle/>
        <a:p>
          <a:endParaRPr lang="en-SG"/>
        </a:p>
      </dgm:t>
    </dgm:pt>
    <dgm:pt modelId="{A812D93E-C639-4509-8FA1-35599E59F8CE}" type="sibTrans" cxnId="{8923196D-A196-46E6-8BC7-4330FED9A232}">
      <dgm:prSet/>
      <dgm:spPr/>
      <dgm:t>
        <a:bodyPr/>
        <a:lstStyle/>
        <a:p>
          <a:endParaRPr lang="en-SG"/>
        </a:p>
      </dgm:t>
    </dgm:pt>
    <dgm:pt modelId="{B2BC90B7-2749-4BEE-A809-A5E104903012}">
      <dgm:prSet phldrT="[Text]" custT="1"/>
      <dgm:spPr>
        <a:xfrm rot="10800000">
          <a:off x="0" y="679301"/>
          <a:ext cx="6934366" cy="685853"/>
        </a:xfrm>
        <a:solidFill>
          <a:srgbClr val="5B9BD5">
            <a:lumMod val="75000"/>
          </a:srgbClr>
        </a:solidFill>
        <a:ln w="12700" cap="flat" cmpd="sng" algn="ctr">
          <a:solidFill>
            <a:sysClr val="window" lastClr="FFFFFF">
              <a:hueOff val="0"/>
              <a:satOff val="0"/>
              <a:lumOff val="0"/>
              <a:alphaOff val="0"/>
            </a:sysClr>
          </a:solidFill>
          <a:prstDash val="solid"/>
          <a:miter lim="800000"/>
        </a:ln>
        <a:effectLst/>
      </dgm:spPr>
      <dgm:t>
        <a:bodyPr/>
        <a:lstStyle/>
        <a:p>
          <a:r>
            <a:rPr lang="en-SG" sz="1100" dirty="0" smtClean="0">
              <a:solidFill>
                <a:sysClr val="window" lastClr="FFFFFF"/>
              </a:solidFill>
              <a:latin typeface="Calibri" panose="020F0502020204030204"/>
              <a:ea typeface="+mn-ea"/>
              <a:cs typeface="+mn-cs"/>
            </a:rPr>
            <a:t>2. Formulation of decision goal</a:t>
          </a:r>
          <a:endParaRPr lang="en-SG" sz="1100" dirty="0">
            <a:solidFill>
              <a:sysClr val="window" lastClr="FFFFFF"/>
            </a:solidFill>
            <a:latin typeface="Calibri" panose="020F0502020204030204"/>
            <a:ea typeface="+mn-ea"/>
            <a:cs typeface="+mn-cs"/>
          </a:endParaRPr>
        </a:p>
      </dgm:t>
    </dgm:pt>
    <dgm:pt modelId="{70755F42-B081-4096-97EB-5507D18B6473}" type="parTrans" cxnId="{9B791B72-113B-454C-A033-25546E72F894}">
      <dgm:prSet/>
      <dgm:spPr/>
      <dgm:t>
        <a:bodyPr/>
        <a:lstStyle/>
        <a:p>
          <a:endParaRPr lang="en-SG"/>
        </a:p>
      </dgm:t>
    </dgm:pt>
    <dgm:pt modelId="{78CA8A57-C9C7-4561-8627-7914CA9513C8}" type="sibTrans" cxnId="{9B791B72-113B-454C-A033-25546E72F894}">
      <dgm:prSet/>
      <dgm:spPr/>
      <dgm:t>
        <a:bodyPr/>
        <a:lstStyle/>
        <a:p>
          <a:endParaRPr lang="en-SG"/>
        </a:p>
      </dgm:t>
    </dgm:pt>
    <dgm:pt modelId="{49A6377C-DB70-44BF-A332-6BA61AA14BE6}">
      <dgm:prSet phldrT="[Text]" custT="1"/>
      <dgm:spPr>
        <a:xfrm rot="10800000">
          <a:off x="0" y="1358466"/>
          <a:ext cx="6934366" cy="685853"/>
        </a:xfrm>
        <a:solidFill>
          <a:srgbClr val="5B9BD5">
            <a:lumMod val="75000"/>
          </a:srgbClr>
        </a:solidFill>
        <a:ln w="12700" cap="flat" cmpd="sng" algn="ctr">
          <a:solidFill>
            <a:sysClr val="window" lastClr="FFFFFF">
              <a:hueOff val="0"/>
              <a:satOff val="0"/>
              <a:lumOff val="0"/>
              <a:alphaOff val="0"/>
            </a:sysClr>
          </a:solidFill>
          <a:prstDash val="solid"/>
          <a:miter lim="800000"/>
        </a:ln>
        <a:effectLst/>
      </dgm:spPr>
      <dgm:t>
        <a:bodyPr/>
        <a:lstStyle/>
        <a:p>
          <a:r>
            <a:rPr lang="en-SG" sz="1100" dirty="0" smtClean="0">
              <a:solidFill>
                <a:sysClr val="window" lastClr="FFFFFF"/>
              </a:solidFill>
              <a:latin typeface="Calibri" panose="020F0502020204030204"/>
              <a:ea typeface="+mn-ea"/>
              <a:cs typeface="+mn-cs"/>
            </a:rPr>
            <a:t>3. Formulation of relevant design alternatives</a:t>
          </a:r>
          <a:endParaRPr lang="en-SG" sz="1100" dirty="0">
            <a:solidFill>
              <a:sysClr val="window" lastClr="FFFFFF"/>
            </a:solidFill>
            <a:latin typeface="Calibri" panose="020F0502020204030204"/>
            <a:ea typeface="+mn-ea"/>
            <a:cs typeface="+mn-cs"/>
          </a:endParaRPr>
        </a:p>
      </dgm:t>
    </dgm:pt>
    <dgm:pt modelId="{BB326D24-AE37-4B2C-97BC-932EA6E5C0C9}" type="parTrans" cxnId="{632813C0-53DD-488C-8F0E-FDBBF4DC919D}">
      <dgm:prSet/>
      <dgm:spPr/>
      <dgm:t>
        <a:bodyPr/>
        <a:lstStyle/>
        <a:p>
          <a:endParaRPr lang="en-SG"/>
        </a:p>
      </dgm:t>
    </dgm:pt>
    <dgm:pt modelId="{AF35271F-5B89-4D4A-BB00-1550AFC0ACAD}" type="sibTrans" cxnId="{632813C0-53DD-488C-8F0E-FDBBF4DC919D}">
      <dgm:prSet/>
      <dgm:spPr/>
      <dgm:t>
        <a:bodyPr/>
        <a:lstStyle/>
        <a:p>
          <a:endParaRPr lang="en-SG"/>
        </a:p>
      </dgm:t>
    </dgm:pt>
    <dgm:pt modelId="{91C3269F-89E5-4177-9E17-D4FC9F7352ED}">
      <dgm:prSet phldrT="[Text]" custT="1"/>
      <dgm:spPr>
        <a:xfrm>
          <a:off x="0" y="1599200"/>
          <a:ext cx="3467183" cy="205070"/>
        </a:xfrm>
        <a:solidFill>
          <a:srgbClr val="5B9BD5">
            <a:alpha val="90000"/>
            <a:tint val="40000"/>
            <a:hueOff val="0"/>
            <a:satOff val="0"/>
            <a:lumOff val="0"/>
            <a:alphaOff val="0"/>
          </a:srgbClr>
        </a:solidFill>
        <a:ln w="12700" cap="flat" cmpd="sng" algn="ctr">
          <a:solidFill>
            <a:srgbClr val="5B9BD5">
              <a:alpha val="90000"/>
              <a:tint val="40000"/>
              <a:hueOff val="0"/>
              <a:satOff val="0"/>
              <a:lumOff val="0"/>
              <a:alphaOff val="0"/>
            </a:srgbClr>
          </a:solidFill>
          <a:prstDash val="solid"/>
          <a:miter lim="800000"/>
        </a:ln>
        <a:effectLst/>
      </dgm:spPr>
      <dgm:t>
        <a:bodyPr/>
        <a:lstStyle/>
        <a:p>
          <a:r>
            <a:rPr lang="en-US" sz="1100" dirty="0" smtClean="0">
              <a:solidFill>
                <a:sysClr val="windowText" lastClr="000000">
                  <a:hueOff val="0"/>
                  <a:satOff val="0"/>
                  <a:lumOff val="0"/>
                  <a:alphaOff val="0"/>
                </a:sysClr>
              </a:solidFill>
              <a:latin typeface="Calibri" panose="020F0502020204030204"/>
              <a:ea typeface="+mn-ea"/>
              <a:cs typeface="+mn-cs"/>
            </a:rPr>
            <a:t>Facade wall (N,S,E,W)</a:t>
          </a:r>
          <a:endParaRPr lang="en-SG" sz="1100" dirty="0">
            <a:solidFill>
              <a:sysClr val="windowText" lastClr="000000">
                <a:hueOff val="0"/>
                <a:satOff val="0"/>
                <a:lumOff val="0"/>
                <a:alphaOff val="0"/>
              </a:sysClr>
            </a:solidFill>
            <a:latin typeface="Calibri" panose="020F0502020204030204"/>
            <a:ea typeface="+mn-ea"/>
            <a:cs typeface="+mn-cs"/>
          </a:endParaRPr>
        </a:p>
      </dgm:t>
    </dgm:pt>
    <dgm:pt modelId="{CC7A364C-D303-413A-8E0C-AE9B77C7CA03}" type="parTrans" cxnId="{63B1DB93-EEAA-4DE3-B541-6C064CC977CD}">
      <dgm:prSet/>
      <dgm:spPr/>
      <dgm:t>
        <a:bodyPr/>
        <a:lstStyle/>
        <a:p>
          <a:endParaRPr lang="en-SG"/>
        </a:p>
      </dgm:t>
    </dgm:pt>
    <dgm:pt modelId="{D354EF42-266F-4FA5-914F-E360F961AF98}" type="sibTrans" cxnId="{63B1DB93-EEAA-4DE3-B541-6C064CC977CD}">
      <dgm:prSet/>
      <dgm:spPr/>
      <dgm:t>
        <a:bodyPr/>
        <a:lstStyle/>
        <a:p>
          <a:endParaRPr lang="en-SG"/>
        </a:p>
      </dgm:t>
    </dgm:pt>
    <dgm:pt modelId="{CDA7A93E-6DEF-432B-A70C-B72BF4FB02A0}">
      <dgm:prSet phldrT="[Text]" custT="1"/>
      <dgm:spPr>
        <a:xfrm>
          <a:off x="3467183" y="1599200"/>
          <a:ext cx="3467183" cy="205070"/>
        </a:xfrm>
        <a:solidFill>
          <a:srgbClr val="5B9BD5">
            <a:alpha val="90000"/>
            <a:tint val="40000"/>
            <a:hueOff val="0"/>
            <a:satOff val="0"/>
            <a:lumOff val="0"/>
            <a:alphaOff val="0"/>
          </a:srgbClr>
        </a:solidFill>
        <a:ln w="12700" cap="flat" cmpd="sng" algn="ctr">
          <a:solidFill>
            <a:srgbClr val="5B9BD5">
              <a:alpha val="90000"/>
              <a:tint val="40000"/>
              <a:hueOff val="0"/>
              <a:satOff val="0"/>
              <a:lumOff val="0"/>
              <a:alphaOff val="0"/>
            </a:srgbClr>
          </a:solidFill>
          <a:prstDash val="solid"/>
          <a:miter lim="800000"/>
        </a:ln>
        <a:effectLst/>
      </dgm:spPr>
      <dgm:t>
        <a:bodyPr/>
        <a:lstStyle/>
        <a:p>
          <a:r>
            <a:rPr lang="en-US" sz="1100" dirty="0" smtClean="0">
              <a:solidFill>
                <a:sysClr val="windowText" lastClr="000000">
                  <a:hueOff val="0"/>
                  <a:satOff val="0"/>
                  <a:lumOff val="0"/>
                  <a:alphaOff val="0"/>
                </a:sysClr>
              </a:solidFill>
              <a:latin typeface="Calibri" panose="020F0502020204030204"/>
              <a:ea typeface="+mn-ea"/>
              <a:cs typeface="+mn-cs"/>
            </a:rPr>
            <a:t>Facade with balcony (N,S,E,W)</a:t>
          </a:r>
          <a:endParaRPr lang="en-SG" sz="1100" dirty="0">
            <a:solidFill>
              <a:sysClr val="windowText" lastClr="000000">
                <a:hueOff val="0"/>
                <a:satOff val="0"/>
                <a:lumOff val="0"/>
                <a:alphaOff val="0"/>
              </a:sysClr>
            </a:solidFill>
            <a:latin typeface="Calibri" panose="020F0502020204030204"/>
            <a:ea typeface="+mn-ea"/>
            <a:cs typeface="+mn-cs"/>
          </a:endParaRPr>
        </a:p>
      </dgm:t>
    </dgm:pt>
    <dgm:pt modelId="{BA766FB0-4EED-4C79-886A-A99CC379B9A3}" type="parTrans" cxnId="{345F9B59-FCBD-4AAB-9955-3A8AB7D31341}">
      <dgm:prSet/>
      <dgm:spPr/>
      <dgm:t>
        <a:bodyPr/>
        <a:lstStyle/>
        <a:p>
          <a:endParaRPr lang="en-SG"/>
        </a:p>
      </dgm:t>
    </dgm:pt>
    <dgm:pt modelId="{1B05F7EF-F820-4189-B229-3C528E007165}" type="sibTrans" cxnId="{345F9B59-FCBD-4AAB-9955-3A8AB7D31341}">
      <dgm:prSet/>
      <dgm:spPr/>
      <dgm:t>
        <a:bodyPr/>
        <a:lstStyle/>
        <a:p>
          <a:endParaRPr lang="en-SG"/>
        </a:p>
      </dgm:t>
    </dgm:pt>
    <dgm:pt modelId="{4B684B13-42DE-426D-AF54-A075D521ECA3}">
      <dgm:prSet custT="1"/>
      <dgm:spPr>
        <a:xfrm>
          <a:off x="0" y="920036"/>
          <a:ext cx="6934366" cy="205070"/>
        </a:xfrm>
        <a:solidFill>
          <a:srgbClr val="5B9BD5">
            <a:alpha val="90000"/>
            <a:tint val="40000"/>
            <a:hueOff val="0"/>
            <a:satOff val="0"/>
            <a:lumOff val="0"/>
            <a:alphaOff val="0"/>
          </a:srgbClr>
        </a:solidFill>
        <a:ln w="12700" cap="flat" cmpd="sng" algn="ctr">
          <a:solidFill>
            <a:srgbClr val="5B9BD5">
              <a:alpha val="90000"/>
              <a:tint val="40000"/>
              <a:hueOff val="0"/>
              <a:satOff val="0"/>
              <a:lumOff val="0"/>
              <a:alphaOff val="0"/>
            </a:srgbClr>
          </a:solidFill>
          <a:prstDash val="solid"/>
          <a:miter lim="800000"/>
        </a:ln>
        <a:effectLst/>
      </dgm:spPr>
      <dgm:t>
        <a:bodyPr/>
        <a:lstStyle/>
        <a:p>
          <a:r>
            <a:rPr lang="en-SG" sz="1100" dirty="0" smtClean="0">
              <a:solidFill>
                <a:sysClr val="windowText" lastClr="000000">
                  <a:hueOff val="0"/>
                  <a:satOff val="0"/>
                  <a:lumOff val="0"/>
                  <a:alphaOff val="0"/>
                </a:sysClr>
              </a:solidFill>
              <a:latin typeface="Calibri" panose="020F0502020204030204"/>
              <a:ea typeface="+mn-ea"/>
              <a:cs typeface="+mn-cs"/>
            </a:rPr>
            <a:t>Selected Design Alternative should balance: production output, costs, user comfort and aesthetics</a:t>
          </a:r>
          <a:endParaRPr lang="en-SG" sz="1100" dirty="0">
            <a:solidFill>
              <a:sysClr val="windowText" lastClr="000000">
                <a:hueOff val="0"/>
                <a:satOff val="0"/>
                <a:lumOff val="0"/>
                <a:alphaOff val="0"/>
              </a:sysClr>
            </a:solidFill>
            <a:latin typeface="Calibri" panose="020F0502020204030204"/>
            <a:ea typeface="+mn-ea"/>
            <a:cs typeface="+mn-cs"/>
          </a:endParaRPr>
        </a:p>
      </dgm:t>
    </dgm:pt>
    <dgm:pt modelId="{09DFA80B-D19D-4CD2-8937-80FDC47DFB68}" type="parTrans" cxnId="{2A90C53C-C57E-497C-A560-2A7D1CD39AA4}">
      <dgm:prSet/>
      <dgm:spPr/>
      <dgm:t>
        <a:bodyPr/>
        <a:lstStyle/>
        <a:p>
          <a:endParaRPr lang="en-SG"/>
        </a:p>
      </dgm:t>
    </dgm:pt>
    <dgm:pt modelId="{A79A4E31-8D91-447D-9F81-7AB32ED0E9EA}" type="sibTrans" cxnId="{2A90C53C-C57E-497C-A560-2A7D1CD39AA4}">
      <dgm:prSet/>
      <dgm:spPr/>
      <dgm:t>
        <a:bodyPr/>
        <a:lstStyle/>
        <a:p>
          <a:endParaRPr lang="en-SG"/>
        </a:p>
      </dgm:t>
    </dgm:pt>
    <dgm:pt modelId="{178405E3-0591-4C56-B011-15470CC6CA28}">
      <dgm:prSet phldrT="[Text]" custT="1"/>
      <dgm:spPr>
        <a:xfrm rot="10800000">
          <a:off x="0" y="2037630"/>
          <a:ext cx="6934366" cy="685853"/>
        </a:xfrm>
        <a:solidFill>
          <a:srgbClr val="5B9BD5">
            <a:lumMod val="75000"/>
          </a:srgbClr>
        </a:solidFill>
        <a:ln w="12700" cap="flat" cmpd="sng" algn="ctr">
          <a:solidFill>
            <a:sysClr val="window" lastClr="FFFFFF">
              <a:hueOff val="0"/>
              <a:satOff val="0"/>
              <a:lumOff val="0"/>
              <a:alphaOff val="0"/>
            </a:sysClr>
          </a:solidFill>
          <a:prstDash val="solid"/>
          <a:miter lim="800000"/>
        </a:ln>
        <a:effectLst/>
      </dgm:spPr>
      <dgm:t>
        <a:bodyPr/>
        <a:lstStyle/>
        <a:p>
          <a:r>
            <a:rPr lang="en-SG" sz="1100" dirty="0" smtClean="0">
              <a:solidFill>
                <a:sysClr val="window" lastClr="FFFFFF"/>
              </a:solidFill>
              <a:latin typeface="Calibri" panose="020F0502020204030204"/>
              <a:ea typeface="+mn-ea"/>
              <a:cs typeface="+mn-cs"/>
            </a:rPr>
            <a:t>4. </a:t>
          </a:r>
          <a:r>
            <a:rPr lang="en-GB" sz="1100" dirty="0" smtClean="0">
              <a:solidFill>
                <a:sysClr val="window" lastClr="FFFFFF"/>
              </a:solidFill>
              <a:latin typeface="Calibri" panose="020F0502020204030204"/>
              <a:ea typeface="+mn-ea"/>
              <a:cs typeface="+mn-cs"/>
            </a:rPr>
            <a:t>Determination of relevant assessment criteria functions and weight coefficients</a:t>
          </a:r>
          <a:endParaRPr lang="en-SG" sz="1100" dirty="0">
            <a:solidFill>
              <a:sysClr val="window" lastClr="FFFFFF"/>
            </a:solidFill>
            <a:latin typeface="Calibri" panose="020F0502020204030204"/>
            <a:ea typeface="+mn-ea"/>
            <a:cs typeface="+mn-cs"/>
          </a:endParaRPr>
        </a:p>
      </dgm:t>
    </dgm:pt>
    <dgm:pt modelId="{870DCF44-1F4D-4121-9163-130E52B601D9}" type="parTrans" cxnId="{D8A4B097-12F6-479F-B41F-419CD4A3155E}">
      <dgm:prSet/>
      <dgm:spPr/>
      <dgm:t>
        <a:bodyPr/>
        <a:lstStyle/>
        <a:p>
          <a:endParaRPr lang="en-SG"/>
        </a:p>
      </dgm:t>
    </dgm:pt>
    <dgm:pt modelId="{48AD1C5C-003C-4A2A-B436-9CB668CEB5AD}" type="sibTrans" cxnId="{D8A4B097-12F6-479F-B41F-419CD4A3155E}">
      <dgm:prSet/>
      <dgm:spPr/>
      <dgm:t>
        <a:bodyPr/>
        <a:lstStyle/>
        <a:p>
          <a:endParaRPr lang="en-SG"/>
        </a:p>
      </dgm:t>
    </dgm:pt>
    <dgm:pt modelId="{5341947B-CB98-4D07-9C90-0D38BE26F591}">
      <dgm:prSet phldrT="[Text]" custT="1"/>
      <dgm:spPr>
        <a:xfrm rot="10800000">
          <a:off x="0" y="2716795"/>
          <a:ext cx="6934366" cy="685853"/>
        </a:xfrm>
        <a:solidFill>
          <a:srgbClr val="5B9BD5">
            <a:lumMod val="75000"/>
          </a:srgbClr>
        </a:solidFill>
        <a:ln w="12700" cap="flat" cmpd="sng" algn="ctr">
          <a:solidFill>
            <a:sysClr val="window" lastClr="FFFFFF">
              <a:hueOff val="0"/>
              <a:satOff val="0"/>
              <a:lumOff val="0"/>
              <a:alphaOff val="0"/>
            </a:sysClr>
          </a:solidFill>
          <a:prstDash val="solid"/>
          <a:miter lim="800000"/>
        </a:ln>
        <a:effectLst/>
      </dgm:spPr>
      <dgm:t>
        <a:bodyPr/>
        <a:lstStyle/>
        <a:p>
          <a:r>
            <a:rPr lang="en-SG" sz="1100" dirty="0" smtClean="0">
              <a:solidFill>
                <a:sysClr val="window" lastClr="FFFFFF"/>
              </a:solidFill>
              <a:latin typeface="Calibri" panose="020F0502020204030204"/>
              <a:ea typeface="+mn-ea"/>
              <a:cs typeface="+mn-cs"/>
            </a:rPr>
            <a:t>5. Assigning the criteria scores to design alternatives</a:t>
          </a:r>
          <a:endParaRPr lang="en-SG" sz="1100" dirty="0">
            <a:solidFill>
              <a:sysClr val="window" lastClr="FFFFFF"/>
            </a:solidFill>
            <a:latin typeface="Calibri" panose="020F0502020204030204"/>
            <a:ea typeface="+mn-ea"/>
            <a:cs typeface="+mn-cs"/>
          </a:endParaRPr>
        </a:p>
      </dgm:t>
    </dgm:pt>
    <dgm:pt modelId="{FE0CBA02-C825-41A7-8478-424F375485C0}" type="parTrans" cxnId="{8302A425-065A-4F29-B5AE-62EB16A0E5DD}">
      <dgm:prSet/>
      <dgm:spPr/>
      <dgm:t>
        <a:bodyPr/>
        <a:lstStyle/>
        <a:p>
          <a:endParaRPr lang="en-SG"/>
        </a:p>
      </dgm:t>
    </dgm:pt>
    <dgm:pt modelId="{237C9E22-348D-4335-ADF4-CACE383853A8}" type="sibTrans" cxnId="{8302A425-065A-4F29-B5AE-62EB16A0E5DD}">
      <dgm:prSet/>
      <dgm:spPr/>
      <dgm:t>
        <a:bodyPr/>
        <a:lstStyle/>
        <a:p>
          <a:endParaRPr lang="en-SG"/>
        </a:p>
      </dgm:t>
    </dgm:pt>
    <dgm:pt modelId="{650F6D8E-6B0B-4F0D-8685-B0CD84236BA1}">
      <dgm:prSet phldrT="[Text]" custT="1"/>
      <dgm:spPr>
        <a:xfrm>
          <a:off x="4621782" y="2957529"/>
          <a:ext cx="2309198" cy="205070"/>
        </a:xfrm>
        <a:solidFill>
          <a:srgbClr val="5B9BD5">
            <a:alpha val="90000"/>
            <a:tint val="40000"/>
            <a:hueOff val="0"/>
            <a:satOff val="0"/>
            <a:lumOff val="0"/>
            <a:alphaOff val="0"/>
          </a:srgbClr>
        </a:solidFill>
        <a:ln w="12700" cap="flat" cmpd="sng" algn="ctr">
          <a:solidFill>
            <a:srgbClr val="5B9BD5">
              <a:alpha val="90000"/>
              <a:tint val="40000"/>
              <a:hueOff val="0"/>
              <a:satOff val="0"/>
              <a:lumOff val="0"/>
              <a:alphaOff val="0"/>
            </a:srgbClr>
          </a:solidFill>
          <a:prstDash val="solid"/>
          <a:miter lim="800000"/>
        </a:ln>
        <a:effectLst/>
      </dgm:spPr>
      <dgm:t>
        <a:bodyPr/>
        <a:lstStyle/>
        <a:p>
          <a:r>
            <a:rPr lang="en-SG" sz="1100" dirty="0" smtClean="0">
              <a:solidFill>
                <a:sysClr val="windowText" lastClr="000000">
                  <a:hueOff val="0"/>
                  <a:satOff val="0"/>
                  <a:lumOff val="0"/>
                  <a:alphaOff val="0"/>
                </a:sysClr>
              </a:solidFill>
              <a:latin typeface="Calibri" panose="020F0502020204030204"/>
              <a:ea typeface="+mn-ea"/>
              <a:cs typeface="+mn-cs"/>
            </a:rPr>
            <a:t>Survey with experts and residents</a:t>
          </a:r>
          <a:endParaRPr lang="en-SG" sz="1100" dirty="0">
            <a:solidFill>
              <a:sysClr val="windowText" lastClr="000000">
                <a:hueOff val="0"/>
                <a:satOff val="0"/>
                <a:lumOff val="0"/>
                <a:alphaOff val="0"/>
              </a:sysClr>
            </a:solidFill>
            <a:latin typeface="Calibri" panose="020F0502020204030204"/>
            <a:ea typeface="+mn-ea"/>
            <a:cs typeface="+mn-cs"/>
          </a:endParaRPr>
        </a:p>
      </dgm:t>
    </dgm:pt>
    <dgm:pt modelId="{850CD8A7-4758-43F5-AC68-E50CFD6D3310}" type="parTrans" cxnId="{008870DE-715B-4D53-9504-8095AC840BC7}">
      <dgm:prSet/>
      <dgm:spPr/>
      <dgm:t>
        <a:bodyPr/>
        <a:lstStyle/>
        <a:p>
          <a:endParaRPr lang="en-SG"/>
        </a:p>
      </dgm:t>
    </dgm:pt>
    <dgm:pt modelId="{AEB01953-4AC9-4301-A3F4-0F47B48038A7}" type="sibTrans" cxnId="{008870DE-715B-4D53-9504-8095AC840BC7}">
      <dgm:prSet/>
      <dgm:spPr/>
      <dgm:t>
        <a:bodyPr/>
        <a:lstStyle/>
        <a:p>
          <a:endParaRPr lang="en-SG"/>
        </a:p>
      </dgm:t>
    </dgm:pt>
    <dgm:pt modelId="{1B42433D-21D7-479F-986F-DE697C644221}">
      <dgm:prSet phldrT="[Text]" custT="1"/>
      <dgm:spPr>
        <a:xfrm>
          <a:off x="3385" y="2957529"/>
          <a:ext cx="2309198" cy="205070"/>
        </a:xfrm>
        <a:solidFill>
          <a:srgbClr val="5B9BD5">
            <a:alpha val="90000"/>
            <a:tint val="40000"/>
            <a:hueOff val="0"/>
            <a:satOff val="0"/>
            <a:lumOff val="0"/>
            <a:alphaOff val="0"/>
          </a:srgbClr>
        </a:solidFill>
        <a:ln w="12700" cap="flat" cmpd="sng" algn="ctr">
          <a:solidFill>
            <a:srgbClr val="5B9BD5">
              <a:alpha val="90000"/>
              <a:tint val="40000"/>
              <a:hueOff val="0"/>
              <a:satOff val="0"/>
              <a:lumOff val="0"/>
              <a:alphaOff val="0"/>
            </a:srgbClr>
          </a:solidFill>
          <a:prstDash val="solid"/>
          <a:miter lim="800000"/>
        </a:ln>
        <a:effectLst/>
      </dgm:spPr>
      <dgm:t>
        <a:bodyPr/>
        <a:lstStyle/>
        <a:p>
          <a:r>
            <a:rPr lang="en-SG" sz="1100" dirty="0" smtClean="0">
              <a:solidFill>
                <a:sysClr val="windowText" lastClr="000000">
                  <a:hueOff val="0"/>
                  <a:satOff val="0"/>
                  <a:lumOff val="0"/>
                  <a:alphaOff val="0"/>
                </a:sysClr>
              </a:solidFill>
              <a:latin typeface="Calibri" panose="020F0502020204030204"/>
              <a:ea typeface="+mn-ea"/>
              <a:cs typeface="+mn-cs"/>
            </a:rPr>
            <a:t>        Computer simulations</a:t>
          </a:r>
          <a:endParaRPr lang="en-SG" sz="1100" dirty="0">
            <a:solidFill>
              <a:sysClr val="windowText" lastClr="000000">
                <a:hueOff val="0"/>
                <a:satOff val="0"/>
                <a:lumOff val="0"/>
                <a:alphaOff val="0"/>
              </a:sysClr>
            </a:solidFill>
            <a:latin typeface="Calibri" panose="020F0502020204030204"/>
            <a:ea typeface="+mn-ea"/>
            <a:cs typeface="+mn-cs"/>
          </a:endParaRPr>
        </a:p>
      </dgm:t>
    </dgm:pt>
    <dgm:pt modelId="{FF1BBD16-8B2F-4729-8764-C5DB764E7245}" type="parTrans" cxnId="{84E5D26E-9DAF-487A-B6EE-426319947856}">
      <dgm:prSet/>
      <dgm:spPr/>
      <dgm:t>
        <a:bodyPr/>
        <a:lstStyle/>
        <a:p>
          <a:endParaRPr lang="en-SG"/>
        </a:p>
      </dgm:t>
    </dgm:pt>
    <dgm:pt modelId="{78212258-978C-47CA-BB43-74F401D5E937}" type="sibTrans" cxnId="{84E5D26E-9DAF-487A-B6EE-426319947856}">
      <dgm:prSet/>
      <dgm:spPr/>
      <dgm:t>
        <a:bodyPr/>
        <a:lstStyle/>
        <a:p>
          <a:endParaRPr lang="en-SG"/>
        </a:p>
      </dgm:t>
    </dgm:pt>
    <dgm:pt modelId="{75D7E0DD-C242-4DFB-91FB-F4B3B882ED17}">
      <dgm:prSet custT="1"/>
      <dgm:spPr>
        <a:xfrm>
          <a:off x="2312583" y="2957529"/>
          <a:ext cx="2309198" cy="205070"/>
        </a:xfrm>
        <a:solidFill>
          <a:srgbClr val="5B9BD5">
            <a:alpha val="90000"/>
            <a:tint val="40000"/>
            <a:hueOff val="0"/>
            <a:satOff val="0"/>
            <a:lumOff val="0"/>
            <a:alphaOff val="0"/>
          </a:srgbClr>
        </a:solidFill>
        <a:ln w="12700" cap="flat" cmpd="sng" algn="ctr">
          <a:solidFill>
            <a:srgbClr val="5B9BD5">
              <a:alpha val="90000"/>
              <a:tint val="40000"/>
              <a:hueOff val="0"/>
              <a:satOff val="0"/>
              <a:lumOff val="0"/>
              <a:alphaOff val="0"/>
            </a:srgbClr>
          </a:solidFill>
          <a:prstDash val="solid"/>
          <a:miter lim="800000"/>
        </a:ln>
        <a:effectLst/>
      </dgm:spPr>
      <dgm:t>
        <a:bodyPr/>
        <a:lstStyle/>
        <a:p>
          <a:r>
            <a:rPr lang="en-SG" sz="1100" dirty="0" smtClean="0">
              <a:solidFill>
                <a:sysClr val="windowText" lastClr="000000">
                  <a:hueOff val="0"/>
                  <a:satOff val="0"/>
                  <a:lumOff val="0"/>
                  <a:alphaOff val="0"/>
                </a:sysClr>
              </a:solidFill>
              <a:latin typeface="Calibri" panose="020F0502020204030204"/>
              <a:ea typeface="+mn-ea"/>
              <a:cs typeface="+mn-cs"/>
            </a:rPr>
            <a:t>Calculations</a:t>
          </a:r>
          <a:endParaRPr lang="en-SG" sz="1100" dirty="0">
            <a:solidFill>
              <a:sysClr val="windowText" lastClr="000000">
                <a:hueOff val="0"/>
                <a:satOff val="0"/>
                <a:lumOff val="0"/>
                <a:alphaOff val="0"/>
              </a:sysClr>
            </a:solidFill>
            <a:latin typeface="Calibri" panose="020F0502020204030204"/>
            <a:ea typeface="+mn-ea"/>
            <a:cs typeface="+mn-cs"/>
          </a:endParaRPr>
        </a:p>
      </dgm:t>
    </dgm:pt>
    <dgm:pt modelId="{FE16C79E-1BCF-4EB0-84D4-1B7D2E970470}" type="parTrans" cxnId="{7F27F9FF-A094-4145-8DD1-4868B472E246}">
      <dgm:prSet/>
      <dgm:spPr/>
      <dgm:t>
        <a:bodyPr/>
        <a:lstStyle/>
        <a:p>
          <a:endParaRPr lang="en-SG"/>
        </a:p>
      </dgm:t>
    </dgm:pt>
    <dgm:pt modelId="{9771FDDB-B609-4DBC-9A6F-7432111EDCCD}" type="sibTrans" cxnId="{7F27F9FF-A094-4145-8DD1-4868B472E246}">
      <dgm:prSet/>
      <dgm:spPr/>
      <dgm:t>
        <a:bodyPr/>
        <a:lstStyle/>
        <a:p>
          <a:endParaRPr lang="en-SG"/>
        </a:p>
      </dgm:t>
    </dgm:pt>
    <dgm:pt modelId="{E1617C5B-51A1-485E-9DB2-1FE4EF0D402D}">
      <dgm:prSet phldrT="[Text]" custT="1"/>
      <dgm:spPr>
        <a:xfrm>
          <a:off x="0" y="2278365"/>
          <a:ext cx="3467183" cy="205070"/>
        </a:xfrm>
        <a:solidFill>
          <a:srgbClr val="5B9BD5">
            <a:alpha val="90000"/>
            <a:tint val="40000"/>
            <a:hueOff val="0"/>
            <a:satOff val="0"/>
            <a:lumOff val="0"/>
            <a:alphaOff val="0"/>
          </a:srgbClr>
        </a:solidFill>
        <a:ln w="12700" cap="flat" cmpd="sng" algn="ctr">
          <a:solidFill>
            <a:srgbClr val="5B9BD5">
              <a:alpha val="90000"/>
              <a:tint val="40000"/>
              <a:hueOff val="0"/>
              <a:satOff val="0"/>
              <a:lumOff val="0"/>
              <a:alphaOff val="0"/>
            </a:srgbClr>
          </a:solidFill>
          <a:prstDash val="solid"/>
          <a:miter lim="800000"/>
        </a:ln>
        <a:effectLst/>
      </dgm:spPr>
      <dgm:t>
        <a:bodyPr/>
        <a:lstStyle/>
        <a:p>
          <a:r>
            <a:rPr lang="en-US" sz="1100" dirty="0" smtClean="0">
              <a:solidFill>
                <a:sysClr val="windowText" lastClr="000000">
                  <a:hueOff val="0"/>
                  <a:satOff val="0"/>
                  <a:lumOff val="0"/>
                  <a:alphaOff val="0"/>
                </a:sysClr>
              </a:solidFill>
              <a:latin typeface="Calibri" panose="020F0502020204030204"/>
              <a:ea typeface="+mn-ea"/>
              <a:cs typeface="+mn-cs"/>
            </a:rPr>
            <a:t>Quantitative</a:t>
          </a:r>
          <a:endParaRPr lang="en-SG" sz="1100" dirty="0">
            <a:solidFill>
              <a:sysClr val="windowText" lastClr="000000">
                <a:hueOff val="0"/>
                <a:satOff val="0"/>
                <a:lumOff val="0"/>
                <a:alphaOff val="0"/>
              </a:sysClr>
            </a:solidFill>
            <a:latin typeface="Calibri" panose="020F0502020204030204"/>
            <a:ea typeface="+mn-ea"/>
            <a:cs typeface="+mn-cs"/>
          </a:endParaRPr>
        </a:p>
      </dgm:t>
    </dgm:pt>
    <dgm:pt modelId="{80BDB261-9465-4286-A305-94917EE4C979}" type="parTrans" cxnId="{FA6E0724-6E2C-4D12-B984-F33E875E7FF7}">
      <dgm:prSet/>
      <dgm:spPr/>
      <dgm:t>
        <a:bodyPr/>
        <a:lstStyle/>
        <a:p>
          <a:endParaRPr lang="en-SG"/>
        </a:p>
      </dgm:t>
    </dgm:pt>
    <dgm:pt modelId="{6BDA2021-5CBE-4E15-B6EF-116D675C1E58}" type="sibTrans" cxnId="{FA6E0724-6E2C-4D12-B984-F33E875E7FF7}">
      <dgm:prSet/>
      <dgm:spPr/>
      <dgm:t>
        <a:bodyPr/>
        <a:lstStyle/>
        <a:p>
          <a:endParaRPr lang="en-SG"/>
        </a:p>
      </dgm:t>
    </dgm:pt>
    <dgm:pt modelId="{E58D2776-094F-46B9-ADE9-D086341F3BE3}">
      <dgm:prSet phldrT="[Text]" custT="1"/>
      <dgm:spPr>
        <a:xfrm>
          <a:off x="3467183" y="2278365"/>
          <a:ext cx="3467183" cy="205070"/>
        </a:xfrm>
        <a:solidFill>
          <a:srgbClr val="5B9BD5">
            <a:alpha val="90000"/>
            <a:tint val="40000"/>
            <a:hueOff val="0"/>
            <a:satOff val="0"/>
            <a:lumOff val="0"/>
            <a:alphaOff val="0"/>
          </a:srgbClr>
        </a:solidFill>
        <a:ln w="12700" cap="flat" cmpd="sng" algn="ctr">
          <a:solidFill>
            <a:srgbClr val="5B9BD5">
              <a:alpha val="90000"/>
              <a:tint val="40000"/>
              <a:hueOff val="0"/>
              <a:satOff val="0"/>
              <a:lumOff val="0"/>
              <a:alphaOff val="0"/>
            </a:srgbClr>
          </a:solidFill>
          <a:prstDash val="solid"/>
          <a:miter lim="800000"/>
        </a:ln>
        <a:effectLst/>
      </dgm:spPr>
      <dgm:t>
        <a:bodyPr/>
        <a:lstStyle/>
        <a:p>
          <a:r>
            <a:rPr lang="en-US" sz="1100" dirty="0" smtClean="0">
              <a:solidFill>
                <a:sysClr val="windowText" lastClr="000000">
                  <a:hueOff val="0"/>
                  <a:satOff val="0"/>
                  <a:lumOff val="0"/>
                  <a:alphaOff val="0"/>
                </a:sysClr>
              </a:solidFill>
              <a:latin typeface="Calibri" panose="020F0502020204030204"/>
              <a:ea typeface="+mn-ea"/>
              <a:cs typeface="+mn-cs"/>
            </a:rPr>
            <a:t>Qualitative</a:t>
          </a:r>
          <a:endParaRPr lang="en-SG" sz="1100" dirty="0">
            <a:solidFill>
              <a:sysClr val="windowText" lastClr="000000">
                <a:hueOff val="0"/>
                <a:satOff val="0"/>
                <a:lumOff val="0"/>
                <a:alphaOff val="0"/>
              </a:sysClr>
            </a:solidFill>
            <a:latin typeface="Calibri" panose="020F0502020204030204"/>
            <a:ea typeface="+mn-ea"/>
            <a:cs typeface="+mn-cs"/>
          </a:endParaRPr>
        </a:p>
      </dgm:t>
    </dgm:pt>
    <dgm:pt modelId="{F512660A-A3F7-4F51-BFE1-CACF957BFC25}" type="parTrans" cxnId="{124081D0-EABB-43E8-B0F9-40E5BD76983D}">
      <dgm:prSet/>
      <dgm:spPr/>
      <dgm:t>
        <a:bodyPr/>
        <a:lstStyle/>
        <a:p>
          <a:endParaRPr lang="en-SG"/>
        </a:p>
      </dgm:t>
    </dgm:pt>
    <dgm:pt modelId="{92B57B18-E013-4212-BD30-A2D15DC31BC9}" type="sibTrans" cxnId="{124081D0-EABB-43E8-B0F9-40E5BD76983D}">
      <dgm:prSet/>
      <dgm:spPr/>
      <dgm:t>
        <a:bodyPr/>
        <a:lstStyle/>
        <a:p>
          <a:endParaRPr lang="en-SG"/>
        </a:p>
      </dgm:t>
    </dgm:pt>
    <dgm:pt modelId="{849210D5-AD3E-47CA-9073-100A2FEC5A99}">
      <dgm:prSet phldrT="[Text]" custT="1"/>
      <dgm:spPr>
        <a:xfrm rot="10800000">
          <a:off x="0" y="3395959"/>
          <a:ext cx="6934366" cy="685853"/>
        </a:xfrm>
        <a:solidFill>
          <a:srgbClr val="5B9BD5">
            <a:lumMod val="75000"/>
          </a:srgbClr>
        </a:solidFill>
        <a:ln w="12700" cap="flat" cmpd="sng" algn="ctr">
          <a:solidFill>
            <a:sysClr val="window" lastClr="FFFFFF">
              <a:hueOff val="0"/>
              <a:satOff val="0"/>
              <a:lumOff val="0"/>
              <a:alphaOff val="0"/>
            </a:sysClr>
          </a:solidFill>
          <a:prstDash val="solid"/>
          <a:miter lim="800000"/>
        </a:ln>
        <a:effectLst/>
      </dgm:spPr>
      <dgm:t>
        <a:bodyPr/>
        <a:lstStyle/>
        <a:p>
          <a:r>
            <a:rPr lang="en-SG" sz="1100" dirty="0" smtClean="0">
              <a:solidFill>
                <a:sysClr val="window" lastClr="FFFFFF"/>
              </a:solidFill>
              <a:latin typeface="Calibri" panose="020F0502020204030204"/>
              <a:ea typeface="+mn-ea"/>
              <a:cs typeface="+mn-cs"/>
            </a:rPr>
            <a:t>6. </a:t>
          </a:r>
          <a:r>
            <a:rPr lang="en-GB" sz="1100" dirty="0" smtClean="0">
              <a:solidFill>
                <a:sysClr val="window" lastClr="FFFFFF"/>
              </a:solidFill>
              <a:latin typeface="Calibri" panose="020F0502020204030204"/>
              <a:ea typeface="+mn-ea"/>
              <a:cs typeface="+mn-cs"/>
            </a:rPr>
            <a:t>Evaluation of SPF design alternatives and selection of the optimal SPF design alternative</a:t>
          </a:r>
          <a:endParaRPr lang="en-SG" sz="1100" dirty="0">
            <a:solidFill>
              <a:sysClr val="window" lastClr="FFFFFF"/>
            </a:solidFill>
            <a:latin typeface="Calibri" panose="020F0502020204030204"/>
            <a:ea typeface="+mn-ea"/>
            <a:cs typeface="+mn-cs"/>
          </a:endParaRPr>
        </a:p>
      </dgm:t>
    </dgm:pt>
    <dgm:pt modelId="{50A8A015-AA6A-49F6-BD8A-590548C84EB5}" type="parTrans" cxnId="{8A06BBF3-D7DB-4C50-8F96-2FB0C655AD99}">
      <dgm:prSet/>
      <dgm:spPr/>
      <dgm:t>
        <a:bodyPr/>
        <a:lstStyle/>
        <a:p>
          <a:endParaRPr lang="en-SG"/>
        </a:p>
      </dgm:t>
    </dgm:pt>
    <dgm:pt modelId="{35429412-3B5E-480C-8F40-D5FFFAC02FE5}" type="sibTrans" cxnId="{8A06BBF3-D7DB-4C50-8F96-2FB0C655AD99}">
      <dgm:prSet/>
      <dgm:spPr/>
      <dgm:t>
        <a:bodyPr/>
        <a:lstStyle/>
        <a:p>
          <a:endParaRPr lang="en-SG"/>
        </a:p>
      </dgm:t>
    </dgm:pt>
    <dgm:pt modelId="{08108A98-DB0E-4376-9C1F-99ED62D47254}">
      <dgm:prSet phldrT="[Text]" custT="1"/>
      <dgm:spPr>
        <a:xfrm>
          <a:off x="0" y="3636694"/>
          <a:ext cx="3467183" cy="205070"/>
        </a:xfrm>
        <a:solidFill>
          <a:srgbClr val="5B9BD5">
            <a:alpha val="90000"/>
            <a:tint val="40000"/>
            <a:hueOff val="0"/>
            <a:satOff val="0"/>
            <a:lumOff val="0"/>
            <a:alphaOff val="0"/>
          </a:srgbClr>
        </a:solidFill>
        <a:ln w="12700" cap="flat" cmpd="sng" algn="ctr">
          <a:solidFill>
            <a:srgbClr val="5B9BD5">
              <a:alpha val="90000"/>
              <a:tint val="40000"/>
              <a:hueOff val="0"/>
              <a:satOff val="0"/>
              <a:lumOff val="0"/>
              <a:alphaOff val="0"/>
            </a:srgbClr>
          </a:solidFill>
          <a:prstDash val="solid"/>
          <a:miter lim="800000"/>
        </a:ln>
        <a:effectLst/>
      </dgm:spPr>
      <dgm:t>
        <a:bodyPr/>
        <a:lstStyle/>
        <a:p>
          <a:r>
            <a:rPr lang="en-SG" sz="1100" dirty="0" smtClean="0">
              <a:solidFill>
                <a:sysClr val="windowText" lastClr="000000">
                  <a:hueOff val="0"/>
                  <a:satOff val="0"/>
                  <a:lumOff val="0"/>
                  <a:alphaOff val="0"/>
                </a:sysClr>
              </a:solidFill>
              <a:latin typeface="Calibri" panose="020F0502020204030204"/>
              <a:ea typeface="+mn-ea"/>
              <a:cs typeface="+mn-cs"/>
            </a:rPr>
            <a:t>Accepting one Design: proceed to step 7 </a:t>
          </a:r>
          <a:endParaRPr lang="en-SG" sz="1100" dirty="0">
            <a:solidFill>
              <a:sysClr val="windowText" lastClr="000000">
                <a:hueOff val="0"/>
                <a:satOff val="0"/>
                <a:lumOff val="0"/>
                <a:alphaOff val="0"/>
              </a:sysClr>
            </a:solidFill>
            <a:latin typeface="Calibri" panose="020F0502020204030204"/>
            <a:ea typeface="+mn-ea"/>
            <a:cs typeface="+mn-cs"/>
          </a:endParaRPr>
        </a:p>
      </dgm:t>
    </dgm:pt>
    <dgm:pt modelId="{F9530674-E6F4-451A-B53C-7BEB9CACAE44}" type="parTrans" cxnId="{E046286F-3604-4CA2-9172-2363C766F988}">
      <dgm:prSet/>
      <dgm:spPr/>
      <dgm:t>
        <a:bodyPr/>
        <a:lstStyle/>
        <a:p>
          <a:endParaRPr lang="en-SG"/>
        </a:p>
      </dgm:t>
    </dgm:pt>
    <dgm:pt modelId="{978F74D6-3883-4CB2-B7BC-FAC19E375ACF}" type="sibTrans" cxnId="{E046286F-3604-4CA2-9172-2363C766F988}">
      <dgm:prSet/>
      <dgm:spPr/>
      <dgm:t>
        <a:bodyPr/>
        <a:lstStyle/>
        <a:p>
          <a:endParaRPr lang="en-SG"/>
        </a:p>
      </dgm:t>
    </dgm:pt>
    <dgm:pt modelId="{839069B9-3373-4E07-BAE8-D8F5B3A04EEF}">
      <dgm:prSet custT="1"/>
      <dgm:spPr>
        <a:xfrm>
          <a:off x="0" y="4075124"/>
          <a:ext cx="6934366" cy="445938"/>
        </a:xfrm>
        <a:solidFill>
          <a:srgbClr val="5B9BD5">
            <a:lumMod val="75000"/>
          </a:srgbClr>
        </a:solidFill>
        <a:ln w="12700" cap="flat" cmpd="sng" algn="ctr">
          <a:solidFill>
            <a:sysClr val="window" lastClr="FFFFFF">
              <a:hueOff val="0"/>
              <a:satOff val="0"/>
              <a:lumOff val="0"/>
              <a:alphaOff val="0"/>
            </a:sysClr>
          </a:solidFill>
          <a:prstDash val="solid"/>
          <a:miter lim="800000"/>
        </a:ln>
        <a:effectLst/>
      </dgm:spPr>
      <dgm:t>
        <a:bodyPr/>
        <a:lstStyle/>
        <a:p>
          <a:r>
            <a:rPr lang="en-SG" sz="1100" dirty="0" smtClean="0">
              <a:solidFill>
                <a:sysClr val="window" lastClr="FFFFFF"/>
              </a:solidFill>
              <a:latin typeface="Calibri" panose="020F0502020204030204"/>
              <a:ea typeface="+mn-ea"/>
              <a:cs typeface="+mn-cs"/>
            </a:rPr>
            <a:t>7. Optimal PSF Design Alternative</a:t>
          </a:r>
        </a:p>
      </dgm:t>
    </dgm:pt>
    <dgm:pt modelId="{047D0E69-C62F-4A9A-AA69-965184A45DB9}" type="parTrans" cxnId="{03CB282B-8AF9-4A4C-96CD-ABA8415B8609}">
      <dgm:prSet/>
      <dgm:spPr/>
      <dgm:t>
        <a:bodyPr/>
        <a:lstStyle/>
        <a:p>
          <a:endParaRPr lang="en-SG"/>
        </a:p>
      </dgm:t>
    </dgm:pt>
    <dgm:pt modelId="{BF89541D-D5D9-48ED-AE3A-92D9DCEB3B59}" type="sibTrans" cxnId="{03CB282B-8AF9-4A4C-96CD-ABA8415B8609}">
      <dgm:prSet/>
      <dgm:spPr/>
      <dgm:t>
        <a:bodyPr/>
        <a:lstStyle/>
        <a:p>
          <a:endParaRPr lang="en-SG"/>
        </a:p>
      </dgm:t>
    </dgm:pt>
    <dgm:pt modelId="{2D8FC573-2CA1-4F4B-AD02-F36FB3FDFDAB}">
      <dgm:prSet phldrT="[Text]" custT="1"/>
      <dgm:spPr>
        <a:xfrm>
          <a:off x="3467183" y="3636694"/>
          <a:ext cx="3467183" cy="205070"/>
        </a:xfrm>
        <a:solidFill>
          <a:srgbClr val="5B9BD5">
            <a:alpha val="90000"/>
            <a:tint val="40000"/>
            <a:hueOff val="0"/>
            <a:satOff val="0"/>
            <a:lumOff val="0"/>
            <a:alphaOff val="0"/>
          </a:srgbClr>
        </a:solidFill>
        <a:ln w="12700" cap="flat" cmpd="sng" algn="ctr">
          <a:solidFill>
            <a:srgbClr val="5B9BD5">
              <a:alpha val="90000"/>
              <a:tint val="40000"/>
              <a:hueOff val="0"/>
              <a:satOff val="0"/>
              <a:lumOff val="0"/>
              <a:alphaOff val="0"/>
            </a:srgbClr>
          </a:solidFill>
          <a:prstDash val="solid"/>
          <a:miter lim="800000"/>
        </a:ln>
        <a:effectLst/>
      </dgm:spPr>
      <dgm:t>
        <a:bodyPr/>
        <a:lstStyle/>
        <a:p>
          <a:r>
            <a:rPr lang="en-US" sz="1100" dirty="0" smtClean="0">
              <a:solidFill>
                <a:sysClr val="windowText" lastClr="000000">
                  <a:hueOff val="0"/>
                  <a:satOff val="0"/>
                  <a:lumOff val="0"/>
                  <a:alphaOff val="0"/>
                </a:sysClr>
              </a:solidFill>
              <a:latin typeface="Calibri" panose="020F0502020204030204"/>
              <a:ea typeface="+mn-ea"/>
              <a:cs typeface="+mn-cs"/>
            </a:rPr>
            <a:t>Not accepting design: return to any previous step</a:t>
          </a:r>
          <a:endParaRPr lang="en-SG" sz="1100" dirty="0">
            <a:solidFill>
              <a:sysClr val="windowText" lastClr="000000">
                <a:hueOff val="0"/>
                <a:satOff val="0"/>
                <a:lumOff val="0"/>
                <a:alphaOff val="0"/>
              </a:sysClr>
            </a:solidFill>
            <a:latin typeface="Calibri" panose="020F0502020204030204"/>
            <a:ea typeface="+mn-ea"/>
            <a:cs typeface="+mn-cs"/>
          </a:endParaRPr>
        </a:p>
      </dgm:t>
    </dgm:pt>
    <dgm:pt modelId="{D6151808-CFBF-4940-8E78-A48E60AD2F1B}" type="parTrans" cxnId="{9BD9A834-98AA-452C-889D-D96A17AF8348}">
      <dgm:prSet/>
      <dgm:spPr/>
      <dgm:t>
        <a:bodyPr/>
        <a:lstStyle/>
        <a:p>
          <a:endParaRPr lang="en-SG"/>
        </a:p>
      </dgm:t>
    </dgm:pt>
    <dgm:pt modelId="{8E8B3657-5EBD-4CAF-92A6-24D5BD1F88FA}" type="sibTrans" cxnId="{9BD9A834-98AA-452C-889D-D96A17AF8348}">
      <dgm:prSet/>
      <dgm:spPr/>
      <dgm:t>
        <a:bodyPr/>
        <a:lstStyle/>
        <a:p>
          <a:endParaRPr lang="en-SG"/>
        </a:p>
      </dgm:t>
    </dgm:pt>
    <dgm:pt modelId="{B32979E6-818C-46FE-8CF1-3668B7C8F883}">
      <dgm:prSet custT="1"/>
      <dgm:spPr>
        <a:xfrm>
          <a:off x="0" y="4307012"/>
          <a:ext cx="6934366" cy="205131"/>
        </a:xfrm>
        <a:solidFill>
          <a:srgbClr val="5B9BD5">
            <a:alpha val="90000"/>
            <a:tint val="40000"/>
            <a:hueOff val="0"/>
            <a:satOff val="0"/>
            <a:lumOff val="0"/>
            <a:alphaOff val="0"/>
          </a:srgbClr>
        </a:solidFill>
        <a:ln w="12700" cap="flat" cmpd="sng" algn="ctr">
          <a:solidFill>
            <a:srgbClr val="5B9BD5">
              <a:alpha val="90000"/>
              <a:tint val="40000"/>
              <a:hueOff val="0"/>
              <a:satOff val="0"/>
              <a:lumOff val="0"/>
              <a:alphaOff val="0"/>
            </a:srgbClr>
          </a:solidFill>
          <a:prstDash val="solid"/>
          <a:miter lim="800000"/>
        </a:ln>
        <a:effectLst/>
      </dgm:spPr>
      <dgm:t>
        <a:bodyPr/>
        <a:lstStyle/>
        <a:p>
          <a:r>
            <a:rPr lang="en-SG" sz="1100" dirty="0" smtClean="0">
              <a:solidFill>
                <a:sysClr val="windowText" lastClr="000000">
                  <a:hueOff val="0"/>
                  <a:satOff val="0"/>
                  <a:lumOff val="0"/>
                  <a:alphaOff val="0"/>
                </a:sysClr>
              </a:solidFill>
              <a:latin typeface="Calibri" panose="020F0502020204030204"/>
              <a:ea typeface="+mn-ea"/>
              <a:cs typeface="+mn-cs"/>
            </a:rPr>
            <a:t>Façade installation and monitoring</a:t>
          </a:r>
        </a:p>
      </dgm:t>
    </dgm:pt>
    <dgm:pt modelId="{0A1C2C1E-DEEE-4A7B-92EF-FA32983D99DF}" type="parTrans" cxnId="{BAD68EE2-FA69-4678-A97E-61A3E0E9655B}">
      <dgm:prSet/>
      <dgm:spPr/>
      <dgm:t>
        <a:bodyPr/>
        <a:lstStyle/>
        <a:p>
          <a:endParaRPr lang="en-SG"/>
        </a:p>
      </dgm:t>
    </dgm:pt>
    <dgm:pt modelId="{F945E348-FB3F-4A71-9C37-A82E011C6EE3}" type="sibTrans" cxnId="{BAD68EE2-FA69-4678-A97E-61A3E0E9655B}">
      <dgm:prSet/>
      <dgm:spPr/>
      <dgm:t>
        <a:bodyPr/>
        <a:lstStyle/>
        <a:p>
          <a:endParaRPr lang="en-SG"/>
        </a:p>
      </dgm:t>
    </dgm:pt>
    <dgm:pt modelId="{D1053C6C-4970-433C-A599-E8DEA07207B1}">
      <dgm:prSet phldrT="[Text]" custT="1"/>
      <dgm:spPr>
        <a:xfrm>
          <a:off x="4621782" y="240871"/>
          <a:ext cx="2309198" cy="205070"/>
        </a:xfrm>
        <a:solidFill>
          <a:srgbClr val="5B9BD5">
            <a:alpha val="90000"/>
            <a:tint val="40000"/>
            <a:hueOff val="0"/>
            <a:satOff val="0"/>
            <a:lumOff val="0"/>
            <a:alphaOff val="0"/>
          </a:srgbClr>
        </a:solidFill>
        <a:ln w="12700" cap="flat" cmpd="sng" algn="ctr">
          <a:solidFill>
            <a:srgbClr val="5B9BD5">
              <a:alpha val="90000"/>
              <a:tint val="40000"/>
              <a:hueOff val="0"/>
              <a:satOff val="0"/>
              <a:lumOff val="0"/>
              <a:alphaOff val="0"/>
            </a:srgbClr>
          </a:solidFill>
          <a:prstDash val="solid"/>
          <a:miter lim="800000"/>
        </a:ln>
        <a:effectLst/>
      </dgm:spPr>
      <dgm:t>
        <a:bodyPr/>
        <a:lstStyle/>
        <a:p>
          <a:r>
            <a:rPr lang="en-US" sz="1100" dirty="0" smtClean="0">
              <a:solidFill>
                <a:sysClr val="windowText" lastClr="000000">
                  <a:hueOff val="0"/>
                  <a:satOff val="0"/>
                  <a:lumOff val="0"/>
                  <a:alphaOff val="0"/>
                </a:sysClr>
              </a:solidFill>
              <a:latin typeface="Calibri" panose="020F0502020204030204"/>
              <a:ea typeface="+mn-ea"/>
              <a:cs typeface="+mn-cs"/>
            </a:rPr>
            <a:t>Definition of openings </a:t>
          </a:r>
          <a:endParaRPr lang="en-SG" sz="1000" dirty="0">
            <a:solidFill>
              <a:sysClr val="windowText" lastClr="000000">
                <a:hueOff val="0"/>
                <a:satOff val="0"/>
                <a:lumOff val="0"/>
                <a:alphaOff val="0"/>
              </a:sysClr>
            </a:solidFill>
            <a:latin typeface="Calibri" panose="020F0502020204030204"/>
            <a:ea typeface="+mn-ea"/>
            <a:cs typeface="+mn-cs"/>
          </a:endParaRPr>
        </a:p>
      </dgm:t>
    </dgm:pt>
    <dgm:pt modelId="{A4B47673-D6A7-4F01-B5FE-23959B864E35}" type="parTrans" cxnId="{0DC6B99F-E293-4B0F-9829-68B434B34863}">
      <dgm:prSet/>
      <dgm:spPr/>
      <dgm:t>
        <a:bodyPr/>
        <a:lstStyle/>
        <a:p>
          <a:endParaRPr lang="en-SG"/>
        </a:p>
      </dgm:t>
    </dgm:pt>
    <dgm:pt modelId="{81119822-B8F2-4317-B4B1-AC6B7857278E}" type="sibTrans" cxnId="{0DC6B99F-E293-4B0F-9829-68B434B34863}">
      <dgm:prSet/>
      <dgm:spPr/>
      <dgm:t>
        <a:bodyPr/>
        <a:lstStyle/>
        <a:p>
          <a:endParaRPr lang="en-SG"/>
        </a:p>
      </dgm:t>
    </dgm:pt>
    <dgm:pt modelId="{BEB66887-C824-4A9F-9641-888706D86202}" type="pres">
      <dgm:prSet presAssocID="{71835A3E-9795-4438-869F-96416EBA7AB3}" presName="Name0" presStyleCnt="0">
        <dgm:presLayoutVars>
          <dgm:dir/>
          <dgm:animLvl val="lvl"/>
          <dgm:resizeHandles val="exact"/>
        </dgm:presLayoutVars>
      </dgm:prSet>
      <dgm:spPr/>
      <dgm:t>
        <a:bodyPr/>
        <a:lstStyle/>
        <a:p>
          <a:endParaRPr lang="en-SG"/>
        </a:p>
      </dgm:t>
    </dgm:pt>
    <dgm:pt modelId="{EF6AD10D-59B7-4231-9429-C4FE26D9F1D2}" type="pres">
      <dgm:prSet presAssocID="{839069B9-3373-4E07-BAE8-D8F5B3A04EEF}" presName="boxAndChildren" presStyleCnt="0"/>
      <dgm:spPr/>
    </dgm:pt>
    <dgm:pt modelId="{6047F284-C676-459A-830E-78D0B07174BE}" type="pres">
      <dgm:prSet presAssocID="{839069B9-3373-4E07-BAE8-D8F5B3A04EEF}" presName="parentTextBox" presStyleLbl="node1" presStyleIdx="0" presStyleCnt="7" custScaleX="33427" custLinFactY="-101147" custLinFactNeighborX="-26163" custLinFactNeighborY="-200000"/>
      <dgm:spPr>
        <a:prstGeom prst="rect">
          <a:avLst/>
        </a:prstGeom>
      </dgm:spPr>
      <dgm:t>
        <a:bodyPr/>
        <a:lstStyle/>
        <a:p>
          <a:endParaRPr lang="en-SG"/>
        </a:p>
      </dgm:t>
    </dgm:pt>
    <dgm:pt modelId="{5C993F16-0DDF-4A3C-B61D-3D9B269576E5}" type="pres">
      <dgm:prSet presAssocID="{839069B9-3373-4E07-BAE8-D8F5B3A04EEF}" presName="entireBox" presStyleLbl="node1" presStyleIdx="0" presStyleCnt="7"/>
      <dgm:spPr/>
      <dgm:t>
        <a:bodyPr/>
        <a:lstStyle/>
        <a:p>
          <a:endParaRPr lang="en-SG"/>
        </a:p>
      </dgm:t>
    </dgm:pt>
    <dgm:pt modelId="{92266780-BE1F-4491-BDBC-4BF7206E5E54}" type="pres">
      <dgm:prSet presAssocID="{839069B9-3373-4E07-BAE8-D8F5B3A04EEF}" presName="descendantBox" presStyleCnt="0"/>
      <dgm:spPr/>
    </dgm:pt>
    <dgm:pt modelId="{1B327B2F-55BF-4C1F-88D8-F7597C3C0DCB}" type="pres">
      <dgm:prSet presAssocID="{B32979E6-818C-46FE-8CF1-3668B7C8F883}" presName="childTextBox" presStyleLbl="fgAccFollowNode1" presStyleIdx="0" presStyleCnt="14">
        <dgm:presLayoutVars>
          <dgm:bulletEnabled val="1"/>
        </dgm:presLayoutVars>
      </dgm:prSet>
      <dgm:spPr>
        <a:prstGeom prst="rect">
          <a:avLst/>
        </a:prstGeom>
      </dgm:spPr>
      <dgm:t>
        <a:bodyPr/>
        <a:lstStyle/>
        <a:p>
          <a:endParaRPr lang="en-SG"/>
        </a:p>
      </dgm:t>
    </dgm:pt>
    <dgm:pt modelId="{C08F7A3D-A969-47DB-BBB9-CA8A3CFF9E87}" type="pres">
      <dgm:prSet presAssocID="{35429412-3B5E-480C-8F40-D5FFFAC02FE5}" presName="sp" presStyleCnt="0"/>
      <dgm:spPr/>
    </dgm:pt>
    <dgm:pt modelId="{E469B012-FAE4-4BC3-930F-1AC3676C26AC}" type="pres">
      <dgm:prSet presAssocID="{849210D5-AD3E-47CA-9073-100A2FEC5A99}" presName="arrowAndChildren" presStyleCnt="0"/>
      <dgm:spPr/>
    </dgm:pt>
    <dgm:pt modelId="{6ACD93CB-53FE-4E39-8E40-04198776B9E6}" type="pres">
      <dgm:prSet presAssocID="{849210D5-AD3E-47CA-9073-100A2FEC5A99}" presName="parentTextArrow" presStyleLbl="node1" presStyleIdx="0" presStyleCnt="7"/>
      <dgm:spPr>
        <a:prstGeom prst="upArrowCallout">
          <a:avLst/>
        </a:prstGeom>
      </dgm:spPr>
      <dgm:t>
        <a:bodyPr/>
        <a:lstStyle/>
        <a:p>
          <a:endParaRPr lang="en-SG"/>
        </a:p>
      </dgm:t>
    </dgm:pt>
    <dgm:pt modelId="{0F6F006A-F64A-423A-81A8-B380EECFC58E}" type="pres">
      <dgm:prSet presAssocID="{849210D5-AD3E-47CA-9073-100A2FEC5A99}" presName="arrow" presStyleLbl="node1" presStyleIdx="1" presStyleCnt="7"/>
      <dgm:spPr/>
      <dgm:t>
        <a:bodyPr/>
        <a:lstStyle/>
        <a:p>
          <a:endParaRPr lang="en-SG"/>
        </a:p>
      </dgm:t>
    </dgm:pt>
    <dgm:pt modelId="{7534E15F-71D9-4669-8075-647CE9117A87}" type="pres">
      <dgm:prSet presAssocID="{849210D5-AD3E-47CA-9073-100A2FEC5A99}" presName="descendantArrow" presStyleCnt="0"/>
      <dgm:spPr/>
    </dgm:pt>
    <dgm:pt modelId="{88A8AFA8-969F-4853-960E-B062E1728402}" type="pres">
      <dgm:prSet presAssocID="{08108A98-DB0E-4376-9C1F-99ED62D47254}" presName="childTextArrow" presStyleLbl="fgAccFollowNode1" presStyleIdx="1" presStyleCnt="14">
        <dgm:presLayoutVars>
          <dgm:bulletEnabled val="1"/>
        </dgm:presLayoutVars>
      </dgm:prSet>
      <dgm:spPr>
        <a:prstGeom prst="rect">
          <a:avLst/>
        </a:prstGeom>
      </dgm:spPr>
      <dgm:t>
        <a:bodyPr/>
        <a:lstStyle/>
        <a:p>
          <a:endParaRPr lang="en-SG"/>
        </a:p>
      </dgm:t>
    </dgm:pt>
    <dgm:pt modelId="{1F512BA4-F3F1-4E06-BC1C-FC3ACCD026C7}" type="pres">
      <dgm:prSet presAssocID="{2D8FC573-2CA1-4F4B-AD02-F36FB3FDFDAB}" presName="childTextArrow" presStyleLbl="fgAccFollowNode1" presStyleIdx="2" presStyleCnt="14">
        <dgm:presLayoutVars>
          <dgm:bulletEnabled val="1"/>
        </dgm:presLayoutVars>
      </dgm:prSet>
      <dgm:spPr>
        <a:prstGeom prst="rect">
          <a:avLst/>
        </a:prstGeom>
      </dgm:spPr>
      <dgm:t>
        <a:bodyPr/>
        <a:lstStyle/>
        <a:p>
          <a:endParaRPr lang="en-SG"/>
        </a:p>
      </dgm:t>
    </dgm:pt>
    <dgm:pt modelId="{F55851B4-BC24-48B0-8FB4-4B46B8D7961C}" type="pres">
      <dgm:prSet presAssocID="{237C9E22-348D-4335-ADF4-CACE383853A8}" presName="sp" presStyleCnt="0"/>
      <dgm:spPr/>
    </dgm:pt>
    <dgm:pt modelId="{5A114C05-BC8A-4886-B3F8-7E887B136C16}" type="pres">
      <dgm:prSet presAssocID="{5341947B-CB98-4D07-9C90-0D38BE26F591}" presName="arrowAndChildren" presStyleCnt="0"/>
      <dgm:spPr/>
    </dgm:pt>
    <dgm:pt modelId="{8F420392-B304-4994-A30E-15724DDC9270}" type="pres">
      <dgm:prSet presAssocID="{5341947B-CB98-4D07-9C90-0D38BE26F591}" presName="parentTextArrow" presStyleLbl="node1" presStyleIdx="1" presStyleCnt="7"/>
      <dgm:spPr>
        <a:prstGeom prst="upArrowCallout">
          <a:avLst/>
        </a:prstGeom>
      </dgm:spPr>
      <dgm:t>
        <a:bodyPr/>
        <a:lstStyle/>
        <a:p>
          <a:endParaRPr lang="en-SG"/>
        </a:p>
      </dgm:t>
    </dgm:pt>
    <dgm:pt modelId="{93C08A97-6FAE-44F2-B611-4C83AEC1053F}" type="pres">
      <dgm:prSet presAssocID="{5341947B-CB98-4D07-9C90-0D38BE26F591}" presName="arrow" presStyleLbl="node1" presStyleIdx="2" presStyleCnt="7"/>
      <dgm:spPr/>
      <dgm:t>
        <a:bodyPr/>
        <a:lstStyle/>
        <a:p>
          <a:endParaRPr lang="en-SG"/>
        </a:p>
      </dgm:t>
    </dgm:pt>
    <dgm:pt modelId="{42EF523F-BDE0-4F7E-8A62-3B573C7E2077}" type="pres">
      <dgm:prSet presAssocID="{5341947B-CB98-4D07-9C90-0D38BE26F591}" presName="descendantArrow" presStyleCnt="0"/>
      <dgm:spPr/>
    </dgm:pt>
    <dgm:pt modelId="{2FFF63C6-5CAA-4324-A3FA-7799C5CD46A6}" type="pres">
      <dgm:prSet presAssocID="{1B42433D-21D7-479F-986F-DE697C644221}" presName="childTextArrow" presStyleLbl="fgAccFollowNode1" presStyleIdx="3" presStyleCnt="14">
        <dgm:presLayoutVars>
          <dgm:bulletEnabled val="1"/>
        </dgm:presLayoutVars>
      </dgm:prSet>
      <dgm:spPr>
        <a:prstGeom prst="rect">
          <a:avLst/>
        </a:prstGeom>
      </dgm:spPr>
      <dgm:t>
        <a:bodyPr/>
        <a:lstStyle/>
        <a:p>
          <a:endParaRPr lang="en-SG"/>
        </a:p>
      </dgm:t>
    </dgm:pt>
    <dgm:pt modelId="{72DD47E3-9FB2-4CA2-AD72-077EF686C72B}" type="pres">
      <dgm:prSet presAssocID="{75D7E0DD-C242-4DFB-91FB-F4B3B882ED17}" presName="childTextArrow" presStyleLbl="fgAccFollowNode1" presStyleIdx="4" presStyleCnt="14">
        <dgm:presLayoutVars>
          <dgm:bulletEnabled val="1"/>
        </dgm:presLayoutVars>
      </dgm:prSet>
      <dgm:spPr>
        <a:prstGeom prst="rect">
          <a:avLst/>
        </a:prstGeom>
      </dgm:spPr>
      <dgm:t>
        <a:bodyPr/>
        <a:lstStyle/>
        <a:p>
          <a:endParaRPr lang="en-SG"/>
        </a:p>
      </dgm:t>
    </dgm:pt>
    <dgm:pt modelId="{9FB3C8C0-8441-4BCF-9778-7292BECDB8D9}" type="pres">
      <dgm:prSet presAssocID="{650F6D8E-6B0B-4F0D-8685-B0CD84236BA1}" presName="childTextArrow" presStyleLbl="fgAccFollowNode1" presStyleIdx="5" presStyleCnt="14">
        <dgm:presLayoutVars>
          <dgm:bulletEnabled val="1"/>
        </dgm:presLayoutVars>
      </dgm:prSet>
      <dgm:spPr>
        <a:prstGeom prst="rect">
          <a:avLst/>
        </a:prstGeom>
      </dgm:spPr>
      <dgm:t>
        <a:bodyPr/>
        <a:lstStyle/>
        <a:p>
          <a:endParaRPr lang="en-SG"/>
        </a:p>
      </dgm:t>
    </dgm:pt>
    <dgm:pt modelId="{88C90063-843C-4953-86F7-78DBA227F045}" type="pres">
      <dgm:prSet presAssocID="{48AD1C5C-003C-4A2A-B436-9CB668CEB5AD}" presName="sp" presStyleCnt="0"/>
      <dgm:spPr/>
    </dgm:pt>
    <dgm:pt modelId="{04560D25-DE54-4BAF-8736-4CE58C52E3D8}" type="pres">
      <dgm:prSet presAssocID="{178405E3-0591-4C56-B011-15470CC6CA28}" presName="arrowAndChildren" presStyleCnt="0"/>
      <dgm:spPr/>
    </dgm:pt>
    <dgm:pt modelId="{39B1E375-C7B6-48C5-8F3C-C3230194325E}" type="pres">
      <dgm:prSet presAssocID="{178405E3-0591-4C56-B011-15470CC6CA28}" presName="parentTextArrow" presStyleLbl="node1" presStyleIdx="2" presStyleCnt="7"/>
      <dgm:spPr>
        <a:prstGeom prst="upArrowCallout">
          <a:avLst/>
        </a:prstGeom>
      </dgm:spPr>
      <dgm:t>
        <a:bodyPr/>
        <a:lstStyle/>
        <a:p>
          <a:endParaRPr lang="en-SG"/>
        </a:p>
      </dgm:t>
    </dgm:pt>
    <dgm:pt modelId="{4604C98A-6936-468A-87B1-8E09BAE845E0}" type="pres">
      <dgm:prSet presAssocID="{178405E3-0591-4C56-B011-15470CC6CA28}" presName="arrow" presStyleLbl="node1" presStyleIdx="3" presStyleCnt="7"/>
      <dgm:spPr/>
      <dgm:t>
        <a:bodyPr/>
        <a:lstStyle/>
        <a:p>
          <a:endParaRPr lang="en-SG"/>
        </a:p>
      </dgm:t>
    </dgm:pt>
    <dgm:pt modelId="{3659E18E-884A-4581-8518-41433F59F5FE}" type="pres">
      <dgm:prSet presAssocID="{178405E3-0591-4C56-B011-15470CC6CA28}" presName="descendantArrow" presStyleCnt="0"/>
      <dgm:spPr/>
    </dgm:pt>
    <dgm:pt modelId="{F87E4748-B6E8-45E4-882B-8FB22B78BE06}" type="pres">
      <dgm:prSet presAssocID="{E1617C5B-51A1-485E-9DB2-1FE4EF0D402D}" presName="childTextArrow" presStyleLbl="fgAccFollowNode1" presStyleIdx="6" presStyleCnt="14">
        <dgm:presLayoutVars>
          <dgm:bulletEnabled val="1"/>
        </dgm:presLayoutVars>
      </dgm:prSet>
      <dgm:spPr>
        <a:prstGeom prst="rect">
          <a:avLst/>
        </a:prstGeom>
      </dgm:spPr>
      <dgm:t>
        <a:bodyPr/>
        <a:lstStyle/>
        <a:p>
          <a:endParaRPr lang="en-SG"/>
        </a:p>
      </dgm:t>
    </dgm:pt>
    <dgm:pt modelId="{CFA7FCF1-7B41-4B64-86D3-18F58168565A}" type="pres">
      <dgm:prSet presAssocID="{E58D2776-094F-46B9-ADE9-D086341F3BE3}" presName="childTextArrow" presStyleLbl="fgAccFollowNode1" presStyleIdx="7" presStyleCnt="14">
        <dgm:presLayoutVars>
          <dgm:bulletEnabled val="1"/>
        </dgm:presLayoutVars>
      </dgm:prSet>
      <dgm:spPr>
        <a:prstGeom prst="rect">
          <a:avLst/>
        </a:prstGeom>
      </dgm:spPr>
      <dgm:t>
        <a:bodyPr/>
        <a:lstStyle/>
        <a:p>
          <a:endParaRPr lang="en-SG"/>
        </a:p>
      </dgm:t>
    </dgm:pt>
    <dgm:pt modelId="{9C937921-86F8-4905-AF17-1DFE3777A212}" type="pres">
      <dgm:prSet presAssocID="{AF35271F-5B89-4D4A-BB00-1550AFC0ACAD}" presName="sp" presStyleCnt="0"/>
      <dgm:spPr/>
    </dgm:pt>
    <dgm:pt modelId="{B3C77834-F8E1-471B-83FC-8ADBF851B552}" type="pres">
      <dgm:prSet presAssocID="{49A6377C-DB70-44BF-A332-6BA61AA14BE6}" presName="arrowAndChildren" presStyleCnt="0"/>
      <dgm:spPr/>
    </dgm:pt>
    <dgm:pt modelId="{64EE3D53-E160-4105-870F-0D7EE9091CAE}" type="pres">
      <dgm:prSet presAssocID="{49A6377C-DB70-44BF-A332-6BA61AA14BE6}" presName="parentTextArrow" presStyleLbl="node1" presStyleIdx="3" presStyleCnt="7"/>
      <dgm:spPr>
        <a:prstGeom prst="upArrowCallout">
          <a:avLst/>
        </a:prstGeom>
      </dgm:spPr>
      <dgm:t>
        <a:bodyPr/>
        <a:lstStyle/>
        <a:p>
          <a:endParaRPr lang="en-SG"/>
        </a:p>
      </dgm:t>
    </dgm:pt>
    <dgm:pt modelId="{B374FB08-90DE-48E8-B4E1-137BF912BA05}" type="pres">
      <dgm:prSet presAssocID="{49A6377C-DB70-44BF-A332-6BA61AA14BE6}" presName="arrow" presStyleLbl="node1" presStyleIdx="4" presStyleCnt="7"/>
      <dgm:spPr/>
      <dgm:t>
        <a:bodyPr/>
        <a:lstStyle/>
        <a:p>
          <a:endParaRPr lang="en-SG"/>
        </a:p>
      </dgm:t>
    </dgm:pt>
    <dgm:pt modelId="{2981DD53-8731-40C9-97FC-2A55A9D3889D}" type="pres">
      <dgm:prSet presAssocID="{49A6377C-DB70-44BF-A332-6BA61AA14BE6}" presName="descendantArrow" presStyleCnt="0"/>
      <dgm:spPr/>
    </dgm:pt>
    <dgm:pt modelId="{4231BE1C-2056-4372-9F9F-8490DEE676C2}" type="pres">
      <dgm:prSet presAssocID="{91C3269F-89E5-4177-9E17-D4FC9F7352ED}" presName="childTextArrow" presStyleLbl="fgAccFollowNode1" presStyleIdx="8" presStyleCnt="14">
        <dgm:presLayoutVars>
          <dgm:bulletEnabled val="1"/>
        </dgm:presLayoutVars>
      </dgm:prSet>
      <dgm:spPr>
        <a:prstGeom prst="rect">
          <a:avLst/>
        </a:prstGeom>
      </dgm:spPr>
      <dgm:t>
        <a:bodyPr/>
        <a:lstStyle/>
        <a:p>
          <a:endParaRPr lang="en-SG"/>
        </a:p>
      </dgm:t>
    </dgm:pt>
    <dgm:pt modelId="{09F57BA1-55E4-4D1B-A50A-CA34CB026A8B}" type="pres">
      <dgm:prSet presAssocID="{CDA7A93E-6DEF-432B-A70C-B72BF4FB02A0}" presName="childTextArrow" presStyleLbl="fgAccFollowNode1" presStyleIdx="9" presStyleCnt="14">
        <dgm:presLayoutVars>
          <dgm:bulletEnabled val="1"/>
        </dgm:presLayoutVars>
      </dgm:prSet>
      <dgm:spPr>
        <a:prstGeom prst="rect">
          <a:avLst/>
        </a:prstGeom>
      </dgm:spPr>
      <dgm:t>
        <a:bodyPr/>
        <a:lstStyle/>
        <a:p>
          <a:endParaRPr lang="en-SG"/>
        </a:p>
      </dgm:t>
    </dgm:pt>
    <dgm:pt modelId="{7785F074-E362-4E7F-A7F2-CABB060091E0}" type="pres">
      <dgm:prSet presAssocID="{78CA8A57-C9C7-4561-8627-7914CA9513C8}" presName="sp" presStyleCnt="0"/>
      <dgm:spPr/>
    </dgm:pt>
    <dgm:pt modelId="{FACDD718-77DD-4DEE-B400-2EB3E3F9D7E2}" type="pres">
      <dgm:prSet presAssocID="{B2BC90B7-2749-4BEE-A809-A5E104903012}" presName="arrowAndChildren" presStyleCnt="0"/>
      <dgm:spPr/>
    </dgm:pt>
    <dgm:pt modelId="{5E0D16BB-9D70-4124-9782-2685305BE226}" type="pres">
      <dgm:prSet presAssocID="{B2BC90B7-2749-4BEE-A809-A5E104903012}" presName="parentTextArrow" presStyleLbl="node1" presStyleIdx="4" presStyleCnt="7"/>
      <dgm:spPr>
        <a:prstGeom prst="upArrowCallout">
          <a:avLst/>
        </a:prstGeom>
      </dgm:spPr>
      <dgm:t>
        <a:bodyPr/>
        <a:lstStyle/>
        <a:p>
          <a:endParaRPr lang="en-SG"/>
        </a:p>
      </dgm:t>
    </dgm:pt>
    <dgm:pt modelId="{B12BDC86-5933-4212-9DD1-ACCB36083FEA}" type="pres">
      <dgm:prSet presAssocID="{B2BC90B7-2749-4BEE-A809-A5E104903012}" presName="arrow" presStyleLbl="node1" presStyleIdx="5" presStyleCnt="7"/>
      <dgm:spPr/>
      <dgm:t>
        <a:bodyPr/>
        <a:lstStyle/>
        <a:p>
          <a:endParaRPr lang="en-SG"/>
        </a:p>
      </dgm:t>
    </dgm:pt>
    <dgm:pt modelId="{D3A51481-DD10-4E29-BB61-74FD9750DFC8}" type="pres">
      <dgm:prSet presAssocID="{B2BC90B7-2749-4BEE-A809-A5E104903012}" presName="descendantArrow" presStyleCnt="0"/>
      <dgm:spPr/>
    </dgm:pt>
    <dgm:pt modelId="{0AF619A1-97DB-4F18-9B28-5107D17C9B08}" type="pres">
      <dgm:prSet presAssocID="{4B684B13-42DE-426D-AF54-A075D521ECA3}" presName="childTextArrow" presStyleLbl="fgAccFollowNode1" presStyleIdx="10" presStyleCnt="14">
        <dgm:presLayoutVars>
          <dgm:bulletEnabled val="1"/>
        </dgm:presLayoutVars>
      </dgm:prSet>
      <dgm:spPr>
        <a:prstGeom prst="rect">
          <a:avLst/>
        </a:prstGeom>
      </dgm:spPr>
      <dgm:t>
        <a:bodyPr/>
        <a:lstStyle/>
        <a:p>
          <a:endParaRPr lang="en-SG"/>
        </a:p>
      </dgm:t>
    </dgm:pt>
    <dgm:pt modelId="{FE20C0BC-7D83-4A23-AB75-2A6D0B5E14E6}" type="pres">
      <dgm:prSet presAssocID="{19190231-3488-4495-9F86-C59411B84D2F}" presName="sp" presStyleCnt="0"/>
      <dgm:spPr/>
    </dgm:pt>
    <dgm:pt modelId="{8EA38BF3-CB2E-4A48-A35C-8BA31CE5FF25}" type="pres">
      <dgm:prSet presAssocID="{0C534B1E-E1EF-41D4-9C64-73A94BF6E213}" presName="arrowAndChildren" presStyleCnt="0"/>
      <dgm:spPr/>
    </dgm:pt>
    <dgm:pt modelId="{02FB3EE2-D3A6-46D0-9E53-51F0300B42E4}" type="pres">
      <dgm:prSet presAssocID="{0C534B1E-E1EF-41D4-9C64-73A94BF6E213}" presName="parentTextArrow" presStyleLbl="node1" presStyleIdx="5" presStyleCnt="7"/>
      <dgm:spPr>
        <a:prstGeom prst="upArrowCallout">
          <a:avLst/>
        </a:prstGeom>
      </dgm:spPr>
      <dgm:t>
        <a:bodyPr/>
        <a:lstStyle/>
        <a:p>
          <a:endParaRPr lang="en-SG"/>
        </a:p>
      </dgm:t>
    </dgm:pt>
    <dgm:pt modelId="{A507FD60-7A31-4098-924F-09CF961020C2}" type="pres">
      <dgm:prSet presAssocID="{0C534B1E-E1EF-41D4-9C64-73A94BF6E213}" presName="arrow" presStyleLbl="node1" presStyleIdx="6" presStyleCnt="7"/>
      <dgm:spPr/>
      <dgm:t>
        <a:bodyPr/>
        <a:lstStyle/>
        <a:p>
          <a:endParaRPr lang="en-SG"/>
        </a:p>
      </dgm:t>
    </dgm:pt>
    <dgm:pt modelId="{B1D6F6A9-CF3F-4411-AC4D-1C6649A50D3F}" type="pres">
      <dgm:prSet presAssocID="{0C534B1E-E1EF-41D4-9C64-73A94BF6E213}" presName="descendantArrow" presStyleCnt="0"/>
      <dgm:spPr/>
    </dgm:pt>
    <dgm:pt modelId="{30AB8C7C-0797-4BA6-A625-D1E63EF936D3}" type="pres">
      <dgm:prSet presAssocID="{E20CAF2A-F97A-467F-9F5C-2F75EF1C7AC0}" presName="childTextArrow" presStyleLbl="fgAccFollowNode1" presStyleIdx="11" presStyleCnt="14">
        <dgm:presLayoutVars>
          <dgm:bulletEnabled val="1"/>
        </dgm:presLayoutVars>
      </dgm:prSet>
      <dgm:spPr>
        <a:prstGeom prst="rect">
          <a:avLst/>
        </a:prstGeom>
      </dgm:spPr>
      <dgm:t>
        <a:bodyPr/>
        <a:lstStyle/>
        <a:p>
          <a:endParaRPr lang="en-SG"/>
        </a:p>
      </dgm:t>
    </dgm:pt>
    <dgm:pt modelId="{30AE25AE-7FE6-4E2D-A268-61C5155A2300}" type="pres">
      <dgm:prSet presAssocID="{0B48C81F-CC69-4DF4-8D3B-5B7EFA64DEB2}" presName="childTextArrow" presStyleLbl="fgAccFollowNode1" presStyleIdx="12" presStyleCnt="14">
        <dgm:presLayoutVars>
          <dgm:bulletEnabled val="1"/>
        </dgm:presLayoutVars>
      </dgm:prSet>
      <dgm:spPr>
        <a:prstGeom prst="rect">
          <a:avLst/>
        </a:prstGeom>
      </dgm:spPr>
      <dgm:t>
        <a:bodyPr/>
        <a:lstStyle/>
        <a:p>
          <a:endParaRPr lang="en-SG"/>
        </a:p>
      </dgm:t>
    </dgm:pt>
    <dgm:pt modelId="{8CD66CBD-51C7-4CA1-894A-CE729311503C}" type="pres">
      <dgm:prSet presAssocID="{D1053C6C-4970-433C-A599-E8DEA07207B1}" presName="childTextArrow" presStyleLbl="fgAccFollowNode1" presStyleIdx="13" presStyleCnt="14">
        <dgm:presLayoutVars>
          <dgm:bulletEnabled val="1"/>
        </dgm:presLayoutVars>
      </dgm:prSet>
      <dgm:spPr>
        <a:prstGeom prst="rect">
          <a:avLst/>
        </a:prstGeom>
      </dgm:spPr>
      <dgm:t>
        <a:bodyPr/>
        <a:lstStyle/>
        <a:p>
          <a:endParaRPr lang="en-SG"/>
        </a:p>
      </dgm:t>
    </dgm:pt>
  </dgm:ptLst>
  <dgm:cxnLst>
    <dgm:cxn modelId="{8A06BBF3-D7DB-4C50-8F96-2FB0C655AD99}" srcId="{71835A3E-9795-4438-869F-96416EBA7AB3}" destId="{849210D5-AD3E-47CA-9073-100A2FEC5A99}" srcOrd="5" destOrd="0" parTransId="{50A8A015-AA6A-49F6-BD8A-590548C84EB5}" sibTransId="{35429412-3B5E-480C-8F40-D5FFFAC02FE5}"/>
    <dgm:cxn modelId="{63B1DB93-EEAA-4DE3-B541-6C064CC977CD}" srcId="{49A6377C-DB70-44BF-A332-6BA61AA14BE6}" destId="{91C3269F-89E5-4177-9E17-D4FC9F7352ED}" srcOrd="0" destOrd="0" parTransId="{CC7A364C-D303-413A-8E0C-AE9B77C7CA03}" sibTransId="{D354EF42-266F-4FA5-914F-E360F961AF98}"/>
    <dgm:cxn modelId="{EF5310B2-D38A-403E-9404-365A9CE5ADB9}" type="presOf" srcId="{91C3269F-89E5-4177-9E17-D4FC9F7352ED}" destId="{4231BE1C-2056-4372-9F9F-8490DEE676C2}" srcOrd="0" destOrd="0" presId="urn:microsoft.com/office/officeart/2005/8/layout/process4"/>
    <dgm:cxn modelId="{7F27F9FF-A094-4145-8DD1-4868B472E246}" srcId="{5341947B-CB98-4D07-9C90-0D38BE26F591}" destId="{75D7E0DD-C242-4DFB-91FB-F4B3B882ED17}" srcOrd="1" destOrd="0" parTransId="{FE16C79E-1BCF-4EB0-84D4-1B7D2E970470}" sibTransId="{9771FDDB-B609-4DBC-9A6F-7432111EDCCD}"/>
    <dgm:cxn modelId="{6ECD2BC9-8659-4E00-9590-4093F09ABBF1}" type="presOf" srcId="{5341947B-CB98-4D07-9C90-0D38BE26F591}" destId="{8F420392-B304-4994-A30E-15724DDC9270}" srcOrd="0" destOrd="0" presId="urn:microsoft.com/office/officeart/2005/8/layout/process4"/>
    <dgm:cxn modelId="{2A90C53C-C57E-497C-A560-2A7D1CD39AA4}" srcId="{B2BC90B7-2749-4BEE-A809-A5E104903012}" destId="{4B684B13-42DE-426D-AF54-A075D521ECA3}" srcOrd="0" destOrd="0" parTransId="{09DFA80B-D19D-4CD2-8937-80FDC47DFB68}" sibTransId="{A79A4E31-8D91-447D-9F81-7AB32ED0E9EA}"/>
    <dgm:cxn modelId="{7F87C8BF-52B1-4905-8473-FEBE990F784F}" type="presOf" srcId="{2D8FC573-2CA1-4F4B-AD02-F36FB3FDFDAB}" destId="{1F512BA4-F3F1-4E06-BC1C-FC3ACCD026C7}" srcOrd="0" destOrd="0" presId="urn:microsoft.com/office/officeart/2005/8/layout/process4"/>
    <dgm:cxn modelId="{6CEDC79F-30FF-421D-B527-90252417248B}" type="presOf" srcId="{5341947B-CB98-4D07-9C90-0D38BE26F591}" destId="{93C08A97-6FAE-44F2-B611-4C83AEC1053F}" srcOrd="1" destOrd="0" presId="urn:microsoft.com/office/officeart/2005/8/layout/process4"/>
    <dgm:cxn modelId="{632813C0-53DD-488C-8F0E-FDBBF4DC919D}" srcId="{71835A3E-9795-4438-869F-96416EBA7AB3}" destId="{49A6377C-DB70-44BF-A332-6BA61AA14BE6}" srcOrd="2" destOrd="0" parTransId="{BB326D24-AE37-4B2C-97BC-932EA6E5C0C9}" sibTransId="{AF35271F-5B89-4D4A-BB00-1550AFC0ACAD}"/>
    <dgm:cxn modelId="{72355B6F-7E75-42F0-8742-43148B471833}" type="presOf" srcId="{CDA7A93E-6DEF-432B-A70C-B72BF4FB02A0}" destId="{09F57BA1-55E4-4D1B-A50A-CA34CB026A8B}" srcOrd="0" destOrd="0" presId="urn:microsoft.com/office/officeart/2005/8/layout/process4"/>
    <dgm:cxn modelId="{E046286F-3604-4CA2-9172-2363C766F988}" srcId="{849210D5-AD3E-47CA-9073-100A2FEC5A99}" destId="{08108A98-DB0E-4376-9C1F-99ED62D47254}" srcOrd="0" destOrd="0" parTransId="{F9530674-E6F4-451A-B53C-7BEB9CACAE44}" sibTransId="{978F74D6-3883-4CB2-B7BC-FAC19E375ACF}"/>
    <dgm:cxn modelId="{71935486-6F1A-496B-98F7-007B5CC114AF}" type="presOf" srcId="{D1053C6C-4970-433C-A599-E8DEA07207B1}" destId="{8CD66CBD-51C7-4CA1-894A-CE729311503C}" srcOrd="0" destOrd="0" presId="urn:microsoft.com/office/officeart/2005/8/layout/process4"/>
    <dgm:cxn modelId="{9B791B72-113B-454C-A033-25546E72F894}" srcId="{71835A3E-9795-4438-869F-96416EBA7AB3}" destId="{B2BC90B7-2749-4BEE-A809-A5E104903012}" srcOrd="1" destOrd="0" parTransId="{70755F42-B081-4096-97EB-5507D18B6473}" sibTransId="{78CA8A57-C9C7-4561-8627-7914CA9513C8}"/>
    <dgm:cxn modelId="{3B0B0C88-61D8-4B9E-A2BC-552F0989331B}" type="presOf" srcId="{839069B9-3373-4E07-BAE8-D8F5B3A04EEF}" destId="{5C993F16-0DDF-4A3C-B61D-3D9B269576E5}" srcOrd="1" destOrd="0" presId="urn:microsoft.com/office/officeart/2005/8/layout/process4"/>
    <dgm:cxn modelId="{48F203B3-A76D-411F-AAF8-54899368BC5F}" type="presOf" srcId="{B2BC90B7-2749-4BEE-A809-A5E104903012}" destId="{5E0D16BB-9D70-4124-9782-2685305BE226}" srcOrd="0" destOrd="0" presId="urn:microsoft.com/office/officeart/2005/8/layout/process4"/>
    <dgm:cxn modelId="{5176BEEE-7D3C-4718-9817-7309814AE0CF}" type="presOf" srcId="{1B42433D-21D7-479F-986F-DE697C644221}" destId="{2FFF63C6-5CAA-4324-A3FA-7799C5CD46A6}" srcOrd="0" destOrd="0" presId="urn:microsoft.com/office/officeart/2005/8/layout/process4"/>
    <dgm:cxn modelId="{345F9B59-FCBD-4AAB-9955-3A8AB7D31341}" srcId="{49A6377C-DB70-44BF-A332-6BA61AA14BE6}" destId="{CDA7A93E-6DEF-432B-A70C-B72BF4FB02A0}" srcOrd="1" destOrd="0" parTransId="{BA766FB0-4EED-4C79-886A-A99CC379B9A3}" sibTransId="{1B05F7EF-F820-4189-B229-3C528E007165}"/>
    <dgm:cxn modelId="{3E05B677-13B4-420D-9B0E-80DB667023D4}" type="presOf" srcId="{849210D5-AD3E-47CA-9073-100A2FEC5A99}" destId="{0F6F006A-F64A-423A-81A8-B380EECFC58E}" srcOrd="1" destOrd="0" presId="urn:microsoft.com/office/officeart/2005/8/layout/process4"/>
    <dgm:cxn modelId="{84E5D26E-9DAF-487A-B6EE-426319947856}" srcId="{5341947B-CB98-4D07-9C90-0D38BE26F591}" destId="{1B42433D-21D7-479F-986F-DE697C644221}" srcOrd="0" destOrd="0" parTransId="{FF1BBD16-8B2F-4729-8764-C5DB764E7245}" sibTransId="{78212258-978C-47CA-BB43-74F401D5E937}"/>
    <dgm:cxn modelId="{4F523AD4-AC86-4CF3-BABF-7ECC24880669}" type="presOf" srcId="{E58D2776-094F-46B9-ADE9-D086341F3BE3}" destId="{CFA7FCF1-7B41-4B64-86D3-18F58168565A}" srcOrd="0" destOrd="0" presId="urn:microsoft.com/office/officeart/2005/8/layout/process4"/>
    <dgm:cxn modelId="{43FEE085-9412-4C67-9901-559CB18348C3}" type="presOf" srcId="{839069B9-3373-4E07-BAE8-D8F5B3A04EEF}" destId="{6047F284-C676-459A-830E-78D0B07174BE}" srcOrd="0" destOrd="0" presId="urn:microsoft.com/office/officeart/2005/8/layout/process4"/>
    <dgm:cxn modelId="{0825C502-5EC5-4FCD-9671-B33E89257ED1}" type="presOf" srcId="{0C534B1E-E1EF-41D4-9C64-73A94BF6E213}" destId="{02FB3EE2-D3A6-46D0-9E53-51F0300B42E4}" srcOrd="0" destOrd="0" presId="urn:microsoft.com/office/officeart/2005/8/layout/process4"/>
    <dgm:cxn modelId="{C112396E-E627-45F1-B230-96793E4F28B3}" type="presOf" srcId="{849210D5-AD3E-47CA-9073-100A2FEC5A99}" destId="{6ACD93CB-53FE-4E39-8E40-04198776B9E6}" srcOrd="0" destOrd="0" presId="urn:microsoft.com/office/officeart/2005/8/layout/process4"/>
    <dgm:cxn modelId="{8C6618A1-D278-422D-80BB-2533ED9125C4}" type="presOf" srcId="{08108A98-DB0E-4376-9C1F-99ED62D47254}" destId="{88A8AFA8-969F-4853-960E-B062E1728402}" srcOrd="0" destOrd="0" presId="urn:microsoft.com/office/officeart/2005/8/layout/process4"/>
    <dgm:cxn modelId="{C77EAD9C-2367-4C9C-A86C-3A406031A96D}" type="presOf" srcId="{49A6377C-DB70-44BF-A332-6BA61AA14BE6}" destId="{64EE3D53-E160-4105-870F-0D7EE9091CAE}" srcOrd="0" destOrd="0" presId="urn:microsoft.com/office/officeart/2005/8/layout/process4"/>
    <dgm:cxn modelId="{7622E985-3DDD-4112-A3D7-9CBCFC445390}" srcId="{0C534B1E-E1EF-41D4-9C64-73A94BF6E213}" destId="{E20CAF2A-F97A-467F-9F5C-2F75EF1C7AC0}" srcOrd="0" destOrd="0" parTransId="{F16562D9-1A9F-43AF-8449-1F243E59C234}" sibTransId="{FD44D1DF-6BE8-4FD7-9C3C-75AF9B36CE1A}"/>
    <dgm:cxn modelId="{37831D64-CAC4-4A8C-AFD3-C889286CA276}" type="presOf" srcId="{178405E3-0591-4C56-B011-15470CC6CA28}" destId="{39B1E375-C7B6-48C5-8F3C-C3230194325E}" srcOrd="0" destOrd="0" presId="urn:microsoft.com/office/officeart/2005/8/layout/process4"/>
    <dgm:cxn modelId="{1937FB34-7D08-404D-9316-B2368B2D3625}" type="presOf" srcId="{E20CAF2A-F97A-467F-9F5C-2F75EF1C7AC0}" destId="{30AB8C7C-0797-4BA6-A625-D1E63EF936D3}" srcOrd="0" destOrd="0" presId="urn:microsoft.com/office/officeart/2005/8/layout/process4"/>
    <dgm:cxn modelId="{BAD68EE2-FA69-4678-A97E-61A3E0E9655B}" srcId="{839069B9-3373-4E07-BAE8-D8F5B3A04EEF}" destId="{B32979E6-818C-46FE-8CF1-3668B7C8F883}" srcOrd="0" destOrd="0" parTransId="{0A1C2C1E-DEEE-4A7B-92EF-FA32983D99DF}" sibTransId="{F945E348-FB3F-4A71-9C37-A82E011C6EE3}"/>
    <dgm:cxn modelId="{6246047C-36FB-43E9-AEA4-88D0F704448D}" type="presOf" srcId="{75D7E0DD-C242-4DFB-91FB-F4B3B882ED17}" destId="{72DD47E3-9FB2-4CA2-AD72-077EF686C72B}" srcOrd="0" destOrd="0" presId="urn:microsoft.com/office/officeart/2005/8/layout/process4"/>
    <dgm:cxn modelId="{E32FE7E4-0517-4A10-ADF5-7819993750CF}" type="presOf" srcId="{B32979E6-818C-46FE-8CF1-3668B7C8F883}" destId="{1B327B2F-55BF-4C1F-88D8-F7597C3C0DCB}" srcOrd="0" destOrd="0" presId="urn:microsoft.com/office/officeart/2005/8/layout/process4"/>
    <dgm:cxn modelId="{03CB282B-8AF9-4A4C-96CD-ABA8415B8609}" srcId="{71835A3E-9795-4438-869F-96416EBA7AB3}" destId="{839069B9-3373-4E07-BAE8-D8F5B3A04EEF}" srcOrd="6" destOrd="0" parTransId="{047D0E69-C62F-4A9A-AA69-965184A45DB9}" sibTransId="{BF89541D-D5D9-48ED-AE3A-92D9DCEB3B59}"/>
    <dgm:cxn modelId="{5B4379AC-4EE2-4630-8D95-CA4701684D24}" type="presOf" srcId="{71835A3E-9795-4438-869F-96416EBA7AB3}" destId="{BEB66887-C824-4A9F-9641-888706D86202}" srcOrd="0" destOrd="0" presId="urn:microsoft.com/office/officeart/2005/8/layout/process4"/>
    <dgm:cxn modelId="{8302A425-065A-4F29-B5AE-62EB16A0E5DD}" srcId="{71835A3E-9795-4438-869F-96416EBA7AB3}" destId="{5341947B-CB98-4D07-9C90-0D38BE26F591}" srcOrd="4" destOrd="0" parTransId="{FE0CBA02-C825-41A7-8478-424F375485C0}" sibTransId="{237C9E22-348D-4335-ADF4-CACE383853A8}"/>
    <dgm:cxn modelId="{593E9E33-9EE7-4077-B2A9-094AFD482979}" type="presOf" srcId="{4B684B13-42DE-426D-AF54-A075D521ECA3}" destId="{0AF619A1-97DB-4F18-9B28-5107D17C9B08}" srcOrd="0" destOrd="0" presId="urn:microsoft.com/office/officeart/2005/8/layout/process4"/>
    <dgm:cxn modelId="{49520FF1-26A7-4C69-BA1D-242D9C496304}" type="presOf" srcId="{650F6D8E-6B0B-4F0D-8685-B0CD84236BA1}" destId="{9FB3C8C0-8441-4BCF-9778-7292BECDB8D9}" srcOrd="0" destOrd="0" presId="urn:microsoft.com/office/officeart/2005/8/layout/process4"/>
    <dgm:cxn modelId="{124081D0-EABB-43E8-B0F9-40E5BD76983D}" srcId="{178405E3-0591-4C56-B011-15470CC6CA28}" destId="{E58D2776-094F-46B9-ADE9-D086341F3BE3}" srcOrd="1" destOrd="0" parTransId="{F512660A-A3F7-4F51-BFE1-CACF957BFC25}" sibTransId="{92B57B18-E013-4212-BD30-A2D15DC31BC9}"/>
    <dgm:cxn modelId="{0DC6B99F-E293-4B0F-9829-68B434B34863}" srcId="{0C534B1E-E1EF-41D4-9C64-73A94BF6E213}" destId="{D1053C6C-4970-433C-A599-E8DEA07207B1}" srcOrd="2" destOrd="0" parTransId="{A4B47673-D6A7-4F01-B5FE-23959B864E35}" sibTransId="{81119822-B8F2-4317-B4B1-AC6B7857278E}"/>
    <dgm:cxn modelId="{F50C9D4B-97C0-49F2-92C0-2F9DFBCCC01A}" type="presOf" srcId="{B2BC90B7-2749-4BEE-A809-A5E104903012}" destId="{B12BDC86-5933-4212-9DD1-ACCB36083FEA}" srcOrd="1" destOrd="0" presId="urn:microsoft.com/office/officeart/2005/8/layout/process4"/>
    <dgm:cxn modelId="{9BD9A834-98AA-452C-889D-D96A17AF8348}" srcId="{849210D5-AD3E-47CA-9073-100A2FEC5A99}" destId="{2D8FC573-2CA1-4F4B-AD02-F36FB3FDFDAB}" srcOrd="1" destOrd="0" parTransId="{D6151808-CFBF-4940-8E78-A48E60AD2F1B}" sibTransId="{8E8B3657-5EBD-4CAF-92A6-24D5BD1F88FA}"/>
    <dgm:cxn modelId="{65BA4ED8-8344-40BC-B83E-1DD11C9AC681}" srcId="{71835A3E-9795-4438-869F-96416EBA7AB3}" destId="{0C534B1E-E1EF-41D4-9C64-73A94BF6E213}" srcOrd="0" destOrd="0" parTransId="{357968DB-B30A-455B-A63D-2DD7F6CF5235}" sibTransId="{19190231-3488-4495-9F86-C59411B84D2F}"/>
    <dgm:cxn modelId="{FA6E0724-6E2C-4D12-B984-F33E875E7FF7}" srcId="{178405E3-0591-4C56-B011-15470CC6CA28}" destId="{E1617C5B-51A1-485E-9DB2-1FE4EF0D402D}" srcOrd="0" destOrd="0" parTransId="{80BDB261-9465-4286-A305-94917EE4C979}" sibTransId="{6BDA2021-5CBE-4E15-B6EF-116D675C1E58}"/>
    <dgm:cxn modelId="{8923196D-A196-46E6-8BC7-4330FED9A232}" srcId="{0C534B1E-E1EF-41D4-9C64-73A94BF6E213}" destId="{0B48C81F-CC69-4DF4-8D3B-5B7EFA64DEB2}" srcOrd="1" destOrd="0" parTransId="{79A27FA0-A007-475F-9832-3BD296C25083}" sibTransId="{A812D93E-C639-4509-8FA1-35599E59F8CE}"/>
    <dgm:cxn modelId="{D8A4B097-12F6-479F-B41F-419CD4A3155E}" srcId="{71835A3E-9795-4438-869F-96416EBA7AB3}" destId="{178405E3-0591-4C56-B011-15470CC6CA28}" srcOrd="3" destOrd="0" parTransId="{870DCF44-1F4D-4121-9163-130E52B601D9}" sibTransId="{48AD1C5C-003C-4A2A-B436-9CB668CEB5AD}"/>
    <dgm:cxn modelId="{008870DE-715B-4D53-9504-8095AC840BC7}" srcId="{5341947B-CB98-4D07-9C90-0D38BE26F591}" destId="{650F6D8E-6B0B-4F0D-8685-B0CD84236BA1}" srcOrd="2" destOrd="0" parTransId="{850CD8A7-4758-43F5-AC68-E50CFD6D3310}" sibTransId="{AEB01953-4AC9-4301-A3F4-0F47B48038A7}"/>
    <dgm:cxn modelId="{A76CE600-16EC-4EE3-8959-D9DAFFF0131D}" type="presOf" srcId="{178405E3-0591-4C56-B011-15470CC6CA28}" destId="{4604C98A-6936-468A-87B1-8E09BAE845E0}" srcOrd="1" destOrd="0" presId="urn:microsoft.com/office/officeart/2005/8/layout/process4"/>
    <dgm:cxn modelId="{AB84F4A1-5F3B-4414-85A9-7DA1A53692AB}" type="presOf" srcId="{0C534B1E-E1EF-41D4-9C64-73A94BF6E213}" destId="{A507FD60-7A31-4098-924F-09CF961020C2}" srcOrd="1" destOrd="0" presId="urn:microsoft.com/office/officeart/2005/8/layout/process4"/>
    <dgm:cxn modelId="{85C923E4-D64A-4E00-AFE0-10F3F14EF2D7}" type="presOf" srcId="{E1617C5B-51A1-485E-9DB2-1FE4EF0D402D}" destId="{F87E4748-B6E8-45E4-882B-8FB22B78BE06}" srcOrd="0" destOrd="0" presId="urn:microsoft.com/office/officeart/2005/8/layout/process4"/>
    <dgm:cxn modelId="{90CE0DC5-8F93-4BBE-91B9-FF60275390E4}" type="presOf" srcId="{0B48C81F-CC69-4DF4-8D3B-5B7EFA64DEB2}" destId="{30AE25AE-7FE6-4E2D-A268-61C5155A2300}" srcOrd="0" destOrd="0" presId="urn:microsoft.com/office/officeart/2005/8/layout/process4"/>
    <dgm:cxn modelId="{967CAFFA-2C06-4309-996A-8155D0F988E3}" type="presOf" srcId="{49A6377C-DB70-44BF-A332-6BA61AA14BE6}" destId="{B374FB08-90DE-48E8-B4E1-137BF912BA05}" srcOrd="1" destOrd="0" presId="urn:microsoft.com/office/officeart/2005/8/layout/process4"/>
    <dgm:cxn modelId="{B1956710-5EE2-4EC0-9512-8A526FCB7B6B}" type="presParOf" srcId="{BEB66887-C824-4A9F-9641-888706D86202}" destId="{EF6AD10D-59B7-4231-9429-C4FE26D9F1D2}" srcOrd="0" destOrd="0" presId="urn:microsoft.com/office/officeart/2005/8/layout/process4"/>
    <dgm:cxn modelId="{74C77D43-B838-4C26-A95E-BF0FF4FAE995}" type="presParOf" srcId="{EF6AD10D-59B7-4231-9429-C4FE26D9F1D2}" destId="{6047F284-C676-459A-830E-78D0B07174BE}" srcOrd="0" destOrd="0" presId="urn:microsoft.com/office/officeart/2005/8/layout/process4"/>
    <dgm:cxn modelId="{C6E27D0E-5C68-43CC-96E5-118A34BB8D50}" type="presParOf" srcId="{EF6AD10D-59B7-4231-9429-C4FE26D9F1D2}" destId="{5C993F16-0DDF-4A3C-B61D-3D9B269576E5}" srcOrd="1" destOrd="0" presId="urn:microsoft.com/office/officeart/2005/8/layout/process4"/>
    <dgm:cxn modelId="{4246994E-7AB4-4DA2-A119-B940F4C4E38C}" type="presParOf" srcId="{EF6AD10D-59B7-4231-9429-C4FE26D9F1D2}" destId="{92266780-BE1F-4491-BDBC-4BF7206E5E54}" srcOrd="2" destOrd="0" presId="urn:microsoft.com/office/officeart/2005/8/layout/process4"/>
    <dgm:cxn modelId="{DF84891D-571D-4159-9BB3-6533826CA84B}" type="presParOf" srcId="{92266780-BE1F-4491-BDBC-4BF7206E5E54}" destId="{1B327B2F-55BF-4C1F-88D8-F7597C3C0DCB}" srcOrd="0" destOrd="0" presId="urn:microsoft.com/office/officeart/2005/8/layout/process4"/>
    <dgm:cxn modelId="{7705DBF7-FD87-4F16-AA84-F7B79EEC9726}" type="presParOf" srcId="{BEB66887-C824-4A9F-9641-888706D86202}" destId="{C08F7A3D-A969-47DB-BBB9-CA8A3CFF9E87}" srcOrd="1" destOrd="0" presId="urn:microsoft.com/office/officeart/2005/8/layout/process4"/>
    <dgm:cxn modelId="{CB8C4A55-ECA2-4E2B-9DC1-6D773FF9C3F6}" type="presParOf" srcId="{BEB66887-C824-4A9F-9641-888706D86202}" destId="{E469B012-FAE4-4BC3-930F-1AC3676C26AC}" srcOrd="2" destOrd="0" presId="urn:microsoft.com/office/officeart/2005/8/layout/process4"/>
    <dgm:cxn modelId="{E891A500-B075-4A3F-BC0B-9AC9D8ECE090}" type="presParOf" srcId="{E469B012-FAE4-4BC3-930F-1AC3676C26AC}" destId="{6ACD93CB-53FE-4E39-8E40-04198776B9E6}" srcOrd="0" destOrd="0" presId="urn:microsoft.com/office/officeart/2005/8/layout/process4"/>
    <dgm:cxn modelId="{139D8B07-2AA8-4648-B374-D77C490A003F}" type="presParOf" srcId="{E469B012-FAE4-4BC3-930F-1AC3676C26AC}" destId="{0F6F006A-F64A-423A-81A8-B380EECFC58E}" srcOrd="1" destOrd="0" presId="urn:microsoft.com/office/officeart/2005/8/layout/process4"/>
    <dgm:cxn modelId="{A66CF15F-8094-4E6B-8CBC-62B66AAF6254}" type="presParOf" srcId="{E469B012-FAE4-4BC3-930F-1AC3676C26AC}" destId="{7534E15F-71D9-4669-8075-647CE9117A87}" srcOrd="2" destOrd="0" presId="urn:microsoft.com/office/officeart/2005/8/layout/process4"/>
    <dgm:cxn modelId="{FF290A0A-04CC-4F5C-95F9-3D4454270EB6}" type="presParOf" srcId="{7534E15F-71D9-4669-8075-647CE9117A87}" destId="{88A8AFA8-969F-4853-960E-B062E1728402}" srcOrd="0" destOrd="0" presId="urn:microsoft.com/office/officeart/2005/8/layout/process4"/>
    <dgm:cxn modelId="{643B6EC0-0631-4250-AA1C-6D855D0F137A}" type="presParOf" srcId="{7534E15F-71D9-4669-8075-647CE9117A87}" destId="{1F512BA4-F3F1-4E06-BC1C-FC3ACCD026C7}" srcOrd="1" destOrd="0" presId="urn:microsoft.com/office/officeart/2005/8/layout/process4"/>
    <dgm:cxn modelId="{8F54BA3D-9F9D-45D0-8392-9E57E770BCF3}" type="presParOf" srcId="{BEB66887-C824-4A9F-9641-888706D86202}" destId="{F55851B4-BC24-48B0-8FB4-4B46B8D7961C}" srcOrd="3" destOrd="0" presId="urn:microsoft.com/office/officeart/2005/8/layout/process4"/>
    <dgm:cxn modelId="{6C8BA2D2-ABB7-4465-AEA8-F3D1BF023C98}" type="presParOf" srcId="{BEB66887-C824-4A9F-9641-888706D86202}" destId="{5A114C05-BC8A-4886-B3F8-7E887B136C16}" srcOrd="4" destOrd="0" presId="urn:microsoft.com/office/officeart/2005/8/layout/process4"/>
    <dgm:cxn modelId="{6CCF5142-E760-4108-91AA-E0FA3B9A7C04}" type="presParOf" srcId="{5A114C05-BC8A-4886-B3F8-7E887B136C16}" destId="{8F420392-B304-4994-A30E-15724DDC9270}" srcOrd="0" destOrd="0" presId="urn:microsoft.com/office/officeart/2005/8/layout/process4"/>
    <dgm:cxn modelId="{D252737E-FD5A-4A85-852E-C2CE8338FB6D}" type="presParOf" srcId="{5A114C05-BC8A-4886-B3F8-7E887B136C16}" destId="{93C08A97-6FAE-44F2-B611-4C83AEC1053F}" srcOrd="1" destOrd="0" presId="urn:microsoft.com/office/officeart/2005/8/layout/process4"/>
    <dgm:cxn modelId="{84004008-2E8B-499F-B085-A57589346B72}" type="presParOf" srcId="{5A114C05-BC8A-4886-B3F8-7E887B136C16}" destId="{42EF523F-BDE0-4F7E-8A62-3B573C7E2077}" srcOrd="2" destOrd="0" presId="urn:microsoft.com/office/officeart/2005/8/layout/process4"/>
    <dgm:cxn modelId="{0EE504C5-976C-43F5-8B2C-8D8410939C49}" type="presParOf" srcId="{42EF523F-BDE0-4F7E-8A62-3B573C7E2077}" destId="{2FFF63C6-5CAA-4324-A3FA-7799C5CD46A6}" srcOrd="0" destOrd="0" presId="urn:microsoft.com/office/officeart/2005/8/layout/process4"/>
    <dgm:cxn modelId="{583F719F-86CA-469E-A386-880E03A4B81F}" type="presParOf" srcId="{42EF523F-BDE0-4F7E-8A62-3B573C7E2077}" destId="{72DD47E3-9FB2-4CA2-AD72-077EF686C72B}" srcOrd="1" destOrd="0" presId="urn:microsoft.com/office/officeart/2005/8/layout/process4"/>
    <dgm:cxn modelId="{75EC25B9-A832-4071-8DA1-654512E93F70}" type="presParOf" srcId="{42EF523F-BDE0-4F7E-8A62-3B573C7E2077}" destId="{9FB3C8C0-8441-4BCF-9778-7292BECDB8D9}" srcOrd="2" destOrd="0" presId="urn:microsoft.com/office/officeart/2005/8/layout/process4"/>
    <dgm:cxn modelId="{CD16D1A4-86A2-486A-ABD4-71ACE10453FD}" type="presParOf" srcId="{BEB66887-C824-4A9F-9641-888706D86202}" destId="{88C90063-843C-4953-86F7-78DBA227F045}" srcOrd="5" destOrd="0" presId="urn:microsoft.com/office/officeart/2005/8/layout/process4"/>
    <dgm:cxn modelId="{AE386896-DF0D-4E6D-9596-8732F4C16494}" type="presParOf" srcId="{BEB66887-C824-4A9F-9641-888706D86202}" destId="{04560D25-DE54-4BAF-8736-4CE58C52E3D8}" srcOrd="6" destOrd="0" presId="urn:microsoft.com/office/officeart/2005/8/layout/process4"/>
    <dgm:cxn modelId="{85A56F7E-2005-4F39-9E5F-A9DC7F35DA38}" type="presParOf" srcId="{04560D25-DE54-4BAF-8736-4CE58C52E3D8}" destId="{39B1E375-C7B6-48C5-8F3C-C3230194325E}" srcOrd="0" destOrd="0" presId="urn:microsoft.com/office/officeart/2005/8/layout/process4"/>
    <dgm:cxn modelId="{31FA902F-1B94-4A3E-AFEB-AF287993FBAD}" type="presParOf" srcId="{04560D25-DE54-4BAF-8736-4CE58C52E3D8}" destId="{4604C98A-6936-468A-87B1-8E09BAE845E0}" srcOrd="1" destOrd="0" presId="urn:microsoft.com/office/officeart/2005/8/layout/process4"/>
    <dgm:cxn modelId="{01D02B0C-4616-40A2-9B27-3F7EB7E4FE71}" type="presParOf" srcId="{04560D25-DE54-4BAF-8736-4CE58C52E3D8}" destId="{3659E18E-884A-4581-8518-41433F59F5FE}" srcOrd="2" destOrd="0" presId="urn:microsoft.com/office/officeart/2005/8/layout/process4"/>
    <dgm:cxn modelId="{F46C6100-D276-413F-AEAB-7658A63DD65B}" type="presParOf" srcId="{3659E18E-884A-4581-8518-41433F59F5FE}" destId="{F87E4748-B6E8-45E4-882B-8FB22B78BE06}" srcOrd="0" destOrd="0" presId="urn:microsoft.com/office/officeart/2005/8/layout/process4"/>
    <dgm:cxn modelId="{716BAAC1-7251-4F1F-B057-6E5CDE11BB7D}" type="presParOf" srcId="{3659E18E-884A-4581-8518-41433F59F5FE}" destId="{CFA7FCF1-7B41-4B64-86D3-18F58168565A}" srcOrd="1" destOrd="0" presId="urn:microsoft.com/office/officeart/2005/8/layout/process4"/>
    <dgm:cxn modelId="{C9C6805C-27A9-4F77-AE11-A6828A79D132}" type="presParOf" srcId="{BEB66887-C824-4A9F-9641-888706D86202}" destId="{9C937921-86F8-4905-AF17-1DFE3777A212}" srcOrd="7" destOrd="0" presId="urn:microsoft.com/office/officeart/2005/8/layout/process4"/>
    <dgm:cxn modelId="{C6352BC8-ED2D-4FE7-98E5-C6DE7F72E164}" type="presParOf" srcId="{BEB66887-C824-4A9F-9641-888706D86202}" destId="{B3C77834-F8E1-471B-83FC-8ADBF851B552}" srcOrd="8" destOrd="0" presId="urn:microsoft.com/office/officeart/2005/8/layout/process4"/>
    <dgm:cxn modelId="{EA9032A2-2F00-4F72-B6BD-FF464EFCDC05}" type="presParOf" srcId="{B3C77834-F8E1-471B-83FC-8ADBF851B552}" destId="{64EE3D53-E160-4105-870F-0D7EE9091CAE}" srcOrd="0" destOrd="0" presId="urn:microsoft.com/office/officeart/2005/8/layout/process4"/>
    <dgm:cxn modelId="{AA82BF0C-063E-465C-BF5F-4344F27814DE}" type="presParOf" srcId="{B3C77834-F8E1-471B-83FC-8ADBF851B552}" destId="{B374FB08-90DE-48E8-B4E1-137BF912BA05}" srcOrd="1" destOrd="0" presId="urn:microsoft.com/office/officeart/2005/8/layout/process4"/>
    <dgm:cxn modelId="{DA903832-4441-4C8E-8198-C8B243A1A4D2}" type="presParOf" srcId="{B3C77834-F8E1-471B-83FC-8ADBF851B552}" destId="{2981DD53-8731-40C9-97FC-2A55A9D3889D}" srcOrd="2" destOrd="0" presId="urn:microsoft.com/office/officeart/2005/8/layout/process4"/>
    <dgm:cxn modelId="{AF4BDEED-D9B3-43C5-B4A6-36C9408CF7E4}" type="presParOf" srcId="{2981DD53-8731-40C9-97FC-2A55A9D3889D}" destId="{4231BE1C-2056-4372-9F9F-8490DEE676C2}" srcOrd="0" destOrd="0" presId="urn:microsoft.com/office/officeart/2005/8/layout/process4"/>
    <dgm:cxn modelId="{06B0F2EC-560C-4DD7-80CA-02ED295AAE66}" type="presParOf" srcId="{2981DD53-8731-40C9-97FC-2A55A9D3889D}" destId="{09F57BA1-55E4-4D1B-A50A-CA34CB026A8B}" srcOrd="1" destOrd="0" presId="urn:microsoft.com/office/officeart/2005/8/layout/process4"/>
    <dgm:cxn modelId="{DA0B421B-4BC6-423F-B503-CE432CB8B283}" type="presParOf" srcId="{BEB66887-C824-4A9F-9641-888706D86202}" destId="{7785F074-E362-4E7F-A7F2-CABB060091E0}" srcOrd="9" destOrd="0" presId="urn:microsoft.com/office/officeart/2005/8/layout/process4"/>
    <dgm:cxn modelId="{31ED97F0-BFB1-4C1A-B6E6-8E9858C9CC8A}" type="presParOf" srcId="{BEB66887-C824-4A9F-9641-888706D86202}" destId="{FACDD718-77DD-4DEE-B400-2EB3E3F9D7E2}" srcOrd="10" destOrd="0" presId="urn:microsoft.com/office/officeart/2005/8/layout/process4"/>
    <dgm:cxn modelId="{B4931013-698A-4DA0-86B1-8304B78E449C}" type="presParOf" srcId="{FACDD718-77DD-4DEE-B400-2EB3E3F9D7E2}" destId="{5E0D16BB-9D70-4124-9782-2685305BE226}" srcOrd="0" destOrd="0" presId="urn:microsoft.com/office/officeart/2005/8/layout/process4"/>
    <dgm:cxn modelId="{34DD6C81-469D-4DC5-98CD-49E68FED182B}" type="presParOf" srcId="{FACDD718-77DD-4DEE-B400-2EB3E3F9D7E2}" destId="{B12BDC86-5933-4212-9DD1-ACCB36083FEA}" srcOrd="1" destOrd="0" presId="urn:microsoft.com/office/officeart/2005/8/layout/process4"/>
    <dgm:cxn modelId="{A0DBFB73-8620-464D-A6D3-F543DA8DDFF9}" type="presParOf" srcId="{FACDD718-77DD-4DEE-B400-2EB3E3F9D7E2}" destId="{D3A51481-DD10-4E29-BB61-74FD9750DFC8}" srcOrd="2" destOrd="0" presId="urn:microsoft.com/office/officeart/2005/8/layout/process4"/>
    <dgm:cxn modelId="{4C552F86-A184-4517-9B4C-C44CAF815651}" type="presParOf" srcId="{D3A51481-DD10-4E29-BB61-74FD9750DFC8}" destId="{0AF619A1-97DB-4F18-9B28-5107D17C9B08}" srcOrd="0" destOrd="0" presId="urn:microsoft.com/office/officeart/2005/8/layout/process4"/>
    <dgm:cxn modelId="{BF4EEE6B-498F-4EF8-BE3C-62A7FB04D548}" type="presParOf" srcId="{BEB66887-C824-4A9F-9641-888706D86202}" destId="{FE20C0BC-7D83-4A23-AB75-2A6D0B5E14E6}" srcOrd="11" destOrd="0" presId="urn:microsoft.com/office/officeart/2005/8/layout/process4"/>
    <dgm:cxn modelId="{3D98CFE7-FC47-432F-BF78-4EE902F2C184}" type="presParOf" srcId="{BEB66887-C824-4A9F-9641-888706D86202}" destId="{8EA38BF3-CB2E-4A48-A35C-8BA31CE5FF25}" srcOrd="12" destOrd="0" presId="urn:microsoft.com/office/officeart/2005/8/layout/process4"/>
    <dgm:cxn modelId="{5E617A71-6192-4B58-9C33-E5AB7F1A0A15}" type="presParOf" srcId="{8EA38BF3-CB2E-4A48-A35C-8BA31CE5FF25}" destId="{02FB3EE2-D3A6-46D0-9E53-51F0300B42E4}" srcOrd="0" destOrd="0" presId="urn:microsoft.com/office/officeart/2005/8/layout/process4"/>
    <dgm:cxn modelId="{5E5D627D-3919-4AC4-8E69-A5FE1351B9B9}" type="presParOf" srcId="{8EA38BF3-CB2E-4A48-A35C-8BA31CE5FF25}" destId="{A507FD60-7A31-4098-924F-09CF961020C2}" srcOrd="1" destOrd="0" presId="urn:microsoft.com/office/officeart/2005/8/layout/process4"/>
    <dgm:cxn modelId="{6C2B4741-560C-4324-9D9D-9C88C9B17944}" type="presParOf" srcId="{8EA38BF3-CB2E-4A48-A35C-8BA31CE5FF25}" destId="{B1D6F6A9-CF3F-4411-AC4D-1C6649A50D3F}" srcOrd="2" destOrd="0" presId="urn:microsoft.com/office/officeart/2005/8/layout/process4"/>
    <dgm:cxn modelId="{BEB1B0D2-EE18-458E-B9BE-D7B946752A36}" type="presParOf" srcId="{B1D6F6A9-CF3F-4411-AC4D-1C6649A50D3F}" destId="{30AB8C7C-0797-4BA6-A625-D1E63EF936D3}" srcOrd="0" destOrd="0" presId="urn:microsoft.com/office/officeart/2005/8/layout/process4"/>
    <dgm:cxn modelId="{A984EF2F-21BD-4A93-9B11-5E9A4D6473DC}" type="presParOf" srcId="{B1D6F6A9-CF3F-4411-AC4D-1C6649A50D3F}" destId="{30AE25AE-7FE6-4E2D-A268-61C5155A2300}" srcOrd="1" destOrd="0" presId="urn:microsoft.com/office/officeart/2005/8/layout/process4"/>
    <dgm:cxn modelId="{A1AC4521-4286-4D09-A489-CE1B689FF55D}" type="presParOf" srcId="{B1D6F6A9-CF3F-4411-AC4D-1C6649A50D3F}" destId="{8CD66CBD-51C7-4CA1-894A-CE729311503C}" srcOrd="2"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1835A3E-9795-4438-869F-96416EBA7AB3}" type="doc">
      <dgm:prSet loTypeId="urn:microsoft.com/office/officeart/2005/8/layout/process4" loCatId="process" qsTypeId="urn:microsoft.com/office/officeart/2005/8/quickstyle/simple1" qsCatId="simple" csTypeId="urn:microsoft.com/office/officeart/2005/8/colors/accent1_2" csCatId="accent1" phldr="1"/>
      <dgm:spPr/>
      <dgm:t>
        <a:bodyPr/>
        <a:lstStyle/>
        <a:p>
          <a:endParaRPr lang="en-SG"/>
        </a:p>
      </dgm:t>
    </dgm:pt>
    <dgm:pt modelId="{0C534B1E-E1EF-41D4-9C64-73A94BF6E213}">
      <dgm:prSet phldrT="[Text]" custT="1"/>
      <dgm:spPr>
        <a:xfrm rot="10800000">
          <a:off x="0" y="136"/>
          <a:ext cx="6934366" cy="685853"/>
        </a:xfrm>
        <a:solidFill>
          <a:srgbClr val="5B9BD5">
            <a:lumMod val="75000"/>
          </a:srgbClr>
        </a:solidFill>
        <a:ln w="12700" cap="flat" cmpd="sng" algn="ctr">
          <a:solidFill>
            <a:sysClr val="window" lastClr="FFFFFF">
              <a:hueOff val="0"/>
              <a:satOff val="0"/>
              <a:lumOff val="0"/>
              <a:alphaOff val="0"/>
            </a:sysClr>
          </a:solidFill>
          <a:prstDash val="solid"/>
          <a:miter lim="800000"/>
        </a:ln>
        <a:effectLst/>
      </dgm:spPr>
      <dgm:t>
        <a:bodyPr/>
        <a:lstStyle/>
        <a:p>
          <a:r>
            <a:rPr lang="en-SG" sz="1100" dirty="0" smtClean="0">
              <a:solidFill>
                <a:sysClr val="window" lastClr="FFFFFF"/>
              </a:solidFill>
              <a:latin typeface="Calibri" panose="020F0502020204030204"/>
              <a:ea typeface="+mn-ea"/>
              <a:cs typeface="+mn-cs"/>
            </a:rPr>
            <a:t>1. Initial definition of PSF components</a:t>
          </a:r>
        </a:p>
      </dgm:t>
    </dgm:pt>
    <dgm:pt modelId="{357968DB-B30A-455B-A63D-2DD7F6CF5235}" type="parTrans" cxnId="{65BA4ED8-8344-40BC-B83E-1DD11C9AC681}">
      <dgm:prSet/>
      <dgm:spPr/>
      <dgm:t>
        <a:bodyPr/>
        <a:lstStyle/>
        <a:p>
          <a:endParaRPr lang="en-SG"/>
        </a:p>
      </dgm:t>
    </dgm:pt>
    <dgm:pt modelId="{19190231-3488-4495-9F86-C59411B84D2F}" type="sibTrans" cxnId="{65BA4ED8-8344-40BC-B83E-1DD11C9AC681}">
      <dgm:prSet/>
      <dgm:spPr/>
      <dgm:t>
        <a:bodyPr/>
        <a:lstStyle/>
        <a:p>
          <a:endParaRPr lang="en-SG"/>
        </a:p>
      </dgm:t>
    </dgm:pt>
    <dgm:pt modelId="{E20CAF2A-F97A-467F-9F5C-2F75EF1C7AC0}">
      <dgm:prSet phldrT="[Text]" custT="1"/>
      <dgm:spPr>
        <a:xfrm>
          <a:off x="3385" y="240871"/>
          <a:ext cx="2309198" cy="205070"/>
        </a:xfrm>
        <a:solidFill>
          <a:srgbClr val="5B9BD5">
            <a:alpha val="90000"/>
            <a:tint val="40000"/>
            <a:hueOff val="0"/>
            <a:satOff val="0"/>
            <a:lumOff val="0"/>
            <a:alphaOff val="0"/>
          </a:srgbClr>
        </a:solidFill>
        <a:ln w="12700" cap="flat" cmpd="sng" algn="ctr">
          <a:solidFill>
            <a:srgbClr val="5B9BD5">
              <a:alpha val="90000"/>
              <a:tint val="40000"/>
              <a:hueOff val="0"/>
              <a:satOff val="0"/>
              <a:lumOff val="0"/>
              <a:alphaOff val="0"/>
            </a:srgbClr>
          </a:solidFill>
          <a:prstDash val="solid"/>
          <a:miter lim="800000"/>
        </a:ln>
        <a:effectLst/>
      </dgm:spPr>
      <dgm:t>
        <a:bodyPr/>
        <a:lstStyle/>
        <a:p>
          <a:r>
            <a:rPr lang="en-SG" sz="1100" dirty="0" smtClean="0">
              <a:solidFill>
                <a:sysClr val="windowText" lastClr="000000">
                  <a:hueOff val="0"/>
                  <a:satOff val="0"/>
                  <a:lumOff val="0"/>
                  <a:alphaOff val="0"/>
                </a:sysClr>
              </a:solidFill>
              <a:latin typeface="Calibri" panose="020F0502020204030204"/>
              <a:ea typeface="+mn-ea"/>
              <a:cs typeface="+mn-cs"/>
            </a:rPr>
            <a:t>Definition of PV system </a:t>
          </a:r>
          <a:endParaRPr lang="en-SG" sz="1000" dirty="0">
            <a:solidFill>
              <a:sysClr val="windowText" lastClr="000000">
                <a:hueOff val="0"/>
                <a:satOff val="0"/>
                <a:lumOff val="0"/>
                <a:alphaOff val="0"/>
              </a:sysClr>
            </a:solidFill>
            <a:latin typeface="Calibri" panose="020F0502020204030204"/>
            <a:ea typeface="+mn-ea"/>
            <a:cs typeface="+mn-cs"/>
          </a:endParaRPr>
        </a:p>
      </dgm:t>
    </dgm:pt>
    <dgm:pt modelId="{F16562D9-1A9F-43AF-8449-1F243E59C234}" type="parTrans" cxnId="{7622E985-3DDD-4112-A3D7-9CBCFC445390}">
      <dgm:prSet/>
      <dgm:spPr/>
      <dgm:t>
        <a:bodyPr/>
        <a:lstStyle/>
        <a:p>
          <a:endParaRPr lang="en-SG"/>
        </a:p>
      </dgm:t>
    </dgm:pt>
    <dgm:pt modelId="{FD44D1DF-6BE8-4FD7-9C3C-75AF9B36CE1A}" type="sibTrans" cxnId="{7622E985-3DDD-4112-A3D7-9CBCFC445390}">
      <dgm:prSet/>
      <dgm:spPr/>
      <dgm:t>
        <a:bodyPr/>
        <a:lstStyle/>
        <a:p>
          <a:endParaRPr lang="en-SG"/>
        </a:p>
      </dgm:t>
    </dgm:pt>
    <dgm:pt modelId="{0B48C81F-CC69-4DF4-8D3B-5B7EFA64DEB2}">
      <dgm:prSet phldrT="[Text]" custT="1"/>
      <dgm:spPr>
        <a:xfrm>
          <a:off x="2312583" y="240871"/>
          <a:ext cx="2309198" cy="205070"/>
        </a:xfrm>
        <a:solidFill>
          <a:srgbClr val="5B9BD5">
            <a:alpha val="90000"/>
            <a:tint val="40000"/>
            <a:hueOff val="0"/>
            <a:satOff val="0"/>
            <a:lumOff val="0"/>
            <a:alphaOff val="0"/>
          </a:srgbClr>
        </a:solidFill>
        <a:ln w="12700" cap="flat" cmpd="sng" algn="ctr">
          <a:solidFill>
            <a:srgbClr val="5B9BD5">
              <a:alpha val="90000"/>
              <a:tint val="40000"/>
              <a:hueOff val="0"/>
              <a:satOff val="0"/>
              <a:lumOff val="0"/>
              <a:alphaOff val="0"/>
            </a:srgbClr>
          </a:solidFill>
          <a:prstDash val="solid"/>
          <a:miter lim="800000"/>
        </a:ln>
        <a:effectLst/>
      </dgm:spPr>
      <dgm:t>
        <a:bodyPr/>
        <a:lstStyle/>
        <a:p>
          <a:r>
            <a:rPr lang="en-SG" sz="1100" dirty="0" smtClean="0">
              <a:solidFill>
                <a:sysClr val="windowText" lastClr="000000">
                  <a:hueOff val="0"/>
                  <a:satOff val="0"/>
                  <a:lumOff val="0"/>
                  <a:alphaOff val="0"/>
                </a:sysClr>
              </a:solidFill>
              <a:latin typeface="Calibri" panose="020F0502020204030204"/>
              <a:ea typeface="+mn-ea"/>
              <a:cs typeface="+mn-cs"/>
            </a:rPr>
            <a:t>Definition of Food Planters </a:t>
          </a:r>
          <a:endParaRPr lang="en-SG" sz="1100" dirty="0">
            <a:solidFill>
              <a:sysClr val="windowText" lastClr="000000">
                <a:hueOff val="0"/>
                <a:satOff val="0"/>
                <a:lumOff val="0"/>
                <a:alphaOff val="0"/>
              </a:sysClr>
            </a:solidFill>
            <a:latin typeface="Calibri" panose="020F0502020204030204"/>
            <a:ea typeface="+mn-ea"/>
            <a:cs typeface="+mn-cs"/>
          </a:endParaRPr>
        </a:p>
      </dgm:t>
    </dgm:pt>
    <dgm:pt modelId="{79A27FA0-A007-475F-9832-3BD296C25083}" type="parTrans" cxnId="{8923196D-A196-46E6-8BC7-4330FED9A232}">
      <dgm:prSet/>
      <dgm:spPr/>
      <dgm:t>
        <a:bodyPr/>
        <a:lstStyle/>
        <a:p>
          <a:endParaRPr lang="en-SG"/>
        </a:p>
      </dgm:t>
    </dgm:pt>
    <dgm:pt modelId="{A812D93E-C639-4509-8FA1-35599E59F8CE}" type="sibTrans" cxnId="{8923196D-A196-46E6-8BC7-4330FED9A232}">
      <dgm:prSet/>
      <dgm:spPr/>
      <dgm:t>
        <a:bodyPr/>
        <a:lstStyle/>
        <a:p>
          <a:endParaRPr lang="en-SG"/>
        </a:p>
      </dgm:t>
    </dgm:pt>
    <dgm:pt modelId="{B2BC90B7-2749-4BEE-A809-A5E104903012}">
      <dgm:prSet phldrT="[Text]" custT="1"/>
      <dgm:spPr>
        <a:xfrm rot="10800000">
          <a:off x="0" y="679301"/>
          <a:ext cx="6934366" cy="685853"/>
        </a:xfrm>
        <a:solidFill>
          <a:srgbClr val="5B9BD5">
            <a:lumMod val="75000"/>
          </a:srgbClr>
        </a:solidFill>
        <a:ln w="12700" cap="flat" cmpd="sng" algn="ctr">
          <a:solidFill>
            <a:sysClr val="window" lastClr="FFFFFF">
              <a:hueOff val="0"/>
              <a:satOff val="0"/>
              <a:lumOff val="0"/>
              <a:alphaOff val="0"/>
            </a:sysClr>
          </a:solidFill>
          <a:prstDash val="solid"/>
          <a:miter lim="800000"/>
        </a:ln>
        <a:effectLst/>
      </dgm:spPr>
      <dgm:t>
        <a:bodyPr/>
        <a:lstStyle/>
        <a:p>
          <a:r>
            <a:rPr lang="en-SG" sz="1100" dirty="0" smtClean="0">
              <a:solidFill>
                <a:sysClr val="window" lastClr="FFFFFF"/>
              </a:solidFill>
              <a:latin typeface="Calibri" panose="020F0502020204030204"/>
              <a:ea typeface="+mn-ea"/>
              <a:cs typeface="+mn-cs"/>
            </a:rPr>
            <a:t>2. Formulation of decision goal</a:t>
          </a:r>
          <a:endParaRPr lang="en-SG" sz="1100" dirty="0">
            <a:solidFill>
              <a:sysClr val="window" lastClr="FFFFFF"/>
            </a:solidFill>
            <a:latin typeface="Calibri" panose="020F0502020204030204"/>
            <a:ea typeface="+mn-ea"/>
            <a:cs typeface="+mn-cs"/>
          </a:endParaRPr>
        </a:p>
      </dgm:t>
    </dgm:pt>
    <dgm:pt modelId="{70755F42-B081-4096-97EB-5507D18B6473}" type="parTrans" cxnId="{9B791B72-113B-454C-A033-25546E72F894}">
      <dgm:prSet/>
      <dgm:spPr/>
      <dgm:t>
        <a:bodyPr/>
        <a:lstStyle/>
        <a:p>
          <a:endParaRPr lang="en-SG"/>
        </a:p>
      </dgm:t>
    </dgm:pt>
    <dgm:pt modelId="{78CA8A57-C9C7-4561-8627-7914CA9513C8}" type="sibTrans" cxnId="{9B791B72-113B-454C-A033-25546E72F894}">
      <dgm:prSet/>
      <dgm:spPr/>
      <dgm:t>
        <a:bodyPr/>
        <a:lstStyle/>
        <a:p>
          <a:endParaRPr lang="en-SG"/>
        </a:p>
      </dgm:t>
    </dgm:pt>
    <dgm:pt modelId="{49A6377C-DB70-44BF-A332-6BA61AA14BE6}">
      <dgm:prSet phldrT="[Text]" custT="1"/>
      <dgm:spPr>
        <a:xfrm rot="10800000">
          <a:off x="0" y="1358466"/>
          <a:ext cx="6934366" cy="685853"/>
        </a:xfrm>
        <a:solidFill>
          <a:srgbClr val="5B9BD5">
            <a:lumMod val="75000"/>
          </a:srgbClr>
        </a:solidFill>
        <a:ln w="12700" cap="flat" cmpd="sng" algn="ctr">
          <a:solidFill>
            <a:sysClr val="window" lastClr="FFFFFF">
              <a:hueOff val="0"/>
              <a:satOff val="0"/>
              <a:lumOff val="0"/>
              <a:alphaOff val="0"/>
            </a:sysClr>
          </a:solidFill>
          <a:prstDash val="solid"/>
          <a:miter lim="800000"/>
        </a:ln>
        <a:effectLst/>
      </dgm:spPr>
      <dgm:t>
        <a:bodyPr/>
        <a:lstStyle/>
        <a:p>
          <a:r>
            <a:rPr lang="en-SG" sz="1100" dirty="0" smtClean="0">
              <a:solidFill>
                <a:sysClr val="window" lastClr="FFFFFF"/>
              </a:solidFill>
              <a:latin typeface="Calibri" panose="020F0502020204030204"/>
              <a:ea typeface="+mn-ea"/>
              <a:cs typeface="+mn-cs"/>
            </a:rPr>
            <a:t>3. Formulation of relevant design alternatives</a:t>
          </a:r>
          <a:endParaRPr lang="en-SG" sz="1100" dirty="0">
            <a:solidFill>
              <a:sysClr val="window" lastClr="FFFFFF"/>
            </a:solidFill>
            <a:latin typeface="Calibri" panose="020F0502020204030204"/>
            <a:ea typeface="+mn-ea"/>
            <a:cs typeface="+mn-cs"/>
          </a:endParaRPr>
        </a:p>
      </dgm:t>
    </dgm:pt>
    <dgm:pt modelId="{BB326D24-AE37-4B2C-97BC-932EA6E5C0C9}" type="parTrans" cxnId="{632813C0-53DD-488C-8F0E-FDBBF4DC919D}">
      <dgm:prSet/>
      <dgm:spPr/>
      <dgm:t>
        <a:bodyPr/>
        <a:lstStyle/>
        <a:p>
          <a:endParaRPr lang="en-SG"/>
        </a:p>
      </dgm:t>
    </dgm:pt>
    <dgm:pt modelId="{AF35271F-5B89-4D4A-BB00-1550AFC0ACAD}" type="sibTrans" cxnId="{632813C0-53DD-488C-8F0E-FDBBF4DC919D}">
      <dgm:prSet/>
      <dgm:spPr/>
      <dgm:t>
        <a:bodyPr/>
        <a:lstStyle/>
        <a:p>
          <a:endParaRPr lang="en-SG"/>
        </a:p>
      </dgm:t>
    </dgm:pt>
    <dgm:pt modelId="{91C3269F-89E5-4177-9E17-D4FC9F7352ED}">
      <dgm:prSet phldrT="[Text]" custT="1"/>
      <dgm:spPr>
        <a:xfrm>
          <a:off x="0" y="1599200"/>
          <a:ext cx="3467183" cy="205070"/>
        </a:xfrm>
        <a:solidFill>
          <a:srgbClr val="5B9BD5">
            <a:alpha val="90000"/>
            <a:tint val="40000"/>
            <a:hueOff val="0"/>
            <a:satOff val="0"/>
            <a:lumOff val="0"/>
            <a:alphaOff val="0"/>
          </a:srgbClr>
        </a:solidFill>
        <a:ln w="12700" cap="flat" cmpd="sng" algn="ctr">
          <a:solidFill>
            <a:srgbClr val="5B9BD5">
              <a:alpha val="90000"/>
              <a:tint val="40000"/>
              <a:hueOff val="0"/>
              <a:satOff val="0"/>
              <a:lumOff val="0"/>
              <a:alphaOff val="0"/>
            </a:srgbClr>
          </a:solidFill>
          <a:prstDash val="solid"/>
          <a:miter lim="800000"/>
        </a:ln>
        <a:effectLst/>
      </dgm:spPr>
      <dgm:t>
        <a:bodyPr/>
        <a:lstStyle/>
        <a:p>
          <a:r>
            <a:rPr lang="en-US" sz="1100" dirty="0" smtClean="0">
              <a:solidFill>
                <a:sysClr val="windowText" lastClr="000000">
                  <a:hueOff val="0"/>
                  <a:satOff val="0"/>
                  <a:lumOff val="0"/>
                  <a:alphaOff val="0"/>
                </a:sysClr>
              </a:solidFill>
              <a:latin typeface="Calibri" panose="020F0502020204030204"/>
              <a:ea typeface="+mn-ea"/>
              <a:cs typeface="+mn-cs"/>
            </a:rPr>
            <a:t>Facade wall (N,S,E,W)</a:t>
          </a:r>
          <a:endParaRPr lang="en-SG" sz="1100" dirty="0">
            <a:solidFill>
              <a:sysClr val="windowText" lastClr="000000">
                <a:hueOff val="0"/>
                <a:satOff val="0"/>
                <a:lumOff val="0"/>
                <a:alphaOff val="0"/>
              </a:sysClr>
            </a:solidFill>
            <a:latin typeface="Calibri" panose="020F0502020204030204"/>
            <a:ea typeface="+mn-ea"/>
            <a:cs typeface="+mn-cs"/>
          </a:endParaRPr>
        </a:p>
      </dgm:t>
    </dgm:pt>
    <dgm:pt modelId="{CC7A364C-D303-413A-8E0C-AE9B77C7CA03}" type="parTrans" cxnId="{63B1DB93-EEAA-4DE3-B541-6C064CC977CD}">
      <dgm:prSet/>
      <dgm:spPr/>
      <dgm:t>
        <a:bodyPr/>
        <a:lstStyle/>
        <a:p>
          <a:endParaRPr lang="en-SG"/>
        </a:p>
      </dgm:t>
    </dgm:pt>
    <dgm:pt modelId="{D354EF42-266F-4FA5-914F-E360F961AF98}" type="sibTrans" cxnId="{63B1DB93-EEAA-4DE3-B541-6C064CC977CD}">
      <dgm:prSet/>
      <dgm:spPr/>
      <dgm:t>
        <a:bodyPr/>
        <a:lstStyle/>
        <a:p>
          <a:endParaRPr lang="en-SG"/>
        </a:p>
      </dgm:t>
    </dgm:pt>
    <dgm:pt modelId="{CDA7A93E-6DEF-432B-A70C-B72BF4FB02A0}">
      <dgm:prSet phldrT="[Text]" custT="1"/>
      <dgm:spPr>
        <a:xfrm>
          <a:off x="3467183" y="1599200"/>
          <a:ext cx="3467183" cy="205070"/>
        </a:xfrm>
        <a:solidFill>
          <a:srgbClr val="5B9BD5">
            <a:alpha val="90000"/>
            <a:tint val="40000"/>
            <a:hueOff val="0"/>
            <a:satOff val="0"/>
            <a:lumOff val="0"/>
            <a:alphaOff val="0"/>
          </a:srgbClr>
        </a:solidFill>
        <a:ln w="12700" cap="flat" cmpd="sng" algn="ctr">
          <a:solidFill>
            <a:srgbClr val="5B9BD5">
              <a:alpha val="90000"/>
              <a:tint val="40000"/>
              <a:hueOff val="0"/>
              <a:satOff val="0"/>
              <a:lumOff val="0"/>
              <a:alphaOff val="0"/>
            </a:srgbClr>
          </a:solidFill>
          <a:prstDash val="solid"/>
          <a:miter lim="800000"/>
        </a:ln>
        <a:effectLst/>
      </dgm:spPr>
      <dgm:t>
        <a:bodyPr/>
        <a:lstStyle/>
        <a:p>
          <a:r>
            <a:rPr lang="en-US" sz="1100" dirty="0" smtClean="0">
              <a:solidFill>
                <a:sysClr val="windowText" lastClr="000000">
                  <a:hueOff val="0"/>
                  <a:satOff val="0"/>
                  <a:lumOff val="0"/>
                  <a:alphaOff val="0"/>
                </a:sysClr>
              </a:solidFill>
              <a:latin typeface="Calibri" panose="020F0502020204030204"/>
              <a:ea typeface="+mn-ea"/>
              <a:cs typeface="+mn-cs"/>
            </a:rPr>
            <a:t>Facade with balcony (N,S,E,W)</a:t>
          </a:r>
          <a:endParaRPr lang="en-SG" sz="1100" dirty="0">
            <a:solidFill>
              <a:sysClr val="windowText" lastClr="000000">
                <a:hueOff val="0"/>
                <a:satOff val="0"/>
                <a:lumOff val="0"/>
                <a:alphaOff val="0"/>
              </a:sysClr>
            </a:solidFill>
            <a:latin typeface="Calibri" panose="020F0502020204030204"/>
            <a:ea typeface="+mn-ea"/>
            <a:cs typeface="+mn-cs"/>
          </a:endParaRPr>
        </a:p>
      </dgm:t>
    </dgm:pt>
    <dgm:pt modelId="{BA766FB0-4EED-4C79-886A-A99CC379B9A3}" type="parTrans" cxnId="{345F9B59-FCBD-4AAB-9955-3A8AB7D31341}">
      <dgm:prSet/>
      <dgm:spPr/>
      <dgm:t>
        <a:bodyPr/>
        <a:lstStyle/>
        <a:p>
          <a:endParaRPr lang="en-SG"/>
        </a:p>
      </dgm:t>
    </dgm:pt>
    <dgm:pt modelId="{1B05F7EF-F820-4189-B229-3C528E007165}" type="sibTrans" cxnId="{345F9B59-FCBD-4AAB-9955-3A8AB7D31341}">
      <dgm:prSet/>
      <dgm:spPr/>
      <dgm:t>
        <a:bodyPr/>
        <a:lstStyle/>
        <a:p>
          <a:endParaRPr lang="en-SG"/>
        </a:p>
      </dgm:t>
    </dgm:pt>
    <dgm:pt modelId="{4B684B13-42DE-426D-AF54-A075D521ECA3}">
      <dgm:prSet custT="1"/>
      <dgm:spPr>
        <a:xfrm>
          <a:off x="0" y="920036"/>
          <a:ext cx="6934366" cy="205070"/>
        </a:xfrm>
        <a:solidFill>
          <a:srgbClr val="5B9BD5">
            <a:alpha val="90000"/>
            <a:tint val="40000"/>
            <a:hueOff val="0"/>
            <a:satOff val="0"/>
            <a:lumOff val="0"/>
            <a:alphaOff val="0"/>
          </a:srgbClr>
        </a:solidFill>
        <a:ln w="12700" cap="flat" cmpd="sng" algn="ctr">
          <a:solidFill>
            <a:srgbClr val="5B9BD5">
              <a:alpha val="90000"/>
              <a:tint val="40000"/>
              <a:hueOff val="0"/>
              <a:satOff val="0"/>
              <a:lumOff val="0"/>
              <a:alphaOff val="0"/>
            </a:srgbClr>
          </a:solidFill>
          <a:prstDash val="solid"/>
          <a:miter lim="800000"/>
        </a:ln>
        <a:effectLst/>
      </dgm:spPr>
      <dgm:t>
        <a:bodyPr/>
        <a:lstStyle/>
        <a:p>
          <a:r>
            <a:rPr lang="en-SG" sz="1100" dirty="0" smtClean="0">
              <a:solidFill>
                <a:sysClr val="windowText" lastClr="000000">
                  <a:hueOff val="0"/>
                  <a:satOff val="0"/>
                  <a:lumOff val="0"/>
                  <a:alphaOff val="0"/>
                </a:sysClr>
              </a:solidFill>
              <a:latin typeface="Calibri" panose="020F0502020204030204"/>
              <a:ea typeface="+mn-ea"/>
              <a:cs typeface="+mn-cs"/>
            </a:rPr>
            <a:t>Selected Design Alternative should balance: production output, costs, user comfort and aesthetics</a:t>
          </a:r>
          <a:endParaRPr lang="en-SG" sz="1100" dirty="0">
            <a:solidFill>
              <a:sysClr val="windowText" lastClr="000000">
                <a:hueOff val="0"/>
                <a:satOff val="0"/>
                <a:lumOff val="0"/>
                <a:alphaOff val="0"/>
              </a:sysClr>
            </a:solidFill>
            <a:latin typeface="Calibri" panose="020F0502020204030204"/>
            <a:ea typeface="+mn-ea"/>
            <a:cs typeface="+mn-cs"/>
          </a:endParaRPr>
        </a:p>
      </dgm:t>
    </dgm:pt>
    <dgm:pt modelId="{09DFA80B-D19D-4CD2-8937-80FDC47DFB68}" type="parTrans" cxnId="{2A90C53C-C57E-497C-A560-2A7D1CD39AA4}">
      <dgm:prSet/>
      <dgm:spPr/>
      <dgm:t>
        <a:bodyPr/>
        <a:lstStyle/>
        <a:p>
          <a:endParaRPr lang="en-SG"/>
        </a:p>
      </dgm:t>
    </dgm:pt>
    <dgm:pt modelId="{A79A4E31-8D91-447D-9F81-7AB32ED0E9EA}" type="sibTrans" cxnId="{2A90C53C-C57E-497C-A560-2A7D1CD39AA4}">
      <dgm:prSet/>
      <dgm:spPr/>
      <dgm:t>
        <a:bodyPr/>
        <a:lstStyle/>
        <a:p>
          <a:endParaRPr lang="en-SG"/>
        </a:p>
      </dgm:t>
    </dgm:pt>
    <dgm:pt modelId="{178405E3-0591-4C56-B011-15470CC6CA28}">
      <dgm:prSet phldrT="[Text]" custT="1"/>
      <dgm:spPr>
        <a:xfrm rot="10800000">
          <a:off x="0" y="2037630"/>
          <a:ext cx="6934366" cy="685853"/>
        </a:xfrm>
        <a:solidFill>
          <a:srgbClr val="5B9BD5">
            <a:lumMod val="75000"/>
          </a:srgbClr>
        </a:solidFill>
        <a:ln w="12700" cap="flat" cmpd="sng" algn="ctr">
          <a:solidFill>
            <a:sysClr val="window" lastClr="FFFFFF">
              <a:hueOff val="0"/>
              <a:satOff val="0"/>
              <a:lumOff val="0"/>
              <a:alphaOff val="0"/>
            </a:sysClr>
          </a:solidFill>
          <a:prstDash val="solid"/>
          <a:miter lim="800000"/>
        </a:ln>
        <a:effectLst/>
      </dgm:spPr>
      <dgm:t>
        <a:bodyPr/>
        <a:lstStyle/>
        <a:p>
          <a:r>
            <a:rPr lang="en-SG" sz="1100" dirty="0" smtClean="0">
              <a:solidFill>
                <a:sysClr val="window" lastClr="FFFFFF"/>
              </a:solidFill>
              <a:latin typeface="Calibri" panose="020F0502020204030204"/>
              <a:ea typeface="+mn-ea"/>
              <a:cs typeface="+mn-cs"/>
            </a:rPr>
            <a:t>4. </a:t>
          </a:r>
          <a:r>
            <a:rPr lang="en-GB" sz="1100" dirty="0" smtClean="0">
              <a:solidFill>
                <a:sysClr val="window" lastClr="FFFFFF"/>
              </a:solidFill>
              <a:latin typeface="Calibri" panose="020F0502020204030204"/>
              <a:ea typeface="+mn-ea"/>
              <a:cs typeface="+mn-cs"/>
            </a:rPr>
            <a:t>Determination of relevant assessment criteria functions and weight coefficients</a:t>
          </a:r>
          <a:endParaRPr lang="en-SG" sz="1100" dirty="0">
            <a:solidFill>
              <a:sysClr val="window" lastClr="FFFFFF"/>
            </a:solidFill>
            <a:latin typeface="Calibri" panose="020F0502020204030204"/>
            <a:ea typeface="+mn-ea"/>
            <a:cs typeface="+mn-cs"/>
          </a:endParaRPr>
        </a:p>
      </dgm:t>
    </dgm:pt>
    <dgm:pt modelId="{870DCF44-1F4D-4121-9163-130E52B601D9}" type="parTrans" cxnId="{D8A4B097-12F6-479F-B41F-419CD4A3155E}">
      <dgm:prSet/>
      <dgm:spPr/>
      <dgm:t>
        <a:bodyPr/>
        <a:lstStyle/>
        <a:p>
          <a:endParaRPr lang="en-SG"/>
        </a:p>
      </dgm:t>
    </dgm:pt>
    <dgm:pt modelId="{48AD1C5C-003C-4A2A-B436-9CB668CEB5AD}" type="sibTrans" cxnId="{D8A4B097-12F6-479F-B41F-419CD4A3155E}">
      <dgm:prSet/>
      <dgm:spPr/>
      <dgm:t>
        <a:bodyPr/>
        <a:lstStyle/>
        <a:p>
          <a:endParaRPr lang="en-SG"/>
        </a:p>
      </dgm:t>
    </dgm:pt>
    <dgm:pt modelId="{5341947B-CB98-4D07-9C90-0D38BE26F591}">
      <dgm:prSet phldrT="[Text]" custT="1"/>
      <dgm:spPr>
        <a:xfrm rot="10800000">
          <a:off x="0" y="2716795"/>
          <a:ext cx="6934366" cy="685853"/>
        </a:xfrm>
        <a:solidFill>
          <a:srgbClr val="5B9BD5">
            <a:lumMod val="75000"/>
          </a:srgbClr>
        </a:solidFill>
        <a:ln w="12700" cap="flat" cmpd="sng" algn="ctr">
          <a:solidFill>
            <a:sysClr val="window" lastClr="FFFFFF">
              <a:hueOff val="0"/>
              <a:satOff val="0"/>
              <a:lumOff val="0"/>
              <a:alphaOff val="0"/>
            </a:sysClr>
          </a:solidFill>
          <a:prstDash val="solid"/>
          <a:miter lim="800000"/>
        </a:ln>
        <a:effectLst/>
      </dgm:spPr>
      <dgm:t>
        <a:bodyPr/>
        <a:lstStyle/>
        <a:p>
          <a:r>
            <a:rPr lang="en-SG" sz="1100" dirty="0" smtClean="0">
              <a:solidFill>
                <a:sysClr val="window" lastClr="FFFFFF"/>
              </a:solidFill>
              <a:latin typeface="Calibri" panose="020F0502020204030204"/>
              <a:ea typeface="+mn-ea"/>
              <a:cs typeface="+mn-cs"/>
            </a:rPr>
            <a:t>5. Assigning the criteria scores to design alternatives</a:t>
          </a:r>
          <a:endParaRPr lang="en-SG" sz="1100" dirty="0">
            <a:solidFill>
              <a:sysClr val="window" lastClr="FFFFFF"/>
            </a:solidFill>
            <a:latin typeface="Calibri" panose="020F0502020204030204"/>
            <a:ea typeface="+mn-ea"/>
            <a:cs typeface="+mn-cs"/>
          </a:endParaRPr>
        </a:p>
      </dgm:t>
    </dgm:pt>
    <dgm:pt modelId="{FE0CBA02-C825-41A7-8478-424F375485C0}" type="parTrans" cxnId="{8302A425-065A-4F29-B5AE-62EB16A0E5DD}">
      <dgm:prSet/>
      <dgm:spPr/>
      <dgm:t>
        <a:bodyPr/>
        <a:lstStyle/>
        <a:p>
          <a:endParaRPr lang="en-SG"/>
        </a:p>
      </dgm:t>
    </dgm:pt>
    <dgm:pt modelId="{237C9E22-348D-4335-ADF4-CACE383853A8}" type="sibTrans" cxnId="{8302A425-065A-4F29-B5AE-62EB16A0E5DD}">
      <dgm:prSet/>
      <dgm:spPr/>
      <dgm:t>
        <a:bodyPr/>
        <a:lstStyle/>
        <a:p>
          <a:endParaRPr lang="en-SG"/>
        </a:p>
      </dgm:t>
    </dgm:pt>
    <dgm:pt modelId="{650F6D8E-6B0B-4F0D-8685-B0CD84236BA1}">
      <dgm:prSet phldrT="[Text]" custT="1"/>
      <dgm:spPr>
        <a:xfrm>
          <a:off x="4621782" y="2957529"/>
          <a:ext cx="2309198" cy="205070"/>
        </a:xfrm>
        <a:solidFill>
          <a:srgbClr val="5B9BD5">
            <a:alpha val="90000"/>
            <a:tint val="40000"/>
            <a:hueOff val="0"/>
            <a:satOff val="0"/>
            <a:lumOff val="0"/>
            <a:alphaOff val="0"/>
          </a:srgbClr>
        </a:solidFill>
        <a:ln w="12700" cap="flat" cmpd="sng" algn="ctr">
          <a:solidFill>
            <a:srgbClr val="5B9BD5">
              <a:alpha val="90000"/>
              <a:tint val="40000"/>
              <a:hueOff val="0"/>
              <a:satOff val="0"/>
              <a:lumOff val="0"/>
              <a:alphaOff val="0"/>
            </a:srgbClr>
          </a:solidFill>
          <a:prstDash val="solid"/>
          <a:miter lim="800000"/>
        </a:ln>
        <a:effectLst/>
      </dgm:spPr>
      <dgm:t>
        <a:bodyPr/>
        <a:lstStyle/>
        <a:p>
          <a:r>
            <a:rPr lang="en-SG" sz="1100" dirty="0" smtClean="0">
              <a:solidFill>
                <a:sysClr val="windowText" lastClr="000000">
                  <a:hueOff val="0"/>
                  <a:satOff val="0"/>
                  <a:lumOff val="0"/>
                  <a:alphaOff val="0"/>
                </a:sysClr>
              </a:solidFill>
              <a:latin typeface="Calibri" panose="020F0502020204030204"/>
              <a:ea typeface="+mn-ea"/>
              <a:cs typeface="+mn-cs"/>
            </a:rPr>
            <a:t>Survey with experts and residents</a:t>
          </a:r>
          <a:endParaRPr lang="en-SG" sz="1100" dirty="0">
            <a:solidFill>
              <a:sysClr val="windowText" lastClr="000000">
                <a:hueOff val="0"/>
                <a:satOff val="0"/>
                <a:lumOff val="0"/>
                <a:alphaOff val="0"/>
              </a:sysClr>
            </a:solidFill>
            <a:latin typeface="Calibri" panose="020F0502020204030204"/>
            <a:ea typeface="+mn-ea"/>
            <a:cs typeface="+mn-cs"/>
          </a:endParaRPr>
        </a:p>
      </dgm:t>
    </dgm:pt>
    <dgm:pt modelId="{850CD8A7-4758-43F5-AC68-E50CFD6D3310}" type="parTrans" cxnId="{008870DE-715B-4D53-9504-8095AC840BC7}">
      <dgm:prSet/>
      <dgm:spPr/>
      <dgm:t>
        <a:bodyPr/>
        <a:lstStyle/>
        <a:p>
          <a:endParaRPr lang="en-SG"/>
        </a:p>
      </dgm:t>
    </dgm:pt>
    <dgm:pt modelId="{AEB01953-4AC9-4301-A3F4-0F47B48038A7}" type="sibTrans" cxnId="{008870DE-715B-4D53-9504-8095AC840BC7}">
      <dgm:prSet/>
      <dgm:spPr/>
      <dgm:t>
        <a:bodyPr/>
        <a:lstStyle/>
        <a:p>
          <a:endParaRPr lang="en-SG"/>
        </a:p>
      </dgm:t>
    </dgm:pt>
    <dgm:pt modelId="{1B42433D-21D7-479F-986F-DE697C644221}">
      <dgm:prSet phldrT="[Text]" custT="1"/>
      <dgm:spPr>
        <a:xfrm>
          <a:off x="3385" y="2957529"/>
          <a:ext cx="2309198" cy="205070"/>
        </a:xfrm>
        <a:solidFill>
          <a:srgbClr val="5B9BD5">
            <a:alpha val="90000"/>
            <a:tint val="40000"/>
            <a:hueOff val="0"/>
            <a:satOff val="0"/>
            <a:lumOff val="0"/>
            <a:alphaOff val="0"/>
          </a:srgbClr>
        </a:solidFill>
        <a:ln w="12700" cap="flat" cmpd="sng" algn="ctr">
          <a:solidFill>
            <a:srgbClr val="5B9BD5">
              <a:alpha val="90000"/>
              <a:tint val="40000"/>
              <a:hueOff val="0"/>
              <a:satOff val="0"/>
              <a:lumOff val="0"/>
              <a:alphaOff val="0"/>
            </a:srgbClr>
          </a:solidFill>
          <a:prstDash val="solid"/>
          <a:miter lim="800000"/>
        </a:ln>
        <a:effectLst/>
      </dgm:spPr>
      <dgm:t>
        <a:bodyPr/>
        <a:lstStyle/>
        <a:p>
          <a:r>
            <a:rPr lang="en-SG" sz="1100" dirty="0" smtClean="0">
              <a:solidFill>
                <a:sysClr val="windowText" lastClr="000000">
                  <a:hueOff val="0"/>
                  <a:satOff val="0"/>
                  <a:lumOff val="0"/>
                  <a:alphaOff val="0"/>
                </a:sysClr>
              </a:solidFill>
              <a:latin typeface="Calibri" panose="020F0502020204030204"/>
              <a:ea typeface="+mn-ea"/>
              <a:cs typeface="+mn-cs"/>
            </a:rPr>
            <a:t>        Computer simulations</a:t>
          </a:r>
          <a:endParaRPr lang="en-SG" sz="1100" dirty="0">
            <a:solidFill>
              <a:sysClr val="windowText" lastClr="000000">
                <a:hueOff val="0"/>
                <a:satOff val="0"/>
                <a:lumOff val="0"/>
                <a:alphaOff val="0"/>
              </a:sysClr>
            </a:solidFill>
            <a:latin typeface="Calibri" panose="020F0502020204030204"/>
            <a:ea typeface="+mn-ea"/>
            <a:cs typeface="+mn-cs"/>
          </a:endParaRPr>
        </a:p>
      </dgm:t>
    </dgm:pt>
    <dgm:pt modelId="{FF1BBD16-8B2F-4729-8764-C5DB764E7245}" type="parTrans" cxnId="{84E5D26E-9DAF-487A-B6EE-426319947856}">
      <dgm:prSet/>
      <dgm:spPr/>
      <dgm:t>
        <a:bodyPr/>
        <a:lstStyle/>
        <a:p>
          <a:endParaRPr lang="en-SG"/>
        </a:p>
      </dgm:t>
    </dgm:pt>
    <dgm:pt modelId="{78212258-978C-47CA-BB43-74F401D5E937}" type="sibTrans" cxnId="{84E5D26E-9DAF-487A-B6EE-426319947856}">
      <dgm:prSet/>
      <dgm:spPr/>
      <dgm:t>
        <a:bodyPr/>
        <a:lstStyle/>
        <a:p>
          <a:endParaRPr lang="en-SG"/>
        </a:p>
      </dgm:t>
    </dgm:pt>
    <dgm:pt modelId="{75D7E0DD-C242-4DFB-91FB-F4B3B882ED17}">
      <dgm:prSet custT="1"/>
      <dgm:spPr>
        <a:xfrm>
          <a:off x="2312583" y="2957529"/>
          <a:ext cx="2309198" cy="205070"/>
        </a:xfrm>
        <a:solidFill>
          <a:srgbClr val="5B9BD5">
            <a:alpha val="90000"/>
            <a:tint val="40000"/>
            <a:hueOff val="0"/>
            <a:satOff val="0"/>
            <a:lumOff val="0"/>
            <a:alphaOff val="0"/>
          </a:srgbClr>
        </a:solidFill>
        <a:ln w="12700" cap="flat" cmpd="sng" algn="ctr">
          <a:solidFill>
            <a:srgbClr val="5B9BD5">
              <a:alpha val="90000"/>
              <a:tint val="40000"/>
              <a:hueOff val="0"/>
              <a:satOff val="0"/>
              <a:lumOff val="0"/>
              <a:alphaOff val="0"/>
            </a:srgbClr>
          </a:solidFill>
          <a:prstDash val="solid"/>
          <a:miter lim="800000"/>
        </a:ln>
        <a:effectLst/>
      </dgm:spPr>
      <dgm:t>
        <a:bodyPr/>
        <a:lstStyle/>
        <a:p>
          <a:r>
            <a:rPr lang="en-SG" sz="1100" dirty="0" smtClean="0">
              <a:solidFill>
                <a:sysClr val="windowText" lastClr="000000">
                  <a:hueOff val="0"/>
                  <a:satOff val="0"/>
                  <a:lumOff val="0"/>
                  <a:alphaOff val="0"/>
                </a:sysClr>
              </a:solidFill>
              <a:latin typeface="Calibri" panose="020F0502020204030204"/>
              <a:ea typeface="+mn-ea"/>
              <a:cs typeface="+mn-cs"/>
            </a:rPr>
            <a:t>Calculations</a:t>
          </a:r>
          <a:endParaRPr lang="en-SG" sz="1100" dirty="0">
            <a:solidFill>
              <a:sysClr val="windowText" lastClr="000000">
                <a:hueOff val="0"/>
                <a:satOff val="0"/>
                <a:lumOff val="0"/>
                <a:alphaOff val="0"/>
              </a:sysClr>
            </a:solidFill>
            <a:latin typeface="Calibri" panose="020F0502020204030204"/>
            <a:ea typeface="+mn-ea"/>
            <a:cs typeface="+mn-cs"/>
          </a:endParaRPr>
        </a:p>
      </dgm:t>
    </dgm:pt>
    <dgm:pt modelId="{FE16C79E-1BCF-4EB0-84D4-1B7D2E970470}" type="parTrans" cxnId="{7F27F9FF-A094-4145-8DD1-4868B472E246}">
      <dgm:prSet/>
      <dgm:spPr/>
      <dgm:t>
        <a:bodyPr/>
        <a:lstStyle/>
        <a:p>
          <a:endParaRPr lang="en-SG"/>
        </a:p>
      </dgm:t>
    </dgm:pt>
    <dgm:pt modelId="{9771FDDB-B609-4DBC-9A6F-7432111EDCCD}" type="sibTrans" cxnId="{7F27F9FF-A094-4145-8DD1-4868B472E246}">
      <dgm:prSet/>
      <dgm:spPr/>
      <dgm:t>
        <a:bodyPr/>
        <a:lstStyle/>
        <a:p>
          <a:endParaRPr lang="en-SG"/>
        </a:p>
      </dgm:t>
    </dgm:pt>
    <dgm:pt modelId="{E1617C5B-51A1-485E-9DB2-1FE4EF0D402D}">
      <dgm:prSet phldrT="[Text]" custT="1"/>
      <dgm:spPr>
        <a:xfrm>
          <a:off x="0" y="2278365"/>
          <a:ext cx="3467183" cy="205070"/>
        </a:xfrm>
        <a:solidFill>
          <a:srgbClr val="5B9BD5">
            <a:alpha val="90000"/>
            <a:tint val="40000"/>
            <a:hueOff val="0"/>
            <a:satOff val="0"/>
            <a:lumOff val="0"/>
            <a:alphaOff val="0"/>
          </a:srgbClr>
        </a:solidFill>
        <a:ln w="12700" cap="flat" cmpd="sng" algn="ctr">
          <a:solidFill>
            <a:srgbClr val="5B9BD5">
              <a:alpha val="90000"/>
              <a:tint val="40000"/>
              <a:hueOff val="0"/>
              <a:satOff val="0"/>
              <a:lumOff val="0"/>
              <a:alphaOff val="0"/>
            </a:srgbClr>
          </a:solidFill>
          <a:prstDash val="solid"/>
          <a:miter lim="800000"/>
        </a:ln>
        <a:effectLst/>
      </dgm:spPr>
      <dgm:t>
        <a:bodyPr/>
        <a:lstStyle/>
        <a:p>
          <a:r>
            <a:rPr lang="en-US" sz="1100" dirty="0" smtClean="0">
              <a:solidFill>
                <a:sysClr val="windowText" lastClr="000000">
                  <a:hueOff val="0"/>
                  <a:satOff val="0"/>
                  <a:lumOff val="0"/>
                  <a:alphaOff val="0"/>
                </a:sysClr>
              </a:solidFill>
              <a:latin typeface="Calibri" panose="020F0502020204030204"/>
              <a:ea typeface="+mn-ea"/>
              <a:cs typeface="+mn-cs"/>
            </a:rPr>
            <a:t>Quantitative</a:t>
          </a:r>
          <a:endParaRPr lang="en-SG" sz="1100" dirty="0">
            <a:solidFill>
              <a:sysClr val="windowText" lastClr="000000">
                <a:hueOff val="0"/>
                <a:satOff val="0"/>
                <a:lumOff val="0"/>
                <a:alphaOff val="0"/>
              </a:sysClr>
            </a:solidFill>
            <a:latin typeface="Calibri" panose="020F0502020204030204"/>
            <a:ea typeface="+mn-ea"/>
            <a:cs typeface="+mn-cs"/>
          </a:endParaRPr>
        </a:p>
      </dgm:t>
    </dgm:pt>
    <dgm:pt modelId="{80BDB261-9465-4286-A305-94917EE4C979}" type="parTrans" cxnId="{FA6E0724-6E2C-4D12-B984-F33E875E7FF7}">
      <dgm:prSet/>
      <dgm:spPr/>
      <dgm:t>
        <a:bodyPr/>
        <a:lstStyle/>
        <a:p>
          <a:endParaRPr lang="en-SG"/>
        </a:p>
      </dgm:t>
    </dgm:pt>
    <dgm:pt modelId="{6BDA2021-5CBE-4E15-B6EF-116D675C1E58}" type="sibTrans" cxnId="{FA6E0724-6E2C-4D12-B984-F33E875E7FF7}">
      <dgm:prSet/>
      <dgm:spPr/>
      <dgm:t>
        <a:bodyPr/>
        <a:lstStyle/>
        <a:p>
          <a:endParaRPr lang="en-SG"/>
        </a:p>
      </dgm:t>
    </dgm:pt>
    <dgm:pt modelId="{E58D2776-094F-46B9-ADE9-D086341F3BE3}">
      <dgm:prSet phldrT="[Text]" custT="1"/>
      <dgm:spPr>
        <a:xfrm>
          <a:off x="3467183" y="2278365"/>
          <a:ext cx="3467183" cy="205070"/>
        </a:xfrm>
        <a:solidFill>
          <a:srgbClr val="5B9BD5">
            <a:alpha val="90000"/>
            <a:tint val="40000"/>
            <a:hueOff val="0"/>
            <a:satOff val="0"/>
            <a:lumOff val="0"/>
            <a:alphaOff val="0"/>
          </a:srgbClr>
        </a:solidFill>
        <a:ln w="12700" cap="flat" cmpd="sng" algn="ctr">
          <a:solidFill>
            <a:srgbClr val="5B9BD5">
              <a:alpha val="90000"/>
              <a:tint val="40000"/>
              <a:hueOff val="0"/>
              <a:satOff val="0"/>
              <a:lumOff val="0"/>
              <a:alphaOff val="0"/>
            </a:srgbClr>
          </a:solidFill>
          <a:prstDash val="solid"/>
          <a:miter lim="800000"/>
        </a:ln>
        <a:effectLst/>
      </dgm:spPr>
      <dgm:t>
        <a:bodyPr/>
        <a:lstStyle/>
        <a:p>
          <a:r>
            <a:rPr lang="en-US" sz="1100" dirty="0" smtClean="0">
              <a:solidFill>
                <a:sysClr val="windowText" lastClr="000000">
                  <a:hueOff val="0"/>
                  <a:satOff val="0"/>
                  <a:lumOff val="0"/>
                  <a:alphaOff val="0"/>
                </a:sysClr>
              </a:solidFill>
              <a:latin typeface="Calibri" panose="020F0502020204030204"/>
              <a:ea typeface="+mn-ea"/>
              <a:cs typeface="+mn-cs"/>
            </a:rPr>
            <a:t>Qualitative</a:t>
          </a:r>
          <a:endParaRPr lang="en-SG" sz="1100" dirty="0">
            <a:solidFill>
              <a:sysClr val="windowText" lastClr="000000">
                <a:hueOff val="0"/>
                <a:satOff val="0"/>
                <a:lumOff val="0"/>
                <a:alphaOff val="0"/>
              </a:sysClr>
            </a:solidFill>
            <a:latin typeface="Calibri" panose="020F0502020204030204"/>
            <a:ea typeface="+mn-ea"/>
            <a:cs typeface="+mn-cs"/>
          </a:endParaRPr>
        </a:p>
      </dgm:t>
    </dgm:pt>
    <dgm:pt modelId="{F512660A-A3F7-4F51-BFE1-CACF957BFC25}" type="parTrans" cxnId="{124081D0-EABB-43E8-B0F9-40E5BD76983D}">
      <dgm:prSet/>
      <dgm:spPr/>
      <dgm:t>
        <a:bodyPr/>
        <a:lstStyle/>
        <a:p>
          <a:endParaRPr lang="en-SG"/>
        </a:p>
      </dgm:t>
    </dgm:pt>
    <dgm:pt modelId="{92B57B18-E013-4212-BD30-A2D15DC31BC9}" type="sibTrans" cxnId="{124081D0-EABB-43E8-B0F9-40E5BD76983D}">
      <dgm:prSet/>
      <dgm:spPr/>
      <dgm:t>
        <a:bodyPr/>
        <a:lstStyle/>
        <a:p>
          <a:endParaRPr lang="en-SG"/>
        </a:p>
      </dgm:t>
    </dgm:pt>
    <dgm:pt modelId="{849210D5-AD3E-47CA-9073-100A2FEC5A99}">
      <dgm:prSet phldrT="[Text]" custT="1"/>
      <dgm:spPr>
        <a:xfrm rot="10800000">
          <a:off x="0" y="3395959"/>
          <a:ext cx="6934366" cy="685853"/>
        </a:xfrm>
        <a:solidFill>
          <a:srgbClr val="5B9BD5">
            <a:lumMod val="75000"/>
          </a:srgbClr>
        </a:solidFill>
        <a:ln w="12700" cap="flat" cmpd="sng" algn="ctr">
          <a:solidFill>
            <a:sysClr val="window" lastClr="FFFFFF">
              <a:hueOff val="0"/>
              <a:satOff val="0"/>
              <a:lumOff val="0"/>
              <a:alphaOff val="0"/>
            </a:sysClr>
          </a:solidFill>
          <a:prstDash val="solid"/>
          <a:miter lim="800000"/>
        </a:ln>
        <a:effectLst/>
      </dgm:spPr>
      <dgm:t>
        <a:bodyPr/>
        <a:lstStyle/>
        <a:p>
          <a:r>
            <a:rPr lang="en-SG" sz="1100" dirty="0" smtClean="0">
              <a:solidFill>
                <a:sysClr val="window" lastClr="FFFFFF"/>
              </a:solidFill>
              <a:latin typeface="Calibri" panose="020F0502020204030204"/>
              <a:ea typeface="+mn-ea"/>
              <a:cs typeface="+mn-cs"/>
            </a:rPr>
            <a:t>6. </a:t>
          </a:r>
          <a:r>
            <a:rPr lang="en-GB" sz="1100" dirty="0" smtClean="0">
              <a:solidFill>
                <a:sysClr val="window" lastClr="FFFFFF"/>
              </a:solidFill>
              <a:latin typeface="Calibri" panose="020F0502020204030204"/>
              <a:ea typeface="+mn-ea"/>
              <a:cs typeface="+mn-cs"/>
            </a:rPr>
            <a:t>Evaluation of SPF design alternatives and selection of the optimal SPF design alternative</a:t>
          </a:r>
          <a:endParaRPr lang="en-SG" sz="1100" dirty="0">
            <a:solidFill>
              <a:sysClr val="window" lastClr="FFFFFF"/>
            </a:solidFill>
            <a:latin typeface="Calibri" panose="020F0502020204030204"/>
            <a:ea typeface="+mn-ea"/>
            <a:cs typeface="+mn-cs"/>
          </a:endParaRPr>
        </a:p>
      </dgm:t>
    </dgm:pt>
    <dgm:pt modelId="{50A8A015-AA6A-49F6-BD8A-590548C84EB5}" type="parTrans" cxnId="{8A06BBF3-D7DB-4C50-8F96-2FB0C655AD99}">
      <dgm:prSet/>
      <dgm:spPr/>
      <dgm:t>
        <a:bodyPr/>
        <a:lstStyle/>
        <a:p>
          <a:endParaRPr lang="en-SG"/>
        </a:p>
      </dgm:t>
    </dgm:pt>
    <dgm:pt modelId="{35429412-3B5E-480C-8F40-D5FFFAC02FE5}" type="sibTrans" cxnId="{8A06BBF3-D7DB-4C50-8F96-2FB0C655AD99}">
      <dgm:prSet/>
      <dgm:spPr/>
      <dgm:t>
        <a:bodyPr/>
        <a:lstStyle/>
        <a:p>
          <a:endParaRPr lang="en-SG"/>
        </a:p>
      </dgm:t>
    </dgm:pt>
    <dgm:pt modelId="{08108A98-DB0E-4376-9C1F-99ED62D47254}">
      <dgm:prSet phldrT="[Text]" custT="1"/>
      <dgm:spPr>
        <a:xfrm>
          <a:off x="0" y="3636694"/>
          <a:ext cx="3467183" cy="205070"/>
        </a:xfrm>
        <a:solidFill>
          <a:srgbClr val="5B9BD5">
            <a:alpha val="90000"/>
            <a:tint val="40000"/>
            <a:hueOff val="0"/>
            <a:satOff val="0"/>
            <a:lumOff val="0"/>
            <a:alphaOff val="0"/>
          </a:srgbClr>
        </a:solidFill>
        <a:ln w="12700" cap="flat" cmpd="sng" algn="ctr">
          <a:solidFill>
            <a:srgbClr val="5B9BD5">
              <a:alpha val="90000"/>
              <a:tint val="40000"/>
              <a:hueOff val="0"/>
              <a:satOff val="0"/>
              <a:lumOff val="0"/>
              <a:alphaOff val="0"/>
            </a:srgbClr>
          </a:solidFill>
          <a:prstDash val="solid"/>
          <a:miter lim="800000"/>
        </a:ln>
        <a:effectLst/>
      </dgm:spPr>
      <dgm:t>
        <a:bodyPr/>
        <a:lstStyle/>
        <a:p>
          <a:r>
            <a:rPr lang="en-SG" sz="1100" dirty="0" smtClean="0">
              <a:solidFill>
                <a:sysClr val="windowText" lastClr="000000">
                  <a:hueOff val="0"/>
                  <a:satOff val="0"/>
                  <a:lumOff val="0"/>
                  <a:alphaOff val="0"/>
                </a:sysClr>
              </a:solidFill>
              <a:latin typeface="Calibri" panose="020F0502020204030204"/>
              <a:ea typeface="+mn-ea"/>
              <a:cs typeface="+mn-cs"/>
            </a:rPr>
            <a:t>Accepting one Design: proceed to step 7 </a:t>
          </a:r>
          <a:endParaRPr lang="en-SG" sz="1100" dirty="0">
            <a:solidFill>
              <a:sysClr val="windowText" lastClr="000000">
                <a:hueOff val="0"/>
                <a:satOff val="0"/>
                <a:lumOff val="0"/>
                <a:alphaOff val="0"/>
              </a:sysClr>
            </a:solidFill>
            <a:latin typeface="Calibri" panose="020F0502020204030204"/>
            <a:ea typeface="+mn-ea"/>
            <a:cs typeface="+mn-cs"/>
          </a:endParaRPr>
        </a:p>
      </dgm:t>
    </dgm:pt>
    <dgm:pt modelId="{F9530674-E6F4-451A-B53C-7BEB9CACAE44}" type="parTrans" cxnId="{E046286F-3604-4CA2-9172-2363C766F988}">
      <dgm:prSet/>
      <dgm:spPr/>
      <dgm:t>
        <a:bodyPr/>
        <a:lstStyle/>
        <a:p>
          <a:endParaRPr lang="en-SG"/>
        </a:p>
      </dgm:t>
    </dgm:pt>
    <dgm:pt modelId="{978F74D6-3883-4CB2-B7BC-FAC19E375ACF}" type="sibTrans" cxnId="{E046286F-3604-4CA2-9172-2363C766F988}">
      <dgm:prSet/>
      <dgm:spPr/>
      <dgm:t>
        <a:bodyPr/>
        <a:lstStyle/>
        <a:p>
          <a:endParaRPr lang="en-SG"/>
        </a:p>
      </dgm:t>
    </dgm:pt>
    <dgm:pt modelId="{839069B9-3373-4E07-BAE8-D8F5B3A04EEF}">
      <dgm:prSet custT="1"/>
      <dgm:spPr>
        <a:xfrm>
          <a:off x="0" y="4075124"/>
          <a:ext cx="6934366" cy="445938"/>
        </a:xfrm>
        <a:solidFill>
          <a:srgbClr val="5B9BD5">
            <a:lumMod val="75000"/>
          </a:srgbClr>
        </a:solidFill>
        <a:ln w="12700" cap="flat" cmpd="sng" algn="ctr">
          <a:solidFill>
            <a:sysClr val="window" lastClr="FFFFFF">
              <a:hueOff val="0"/>
              <a:satOff val="0"/>
              <a:lumOff val="0"/>
              <a:alphaOff val="0"/>
            </a:sysClr>
          </a:solidFill>
          <a:prstDash val="solid"/>
          <a:miter lim="800000"/>
        </a:ln>
        <a:effectLst/>
      </dgm:spPr>
      <dgm:t>
        <a:bodyPr/>
        <a:lstStyle/>
        <a:p>
          <a:r>
            <a:rPr lang="en-SG" sz="1100" dirty="0" smtClean="0">
              <a:solidFill>
                <a:sysClr val="window" lastClr="FFFFFF"/>
              </a:solidFill>
              <a:latin typeface="Calibri" panose="020F0502020204030204"/>
              <a:ea typeface="+mn-ea"/>
              <a:cs typeface="+mn-cs"/>
            </a:rPr>
            <a:t>7. Optimal PSF Design Alternative</a:t>
          </a:r>
        </a:p>
      </dgm:t>
    </dgm:pt>
    <dgm:pt modelId="{047D0E69-C62F-4A9A-AA69-965184A45DB9}" type="parTrans" cxnId="{03CB282B-8AF9-4A4C-96CD-ABA8415B8609}">
      <dgm:prSet/>
      <dgm:spPr/>
      <dgm:t>
        <a:bodyPr/>
        <a:lstStyle/>
        <a:p>
          <a:endParaRPr lang="en-SG"/>
        </a:p>
      </dgm:t>
    </dgm:pt>
    <dgm:pt modelId="{BF89541D-D5D9-48ED-AE3A-92D9DCEB3B59}" type="sibTrans" cxnId="{03CB282B-8AF9-4A4C-96CD-ABA8415B8609}">
      <dgm:prSet/>
      <dgm:spPr/>
      <dgm:t>
        <a:bodyPr/>
        <a:lstStyle/>
        <a:p>
          <a:endParaRPr lang="en-SG"/>
        </a:p>
      </dgm:t>
    </dgm:pt>
    <dgm:pt modelId="{2D8FC573-2CA1-4F4B-AD02-F36FB3FDFDAB}">
      <dgm:prSet phldrT="[Text]" custT="1"/>
      <dgm:spPr>
        <a:xfrm>
          <a:off x="3467183" y="3636694"/>
          <a:ext cx="3467183" cy="205070"/>
        </a:xfrm>
        <a:solidFill>
          <a:srgbClr val="5B9BD5">
            <a:alpha val="90000"/>
            <a:tint val="40000"/>
            <a:hueOff val="0"/>
            <a:satOff val="0"/>
            <a:lumOff val="0"/>
            <a:alphaOff val="0"/>
          </a:srgbClr>
        </a:solidFill>
        <a:ln w="12700" cap="flat" cmpd="sng" algn="ctr">
          <a:solidFill>
            <a:srgbClr val="5B9BD5">
              <a:alpha val="90000"/>
              <a:tint val="40000"/>
              <a:hueOff val="0"/>
              <a:satOff val="0"/>
              <a:lumOff val="0"/>
              <a:alphaOff val="0"/>
            </a:srgbClr>
          </a:solidFill>
          <a:prstDash val="solid"/>
          <a:miter lim="800000"/>
        </a:ln>
        <a:effectLst/>
      </dgm:spPr>
      <dgm:t>
        <a:bodyPr/>
        <a:lstStyle/>
        <a:p>
          <a:r>
            <a:rPr lang="en-US" sz="1100" dirty="0" smtClean="0">
              <a:solidFill>
                <a:sysClr val="windowText" lastClr="000000">
                  <a:hueOff val="0"/>
                  <a:satOff val="0"/>
                  <a:lumOff val="0"/>
                  <a:alphaOff val="0"/>
                </a:sysClr>
              </a:solidFill>
              <a:latin typeface="Calibri" panose="020F0502020204030204"/>
              <a:ea typeface="+mn-ea"/>
              <a:cs typeface="+mn-cs"/>
            </a:rPr>
            <a:t>Not accepting design: return to any previous step</a:t>
          </a:r>
          <a:endParaRPr lang="en-SG" sz="1100" dirty="0">
            <a:solidFill>
              <a:sysClr val="windowText" lastClr="000000">
                <a:hueOff val="0"/>
                <a:satOff val="0"/>
                <a:lumOff val="0"/>
                <a:alphaOff val="0"/>
              </a:sysClr>
            </a:solidFill>
            <a:latin typeface="Calibri" panose="020F0502020204030204"/>
            <a:ea typeface="+mn-ea"/>
            <a:cs typeface="+mn-cs"/>
          </a:endParaRPr>
        </a:p>
      </dgm:t>
    </dgm:pt>
    <dgm:pt modelId="{D6151808-CFBF-4940-8E78-A48E60AD2F1B}" type="parTrans" cxnId="{9BD9A834-98AA-452C-889D-D96A17AF8348}">
      <dgm:prSet/>
      <dgm:spPr/>
      <dgm:t>
        <a:bodyPr/>
        <a:lstStyle/>
        <a:p>
          <a:endParaRPr lang="en-SG"/>
        </a:p>
      </dgm:t>
    </dgm:pt>
    <dgm:pt modelId="{8E8B3657-5EBD-4CAF-92A6-24D5BD1F88FA}" type="sibTrans" cxnId="{9BD9A834-98AA-452C-889D-D96A17AF8348}">
      <dgm:prSet/>
      <dgm:spPr/>
      <dgm:t>
        <a:bodyPr/>
        <a:lstStyle/>
        <a:p>
          <a:endParaRPr lang="en-SG"/>
        </a:p>
      </dgm:t>
    </dgm:pt>
    <dgm:pt modelId="{B32979E6-818C-46FE-8CF1-3668B7C8F883}">
      <dgm:prSet custT="1"/>
      <dgm:spPr>
        <a:xfrm>
          <a:off x="0" y="4307012"/>
          <a:ext cx="6934366" cy="205131"/>
        </a:xfrm>
        <a:solidFill>
          <a:srgbClr val="5B9BD5">
            <a:alpha val="90000"/>
            <a:tint val="40000"/>
            <a:hueOff val="0"/>
            <a:satOff val="0"/>
            <a:lumOff val="0"/>
            <a:alphaOff val="0"/>
          </a:srgbClr>
        </a:solidFill>
        <a:ln w="12700" cap="flat" cmpd="sng" algn="ctr">
          <a:solidFill>
            <a:srgbClr val="5B9BD5">
              <a:alpha val="90000"/>
              <a:tint val="40000"/>
              <a:hueOff val="0"/>
              <a:satOff val="0"/>
              <a:lumOff val="0"/>
              <a:alphaOff val="0"/>
            </a:srgbClr>
          </a:solidFill>
          <a:prstDash val="solid"/>
          <a:miter lim="800000"/>
        </a:ln>
        <a:effectLst/>
      </dgm:spPr>
      <dgm:t>
        <a:bodyPr/>
        <a:lstStyle/>
        <a:p>
          <a:r>
            <a:rPr lang="en-SG" sz="1100" dirty="0" smtClean="0">
              <a:solidFill>
                <a:sysClr val="windowText" lastClr="000000">
                  <a:hueOff val="0"/>
                  <a:satOff val="0"/>
                  <a:lumOff val="0"/>
                  <a:alphaOff val="0"/>
                </a:sysClr>
              </a:solidFill>
              <a:latin typeface="Calibri" panose="020F0502020204030204"/>
              <a:ea typeface="+mn-ea"/>
              <a:cs typeface="+mn-cs"/>
            </a:rPr>
            <a:t>Façade installation and monitoring</a:t>
          </a:r>
        </a:p>
      </dgm:t>
    </dgm:pt>
    <dgm:pt modelId="{0A1C2C1E-DEEE-4A7B-92EF-FA32983D99DF}" type="parTrans" cxnId="{BAD68EE2-FA69-4678-A97E-61A3E0E9655B}">
      <dgm:prSet/>
      <dgm:spPr/>
      <dgm:t>
        <a:bodyPr/>
        <a:lstStyle/>
        <a:p>
          <a:endParaRPr lang="en-SG"/>
        </a:p>
      </dgm:t>
    </dgm:pt>
    <dgm:pt modelId="{F945E348-FB3F-4A71-9C37-A82E011C6EE3}" type="sibTrans" cxnId="{BAD68EE2-FA69-4678-A97E-61A3E0E9655B}">
      <dgm:prSet/>
      <dgm:spPr/>
      <dgm:t>
        <a:bodyPr/>
        <a:lstStyle/>
        <a:p>
          <a:endParaRPr lang="en-SG"/>
        </a:p>
      </dgm:t>
    </dgm:pt>
    <dgm:pt modelId="{D1053C6C-4970-433C-A599-E8DEA07207B1}">
      <dgm:prSet phldrT="[Text]" custT="1"/>
      <dgm:spPr>
        <a:xfrm>
          <a:off x="4621782" y="240871"/>
          <a:ext cx="2309198" cy="205070"/>
        </a:xfrm>
        <a:solidFill>
          <a:srgbClr val="5B9BD5">
            <a:alpha val="90000"/>
            <a:tint val="40000"/>
            <a:hueOff val="0"/>
            <a:satOff val="0"/>
            <a:lumOff val="0"/>
            <a:alphaOff val="0"/>
          </a:srgbClr>
        </a:solidFill>
        <a:ln w="12700" cap="flat" cmpd="sng" algn="ctr">
          <a:solidFill>
            <a:srgbClr val="5B9BD5">
              <a:alpha val="90000"/>
              <a:tint val="40000"/>
              <a:hueOff val="0"/>
              <a:satOff val="0"/>
              <a:lumOff val="0"/>
              <a:alphaOff val="0"/>
            </a:srgbClr>
          </a:solidFill>
          <a:prstDash val="solid"/>
          <a:miter lim="800000"/>
        </a:ln>
        <a:effectLst/>
      </dgm:spPr>
      <dgm:t>
        <a:bodyPr/>
        <a:lstStyle/>
        <a:p>
          <a:r>
            <a:rPr lang="en-US" sz="1100" dirty="0" smtClean="0">
              <a:solidFill>
                <a:sysClr val="windowText" lastClr="000000">
                  <a:hueOff val="0"/>
                  <a:satOff val="0"/>
                  <a:lumOff val="0"/>
                  <a:alphaOff val="0"/>
                </a:sysClr>
              </a:solidFill>
              <a:latin typeface="Calibri" panose="020F0502020204030204"/>
              <a:ea typeface="+mn-ea"/>
              <a:cs typeface="+mn-cs"/>
            </a:rPr>
            <a:t>Definition of openings </a:t>
          </a:r>
          <a:endParaRPr lang="en-SG" sz="1000" dirty="0">
            <a:solidFill>
              <a:sysClr val="windowText" lastClr="000000">
                <a:hueOff val="0"/>
                <a:satOff val="0"/>
                <a:lumOff val="0"/>
                <a:alphaOff val="0"/>
              </a:sysClr>
            </a:solidFill>
            <a:latin typeface="Calibri" panose="020F0502020204030204"/>
            <a:ea typeface="+mn-ea"/>
            <a:cs typeface="+mn-cs"/>
          </a:endParaRPr>
        </a:p>
      </dgm:t>
    </dgm:pt>
    <dgm:pt modelId="{A4B47673-D6A7-4F01-B5FE-23959B864E35}" type="parTrans" cxnId="{0DC6B99F-E293-4B0F-9829-68B434B34863}">
      <dgm:prSet/>
      <dgm:spPr/>
      <dgm:t>
        <a:bodyPr/>
        <a:lstStyle/>
        <a:p>
          <a:endParaRPr lang="en-SG"/>
        </a:p>
      </dgm:t>
    </dgm:pt>
    <dgm:pt modelId="{81119822-B8F2-4317-B4B1-AC6B7857278E}" type="sibTrans" cxnId="{0DC6B99F-E293-4B0F-9829-68B434B34863}">
      <dgm:prSet/>
      <dgm:spPr/>
      <dgm:t>
        <a:bodyPr/>
        <a:lstStyle/>
        <a:p>
          <a:endParaRPr lang="en-SG"/>
        </a:p>
      </dgm:t>
    </dgm:pt>
    <dgm:pt modelId="{BEB66887-C824-4A9F-9641-888706D86202}" type="pres">
      <dgm:prSet presAssocID="{71835A3E-9795-4438-869F-96416EBA7AB3}" presName="Name0" presStyleCnt="0">
        <dgm:presLayoutVars>
          <dgm:dir/>
          <dgm:animLvl val="lvl"/>
          <dgm:resizeHandles val="exact"/>
        </dgm:presLayoutVars>
      </dgm:prSet>
      <dgm:spPr/>
      <dgm:t>
        <a:bodyPr/>
        <a:lstStyle/>
        <a:p>
          <a:endParaRPr lang="en-SG"/>
        </a:p>
      </dgm:t>
    </dgm:pt>
    <dgm:pt modelId="{EF6AD10D-59B7-4231-9429-C4FE26D9F1D2}" type="pres">
      <dgm:prSet presAssocID="{839069B9-3373-4E07-BAE8-D8F5B3A04EEF}" presName="boxAndChildren" presStyleCnt="0"/>
      <dgm:spPr/>
    </dgm:pt>
    <dgm:pt modelId="{6047F284-C676-459A-830E-78D0B07174BE}" type="pres">
      <dgm:prSet presAssocID="{839069B9-3373-4E07-BAE8-D8F5B3A04EEF}" presName="parentTextBox" presStyleLbl="node1" presStyleIdx="0" presStyleCnt="7" custScaleX="33427" custLinFactY="-101147" custLinFactNeighborX="-26163" custLinFactNeighborY="-200000"/>
      <dgm:spPr>
        <a:prstGeom prst="rect">
          <a:avLst/>
        </a:prstGeom>
      </dgm:spPr>
      <dgm:t>
        <a:bodyPr/>
        <a:lstStyle/>
        <a:p>
          <a:endParaRPr lang="en-SG"/>
        </a:p>
      </dgm:t>
    </dgm:pt>
    <dgm:pt modelId="{5C993F16-0DDF-4A3C-B61D-3D9B269576E5}" type="pres">
      <dgm:prSet presAssocID="{839069B9-3373-4E07-BAE8-D8F5B3A04EEF}" presName="entireBox" presStyleLbl="node1" presStyleIdx="0" presStyleCnt="7"/>
      <dgm:spPr/>
      <dgm:t>
        <a:bodyPr/>
        <a:lstStyle/>
        <a:p>
          <a:endParaRPr lang="en-SG"/>
        </a:p>
      </dgm:t>
    </dgm:pt>
    <dgm:pt modelId="{92266780-BE1F-4491-BDBC-4BF7206E5E54}" type="pres">
      <dgm:prSet presAssocID="{839069B9-3373-4E07-BAE8-D8F5B3A04EEF}" presName="descendantBox" presStyleCnt="0"/>
      <dgm:spPr/>
    </dgm:pt>
    <dgm:pt modelId="{1B327B2F-55BF-4C1F-88D8-F7597C3C0DCB}" type="pres">
      <dgm:prSet presAssocID="{B32979E6-818C-46FE-8CF1-3668B7C8F883}" presName="childTextBox" presStyleLbl="fgAccFollowNode1" presStyleIdx="0" presStyleCnt="14">
        <dgm:presLayoutVars>
          <dgm:bulletEnabled val="1"/>
        </dgm:presLayoutVars>
      </dgm:prSet>
      <dgm:spPr>
        <a:prstGeom prst="rect">
          <a:avLst/>
        </a:prstGeom>
      </dgm:spPr>
      <dgm:t>
        <a:bodyPr/>
        <a:lstStyle/>
        <a:p>
          <a:endParaRPr lang="en-SG"/>
        </a:p>
      </dgm:t>
    </dgm:pt>
    <dgm:pt modelId="{C08F7A3D-A969-47DB-BBB9-CA8A3CFF9E87}" type="pres">
      <dgm:prSet presAssocID="{35429412-3B5E-480C-8F40-D5FFFAC02FE5}" presName="sp" presStyleCnt="0"/>
      <dgm:spPr/>
    </dgm:pt>
    <dgm:pt modelId="{E469B012-FAE4-4BC3-930F-1AC3676C26AC}" type="pres">
      <dgm:prSet presAssocID="{849210D5-AD3E-47CA-9073-100A2FEC5A99}" presName="arrowAndChildren" presStyleCnt="0"/>
      <dgm:spPr/>
    </dgm:pt>
    <dgm:pt modelId="{6ACD93CB-53FE-4E39-8E40-04198776B9E6}" type="pres">
      <dgm:prSet presAssocID="{849210D5-AD3E-47CA-9073-100A2FEC5A99}" presName="parentTextArrow" presStyleLbl="node1" presStyleIdx="0" presStyleCnt="7"/>
      <dgm:spPr>
        <a:prstGeom prst="upArrowCallout">
          <a:avLst/>
        </a:prstGeom>
      </dgm:spPr>
      <dgm:t>
        <a:bodyPr/>
        <a:lstStyle/>
        <a:p>
          <a:endParaRPr lang="en-SG"/>
        </a:p>
      </dgm:t>
    </dgm:pt>
    <dgm:pt modelId="{0F6F006A-F64A-423A-81A8-B380EECFC58E}" type="pres">
      <dgm:prSet presAssocID="{849210D5-AD3E-47CA-9073-100A2FEC5A99}" presName="arrow" presStyleLbl="node1" presStyleIdx="1" presStyleCnt="7"/>
      <dgm:spPr/>
      <dgm:t>
        <a:bodyPr/>
        <a:lstStyle/>
        <a:p>
          <a:endParaRPr lang="en-SG"/>
        </a:p>
      </dgm:t>
    </dgm:pt>
    <dgm:pt modelId="{7534E15F-71D9-4669-8075-647CE9117A87}" type="pres">
      <dgm:prSet presAssocID="{849210D5-AD3E-47CA-9073-100A2FEC5A99}" presName="descendantArrow" presStyleCnt="0"/>
      <dgm:spPr/>
    </dgm:pt>
    <dgm:pt modelId="{88A8AFA8-969F-4853-960E-B062E1728402}" type="pres">
      <dgm:prSet presAssocID="{08108A98-DB0E-4376-9C1F-99ED62D47254}" presName="childTextArrow" presStyleLbl="fgAccFollowNode1" presStyleIdx="1" presStyleCnt="14">
        <dgm:presLayoutVars>
          <dgm:bulletEnabled val="1"/>
        </dgm:presLayoutVars>
      </dgm:prSet>
      <dgm:spPr>
        <a:prstGeom prst="rect">
          <a:avLst/>
        </a:prstGeom>
      </dgm:spPr>
      <dgm:t>
        <a:bodyPr/>
        <a:lstStyle/>
        <a:p>
          <a:endParaRPr lang="en-SG"/>
        </a:p>
      </dgm:t>
    </dgm:pt>
    <dgm:pt modelId="{1F512BA4-F3F1-4E06-BC1C-FC3ACCD026C7}" type="pres">
      <dgm:prSet presAssocID="{2D8FC573-2CA1-4F4B-AD02-F36FB3FDFDAB}" presName="childTextArrow" presStyleLbl="fgAccFollowNode1" presStyleIdx="2" presStyleCnt="14">
        <dgm:presLayoutVars>
          <dgm:bulletEnabled val="1"/>
        </dgm:presLayoutVars>
      </dgm:prSet>
      <dgm:spPr>
        <a:prstGeom prst="rect">
          <a:avLst/>
        </a:prstGeom>
      </dgm:spPr>
      <dgm:t>
        <a:bodyPr/>
        <a:lstStyle/>
        <a:p>
          <a:endParaRPr lang="en-SG"/>
        </a:p>
      </dgm:t>
    </dgm:pt>
    <dgm:pt modelId="{F55851B4-BC24-48B0-8FB4-4B46B8D7961C}" type="pres">
      <dgm:prSet presAssocID="{237C9E22-348D-4335-ADF4-CACE383853A8}" presName="sp" presStyleCnt="0"/>
      <dgm:spPr/>
    </dgm:pt>
    <dgm:pt modelId="{5A114C05-BC8A-4886-B3F8-7E887B136C16}" type="pres">
      <dgm:prSet presAssocID="{5341947B-CB98-4D07-9C90-0D38BE26F591}" presName="arrowAndChildren" presStyleCnt="0"/>
      <dgm:spPr/>
    </dgm:pt>
    <dgm:pt modelId="{8F420392-B304-4994-A30E-15724DDC9270}" type="pres">
      <dgm:prSet presAssocID="{5341947B-CB98-4D07-9C90-0D38BE26F591}" presName="parentTextArrow" presStyleLbl="node1" presStyleIdx="1" presStyleCnt="7"/>
      <dgm:spPr>
        <a:prstGeom prst="upArrowCallout">
          <a:avLst/>
        </a:prstGeom>
      </dgm:spPr>
      <dgm:t>
        <a:bodyPr/>
        <a:lstStyle/>
        <a:p>
          <a:endParaRPr lang="en-SG"/>
        </a:p>
      </dgm:t>
    </dgm:pt>
    <dgm:pt modelId="{93C08A97-6FAE-44F2-B611-4C83AEC1053F}" type="pres">
      <dgm:prSet presAssocID="{5341947B-CB98-4D07-9C90-0D38BE26F591}" presName="arrow" presStyleLbl="node1" presStyleIdx="2" presStyleCnt="7"/>
      <dgm:spPr/>
      <dgm:t>
        <a:bodyPr/>
        <a:lstStyle/>
        <a:p>
          <a:endParaRPr lang="en-SG"/>
        </a:p>
      </dgm:t>
    </dgm:pt>
    <dgm:pt modelId="{42EF523F-BDE0-4F7E-8A62-3B573C7E2077}" type="pres">
      <dgm:prSet presAssocID="{5341947B-CB98-4D07-9C90-0D38BE26F591}" presName="descendantArrow" presStyleCnt="0"/>
      <dgm:spPr/>
    </dgm:pt>
    <dgm:pt modelId="{2FFF63C6-5CAA-4324-A3FA-7799C5CD46A6}" type="pres">
      <dgm:prSet presAssocID="{1B42433D-21D7-479F-986F-DE697C644221}" presName="childTextArrow" presStyleLbl="fgAccFollowNode1" presStyleIdx="3" presStyleCnt="14">
        <dgm:presLayoutVars>
          <dgm:bulletEnabled val="1"/>
        </dgm:presLayoutVars>
      </dgm:prSet>
      <dgm:spPr>
        <a:prstGeom prst="rect">
          <a:avLst/>
        </a:prstGeom>
      </dgm:spPr>
      <dgm:t>
        <a:bodyPr/>
        <a:lstStyle/>
        <a:p>
          <a:endParaRPr lang="en-SG"/>
        </a:p>
      </dgm:t>
    </dgm:pt>
    <dgm:pt modelId="{72DD47E3-9FB2-4CA2-AD72-077EF686C72B}" type="pres">
      <dgm:prSet presAssocID="{75D7E0DD-C242-4DFB-91FB-F4B3B882ED17}" presName="childTextArrow" presStyleLbl="fgAccFollowNode1" presStyleIdx="4" presStyleCnt="14">
        <dgm:presLayoutVars>
          <dgm:bulletEnabled val="1"/>
        </dgm:presLayoutVars>
      </dgm:prSet>
      <dgm:spPr>
        <a:prstGeom prst="rect">
          <a:avLst/>
        </a:prstGeom>
      </dgm:spPr>
      <dgm:t>
        <a:bodyPr/>
        <a:lstStyle/>
        <a:p>
          <a:endParaRPr lang="en-SG"/>
        </a:p>
      </dgm:t>
    </dgm:pt>
    <dgm:pt modelId="{9FB3C8C0-8441-4BCF-9778-7292BECDB8D9}" type="pres">
      <dgm:prSet presAssocID="{650F6D8E-6B0B-4F0D-8685-B0CD84236BA1}" presName="childTextArrow" presStyleLbl="fgAccFollowNode1" presStyleIdx="5" presStyleCnt="14">
        <dgm:presLayoutVars>
          <dgm:bulletEnabled val="1"/>
        </dgm:presLayoutVars>
      </dgm:prSet>
      <dgm:spPr>
        <a:prstGeom prst="rect">
          <a:avLst/>
        </a:prstGeom>
      </dgm:spPr>
      <dgm:t>
        <a:bodyPr/>
        <a:lstStyle/>
        <a:p>
          <a:endParaRPr lang="en-SG"/>
        </a:p>
      </dgm:t>
    </dgm:pt>
    <dgm:pt modelId="{88C90063-843C-4953-86F7-78DBA227F045}" type="pres">
      <dgm:prSet presAssocID="{48AD1C5C-003C-4A2A-B436-9CB668CEB5AD}" presName="sp" presStyleCnt="0"/>
      <dgm:spPr/>
    </dgm:pt>
    <dgm:pt modelId="{04560D25-DE54-4BAF-8736-4CE58C52E3D8}" type="pres">
      <dgm:prSet presAssocID="{178405E3-0591-4C56-B011-15470CC6CA28}" presName="arrowAndChildren" presStyleCnt="0"/>
      <dgm:spPr/>
    </dgm:pt>
    <dgm:pt modelId="{39B1E375-C7B6-48C5-8F3C-C3230194325E}" type="pres">
      <dgm:prSet presAssocID="{178405E3-0591-4C56-B011-15470CC6CA28}" presName="parentTextArrow" presStyleLbl="node1" presStyleIdx="2" presStyleCnt="7"/>
      <dgm:spPr>
        <a:prstGeom prst="upArrowCallout">
          <a:avLst/>
        </a:prstGeom>
      </dgm:spPr>
      <dgm:t>
        <a:bodyPr/>
        <a:lstStyle/>
        <a:p>
          <a:endParaRPr lang="en-SG"/>
        </a:p>
      </dgm:t>
    </dgm:pt>
    <dgm:pt modelId="{4604C98A-6936-468A-87B1-8E09BAE845E0}" type="pres">
      <dgm:prSet presAssocID="{178405E3-0591-4C56-B011-15470CC6CA28}" presName="arrow" presStyleLbl="node1" presStyleIdx="3" presStyleCnt="7"/>
      <dgm:spPr/>
      <dgm:t>
        <a:bodyPr/>
        <a:lstStyle/>
        <a:p>
          <a:endParaRPr lang="en-SG"/>
        </a:p>
      </dgm:t>
    </dgm:pt>
    <dgm:pt modelId="{3659E18E-884A-4581-8518-41433F59F5FE}" type="pres">
      <dgm:prSet presAssocID="{178405E3-0591-4C56-B011-15470CC6CA28}" presName="descendantArrow" presStyleCnt="0"/>
      <dgm:spPr/>
    </dgm:pt>
    <dgm:pt modelId="{F87E4748-B6E8-45E4-882B-8FB22B78BE06}" type="pres">
      <dgm:prSet presAssocID="{E1617C5B-51A1-485E-9DB2-1FE4EF0D402D}" presName="childTextArrow" presStyleLbl="fgAccFollowNode1" presStyleIdx="6" presStyleCnt="14">
        <dgm:presLayoutVars>
          <dgm:bulletEnabled val="1"/>
        </dgm:presLayoutVars>
      </dgm:prSet>
      <dgm:spPr>
        <a:prstGeom prst="rect">
          <a:avLst/>
        </a:prstGeom>
      </dgm:spPr>
      <dgm:t>
        <a:bodyPr/>
        <a:lstStyle/>
        <a:p>
          <a:endParaRPr lang="en-SG"/>
        </a:p>
      </dgm:t>
    </dgm:pt>
    <dgm:pt modelId="{CFA7FCF1-7B41-4B64-86D3-18F58168565A}" type="pres">
      <dgm:prSet presAssocID="{E58D2776-094F-46B9-ADE9-D086341F3BE3}" presName="childTextArrow" presStyleLbl="fgAccFollowNode1" presStyleIdx="7" presStyleCnt="14">
        <dgm:presLayoutVars>
          <dgm:bulletEnabled val="1"/>
        </dgm:presLayoutVars>
      </dgm:prSet>
      <dgm:spPr>
        <a:prstGeom prst="rect">
          <a:avLst/>
        </a:prstGeom>
      </dgm:spPr>
      <dgm:t>
        <a:bodyPr/>
        <a:lstStyle/>
        <a:p>
          <a:endParaRPr lang="en-SG"/>
        </a:p>
      </dgm:t>
    </dgm:pt>
    <dgm:pt modelId="{9C937921-86F8-4905-AF17-1DFE3777A212}" type="pres">
      <dgm:prSet presAssocID="{AF35271F-5B89-4D4A-BB00-1550AFC0ACAD}" presName="sp" presStyleCnt="0"/>
      <dgm:spPr/>
    </dgm:pt>
    <dgm:pt modelId="{B3C77834-F8E1-471B-83FC-8ADBF851B552}" type="pres">
      <dgm:prSet presAssocID="{49A6377C-DB70-44BF-A332-6BA61AA14BE6}" presName="arrowAndChildren" presStyleCnt="0"/>
      <dgm:spPr/>
    </dgm:pt>
    <dgm:pt modelId="{64EE3D53-E160-4105-870F-0D7EE9091CAE}" type="pres">
      <dgm:prSet presAssocID="{49A6377C-DB70-44BF-A332-6BA61AA14BE6}" presName="parentTextArrow" presStyleLbl="node1" presStyleIdx="3" presStyleCnt="7"/>
      <dgm:spPr>
        <a:prstGeom prst="upArrowCallout">
          <a:avLst/>
        </a:prstGeom>
      </dgm:spPr>
      <dgm:t>
        <a:bodyPr/>
        <a:lstStyle/>
        <a:p>
          <a:endParaRPr lang="en-SG"/>
        </a:p>
      </dgm:t>
    </dgm:pt>
    <dgm:pt modelId="{B374FB08-90DE-48E8-B4E1-137BF912BA05}" type="pres">
      <dgm:prSet presAssocID="{49A6377C-DB70-44BF-A332-6BA61AA14BE6}" presName="arrow" presStyleLbl="node1" presStyleIdx="4" presStyleCnt="7"/>
      <dgm:spPr/>
      <dgm:t>
        <a:bodyPr/>
        <a:lstStyle/>
        <a:p>
          <a:endParaRPr lang="en-SG"/>
        </a:p>
      </dgm:t>
    </dgm:pt>
    <dgm:pt modelId="{2981DD53-8731-40C9-97FC-2A55A9D3889D}" type="pres">
      <dgm:prSet presAssocID="{49A6377C-DB70-44BF-A332-6BA61AA14BE6}" presName="descendantArrow" presStyleCnt="0"/>
      <dgm:spPr/>
    </dgm:pt>
    <dgm:pt modelId="{4231BE1C-2056-4372-9F9F-8490DEE676C2}" type="pres">
      <dgm:prSet presAssocID="{91C3269F-89E5-4177-9E17-D4FC9F7352ED}" presName="childTextArrow" presStyleLbl="fgAccFollowNode1" presStyleIdx="8" presStyleCnt="14">
        <dgm:presLayoutVars>
          <dgm:bulletEnabled val="1"/>
        </dgm:presLayoutVars>
      </dgm:prSet>
      <dgm:spPr>
        <a:prstGeom prst="rect">
          <a:avLst/>
        </a:prstGeom>
      </dgm:spPr>
      <dgm:t>
        <a:bodyPr/>
        <a:lstStyle/>
        <a:p>
          <a:endParaRPr lang="en-SG"/>
        </a:p>
      </dgm:t>
    </dgm:pt>
    <dgm:pt modelId="{09F57BA1-55E4-4D1B-A50A-CA34CB026A8B}" type="pres">
      <dgm:prSet presAssocID="{CDA7A93E-6DEF-432B-A70C-B72BF4FB02A0}" presName="childTextArrow" presStyleLbl="fgAccFollowNode1" presStyleIdx="9" presStyleCnt="14">
        <dgm:presLayoutVars>
          <dgm:bulletEnabled val="1"/>
        </dgm:presLayoutVars>
      </dgm:prSet>
      <dgm:spPr>
        <a:prstGeom prst="rect">
          <a:avLst/>
        </a:prstGeom>
      </dgm:spPr>
      <dgm:t>
        <a:bodyPr/>
        <a:lstStyle/>
        <a:p>
          <a:endParaRPr lang="en-SG"/>
        </a:p>
      </dgm:t>
    </dgm:pt>
    <dgm:pt modelId="{7785F074-E362-4E7F-A7F2-CABB060091E0}" type="pres">
      <dgm:prSet presAssocID="{78CA8A57-C9C7-4561-8627-7914CA9513C8}" presName="sp" presStyleCnt="0"/>
      <dgm:spPr/>
    </dgm:pt>
    <dgm:pt modelId="{FACDD718-77DD-4DEE-B400-2EB3E3F9D7E2}" type="pres">
      <dgm:prSet presAssocID="{B2BC90B7-2749-4BEE-A809-A5E104903012}" presName="arrowAndChildren" presStyleCnt="0"/>
      <dgm:spPr/>
    </dgm:pt>
    <dgm:pt modelId="{5E0D16BB-9D70-4124-9782-2685305BE226}" type="pres">
      <dgm:prSet presAssocID="{B2BC90B7-2749-4BEE-A809-A5E104903012}" presName="parentTextArrow" presStyleLbl="node1" presStyleIdx="4" presStyleCnt="7"/>
      <dgm:spPr>
        <a:prstGeom prst="upArrowCallout">
          <a:avLst/>
        </a:prstGeom>
      </dgm:spPr>
      <dgm:t>
        <a:bodyPr/>
        <a:lstStyle/>
        <a:p>
          <a:endParaRPr lang="en-SG"/>
        </a:p>
      </dgm:t>
    </dgm:pt>
    <dgm:pt modelId="{B12BDC86-5933-4212-9DD1-ACCB36083FEA}" type="pres">
      <dgm:prSet presAssocID="{B2BC90B7-2749-4BEE-A809-A5E104903012}" presName="arrow" presStyleLbl="node1" presStyleIdx="5" presStyleCnt="7"/>
      <dgm:spPr/>
      <dgm:t>
        <a:bodyPr/>
        <a:lstStyle/>
        <a:p>
          <a:endParaRPr lang="en-SG"/>
        </a:p>
      </dgm:t>
    </dgm:pt>
    <dgm:pt modelId="{D3A51481-DD10-4E29-BB61-74FD9750DFC8}" type="pres">
      <dgm:prSet presAssocID="{B2BC90B7-2749-4BEE-A809-A5E104903012}" presName="descendantArrow" presStyleCnt="0"/>
      <dgm:spPr/>
    </dgm:pt>
    <dgm:pt modelId="{0AF619A1-97DB-4F18-9B28-5107D17C9B08}" type="pres">
      <dgm:prSet presAssocID="{4B684B13-42DE-426D-AF54-A075D521ECA3}" presName="childTextArrow" presStyleLbl="fgAccFollowNode1" presStyleIdx="10" presStyleCnt="14">
        <dgm:presLayoutVars>
          <dgm:bulletEnabled val="1"/>
        </dgm:presLayoutVars>
      </dgm:prSet>
      <dgm:spPr>
        <a:prstGeom prst="rect">
          <a:avLst/>
        </a:prstGeom>
      </dgm:spPr>
      <dgm:t>
        <a:bodyPr/>
        <a:lstStyle/>
        <a:p>
          <a:endParaRPr lang="en-SG"/>
        </a:p>
      </dgm:t>
    </dgm:pt>
    <dgm:pt modelId="{FE20C0BC-7D83-4A23-AB75-2A6D0B5E14E6}" type="pres">
      <dgm:prSet presAssocID="{19190231-3488-4495-9F86-C59411B84D2F}" presName="sp" presStyleCnt="0"/>
      <dgm:spPr/>
    </dgm:pt>
    <dgm:pt modelId="{8EA38BF3-CB2E-4A48-A35C-8BA31CE5FF25}" type="pres">
      <dgm:prSet presAssocID="{0C534B1E-E1EF-41D4-9C64-73A94BF6E213}" presName="arrowAndChildren" presStyleCnt="0"/>
      <dgm:spPr/>
    </dgm:pt>
    <dgm:pt modelId="{02FB3EE2-D3A6-46D0-9E53-51F0300B42E4}" type="pres">
      <dgm:prSet presAssocID="{0C534B1E-E1EF-41D4-9C64-73A94BF6E213}" presName="parentTextArrow" presStyleLbl="node1" presStyleIdx="5" presStyleCnt="7"/>
      <dgm:spPr>
        <a:prstGeom prst="upArrowCallout">
          <a:avLst/>
        </a:prstGeom>
      </dgm:spPr>
      <dgm:t>
        <a:bodyPr/>
        <a:lstStyle/>
        <a:p>
          <a:endParaRPr lang="en-SG"/>
        </a:p>
      </dgm:t>
    </dgm:pt>
    <dgm:pt modelId="{A507FD60-7A31-4098-924F-09CF961020C2}" type="pres">
      <dgm:prSet presAssocID="{0C534B1E-E1EF-41D4-9C64-73A94BF6E213}" presName="arrow" presStyleLbl="node1" presStyleIdx="6" presStyleCnt="7"/>
      <dgm:spPr/>
      <dgm:t>
        <a:bodyPr/>
        <a:lstStyle/>
        <a:p>
          <a:endParaRPr lang="en-SG"/>
        </a:p>
      </dgm:t>
    </dgm:pt>
    <dgm:pt modelId="{B1D6F6A9-CF3F-4411-AC4D-1C6649A50D3F}" type="pres">
      <dgm:prSet presAssocID="{0C534B1E-E1EF-41D4-9C64-73A94BF6E213}" presName="descendantArrow" presStyleCnt="0"/>
      <dgm:spPr/>
    </dgm:pt>
    <dgm:pt modelId="{30AB8C7C-0797-4BA6-A625-D1E63EF936D3}" type="pres">
      <dgm:prSet presAssocID="{E20CAF2A-F97A-467F-9F5C-2F75EF1C7AC0}" presName="childTextArrow" presStyleLbl="fgAccFollowNode1" presStyleIdx="11" presStyleCnt="14">
        <dgm:presLayoutVars>
          <dgm:bulletEnabled val="1"/>
        </dgm:presLayoutVars>
      </dgm:prSet>
      <dgm:spPr>
        <a:prstGeom prst="rect">
          <a:avLst/>
        </a:prstGeom>
      </dgm:spPr>
      <dgm:t>
        <a:bodyPr/>
        <a:lstStyle/>
        <a:p>
          <a:endParaRPr lang="en-SG"/>
        </a:p>
      </dgm:t>
    </dgm:pt>
    <dgm:pt modelId="{30AE25AE-7FE6-4E2D-A268-61C5155A2300}" type="pres">
      <dgm:prSet presAssocID="{0B48C81F-CC69-4DF4-8D3B-5B7EFA64DEB2}" presName="childTextArrow" presStyleLbl="fgAccFollowNode1" presStyleIdx="12" presStyleCnt="14">
        <dgm:presLayoutVars>
          <dgm:bulletEnabled val="1"/>
        </dgm:presLayoutVars>
      </dgm:prSet>
      <dgm:spPr>
        <a:prstGeom prst="rect">
          <a:avLst/>
        </a:prstGeom>
      </dgm:spPr>
      <dgm:t>
        <a:bodyPr/>
        <a:lstStyle/>
        <a:p>
          <a:endParaRPr lang="en-SG"/>
        </a:p>
      </dgm:t>
    </dgm:pt>
    <dgm:pt modelId="{8CD66CBD-51C7-4CA1-894A-CE729311503C}" type="pres">
      <dgm:prSet presAssocID="{D1053C6C-4970-433C-A599-E8DEA07207B1}" presName="childTextArrow" presStyleLbl="fgAccFollowNode1" presStyleIdx="13" presStyleCnt="14">
        <dgm:presLayoutVars>
          <dgm:bulletEnabled val="1"/>
        </dgm:presLayoutVars>
      </dgm:prSet>
      <dgm:spPr>
        <a:prstGeom prst="rect">
          <a:avLst/>
        </a:prstGeom>
      </dgm:spPr>
      <dgm:t>
        <a:bodyPr/>
        <a:lstStyle/>
        <a:p>
          <a:endParaRPr lang="en-SG"/>
        </a:p>
      </dgm:t>
    </dgm:pt>
  </dgm:ptLst>
  <dgm:cxnLst>
    <dgm:cxn modelId="{1B0E4E33-138C-46B3-8DE9-0547EDEA31ED}" type="presOf" srcId="{178405E3-0591-4C56-B011-15470CC6CA28}" destId="{4604C98A-6936-468A-87B1-8E09BAE845E0}" srcOrd="1" destOrd="0" presId="urn:microsoft.com/office/officeart/2005/8/layout/process4"/>
    <dgm:cxn modelId="{BD79B096-4F16-4C02-91DF-4E953C42D3D1}" type="presOf" srcId="{0C534B1E-E1EF-41D4-9C64-73A94BF6E213}" destId="{A507FD60-7A31-4098-924F-09CF961020C2}" srcOrd="1" destOrd="0" presId="urn:microsoft.com/office/officeart/2005/8/layout/process4"/>
    <dgm:cxn modelId="{D8A4B097-12F6-479F-B41F-419CD4A3155E}" srcId="{71835A3E-9795-4438-869F-96416EBA7AB3}" destId="{178405E3-0591-4C56-B011-15470CC6CA28}" srcOrd="3" destOrd="0" parTransId="{870DCF44-1F4D-4121-9163-130E52B601D9}" sibTransId="{48AD1C5C-003C-4A2A-B436-9CB668CEB5AD}"/>
    <dgm:cxn modelId="{84E5D26E-9DAF-487A-B6EE-426319947856}" srcId="{5341947B-CB98-4D07-9C90-0D38BE26F591}" destId="{1B42433D-21D7-479F-986F-DE697C644221}" srcOrd="0" destOrd="0" parTransId="{FF1BBD16-8B2F-4729-8764-C5DB764E7245}" sibTransId="{78212258-978C-47CA-BB43-74F401D5E937}"/>
    <dgm:cxn modelId="{63B1DB93-EEAA-4DE3-B541-6C064CC977CD}" srcId="{49A6377C-DB70-44BF-A332-6BA61AA14BE6}" destId="{91C3269F-89E5-4177-9E17-D4FC9F7352ED}" srcOrd="0" destOrd="0" parTransId="{CC7A364C-D303-413A-8E0C-AE9B77C7CA03}" sibTransId="{D354EF42-266F-4FA5-914F-E360F961AF98}"/>
    <dgm:cxn modelId="{F94566E2-813D-4D19-864B-5113871F75B4}" type="presOf" srcId="{0B48C81F-CC69-4DF4-8D3B-5B7EFA64DEB2}" destId="{30AE25AE-7FE6-4E2D-A268-61C5155A2300}" srcOrd="0" destOrd="0" presId="urn:microsoft.com/office/officeart/2005/8/layout/process4"/>
    <dgm:cxn modelId="{BBDB37E7-5DF7-4492-89A6-F9B5ED92296D}" type="presOf" srcId="{CDA7A93E-6DEF-432B-A70C-B72BF4FB02A0}" destId="{09F57BA1-55E4-4D1B-A50A-CA34CB026A8B}" srcOrd="0" destOrd="0" presId="urn:microsoft.com/office/officeart/2005/8/layout/process4"/>
    <dgm:cxn modelId="{124081D0-EABB-43E8-B0F9-40E5BD76983D}" srcId="{178405E3-0591-4C56-B011-15470CC6CA28}" destId="{E58D2776-094F-46B9-ADE9-D086341F3BE3}" srcOrd="1" destOrd="0" parTransId="{F512660A-A3F7-4F51-BFE1-CACF957BFC25}" sibTransId="{92B57B18-E013-4212-BD30-A2D15DC31BC9}"/>
    <dgm:cxn modelId="{8B34F965-9C1E-49D7-A1A6-068537A55BFA}" type="presOf" srcId="{91C3269F-89E5-4177-9E17-D4FC9F7352ED}" destId="{4231BE1C-2056-4372-9F9F-8490DEE676C2}" srcOrd="0" destOrd="0" presId="urn:microsoft.com/office/officeart/2005/8/layout/process4"/>
    <dgm:cxn modelId="{44219DA0-6D67-48CC-BCD9-9F78BE132D5B}" type="presOf" srcId="{650F6D8E-6B0B-4F0D-8685-B0CD84236BA1}" destId="{9FB3C8C0-8441-4BCF-9778-7292BECDB8D9}" srcOrd="0" destOrd="0" presId="urn:microsoft.com/office/officeart/2005/8/layout/process4"/>
    <dgm:cxn modelId="{D78BBAE6-F7DB-4FF4-B27F-BEA34D4BC700}" type="presOf" srcId="{4B684B13-42DE-426D-AF54-A075D521ECA3}" destId="{0AF619A1-97DB-4F18-9B28-5107D17C9B08}" srcOrd="0" destOrd="0" presId="urn:microsoft.com/office/officeart/2005/8/layout/process4"/>
    <dgm:cxn modelId="{008870DE-715B-4D53-9504-8095AC840BC7}" srcId="{5341947B-CB98-4D07-9C90-0D38BE26F591}" destId="{650F6D8E-6B0B-4F0D-8685-B0CD84236BA1}" srcOrd="2" destOrd="0" parTransId="{850CD8A7-4758-43F5-AC68-E50CFD6D3310}" sibTransId="{AEB01953-4AC9-4301-A3F4-0F47B48038A7}"/>
    <dgm:cxn modelId="{2A90C53C-C57E-497C-A560-2A7D1CD39AA4}" srcId="{B2BC90B7-2749-4BEE-A809-A5E104903012}" destId="{4B684B13-42DE-426D-AF54-A075D521ECA3}" srcOrd="0" destOrd="0" parTransId="{09DFA80B-D19D-4CD2-8937-80FDC47DFB68}" sibTransId="{A79A4E31-8D91-447D-9F81-7AB32ED0E9EA}"/>
    <dgm:cxn modelId="{8923196D-A196-46E6-8BC7-4330FED9A232}" srcId="{0C534B1E-E1EF-41D4-9C64-73A94BF6E213}" destId="{0B48C81F-CC69-4DF4-8D3B-5B7EFA64DEB2}" srcOrd="1" destOrd="0" parTransId="{79A27FA0-A007-475F-9832-3BD296C25083}" sibTransId="{A812D93E-C639-4509-8FA1-35599E59F8CE}"/>
    <dgm:cxn modelId="{43C4310F-6DB4-4375-BA9E-201FD6DCABE2}" type="presOf" srcId="{1B42433D-21D7-479F-986F-DE697C644221}" destId="{2FFF63C6-5CAA-4324-A3FA-7799C5CD46A6}" srcOrd="0" destOrd="0" presId="urn:microsoft.com/office/officeart/2005/8/layout/process4"/>
    <dgm:cxn modelId="{9B791B72-113B-454C-A033-25546E72F894}" srcId="{71835A3E-9795-4438-869F-96416EBA7AB3}" destId="{B2BC90B7-2749-4BEE-A809-A5E104903012}" srcOrd="1" destOrd="0" parTransId="{70755F42-B081-4096-97EB-5507D18B6473}" sibTransId="{78CA8A57-C9C7-4561-8627-7914CA9513C8}"/>
    <dgm:cxn modelId="{85916819-CD13-4775-AFBF-2DE1E084FB38}" type="presOf" srcId="{D1053C6C-4970-433C-A599-E8DEA07207B1}" destId="{8CD66CBD-51C7-4CA1-894A-CE729311503C}" srcOrd="0" destOrd="0" presId="urn:microsoft.com/office/officeart/2005/8/layout/process4"/>
    <dgm:cxn modelId="{345F9B59-FCBD-4AAB-9955-3A8AB7D31341}" srcId="{49A6377C-DB70-44BF-A332-6BA61AA14BE6}" destId="{CDA7A93E-6DEF-432B-A70C-B72BF4FB02A0}" srcOrd="1" destOrd="0" parTransId="{BA766FB0-4EED-4C79-886A-A99CC379B9A3}" sibTransId="{1B05F7EF-F820-4189-B229-3C528E007165}"/>
    <dgm:cxn modelId="{7F27F9FF-A094-4145-8DD1-4868B472E246}" srcId="{5341947B-CB98-4D07-9C90-0D38BE26F591}" destId="{75D7E0DD-C242-4DFB-91FB-F4B3B882ED17}" srcOrd="1" destOrd="0" parTransId="{FE16C79E-1BCF-4EB0-84D4-1B7D2E970470}" sibTransId="{9771FDDB-B609-4DBC-9A6F-7432111EDCCD}"/>
    <dgm:cxn modelId="{BAD68EE2-FA69-4678-A97E-61A3E0E9655B}" srcId="{839069B9-3373-4E07-BAE8-D8F5B3A04EEF}" destId="{B32979E6-818C-46FE-8CF1-3668B7C8F883}" srcOrd="0" destOrd="0" parTransId="{0A1C2C1E-DEEE-4A7B-92EF-FA32983D99DF}" sibTransId="{F945E348-FB3F-4A71-9C37-A82E011C6EE3}"/>
    <dgm:cxn modelId="{8A06BBF3-D7DB-4C50-8F96-2FB0C655AD99}" srcId="{71835A3E-9795-4438-869F-96416EBA7AB3}" destId="{849210D5-AD3E-47CA-9073-100A2FEC5A99}" srcOrd="5" destOrd="0" parTransId="{50A8A015-AA6A-49F6-BD8A-590548C84EB5}" sibTransId="{35429412-3B5E-480C-8F40-D5FFFAC02FE5}"/>
    <dgm:cxn modelId="{FA6E0724-6E2C-4D12-B984-F33E875E7FF7}" srcId="{178405E3-0591-4C56-B011-15470CC6CA28}" destId="{E1617C5B-51A1-485E-9DB2-1FE4EF0D402D}" srcOrd="0" destOrd="0" parTransId="{80BDB261-9465-4286-A305-94917EE4C979}" sibTransId="{6BDA2021-5CBE-4E15-B6EF-116D675C1E58}"/>
    <dgm:cxn modelId="{632813C0-53DD-488C-8F0E-FDBBF4DC919D}" srcId="{71835A3E-9795-4438-869F-96416EBA7AB3}" destId="{49A6377C-DB70-44BF-A332-6BA61AA14BE6}" srcOrd="2" destOrd="0" parTransId="{BB326D24-AE37-4B2C-97BC-932EA6E5C0C9}" sibTransId="{AF35271F-5B89-4D4A-BB00-1550AFC0ACAD}"/>
    <dgm:cxn modelId="{96D46073-10C9-4B6C-883B-5E724373CB3E}" type="presOf" srcId="{E20CAF2A-F97A-467F-9F5C-2F75EF1C7AC0}" destId="{30AB8C7C-0797-4BA6-A625-D1E63EF936D3}" srcOrd="0" destOrd="0" presId="urn:microsoft.com/office/officeart/2005/8/layout/process4"/>
    <dgm:cxn modelId="{AB3ADD86-1133-42C8-86B0-9C7629EF2F27}" type="presOf" srcId="{B2BC90B7-2749-4BEE-A809-A5E104903012}" destId="{5E0D16BB-9D70-4124-9782-2685305BE226}" srcOrd="0" destOrd="0" presId="urn:microsoft.com/office/officeart/2005/8/layout/process4"/>
    <dgm:cxn modelId="{65BA4ED8-8344-40BC-B83E-1DD11C9AC681}" srcId="{71835A3E-9795-4438-869F-96416EBA7AB3}" destId="{0C534B1E-E1EF-41D4-9C64-73A94BF6E213}" srcOrd="0" destOrd="0" parTransId="{357968DB-B30A-455B-A63D-2DD7F6CF5235}" sibTransId="{19190231-3488-4495-9F86-C59411B84D2F}"/>
    <dgm:cxn modelId="{8302A425-065A-4F29-B5AE-62EB16A0E5DD}" srcId="{71835A3E-9795-4438-869F-96416EBA7AB3}" destId="{5341947B-CB98-4D07-9C90-0D38BE26F591}" srcOrd="4" destOrd="0" parTransId="{FE0CBA02-C825-41A7-8478-424F375485C0}" sibTransId="{237C9E22-348D-4335-ADF4-CACE383853A8}"/>
    <dgm:cxn modelId="{9A46493E-0FA0-4260-B943-FCE785808282}" type="presOf" srcId="{849210D5-AD3E-47CA-9073-100A2FEC5A99}" destId="{0F6F006A-F64A-423A-81A8-B380EECFC58E}" srcOrd="1" destOrd="0" presId="urn:microsoft.com/office/officeart/2005/8/layout/process4"/>
    <dgm:cxn modelId="{A2CAC45C-1861-4E74-8F16-4B579EC7F127}" type="presOf" srcId="{E58D2776-094F-46B9-ADE9-D086341F3BE3}" destId="{CFA7FCF1-7B41-4B64-86D3-18F58168565A}" srcOrd="0" destOrd="0" presId="urn:microsoft.com/office/officeart/2005/8/layout/process4"/>
    <dgm:cxn modelId="{321922A4-2A48-4AC9-A5A5-7551EC1C8D40}" type="presOf" srcId="{B32979E6-818C-46FE-8CF1-3668B7C8F883}" destId="{1B327B2F-55BF-4C1F-88D8-F7597C3C0DCB}" srcOrd="0" destOrd="0" presId="urn:microsoft.com/office/officeart/2005/8/layout/process4"/>
    <dgm:cxn modelId="{342DB15C-E8C2-4B63-AD56-E8C517A22E5D}" type="presOf" srcId="{B2BC90B7-2749-4BEE-A809-A5E104903012}" destId="{B12BDC86-5933-4212-9DD1-ACCB36083FEA}" srcOrd="1" destOrd="0" presId="urn:microsoft.com/office/officeart/2005/8/layout/process4"/>
    <dgm:cxn modelId="{9BD9A834-98AA-452C-889D-D96A17AF8348}" srcId="{849210D5-AD3E-47CA-9073-100A2FEC5A99}" destId="{2D8FC573-2CA1-4F4B-AD02-F36FB3FDFDAB}" srcOrd="1" destOrd="0" parTransId="{D6151808-CFBF-4940-8E78-A48E60AD2F1B}" sibTransId="{8E8B3657-5EBD-4CAF-92A6-24D5BD1F88FA}"/>
    <dgm:cxn modelId="{CDB5BF2C-47AA-46BD-B240-3EA4FC3AB005}" type="presOf" srcId="{49A6377C-DB70-44BF-A332-6BA61AA14BE6}" destId="{64EE3D53-E160-4105-870F-0D7EE9091CAE}" srcOrd="0" destOrd="0" presId="urn:microsoft.com/office/officeart/2005/8/layout/process4"/>
    <dgm:cxn modelId="{863832B6-E5C1-4950-B719-C6DC508B26D8}" type="presOf" srcId="{839069B9-3373-4E07-BAE8-D8F5B3A04EEF}" destId="{5C993F16-0DDF-4A3C-B61D-3D9B269576E5}" srcOrd="1" destOrd="0" presId="urn:microsoft.com/office/officeart/2005/8/layout/process4"/>
    <dgm:cxn modelId="{FFBCF732-D8B1-4B3A-B2B9-543C63A4D77A}" type="presOf" srcId="{08108A98-DB0E-4376-9C1F-99ED62D47254}" destId="{88A8AFA8-969F-4853-960E-B062E1728402}" srcOrd="0" destOrd="0" presId="urn:microsoft.com/office/officeart/2005/8/layout/process4"/>
    <dgm:cxn modelId="{23544F99-B152-4397-ADE9-3D5739D6D13A}" type="presOf" srcId="{839069B9-3373-4E07-BAE8-D8F5B3A04EEF}" destId="{6047F284-C676-459A-830E-78D0B07174BE}" srcOrd="0" destOrd="0" presId="urn:microsoft.com/office/officeart/2005/8/layout/process4"/>
    <dgm:cxn modelId="{0DC6B99F-E293-4B0F-9829-68B434B34863}" srcId="{0C534B1E-E1EF-41D4-9C64-73A94BF6E213}" destId="{D1053C6C-4970-433C-A599-E8DEA07207B1}" srcOrd="2" destOrd="0" parTransId="{A4B47673-D6A7-4F01-B5FE-23959B864E35}" sibTransId="{81119822-B8F2-4317-B4B1-AC6B7857278E}"/>
    <dgm:cxn modelId="{05A9354B-1C96-44A2-A33B-A99A0E455DC2}" type="presOf" srcId="{5341947B-CB98-4D07-9C90-0D38BE26F591}" destId="{8F420392-B304-4994-A30E-15724DDC9270}" srcOrd="0" destOrd="0" presId="urn:microsoft.com/office/officeart/2005/8/layout/process4"/>
    <dgm:cxn modelId="{CF2D4403-5E00-40D6-8160-5B3AF409F83E}" type="presOf" srcId="{0C534B1E-E1EF-41D4-9C64-73A94BF6E213}" destId="{02FB3EE2-D3A6-46D0-9E53-51F0300B42E4}" srcOrd="0" destOrd="0" presId="urn:microsoft.com/office/officeart/2005/8/layout/process4"/>
    <dgm:cxn modelId="{7622E985-3DDD-4112-A3D7-9CBCFC445390}" srcId="{0C534B1E-E1EF-41D4-9C64-73A94BF6E213}" destId="{E20CAF2A-F97A-467F-9F5C-2F75EF1C7AC0}" srcOrd="0" destOrd="0" parTransId="{F16562D9-1A9F-43AF-8449-1F243E59C234}" sibTransId="{FD44D1DF-6BE8-4FD7-9C3C-75AF9B36CE1A}"/>
    <dgm:cxn modelId="{840641DD-77EA-42C1-9C63-89511F281E96}" type="presOf" srcId="{71835A3E-9795-4438-869F-96416EBA7AB3}" destId="{BEB66887-C824-4A9F-9641-888706D86202}" srcOrd="0" destOrd="0" presId="urn:microsoft.com/office/officeart/2005/8/layout/process4"/>
    <dgm:cxn modelId="{6FB6A48C-97EC-4E17-8B94-E629C10C55CB}" type="presOf" srcId="{2D8FC573-2CA1-4F4B-AD02-F36FB3FDFDAB}" destId="{1F512BA4-F3F1-4E06-BC1C-FC3ACCD026C7}" srcOrd="0" destOrd="0" presId="urn:microsoft.com/office/officeart/2005/8/layout/process4"/>
    <dgm:cxn modelId="{B2F86DF6-00B8-451D-AB6B-F4CBBB1604AC}" type="presOf" srcId="{75D7E0DD-C242-4DFB-91FB-F4B3B882ED17}" destId="{72DD47E3-9FB2-4CA2-AD72-077EF686C72B}" srcOrd="0" destOrd="0" presId="urn:microsoft.com/office/officeart/2005/8/layout/process4"/>
    <dgm:cxn modelId="{0EB79A4A-434F-4BFD-901E-3C6F328F6796}" type="presOf" srcId="{849210D5-AD3E-47CA-9073-100A2FEC5A99}" destId="{6ACD93CB-53FE-4E39-8E40-04198776B9E6}" srcOrd="0" destOrd="0" presId="urn:microsoft.com/office/officeart/2005/8/layout/process4"/>
    <dgm:cxn modelId="{B3B4BB28-6AA4-46FF-961F-BBA66BC5BC22}" type="presOf" srcId="{E1617C5B-51A1-485E-9DB2-1FE4EF0D402D}" destId="{F87E4748-B6E8-45E4-882B-8FB22B78BE06}" srcOrd="0" destOrd="0" presId="urn:microsoft.com/office/officeart/2005/8/layout/process4"/>
    <dgm:cxn modelId="{E046286F-3604-4CA2-9172-2363C766F988}" srcId="{849210D5-AD3E-47CA-9073-100A2FEC5A99}" destId="{08108A98-DB0E-4376-9C1F-99ED62D47254}" srcOrd="0" destOrd="0" parTransId="{F9530674-E6F4-451A-B53C-7BEB9CACAE44}" sibTransId="{978F74D6-3883-4CB2-B7BC-FAC19E375ACF}"/>
    <dgm:cxn modelId="{721CC649-4CC7-4DB0-812D-0404DE639F09}" type="presOf" srcId="{178405E3-0591-4C56-B011-15470CC6CA28}" destId="{39B1E375-C7B6-48C5-8F3C-C3230194325E}" srcOrd="0" destOrd="0" presId="urn:microsoft.com/office/officeart/2005/8/layout/process4"/>
    <dgm:cxn modelId="{5870479F-CC4B-4DBE-B093-439BA81E4FA3}" type="presOf" srcId="{49A6377C-DB70-44BF-A332-6BA61AA14BE6}" destId="{B374FB08-90DE-48E8-B4E1-137BF912BA05}" srcOrd="1" destOrd="0" presId="urn:microsoft.com/office/officeart/2005/8/layout/process4"/>
    <dgm:cxn modelId="{360EB70F-33C2-4701-96AA-0301FE759C20}" type="presOf" srcId="{5341947B-CB98-4D07-9C90-0D38BE26F591}" destId="{93C08A97-6FAE-44F2-B611-4C83AEC1053F}" srcOrd="1" destOrd="0" presId="urn:microsoft.com/office/officeart/2005/8/layout/process4"/>
    <dgm:cxn modelId="{03CB282B-8AF9-4A4C-96CD-ABA8415B8609}" srcId="{71835A3E-9795-4438-869F-96416EBA7AB3}" destId="{839069B9-3373-4E07-BAE8-D8F5B3A04EEF}" srcOrd="6" destOrd="0" parTransId="{047D0E69-C62F-4A9A-AA69-965184A45DB9}" sibTransId="{BF89541D-D5D9-48ED-AE3A-92D9DCEB3B59}"/>
    <dgm:cxn modelId="{052719A8-D2AE-4F60-8C1C-F54365EB654F}" type="presParOf" srcId="{BEB66887-C824-4A9F-9641-888706D86202}" destId="{EF6AD10D-59B7-4231-9429-C4FE26D9F1D2}" srcOrd="0" destOrd="0" presId="urn:microsoft.com/office/officeart/2005/8/layout/process4"/>
    <dgm:cxn modelId="{9D63B4DF-5A4C-41F4-B4D7-735C73A9132E}" type="presParOf" srcId="{EF6AD10D-59B7-4231-9429-C4FE26D9F1D2}" destId="{6047F284-C676-459A-830E-78D0B07174BE}" srcOrd="0" destOrd="0" presId="urn:microsoft.com/office/officeart/2005/8/layout/process4"/>
    <dgm:cxn modelId="{CFD775C7-1D87-41FC-A001-FE775B1FCB70}" type="presParOf" srcId="{EF6AD10D-59B7-4231-9429-C4FE26D9F1D2}" destId="{5C993F16-0DDF-4A3C-B61D-3D9B269576E5}" srcOrd="1" destOrd="0" presId="urn:microsoft.com/office/officeart/2005/8/layout/process4"/>
    <dgm:cxn modelId="{A5990624-8E09-451C-ADFF-93E5DB839D10}" type="presParOf" srcId="{EF6AD10D-59B7-4231-9429-C4FE26D9F1D2}" destId="{92266780-BE1F-4491-BDBC-4BF7206E5E54}" srcOrd="2" destOrd="0" presId="urn:microsoft.com/office/officeart/2005/8/layout/process4"/>
    <dgm:cxn modelId="{7D51EA3B-93A3-4BA5-A856-18E9FDF6EEE4}" type="presParOf" srcId="{92266780-BE1F-4491-BDBC-4BF7206E5E54}" destId="{1B327B2F-55BF-4C1F-88D8-F7597C3C0DCB}" srcOrd="0" destOrd="0" presId="urn:microsoft.com/office/officeart/2005/8/layout/process4"/>
    <dgm:cxn modelId="{02E1734E-2446-4721-8703-EC3F9D2CA0BE}" type="presParOf" srcId="{BEB66887-C824-4A9F-9641-888706D86202}" destId="{C08F7A3D-A969-47DB-BBB9-CA8A3CFF9E87}" srcOrd="1" destOrd="0" presId="urn:microsoft.com/office/officeart/2005/8/layout/process4"/>
    <dgm:cxn modelId="{D31DE7BE-393C-4A9D-93BE-EF72BB397CD7}" type="presParOf" srcId="{BEB66887-C824-4A9F-9641-888706D86202}" destId="{E469B012-FAE4-4BC3-930F-1AC3676C26AC}" srcOrd="2" destOrd="0" presId="urn:microsoft.com/office/officeart/2005/8/layout/process4"/>
    <dgm:cxn modelId="{B9793290-6CDC-47BF-B197-406EE0514C58}" type="presParOf" srcId="{E469B012-FAE4-4BC3-930F-1AC3676C26AC}" destId="{6ACD93CB-53FE-4E39-8E40-04198776B9E6}" srcOrd="0" destOrd="0" presId="urn:microsoft.com/office/officeart/2005/8/layout/process4"/>
    <dgm:cxn modelId="{CF7A7D86-2BDC-45A3-836E-780A50300A2C}" type="presParOf" srcId="{E469B012-FAE4-4BC3-930F-1AC3676C26AC}" destId="{0F6F006A-F64A-423A-81A8-B380EECFC58E}" srcOrd="1" destOrd="0" presId="urn:microsoft.com/office/officeart/2005/8/layout/process4"/>
    <dgm:cxn modelId="{E021ECB8-4B86-4BDA-83BA-4D22D0C89608}" type="presParOf" srcId="{E469B012-FAE4-4BC3-930F-1AC3676C26AC}" destId="{7534E15F-71D9-4669-8075-647CE9117A87}" srcOrd="2" destOrd="0" presId="urn:microsoft.com/office/officeart/2005/8/layout/process4"/>
    <dgm:cxn modelId="{98B3E8FB-697C-40D1-85F1-AEDD03DF0E40}" type="presParOf" srcId="{7534E15F-71D9-4669-8075-647CE9117A87}" destId="{88A8AFA8-969F-4853-960E-B062E1728402}" srcOrd="0" destOrd="0" presId="urn:microsoft.com/office/officeart/2005/8/layout/process4"/>
    <dgm:cxn modelId="{D154E8E2-2FCD-4DD5-910C-796C10499038}" type="presParOf" srcId="{7534E15F-71D9-4669-8075-647CE9117A87}" destId="{1F512BA4-F3F1-4E06-BC1C-FC3ACCD026C7}" srcOrd="1" destOrd="0" presId="urn:microsoft.com/office/officeart/2005/8/layout/process4"/>
    <dgm:cxn modelId="{4B823671-529A-40C4-B125-ABA18131BD95}" type="presParOf" srcId="{BEB66887-C824-4A9F-9641-888706D86202}" destId="{F55851B4-BC24-48B0-8FB4-4B46B8D7961C}" srcOrd="3" destOrd="0" presId="urn:microsoft.com/office/officeart/2005/8/layout/process4"/>
    <dgm:cxn modelId="{6DF2E218-6CE3-4B29-BBAA-C48D1C665AE1}" type="presParOf" srcId="{BEB66887-C824-4A9F-9641-888706D86202}" destId="{5A114C05-BC8A-4886-B3F8-7E887B136C16}" srcOrd="4" destOrd="0" presId="urn:microsoft.com/office/officeart/2005/8/layout/process4"/>
    <dgm:cxn modelId="{4231B324-178C-410E-BBE1-A5A4D8166314}" type="presParOf" srcId="{5A114C05-BC8A-4886-B3F8-7E887B136C16}" destId="{8F420392-B304-4994-A30E-15724DDC9270}" srcOrd="0" destOrd="0" presId="urn:microsoft.com/office/officeart/2005/8/layout/process4"/>
    <dgm:cxn modelId="{8D8DF06C-0193-4C3D-8741-82740419F95D}" type="presParOf" srcId="{5A114C05-BC8A-4886-B3F8-7E887B136C16}" destId="{93C08A97-6FAE-44F2-B611-4C83AEC1053F}" srcOrd="1" destOrd="0" presId="urn:microsoft.com/office/officeart/2005/8/layout/process4"/>
    <dgm:cxn modelId="{DBC93984-1FE5-4F43-9B9F-461E8CEE896A}" type="presParOf" srcId="{5A114C05-BC8A-4886-B3F8-7E887B136C16}" destId="{42EF523F-BDE0-4F7E-8A62-3B573C7E2077}" srcOrd="2" destOrd="0" presId="urn:microsoft.com/office/officeart/2005/8/layout/process4"/>
    <dgm:cxn modelId="{42DD633E-2E7B-40AD-8520-FED3B028C0C6}" type="presParOf" srcId="{42EF523F-BDE0-4F7E-8A62-3B573C7E2077}" destId="{2FFF63C6-5CAA-4324-A3FA-7799C5CD46A6}" srcOrd="0" destOrd="0" presId="urn:microsoft.com/office/officeart/2005/8/layout/process4"/>
    <dgm:cxn modelId="{F541746E-A395-4A11-BC79-A95C8F661E7E}" type="presParOf" srcId="{42EF523F-BDE0-4F7E-8A62-3B573C7E2077}" destId="{72DD47E3-9FB2-4CA2-AD72-077EF686C72B}" srcOrd="1" destOrd="0" presId="urn:microsoft.com/office/officeart/2005/8/layout/process4"/>
    <dgm:cxn modelId="{6FFCDBDE-5B2F-4520-A439-70736881500F}" type="presParOf" srcId="{42EF523F-BDE0-4F7E-8A62-3B573C7E2077}" destId="{9FB3C8C0-8441-4BCF-9778-7292BECDB8D9}" srcOrd="2" destOrd="0" presId="urn:microsoft.com/office/officeart/2005/8/layout/process4"/>
    <dgm:cxn modelId="{A70DE134-A061-458E-B315-4B03790F77A2}" type="presParOf" srcId="{BEB66887-C824-4A9F-9641-888706D86202}" destId="{88C90063-843C-4953-86F7-78DBA227F045}" srcOrd="5" destOrd="0" presId="urn:microsoft.com/office/officeart/2005/8/layout/process4"/>
    <dgm:cxn modelId="{3ED27A8A-D499-4245-96FD-8ED0C140885D}" type="presParOf" srcId="{BEB66887-C824-4A9F-9641-888706D86202}" destId="{04560D25-DE54-4BAF-8736-4CE58C52E3D8}" srcOrd="6" destOrd="0" presId="urn:microsoft.com/office/officeart/2005/8/layout/process4"/>
    <dgm:cxn modelId="{8188C5F9-3A64-414E-8155-67623F84F5C8}" type="presParOf" srcId="{04560D25-DE54-4BAF-8736-4CE58C52E3D8}" destId="{39B1E375-C7B6-48C5-8F3C-C3230194325E}" srcOrd="0" destOrd="0" presId="urn:microsoft.com/office/officeart/2005/8/layout/process4"/>
    <dgm:cxn modelId="{D25EE5A8-4A84-4A9B-AABA-B2020B6DF676}" type="presParOf" srcId="{04560D25-DE54-4BAF-8736-4CE58C52E3D8}" destId="{4604C98A-6936-468A-87B1-8E09BAE845E0}" srcOrd="1" destOrd="0" presId="urn:microsoft.com/office/officeart/2005/8/layout/process4"/>
    <dgm:cxn modelId="{86E7B0FC-541C-4860-9CA2-20DF66082E2E}" type="presParOf" srcId="{04560D25-DE54-4BAF-8736-4CE58C52E3D8}" destId="{3659E18E-884A-4581-8518-41433F59F5FE}" srcOrd="2" destOrd="0" presId="urn:microsoft.com/office/officeart/2005/8/layout/process4"/>
    <dgm:cxn modelId="{21409A64-0B70-4197-BF37-F32FE8ED6AF1}" type="presParOf" srcId="{3659E18E-884A-4581-8518-41433F59F5FE}" destId="{F87E4748-B6E8-45E4-882B-8FB22B78BE06}" srcOrd="0" destOrd="0" presId="urn:microsoft.com/office/officeart/2005/8/layout/process4"/>
    <dgm:cxn modelId="{B15762D7-04F5-493A-9974-1D06F6E6D90D}" type="presParOf" srcId="{3659E18E-884A-4581-8518-41433F59F5FE}" destId="{CFA7FCF1-7B41-4B64-86D3-18F58168565A}" srcOrd="1" destOrd="0" presId="urn:microsoft.com/office/officeart/2005/8/layout/process4"/>
    <dgm:cxn modelId="{F0638B8F-6082-4094-A2B7-763C3ED61329}" type="presParOf" srcId="{BEB66887-C824-4A9F-9641-888706D86202}" destId="{9C937921-86F8-4905-AF17-1DFE3777A212}" srcOrd="7" destOrd="0" presId="urn:microsoft.com/office/officeart/2005/8/layout/process4"/>
    <dgm:cxn modelId="{2D361DFD-9505-4217-822C-CBE16F87227B}" type="presParOf" srcId="{BEB66887-C824-4A9F-9641-888706D86202}" destId="{B3C77834-F8E1-471B-83FC-8ADBF851B552}" srcOrd="8" destOrd="0" presId="urn:microsoft.com/office/officeart/2005/8/layout/process4"/>
    <dgm:cxn modelId="{3FDAFC59-A7AE-443F-9A95-C645AD90BD31}" type="presParOf" srcId="{B3C77834-F8E1-471B-83FC-8ADBF851B552}" destId="{64EE3D53-E160-4105-870F-0D7EE9091CAE}" srcOrd="0" destOrd="0" presId="urn:microsoft.com/office/officeart/2005/8/layout/process4"/>
    <dgm:cxn modelId="{E2F9724D-C2F5-4A61-B03A-100BD1D2F61C}" type="presParOf" srcId="{B3C77834-F8E1-471B-83FC-8ADBF851B552}" destId="{B374FB08-90DE-48E8-B4E1-137BF912BA05}" srcOrd="1" destOrd="0" presId="urn:microsoft.com/office/officeart/2005/8/layout/process4"/>
    <dgm:cxn modelId="{CA655DD0-E529-4D83-8BA7-5129F4C04137}" type="presParOf" srcId="{B3C77834-F8E1-471B-83FC-8ADBF851B552}" destId="{2981DD53-8731-40C9-97FC-2A55A9D3889D}" srcOrd="2" destOrd="0" presId="urn:microsoft.com/office/officeart/2005/8/layout/process4"/>
    <dgm:cxn modelId="{2CF4E1D6-2EF9-481D-ABBC-81FC6415B00B}" type="presParOf" srcId="{2981DD53-8731-40C9-97FC-2A55A9D3889D}" destId="{4231BE1C-2056-4372-9F9F-8490DEE676C2}" srcOrd="0" destOrd="0" presId="urn:microsoft.com/office/officeart/2005/8/layout/process4"/>
    <dgm:cxn modelId="{9A0149A3-7153-42C8-BDCF-51B17026AC32}" type="presParOf" srcId="{2981DD53-8731-40C9-97FC-2A55A9D3889D}" destId="{09F57BA1-55E4-4D1B-A50A-CA34CB026A8B}" srcOrd="1" destOrd="0" presId="urn:microsoft.com/office/officeart/2005/8/layout/process4"/>
    <dgm:cxn modelId="{FA65775A-AB73-44B7-8CA2-4916DE2F7351}" type="presParOf" srcId="{BEB66887-C824-4A9F-9641-888706D86202}" destId="{7785F074-E362-4E7F-A7F2-CABB060091E0}" srcOrd="9" destOrd="0" presId="urn:microsoft.com/office/officeart/2005/8/layout/process4"/>
    <dgm:cxn modelId="{76E3DFFD-A79E-4633-8EDA-E55CB2DDBEC0}" type="presParOf" srcId="{BEB66887-C824-4A9F-9641-888706D86202}" destId="{FACDD718-77DD-4DEE-B400-2EB3E3F9D7E2}" srcOrd="10" destOrd="0" presId="urn:microsoft.com/office/officeart/2005/8/layout/process4"/>
    <dgm:cxn modelId="{6E5A4DF8-4B83-4240-A887-79E6501746D8}" type="presParOf" srcId="{FACDD718-77DD-4DEE-B400-2EB3E3F9D7E2}" destId="{5E0D16BB-9D70-4124-9782-2685305BE226}" srcOrd="0" destOrd="0" presId="urn:microsoft.com/office/officeart/2005/8/layout/process4"/>
    <dgm:cxn modelId="{02CC5668-E93F-465A-9A4A-EFA19E854165}" type="presParOf" srcId="{FACDD718-77DD-4DEE-B400-2EB3E3F9D7E2}" destId="{B12BDC86-5933-4212-9DD1-ACCB36083FEA}" srcOrd="1" destOrd="0" presId="urn:microsoft.com/office/officeart/2005/8/layout/process4"/>
    <dgm:cxn modelId="{01D598AB-2A44-40D0-8A1F-4DDB409B967F}" type="presParOf" srcId="{FACDD718-77DD-4DEE-B400-2EB3E3F9D7E2}" destId="{D3A51481-DD10-4E29-BB61-74FD9750DFC8}" srcOrd="2" destOrd="0" presId="urn:microsoft.com/office/officeart/2005/8/layout/process4"/>
    <dgm:cxn modelId="{C9A2E9A7-C2BA-4AF4-9EF4-D506C11B0533}" type="presParOf" srcId="{D3A51481-DD10-4E29-BB61-74FD9750DFC8}" destId="{0AF619A1-97DB-4F18-9B28-5107D17C9B08}" srcOrd="0" destOrd="0" presId="urn:microsoft.com/office/officeart/2005/8/layout/process4"/>
    <dgm:cxn modelId="{D2248729-1E3C-43FE-8A09-D77B4B41627A}" type="presParOf" srcId="{BEB66887-C824-4A9F-9641-888706D86202}" destId="{FE20C0BC-7D83-4A23-AB75-2A6D0B5E14E6}" srcOrd="11" destOrd="0" presId="urn:microsoft.com/office/officeart/2005/8/layout/process4"/>
    <dgm:cxn modelId="{59F07A4B-2D43-46F3-AFFE-FAD2BDFEFB8E}" type="presParOf" srcId="{BEB66887-C824-4A9F-9641-888706D86202}" destId="{8EA38BF3-CB2E-4A48-A35C-8BA31CE5FF25}" srcOrd="12" destOrd="0" presId="urn:microsoft.com/office/officeart/2005/8/layout/process4"/>
    <dgm:cxn modelId="{541E6CCE-11E3-43FC-808A-01777F52B037}" type="presParOf" srcId="{8EA38BF3-CB2E-4A48-A35C-8BA31CE5FF25}" destId="{02FB3EE2-D3A6-46D0-9E53-51F0300B42E4}" srcOrd="0" destOrd="0" presId="urn:microsoft.com/office/officeart/2005/8/layout/process4"/>
    <dgm:cxn modelId="{D6F3D0EB-DA5F-4A78-8662-E01FEE60FC0E}" type="presParOf" srcId="{8EA38BF3-CB2E-4A48-A35C-8BA31CE5FF25}" destId="{A507FD60-7A31-4098-924F-09CF961020C2}" srcOrd="1" destOrd="0" presId="urn:microsoft.com/office/officeart/2005/8/layout/process4"/>
    <dgm:cxn modelId="{46DF9E27-A2CE-402F-8FC3-33FD731DF1E3}" type="presParOf" srcId="{8EA38BF3-CB2E-4A48-A35C-8BA31CE5FF25}" destId="{B1D6F6A9-CF3F-4411-AC4D-1C6649A50D3F}" srcOrd="2" destOrd="0" presId="urn:microsoft.com/office/officeart/2005/8/layout/process4"/>
    <dgm:cxn modelId="{543DD908-B441-473C-AC06-747720778CDF}" type="presParOf" srcId="{B1D6F6A9-CF3F-4411-AC4D-1C6649A50D3F}" destId="{30AB8C7C-0797-4BA6-A625-D1E63EF936D3}" srcOrd="0" destOrd="0" presId="urn:microsoft.com/office/officeart/2005/8/layout/process4"/>
    <dgm:cxn modelId="{CC78886F-DDE1-45E1-A886-EC98917E50D1}" type="presParOf" srcId="{B1D6F6A9-CF3F-4411-AC4D-1C6649A50D3F}" destId="{30AE25AE-7FE6-4E2D-A268-61C5155A2300}" srcOrd="1" destOrd="0" presId="urn:microsoft.com/office/officeart/2005/8/layout/process4"/>
    <dgm:cxn modelId="{153B0F86-C64D-429E-8866-D8ECAF89E1E4}" type="presParOf" srcId="{B1D6F6A9-CF3F-4411-AC4D-1C6649A50D3F}" destId="{8CD66CBD-51C7-4CA1-894A-CE729311503C}" srcOrd="2"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1835A3E-9795-4438-869F-96416EBA7AB3}" type="doc">
      <dgm:prSet loTypeId="urn:microsoft.com/office/officeart/2005/8/layout/process4" loCatId="process" qsTypeId="urn:microsoft.com/office/officeart/2005/8/quickstyle/simple1" qsCatId="simple" csTypeId="urn:microsoft.com/office/officeart/2005/8/colors/accent1_2" csCatId="accent1" phldr="1"/>
      <dgm:spPr/>
      <dgm:t>
        <a:bodyPr/>
        <a:lstStyle/>
        <a:p>
          <a:endParaRPr lang="en-SG"/>
        </a:p>
      </dgm:t>
    </dgm:pt>
    <dgm:pt modelId="{0C534B1E-E1EF-41D4-9C64-73A94BF6E213}">
      <dgm:prSet phldrT="[Text]" custT="1"/>
      <dgm:spPr>
        <a:xfrm rot="10800000">
          <a:off x="0" y="136"/>
          <a:ext cx="6934366" cy="685853"/>
        </a:xfrm>
        <a:solidFill>
          <a:srgbClr val="5B9BD5">
            <a:lumMod val="75000"/>
          </a:srgbClr>
        </a:solidFill>
        <a:ln w="12700" cap="flat" cmpd="sng" algn="ctr">
          <a:solidFill>
            <a:sysClr val="window" lastClr="FFFFFF">
              <a:hueOff val="0"/>
              <a:satOff val="0"/>
              <a:lumOff val="0"/>
              <a:alphaOff val="0"/>
            </a:sysClr>
          </a:solidFill>
          <a:prstDash val="solid"/>
          <a:miter lim="800000"/>
        </a:ln>
        <a:effectLst/>
      </dgm:spPr>
      <dgm:t>
        <a:bodyPr/>
        <a:lstStyle/>
        <a:p>
          <a:r>
            <a:rPr lang="en-SG" sz="1100" dirty="0" smtClean="0">
              <a:solidFill>
                <a:sysClr val="window" lastClr="FFFFFF"/>
              </a:solidFill>
              <a:latin typeface="Calibri" panose="020F0502020204030204"/>
              <a:ea typeface="+mn-ea"/>
              <a:cs typeface="+mn-cs"/>
            </a:rPr>
            <a:t>1. Initial definition of PSF components</a:t>
          </a:r>
        </a:p>
      </dgm:t>
    </dgm:pt>
    <dgm:pt modelId="{357968DB-B30A-455B-A63D-2DD7F6CF5235}" type="parTrans" cxnId="{65BA4ED8-8344-40BC-B83E-1DD11C9AC681}">
      <dgm:prSet/>
      <dgm:spPr/>
      <dgm:t>
        <a:bodyPr/>
        <a:lstStyle/>
        <a:p>
          <a:endParaRPr lang="en-SG"/>
        </a:p>
      </dgm:t>
    </dgm:pt>
    <dgm:pt modelId="{19190231-3488-4495-9F86-C59411B84D2F}" type="sibTrans" cxnId="{65BA4ED8-8344-40BC-B83E-1DD11C9AC681}">
      <dgm:prSet/>
      <dgm:spPr/>
      <dgm:t>
        <a:bodyPr/>
        <a:lstStyle/>
        <a:p>
          <a:endParaRPr lang="en-SG"/>
        </a:p>
      </dgm:t>
    </dgm:pt>
    <dgm:pt modelId="{E20CAF2A-F97A-467F-9F5C-2F75EF1C7AC0}">
      <dgm:prSet phldrT="[Text]" custT="1"/>
      <dgm:spPr>
        <a:xfrm>
          <a:off x="3385" y="240871"/>
          <a:ext cx="2309198" cy="205070"/>
        </a:xfrm>
        <a:solidFill>
          <a:srgbClr val="5B9BD5">
            <a:alpha val="90000"/>
            <a:tint val="40000"/>
            <a:hueOff val="0"/>
            <a:satOff val="0"/>
            <a:lumOff val="0"/>
            <a:alphaOff val="0"/>
          </a:srgbClr>
        </a:solidFill>
        <a:ln w="12700" cap="flat" cmpd="sng" algn="ctr">
          <a:solidFill>
            <a:srgbClr val="5B9BD5">
              <a:alpha val="90000"/>
              <a:tint val="40000"/>
              <a:hueOff val="0"/>
              <a:satOff val="0"/>
              <a:lumOff val="0"/>
              <a:alphaOff val="0"/>
            </a:srgbClr>
          </a:solidFill>
          <a:prstDash val="solid"/>
          <a:miter lim="800000"/>
        </a:ln>
        <a:effectLst/>
      </dgm:spPr>
      <dgm:t>
        <a:bodyPr/>
        <a:lstStyle/>
        <a:p>
          <a:r>
            <a:rPr lang="en-SG" sz="1100" dirty="0" smtClean="0">
              <a:solidFill>
                <a:sysClr val="windowText" lastClr="000000">
                  <a:hueOff val="0"/>
                  <a:satOff val="0"/>
                  <a:lumOff val="0"/>
                  <a:alphaOff val="0"/>
                </a:sysClr>
              </a:solidFill>
              <a:latin typeface="Calibri" panose="020F0502020204030204"/>
              <a:ea typeface="+mn-ea"/>
              <a:cs typeface="+mn-cs"/>
            </a:rPr>
            <a:t>Definition of PV system </a:t>
          </a:r>
          <a:endParaRPr lang="en-SG" sz="1000" dirty="0">
            <a:solidFill>
              <a:sysClr val="windowText" lastClr="000000">
                <a:hueOff val="0"/>
                <a:satOff val="0"/>
                <a:lumOff val="0"/>
                <a:alphaOff val="0"/>
              </a:sysClr>
            </a:solidFill>
            <a:latin typeface="Calibri" panose="020F0502020204030204"/>
            <a:ea typeface="+mn-ea"/>
            <a:cs typeface="+mn-cs"/>
          </a:endParaRPr>
        </a:p>
      </dgm:t>
    </dgm:pt>
    <dgm:pt modelId="{F16562D9-1A9F-43AF-8449-1F243E59C234}" type="parTrans" cxnId="{7622E985-3DDD-4112-A3D7-9CBCFC445390}">
      <dgm:prSet/>
      <dgm:spPr/>
      <dgm:t>
        <a:bodyPr/>
        <a:lstStyle/>
        <a:p>
          <a:endParaRPr lang="en-SG"/>
        </a:p>
      </dgm:t>
    </dgm:pt>
    <dgm:pt modelId="{FD44D1DF-6BE8-4FD7-9C3C-75AF9B36CE1A}" type="sibTrans" cxnId="{7622E985-3DDD-4112-A3D7-9CBCFC445390}">
      <dgm:prSet/>
      <dgm:spPr/>
      <dgm:t>
        <a:bodyPr/>
        <a:lstStyle/>
        <a:p>
          <a:endParaRPr lang="en-SG"/>
        </a:p>
      </dgm:t>
    </dgm:pt>
    <dgm:pt modelId="{0B48C81F-CC69-4DF4-8D3B-5B7EFA64DEB2}">
      <dgm:prSet phldrT="[Text]" custT="1"/>
      <dgm:spPr>
        <a:xfrm>
          <a:off x="2312583" y="240871"/>
          <a:ext cx="2309198" cy="205070"/>
        </a:xfrm>
        <a:solidFill>
          <a:srgbClr val="5B9BD5">
            <a:alpha val="90000"/>
            <a:tint val="40000"/>
            <a:hueOff val="0"/>
            <a:satOff val="0"/>
            <a:lumOff val="0"/>
            <a:alphaOff val="0"/>
          </a:srgbClr>
        </a:solidFill>
        <a:ln w="12700" cap="flat" cmpd="sng" algn="ctr">
          <a:solidFill>
            <a:srgbClr val="5B9BD5">
              <a:alpha val="90000"/>
              <a:tint val="40000"/>
              <a:hueOff val="0"/>
              <a:satOff val="0"/>
              <a:lumOff val="0"/>
              <a:alphaOff val="0"/>
            </a:srgbClr>
          </a:solidFill>
          <a:prstDash val="solid"/>
          <a:miter lim="800000"/>
        </a:ln>
        <a:effectLst/>
      </dgm:spPr>
      <dgm:t>
        <a:bodyPr/>
        <a:lstStyle/>
        <a:p>
          <a:r>
            <a:rPr lang="en-SG" sz="1100" dirty="0" smtClean="0">
              <a:solidFill>
                <a:sysClr val="windowText" lastClr="000000">
                  <a:hueOff val="0"/>
                  <a:satOff val="0"/>
                  <a:lumOff val="0"/>
                  <a:alphaOff val="0"/>
                </a:sysClr>
              </a:solidFill>
              <a:latin typeface="Calibri" panose="020F0502020204030204"/>
              <a:ea typeface="+mn-ea"/>
              <a:cs typeface="+mn-cs"/>
            </a:rPr>
            <a:t>Definition of Food Planters </a:t>
          </a:r>
          <a:endParaRPr lang="en-SG" sz="1100" dirty="0">
            <a:solidFill>
              <a:sysClr val="windowText" lastClr="000000">
                <a:hueOff val="0"/>
                <a:satOff val="0"/>
                <a:lumOff val="0"/>
                <a:alphaOff val="0"/>
              </a:sysClr>
            </a:solidFill>
            <a:latin typeface="Calibri" panose="020F0502020204030204"/>
            <a:ea typeface="+mn-ea"/>
            <a:cs typeface="+mn-cs"/>
          </a:endParaRPr>
        </a:p>
      </dgm:t>
    </dgm:pt>
    <dgm:pt modelId="{79A27FA0-A007-475F-9832-3BD296C25083}" type="parTrans" cxnId="{8923196D-A196-46E6-8BC7-4330FED9A232}">
      <dgm:prSet/>
      <dgm:spPr/>
      <dgm:t>
        <a:bodyPr/>
        <a:lstStyle/>
        <a:p>
          <a:endParaRPr lang="en-SG"/>
        </a:p>
      </dgm:t>
    </dgm:pt>
    <dgm:pt modelId="{A812D93E-C639-4509-8FA1-35599E59F8CE}" type="sibTrans" cxnId="{8923196D-A196-46E6-8BC7-4330FED9A232}">
      <dgm:prSet/>
      <dgm:spPr/>
      <dgm:t>
        <a:bodyPr/>
        <a:lstStyle/>
        <a:p>
          <a:endParaRPr lang="en-SG"/>
        </a:p>
      </dgm:t>
    </dgm:pt>
    <dgm:pt modelId="{B2BC90B7-2749-4BEE-A809-A5E104903012}">
      <dgm:prSet phldrT="[Text]" custT="1"/>
      <dgm:spPr>
        <a:xfrm rot="10800000">
          <a:off x="0" y="679301"/>
          <a:ext cx="6934366" cy="685853"/>
        </a:xfrm>
        <a:solidFill>
          <a:srgbClr val="5B9BD5">
            <a:lumMod val="75000"/>
          </a:srgbClr>
        </a:solidFill>
        <a:ln w="12700" cap="flat" cmpd="sng" algn="ctr">
          <a:solidFill>
            <a:sysClr val="window" lastClr="FFFFFF">
              <a:hueOff val="0"/>
              <a:satOff val="0"/>
              <a:lumOff val="0"/>
              <a:alphaOff val="0"/>
            </a:sysClr>
          </a:solidFill>
          <a:prstDash val="solid"/>
          <a:miter lim="800000"/>
        </a:ln>
        <a:effectLst/>
      </dgm:spPr>
      <dgm:t>
        <a:bodyPr/>
        <a:lstStyle/>
        <a:p>
          <a:r>
            <a:rPr lang="en-SG" sz="1100" dirty="0" smtClean="0">
              <a:solidFill>
                <a:sysClr val="window" lastClr="FFFFFF"/>
              </a:solidFill>
              <a:latin typeface="Calibri" panose="020F0502020204030204"/>
              <a:ea typeface="+mn-ea"/>
              <a:cs typeface="+mn-cs"/>
            </a:rPr>
            <a:t>2. Formulation of decision goal</a:t>
          </a:r>
          <a:endParaRPr lang="en-SG" sz="1100" dirty="0">
            <a:solidFill>
              <a:sysClr val="window" lastClr="FFFFFF"/>
            </a:solidFill>
            <a:latin typeface="Calibri" panose="020F0502020204030204"/>
            <a:ea typeface="+mn-ea"/>
            <a:cs typeface="+mn-cs"/>
          </a:endParaRPr>
        </a:p>
      </dgm:t>
    </dgm:pt>
    <dgm:pt modelId="{70755F42-B081-4096-97EB-5507D18B6473}" type="parTrans" cxnId="{9B791B72-113B-454C-A033-25546E72F894}">
      <dgm:prSet/>
      <dgm:spPr/>
      <dgm:t>
        <a:bodyPr/>
        <a:lstStyle/>
        <a:p>
          <a:endParaRPr lang="en-SG"/>
        </a:p>
      </dgm:t>
    </dgm:pt>
    <dgm:pt modelId="{78CA8A57-C9C7-4561-8627-7914CA9513C8}" type="sibTrans" cxnId="{9B791B72-113B-454C-A033-25546E72F894}">
      <dgm:prSet/>
      <dgm:spPr/>
      <dgm:t>
        <a:bodyPr/>
        <a:lstStyle/>
        <a:p>
          <a:endParaRPr lang="en-SG"/>
        </a:p>
      </dgm:t>
    </dgm:pt>
    <dgm:pt modelId="{49A6377C-DB70-44BF-A332-6BA61AA14BE6}">
      <dgm:prSet phldrT="[Text]" custT="1"/>
      <dgm:spPr>
        <a:xfrm rot="10800000">
          <a:off x="0" y="1358466"/>
          <a:ext cx="6934366" cy="685853"/>
        </a:xfrm>
        <a:solidFill>
          <a:srgbClr val="5B9BD5">
            <a:lumMod val="75000"/>
          </a:srgbClr>
        </a:solidFill>
        <a:ln w="12700" cap="flat" cmpd="sng" algn="ctr">
          <a:solidFill>
            <a:sysClr val="window" lastClr="FFFFFF">
              <a:hueOff val="0"/>
              <a:satOff val="0"/>
              <a:lumOff val="0"/>
              <a:alphaOff val="0"/>
            </a:sysClr>
          </a:solidFill>
          <a:prstDash val="solid"/>
          <a:miter lim="800000"/>
        </a:ln>
        <a:effectLst/>
      </dgm:spPr>
      <dgm:t>
        <a:bodyPr/>
        <a:lstStyle/>
        <a:p>
          <a:r>
            <a:rPr lang="en-SG" sz="1100" dirty="0" smtClean="0">
              <a:solidFill>
                <a:sysClr val="window" lastClr="FFFFFF"/>
              </a:solidFill>
              <a:latin typeface="Calibri" panose="020F0502020204030204"/>
              <a:ea typeface="+mn-ea"/>
              <a:cs typeface="+mn-cs"/>
            </a:rPr>
            <a:t>3. Formulation of relevant design alternatives</a:t>
          </a:r>
          <a:endParaRPr lang="en-SG" sz="1100" dirty="0">
            <a:solidFill>
              <a:sysClr val="window" lastClr="FFFFFF"/>
            </a:solidFill>
            <a:latin typeface="Calibri" panose="020F0502020204030204"/>
            <a:ea typeface="+mn-ea"/>
            <a:cs typeface="+mn-cs"/>
          </a:endParaRPr>
        </a:p>
      </dgm:t>
    </dgm:pt>
    <dgm:pt modelId="{BB326D24-AE37-4B2C-97BC-932EA6E5C0C9}" type="parTrans" cxnId="{632813C0-53DD-488C-8F0E-FDBBF4DC919D}">
      <dgm:prSet/>
      <dgm:spPr/>
      <dgm:t>
        <a:bodyPr/>
        <a:lstStyle/>
        <a:p>
          <a:endParaRPr lang="en-SG"/>
        </a:p>
      </dgm:t>
    </dgm:pt>
    <dgm:pt modelId="{AF35271F-5B89-4D4A-BB00-1550AFC0ACAD}" type="sibTrans" cxnId="{632813C0-53DD-488C-8F0E-FDBBF4DC919D}">
      <dgm:prSet/>
      <dgm:spPr/>
      <dgm:t>
        <a:bodyPr/>
        <a:lstStyle/>
        <a:p>
          <a:endParaRPr lang="en-SG"/>
        </a:p>
      </dgm:t>
    </dgm:pt>
    <dgm:pt modelId="{91C3269F-89E5-4177-9E17-D4FC9F7352ED}">
      <dgm:prSet phldrT="[Text]" custT="1"/>
      <dgm:spPr>
        <a:xfrm>
          <a:off x="0" y="1599200"/>
          <a:ext cx="3467183" cy="205070"/>
        </a:xfrm>
        <a:solidFill>
          <a:srgbClr val="5B9BD5">
            <a:alpha val="90000"/>
            <a:tint val="40000"/>
            <a:hueOff val="0"/>
            <a:satOff val="0"/>
            <a:lumOff val="0"/>
            <a:alphaOff val="0"/>
          </a:srgbClr>
        </a:solidFill>
        <a:ln w="12700" cap="flat" cmpd="sng" algn="ctr">
          <a:solidFill>
            <a:srgbClr val="5B9BD5">
              <a:alpha val="90000"/>
              <a:tint val="40000"/>
              <a:hueOff val="0"/>
              <a:satOff val="0"/>
              <a:lumOff val="0"/>
              <a:alphaOff val="0"/>
            </a:srgbClr>
          </a:solidFill>
          <a:prstDash val="solid"/>
          <a:miter lim="800000"/>
        </a:ln>
        <a:effectLst/>
      </dgm:spPr>
      <dgm:t>
        <a:bodyPr/>
        <a:lstStyle/>
        <a:p>
          <a:r>
            <a:rPr lang="en-US" sz="1100" dirty="0" smtClean="0">
              <a:solidFill>
                <a:sysClr val="windowText" lastClr="000000">
                  <a:hueOff val="0"/>
                  <a:satOff val="0"/>
                  <a:lumOff val="0"/>
                  <a:alphaOff val="0"/>
                </a:sysClr>
              </a:solidFill>
              <a:latin typeface="Calibri" panose="020F0502020204030204"/>
              <a:ea typeface="+mn-ea"/>
              <a:cs typeface="+mn-cs"/>
            </a:rPr>
            <a:t>Facade wall (N,S,E,W)</a:t>
          </a:r>
          <a:endParaRPr lang="en-SG" sz="1100" dirty="0">
            <a:solidFill>
              <a:sysClr val="windowText" lastClr="000000">
                <a:hueOff val="0"/>
                <a:satOff val="0"/>
                <a:lumOff val="0"/>
                <a:alphaOff val="0"/>
              </a:sysClr>
            </a:solidFill>
            <a:latin typeface="Calibri" panose="020F0502020204030204"/>
            <a:ea typeface="+mn-ea"/>
            <a:cs typeface="+mn-cs"/>
          </a:endParaRPr>
        </a:p>
      </dgm:t>
    </dgm:pt>
    <dgm:pt modelId="{CC7A364C-D303-413A-8E0C-AE9B77C7CA03}" type="parTrans" cxnId="{63B1DB93-EEAA-4DE3-B541-6C064CC977CD}">
      <dgm:prSet/>
      <dgm:spPr/>
      <dgm:t>
        <a:bodyPr/>
        <a:lstStyle/>
        <a:p>
          <a:endParaRPr lang="en-SG"/>
        </a:p>
      </dgm:t>
    </dgm:pt>
    <dgm:pt modelId="{D354EF42-266F-4FA5-914F-E360F961AF98}" type="sibTrans" cxnId="{63B1DB93-EEAA-4DE3-B541-6C064CC977CD}">
      <dgm:prSet/>
      <dgm:spPr/>
      <dgm:t>
        <a:bodyPr/>
        <a:lstStyle/>
        <a:p>
          <a:endParaRPr lang="en-SG"/>
        </a:p>
      </dgm:t>
    </dgm:pt>
    <dgm:pt modelId="{CDA7A93E-6DEF-432B-A70C-B72BF4FB02A0}">
      <dgm:prSet phldrT="[Text]" custT="1"/>
      <dgm:spPr>
        <a:xfrm>
          <a:off x="3467183" y="1599200"/>
          <a:ext cx="3467183" cy="205070"/>
        </a:xfrm>
        <a:solidFill>
          <a:srgbClr val="5B9BD5">
            <a:alpha val="90000"/>
            <a:tint val="40000"/>
            <a:hueOff val="0"/>
            <a:satOff val="0"/>
            <a:lumOff val="0"/>
            <a:alphaOff val="0"/>
          </a:srgbClr>
        </a:solidFill>
        <a:ln w="12700" cap="flat" cmpd="sng" algn="ctr">
          <a:solidFill>
            <a:srgbClr val="5B9BD5">
              <a:alpha val="90000"/>
              <a:tint val="40000"/>
              <a:hueOff val="0"/>
              <a:satOff val="0"/>
              <a:lumOff val="0"/>
              <a:alphaOff val="0"/>
            </a:srgbClr>
          </a:solidFill>
          <a:prstDash val="solid"/>
          <a:miter lim="800000"/>
        </a:ln>
        <a:effectLst/>
      </dgm:spPr>
      <dgm:t>
        <a:bodyPr/>
        <a:lstStyle/>
        <a:p>
          <a:r>
            <a:rPr lang="en-US" sz="1100" dirty="0" smtClean="0">
              <a:solidFill>
                <a:sysClr val="windowText" lastClr="000000">
                  <a:hueOff val="0"/>
                  <a:satOff val="0"/>
                  <a:lumOff val="0"/>
                  <a:alphaOff val="0"/>
                </a:sysClr>
              </a:solidFill>
              <a:latin typeface="Calibri" panose="020F0502020204030204"/>
              <a:ea typeface="+mn-ea"/>
              <a:cs typeface="+mn-cs"/>
            </a:rPr>
            <a:t>Facade with balcony (N,S,E,W)</a:t>
          </a:r>
          <a:endParaRPr lang="en-SG" sz="1100" dirty="0">
            <a:solidFill>
              <a:sysClr val="windowText" lastClr="000000">
                <a:hueOff val="0"/>
                <a:satOff val="0"/>
                <a:lumOff val="0"/>
                <a:alphaOff val="0"/>
              </a:sysClr>
            </a:solidFill>
            <a:latin typeface="Calibri" panose="020F0502020204030204"/>
            <a:ea typeface="+mn-ea"/>
            <a:cs typeface="+mn-cs"/>
          </a:endParaRPr>
        </a:p>
      </dgm:t>
    </dgm:pt>
    <dgm:pt modelId="{BA766FB0-4EED-4C79-886A-A99CC379B9A3}" type="parTrans" cxnId="{345F9B59-FCBD-4AAB-9955-3A8AB7D31341}">
      <dgm:prSet/>
      <dgm:spPr/>
      <dgm:t>
        <a:bodyPr/>
        <a:lstStyle/>
        <a:p>
          <a:endParaRPr lang="en-SG"/>
        </a:p>
      </dgm:t>
    </dgm:pt>
    <dgm:pt modelId="{1B05F7EF-F820-4189-B229-3C528E007165}" type="sibTrans" cxnId="{345F9B59-FCBD-4AAB-9955-3A8AB7D31341}">
      <dgm:prSet/>
      <dgm:spPr/>
      <dgm:t>
        <a:bodyPr/>
        <a:lstStyle/>
        <a:p>
          <a:endParaRPr lang="en-SG"/>
        </a:p>
      </dgm:t>
    </dgm:pt>
    <dgm:pt modelId="{4B684B13-42DE-426D-AF54-A075D521ECA3}">
      <dgm:prSet custT="1"/>
      <dgm:spPr>
        <a:xfrm>
          <a:off x="0" y="920036"/>
          <a:ext cx="6934366" cy="205070"/>
        </a:xfrm>
        <a:solidFill>
          <a:srgbClr val="5B9BD5">
            <a:alpha val="90000"/>
            <a:tint val="40000"/>
            <a:hueOff val="0"/>
            <a:satOff val="0"/>
            <a:lumOff val="0"/>
            <a:alphaOff val="0"/>
          </a:srgbClr>
        </a:solidFill>
        <a:ln w="12700" cap="flat" cmpd="sng" algn="ctr">
          <a:solidFill>
            <a:srgbClr val="5B9BD5">
              <a:alpha val="90000"/>
              <a:tint val="40000"/>
              <a:hueOff val="0"/>
              <a:satOff val="0"/>
              <a:lumOff val="0"/>
              <a:alphaOff val="0"/>
            </a:srgbClr>
          </a:solidFill>
          <a:prstDash val="solid"/>
          <a:miter lim="800000"/>
        </a:ln>
        <a:effectLst/>
      </dgm:spPr>
      <dgm:t>
        <a:bodyPr/>
        <a:lstStyle/>
        <a:p>
          <a:r>
            <a:rPr lang="en-SG" sz="1100" dirty="0" smtClean="0">
              <a:solidFill>
                <a:sysClr val="windowText" lastClr="000000">
                  <a:hueOff val="0"/>
                  <a:satOff val="0"/>
                  <a:lumOff val="0"/>
                  <a:alphaOff val="0"/>
                </a:sysClr>
              </a:solidFill>
              <a:latin typeface="Calibri" panose="020F0502020204030204"/>
              <a:ea typeface="+mn-ea"/>
              <a:cs typeface="+mn-cs"/>
            </a:rPr>
            <a:t>Selected Design Alternative should balance: production output, costs, user comfort and aesthetics</a:t>
          </a:r>
          <a:endParaRPr lang="en-SG" sz="1100" dirty="0">
            <a:solidFill>
              <a:sysClr val="windowText" lastClr="000000">
                <a:hueOff val="0"/>
                <a:satOff val="0"/>
                <a:lumOff val="0"/>
                <a:alphaOff val="0"/>
              </a:sysClr>
            </a:solidFill>
            <a:latin typeface="Calibri" panose="020F0502020204030204"/>
            <a:ea typeface="+mn-ea"/>
            <a:cs typeface="+mn-cs"/>
          </a:endParaRPr>
        </a:p>
      </dgm:t>
    </dgm:pt>
    <dgm:pt modelId="{09DFA80B-D19D-4CD2-8937-80FDC47DFB68}" type="parTrans" cxnId="{2A90C53C-C57E-497C-A560-2A7D1CD39AA4}">
      <dgm:prSet/>
      <dgm:spPr/>
      <dgm:t>
        <a:bodyPr/>
        <a:lstStyle/>
        <a:p>
          <a:endParaRPr lang="en-SG"/>
        </a:p>
      </dgm:t>
    </dgm:pt>
    <dgm:pt modelId="{A79A4E31-8D91-447D-9F81-7AB32ED0E9EA}" type="sibTrans" cxnId="{2A90C53C-C57E-497C-A560-2A7D1CD39AA4}">
      <dgm:prSet/>
      <dgm:spPr/>
      <dgm:t>
        <a:bodyPr/>
        <a:lstStyle/>
        <a:p>
          <a:endParaRPr lang="en-SG"/>
        </a:p>
      </dgm:t>
    </dgm:pt>
    <dgm:pt modelId="{178405E3-0591-4C56-B011-15470CC6CA28}">
      <dgm:prSet phldrT="[Text]" custT="1"/>
      <dgm:spPr>
        <a:xfrm rot="10800000">
          <a:off x="0" y="2037630"/>
          <a:ext cx="6934366" cy="685853"/>
        </a:xfrm>
        <a:solidFill>
          <a:srgbClr val="5B9BD5">
            <a:lumMod val="75000"/>
          </a:srgbClr>
        </a:solidFill>
        <a:ln w="12700" cap="flat" cmpd="sng" algn="ctr">
          <a:solidFill>
            <a:sysClr val="window" lastClr="FFFFFF">
              <a:hueOff val="0"/>
              <a:satOff val="0"/>
              <a:lumOff val="0"/>
              <a:alphaOff val="0"/>
            </a:sysClr>
          </a:solidFill>
          <a:prstDash val="solid"/>
          <a:miter lim="800000"/>
        </a:ln>
        <a:effectLst/>
      </dgm:spPr>
      <dgm:t>
        <a:bodyPr/>
        <a:lstStyle/>
        <a:p>
          <a:r>
            <a:rPr lang="en-SG" sz="1100" dirty="0" smtClean="0">
              <a:solidFill>
                <a:sysClr val="window" lastClr="FFFFFF"/>
              </a:solidFill>
              <a:latin typeface="Calibri" panose="020F0502020204030204"/>
              <a:ea typeface="+mn-ea"/>
              <a:cs typeface="+mn-cs"/>
            </a:rPr>
            <a:t>4. </a:t>
          </a:r>
          <a:r>
            <a:rPr lang="en-GB" sz="1100" dirty="0" smtClean="0">
              <a:solidFill>
                <a:sysClr val="window" lastClr="FFFFFF"/>
              </a:solidFill>
              <a:latin typeface="Calibri" panose="020F0502020204030204"/>
              <a:ea typeface="+mn-ea"/>
              <a:cs typeface="+mn-cs"/>
            </a:rPr>
            <a:t>Determination of relevant assessment criteria functions and weight coefficients</a:t>
          </a:r>
          <a:endParaRPr lang="en-SG" sz="1100" dirty="0">
            <a:solidFill>
              <a:sysClr val="window" lastClr="FFFFFF"/>
            </a:solidFill>
            <a:latin typeface="Calibri" panose="020F0502020204030204"/>
            <a:ea typeface="+mn-ea"/>
            <a:cs typeface="+mn-cs"/>
          </a:endParaRPr>
        </a:p>
      </dgm:t>
    </dgm:pt>
    <dgm:pt modelId="{870DCF44-1F4D-4121-9163-130E52B601D9}" type="parTrans" cxnId="{D8A4B097-12F6-479F-B41F-419CD4A3155E}">
      <dgm:prSet/>
      <dgm:spPr/>
      <dgm:t>
        <a:bodyPr/>
        <a:lstStyle/>
        <a:p>
          <a:endParaRPr lang="en-SG"/>
        </a:p>
      </dgm:t>
    </dgm:pt>
    <dgm:pt modelId="{48AD1C5C-003C-4A2A-B436-9CB668CEB5AD}" type="sibTrans" cxnId="{D8A4B097-12F6-479F-B41F-419CD4A3155E}">
      <dgm:prSet/>
      <dgm:spPr/>
      <dgm:t>
        <a:bodyPr/>
        <a:lstStyle/>
        <a:p>
          <a:endParaRPr lang="en-SG"/>
        </a:p>
      </dgm:t>
    </dgm:pt>
    <dgm:pt modelId="{5341947B-CB98-4D07-9C90-0D38BE26F591}">
      <dgm:prSet phldrT="[Text]" custT="1"/>
      <dgm:spPr>
        <a:xfrm rot="10800000">
          <a:off x="0" y="2716795"/>
          <a:ext cx="6934366" cy="685853"/>
        </a:xfrm>
        <a:solidFill>
          <a:srgbClr val="5B9BD5">
            <a:lumMod val="75000"/>
          </a:srgbClr>
        </a:solidFill>
        <a:ln w="12700" cap="flat" cmpd="sng" algn="ctr">
          <a:solidFill>
            <a:sysClr val="window" lastClr="FFFFFF">
              <a:hueOff val="0"/>
              <a:satOff val="0"/>
              <a:lumOff val="0"/>
              <a:alphaOff val="0"/>
            </a:sysClr>
          </a:solidFill>
          <a:prstDash val="solid"/>
          <a:miter lim="800000"/>
        </a:ln>
        <a:effectLst/>
      </dgm:spPr>
      <dgm:t>
        <a:bodyPr/>
        <a:lstStyle/>
        <a:p>
          <a:r>
            <a:rPr lang="en-SG" sz="1100" dirty="0" smtClean="0">
              <a:solidFill>
                <a:sysClr val="window" lastClr="FFFFFF"/>
              </a:solidFill>
              <a:latin typeface="Calibri" panose="020F0502020204030204"/>
              <a:ea typeface="+mn-ea"/>
              <a:cs typeface="+mn-cs"/>
            </a:rPr>
            <a:t>5. Assigning the criteria scores to design alternatives</a:t>
          </a:r>
          <a:endParaRPr lang="en-SG" sz="1100" dirty="0">
            <a:solidFill>
              <a:sysClr val="window" lastClr="FFFFFF"/>
            </a:solidFill>
            <a:latin typeface="Calibri" panose="020F0502020204030204"/>
            <a:ea typeface="+mn-ea"/>
            <a:cs typeface="+mn-cs"/>
          </a:endParaRPr>
        </a:p>
      </dgm:t>
    </dgm:pt>
    <dgm:pt modelId="{FE0CBA02-C825-41A7-8478-424F375485C0}" type="parTrans" cxnId="{8302A425-065A-4F29-B5AE-62EB16A0E5DD}">
      <dgm:prSet/>
      <dgm:spPr/>
      <dgm:t>
        <a:bodyPr/>
        <a:lstStyle/>
        <a:p>
          <a:endParaRPr lang="en-SG"/>
        </a:p>
      </dgm:t>
    </dgm:pt>
    <dgm:pt modelId="{237C9E22-348D-4335-ADF4-CACE383853A8}" type="sibTrans" cxnId="{8302A425-065A-4F29-B5AE-62EB16A0E5DD}">
      <dgm:prSet/>
      <dgm:spPr/>
      <dgm:t>
        <a:bodyPr/>
        <a:lstStyle/>
        <a:p>
          <a:endParaRPr lang="en-SG"/>
        </a:p>
      </dgm:t>
    </dgm:pt>
    <dgm:pt modelId="{650F6D8E-6B0B-4F0D-8685-B0CD84236BA1}">
      <dgm:prSet phldrT="[Text]" custT="1"/>
      <dgm:spPr>
        <a:xfrm>
          <a:off x="4621782" y="2957529"/>
          <a:ext cx="2309198" cy="205070"/>
        </a:xfrm>
        <a:solidFill>
          <a:srgbClr val="5B9BD5">
            <a:alpha val="90000"/>
            <a:tint val="40000"/>
            <a:hueOff val="0"/>
            <a:satOff val="0"/>
            <a:lumOff val="0"/>
            <a:alphaOff val="0"/>
          </a:srgbClr>
        </a:solidFill>
        <a:ln w="12700" cap="flat" cmpd="sng" algn="ctr">
          <a:solidFill>
            <a:srgbClr val="5B9BD5">
              <a:alpha val="90000"/>
              <a:tint val="40000"/>
              <a:hueOff val="0"/>
              <a:satOff val="0"/>
              <a:lumOff val="0"/>
              <a:alphaOff val="0"/>
            </a:srgbClr>
          </a:solidFill>
          <a:prstDash val="solid"/>
          <a:miter lim="800000"/>
        </a:ln>
        <a:effectLst/>
      </dgm:spPr>
      <dgm:t>
        <a:bodyPr/>
        <a:lstStyle/>
        <a:p>
          <a:r>
            <a:rPr lang="en-SG" sz="1100" dirty="0" smtClean="0">
              <a:solidFill>
                <a:sysClr val="windowText" lastClr="000000">
                  <a:hueOff val="0"/>
                  <a:satOff val="0"/>
                  <a:lumOff val="0"/>
                  <a:alphaOff val="0"/>
                </a:sysClr>
              </a:solidFill>
              <a:latin typeface="Calibri" panose="020F0502020204030204"/>
              <a:ea typeface="+mn-ea"/>
              <a:cs typeface="+mn-cs"/>
            </a:rPr>
            <a:t>Survey with experts and residents</a:t>
          </a:r>
          <a:endParaRPr lang="en-SG" sz="1100" dirty="0">
            <a:solidFill>
              <a:sysClr val="windowText" lastClr="000000">
                <a:hueOff val="0"/>
                <a:satOff val="0"/>
                <a:lumOff val="0"/>
                <a:alphaOff val="0"/>
              </a:sysClr>
            </a:solidFill>
            <a:latin typeface="Calibri" panose="020F0502020204030204"/>
            <a:ea typeface="+mn-ea"/>
            <a:cs typeface="+mn-cs"/>
          </a:endParaRPr>
        </a:p>
      </dgm:t>
    </dgm:pt>
    <dgm:pt modelId="{850CD8A7-4758-43F5-AC68-E50CFD6D3310}" type="parTrans" cxnId="{008870DE-715B-4D53-9504-8095AC840BC7}">
      <dgm:prSet/>
      <dgm:spPr/>
      <dgm:t>
        <a:bodyPr/>
        <a:lstStyle/>
        <a:p>
          <a:endParaRPr lang="en-SG"/>
        </a:p>
      </dgm:t>
    </dgm:pt>
    <dgm:pt modelId="{AEB01953-4AC9-4301-A3F4-0F47B48038A7}" type="sibTrans" cxnId="{008870DE-715B-4D53-9504-8095AC840BC7}">
      <dgm:prSet/>
      <dgm:spPr/>
      <dgm:t>
        <a:bodyPr/>
        <a:lstStyle/>
        <a:p>
          <a:endParaRPr lang="en-SG"/>
        </a:p>
      </dgm:t>
    </dgm:pt>
    <dgm:pt modelId="{1B42433D-21D7-479F-986F-DE697C644221}">
      <dgm:prSet phldrT="[Text]" custT="1"/>
      <dgm:spPr>
        <a:xfrm>
          <a:off x="3385" y="2957529"/>
          <a:ext cx="2309198" cy="205070"/>
        </a:xfrm>
        <a:solidFill>
          <a:srgbClr val="5B9BD5">
            <a:alpha val="90000"/>
            <a:tint val="40000"/>
            <a:hueOff val="0"/>
            <a:satOff val="0"/>
            <a:lumOff val="0"/>
            <a:alphaOff val="0"/>
          </a:srgbClr>
        </a:solidFill>
        <a:ln w="12700" cap="flat" cmpd="sng" algn="ctr">
          <a:solidFill>
            <a:srgbClr val="5B9BD5">
              <a:alpha val="90000"/>
              <a:tint val="40000"/>
              <a:hueOff val="0"/>
              <a:satOff val="0"/>
              <a:lumOff val="0"/>
              <a:alphaOff val="0"/>
            </a:srgbClr>
          </a:solidFill>
          <a:prstDash val="solid"/>
          <a:miter lim="800000"/>
        </a:ln>
        <a:effectLst/>
      </dgm:spPr>
      <dgm:t>
        <a:bodyPr/>
        <a:lstStyle/>
        <a:p>
          <a:r>
            <a:rPr lang="en-SG" sz="1100" dirty="0" smtClean="0">
              <a:solidFill>
                <a:sysClr val="windowText" lastClr="000000">
                  <a:hueOff val="0"/>
                  <a:satOff val="0"/>
                  <a:lumOff val="0"/>
                  <a:alphaOff val="0"/>
                </a:sysClr>
              </a:solidFill>
              <a:latin typeface="Calibri" panose="020F0502020204030204"/>
              <a:ea typeface="+mn-ea"/>
              <a:cs typeface="+mn-cs"/>
            </a:rPr>
            <a:t>        Computer simulations</a:t>
          </a:r>
          <a:endParaRPr lang="en-SG" sz="1100" dirty="0">
            <a:solidFill>
              <a:sysClr val="windowText" lastClr="000000">
                <a:hueOff val="0"/>
                <a:satOff val="0"/>
                <a:lumOff val="0"/>
                <a:alphaOff val="0"/>
              </a:sysClr>
            </a:solidFill>
            <a:latin typeface="Calibri" panose="020F0502020204030204"/>
            <a:ea typeface="+mn-ea"/>
            <a:cs typeface="+mn-cs"/>
          </a:endParaRPr>
        </a:p>
      </dgm:t>
    </dgm:pt>
    <dgm:pt modelId="{FF1BBD16-8B2F-4729-8764-C5DB764E7245}" type="parTrans" cxnId="{84E5D26E-9DAF-487A-B6EE-426319947856}">
      <dgm:prSet/>
      <dgm:spPr/>
      <dgm:t>
        <a:bodyPr/>
        <a:lstStyle/>
        <a:p>
          <a:endParaRPr lang="en-SG"/>
        </a:p>
      </dgm:t>
    </dgm:pt>
    <dgm:pt modelId="{78212258-978C-47CA-BB43-74F401D5E937}" type="sibTrans" cxnId="{84E5D26E-9DAF-487A-B6EE-426319947856}">
      <dgm:prSet/>
      <dgm:spPr/>
      <dgm:t>
        <a:bodyPr/>
        <a:lstStyle/>
        <a:p>
          <a:endParaRPr lang="en-SG"/>
        </a:p>
      </dgm:t>
    </dgm:pt>
    <dgm:pt modelId="{75D7E0DD-C242-4DFB-91FB-F4B3B882ED17}">
      <dgm:prSet custT="1"/>
      <dgm:spPr>
        <a:xfrm>
          <a:off x="2312583" y="2957529"/>
          <a:ext cx="2309198" cy="205070"/>
        </a:xfrm>
        <a:solidFill>
          <a:srgbClr val="5B9BD5">
            <a:alpha val="90000"/>
            <a:tint val="40000"/>
            <a:hueOff val="0"/>
            <a:satOff val="0"/>
            <a:lumOff val="0"/>
            <a:alphaOff val="0"/>
          </a:srgbClr>
        </a:solidFill>
        <a:ln w="12700" cap="flat" cmpd="sng" algn="ctr">
          <a:solidFill>
            <a:srgbClr val="5B9BD5">
              <a:alpha val="90000"/>
              <a:tint val="40000"/>
              <a:hueOff val="0"/>
              <a:satOff val="0"/>
              <a:lumOff val="0"/>
              <a:alphaOff val="0"/>
            </a:srgbClr>
          </a:solidFill>
          <a:prstDash val="solid"/>
          <a:miter lim="800000"/>
        </a:ln>
        <a:effectLst/>
      </dgm:spPr>
      <dgm:t>
        <a:bodyPr/>
        <a:lstStyle/>
        <a:p>
          <a:r>
            <a:rPr lang="en-SG" sz="1100" dirty="0" smtClean="0">
              <a:solidFill>
                <a:sysClr val="windowText" lastClr="000000">
                  <a:hueOff val="0"/>
                  <a:satOff val="0"/>
                  <a:lumOff val="0"/>
                  <a:alphaOff val="0"/>
                </a:sysClr>
              </a:solidFill>
              <a:latin typeface="Calibri" panose="020F0502020204030204"/>
              <a:ea typeface="+mn-ea"/>
              <a:cs typeface="+mn-cs"/>
            </a:rPr>
            <a:t>Calculations</a:t>
          </a:r>
          <a:endParaRPr lang="en-SG" sz="1100" dirty="0">
            <a:solidFill>
              <a:sysClr val="windowText" lastClr="000000">
                <a:hueOff val="0"/>
                <a:satOff val="0"/>
                <a:lumOff val="0"/>
                <a:alphaOff val="0"/>
              </a:sysClr>
            </a:solidFill>
            <a:latin typeface="Calibri" panose="020F0502020204030204"/>
            <a:ea typeface="+mn-ea"/>
            <a:cs typeface="+mn-cs"/>
          </a:endParaRPr>
        </a:p>
      </dgm:t>
    </dgm:pt>
    <dgm:pt modelId="{FE16C79E-1BCF-4EB0-84D4-1B7D2E970470}" type="parTrans" cxnId="{7F27F9FF-A094-4145-8DD1-4868B472E246}">
      <dgm:prSet/>
      <dgm:spPr/>
      <dgm:t>
        <a:bodyPr/>
        <a:lstStyle/>
        <a:p>
          <a:endParaRPr lang="en-SG"/>
        </a:p>
      </dgm:t>
    </dgm:pt>
    <dgm:pt modelId="{9771FDDB-B609-4DBC-9A6F-7432111EDCCD}" type="sibTrans" cxnId="{7F27F9FF-A094-4145-8DD1-4868B472E246}">
      <dgm:prSet/>
      <dgm:spPr/>
      <dgm:t>
        <a:bodyPr/>
        <a:lstStyle/>
        <a:p>
          <a:endParaRPr lang="en-SG"/>
        </a:p>
      </dgm:t>
    </dgm:pt>
    <dgm:pt modelId="{E1617C5B-51A1-485E-9DB2-1FE4EF0D402D}">
      <dgm:prSet phldrT="[Text]" custT="1"/>
      <dgm:spPr>
        <a:xfrm>
          <a:off x="0" y="2278365"/>
          <a:ext cx="3467183" cy="205070"/>
        </a:xfrm>
        <a:solidFill>
          <a:srgbClr val="5B9BD5">
            <a:alpha val="90000"/>
            <a:tint val="40000"/>
            <a:hueOff val="0"/>
            <a:satOff val="0"/>
            <a:lumOff val="0"/>
            <a:alphaOff val="0"/>
          </a:srgbClr>
        </a:solidFill>
        <a:ln w="12700" cap="flat" cmpd="sng" algn="ctr">
          <a:solidFill>
            <a:srgbClr val="5B9BD5">
              <a:alpha val="90000"/>
              <a:tint val="40000"/>
              <a:hueOff val="0"/>
              <a:satOff val="0"/>
              <a:lumOff val="0"/>
              <a:alphaOff val="0"/>
            </a:srgbClr>
          </a:solidFill>
          <a:prstDash val="solid"/>
          <a:miter lim="800000"/>
        </a:ln>
        <a:effectLst/>
      </dgm:spPr>
      <dgm:t>
        <a:bodyPr/>
        <a:lstStyle/>
        <a:p>
          <a:r>
            <a:rPr lang="en-US" sz="1100" dirty="0" smtClean="0">
              <a:solidFill>
                <a:sysClr val="windowText" lastClr="000000">
                  <a:hueOff val="0"/>
                  <a:satOff val="0"/>
                  <a:lumOff val="0"/>
                  <a:alphaOff val="0"/>
                </a:sysClr>
              </a:solidFill>
              <a:latin typeface="Calibri" panose="020F0502020204030204"/>
              <a:ea typeface="+mn-ea"/>
              <a:cs typeface="+mn-cs"/>
            </a:rPr>
            <a:t>Quantitative</a:t>
          </a:r>
          <a:endParaRPr lang="en-SG" sz="1100" dirty="0">
            <a:solidFill>
              <a:sysClr val="windowText" lastClr="000000">
                <a:hueOff val="0"/>
                <a:satOff val="0"/>
                <a:lumOff val="0"/>
                <a:alphaOff val="0"/>
              </a:sysClr>
            </a:solidFill>
            <a:latin typeface="Calibri" panose="020F0502020204030204"/>
            <a:ea typeface="+mn-ea"/>
            <a:cs typeface="+mn-cs"/>
          </a:endParaRPr>
        </a:p>
      </dgm:t>
    </dgm:pt>
    <dgm:pt modelId="{80BDB261-9465-4286-A305-94917EE4C979}" type="parTrans" cxnId="{FA6E0724-6E2C-4D12-B984-F33E875E7FF7}">
      <dgm:prSet/>
      <dgm:spPr/>
      <dgm:t>
        <a:bodyPr/>
        <a:lstStyle/>
        <a:p>
          <a:endParaRPr lang="en-SG"/>
        </a:p>
      </dgm:t>
    </dgm:pt>
    <dgm:pt modelId="{6BDA2021-5CBE-4E15-B6EF-116D675C1E58}" type="sibTrans" cxnId="{FA6E0724-6E2C-4D12-B984-F33E875E7FF7}">
      <dgm:prSet/>
      <dgm:spPr/>
      <dgm:t>
        <a:bodyPr/>
        <a:lstStyle/>
        <a:p>
          <a:endParaRPr lang="en-SG"/>
        </a:p>
      </dgm:t>
    </dgm:pt>
    <dgm:pt modelId="{E58D2776-094F-46B9-ADE9-D086341F3BE3}">
      <dgm:prSet phldrT="[Text]" custT="1"/>
      <dgm:spPr>
        <a:xfrm>
          <a:off x="3467183" y="2278365"/>
          <a:ext cx="3467183" cy="205070"/>
        </a:xfrm>
        <a:solidFill>
          <a:srgbClr val="5B9BD5">
            <a:alpha val="90000"/>
            <a:tint val="40000"/>
            <a:hueOff val="0"/>
            <a:satOff val="0"/>
            <a:lumOff val="0"/>
            <a:alphaOff val="0"/>
          </a:srgbClr>
        </a:solidFill>
        <a:ln w="12700" cap="flat" cmpd="sng" algn="ctr">
          <a:solidFill>
            <a:srgbClr val="5B9BD5">
              <a:alpha val="90000"/>
              <a:tint val="40000"/>
              <a:hueOff val="0"/>
              <a:satOff val="0"/>
              <a:lumOff val="0"/>
              <a:alphaOff val="0"/>
            </a:srgbClr>
          </a:solidFill>
          <a:prstDash val="solid"/>
          <a:miter lim="800000"/>
        </a:ln>
        <a:effectLst/>
      </dgm:spPr>
      <dgm:t>
        <a:bodyPr/>
        <a:lstStyle/>
        <a:p>
          <a:r>
            <a:rPr lang="en-US" sz="1100" dirty="0" smtClean="0">
              <a:solidFill>
                <a:sysClr val="windowText" lastClr="000000">
                  <a:hueOff val="0"/>
                  <a:satOff val="0"/>
                  <a:lumOff val="0"/>
                  <a:alphaOff val="0"/>
                </a:sysClr>
              </a:solidFill>
              <a:latin typeface="Calibri" panose="020F0502020204030204"/>
              <a:ea typeface="+mn-ea"/>
              <a:cs typeface="+mn-cs"/>
            </a:rPr>
            <a:t>Qualitative</a:t>
          </a:r>
          <a:endParaRPr lang="en-SG" sz="1100" dirty="0">
            <a:solidFill>
              <a:sysClr val="windowText" lastClr="000000">
                <a:hueOff val="0"/>
                <a:satOff val="0"/>
                <a:lumOff val="0"/>
                <a:alphaOff val="0"/>
              </a:sysClr>
            </a:solidFill>
            <a:latin typeface="Calibri" panose="020F0502020204030204"/>
            <a:ea typeface="+mn-ea"/>
            <a:cs typeface="+mn-cs"/>
          </a:endParaRPr>
        </a:p>
      </dgm:t>
    </dgm:pt>
    <dgm:pt modelId="{F512660A-A3F7-4F51-BFE1-CACF957BFC25}" type="parTrans" cxnId="{124081D0-EABB-43E8-B0F9-40E5BD76983D}">
      <dgm:prSet/>
      <dgm:spPr/>
      <dgm:t>
        <a:bodyPr/>
        <a:lstStyle/>
        <a:p>
          <a:endParaRPr lang="en-SG"/>
        </a:p>
      </dgm:t>
    </dgm:pt>
    <dgm:pt modelId="{92B57B18-E013-4212-BD30-A2D15DC31BC9}" type="sibTrans" cxnId="{124081D0-EABB-43E8-B0F9-40E5BD76983D}">
      <dgm:prSet/>
      <dgm:spPr/>
      <dgm:t>
        <a:bodyPr/>
        <a:lstStyle/>
        <a:p>
          <a:endParaRPr lang="en-SG"/>
        </a:p>
      </dgm:t>
    </dgm:pt>
    <dgm:pt modelId="{849210D5-AD3E-47CA-9073-100A2FEC5A99}">
      <dgm:prSet phldrT="[Text]" custT="1"/>
      <dgm:spPr>
        <a:xfrm rot="10800000">
          <a:off x="0" y="3395959"/>
          <a:ext cx="6934366" cy="685853"/>
        </a:xfrm>
        <a:solidFill>
          <a:srgbClr val="5B9BD5">
            <a:lumMod val="75000"/>
          </a:srgbClr>
        </a:solidFill>
        <a:ln w="12700" cap="flat" cmpd="sng" algn="ctr">
          <a:solidFill>
            <a:sysClr val="window" lastClr="FFFFFF">
              <a:hueOff val="0"/>
              <a:satOff val="0"/>
              <a:lumOff val="0"/>
              <a:alphaOff val="0"/>
            </a:sysClr>
          </a:solidFill>
          <a:prstDash val="solid"/>
          <a:miter lim="800000"/>
        </a:ln>
        <a:effectLst/>
      </dgm:spPr>
      <dgm:t>
        <a:bodyPr/>
        <a:lstStyle/>
        <a:p>
          <a:r>
            <a:rPr lang="en-SG" sz="1100" dirty="0" smtClean="0">
              <a:solidFill>
                <a:sysClr val="window" lastClr="FFFFFF"/>
              </a:solidFill>
              <a:latin typeface="Calibri" panose="020F0502020204030204"/>
              <a:ea typeface="+mn-ea"/>
              <a:cs typeface="+mn-cs"/>
            </a:rPr>
            <a:t>6. </a:t>
          </a:r>
          <a:r>
            <a:rPr lang="en-GB" sz="1100" dirty="0" smtClean="0">
              <a:solidFill>
                <a:sysClr val="window" lastClr="FFFFFF"/>
              </a:solidFill>
              <a:latin typeface="Calibri" panose="020F0502020204030204"/>
              <a:ea typeface="+mn-ea"/>
              <a:cs typeface="+mn-cs"/>
            </a:rPr>
            <a:t>Evaluation of SPF design alternatives and selection of the optimal SPF design alternative</a:t>
          </a:r>
          <a:endParaRPr lang="en-SG" sz="1100" dirty="0">
            <a:solidFill>
              <a:sysClr val="window" lastClr="FFFFFF"/>
            </a:solidFill>
            <a:latin typeface="Calibri" panose="020F0502020204030204"/>
            <a:ea typeface="+mn-ea"/>
            <a:cs typeface="+mn-cs"/>
          </a:endParaRPr>
        </a:p>
      </dgm:t>
    </dgm:pt>
    <dgm:pt modelId="{50A8A015-AA6A-49F6-BD8A-590548C84EB5}" type="parTrans" cxnId="{8A06BBF3-D7DB-4C50-8F96-2FB0C655AD99}">
      <dgm:prSet/>
      <dgm:spPr/>
      <dgm:t>
        <a:bodyPr/>
        <a:lstStyle/>
        <a:p>
          <a:endParaRPr lang="en-SG"/>
        </a:p>
      </dgm:t>
    </dgm:pt>
    <dgm:pt modelId="{35429412-3B5E-480C-8F40-D5FFFAC02FE5}" type="sibTrans" cxnId="{8A06BBF3-D7DB-4C50-8F96-2FB0C655AD99}">
      <dgm:prSet/>
      <dgm:spPr/>
      <dgm:t>
        <a:bodyPr/>
        <a:lstStyle/>
        <a:p>
          <a:endParaRPr lang="en-SG"/>
        </a:p>
      </dgm:t>
    </dgm:pt>
    <dgm:pt modelId="{08108A98-DB0E-4376-9C1F-99ED62D47254}">
      <dgm:prSet phldrT="[Text]" custT="1"/>
      <dgm:spPr>
        <a:xfrm>
          <a:off x="0" y="3636694"/>
          <a:ext cx="3467183" cy="205070"/>
        </a:xfrm>
        <a:solidFill>
          <a:srgbClr val="5B9BD5">
            <a:alpha val="90000"/>
            <a:tint val="40000"/>
            <a:hueOff val="0"/>
            <a:satOff val="0"/>
            <a:lumOff val="0"/>
            <a:alphaOff val="0"/>
          </a:srgbClr>
        </a:solidFill>
        <a:ln w="12700" cap="flat" cmpd="sng" algn="ctr">
          <a:solidFill>
            <a:srgbClr val="5B9BD5">
              <a:alpha val="90000"/>
              <a:tint val="40000"/>
              <a:hueOff val="0"/>
              <a:satOff val="0"/>
              <a:lumOff val="0"/>
              <a:alphaOff val="0"/>
            </a:srgbClr>
          </a:solidFill>
          <a:prstDash val="solid"/>
          <a:miter lim="800000"/>
        </a:ln>
        <a:effectLst/>
      </dgm:spPr>
      <dgm:t>
        <a:bodyPr/>
        <a:lstStyle/>
        <a:p>
          <a:r>
            <a:rPr lang="en-SG" sz="1100" dirty="0" smtClean="0">
              <a:solidFill>
                <a:sysClr val="windowText" lastClr="000000">
                  <a:hueOff val="0"/>
                  <a:satOff val="0"/>
                  <a:lumOff val="0"/>
                  <a:alphaOff val="0"/>
                </a:sysClr>
              </a:solidFill>
              <a:latin typeface="Calibri" panose="020F0502020204030204"/>
              <a:ea typeface="+mn-ea"/>
              <a:cs typeface="+mn-cs"/>
            </a:rPr>
            <a:t>Accepting one Design: proceed to step 7 </a:t>
          </a:r>
          <a:endParaRPr lang="en-SG" sz="1100" dirty="0">
            <a:solidFill>
              <a:sysClr val="windowText" lastClr="000000">
                <a:hueOff val="0"/>
                <a:satOff val="0"/>
                <a:lumOff val="0"/>
                <a:alphaOff val="0"/>
              </a:sysClr>
            </a:solidFill>
            <a:latin typeface="Calibri" panose="020F0502020204030204"/>
            <a:ea typeface="+mn-ea"/>
            <a:cs typeface="+mn-cs"/>
          </a:endParaRPr>
        </a:p>
      </dgm:t>
    </dgm:pt>
    <dgm:pt modelId="{F9530674-E6F4-451A-B53C-7BEB9CACAE44}" type="parTrans" cxnId="{E046286F-3604-4CA2-9172-2363C766F988}">
      <dgm:prSet/>
      <dgm:spPr/>
      <dgm:t>
        <a:bodyPr/>
        <a:lstStyle/>
        <a:p>
          <a:endParaRPr lang="en-SG"/>
        </a:p>
      </dgm:t>
    </dgm:pt>
    <dgm:pt modelId="{978F74D6-3883-4CB2-B7BC-FAC19E375ACF}" type="sibTrans" cxnId="{E046286F-3604-4CA2-9172-2363C766F988}">
      <dgm:prSet/>
      <dgm:spPr/>
      <dgm:t>
        <a:bodyPr/>
        <a:lstStyle/>
        <a:p>
          <a:endParaRPr lang="en-SG"/>
        </a:p>
      </dgm:t>
    </dgm:pt>
    <dgm:pt modelId="{839069B9-3373-4E07-BAE8-D8F5B3A04EEF}">
      <dgm:prSet custT="1"/>
      <dgm:spPr>
        <a:xfrm>
          <a:off x="0" y="4075124"/>
          <a:ext cx="6934366" cy="445938"/>
        </a:xfrm>
        <a:solidFill>
          <a:srgbClr val="5B9BD5">
            <a:lumMod val="75000"/>
          </a:srgbClr>
        </a:solidFill>
        <a:ln w="12700" cap="flat" cmpd="sng" algn="ctr">
          <a:solidFill>
            <a:sysClr val="window" lastClr="FFFFFF">
              <a:hueOff val="0"/>
              <a:satOff val="0"/>
              <a:lumOff val="0"/>
              <a:alphaOff val="0"/>
            </a:sysClr>
          </a:solidFill>
          <a:prstDash val="solid"/>
          <a:miter lim="800000"/>
        </a:ln>
        <a:effectLst/>
      </dgm:spPr>
      <dgm:t>
        <a:bodyPr/>
        <a:lstStyle/>
        <a:p>
          <a:r>
            <a:rPr lang="en-SG" sz="1100" dirty="0" smtClean="0">
              <a:solidFill>
                <a:sysClr val="window" lastClr="FFFFFF"/>
              </a:solidFill>
              <a:latin typeface="Calibri" panose="020F0502020204030204"/>
              <a:ea typeface="+mn-ea"/>
              <a:cs typeface="+mn-cs"/>
            </a:rPr>
            <a:t>7. Optimal PSF Design Alternative</a:t>
          </a:r>
        </a:p>
      </dgm:t>
    </dgm:pt>
    <dgm:pt modelId="{047D0E69-C62F-4A9A-AA69-965184A45DB9}" type="parTrans" cxnId="{03CB282B-8AF9-4A4C-96CD-ABA8415B8609}">
      <dgm:prSet/>
      <dgm:spPr/>
      <dgm:t>
        <a:bodyPr/>
        <a:lstStyle/>
        <a:p>
          <a:endParaRPr lang="en-SG"/>
        </a:p>
      </dgm:t>
    </dgm:pt>
    <dgm:pt modelId="{BF89541D-D5D9-48ED-AE3A-92D9DCEB3B59}" type="sibTrans" cxnId="{03CB282B-8AF9-4A4C-96CD-ABA8415B8609}">
      <dgm:prSet/>
      <dgm:spPr/>
      <dgm:t>
        <a:bodyPr/>
        <a:lstStyle/>
        <a:p>
          <a:endParaRPr lang="en-SG"/>
        </a:p>
      </dgm:t>
    </dgm:pt>
    <dgm:pt modelId="{2D8FC573-2CA1-4F4B-AD02-F36FB3FDFDAB}">
      <dgm:prSet phldrT="[Text]" custT="1"/>
      <dgm:spPr>
        <a:xfrm>
          <a:off x="3467183" y="3636694"/>
          <a:ext cx="3467183" cy="205070"/>
        </a:xfrm>
        <a:solidFill>
          <a:srgbClr val="5B9BD5">
            <a:alpha val="90000"/>
            <a:tint val="40000"/>
            <a:hueOff val="0"/>
            <a:satOff val="0"/>
            <a:lumOff val="0"/>
            <a:alphaOff val="0"/>
          </a:srgbClr>
        </a:solidFill>
        <a:ln w="12700" cap="flat" cmpd="sng" algn="ctr">
          <a:solidFill>
            <a:srgbClr val="5B9BD5">
              <a:alpha val="90000"/>
              <a:tint val="40000"/>
              <a:hueOff val="0"/>
              <a:satOff val="0"/>
              <a:lumOff val="0"/>
              <a:alphaOff val="0"/>
            </a:srgbClr>
          </a:solidFill>
          <a:prstDash val="solid"/>
          <a:miter lim="800000"/>
        </a:ln>
        <a:effectLst/>
      </dgm:spPr>
      <dgm:t>
        <a:bodyPr/>
        <a:lstStyle/>
        <a:p>
          <a:r>
            <a:rPr lang="en-US" sz="1100" dirty="0" smtClean="0">
              <a:solidFill>
                <a:sysClr val="windowText" lastClr="000000">
                  <a:hueOff val="0"/>
                  <a:satOff val="0"/>
                  <a:lumOff val="0"/>
                  <a:alphaOff val="0"/>
                </a:sysClr>
              </a:solidFill>
              <a:latin typeface="Calibri" panose="020F0502020204030204"/>
              <a:ea typeface="+mn-ea"/>
              <a:cs typeface="+mn-cs"/>
            </a:rPr>
            <a:t>Not accepting design: return to any previous step</a:t>
          </a:r>
          <a:endParaRPr lang="en-SG" sz="1100" dirty="0">
            <a:solidFill>
              <a:sysClr val="windowText" lastClr="000000">
                <a:hueOff val="0"/>
                <a:satOff val="0"/>
                <a:lumOff val="0"/>
                <a:alphaOff val="0"/>
              </a:sysClr>
            </a:solidFill>
            <a:latin typeface="Calibri" panose="020F0502020204030204"/>
            <a:ea typeface="+mn-ea"/>
            <a:cs typeface="+mn-cs"/>
          </a:endParaRPr>
        </a:p>
      </dgm:t>
    </dgm:pt>
    <dgm:pt modelId="{D6151808-CFBF-4940-8E78-A48E60AD2F1B}" type="parTrans" cxnId="{9BD9A834-98AA-452C-889D-D96A17AF8348}">
      <dgm:prSet/>
      <dgm:spPr/>
      <dgm:t>
        <a:bodyPr/>
        <a:lstStyle/>
        <a:p>
          <a:endParaRPr lang="en-SG"/>
        </a:p>
      </dgm:t>
    </dgm:pt>
    <dgm:pt modelId="{8E8B3657-5EBD-4CAF-92A6-24D5BD1F88FA}" type="sibTrans" cxnId="{9BD9A834-98AA-452C-889D-D96A17AF8348}">
      <dgm:prSet/>
      <dgm:spPr/>
      <dgm:t>
        <a:bodyPr/>
        <a:lstStyle/>
        <a:p>
          <a:endParaRPr lang="en-SG"/>
        </a:p>
      </dgm:t>
    </dgm:pt>
    <dgm:pt modelId="{B32979E6-818C-46FE-8CF1-3668B7C8F883}">
      <dgm:prSet custT="1"/>
      <dgm:spPr>
        <a:xfrm>
          <a:off x="0" y="4307012"/>
          <a:ext cx="6934366" cy="205131"/>
        </a:xfrm>
        <a:solidFill>
          <a:srgbClr val="5B9BD5">
            <a:alpha val="90000"/>
            <a:tint val="40000"/>
            <a:hueOff val="0"/>
            <a:satOff val="0"/>
            <a:lumOff val="0"/>
            <a:alphaOff val="0"/>
          </a:srgbClr>
        </a:solidFill>
        <a:ln w="12700" cap="flat" cmpd="sng" algn="ctr">
          <a:solidFill>
            <a:srgbClr val="5B9BD5">
              <a:alpha val="90000"/>
              <a:tint val="40000"/>
              <a:hueOff val="0"/>
              <a:satOff val="0"/>
              <a:lumOff val="0"/>
              <a:alphaOff val="0"/>
            </a:srgbClr>
          </a:solidFill>
          <a:prstDash val="solid"/>
          <a:miter lim="800000"/>
        </a:ln>
        <a:effectLst/>
      </dgm:spPr>
      <dgm:t>
        <a:bodyPr/>
        <a:lstStyle/>
        <a:p>
          <a:r>
            <a:rPr lang="en-SG" sz="1100" dirty="0" smtClean="0">
              <a:solidFill>
                <a:sysClr val="windowText" lastClr="000000">
                  <a:hueOff val="0"/>
                  <a:satOff val="0"/>
                  <a:lumOff val="0"/>
                  <a:alphaOff val="0"/>
                </a:sysClr>
              </a:solidFill>
              <a:latin typeface="Calibri" panose="020F0502020204030204"/>
              <a:ea typeface="+mn-ea"/>
              <a:cs typeface="+mn-cs"/>
            </a:rPr>
            <a:t>Façade installation and monitoring</a:t>
          </a:r>
        </a:p>
      </dgm:t>
    </dgm:pt>
    <dgm:pt modelId="{0A1C2C1E-DEEE-4A7B-92EF-FA32983D99DF}" type="parTrans" cxnId="{BAD68EE2-FA69-4678-A97E-61A3E0E9655B}">
      <dgm:prSet/>
      <dgm:spPr/>
      <dgm:t>
        <a:bodyPr/>
        <a:lstStyle/>
        <a:p>
          <a:endParaRPr lang="en-SG"/>
        </a:p>
      </dgm:t>
    </dgm:pt>
    <dgm:pt modelId="{F945E348-FB3F-4A71-9C37-A82E011C6EE3}" type="sibTrans" cxnId="{BAD68EE2-FA69-4678-A97E-61A3E0E9655B}">
      <dgm:prSet/>
      <dgm:spPr/>
      <dgm:t>
        <a:bodyPr/>
        <a:lstStyle/>
        <a:p>
          <a:endParaRPr lang="en-SG"/>
        </a:p>
      </dgm:t>
    </dgm:pt>
    <dgm:pt modelId="{D1053C6C-4970-433C-A599-E8DEA07207B1}">
      <dgm:prSet phldrT="[Text]" custT="1"/>
      <dgm:spPr>
        <a:xfrm>
          <a:off x="4621782" y="240871"/>
          <a:ext cx="2309198" cy="205070"/>
        </a:xfrm>
        <a:solidFill>
          <a:srgbClr val="5B9BD5">
            <a:alpha val="90000"/>
            <a:tint val="40000"/>
            <a:hueOff val="0"/>
            <a:satOff val="0"/>
            <a:lumOff val="0"/>
            <a:alphaOff val="0"/>
          </a:srgbClr>
        </a:solidFill>
        <a:ln w="12700" cap="flat" cmpd="sng" algn="ctr">
          <a:solidFill>
            <a:srgbClr val="5B9BD5">
              <a:alpha val="90000"/>
              <a:tint val="40000"/>
              <a:hueOff val="0"/>
              <a:satOff val="0"/>
              <a:lumOff val="0"/>
              <a:alphaOff val="0"/>
            </a:srgbClr>
          </a:solidFill>
          <a:prstDash val="solid"/>
          <a:miter lim="800000"/>
        </a:ln>
        <a:effectLst/>
      </dgm:spPr>
      <dgm:t>
        <a:bodyPr/>
        <a:lstStyle/>
        <a:p>
          <a:r>
            <a:rPr lang="en-US" sz="1100" dirty="0" smtClean="0">
              <a:solidFill>
                <a:sysClr val="windowText" lastClr="000000">
                  <a:hueOff val="0"/>
                  <a:satOff val="0"/>
                  <a:lumOff val="0"/>
                  <a:alphaOff val="0"/>
                </a:sysClr>
              </a:solidFill>
              <a:latin typeface="Calibri" panose="020F0502020204030204"/>
              <a:ea typeface="+mn-ea"/>
              <a:cs typeface="+mn-cs"/>
            </a:rPr>
            <a:t>Definition of openings </a:t>
          </a:r>
          <a:endParaRPr lang="en-SG" sz="1000" dirty="0">
            <a:solidFill>
              <a:sysClr val="windowText" lastClr="000000">
                <a:hueOff val="0"/>
                <a:satOff val="0"/>
                <a:lumOff val="0"/>
                <a:alphaOff val="0"/>
              </a:sysClr>
            </a:solidFill>
            <a:latin typeface="Calibri" panose="020F0502020204030204"/>
            <a:ea typeface="+mn-ea"/>
            <a:cs typeface="+mn-cs"/>
          </a:endParaRPr>
        </a:p>
      </dgm:t>
    </dgm:pt>
    <dgm:pt modelId="{A4B47673-D6A7-4F01-B5FE-23959B864E35}" type="parTrans" cxnId="{0DC6B99F-E293-4B0F-9829-68B434B34863}">
      <dgm:prSet/>
      <dgm:spPr/>
      <dgm:t>
        <a:bodyPr/>
        <a:lstStyle/>
        <a:p>
          <a:endParaRPr lang="en-SG"/>
        </a:p>
      </dgm:t>
    </dgm:pt>
    <dgm:pt modelId="{81119822-B8F2-4317-B4B1-AC6B7857278E}" type="sibTrans" cxnId="{0DC6B99F-E293-4B0F-9829-68B434B34863}">
      <dgm:prSet/>
      <dgm:spPr/>
      <dgm:t>
        <a:bodyPr/>
        <a:lstStyle/>
        <a:p>
          <a:endParaRPr lang="en-SG"/>
        </a:p>
      </dgm:t>
    </dgm:pt>
    <dgm:pt modelId="{BEB66887-C824-4A9F-9641-888706D86202}" type="pres">
      <dgm:prSet presAssocID="{71835A3E-9795-4438-869F-96416EBA7AB3}" presName="Name0" presStyleCnt="0">
        <dgm:presLayoutVars>
          <dgm:dir/>
          <dgm:animLvl val="lvl"/>
          <dgm:resizeHandles val="exact"/>
        </dgm:presLayoutVars>
      </dgm:prSet>
      <dgm:spPr/>
      <dgm:t>
        <a:bodyPr/>
        <a:lstStyle/>
        <a:p>
          <a:endParaRPr lang="en-SG"/>
        </a:p>
      </dgm:t>
    </dgm:pt>
    <dgm:pt modelId="{EF6AD10D-59B7-4231-9429-C4FE26D9F1D2}" type="pres">
      <dgm:prSet presAssocID="{839069B9-3373-4E07-BAE8-D8F5B3A04EEF}" presName="boxAndChildren" presStyleCnt="0"/>
      <dgm:spPr/>
    </dgm:pt>
    <dgm:pt modelId="{6047F284-C676-459A-830E-78D0B07174BE}" type="pres">
      <dgm:prSet presAssocID="{839069B9-3373-4E07-BAE8-D8F5B3A04EEF}" presName="parentTextBox" presStyleLbl="node1" presStyleIdx="0" presStyleCnt="7" custScaleX="33427" custLinFactY="-101147" custLinFactNeighborX="-26163" custLinFactNeighborY="-200000"/>
      <dgm:spPr>
        <a:prstGeom prst="rect">
          <a:avLst/>
        </a:prstGeom>
      </dgm:spPr>
      <dgm:t>
        <a:bodyPr/>
        <a:lstStyle/>
        <a:p>
          <a:endParaRPr lang="en-SG"/>
        </a:p>
      </dgm:t>
    </dgm:pt>
    <dgm:pt modelId="{5C993F16-0DDF-4A3C-B61D-3D9B269576E5}" type="pres">
      <dgm:prSet presAssocID="{839069B9-3373-4E07-BAE8-D8F5B3A04EEF}" presName="entireBox" presStyleLbl="node1" presStyleIdx="0" presStyleCnt="7"/>
      <dgm:spPr/>
      <dgm:t>
        <a:bodyPr/>
        <a:lstStyle/>
        <a:p>
          <a:endParaRPr lang="en-SG"/>
        </a:p>
      </dgm:t>
    </dgm:pt>
    <dgm:pt modelId="{92266780-BE1F-4491-BDBC-4BF7206E5E54}" type="pres">
      <dgm:prSet presAssocID="{839069B9-3373-4E07-BAE8-D8F5B3A04EEF}" presName="descendantBox" presStyleCnt="0"/>
      <dgm:spPr/>
    </dgm:pt>
    <dgm:pt modelId="{1B327B2F-55BF-4C1F-88D8-F7597C3C0DCB}" type="pres">
      <dgm:prSet presAssocID="{B32979E6-818C-46FE-8CF1-3668B7C8F883}" presName="childTextBox" presStyleLbl="fgAccFollowNode1" presStyleIdx="0" presStyleCnt="14">
        <dgm:presLayoutVars>
          <dgm:bulletEnabled val="1"/>
        </dgm:presLayoutVars>
      </dgm:prSet>
      <dgm:spPr>
        <a:prstGeom prst="rect">
          <a:avLst/>
        </a:prstGeom>
      </dgm:spPr>
      <dgm:t>
        <a:bodyPr/>
        <a:lstStyle/>
        <a:p>
          <a:endParaRPr lang="en-SG"/>
        </a:p>
      </dgm:t>
    </dgm:pt>
    <dgm:pt modelId="{C08F7A3D-A969-47DB-BBB9-CA8A3CFF9E87}" type="pres">
      <dgm:prSet presAssocID="{35429412-3B5E-480C-8F40-D5FFFAC02FE5}" presName="sp" presStyleCnt="0"/>
      <dgm:spPr/>
    </dgm:pt>
    <dgm:pt modelId="{E469B012-FAE4-4BC3-930F-1AC3676C26AC}" type="pres">
      <dgm:prSet presAssocID="{849210D5-AD3E-47CA-9073-100A2FEC5A99}" presName="arrowAndChildren" presStyleCnt="0"/>
      <dgm:spPr/>
    </dgm:pt>
    <dgm:pt modelId="{6ACD93CB-53FE-4E39-8E40-04198776B9E6}" type="pres">
      <dgm:prSet presAssocID="{849210D5-AD3E-47CA-9073-100A2FEC5A99}" presName="parentTextArrow" presStyleLbl="node1" presStyleIdx="0" presStyleCnt="7"/>
      <dgm:spPr>
        <a:prstGeom prst="upArrowCallout">
          <a:avLst/>
        </a:prstGeom>
      </dgm:spPr>
      <dgm:t>
        <a:bodyPr/>
        <a:lstStyle/>
        <a:p>
          <a:endParaRPr lang="en-SG"/>
        </a:p>
      </dgm:t>
    </dgm:pt>
    <dgm:pt modelId="{0F6F006A-F64A-423A-81A8-B380EECFC58E}" type="pres">
      <dgm:prSet presAssocID="{849210D5-AD3E-47CA-9073-100A2FEC5A99}" presName="arrow" presStyleLbl="node1" presStyleIdx="1" presStyleCnt="7"/>
      <dgm:spPr/>
      <dgm:t>
        <a:bodyPr/>
        <a:lstStyle/>
        <a:p>
          <a:endParaRPr lang="en-SG"/>
        </a:p>
      </dgm:t>
    </dgm:pt>
    <dgm:pt modelId="{7534E15F-71D9-4669-8075-647CE9117A87}" type="pres">
      <dgm:prSet presAssocID="{849210D5-AD3E-47CA-9073-100A2FEC5A99}" presName="descendantArrow" presStyleCnt="0"/>
      <dgm:spPr/>
    </dgm:pt>
    <dgm:pt modelId="{88A8AFA8-969F-4853-960E-B062E1728402}" type="pres">
      <dgm:prSet presAssocID="{08108A98-DB0E-4376-9C1F-99ED62D47254}" presName="childTextArrow" presStyleLbl="fgAccFollowNode1" presStyleIdx="1" presStyleCnt="14">
        <dgm:presLayoutVars>
          <dgm:bulletEnabled val="1"/>
        </dgm:presLayoutVars>
      </dgm:prSet>
      <dgm:spPr>
        <a:prstGeom prst="rect">
          <a:avLst/>
        </a:prstGeom>
      </dgm:spPr>
      <dgm:t>
        <a:bodyPr/>
        <a:lstStyle/>
        <a:p>
          <a:endParaRPr lang="en-SG"/>
        </a:p>
      </dgm:t>
    </dgm:pt>
    <dgm:pt modelId="{1F512BA4-F3F1-4E06-BC1C-FC3ACCD026C7}" type="pres">
      <dgm:prSet presAssocID="{2D8FC573-2CA1-4F4B-AD02-F36FB3FDFDAB}" presName="childTextArrow" presStyleLbl="fgAccFollowNode1" presStyleIdx="2" presStyleCnt="14">
        <dgm:presLayoutVars>
          <dgm:bulletEnabled val="1"/>
        </dgm:presLayoutVars>
      </dgm:prSet>
      <dgm:spPr>
        <a:prstGeom prst="rect">
          <a:avLst/>
        </a:prstGeom>
      </dgm:spPr>
      <dgm:t>
        <a:bodyPr/>
        <a:lstStyle/>
        <a:p>
          <a:endParaRPr lang="en-SG"/>
        </a:p>
      </dgm:t>
    </dgm:pt>
    <dgm:pt modelId="{F55851B4-BC24-48B0-8FB4-4B46B8D7961C}" type="pres">
      <dgm:prSet presAssocID="{237C9E22-348D-4335-ADF4-CACE383853A8}" presName="sp" presStyleCnt="0"/>
      <dgm:spPr/>
    </dgm:pt>
    <dgm:pt modelId="{5A114C05-BC8A-4886-B3F8-7E887B136C16}" type="pres">
      <dgm:prSet presAssocID="{5341947B-CB98-4D07-9C90-0D38BE26F591}" presName="arrowAndChildren" presStyleCnt="0"/>
      <dgm:spPr/>
    </dgm:pt>
    <dgm:pt modelId="{8F420392-B304-4994-A30E-15724DDC9270}" type="pres">
      <dgm:prSet presAssocID="{5341947B-CB98-4D07-9C90-0D38BE26F591}" presName="parentTextArrow" presStyleLbl="node1" presStyleIdx="1" presStyleCnt="7"/>
      <dgm:spPr>
        <a:prstGeom prst="upArrowCallout">
          <a:avLst/>
        </a:prstGeom>
      </dgm:spPr>
      <dgm:t>
        <a:bodyPr/>
        <a:lstStyle/>
        <a:p>
          <a:endParaRPr lang="en-SG"/>
        </a:p>
      </dgm:t>
    </dgm:pt>
    <dgm:pt modelId="{93C08A97-6FAE-44F2-B611-4C83AEC1053F}" type="pres">
      <dgm:prSet presAssocID="{5341947B-CB98-4D07-9C90-0D38BE26F591}" presName="arrow" presStyleLbl="node1" presStyleIdx="2" presStyleCnt="7"/>
      <dgm:spPr/>
      <dgm:t>
        <a:bodyPr/>
        <a:lstStyle/>
        <a:p>
          <a:endParaRPr lang="en-SG"/>
        </a:p>
      </dgm:t>
    </dgm:pt>
    <dgm:pt modelId="{42EF523F-BDE0-4F7E-8A62-3B573C7E2077}" type="pres">
      <dgm:prSet presAssocID="{5341947B-CB98-4D07-9C90-0D38BE26F591}" presName="descendantArrow" presStyleCnt="0"/>
      <dgm:spPr/>
    </dgm:pt>
    <dgm:pt modelId="{2FFF63C6-5CAA-4324-A3FA-7799C5CD46A6}" type="pres">
      <dgm:prSet presAssocID="{1B42433D-21D7-479F-986F-DE697C644221}" presName="childTextArrow" presStyleLbl="fgAccFollowNode1" presStyleIdx="3" presStyleCnt="14">
        <dgm:presLayoutVars>
          <dgm:bulletEnabled val="1"/>
        </dgm:presLayoutVars>
      </dgm:prSet>
      <dgm:spPr>
        <a:prstGeom prst="rect">
          <a:avLst/>
        </a:prstGeom>
      </dgm:spPr>
      <dgm:t>
        <a:bodyPr/>
        <a:lstStyle/>
        <a:p>
          <a:endParaRPr lang="en-SG"/>
        </a:p>
      </dgm:t>
    </dgm:pt>
    <dgm:pt modelId="{72DD47E3-9FB2-4CA2-AD72-077EF686C72B}" type="pres">
      <dgm:prSet presAssocID="{75D7E0DD-C242-4DFB-91FB-F4B3B882ED17}" presName="childTextArrow" presStyleLbl="fgAccFollowNode1" presStyleIdx="4" presStyleCnt="14">
        <dgm:presLayoutVars>
          <dgm:bulletEnabled val="1"/>
        </dgm:presLayoutVars>
      </dgm:prSet>
      <dgm:spPr>
        <a:prstGeom prst="rect">
          <a:avLst/>
        </a:prstGeom>
      </dgm:spPr>
      <dgm:t>
        <a:bodyPr/>
        <a:lstStyle/>
        <a:p>
          <a:endParaRPr lang="en-SG"/>
        </a:p>
      </dgm:t>
    </dgm:pt>
    <dgm:pt modelId="{9FB3C8C0-8441-4BCF-9778-7292BECDB8D9}" type="pres">
      <dgm:prSet presAssocID="{650F6D8E-6B0B-4F0D-8685-B0CD84236BA1}" presName="childTextArrow" presStyleLbl="fgAccFollowNode1" presStyleIdx="5" presStyleCnt="14">
        <dgm:presLayoutVars>
          <dgm:bulletEnabled val="1"/>
        </dgm:presLayoutVars>
      </dgm:prSet>
      <dgm:spPr>
        <a:prstGeom prst="rect">
          <a:avLst/>
        </a:prstGeom>
      </dgm:spPr>
      <dgm:t>
        <a:bodyPr/>
        <a:lstStyle/>
        <a:p>
          <a:endParaRPr lang="en-SG"/>
        </a:p>
      </dgm:t>
    </dgm:pt>
    <dgm:pt modelId="{88C90063-843C-4953-86F7-78DBA227F045}" type="pres">
      <dgm:prSet presAssocID="{48AD1C5C-003C-4A2A-B436-9CB668CEB5AD}" presName="sp" presStyleCnt="0"/>
      <dgm:spPr/>
    </dgm:pt>
    <dgm:pt modelId="{04560D25-DE54-4BAF-8736-4CE58C52E3D8}" type="pres">
      <dgm:prSet presAssocID="{178405E3-0591-4C56-B011-15470CC6CA28}" presName="arrowAndChildren" presStyleCnt="0"/>
      <dgm:spPr/>
    </dgm:pt>
    <dgm:pt modelId="{39B1E375-C7B6-48C5-8F3C-C3230194325E}" type="pres">
      <dgm:prSet presAssocID="{178405E3-0591-4C56-B011-15470CC6CA28}" presName="parentTextArrow" presStyleLbl="node1" presStyleIdx="2" presStyleCnt="7"/>
      <dgm:spPr>
        <a:prstGeom prst="upArrowCallout">
          <a:avLst/>
        </a:prstGeom>
      </dgm:spPr>
      <dgm:t>
        <a:bodyPr/>
        <a:lstStyle/>
        <a:p>
          <a:endParaRPr lang="en-SG"/>
        </a:p>
      </dgm:t>
    </dgm:pt>
    <dgm:pt modelId="{4604C98A-6936-468A-87B1-8E09BAE845E0}" type="pres">
      <dgm:prSet presAssocID="{178405E3-0591-4C56-B011-15470CC6CA28}" presName="arrow" presStyleLbl="node1" presStyleIdx="3" presStyleCnt="7"/>
      <dgm:spPr/>
      <dgm:t>
        <a:bodyPr/>
        <a:lstStyle/>
        <a:p>
          <a:endParaRPr lang="en-SG"/>
        </a:p>
      </dgm:t>
    </dgm:pt>
    <dgm:pt modelId="{3659E18E-884A-4581-8518-41433F59F5FE}" type="pres">
      <dgm:prSet presAssocID="{178405E3-0591-4C56-B011-15470CC6CA28}" presName="descendantArrow" presStyleCnt="0"/>
      <dgm:spPr/>
    </dgm:pt>
    <dgm:pt modelId="{F87E4748-B6E8-45E4-882B-8FB22B78BE06}" type="pres">
      <dgm:prSet presAssocID="{E1617C5B-51A1-485E-9DB2-1FE4EF0D402D}" presName="childTextArrow" presStyleLbl="fgAccFollowNode1" presStyleIdx="6" presStyleCnt="14">
        <dgm:presLayoutVars>
          <dgm:bulletEnabled val="1"/>
        </dgm:presLayoutVars>
      </dgm:prSet>
      <dgm:spPr>
        <a:prstGeom prst="rect">
          <a:avLst/>
        </a:prstGeom>
      </dgm:spPr>
      <dgm:t>
        <a:bodyPr/>
        <a:lstStyle/>
        <a:p>
          <a:endParaRPr lang="en-SG"/>
        </a:p>
      </dgm:t>
    </dgm:pt>
    <dgm:pt modelId="{CFA7FCF1-7B41-4B64-86D3-18F58168565A}" type="pres">
      <dgm:prSet presAssocID="{E58D2776-094F-46B9-ADE9-D086341F3BE3}" presName="childTextArrow" presStyleLbl="fgAccFollowNode1" presStyleIdx="7" presStyleCnt="14">
        <dgm:presLayoutVars>
          <dgm:bulletEnabled val="1"/>
        </dgm:presLayoutVars>
      </dgm:prSet>
      <dgm:spPr>
        <a:prstGeom prst="rect">
          <a:avLst/>
        </a:prstGeom>
      </dgm:spPr>
      <dgm:t>
        <a:bodyPr/>
        <a:lstStyle/>
        <a:p>
          <a:endParaRPr lang="en-SG"/>
        </a:p>
      </dgm:t>
    </dgm:pt>
    <dgm:pt modelId="{9C937921-86F8-4905-AF17-1DFE3777A212}" type="pres">
      <dgm:prSet presAssocID="{AF35271F-5B89-4D4A-BB00-1550AFC0ACAD}" presName="sp" presStyleCnt="0"/>
      <dgm:spPr/>
    </dgm:pt>
    <dgm:pt modelId="{B3C77834-F8E1-471B-83FC-8ADBF851B552}" type="pres">
      <dgm:prSet presAssocID="{49A6377C-DB70-44BF-A332-6BA61AA14BE6}" presName="arrowAndChildren" presStyleCnt="0"/>
      <dgm:spPr/>
    </dgm:pt>
    <dgm:pt modelId="{64EE3D53-E160-4105-870F-0D7EE9091CAE}" type="pres">
      <dgm:prSet presAssocID="{49A6377C-DB70-44BF-A332-6BA61AA14BE6}" presName="parentTextArrow" presStyleLbl="node1" presStyleIdx="3" presStyleCnt="7"/>
      <dgm:spPr>
        <a:prstGeom prst="upArrowCallout">
          <a:avLst/>
        </a:prstGeom>
      </dgm:spPr>
      <dgm:t>
        <a:bodyPr/>
        <a:lstStyle/>
        <a:p>
          <a:endParaRPr lang="en-SG"/>
        </a:p>
      </dgm:t>
    </dgm:pt>
    <dgm:pt modelId="{B374FB08-90DE-48E8-B4E1-137BF912BA05}" type="pres">
      <dgm:prSet presAssocID="{49A6377C-DB70-44BF-A332-6BA61AA14BE6}" presName="arrow" presStyleLbl="node1" presStyleIdx="4" presStyleCnt="7"/>
      <dgm:spPr/>
      <dgm:t>
        <a:bodyPr/>
        <a:lstStyle/>
        <a:p>
          <a:endParaRPr lang="en-SG"/>
        </a:p>
      </dgm:t>
    </dgm:pt>
    <dgm:pt modelId="{2981DD53-8731-40C9-97FC-2A55A9D3889D}" type="pres">
      <dgm:prSet presAssocID="{49A6377C-DB70-44BF-A332-6BA61AA14BE6}" presName="descendantArrow" presStyleCnt="0"/>
      <dgm:spPr/>
    </dgm:pt>
    <dgm:pt modelId="{4231BE1C-2056-4372-9F9F-8490DEE676C2}" type="pres">
      <dgm:prSet presAssocID="{91C3269F-89E5-4177-9E17-D4FC9F7352ED}" presName="childTextArrow" presStyleLbl="fgAccFollowNode1" presStyleIdx="8" presStyleCnt="14">
        <dgm:presLayoutVars>
          <dgm:bulletEnabled val="1"/>
        </dgm:presLayoutVars>
      </dgm:prSet>
      <dgm:spPr>
        <a:prstGeom prst="rect">
          <a:avLst/>
        </a:prstGeom>
      </dgm:spPr>
      <dgm:t>
        <a:bodyPr/>
        <a:lstStyle/>
        <a:p>
          <a:endParaRPr lang="en-SG"/>
        </a:p>
      </dgm:t>
    </dgm:pt>
    <dgm:pt modelId="{09F57BA1-55E4-4D1B-A50A-CA34CB026A8B}" type="pres">
      <dgm:prSet presAssocID="{CDA7A93E-6DEF-432B-A70C-B72BF4FB02A0}" presName="childTextArrow" presStyleLbl="fgAccFollowNode1" presStyleIdx="9" presStyleCnt="14">
        <dgm:presLayoutVars>
          <dgm:bulletEnabled val="1"/>
        </dgm:presLayoutVars>
      </dgm:prSet>
      <dgm:spPr>
        <a:prstGeom prst="rect">
          <a:avLst/>
        </a:prstGeom>
      </dgm:spPr>
      <dgm:t>
        <a:bodyPr/>
        <a:lstStyle/>
        <a:p>
          <a:endParaRPr lang="en-SG"/>
        </a:p>
      </dgm:t>
    </dgm:pt>
    <dgm:pt modelId="{7785F074-E362-4E7F-A7F2-CABB060091E0}" type="pres">
      <dgm:prSet presAssocID="{78CA8A57-C9C7-4561-8627-7914CA9513C8}" presName="sp" presStyleCnt="0"/>
      <dgm:spPr/>
    </dgm:pt>
    <dgm:pt modelId="{FACDD718-77DD-4DEE-B400-2EB3E3F9D7E2}" type="pres">
      <dgm:prSet presAssocID="{B2BC90B7-2749-4BEE-A809-A5E104903012}" presName="arrowAndChildren" presStyleCnt="0"/>
      <dgm:spPr/>
    </dgm:pt>
    <dgm:pt modelId="{5E0D16BB-9D70-4124-9782-2685305BE226}" type="pres">
      <dgm:prSet presAssocID="{B2BC90B7-2749-4BEE-A809-A5E104903012}" presName="parentTextArrow" presStyleLbl="node1" presStyleIdx="4" presStyleCnt="7"/>
      <dgm:spPr>
        <a:prstGeom prst="upArrowCallout">
          <a:avLst/>
        </a:prstGeom>
      </dgm:spPr>
      <dgm:t>
        <a:bodyPr/>
        <a:lstStyle/>
        <a:p>
          <a:endParaRPr lang="en-SG"/>
        </a:p>
      </dgm:t>
    </dgm:pt>
    <dgm:pt modelId="{B12BDC86-5933-4212-9DD1-ACCB36083FEA}" type="pres">
      <dgm:prSet presAssocID="{B2BC90B7-2749-4BEE-A809-A5E104903012}" presName="arrow" presStyleLbl="node1" presStyleIdx="5" presStyleCnt="7"/>
      <dgm:spPr/>
      <dgm:t>
        <a:bodyPr/>
        <a:lstStyle/>
        <a:p>
          <a:endParaRPr lang="en-SG"/>
        </a:p>
      </dgm:t>
    </dgm:pt>
    <dgm:pt modelId="{D3A51481-DD10-4E29-BB61-74FD9750DFC8}" type="pres">
      <dgm:prSet presAssocID="{B2BC90B7-2749-4BEE-A809-A5E104903012}" presName="descendantArrow" presStyleCnt="0"/>
      <dgm:spPr/>
    </dgm:pt>
    <dgm:pt modelId="{0AF619A1-97DB-4F18-9B28-5107D17C9B08}" type="pres">
      <dgm:prSet presAssocID="{4B684B13-42DE-426D-AF54-A075D521ECA3}" presName="childTextArrow" presStyleLbl="fgAccFollowNode1" presStyleIdx="10" presStyleCnt="14">
        <dgm:presLayoutVars>
          <dgm:bulletEnabled val="1"/>
        </dgm:presLayoutVars>
      </dgm:prSet>
      <dgm:spPr>
        <a:prstGeom prst="rect">
          <a:avLst/>
        </a:prstGeom>
      </dgm:spPr>
      <dgm:t>
        <a:bodyPr/>
        <a:lstStyle/>
        <a:p>
          <a:endParaRPr lang="en-SG"/>
        </a:p>
      </dgm:t>
    </dgm:pt>
    <dgm:pt modelId="{FE20C0BC-7D83-4A23-AB75-2A6D0B5E14E6}" type="pres">
      <dgm:prSet presAssocID="{19190231-3488-4495-9F86-C59411B84D2F}" presName="sp" presStyleCnt="0"/>
      <dgm:spPr/>
    </dgm:pt>
    <dgm:pt modelId="{8EA38BF3-CB2E-4A48-A35C-8BA31CE5FF25}" type="pres">
      <dgm:prSet presAssocID="{0C534B1E-E1EF-41D4-9C64-73A94BF6E213}" presName="arrowAndChildren" presStyleCnt="0"/>
      <dgm:spPr/>
    </dgm:pt>
    <dgm:pt modelId="{02FB3EE2-D3A6-46D0-9E53-51F0300B42E4}" type="pres">
      <dgm:prSet presAssocID="{0C534B1E-E1EF-41D4-9C64-73A94BF6E213}" presName="parentTextArrow" presStyleLbl="node1" presStyleIdx="5" presStyleCnt="7"/>
      <dgm:spPr>
        <a:prstGeom prst="upArrowCallout">
          <a:avLst/>
        </a:prstGeom>
      </dgm:spPr>
      <dgm:t>
        <a:bodyPr/>
        <a:lstStyle/>
        <a:p>
          <a:endParaRPr lang="en-SG"/>
        </a:p>
      </dgm:t>
    </dgm:pt>
    <dgm:pt modelId="{A507FD60-7A31-4098-924F-09CF961020C2}" type="pres">
      <dgm:prSet presAssocID="{0C534B1E-E1EF-41D4-9C64-73A94BF6E213}" presName="arrow" presStyleLbl="node1" presStyleIdx="6" presStyleCnt="7"/>
      <dgm:spPr/>
      <dgm:t>
        <a:bodyPr/>
        <a:lstStyle/>
        <a:p>
          <a:endParaRPr lang="en-SG"/>
        </a:p>
      </dgm:t>
    </dgm:pt>
    <dgm:pt modelId="{B1D6F6A9-CF3F-4411-AC4D-1C6649A50D3F}" type="pres">
      <dgm:prSet presAssocID="{0C534B1E-E1EF-41D4-9C64-73A94BF6E213}" presName="descendantArrow" presStyleCnt="0"/>
      <dgm:spPr/>
    </dgm:pt>
    <dgm:pt modelId="{30AB8C7C-0797-4BA6-A625-D1E63EF936D3}" type="pres">
      <dgm:prSet presAssocID="{E20CAF2A-F97A-467F-9F5C-2F75EF1C7AC0}" presName="childTextArrow" presStyleLbl="fgAccFollowNode1" presStyleIdx="11" presStyleCnt="14">
        <dgm:presLayoutVars>
          <dgm:bulletEnabled val="1"/>
        </dgm:presLayoutVars>
      </dgm:prSet>
      <dgm:spPr>
        <a:prstGeom prst="rect">
          <a:avLst/>
        </a:prstGeom>
      </dgm:spPr>
      <dgm:t>
        <a:bodyPr/>
        <a:lstStyle/>
        <a:p>
          <a:endParaRPr lang="en-SG"/>
        </a:p>
      </dgm:t>
    </dgm:pt>
    <dgm:pt modelId="{30AE25AE-7FE6-4E2D-A268-61C5155A2300}" type="pres">
      <dgm:prSet presAssocID="{0B48C81F-CC69-4DF4-8D3B-5B7EFA64DEB2}" presName="childTextArrow" presStyleLbl="fgAccFollowNode1" presStyleIdx="12" presStyleCnt="14">
        <dgm:presLayoutVars>
          <dgm:bulletEnabled val="1"/>
        </dgm:presLayoutVars>
      </dgm:prSet>
      <dgm:spPr>
        <a:prstGeom prst="rect">
          <a:avLst/>
        </a:prstGeom>
      </dgm:spPr>
      <dgm:t>
        <a:bodyPr/>
        <a:lstStyle/>
        <a:p>
          <a:endParaRPr lang="en-SG"/>
        </a:p>
      </dgm:t>
    </dgm:pt>
    <dgm:pt modelId="{8CD66CBD-51C7-4CA1-894A-CE729311503C}" type="pres">
      <dgm:prSet presAssocID="{D1053C6C-4970-433C-A599-E8DEA07207B1}" presName="childTextArrow" presStyleLbl="fgAccFollowNode1" presStyleIdx="13" presStyleCnt="14">
        <dgm:presLayoutVars>
          <dgm:bulletEnabled val="1"/>
        </dgm:presLayoutVars>
      </dgm:prSet>
      <dgm:spPr>
        <a:prstGeom prst="rect">
          <a:avLst/>
        </a:prstGeom>
      </dgm:spPr>
      <dgm:t>
        <a:bodyPr/>
        <a:lstStyle/>
        <a:p>
          <a:endParaRPr lang="en-SG"/>
        </a:p>
      </dgm:t>
    </dgm:pt>
  </dgm:ptLst>
  <dgm:cxnLst>
    <dgm:cxn modelId="{E046286F-3604-4CA2-9172-2363C766F988}" srcId="{849210D5-AD3E-47CA-9073-100A2FEC5A99}" destId="{08108A98-DB0E-4376-9C1F-99ED62D47254}" srcOrd="0" destOrd="0" parTransId="{F9530674-E6F4-451A-B53C-7BEB9CACAE44}" sibTransId="{978F74D6-3883-4CB2-B7BC-FAC19E375ACF}"/>
    <dgm:cxn modelId="{5374E3B5-43B2-4782-88C1-7CF968375810}" type="presOf" srcId="{B2BC90B7-2749-4BEE-A809-A5E104903012}" destId="{5E0D16BB-9D70-4124-9782-2685305BE226}" srcOrd="0" destOrd="0" presId="urn:microsoft.com/office/officeart/2005/8/layout/process4"/>
    <dgm:cxn modelId="{3F8C5963-6C1F-4D7D-B442-93BB58A506C8}" type="presOf" srcId="{49A6377C-DB70-44BF-A332-6BA61AA14BE6}" destId="{64EE3D53-E160-4105-870F-0D7EE9091CAE}" srcOrd="0" destOrd="0" presId="urn:microsoft.com/office/officeart/2005/8/layout/process4"/>
    <dgm:cxn modelId="{30F9182C-E4BC-42A1-84AD-D750D86A2D0F}" type="presOf" srcId="{75D7E0DD-C242-4DFB-91FB-F4B3B882ED17}" destId="{72DD47E3-9FB2-4CA2-AD72-077EF686C72B}" srcOrd="0" destOrd="0" presId="urn:microsoft.com/office/officeart/2005/8/layout/process4"/>
    <dgm:cxn modelId="{1FA8CBEA-05FE-4690-AD6E-124E6D5EA582}" type="presOf" srcId="{849210D5-AD3E-47CA-9073-100A2FEC5A99}" destId="{0F6F006A-F64A-423A-81A8-B380EECFC58E}" srcOrd="1" destOrd="0" presId="urn:microsoft.com/office/officeart/2005/8/layout/process4"/>
    <dgm:cxn modelId="{E75F4C6F-47A2-4127-82E5-92BDDC2C4F29}" type="presOf" srcId="{0C534B1E-E1EF-41D4-9C64-73A94BF6E213}" destId="{A507FD60-7A31-4098-924F-09CF961020C2}" srcOrd="1" destOrd="0" presId="urn:microsoft.com/office/officeart/2005/8/layout/process4"/>
    <dgm:cxn modelId="{E6D3E8A8-30CB-4DDE-BF21-FA8B514F8398}" type="presOf" srcId="{839069B9-3373-4E07-BAE8-D8F5B3A04EEF}" destId="{6047F284-C676-459A-830E-78D0B07174BE}" srcOrd="0" destOrd="0" presId="urn:microsoft.com/office/officeart/2005/8/layout/process4"/>
    <dgm:cxn modelId="{8923196D-A196-46E6-8BC7-4330FED9A232}" srcId="{0C534B1E-E1EF-41D4-9C64-73A94BF6E213}" destId="{0B48C81F-CC69-4DF4-8D3B-5B7EFA64DEB2}" srcOrd="1" destOrd="0" parTransId="{79A27FA0-A007-475F-9832-3BD296C25083}" sibTransId="{A812D93E-C639-4509-8FA1-35599E59F8CE}"/>
    <dgm:cxn modelId="{EAEF5703-2F25-410F-9FC6-5B703B0B8768}" type="presOf" srcId="{0C534B1E-E1EF-41D4-9C64-73A94BF6E213}" destId="{02FB3EE2-D3A6-46D0-9E53-51F0300B42E4}" srcOrd="0" destOrd="0" presId="urn:microsoft.com/office/officeart/2005/8/layout/process4"/>
    <dgm:cxn modelId="{008870DE-715B-4D53-9504-8095AC840BC7}" srcId="{5341947B-CB98-4D07-9C90-0D38BE26F591}" destId="{650F6D8E-6B0B-4F0D-8685-B0CD84236BA1}" srcOrd="2" destOrd="0" parTransId="{850CD8A7-4758-43F5-AC68-E50CFD6D3310}" sibTransId="{AEB01953-4AC9-4301-A3F4-0F47B48038A7}"/>
    <dgm:cxn modelId="{39A295B2-2B09-4BA9-AC50-C0CED925C6AC}" type="presOf" srcId="{178405E3-0591-4C56-B011-15470CC6CA28}" destId="{39B1E375-C7B6-48C5-8F3C-C3230194325E}" srcOrd="0" destOrd="0" presId="urn:microsoft.com/office/officeart/2005/8/layout/process4"/>
    <dgm:cxn modelId="{FA6E0724-6E2C-4D12-B984-F33E875E7FF7}" srcId="{178405E3-0591-4C56-B011-15470CC6CA28}" destId="{E1617C5B-51A1-485E-9DB2-1FE4EF0D402D}" srcOrd="0" destOrd="0" parTransId="{80BDB261-9465-4286-A305-94917EE4C979}" sibTransId="{6BDA2021-5CBE-4E15-B6EF-116D675C1E58}"/>
    <dgm:cxn modelId="{63B1DB93-EEAA-4DE3-B541-6C064CC977CD}" srcId="{49A6377C-DB70-44BF-A332-6BA61AA14BE6}" destId="{91C3269F-89E5-4177-9E17-D4FC9F7352ED}" srcOrd="0" destOrd="0" parTransId="{CC7A364C-D303-413A-8E0C-AE9B77C7CA03}" sibTransId="{D354EF42-266F-4FA5-914F-E360F961AF98}"/>
    <dgm:cxn modelId="{9233018D-EDDA-48A3-9B45-72997FBC4302}" type="presOf" srcId="{E20CAF2A-F97A-467F-9F5C-2F75EF1C7AC0}" destId="{30AB8C7C-0797-4BA6-A625-D1E63EF936D3}" srcOrd="0" destOrd="0" presId="urn:microsoft.com/office/officeart/2005/8/layout/process4"/>
    <dgm:cxn modelId="{84E5D26E-9DAF-487A-B6EE-426319947856}" srcId="{5341947B-CB98-4D07-9C90-0D38BE26F591}" destId="{1B42433D-21D7-479F-986F-DE697C644221}" srcOrd="0" destOrd="0" parTransId="{FF1BBD16-8B2F-4729-8764-C5DB764E7245}" sibTransId="{78212258-978C-47CA-BB43-74F401D5E937}"/>
    <dgm:cxn modelId="{0DC6B99F-E293-4B0F-9829-68B434B34863}" srcId="{0C534B1E-E1EF-41D4-9C64-73A94BF6E213}" destId="{D1053C6C-4970-433C-A599-E8DEA07207B1}" srcOrd="2" destOrd="0" parTransId="{A4B47673-D6A7-4F01-B5FE-23959B864E35}" sibTransId="{81119822-B8F2-4317-B4B1-AC6B7857278E}"/>
    <dgm:cxn modelId="{59E4C26B-5B94-4A58-B0AD-2B4EDD6B3E59}" type="presOf" srcId="{49A6377C-DB70-44BF-A332-6BA61AA14BE6}" destId="{B374FB08-90DE-48E8-B4E1-137BF912BA05}" srcOrd="1" destOrd="0" presId="urn:microsoft.com/office/officeart/2005/8/layout/process4"/>
    <dgm:cxn modelId="{3569F335-EE25-4D75-9EA4-2F34FD67F52A}" type="presOf" srcId="{839069B9-3373-4E07-BAE8-D8F5B3A04EEF}" destId="{5C993F16-0DDF-4A3C-B61D-3D9B269576E5}" srcOrd="1" destOrd="0" presId="urn:microsoft.com/office/officeart/2005/8/layout/process4"/>
    <dgm:cxn modelId="{18C3E523-1CAD-49F2-8A01-B1B628462AB8}" type="presOf" srcId="{08108A98-DB0E-4376-9C1F-99ED62D47254}" destId="{88A8AFA8-969F-4853-960E-B062E1728402}" srcOrd="0" destOrd="0" presId="urn:microsoft.com/office/officeart/2005/8/layout/process4"/>
    <dgm:cxn modelId="{7622E985-3DDD-4112-A3D7-9CBCFC445390}" srcId="{0C534B1E-E1EF-41D4-9C64-73A94BF6E213}" destId="{E20CAF2A-F97A-467F-9F5C-2F75EF1C7AC0}" srcOrd="0" destOrd="0" parTransId="{F16562D9-1A9F-43AF-8449-1F243E59C234}" sibTransId="{FD44D1DF-6BE8-4FD7-9C3C-75AF9B36CE1A}"/>
    <dgm:cxn modelId="{FEC5E9EF-7CCD-47DB-80B9-EA80379440BD}" type="presOf" srcId="{B32979E6-818C-46FE-8CF1-3668B7C8F883}" destId="{1B327B2F-55BF-4C1F-88D8-F7597C3C0DCB}" srcOrd="0" destOrd="0" presId="urn:microsoft.com/office/officeart/2005/8/layout/process4"/>
    <dgm:cxn modelId="{0FF09E56-F333-4348-81F1-02B4465335EA}" type="presOf" srcId="{849210D5-AD3E-47CA-9073-100A2FEC5A99}" destId="{6ACD93CB-53FE-4E39-8E40-04198776B9E6}" srcOrd="0" destOrd="0" presId="urn:microsoft.com/office/officeart/2005/8/layout/process4"/>
    <dgm:cxn modelId="{8302A425-065A-4F29-B5AE-62EB16A0E5DD}" srcId="{71835A3E-9795-4438-869F-96416EBA7AB3}" destId="{5341947B-CB98-4D07-9C90-0D38BE26F591}" srcOrd="4" destOrd="0" parTransId="{FE0CBA02-C825-41A7-8478-424F375485C0}" sibTransId="{237C9E22-348D-4335-ADF4-CACE383853A8}"/>
    <dgm:cxn modelId="{C9B917E5-6646-4EA4-AD48-8B4CBCDE0A2F}" type="presOf" srcId="{0B48C81F-CC69-4DF4-8D3B-5B7EFA64DEB2}" destId="{30AE25AE-7FE6-4E2D-A268-61C5155A2300}" srcOrd="0" destOrd="0" presId="urn:microsoft.com/office/officeart/2005/8/layout/process4"/>
    <dgm:cxn modelId="{D2143960-BC9A-4654-9C90-39A4E0E6506F}" type="presOf" srcId="{5341947B-CB98-4D07-9C90-0D38BE26F591}" destId="{93C08A97-6FAE-44F2-B611-4C83AEC1053F}" srcOrd="1" destOrd="0" presId="urn:microsoft.com/office/officeart/2005/8/layout/process4"/>
    <dgm:cxn modelId="{65BA4ED8-8344-40BC-B83E-1DD11C9AC681}" srcId="{71835A3E-9795-4438-869F-96416EBA7AB3}" destId="{0C534B1E-E1EF-41D4-9C64-73A94BF6E213}" srcOrd="0" destOrd="0" parTransId="{357968DB-B30A-455B-A63D-2DD7F6CF5235}" sibTransId="{19190231-3488-4495-9F86-C59411B84D2F}"/>
    <dgm:cxn modelId="{9BD9A834-98AA-452C-889D-D96A17AF8348}" srcId="{849210D5-AD3E-47CA-9073-100A2FEC5A99}" destId="{2D8FC573-2CA1-4F4B-AD02-F36FB3FDFDAB}" srcOrd="1" destOrd="0" parTransId="{D6151808-CFBF-4940-8E78-A48E60AD2F1B}" sibTransId="{8E8B3657-5EBD-4CAF-92A6-24D5BD1F88FA}"/>
    <dgm:cxn modelId="{A6EAC018-BA29-48EB-9294-18F2E1E8FBA9}" type="presOf" srcId="{E1617C5B-51A1-485E-9DB2-1FE4EF0D402D}" destId="{F87E4748-B6E8-45E4-882B-8FB22B78BE06}" srcOrd="0" destOrd="0" presId="urn:microsoft.com/office/officeart/2005/8/layout/process4"/>
    <dgm:cxn modelId="{AFF8A817-657C-4DEE-AFAD-A7E7F881080A}" type="presOf" srcId="{E58D2776-094F-46B9-ADE9-D086341F3BE3}" destId="{CFA7FCF1-7B41-4B64-86D3-18F58168565A}" srcOrd="0" destOrd="0" presId="urn:microsoft.com/office/officeart/2005/8/layout/process4"/>
    <dgm:cxn modelId="{8A06BBF3-D7DB-4C50-8F96-2FB0C655AD99}" srcId="{71835A3E-9795-4438-869F-96416EBA7AB3}" destId="{849210D5-AD3E-47CA-9073-100A2FEC5A99}" srcOrd="5" destOrd="0" parTransId="{50A8A015-AA6A-49F6-BD8A-590548C84EB5}" sibTransId="{35429412-3B5E-480C-8F40-D5FFFAC02FE5}"/>
    <dgm:cxn modelId="{2C0DE052-FD90-494D-BDFD-C1F0D84280C0}" type="presOf" srcId="{4B684B13-42DE-426D-AF54-A075D521ECA3}" destId="{0AF619A1-97DB-4F18-9B28-5107D17C9B08}" srcOrd="0" destOrd="0" presId="urn:microsoft.com/office/officeart/2005/8/layout/process4"/>
    <dgm:cxn modelId="{9B791B72-113B-454C-A033-25546E72F894}" srcId="{71835A3E-9795-4438-869F-96416EBA7AB3}" destId="{B2BC90B7-2749-4BEE-A809-A5E104903012}" srcOrd="1" destOrd="0" parTransId="{70755F42-B081-4096-97EB-5507D18B6473}" sibTransId="{78CA8A57-C9C7-4561-8627-7914CA9513C8}"/>
    <dgm:cxn modelId="{632813C0-53DD-488C-8F0E-FDBBF4DC919D}" srcId="{71835A3E-9795-4438-869F-96416EBA7AB3}" destId="{49A6377C-DB70-44BF-A332-6BA61AA14BE6}" srcOrd="2" destOrd="0" parTransId="{BB326D24-AE37-4B2C-97BC-932EA6E5C0C9}" sibTransId="{AF35271F-5B89-4D4A-BB00-1550AFC0ACAD}"/>
    <dgm:cxn modelId="{2A90C53C-C57E-497C-A560-2A7D1CD39AA4}" srcId="{B2BC90B7-2749-4BEE-A809-A5E104903012}" destId="{4B684B13-42DE-426D-AF54-A075D521ECA3}" srcOrd="0" destOrd="0" parTransId="{09DFA80B-D19D-4CD2-8937-80FDC47DFB68}" sibTransId="{A79A4E31-8D91-447D-9F81-7AB32ED0E9EA}"/>
    <dgm:cxn modelId="{A6FE72BD-F7C1-4C50-BA5A-D1B4A8B599DF}" type="presOf" srcId="{91C3269F-89E5-4177-9E17-D4FC9F7352ED}" destId="{4231BE1C-2056-4372-9F9F-8490DEE676C2}" srcOrd="0" destOrd="0" presId="urn:microsoft.com/office/officeart/2005/8/layout/process4"/>
    <dgm:cxn modelId="{BAD68EE2-FA69-4678-A97E-61A3E0E9655B}" srcId="{839069B9-3373-4E07-BAE8-D8F5B3A04EEF}" destId="{B32979E6-818C-46FE-8CF1-3668B7C8F883}" srcOrd="0" destOrd="0" parTransId="{0A1C2C1E-DEEE-4A7B-92EF-FA32983D99DF}" sibTransId="{F945E348-FB3F-4A71-9C37-A82E011C6EE3}"/>
    <dgm:cxn modelId="{C2462952-A46D-4BFE-BC2A-C1A07803C417}" type="presOf" srcId="{178405E3-0591-4C56-B011-15470CC6CA28}" destId="{4604C98A-6936-468A-87B1-8E09BAE845E0}" srcOrd="1" destOrd="0" presId="urn:microsoft.com/office/officeart/2005/8/layout/process4"/>
    <dgm:cxn modelId="{806F185E-78C7-4C25-84BC-F9B7762BFA89}" type="presOf" srcId="{1B42433D-21D7-479F-986F-DE697C644221}" destId="{2FFF63C6-5CAA-4324-A3FA-7799C5CD46A6}" srcOrd="0" destOrd="0" presId="urn:microsoft.com/office/officeart/2005/8/layout/process4"/>
    <dgm:cxn modelId="{A8674DBD-834D-473E-9F64-5FB328B9C20D}" type="presOf" srcId="{D1053C6C-4970-433C-A599-E8DEA07207B1}" destId="{8CD66CBD-51C7-4CA1-894A-CE729311503C}" srcOrd="0" destOrd="0" presId="urn:microsoft.com/office/officeart/2005/8/layout/process4"/>
    <dgm:cxn modelId="{F5846185-A394-4E50-BE9E-CFE09790B4F9}" type="presOf" srcId="{B2BC90B7-2749-4BEE-A809-A5E104903012}" destId="{B12BDC86-5933-4212-9DD1-ACCB36083FEA}" srcOrd="1" destOrd="0" presId="urn:microsoft.com/office/officeart/2005/8/layout/process4"/>
    <dgm:cxn modelId="{ED884B28-1BD4-4F91-AC8B-2EECDFF40BEA}" type="presOf" srcId="{2D8FC573-2CA1-4F4B-AD02-F36FB3FDFDAB}" destId="{1F512BA4-F3F1-4E06-BC1C-FC3ACCD026C7}" srcOrd="0" destOrd="0" presId="urn:microsoft.com/office/officeart/2005/8/layout/process4"/>
    <dgm:cxn modelId="{C3053736-B660-4E7A-8B6F-6AC865C24C84}" type="presOf" srcId="{71835A3E-9795-4438-869F-96416EBA7AB3}" destId="{BEB66887-C824-4A9F-9641-888706D86202}" srcOrd="0" destOrd="0" presId="urn:microsoft.com/office/officeart/2005/8/layout/process4"/>
    <dgm:cxn modelId="{719FF52A-FA45-41E9-BBC6-94FEFDD08603}" type="presOf" srcId="{5341947B-CB98-4D07-9C90-0D38BE26F591}" destId="{8F420392-B304-4994-A30E-15724DDC9270}" srcOrd="0" destOrd="0" presId="urn:microsoft.com/office/officeart/2005/8/layout/process4"/>
    <dgm:cxn modelId="{345F9B59-FCBD-4AAB-9955-3A8AB7D31341}" srcId="{49A6377C-DB70-44BF-A332-6BA61AA14BE6}" destId="{CDA7A93E-6DEF-432B-A70C-B72BF4FB02A0}" srcOrd="1" destOrd="0" parTransId="{BA766FB0-4EED-4C79-886A-A99CC379B9A3}" sibTransId="{1B05F7EF-F820-4189-B229-3C528E007165}"/>
    <dgm:cxn modelId="{D8A4B097-12F6-479F-B41F-419CD4A3155E}" srcId="{71835A3E-9795-4438-869F-96416EBA7AB3}" destId="{178405E3-0591-4C56-B011-15470CC6CA28}" srcOrd="3" destOrd="0" parTransId="{870DCF44-1F4D-4121-9163-130E52B601D9}" sibTransId="{48AD1C5C-003C-4A2A-B436-9CB668CEB5AD}"/>
    <dgm:cxn modelId="{0B73826F-6EE0-4D94-8192-7C048187EFAB}" type="presOf" srcId="{650F6D8E-6B0B-4F0D-8685-B0CD84236BA1}" destId="{9FB3C8C0-8441-4BCF-9778-7292BECDB8D9}" srcOrd="0" destOrd="0" presId="urn:microsoft.com/office/officeart/2005/8/layout/process4"/>
    <dgm:cxn modelId="{124081D0-EABB-43E8-B0F9-40E5BD76983D}" srcId="{178405E3-0591-4C56-B011-15470CC6CA28}" destId="{E58D2776-094F-46B9-ADE9-D086341F3BE3}" srcOrd="1" destOrd="0" parTransId="{F512660A-A3F7-4F51-BFE1-CACF957BFC25}" sibTransId="{92B57B18-E013-4212-BD30-A2D15DC31BC9}"/>
    <dgm:cxn modelId="{03CB282B-8AF9-4A4C-96CD-ABA8415B8609}" srcId="{71835A3E-9795-4438-869F-96416EBA7AB3}" destId="{839069B9-3373-4E07-BAE8-D8F5B3A04EEF}" srcOrd="6" destOrd="0" parTransId="{047D0E69-C62F-4A9A-AA69-965184A45DB9}" sibTransId="{BF89541D-D5D9-48ED-AE3A-92D9DCEB3B59}"/>
    <dgm:cxn modelId="{F8121B07-EAB1-4D71-A37F-6B150D86540D}" type="presOf" srcId="{CDA7A93E-6DEF-432B-A70C-B72BF4FB02A0}" destId="{09F57BA1-55E4-4D1B-A50A-CA34CB026A8B}" srcOrd="0" destOrd="0" presId="urn:microsoft.com/office/officeart/2005/8/layout/process4"/>
    <dgm:cxn modelId="{7F27F9FF-A094-4145-8DD1-4868B472E246}" srcId="{5341947B-CB98-4D07-9C90-0D38BE26F591}" destId="{75D7E0DD-C242-4DFB-91FB-F4B3B882ED17}" srcOrd="1" destOrd="0" parTransId="{FE16C79E-1BCF-4EB0-84D4-1B7D2E970470}" sibTransId="{9771FDDB-B609-4DBC-9A6F-7432111EDCCD}"/>
    <dgm:cxn modelId="{849D3365-D55C-4B30-9603-B395DF7FB0ED}" type="presParOf" srcId="{BEB66887-C824-4A9F-9641-888706D86202}" destId="{EF6AD10D-59B7-4231-9429-C4FE26D9F1D2}" srcOrd="0" destOrd="0" presId="urn:microsoft.com/office/officeart/2005/8/layout/process4"/>
    <dgm:cxn modelId="{BED8A758-3B45-496B-BF76-A8E0C0FC38E1}" type="presParOf" srcId="{EF6AD10D-59B7-4231-9429-C4FE26D9F1D2}" destId="{6047F284-C676-459A-830E-78D0B07174BE}" srcOrd="0" destOrd="0" presId="urn:microsoft.com/office/officeart/2005/8/layout/process4"/>
    <dgm:cxn modelId="{74A5F59D-E815-4F99-9220-1831C7AFC243}" type="presParOf" srcId="{EF6AD10D-59B7-4231-9429-C4FE26D9F1D2}" destId="{5C993F16-0DDF-4A3C-B61D-3D9B269576E5}" srcOrd="1" destOrd="0" presId="urn:microsoft.com/office/officeart/2005/8/layout/process4"/>
    <dgm:cxn modelId="{B0E84BAD-0EF1-40F8-AB7C-BF32416FB92A}" type="presParOf" srcId="{EF6AD10D-59B7-4231-9429-C4FE26D9F1D2}" destId="{92266780-BE1F-4491-BDBC-4BF7206E5E54}" srcOrd="2" destOrd="0" presId="urn:microsoft.com/office/officeart/2005/8/layout/process4"/>
    <dgm:cxn modelId="{E11CF2D5-715E-45B3-B252-21F7C4448503}" type="presParOf" srcId="{92266780-BE1F-4491-BDBC-4BF7206E5E54}" destId="{1B327B2F-55BF-4C1F-88D8-F7597C3C0DCB}" srcOrd="0" destOrd="0" presId="urn:microsoft.com/office/officeart/2005/8/layout/process4"/>
    <dgm:cxn modelId="{CA404D9B-EB6D-45C6-BEF6-98D6470DA613}" type="presParOf" srcId="{BEB66887-C824-4A9F-9641-888706D86202}" destId="{C08F7A3D-A969-47DB-BBB9-CA8A3CFF9E87}" srcOrd="1" destOrd="0" presId="urn:microsoft.com/office/officeart/2005/8/layout/process4"/>
    <dgm:cxn modelId="{93057358-9BA2-44B2-B67E-CEC1B20E7808}" type="presParOf" srcId="{BEB66887-C824-4A9F-9641-888706D86202}" destId="{E469B012-FAE4-4BC3-930F-1AC3676C26AC}" srcOrd="2" destOrd="0" presId="urn:microsoft.com/office/officeart/2005/8/layout/process4"/>
    <dgm:cxn modelId="{5C9F3CB4-3B78-4358-8A82-0BF2F1E6A171}" type="presParOf" srcId="{E469B012-FAE4-4BC3-930F-1AC3676C26AC}" destId="{6ACD93CB-53FE-4E39-8E40-04198776B9E6}" srcOrd="0" destOrd="0" presId="urn:microsoft.com/office/officeart/2005/8/layout/process4"/>
    <dgm:cxn modelId="{BBE2705C-A0B5-4EB6-A95D-D60984F23D5C}" type="presParOf" srcId="{E469B012-FAE4-4BC3-930F-1AC3676C26AC}" destId="{0F6F006A-F64A-423A-81A8-B380EECFC58E}" srcOrd="1" destOrd="0" presId="urn:microsoft.com/office/officeart/2005/8/layout/process4"/>
    <dgm:cxn modelId="{1DBA0E4A-D5CC-4819-B09E-64513C0F0149}" type="presParOf" srcId="{E469B012-FAE4-4BC3-930F-1AC3676C26AC}" destId="{7534E15F-71D9-4669-8075-647CE9117A87}" srcOrd="2" destOrd="0" presId="urn:microsoft.com/office/officeart/2005/8/layout/process4"/>
    <dgm:cxn modelId="{61E73C67-14C4-472B-B4C9-622A2CB50CE7}" type="presParOf" srcId="{7534E15F-71D9-4669-8075-647CE9117A87}" destId="{88A8AFA8-969F-4853-960E-B062E1728402}" srcOrd="0" destOrd="0" presId="urn:microsoft.com/office/officeart/2005/8/layout/process4"/>
    <dgm:cxn modelId="{BC7D687A-073D-42FD-9CBC-2BF0C852720E}" type="presParOf" srcId="{7534E15F-71D9-4669-8075-647CE9117A87}" destId="{1F512BA4-F3F1-4E06-BC1C-FC3ACCD026C7}" srcOrd="1" destOrd="0" presId="urn:microsoft.com/office/officeart/2005/8/layout/process4"/>
    <dgm:cxn modelId="{B866382D-3447-4A86-A3B5-BB82FB429B51}" type="presParOf" srcId="{BEB66887-C824-4A9F-9641-888706D86202}" destId="{F55851B4-BC24-48B0-8FB4-4B46B8D7961C}" srcOrd="3" destOrd="0" presId="urn:microsoft.com/office/officeart/2005/8/layout/process4"/>
    <dgm:cxn modelId="{5A073C88-9E46-4704-A0E0-4435F36C88DF}" type="presParOf" srcId="{BEB66887-C824-4A9F-9641-888706D86202}" destId="{5A114C05-BC8A-4886-B3F8-7E887B136C16}" srcOrd="4" destOrd="0" presId="urn:microsoft.com/office/officeart/2005/8/layout/process4"/>
    <dgm:cxn modelId="{611E736C-0BD6-4E9A-A598-CC92F70C1CA5}" type="presParOf" srcId="{5A114C05-BC8A-4886-B3F8-7E887B136C16}" destId="{8F420392-B304-4994-A30E-15724DDC9270}" srcOrd="0" destOrd="0" presId="urn:microsoft.com/office/officeart/2005/8/layout/process4"/>
    <dgm:cxn modelId="{16E1A926-E792-4211-92A5-573FBB21C2D3}" type="presParOf" srcId="{5A114C05-BC8A-4886-B3F8-7E887B136C16}" destId="{93C08A97-6FAE-44F2-B611-4C83AEC1053F}" srcOrd="1" destOrd="0" presId="urn:microsoft.com/office/officeart/2005/8/layout/process4"/>
    <dgm:cxn modelId="{198E2FD1-FC03-4ABD-96C2-9A153AA061A5}" type="presParOf" srcId="{5A114C05-BC8A-4886-B3F8-7E887B136C16}" destId="{42EF523F-BDE0-4F7E-8A62-3B573C7E2077}" srcOrd="2" destOrd="0" presId="urn:microsoft.com/office/officeart/2005/8/layout/process4"/>
    <dgm:cxn modelId="{289B958C-5CF7-4B4D-9DFC-BEDB24D3E927}" type="presParOf" srcId="{42EF523F-BDE0-4F7E-8A62-3B573C7E2077}" destId="{2FFF63C6-5CAA-4324-A3FA-7799C5CD46A6}" srcOrd="0" destOrd="0" presId="urn:microsoft.com/office/officeart/2005/8/layout/process4"/>
    <dgm:cxn modelId="{6C6C22E2-BB71-4966-B09B-34EB5501BBA0}" type="presParOf" srcId="{42EF523F-BDE0-4F7E-8A62-3B573C7E2077}" destId="{72DD47E3-9FB2-4CA2-AD72-077EF686C72B}" srcOrd="1" destOrd="0" presId="urn:microsoft.com/office/officeart/2005/8/layout/process4"/>
    <dgm:cxn modelId="{C920D609-AF4F-47B7-A09F-9A7C06A2A515}" type="presParOf" srcId="{42EF523F-BDE0-4F7E-8A62-3B573C7E2077}" destId="{9FB3C8C0-8441-4BCF-9778-7292BECDB8D9}" srcOrd="2" destOrd="0" presId="urn:microsoft.com/office/officeart/2005/8/layout/process4"/>
    <dgm:cxn modelId="{2C0DA04C-BC8F-46BD-9A87-32AF81550CB5}" type="presParOf" srcId="{BEB66887-C824-4A9F-9641-888706D86202}" destId="{88C90063-843C-4953-86F7-78DBA227F045}" srcOrd="5" destOrd="0" presId="urn:microsoft.com/office/officeart/2005/8/layout/process4"/>
    <dgm:cxn modelId="{5A28AEAA-3B51-4163-9D09-DCB972B63A84}" type="presParOf" srcId="{BEB66887-C824-4A9F-9641-888706D86202}" destId="{04560D25-DE54-4BAF-8736-4CE58C52E3D8}" srcOrd="6" destOrd="0" presId="urn:microsoft.com/office/officeart/2005/8/layout/process4"/>
    <dgm:cxn modelId="{63AA1725-89A6-47AC-B987-C499C7A17DE6}" type="presParOf" srcId="{04560D25-DE54-4BAF-8736-4CE58C52E3D8}" destId="{39B1E375-C7B6-48C5-8F3C-C3230194325E}" srcOrd="0" destOrd="0" presId="urn:microsoft.com/office/officeart/2005/8/layout/process4"/>
    <dgm:cxn modelId="{A2CE4913-8AF1-422B-B9B2-6047A94DE805}" type="presParOf" srcId="{04560D25-DE54-4BAF-8736-4CE58C52E3D8}" destId="{4604C98A-6936-468A-87B1-8E09BAE845E0}" srcOrd="1" destOrd="0" presId="urn:microsoft.com/office/officeart/2005/8/layout/process4"/>
    <dgm:cxn modelId="{DC7F4881-D971-42D2-8E3F-46FAD44F9EA6}" type="presParOf" srcId="{04560D25-DE54-4BAF-8736-4CE58C52E3D8}" destId="{3659E18E-884A-4581-8518-41433F59F5FE}" srcOrd="2" destOrd="0" presId="urn:microsoft.com/office/officeart/2005/8/layout/process4"/>
    <dgm:cxn modelId="{68915FF6-69F8-44C9-A986-4FC982C7DF88}" type="presParOf" srcId="{3659E18E-884A-4581-8518-41433F59F5FE}" destId="{F87E4748-B6E8-45E4-882B-8FB22B78BE06}" srcOrd="0" destOrd="0" presId="urn:microsoft.com/office/officeart/2005/8/layout/process4"/>
    <dgm:cxn modelId="{A83940C3-72AF-4F4E-BB2C-3AF6012A00E2}" type="presParOf" srcId="{3659E18E-884A-4581-8518-41433F59F5FE}" destId="{CFA7FCF1-7B41-4B64-86D3-18F58168565A}" srcOrd="1" destOrd="0" presId="urn:microsoft.com/office/officeart/2005/8/layout/process4"/>
    <dgm:cxn modelId="{E7AF2D60-711E-499D-9C77-85443AABDCA2}" type="presParOf" srcId="{BEB66887-C824-4A9F-9641-888706D86202}" destId="{9C937921-86F8-4905-AF17-1DFE3777A212}" srcOrd="7" destOrd="0" presId="urn:microsoft.com/office/officeart/2005/8/layout/process4"/>
    <dgm:cxn modelId="{1FBA9ADE-FB7D-466C-A9D3-4C363BC5397B}" type="presParOf" srcId="{BEB66887-C824-4A9F-9641-888706D86202}" destId="{B3C77834-F8E1-471B-83FC-8ADBF851B552}" srcOrd="8" destOrd="0" presId="urn:microsoft.com/office/officeart/2005/8/layout/process4"/>
    <dgm:cxn modelId="{D8EACD6F-2E30-479D-B7CE-8A17E8170BE0}" type="presParOf" srcId="{B3C77834-F8E1-471B-83FC-8ADBF851B552}" destId="{64EE3D53-E160-4105-870F-0D7EE9091CAE}" srcOrd="0" destOrd="0" presId="urn:microsoft.com/office/officeart/2005/8/layout/process4"/>
    <dgm:cxn modelId="{4EFF3671-AEA5-4623-9C20-DAC4B4A8E6EA}" type="presParOf" srcId="{B3C77834-F8E1-471B-83FC-8ADBF851B552}" destId="{B374FB08-90DE-48E8-B4E1-137BF912BA05}" srcOrd="1" destOrd="0" presId="urn:microsoft.com/office/officeart/2005/8/layout/process4"/>
    <dgm:cxn modelId="{2B750E7F-46F7-4A19-B62C-F1EA13DEE9AD}" type="presParOf" srcId="{B3C77834-F8E1-471B-83FC-8ADBF851B552}" destId="{2981DD53-8731-40C9-97FC-2A55A9D3889D}" srcOrd="2" destOrd="0" presId="urn:microsoft.com/office/officeart/2005/8/layout/process4"/>
    <dgm:cxn modelId="{669C9D24-C5BF-4D38-9F39-E96DEDF2DC15}" type="presParOf" srcId="{2981DD53-8731-40C9-97FC-2A55A9D3889D}" destId="{4231BE1C-2056-4372-9F9F-8490DEE676C2}" srcOrd="0" destOrd="0" presId="urn:microsoft.com/office/officeart/2005/8/layout/process4"/>
    <dgm:cxn modelId="{5DC7CEAD-0102-454E-B887-4963FF007FC9}" type="presParOf" srcId="{2981DD53-8731-40C9-97FC-2A55A9D3889D}" destId="{09F57BA1-55E4-4D1B-A50A-CA34CB026A8B}" srcOrd="1" destOrd="0" presId="urn:microsoft.com/office/officeart/2005/8/layout/process4"/>
    <dgm:cxn modelId="{686A4DD6-00DB-4E99-A475-E7D11E74A622}" type="presParOf" srcId="{BEB66887-C824-4A9F-9641-888706D86202}" destId="{7785F074-E362-4E7F-A7F2-CABB060091E0}" srcOrd="9" destOrd="0" presId="urn:microsoft.com/office/officeart/2005/8/layout/process4"/>
    <dgm:cxn modelId="{7A1A7115-35D1-43B1-BB5C-4AF621AAEB8B}" type="presParOf" srcId="{BEB66887-C824-4A9F-9641-888706D86202}" destId="{FACDD718-77DD-4DEE-B400-2EB3E3F9D7E2}" srcOrd="10" destOrd="0" presId="urn:microsoft.com/office/officeart/2005/8/layout/process4"/>
    <dgm:cxn modelId="{6BF7B256-CAEB-4A5B-9D51-52328705CF2A}" type="presParOf" srcId="{FACDD718-77DD-4DEE-B400-2EB3E3F9D7E2}" destId="{5E0D16BB-9D70-4124-9782-2685305BE226}" srcOrd="0" destOrd="0" presId="urn:microsoft.com/office/officeart/2005/8/layout/process4"/>
    <dgm:cxn modelId="{AF6B676E-9952-4BCD-85DD-E48453C807DA}" type="presParOf" srcId="{FACDD718-77DD-4DEE-B400-2EB3E3F9D7E2}" destId="{B12BDC86-5933-4212-9DD1-ACCB36083FEA}" srcOrd="1" destOrd="0" presId="urn:microsoft.com/office/officeart/2005/8/layout/process4"/>
    <dgm:cxn modelId="{AEA7A3F3-CA7D-4F5C-9ED9-EA1F76378849}" type="presParOf" srcId="{FACDD718-77DD-4DEE-B400-2EB3E3F9D7E2}" destId="{D3A51481-DD10-4E29-BB61-74FD9750DFC8}" srcOrd="2" destOrd="0" presId="urn:microsoft.com/office/officeart/2005/8/layout/process4"/>
    <dgm:cxn modelId="{F8FED0B2-57F3-4123-A43B-C0489522EC21}" type="presParOf" srcId="{D3A51481-DD10-4E29-BB61-74FD9750DFC8}" destId="{0AF619A1-97DB-4F18-9B28-5107D17C9B08}" srcOrd="0" destOrd="0" presId="urn:microsoft.com/office/officeart/2005/8/layout/process4"/>
    <dgm:cxn modelId="{39050467-729D-4489-A055-0B0ABD678E0C}" type="presParOf" srcId="{BEB66887-C824-4A9F-9641-888706D86202}" destId="{FE20C0BC-7D83-4A23-AB75-2A6D0B5E14E6}" srcOrd="11" destOrd="0" presId="urn:microsoft.com/office/officeart/2005/8/layout/process4"/>
    <dgm:cxn modelId="{AED4A03A-CE6A-4BBB-B0A4-78A229465484}" type="presParOf" srcId="{BEB66887-C824-4A9F-9641-888706D86202}" destId="{8EA38BF3-CB2E-4A48-A35C-8BA31CE5FF25}" srcOrd="12" destOrd="0" presId="urn:microsoft.com/office/officeart/2005/8/layout/process4"/>
    <dgm:cxn modelId="{867F0F99-182D-436C-A582-12D0391A4420}" type="presParOf" srcId="{8EA38BF3-CB2E-4A48-A35C-8BA31CE5FF25}" destId="{02FB3EE2-D3A6-46D0-9E53-51F0300B42E4}" srcOrd="0" destOrd="0" presId="urn:microsoft.com/office/officeart/2005/8/layout/process4"/>
    <dgm:cxn modelId="{C7961D28-21C5-4958-9EAA-DA658E797BF9}" type="presParOf" srcId="{8EA38BF3-CB2E-4A48-A35C-8BA31CE5FF25}" destId="{A507FD60-7A31-4098-924F-09CF961020C2}" srcOrd="1" destOrd="0" presId="urn:microsoft.com/office/officeart/2005/8/layout/process4"/>
    <dgm:cxn modelId="{D89EA40E-96A8-4DAC-B064-944066B5A5EE}" type="presParOf" srcId="{8EA38BF3-CB2E-4A48-A35C-8BA31CE5FF25}" destId="{B1D6F6A9-CF3F-4411-AC4D-1C6649A50D3F}" srcOrd="2" destOrd="0" presId="urn:microsoft.com/office/officeart/2005/8/layout/process4"/>
    <dgm:cxn modelId="{455F3BF8-CE63-465A-8A1A-0C850B0A51D9}" type="presParOf" srcId="{B1D6F6A9-CF3F-4411-AC4D-1C6649A50D3F}" destId="{30AB8C7C-0797-4BA6-A625-D1E63EF936D3}" srcOrd="0" destOrd="0" presId="urn:microsoft.com/office/officeart/2005/8/layout/process4"/>
    <dgm:cxn modelId="{DA342E16-856E-47A3-A5D8-9FC536C693FB}" type="presParOf" srcId="{B1D6F6A9-CF3F-4411-AC4D-1C6649A50D3F}" destId="{30AE25AE-7FE6-4E2D-A268-61C5155A2300}" srcOrd="1" destOrd="0" presId="urn:microsoft.com/office/officeart/2005/8/layout/process4"/>
    <dgm:cxn modelId="{E15CD8D9-4F4D-4CDA-B67A-A421D9685F11}" type="presParOf" srcId="{B1D6F6A9-CF3F-4411-AC4D-1C6649A50D3F}" destId="{8CD66CBD-51C7-4CA1-894A-CE729311503C}" srcOrd="2"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1835A3E-9795-4438-869F-96416EBA7AB3}" type="doc">
      <dgm:prSet loTypeId="urn:microsoft.com/office/officeart/2005/8/layout/process4" loCatId="process" qsTypeId="urn:microsoft.com/office/officeart/2005/8/quickstyle/simple1" qsCatId="simple" csTypeId="urn:microsoft.com/office/officeart/2005/8/colors/accent1_2" csCatId="accent1" phldr="1"/>
      <dgm:spPr/>
      <dgm:t>
        <a:bodyPr/>
        <a:lstStyle/>
        <a:p>
          <a:endParaRPr lang="en-SG"/>
        </a:p>
      </dgm:t>
    </dgm:pt>
    <dgm:pt modelId="{0C534B1E-E1EF-41D4-9C64-73A94BF6E213}">
      <dgm:prSet phldrT="[Text]" custT="1"/>
      <dgm:spPr>
        <a:xfrm rot="10800000">
          <a:off x="0" y="136"/>
          <a:ext cx="6934366" cy="685853"/>
        </a:xfrm>
        <a:solidFill>
          <a:srgbClr val="5B9BD5">
            <a:lumMod val="75000"/>
          </a:srgbClr>
        </a:solidFill>
        <a:ln w="12700" cap="flat" cmpd="sng" algn="ctr">
          <a:solidFill>
            <a:sysClr val="window" lastClr="FFFFFF">
              <a:hueOff val="0"/>
              <a:satOff val="0"/>
              <a:lumOff val="0"/>
              <a:alphaOff val="0"/>
            </a:sysClr>
          </a:solidFill>
          <a:prstDash val="solid"/>
          <a:miter lim="800000"/>
        </a:ln>
        <a:effectLst/>
      </dgm:spPr>
      <dgm:t>
        <a:bodyPr/>
        <a:lstStyle/>
        <a:p>
          <a:r>
            <a:rPr lang="en-SG" sz="1100" dirty="0" smtClean="0">
              <a:solidFill>
                <a:sysClr val="window" lastClr="FFFFFF"/>
              </a:solidFill>
              <a:latin typeface="Calibri" panose="020F0502020204030204"/>
              <a:ea typeface="+mn-ea"/>
              <a:cs typeface="+mn-cs"/>
            </a:rPr>
            <a:t>1. Initial definition of PSF components</a:t>
          </a:r>
        </a:p>
      </dgm:t>
    </dgm:pt>
    <dgm:pt modelId="{357968DB-B30A-455B-A63D-2DD7F6CF5235}" type="parTrans" cxnId="{65BA4ED8-8344-40BC-B83E-1DD11C9AC681}">
      <dgm:prSet/>
      <dgm:spPr/>
      <dgm:t>
        <a:bodyPr/>
        <a:lstStyle/>
        <a:p>
          <a:endParaRPr lang="en-SG"/>
        </a:p>
      </dgm:t>
    </dgm:pt>
    <dgm:pt modelId="{19190231-3488-4495-9F86-C59411B84D2F}" type="sibTrans" cxnId="{65BA4ED8-8344-40BC-B83E-1DD11C9AC681}">
      <dgm:prSet/>
      <dgm:spPr/>
      <dgm:t>
        <a:bodyPr/>
        <a:lstStyle/>
        <a:p>
          <a:endParaRPr lang="en-SG"/>
        </a:p>
      </dgm:t>
    </dgm:pt>
    <dgm:pt modelId="{E20CAF2A-F97A-467F-9F5C-2F75EF1C7AC0}">
      <dgm:prSet phldrT="[Text]" custT="1"/>
      <dgm:spPr>
        <a:xfrm>
          <a:off x="3385" y="240871"/>
          <a:ext cx="2309198" cy="205070"/>
        </a:xfrm>
        <a:solidFill>
          <a:srgbClr val="5B9BD5">
            <a:alpha val="90000"/>
            <a:tint val="40000"/>
            <a:hueOff val="0"/>
            <a:satOff val="0"/>
            <a:lumOff val="0"/>
            <a:alphaOff val="0"/>
          </a:srgbClr>
        </a:solidFill>
        <a:ln w="12700" cap="flat" cmpd="sng" algn="ctr">
          <a:solidFill>
            <a:srgbClr val="5B9BD5">
              <a:alpha val="90000"/>
              <a:tint val="40000"/>
              <a:hueOff val="0"/>
              <a:satOff val="0"/>
              <a:lumOff val="0"/>
              <a:alphaOff val="0"/>
            </a:srgbClr>
          </a:solidFill>
          <a:prstDash val="solid"/>
          <a:miter lim="800000"/>
        </a:ln>
        <a:effectLst/>
      </dgm:spPr>
      <dgm:t>
        <a:bodyPr/>
        <a:lstStyle/>
        <a:p>
          <a:r>
            <a:rPr lang="en-SG" sz="1100" dirty="0" smtClean="0">
              <a:solidFill>
                <a:sysClr val="windowText" lastClr="000000">
                  <a:hueOff val="0"/>
                  <a:satOff val="0"/>
                  <a:lumOff val="0"/>
                  <a:alphaOff val="0"/>
                </a:sysClr>
              </a:solidFill>
              <a:latin typeface="Calibri" panose="020F0502020204030204"/>
              <a:ea typeface="+mn-ea"/>
              <a:cs typeface="+mn-cs"/>
            </a:rPr>
            <a:t>Definition of PV system </a:t>
          </a:r>
          <a:endParaRPr lang="en-SG" sz="1000" dirty="0">
            <a:solidFill>
              <a:sysClr val="windowText" lastClr="000000">
                <a:hueOff val="0"/>
                <a:satOff val="0"/>
                <a:lumOff val="0"/>
                <a:alphaOff val="0"/>
              </a:sysClr>
            </a:solidFill>
            <a:latin typeface="Calibri" panose="020F0502020204030204"/>
            <a:ea typeface="+mn-ea"/>
            <a:cs typeface="+mn-cs"/>
          </a:endParaRPr>
        </a:p>
      </dgm:t>
    </dgm:pt>
    <dgm:pt modelId="{F16562D9-1A9F-43AF-8449-1F243E59C234}" type="parTrans" cxnId="{7622E985-3DDD-4112-A3D7-9CBCFC445390}">
      <dgm:prSet/>
      <dgm:spPr/>
      <dgm:t>
        <a:bodyPr/>
        <a:lstStyle/>
        <a:p>
          <a:endParaRPr lang="en-SG"/>
        </a:p>
      </dgm:t>
    </dgm:pt>
    <dgm:pt modelId="{FD44D1DF-6BE8-4FD7-9C3C-75AF9B36CE1A}" type="sibTrans" cxnId="{7622E985-3DDD-4112-A3D7-9CBCFC445390}">
      <dgm:prSet/>
      <dgm:spPr/>
      <dgm:t>
        <a:bodyPr/>
        <a:lstStyle/>
        <a:p>
          <a:endParaRPr lang="en-SG"/>
        </a:p>
      </dgm:t>
    </dgm:pt>
    <dgm:pt modelId="{0B48C81F-CC69-4DF4-8D3B-5B7EFA64DEB2}">
      <dgm:prSet phldrT="[Text]" custT="1"/>
      <dgm:spPr>
        <a:xfrm>
          <a:off x="2312583" y="240871"/>
          <a:ext cx="2309198" cy="205070"/>
        </a:xfrm>
        <a:solidFill>
          <a:srgbClr val="5B9BD5">
            <a:alpha val="90000"/>
            <a:tint val="40000"/>
            <a:hueOff val="0"/>
            <a:satOff val="0"/>
            <a:lumOff val="0"/>
            <a:alphaOff val="0"/>
          </a:srgbClr>
        </a:solidFill>
        <a:ln w="12700" cap="flat" cmpd="sng" algn="ctr">
          <a:solidFill>
            <a:srgbClr val="5B9BD5">
              <a:alpha val="90000"/>
              <a:tint val="40000"/>
              <a:hueOff val="0"/>
              <a:satOff val="0"/>
              <a:lumOff val="0"/>
              <a:alphaOff val="0"/>
            </a:srgbClr>
          </a:solidFill>
          <a:prstDash val="solid"/>
          <a:miter lim="800000"/>
        </a:ln>
        <a:effectLst/>
      </dgm:spPr>
      <dgm:t>
        <a:bodyPr/>
        <a:lstStyle/>
        <a:p>
          <a:r>
            <a:rPr lang="en-SG" sz="1100" dirty="0" smtClean="0">
              <a:solidFill>
                <a:sysClr val="windowText" lastClr="000000">
                  <a:hueOff val="0"/>
                  <a:satOff val="0"/>
                  <a:lumOff val="0"/>
                  <a:alphaOff val="0"/>
                </a:sysClr>
              </a:solidFill>
              <a:latin typeface="Calibri" panose="020F0502020204030204"/>
              <a:ea typeface="+mn-ea"/>
              <a:cs typeface="+mn-cs"/>
            </a:rPr>
            <a:t>Definition of Food Planters </a:t>
          </a:r>
          <a:endParaRPr lang="en-SG" sz="1100" dirty="0">
            <a:solidFill>
              <a:sysClr val="windowText" lastClr="000000">
                <a:hueOff val="0"/>
                <a:satOff val="0"/>
                <a:lumOff val="0"/>
                <a:alphaOff val="0"/>
              </a:sysClr>
            </a:solidFill>
            <a:latin typeface="Calibri" panose="020F0502020204030204"/>
            <a:ea typeface="+mn-ea"/>
            <a:cs typeface="+mn-cs"/>
          </a:endParaRPr>
        </a:p>
      </dgm:t>
    </dgm:pt>
    <dgm:pt modelId="{79A27FA0-A007-475F-9832-3BD296C25083}" type="parTrans" cxnId="{8923196D-A196-46E6-8BC7-4330FED9A232}">
      <dgm:prSet/>
      <dgm:spPr/>
      <dgm:t>
        <a:bodyPr/>
        <a:lstStyle/>
        <a:p>
          <a:endParaRPr lang="en-SG"/>
        </a:p>
      </dgm:t>
    </dgm:pt>
    <dgm:pt modelId="{A812D93E-C639-4509-8FA1-35599E59F8CE}" type="sibTrans" cxnId="{8923196D-A196-46E6-8BC7-4330FED9A232}">
      <dgm:prSet/>
      <dgm:spPr/>
      <dgm:t>
        <a:bodyPr/>
        <a:lstStyle/>
        <a:p>
          <a:endParaRPr lang="en-SG"/>
        </a:p>
      </dgm:t>
    </dgm:pt>
    <dgm:pt modelId="{B2BC90B7-2749-4BEE-A809-A5E104903012}">
      <dgm:prSet phldrT="[Text]" custT="1"/>
      <dgm:spPr>
        <a:xfrm rot="10800000">
          <a:off x="0" y="679301"/>
          <a:ext cx="6934366" cy="685853"/>
        </a:xfrm>
        <a:solidFill>
          <a:srgbClr val="5B9BD5">
            <a:lumMod val="75000"/>
          </a:srgbClr>
        </a:solidFill>
        <a:ln w="12700" cap="flat" cmpd="sng" algn="ctr">
          <a:solidFill>
            <a:sysClr val="window" lastClr="FFFFFF">
              <a:hueOff val="0"/>
              <a:satOff val="0"/>
              <a:lumOff val="0"/>
              <a:alphaOff val="0"/>
            </a:sysClr>
          </a:solidFill>
          <a:prstDash val="solid"/>
          <a:miter lim="800000"/>
        </a:ln>
        <a:effectLst/>
      </dgm:spPr>
      <dgm:t>
        <a:bodyPr/>
        <a:lstStyle/>
        <a:p>
          <a:r>
            <a:rPr lang="en-SG" sz="1100" dirty="0" smtClean="0">
              <a:solidFill>
                <a:sysClr val="window" lastClr="FFFFFF"/>
              </a:solidFill>
              <a:latin typeface="Calibri" panose="020F0502020204030204"/>
              <a:ea typeface="+mn-ea"/>
              <a:cs typeface="+mn-cs"/>
            </a:rPr>
            <a:t>2. Formulation of decision goal</a:t>
          </a:r>
          <a:endParaRPr lang="en-SG" sz="1100" dirty="0">
            <a:solidFill>
              <a:sysClr val="window" lastClr="FFFFFF"/>
            </a:solidFill>
            <a:latin typeface="Calibri" panose="020F0502020204030204"/>
            <a:ea typeface="+mn-ea"/>
            <a:cs typeface="+mn-cs"/>
          </a:endParaRPr>
        </a:p>
      </dgm:t>
    </dgm:pt>
    <dgm:pt modelId="{70755F42-B081-4096-97EB-5507D18B6473}" type="parTrans" cxnId="{9B791B72-113B-454C-A033-25546E72F894}">
      <dgm:prSet/>
      <dgm:spPr/>
      <dgm:t>
        <a:bodyPr/>
        <a:lstStyle/>
        <a:p>
          <a:endParaRPr lang="en-SG"/>
        </a:p>
      </dgm:t>
    </dgm:pt>
    <dgm:pt modelId="{78CA8A57-C9C7-4561-8627-7914CA9513C8}" type="sibTrans" cxnId="{9B791B72-113B-454C-A033-25546E72F894}">
      <dgm:prSet/>
      <dgm:spPr/>
      <dgm:t>
        <a:bodyPr/>
        <a:lstStyle/>
        <a:p>
          <a:endParaRPr lang="en-SG"/>
        </a:p>
      </dgm:t>
    </dgm:pt>
    <dgm:pt modelId="{49A6377C-DB70-44BF-A332-6BA61AA14BE6}">
      <dgm:prSet phldrT="[Text]" custT="1"/>
      <dgm:spPr>
        <a:xfrm rot="10800000">
          <a:off x="0" y="1358466"/>
          <a:ext cx="6934366" cy="685853"/>
        </a:xfrm>
        <a:solidFill>
          <a:srgbClr val="5B9BD5">
            <a:lumMod val="75000"/>
          </a:srgbClr>
        </a:solidFill>
        <a:ln w="12700" cap="flat" cmpd="sng" algn="ctr">
          <a:solidFill>
            <a:sysClr val="window" lastClr="FFFFFF">
              <a:hueOff val="0"/>
              <a:satOff val="0"/>
              <a:lumOff val="0"/>
              <a:alphaOff val="0"/>
            </a:sysClr>
          </a:solidFill>
          <a:prstDash val="solid"/>
          <a:miter lim="800000"/>
        </a:ln>
        <a:effectLst/>
      </dgm:spPr>
      <dgm:t>
        <a:bodyPr/>
        <a:lstStyle/>
        <a:p>
          <a:r>
            <a:rPr lang="en-SG" sz="1100" dirty="0" smtClean="0">
              <a:solidFill>
                <a:sysClr val="window" lastClr="FFFFFF"/>
              </a:solidFill>
              <a:latin typeface="Calibri" panose="020F0502020204030204"/>
              <a:ea typeface="+mn-ea"/>
              <a:cs typeface="+mn-cs"/>
            </a:rPr>
            <a:t>3. Formulation of relevant design alternatives</a:t>
          </a:r>
          <a:endParaRPr lang="en-SG" sz="1100" dirty="0">
            <a:solidFill>
              <a:sysClr val="window" lastClr="FFFFFF"/>
            </a:solidFill>
            <a:latin typeface="Calibri" panose="020F0502020204030204"/>
            <a:ea typeface="+mn-ea"/>
            <a:cs typeface="+mn-cs"/>
          </a:endParaRPr>
        </a:p>
      </dgm:t>
    </dgm:pt>
    <dgm:pt modelId="{BB326D24-AE37-4B2C-97BC-932EA6E5C0C9}" type="parTrans" cxnId="{632813C0-53DD-488C-8F0E-FDBBF4DC919D}">
      <dgm:prSet/>
      <dgm:spPr/>
      <dgm:t>
        <a:bodyPr/>
        <a:lstStyle/>
        <a:p>
          <a:endParaRPr lang="en-SG"/>
        </a:p>
      </dgm:t>
    </dgm:pt>
    <dgm:pt modelId="{AF35271F-5B89-4D4A-BB00-1550AFC0ACAD}" type="sibTrans" cxnId="{632813C0-53DD-488C-8F0E-FDBBF4DC919D}">
      <dgm:prSet/>
      <dgm:spPr/>
      <dgm:t>
        <a:bodyPr/>
        <a:lstStyle/>
        <a:p>
          <a:endParaRPr lang="en-SG"/>
        </a:p>
      </dgm:t>
    </dgm:pt>
    <dgm:pt modelId="{91C3269F-89E5-4177-9E17-D4FC9F7352ED}">
      <dgm:prSet phldrT="[Text]" custT="1"/>
      <dgm:spPr>
        <a:xfrm>
          <a:off x="0" y="1599200"/>
          <a:ext cx="3467183" cy="205070"/>
        </a:xfrm>
        <a:solidFill>
          <a:srgbClr val="5B9BD5">
            <a:alpha val="90000"/>
            <a:tint val="40000"/>
            <a:hueOff val="0"/>
            <a:satOff val="0"/>
            <a:lumOff val="0"/>
            <a:alphaOff val="0"/>
          </a:srgbClr>
        </a:solidFill>
        <a:ln w="12700" cap="flat" cmpd="sng" algn="ctr">
          <a:solidFill>
            <a:srgbClr val="5B9BD5">
              <a:alpha val="90000"/>
              <a:tint val="40000"/>
              <a:hueOff val="0"/>
              <a:satOff val="0"/>
              <a:lumOff val="0"/>
              <a:alphaOff val="0"/>
            </a:srgbClr>
          </a:solidFill>
          <a:prstDash val="solid"/>
          <a:miter lim="800000"/>
        </a:ln>
        <a:effectLst/>
      </dgm:spPr>
      <dgm:t>
        <a:bodyPr/>
        <a:lstStyle/>
        <a:p>
          <a:r>
            <a:rPr lang="en-US" sz="1100" dirty="0" smtClean="0">
              <a:solidFill>
                <a:sysClr val="windowText" lastClr="000000">
                  <a:hueOff val="0"/>
                  <a:satOff val="0"/>
                  <a:lumOff val="0"/>
                  <a:alphaOff val="0"/>
                </a:sysClr>
              </a:solidFill>
              <a:latin typeface="Calibri" panose="020F0502020204030204"/>
              <a:ea typeface="+mn-ea"/>
              <a:cs typeface="+mn-cs"/>
            </a:rPr>
            <a:t>Facade wall (N,S,E,W)</a:t>
          </a:r>
          <a:endParaRPr lang="en-SG" sz="1100" dirty="0">
            <a:solidFill>
              <a:sysClr val="windowText" lastClr="000000">
                <a:hueOff val="0"/>
                <a:satOff val="0"/>
                <a:lumOff val="0"/>
                <a:alphaOff val="0"/>
              </a:sysClr>
            </a:solidFill>
            <a:latin typeface="Calibri" panose="020F0502020204030204"/>
            <a:ea typeface="+mn-ea"/>
            <a:cs typeface="+mn-cs"/>
          </a:endParaRPr>
        </a:p>
      </dgm:t>
    </dgm:pt>
    <dgm:pt modelId="{CC7A364C-D303-413A-8E0C-AE9B77C7CA03}" type="parTrans" cxnId="{63B1DB93-EEAA-4DE3-B541-6C064CC977CD}">
      <dgm:prSet/>
      <dgm:spPr/>
      <dgm:t>
        <a:bodyPr/>
        <a:lstStyle/>
        <a:p>
          <a:endParaRPr lang="en-SG"/>
        </a:p>
      </dgm:t>
    </dgm:pt>
    <dgm:pt modelId="{D354EF42-266F-4FA5-914F-E360F961AF98}" type="sibTrans" cxnId="{63B1DB93-EEAA-4DE3-B541-6C064CC977CD}">
      <dgm:prSet/>
      <dgm:spPr/>
      <dgm:t>
        <a:bodyPr/>
        <a:lstStyle/>
        <a:p>
          <a:endParaRPr lang="en-SG"/>
        </a:p>
      </dgm:t>
    </dgm:pt>
    <dgm:pt modelId="{CDA7A93E-6DEF-432B-A70C-B72BF4FB02A0}">
      <dgm:prSet phldrT="[Text]" custT="1"/>
      <dgm:spPr>
        <a:xfrm>
          <a:off x="3467183" y="1599200"/>
          <a:ext cx="3467183" cy="205070"/>
        </a:xfrm>
        <a:solidFill>
          <a:srgbClr val="5B9BD5">
            <a:alpha val="90000"/>
            <a:tint val="40000"/>
            <a:hueOff val="0"/>
            <a:satOff val="0"/>
            <a:lumOff val="0"/>
            <a:alphaOff val="0"/>
          </a:srgbClr>
        </a:solidFill>
        <a:ln w="12700" cap="flat" cmpd="sng" algn="ctr">
          <a:solidFill>
            <a:srgbClr val="5B9BD5">
              <a:alpha val="90000"/>
              <a:tint val="40000"/>
              <a:hueOff val="0"/>
              <a:satOff val="0"/>
              <a:lumOff val="0"/>
              <a:alphaOff val="0"/>
            </a:srgbClr>
          </a:solidFill>
          <a:prstDash val="solid"/>
          <a:miter lim="800000"/>
        </a:ln>
        <a:effectLst/>
      </dgm:spPr>
      <dgm:t>
        <a:bodyPr/>
        <a:lstStyle/>
        <a:p>
          <a:r>
            <a:rPr lang="en-US" sz="1100" dirty="0" smtClean="0">
              <a:solidFill>
                <a:sysClr val="windowText" lastClr="000000">
                  <a:hueOff val="0"/>
                  <a:satOff val="0"/>
                  <a:lumOff val="0"/>
                  <a:alphaOff val="0"/>
                </a:sysClr>
              </a:solidFill>
              <a:latin typeface="Calibri" panose="020F0502020204030204"/>
              <a:ea typeface="+mn-ea"/>
              <a:cs typeface="+mn-cs"/>
            </a:rPr>
            <a:t>Facade with balcony (N,S,E,W)</a:t>
          </a:r>
          <a:endParaRPr lang="en-SG" sz="1100" dirty="0">
            <a:solidFill>
              <a:sysClr val="windowText" lastClr="000000">
                <a:hueOff val="0"/>
                <a:satOff val="0"/>
                <a:lumOff val="0"/>
                <a:alphaOff val="0"/>
              </a:sysClr>
            </a:solidFill>
            <a:latin typeface="Calibri" panose="020F0502020204030204"/>
            <a:ea typeface="+mn-ea"/>
            <a:cs typeface="+mn-cs"/>
          </a:endParaRPr>
        </a:p>
      </dgm:t>
    </dgm:pt>
    <dgm:pt modelId="{BA766FB0-4EED-4C79-886A-A99CC379B9A3}" type="parTrans" cxnId="{345F9B59-FCBD-4AAB-9955-3A8AB7D31341}">
      <dgm:prSet/>
      <dgm:spPr/>
      <dgm:t>
        <a:bodyPr/>
        <a:lstStyle/>
        <a:p>
          <a:endParaRPr lang="en-SG"/>
        </a:p>
      </dgm:t>
    </dgm:pt>
    <dgm:pt modelId="{1B05F7EF-F820-4189-B229-3C528E007165}" type="sibTrans" cxnId="{345F9B59-FCBD-4AAB-9955-3A8AB7D31341}">
      <dgm:prSet/>
      <dgm:spPr/>
      <dgm:t>
        <a:bodyPr/>
        <a:lstStyle/>
        <a:p>
          <a:endParaRPr lang="en-SG"/>
        </a:p>
      </dgm:t>
    </dgm:pt>
    <dgm:pt modelId="{4B684B13-42DE-426D-AF54-A075D521ECA3}">
      <dgm:prSet custT="1"/>
      <dgm:spPr>
        <a:xfrm>
          <a:off x="0" y="920036"/>
          <a:ext cx="6934366" cy="205070"/>
        </a:xfrm>
        <a:solidFill>
          <a:srgbClr val="5B9BD5">
            <a:alpha val="90000"/>
            <a:tint val="40000"/>
            <a:hueOff val="0"/>
            <a:satOff val="0"/>
            <a:lumOff val="0"/>
            <a:alphaOff val="0"/>
          </a:srgbClr>
        </a:solidFill>
        <a:ln w="12700" cap="flat" cmpd="sng" algn="ctr">
          <a:solidFill>
            <a:srgbClr val="5B9BD5">
              <a:alpha val="90000"/>
              <a:tint val="40000"/>
              <a:hueOff val="0"/>
              <a:satOff val="0"/>
              <a:lumOff val="0"/>
              <a:alphaOff val="0"/>
            </a:srgbClr>
          </a:solidFill>
          <a:prstDash val="solid"/>
          <a:miter lim="800000"/>
        </a:ln>
        <a:effectLst/>
      </dgm:spPr>
      <dgm:t>
        <a:bodyPr/>
        <a:lstStyle/>
        <a:p>
          <a:r>
            <a:rPr lang="en-SG" sz="1100" dirty="0" smtClean="0">
              <a:solidFill>
                <a:sysClr val="windowText" lastClr="000000">
                  <a:hueOff val="0"/>
                  <a:satOff val="0"/>
                  <a:lumOff val="0"/>
                  <a:alphaOff val="0"/>
                </a:sysClr>
              </a:solidFill>
              <a:latin typeface="Calibri" panose="020F0502020204030204"/>
              <a:ea typeface="+mn-ea"/>
              <a:cs typeface="+mn-cs"/>
            </a:rPr>
            <a:t>Selected Design Alternative should balance: production output, costs, user comfort and aesthetics</a:t>
          </a:r>
          <a:endParaRPr lang="en-SG" sz="1100" dirty="0">
            <a:solidFill>
              <a:sysClr val="windowText" lastClr="000000">
                <a:hueOff val="0"/>
                <a:satOff val="0"/>
                <a:lumOff val="0"/>
                <a:alphaOff val="0"/>
              </a:sysClr>
            </a:solidFill>
            <a:latin typeface="Calibri" panose="020F0502020204030204"/>
            <a:ea typeface="+mn-ea"/>
            <a:cs typeface="+mn-cs"/>
          </a:endParaRPr>
        </a:p>
      </dgm:t>
    </dgm:pt>
    <dgm:pt modelId="{09DFA80B-D19D-4CD2-8937-80FDC47DFB68}" type="parTrans" cxnId="{2A90C53C-C57E-497C-A560-2A7D1CD39AA4}">
      <dgm:prSet/>
      <dgm:spPr/>
      <dgm:t>
        <a:bodyPr/>
        <a:lstStyle/>
        <a:p>
          <a:endParaRPr lang="en-SG"/>
        </a:p>
      </dgm:t>
    </dgm:pt>
    <dgm:pt modelId="{A79A4E31-8D91-447D-9F81-7AB32ED0E9EA}" type="sibTrans" cxnId="{2A90C53C-C57E-497C-A560-2A7D1CD39AA4}">
      <dgm:prSet/>
      <dgm:spPr/>
      <dgm:t>
        <a:bodyPr/>
        <a:lstStyle/>
        <a:p>
          <a:endParaRPr lang="en-SG"/>
        </a:p>
      </dgm:t>
    </dgm:pt>
    <dgm:pt modelId="{178405E3-0591-4C56-B011-15470CC6CA28}">
      <dgm:prSet phldrT="[Text]" custT="1"/>
      <dgm:spPr>
        <a:xfrm rot="10800000">
          <a:off x="0" y="2037630"/>
          <a:ext cx="6934366" cy="685853"/>
        </a:xfrm>
        <a:solidFill>
          <a:srgbClr val="5B9BD5">
            <a:lumMod val="75000"/>
          </a:srgbClr>
        </a:solidFill>
        <a:ln w="12700" cap="flat" cmpd="sng" algn="ctr">
          <a:solidFill>
            <a:sysClr val="window" lastClr="FFFFFF">
              <a:hueOff val="0"/>
              <a:satOff val="0"/>
              <a:lumOff val="0"/>
              <a:alphaOff val="0"/>
            </a:sysClr>
          </a:solidFill>
          <a:prstDash val="solid"/>
          <a:miter lim="800000"/>
        </a:ln>
        <a:effectLst/>
      </dgm:spPr>
      <dgm:t>
        <a:bodyPr/>
        <a:lstStyle/>
        <a:p>
          <a:r>
            <a:rPr lang="en-SG" sz="1100" dirty="0" smtClean="0">
              <a:solidFill>
                <a:sysClr val="window" lastClr="FFFFFF"/>
              </a:solidFill>
              <a:latin typeface="Calibri" panose="020F0502020204030204"/>
              <a:ea typeface="+mn-ea"/>
              <a:cs typeface="+mn-cs"/>
            </a:rPr>
            <a:t>4. </a:t>
          </a:r>
          <a:r>
            <a:rPr lang="en-GB" sz="1100" dirty="0" smtClean="0">
              <a:solidFill>
                <a:sysClr val="window" lastClr="FFFFFF"/>
              </a:solidFill>
              <a:latin typeface="Calibri" panose="020F0502020204030204"/>
              <a:ea typeface="+mn-ea"/>
              <a:cs typeface="+mn-cs"/>
            </a:rPr>
            <a:t>Determination of relevant assessment criteria functions and weight coefficients</a:t>
          </a:r>
          <a:endParaRPr lang="en-SG" sz="1100" dirty="0">
            <a:solidFill>
              <a:sysClr val="window" lastClr="FFFFFF"/>
            </a:solidFill>
            <a:latin typeface="Calibri" panose="020F0502020204030204"/>
            <a:ea typeface="+mn-ea"/>
            <a:cs typeface="+mn-cs"/>
          </a:endParaRPr>
        </a:p>
      </dgm:t>
    </dgm:pt>
    <dgm:pt modelId="{870DCF44-1F4D-4121-9163-130E52B601D9}" type="parTrans" cxnId="{D8A4B097-12F6-479F-B41F-419CD4A3155E}">
      <dgm:prSet/>
      <dgm:spPr/>
      <dgm:t>
        <a:bodyPr/>
        <a:lstStyle/>
        <a:p>
          <a:endParaRPr lang="en-SG"/>
        </a:p>
      </dgm:t>
    </dgm:pt>
    <dgm:pt modelId="{48AD1C5C-003C-4A2A-B436-9CB668CEB5AD}" type="sibTrans" cxnId="{D8A4B097-12F6-479F-B41F-419CD4A3155E}">
      <dgm:prSet/>
      <dgm:spPr/>
      <dgm:t>
        <a:bodyPr/>
        <a:lstStyle/>
        <a:p>
          <a:endParaRPr lang="en-SG"/>
        </a:p>
      </dgm:t>
    </dgm:pt>
    <dgm:pt modelId="{5341947B-CB98-4D07-9C90-0D38BE26F591}">
      <dgm:prSet phldrT="[Text]" custT="1"/>
      <dgm:spPr>
        <a:xfrm rot="10800000">
          <a:off x="0" y="2716795"/>
          <a:ext cx="6934366" cy="685853"/>
        </a:xfrm>
        <a:solidFill>
          <a:srgbClr val="5B9BD5">
            <a:lumMod val="75000"/>
          </a:srgbClr>
        </a:solidFill>
        <a:ln w="12700" cap="flat" cmpd="sng" algn="ctr">
          <a:solidFill>
            <a:sysClr val="window" lastClr="FFFFFF">
              <a:hueOff val="0"/>
              <a:satOff val="0"/>
              <a:lumOff val="0"/>
              <a:alphaOff val="0"/>
            </a:sysClr>
          </a:solidFill>
          <a:prstDash val="solid"/>
          <a:miter lim="800000"/>
        </a:ln>
        <a:effectLst/>
      </dgm:spPr>
      <dgm:t>
        <a:bodyPr/>
        <a:lstStyle/>
        <a:p>
          <a:r>
            <a:rPr lang="en-SG" sz="1100" dirty="0" smtClean="0">
              <a:solidFill>
                <a:sysClr val="window" lastClr="FFFFFF"/>
              </a:solidFill>
              <a:latin typeface="Calibri" panose="020F0502020204030204"/>
              <a:ea typeface="+mn-ea"/>
              <a:cs typeface="+mn-cs"/>
            </a:rPr>
            <a:t>5. Assigning the criteria scores to design alternatives</a:t>
          </a:r>
          <a:endParaRPr lang="en-SG" sz="1100" dirty="0">
            <a:solidFill>
              <a:sysClr val="window" lastClr="FFFFFF"/>
            </a:solidFill>
            <a:latin typeface="Calibri" panose="020F0502020204030204"/>
            <a:ea typeface="+mn-ea"/>
            <a:cs typeface="+mn-cs"/>
          </a:endParaRPr>
        </a:p>
      </dgm:t>
    </dgm:pt>
    <dgm:pt modelId="{FE0CBA02-C825-41A7-8478-424F375485C0}" type="parTrans" cxnId="{8302A425-065A-4F29-B5AE-62EB16A0E5DD}">
      <dgm:prSet/>
      <dgm:spPr/>
      <dgm:t>
        <a:bodyPr/>
        <a:lstStyle/>
        <a:p>
          <a:endParaRPr lang="en-SG"/>
        </a:p>
      </dgm:t>
    </dgm:pt>
    <dgm:pt modelId="{237C9E22-348D-4335-ADF4-CACE383853A8}" type="sibTrans" cxnId="{8302A425-065A-4F29-B5AE-62EB16A0E5DD}">
      <dgm:prSet/>
      <dgm:spPr/>
      <dgm:t>
        <a:bodyPr/>
        <a:lstStyle/>
        <a:p>
          <a:endParaRPr lang="en-SG"/>
        </a:p>
      </dgm:t>
    </dgm:pt>
    <dgm:pt modelId="{650F6D8E-6B0B-4F0D-8685-B0CD84236BA1}">
      <dgm:prSet phldrT="[Text]" custT="1"/>
      <dgm:spPr>
        <a:xfrm>
          <a:off x="4621782" y="2957529"/>
          <a:ext cx="2309198" cy="205070"/>
        </a:xfrm>
        <a:solidFill>
          <a:srgbClr val="5B9BD5">
            <a:alpha val="90000"/>
            <a:tint val="40000"/>
            <a:hueOff val="0"/>
            <a:satOff val="0"/>
            <a:lumOff val="0"/>
            <a:alphaOff val="0"/>
          </a:srgbClr>
        </a:solidFill>
        <a:ln w="12700" cap="flat" cmpd="sng" algn="ctr">
          <a:solidFill>
            <a:srgbClr val="5B9BD5">
              <a:alpha val="90000"/>
              <a:tint val="40000"/>
              <a:hueOff val="0"/>
              <a:satOff val="0"/>
              <a:lumOff val="0"/>
              <a:alphaOff val="0"/>
            </a:srgbClr>
          </a:solidFill>
          <a:prstDash val="solid"/>
          <a:miter lim="800000"/>
        </a:ln>
        <a:effectLst/>
      </dgm:spPr>
      <dgm:t>
        <a:bodyPr/>
        <a:lstStyle/>
        <a:p>
          <a:r>
            <a:rPr lang="en-SG" sz="1100" dirty="0" smtClean="0">
              <a:solidFill>
                <a:sysClr val="windowText" lastClr="000000">
                  <a:hueOff val="0"/>
                  <a:satOff val="0"/>
                  <a:lumOff val="0"/>
                  <a:alphaOff val="0"/>
                </a:sysClr>
              </a:solidFill>
              <a:latin typeface="Calibri" panose="020F0502020204030204"/>
              <a:ea typeface="+mn-ea"/>
              <a:cs typeface="+mn-cs"/>
            </a:rPr>
            <a:t>Survey with experts and residents</a:t>
          </a:r>
          <a:endParaRPr lang="en-SG" sz="1100" dirty="0">
            <a:solidFill>
              <a:sysClr val="windowText" lastClr="000000">
                <a:hueOff val="0"/>
                <a:satOff val="0"/>
                <a:lumOff val="0"/>
                <a:alphaOff val="0"/>
              </a:sysClr>
            </a:solidFill>
            <a:latin typeface="Calibri" panose="020F0502020204030204"/>
            <a:ea typeface="+mn-ea"/>
            <a:cs typeface="+mn-cs"/>
          </a:endParaRPr>
        </a:p>
      </dgm:t>
    </dgm:pt>
    <dgm:pt modelId="{850CD8A7-4758-43F5-AC68-E50CFD6D3310}" type="parTrans" cxnId="{008870DE-715B-4D53-9504-8095AC840BC7}">
      <dgm:prSet/>
      <dgm:spPr/>
      <dgm:t>
        <a:bodyPr/>
        <a:lstStyle/>
        <a:p>
          <a:endParaRPr lang="en-SG"/>
        </a:p>
      </dgm:t>
    </dgm:pt>
    <dgm:pt modelId="{AEB01953-4AC9-4301-A3F4-0F47B48038A7}" type="sibTrans" cxnId="{008870DE-715B-4D53-9504-8095AC840BC7}">
      <dgm:prSet/>
      <dgm:spPr/>
      <dgm:t>
        <a:bodyPr/>
        <a:lstStyle/>
        <a:p>
          <a:endParaRPr lang="en-SG"/>
        </a:p>
      </dgm:t>
    </dgm:pt>
    <dgm:pt modelId="{1B42433D-21D7-479F-986F-DE697C644221}">
      <dgm:prSet phldrT="[Text]" custT="1"/>
      <dgm:spPr>
        <a:xfrm>
          <a:off x="3385" y="2957529"/>
          <a:ext cx="2309198" cy="205070"/>
        </a:xfrm>
        <a:solidFill>
          <a:srgbClr val="5B9BD5">
            <a:alpha val="90000"/>
            <a:tint val="40000"/>
            <a:hueOff val="0"/>
            <a:satOff val="0"/>
            <a:lumOff val="0"/>
            <a:alphaOff val="0"/>
          </a:srgbClr>
        </a:solidFill>
        <a:ln w="12700" cap="flat" cmpd="sng" algn="ctr">
          <a:solidFill>
            <a:srgbClr val="5B9BD5">
              <a:alpha val="90000"/>
              <a:tint val="40000"/>
              <a:hueOff val="0"/>
              <a:satOff val="0"/>
              <a:lumOff val="0"/>
              <a:alphaOff val="0"/>
            </a:srgbClr>
          </a:solidFill>
          <a:prstDash val="solid"/>
          <a:miter lim="800000"/>
        </a:ln>
        <a:effectLst/>
      </dgm:spPr>
      <dgm:t>
        <a:bodyPr/>
        <a:lstStyle/>
        <a:p>
          <a:r>
            <a:rPr lang="en-SG" sz="1100" dirty="0" smtClean="0">
              <a:solidFill>
                <a:sysClr val="windowText" lastClr="000000">
                  <a:hueOff val="0"/>
                  <a:satOff val="0"/>
                  <a:lumOff val="0"/>
                  <a:alphaOff val="0"/>
                </a:sysClr>
              </a:solidFill>
              <a:latin typeface="Calibri" panose="020F0502020204030204"/>
              <a:ea typeface="+mn-ea"/>
              <a:cs typeface="+mn-cs"/>
            </a:rPr>
            <a:t>        Computer simulations</a:t>
          </a:r>
          <a:endParaRPr lang="en-SG" sz="1100" dirty="0">
            <a:solidFill>
              <a:sysClr val="windowText" lastClr="000000">
                <a:hueOff val="0"/>
                <a:satOff val="0"/>
                <a:lumOff val="0"/>
                <a:alphaOff val="0"/>
              </a:sysClr>
            </a:solidFill>
            <a:latin typeface="Calibri" panose="020F0502020204030204"/>
            <a:ea typeface="+mn-ea"/>
            <a:cs typeface="+mn-cs"/>
          </a:endParaRPr>
        </a:p>
      </dgm:t>
    </dgm:pt>
    <dgm:pt modelId="{FF1BBD16-8B2F-4729-8764-C5DB764E7245}" type="parTrans" cxnId="{84E5D26E-9DAF-487A-B6EE-426319947856}">
      <dgm:prSet/>
      <dgm:spPr/>
      <dgm:t>
        <a:bodyPr/>
        <a:lstStyle/>
        <a:p>
          <a:endParaRPr lang="en-SG"/>
        </a:p>
      </dgm:t>
    </dgm:pt>
    <dgm:pt modelId="{78212258-978C-47CA-BB43-74F401D5E937}" type="sibTrans" cxnId="{84E5D26E-9DAF-487A-B6EE-426319947856}">
      <dgm:prSet/>
      <dgm:spPr/>
      <dgm:t>
        <a:bodyPr/>
        <a:lstStyle/>
        <a:p>
          <a:endParaRPr lang="en-SG"/>
        </a:p>
      </dgm:t>
    </dgm:pt>
    <dgm:pt modelId="{75D7E0DD-C242-4DFB-91FB-F4B3B882ED17}">
      <dgm:prSet custT="1"/>
      <dgm:spPr>
        <a:xfrm>
          <a:off x="2312583" y="2957529"/>
          <a:ext cx="2309198" cy="205070"/>
        </a:xfrm>
        <a:solidFill>
          <a:srgbClr val="5B9BD5">
            <a:alpha val="90000"/>
            <a:tint val="40000"/>
            <a:hueOff val="0"/>
            <a:satOff val="0"/>
            <a:lumOff val="0"/>
            <a:alphaOff val="0"/>
          </a:srgbClr>
        </a:solidFill>
        <a:ln w="12700" cap="flat" cmpd="sng" algn="ctr">
          <a:solidFill>
            <a:srgbClr val="5B9BD5">
              <a:alpha val="90000"/>
              <a:tint val="40000"/>
              <a:hueOff val="0"/>
              <a:satOff val="0"/>
              <a:lumOff val="0"/>
              <a:alphaOff val="0"/>
            </a:srgbClr>
          </a:solidFill>
          <a:prstDash val="solid"/>
          <a:miter lim="800000"/>
        </a:ln>
        <a:effectLst/>
      </dgm:spPr>
      <dgm:t>
        <a:bodyPr/>
        <a:lstStyle/>
        <a:p>
          <a:r>
            <a:rPr lang="en-SG" sz="1100" dirty="0" smtClean="0">
              <a:solidFill>
                <a:sysClr val="windowText" lastClr="000000">
                  <a:hueOff val="0"/>
                  <a:satOff val="0"/>
                  <a:lumOff val="0"/>
                  <a:alphaOff val="0"/>
                </a:sysClr>
              </a:solidFill>
              <a:latin typeface="Calibri" panose="020F0502020204030204"/>
              <a:ea typeface="+mn-ea"/>
              <a:cs typeface="+mn-cs"/>
            </a:rPr>
            <a:t>Calculations</a:t>
          </a:r>
          <a:endParaRPr lang="en-SG" sz="1100" dirty="0">
            <a:solidFill>
              <a:sysClr val="windowText" lastClr="000000">
                <a:hueOff val="0"/>
                <a:satOff val="0"/>
                <a:lumOff val="0"/>
                <a:alphaOff val="0"/>
              </a:sysClr>
            </a:solidFill>
            <a:latin typeface="Calibri" panose="020F0502020204030204"/>
            <a:ea typeface="+mn-ea"/>
            <a:cs typeface="+mn-cs"/>
          </a:endParaRPr>
        </a:p>
      </dgm:t>
    </dgm:pt>
    <dgm:pt modelId="{FE16C79E-1BCF-4EB0-84D4-1B7D2E970470}" type="parTrans" cxnId="{7F27F9FF-A094-4145-8DD1-4868B472E246}">
      <dgm:prSet/>
      <dgm:spPr/>
      <dgm:t>
        <a:bodyPr/>
        <a:lstStyle/>
        <a:p>
          <a:endParaRPr lang="en-SG"/>
        </a:p>
      </dgm:t>
    </dgm:pt>
    <dgm:pt modelId="{9771FDDB-B609-4DBC-9A6F-7432111EDCCD}" type="sibTrans" cxnId="{7F27F9FF-A094-4145-8DD1-4868B472E246}">
      <dgm:prSet/>
      <dgm:spPr/>
      <dgm:t>
        <a:bodyPr/>
        <a:lstStyle/>
        <a:p>
          <a:endParaRPr lang="en-SG"/>
        </a:p>
      </dgm:t>
    </dgm:pt>
    <dgm:pt modelId="{E1617C5B-51A1-485E-9DB2-1FE4EF0D402D}">
      <dgm:prSet phldrT="[Text]" custT="1"/>
      <dgm:spPr>
        <a:xfrm>
          <a:off x="0" y="2278365"/>
          <a:ext cx="3467183" cy="205070"/>
        </a:xfrm>
        <a:solidFill>
          <a:srgbClr val="5B9BD5">
            <a:alpha val="90000"/>
            <a:tint val="40000"/>
            <a:hueOff val="0"/>
            <a:satOff val="0"/>
            <a:lumOff val="0"/>
            <a:alphaOff val="0"/>
          </a:srgbClr>
        </a:solidFill>
        <a:ln w="12700" cap="flat" cmpd="sng" algn="ctr">
          <a:solidFill>
            <a:srgbClr val="5B9BD5">
              <a:alpha val="90000"/>
              <a:tint val="40000"/>
              <a:hueOff val="0"/>
              <a:satOff val="0"/>
              <a:lumOff val="0"/>
              <a:alphaOff val="0"/>
            </a:srgbClr>
          </a:solidFill>
          <a:prstDash val="solid"/>
          <a:miter lim="800000"/>
        </a:ln>
        <a:effectLst/>
      </dgm:spPr>
      <dgm:t>
        <a:bodyPr/>
        <a:lstStyle/>
        <a:p>
          <a:r>
            <a:rPr lang="en-US" sz="1100" dirty="0" smtClean="0">
              <a:solidFill>
                <a:sysClr val="windowText" lastClr="000000">
                  <a:hueOff val="0"/>
                  <a:satOff val="0"/>
                  <a:lumOff val="0"/>
                  <a:alphaOff val="0"/>
                </a:sysClr>
              </a:solidFill>
              <a:latin typeface="Calibri" panose="020F0502020204030204"/>
              <a:ea typeface="+mn-ea"/>
              <a:cs typeface="+mn-cs"/>
            </a:rPr>
            <a:t>Quantitative</a:t>
          </a:r>
          <a:endParaRPr lang="en-SG" sz="1100" dirty="0">
            <a:solidFill>
              <a:sysClr val="windowText" lastClr="000000">
                <a:hueOff val="0"/>
                <a:satOff val="0"/>
                <a:lumOff val="0"/>
                <a:alphaOff val="0"/>
              </a:sysClr>
            </a:solidFill>
            <a:latin typeface="Calibri" panose="020F0502020204030204"/>
            <a:ea typeface="+mn-ea"/>
            <a:cs typeface="+mn-cs"/>
          </a:endParaRPr>
        </a:p>
      </dgm:t>
    </dgm:pt>
    <dgm:pt modelId="{80BDB261-9465-4286-A305-94917EE4C979}" type="parTrans" cxnId="{FA6E0724-6E2C-4D12-B984-F33E875E7FF7}">
      <dgm:prSet/>
      <dgm:spPr/>
      <dgm:t>
        <a:bodyPr/>
        <a:lstStyle/>
        <a:p>
          <a:endParaRPr lang="en-SG"/>
        </a:p>
      </dgm:t>
    </dgm:pt>
    <dgm:pt modelId="{6BDA2021-5CBE-4E15-B6EF-116D675C1E58}" type="sibTrans" cxnId="{FA6E0724-6E2C-4D12-B984-F33E875E7FF7}">
      <dgm:prSet/>
      <dgm:spPr/>
      <dgm:t>
        <a:bodyPr/>
        <a:lstStyle/>
        <a:p>
          <a:endParaRPr lang="en-SG"/>
        </a:p>
      </dgm:t>
    </dgm:pt>
    <dgm:pt modelId="{E58D2776-094F-46B9-ADE9-D086341F3BE3}">
      <dgm:prSet phldrT="[Text]" custT="1"/>
      <dgm:spPr>
        <a:xfrm>
          <a:off x="3467183" y="2278365"/>
          <a:ext cx="3467183" cy="205070"/>
        </a:xfrm>
        <a:solidFill>
          <a:srgbClr val="5B9BD5">
            <a:alpha val="90000"/>
            <a:tint val="40000"/>
            <a:hueOff val="0"/>
            <a:satOff val="0"/>
            <a:lumOff val="0"/>
            <a:alphaOff val="0"/>
          </a:srgbClr>
        </a:solidFill>
        <a:ln w="12700" cap="flat" cmpd="sng" algn="ctr">
          <a:solidFill>
            <a:srgbClr val="5B9BD5">
              <a:alpha val="90000"/>
              <a:tint val="40000"/>
              <a:hueOff val="0"/>
              <a:satOff val="0"/>
              <a:lumOff val="0"/>
              <a:alphaOff val="0"/>
            </a:srgbClr>
          </a:solidFill>
          <a:prstDash val="solid"/>
          <a:miter lim="800000"/>
        </a:ln>
        <a:effectLst/>
      </dgm:spPr>
      <dgm:t>
        <a:bodyPr/>
        <a:lstStyle/>
        <a:p>
          <a:r>
            <a:rPr lang="en-US" sz="1100" dirty="0" smtClean="0">
              <a:solidFill>
                <a:sysClr val="windowText" lastClr="000000">
                  <a:hueOff val="0"/>
                  <a:satOff val="0"/>
                  <a:lumOff val="0"/>
                  <a:alphaOff val="0"/>
                </a:sysClr>
              </a:solidFill>
              <a:latin typeface="Calibri" panose="020F0502020204030204"/>
              <a:ea typeface="+mn-ea"/>
              <a:cs typeface="+mn-cs"/>
            </a:rPr>
            <a:t>Qualitative</a:t>
          </a:r>
          <a:endParaRPr lang="en-SG" sz="1100" dirty="0">
            <a:solidFill>
              <a:sysClr val="windowText" lastClr="000000">
                <a:hueOff val="0"/>
                <a:satOff val="0"/>
                <a:lumOff val="0"/>
                <a:alphaOff val="0"/>
              </a:sysClr>
            </a:solidFill>
            <a:latin typeface="Calibri" panose="020F0502020204030204"/>
            <a:ea typeface="+mn-ea"/>
            <a:cs typeface="+mn-cs"/>
          </a:endParaRPr>
        </a:p>
      </dgm:t>
    </dgm:pt>
    <dgm:pt modelId="{F512660A-A3F7-4F51-BFE1-CACF957BFC25}" type="parTrans" cxnId="{124081D0-EABB-43E8-B0F9-40E5BD76983D}">
      <dgm:prSet/>
      <dgm:spPr/>
      <dgm:t>
        <a:bodyPr/>
        <a:lstStyle/>
        <a:p>
          <a:endParaRPr lang="en-SG"/>
        </a:p>
      </dgm:t>
    </dgm:pt>
    <dgm:pt modelId="{92B57B18-E013-4212-BD30-A2D15DC31BC9}" type="sibTrans" cxnId="{124081D0-EABB-43E8-B0F9-40E5BD76983D}">
      <dgm:prSet/>
      <dgm:spPr/>
      <dgm:t>
        <a:bodyPr/>
        <a:lstStyle/>
        <a:p>
          <a:endParaRPr lang="en-SG"/>
        </a:p>
      </dgm:t>
    </dgm:pt>
    <dgm:pt modelId="{849210D5-AD3E-47CA-9073-100A2FEC5A99}">
      <dgm:prSet phldrT="[Text]" custT="1"/>
      <dgm:spPr>
        <a:xfrm rot="10800000">
          <a:off x="0" y="3395959"/>
          <a:ext cx="6934366" cy="685853"/>
        </a:xfrm>
        <a:solidFill>
          <a:srgbClr val="5B9BD5">
            <a:lumMod val="75000"/>
          </a:srgbClr>
        </a:solidFill>
        <a:ln w="12700" cap="flat" cmpd="sng" algn="ctr">
          <a:solidFill>
            <a:sysClr val="window" lastClr="FFFFFF">
              <a:hueOff val="0"/>
              <a:satOff val="0"/>
              <a:lumOff val="0"/>
              <a:alphaOff val="0"/>
            </a:sysClr>
          </a:solidFill>
          <a:prstDash val="solid"/>
          <a:miter lim="800000"/>
        </a:ln>
        <a:effectLst/>
      </dgm:spPr>
      <dgm:t>
        <a:bodyPr/>
        <a:lstStyle/>
        <a:p>
          <a:r>
            <a:rPr lang="en-SG" sz="1100" dirty="0" smtClean="0">
              <a:solidFill>
                <a:sysClr val="window" lastClr="FFFFFF"/>
              </a:solidFill>
              <a:latin typeface="Calibri" panose="020F0502020204030204"/>
              <a:ea typeface="+mn-ea"/>
              <a:cs typeface="+mn-cs"/>
            </a:rPr>
            <a:t>6. </a:t>
          </a:r>
          <a:r>
            <a:rPr lang="en-GB" sz="1100" dirty="0" smtClean="0">
              <a:solidFill>
                <a:sysClr val="window" lastClr="FFFFFF"/>
              </a:solidFill>
              <a:latin typeface="Calibri" panose="020F0502020204030204"/>
              <a:ea typeface="+mn-ea"/>
              <a:cs typeface="+mn-cs"/>
            </a:rPr>
            <a:t>Evaluation of SPF design alternatives and selection of the optimal SPF design alternative</a:t>
          </a:r>
          <a:endParaRPr lang="en-SG" sz="1100" dirty="0">
            <a:solidFill>
              <a:sysClr val="window" lastClr="FFFFFF"/>
            </a:solidFill>
            <a:latin typeface="Calibri" panose="020F0502020204030204"/>
            <a:ea typeface="+mn-ea"/>
            <a:cs typeface="+mn-cs"/>
          </a:endParaRPr>
        </a:p>
      </dgm:t>
    </dgm:pt>
    <dgm:pt modelId="{50A8A015-AA6A-49F6-BD8A-590548C84EB5}" type="parTrans" cxnId="{8A06BBF3-D7DB-4C50-8F96-2FB0C655AD99}">
      <dgm:prSet/>
      <dgm:spPr/>
      <dgm:t>
        <a:bodyPr/>
        <a:lstStyle/>
        <a:p>
          <a:endParaRPr lang="en-SG"/>
        </a:p>
      </dgm:t>
    </dgm:pt>
    <dgm:pt modelId="{35429412-3B5E-480C-8F40-D5FFFAC02FE5}" type="sibTrans" cxnId="{8A06BBF3-D7DB-4C50-8F96-2FB0C655AD99}">
      <dgm:prSet/>
      <dgm:spPr/>
      <dgm:t>
        <a:bodyPr/>
        <a:lstStyle/>
        <a:p>
          <a:endParaRPr lang="en-SG"/>
        </a:p>
      </dgm:t>
    </dgm:pt>
    <dgm:pt modelId="{08108A98-DB0E-4376-9C1F-99ED62D47254}">
      <dgm:prSet phldrT="[Text]" custT="1"/>
      <dgm:spPr>
        <a:xfrm>
          <a:off x="0" y="3636694"/>
          <a:ext cx="3467183" cy="205070"/>
        </a:xfrm>
        <a:solidFill>
          <a:srgbClr val="5B9BD5">
            <a:alpha val="90000"/>
            <a:tint val="40000"/>
            <a:hueOff val="0"/>
            <a:satOff val="0"/>
            <a:lumOff val="0"/>
            <a:alphaOff val="0"/>
          </a:srgbClr>
        </a:solidFill>
        <a:ln w="12700" cap="flat" cmpd="sng" algn="ctr">
          <a:solidFill>
            <a:srgbClr val="5B9BD5">
              <a:alpha val="90000"/>
              <a:tint val="40000"/>
              <a:hueOff val="0"/>
              <a:satOff val="0"/>
              <a:lumOff val="0"/>
              <a:alphaOff val="0"/>
            </a:srgbClr>
          </a:solidFill>
          <a:prstDash val="solid"/>
          <a:miter lim="800000"/>
        </a:ln>
        <a:effectLst/>
      </dgm:spPr>
      <dgm:t>
        <a:bodyPr/>
        <a:lstStyle/>
        <a:p>
          <a:r>
            <a:rPr lang="en-SG" sz="1100" dirty="0" smtClean="0">
              <a:solidFill>
                <a:sysClr val="windowText" lastClr="000000">
                  <a:hueOff val="0"/>
                  <a:satOff val="0"/>
                  <a:lumOff val="0"/>
                  <a:alphaOff val="0"/>
                </a:sysClr>
              </a:solidFill>
              <a:latin typeface="Calibri" panose="020F0502020204030204"/>
              <a:ea typeface="+mn-ea"/>
              <a:cs typeface="+mn-cs"/>
            </a:rPr>
            <a:t>Accepting one Design: proceed to step 7 </a:t>
          </a:r>
          <a:endParaRPr lang="en-SG" sz="1100" dirty="0">
            <a:solidFill>
              <a:sysClr val="windowText" lastClr="000000">
                <a:hueOff val="0"/>
                <a:satOff val="0"/>
                <a:lumOff val="0"/>
                <a:alphaOff val="0"/>
              </a:sysClr>
            </a:solidFill>
            <a:latin typeface="Calibri" panose="020F0502020204030204"/>
            <a:ea typeface="+mn-ea"/>
            <a:cs typeface="+mn-cs"/>
          </a:endParaRPr>
        </a:p>
      </dgm:t>
    </dgm:pt>
    <dgm:pt modelId="{F9530674-E6F4-451A-B53C-7BEB9CACAE44}" type="parTrans" cxnId="{E046286F-3604-4CA2-9172-2363C766F988}">
      <dgm:prSet/>
      <dgm:spPr/>
      <dgm:t>
        <a:bodyPr/>
        <a:lstStyle/>
        <a:p>
          <a:endParaRPr lang="en-SG"/>
        </a:p>
      </dgm:t>
    </dgm:pt>
    <dgm:pt modelId="{978F74D6-3883-4CB2-B7BC-FAC19E375ACF}" type="sibTrans" cxnId="{E046286F-3604-4CA2-9172-2363C766F988}">
      <dgm:prSet/>
      <dgm:spPr/>
      <dgm:t>
        <a:bodyPr/>
        <a:lstStyle/>
        <a:p>
          <a:endParaRPr lang="en-SG"/>
        </a:p>
      </dgm:t>
    </dgm:pt>
    <dgm:pt modelId="{839069B9-3373-4E07-BAE8-D8F5B3A04EEF}">
      <dgm:prSet custT="1"/>
      <dgm:spPr>
        <a:xfrm>
          <a:off x="0" y="4075124"/>
          <a:ext cx="6934366" cy="445938"/>
        </a:xfrm>
        <a:solidFill>
          <a:srgbClr val="5B9BD5">
            <a:lumMod val="75000"/>
          </a:srgbClr>
        </a:solidFill>
        <a:ln w="12700" cap="flat" cmpd="sng" algn="ctr">
          <a:solidFill>
            <a:sysClr val="window" lastClr="FFFFFF">
              <a:hueOff val="0"/>
              <a:satOff val="0"/>
              <a:lumOff val="0"/>
              <a:alphaOff val="0"/>
            </a:sysClr>
          </a:solidFill>
          <a:prstDash val="solid"/>
          <a:miter lim="800000"/>
        </a:ln>
        <a:effectLst/>
      </dgm:spPr>
      <dgm:t>
        <a:bodyPr/>
        <a:lstStyle/>
        <a:p>
          <a:r>
            <a:rPr lang="en-SG" sz="1100" dirty="0" smtClean="0">
              <a:solidFill>
                <a:sysClr val="window" lastClr="FFFFFF"/>
              </a:solidFill>
              <a:latin typeface="Calibri" panose="020F0502020204030204"/>
              <a:ea typeface="+mn-ea"/>
              <a:cs typeface="+mn-cs"/>
            </a:rPr>
            <a:t>7. Optimal PSF Design Alternative</a:t>
          </a:r>
        </a:p>
      </dgm:t>
    </dgm:pt>
    <dgm:pt modelId="{047D0E69-C62F-4A9A-AA69-965184A45DB9}" type="parTrans" cxnId="{03CB282B-8AF9-4A4C-96CD-ABA8415B8609}">
      <dgm:prSet/>
      <dgm:spPr/>
      <dgm:t>
        <a:bodyPr/>
        <a:lstStyle/>
        <a:p>
          <a:endParaRPr lang="en-SG"/>
        </a:p>
      </dgm:t>
    </dgm:pt>
    <dgm:pt modelId="{BF89541D-D5D9-48ED-AE3A-92D9DCEB3B59}" type="sibTrans" cxnId="{03CB282B-8AF9-4A4C-96CD-ABA8415B8609}">
      <dgm:prSet/>
      <dgm:spPr/>
      <dgm:t>
        <a:bodyPr/>
        <a:lstStyle/>
        <a:p>
          <a:endParaRPr lang="en-SG"/>
        </a:p>
      </dgm:t>
    </dgm:pt>
    <dgm:pt modelId="{2D8FC573-2CA1-4F4B-AD02-F36FB3FDFDAB}">
      <dgm:prSet phldrT="[Text]" custT="1"/>
      <dgm:spPr>
        <a:xfrm>
          <a:off x="3467183" y="3636694"/>
          <a:ext cx="3467183" cy="205070"/>
        </a:xfrm>
        <a:solidFill>
          <a:srgbClr val="5B9BD5">
            <a:alpha val="90000"/>
            <a:tint val="40000"/>
            <a:hueOff val="0"/>
            <a:satOff val="0"/>
            <a:lumOff val="0"/>
            <a:alphaOff val="0"/>
          </a:srgbClr>
        </a:solidFill>
        <a:ln w="12700" cap="flat" cmpd="sng" algn="ctr">
          <a:solidFill>
            <a:srgbClr val="5B9BD5">
              <a:alpha val="90000"/>
              <a:tint val="40000"/>
              <a:hueOff val="0"/>
              <a:satOff val="0"/>
              <a:lumOff val="0"/>
              <a:alphaOff val="0"/>
            </a:srgbClr>
          </a:solidFill>
          <a:prstDash val="solid"/>
          <a:miter lim="800000"/>
        </a:ln>
        <a:effectLst/>
      </dgm:spPr>
      <dgm:t>
        <a:bodyPr/>
        <a:lstStyle/>
        <a:p>
          <a:r>
            <a:rPr lang="en-US" sz="1100" dirty="0" smtClean="0">
              <a:solidFill>
                <a:sysClr val="windowText" lastClr="000000">
                  <a:hueOff val="0"/>
                  <a:satOff val="0"/>
                  <a:lumOff val="0"/>
                  <a:alphaOff val="0"/>
                </a:sysClr>
              </a:solidFill>
              <a:latin typeface="Calibri" panose="020F0502020204030204"/>
              <a:ea typeface="+mn-ea"/>
              <a:cs typeface="+mn-cs"/>
            </a:rPr>
            <a:t>Not accepting design: return to any previous step</a:t>
          </a:r>
          <a:endParaRPr lang="en-SG" sz="1100" dirty="0">
            <a:solidFill>
              <a:sysClr val="windowText" lastClr="000000">
                <a:hueOff val="0"/>
                <a:satOff val="0"/>
                <a:lumOff val="0"/>
                <a:alphaOff val="0"/>
              </a:sysClr>
            </a:solidFill>
            <a:latin typeface="Calibri" panose="020F0502020204030204"/>
            <a:ea typeface="+mn-ea"/>
            <a:cs typeface="+mn-cs"/>
          </a:endParaRPr>
        </a:p>
      </dgm:t>
    </dgm:pt>
    <dgm:pt modelId="{D6151808-CFBF-4940-8E78-A48E60AD2F1B}" type="parTrans" cxnId="{9BD9A834-98AA-452C-889D-D96A17AF8348}">
      <dgm:prSet/>
      <dgm:spPr/>
      <dgm:t>
        <a:bodyPr/>
        <a:lstStyle/>
        <a:p>
          <a:endParaRPr lang="en-SG"/>
        </a:p>
      </dgm:t>
    </dgm:pt>
    <dgm:pt modelId="{8E8B3657-5EBD-4CAF-92A6-24D5BD1F88FA}" type="sibTrans" cxnId="{9BD9A834-98AA-452C-889D-D96A17AF8348}">
      <dgm:prSet/>
      <dgm:spPr/>
      <dgm:t>
        <a:bodyPr/>
        <a:lstStyle/>
        <a:p>
          <a:endParaRPr lang="en-SG"/>
        </a:p>
      </dgm:t>
    </dgm:pt>
    <dgm:pt modelId="{B32979E6-818C-46FE-8CF1-3668B7C8F883}">
      <dgm:prSet custT="1"/>
      <dgm:spPr>
        <a:xfrm>
          <a:off x="0" y="4307012"/>
          <a:ext cx="6934366" cy="205131"/>
        </a:xfrm>
        <a:solidFill>
          <a:srgbClr val="5B9BD5">
            <a:alpha val="90000"/>
            <a:tint val="40000"/>
            <a:hueOff val="0"/>
            <a:satOff val="0"/>
            <a:lumOff val="0"/>
            <a:alphaOff val="0"/>
          </a:srgbClr>
        </a:solidFill>
        <a:ln w="12700" cap="flat" cmpd="sng" algn="ctr">
          <a:solidFill>
            <a:srgbClr val="5B9BD5">
              <a:alpha val="90000"/>
              <a:tint val="40000"/>
              <a:hueOff val="0"/>
              <a:satOff val="0"/>
              <a:lumOff val="0"/>
              <a:alphaOff val="0"/>
            </a:srgbClr>
          </a:solidFill>
          <a:prstDash val="solid"/>
          <a:miter lim="800000"/>
        </a:ln>
        <a:effectLst/>
      </dgm:spPr>
      <dgm:t>
        <a:bodyPr/>
        <a:lstStyle/>
        <a:p>
          <a:r>
            <a:rPr lang="en-SG" sz="1100" dirty="0" smtClean="0">
              <a:solidFill>
                <a:sysClr val="windowText" lastClr="000000">
                  <a:hueOff val="0"/>
                  <a:satOff val="0"/>
                  <a:lumOff val="0"/>
                  <a:alphaOff val="0"/>
                </a:sysClr>
              </a:solidFill>
              <a:latin typeface="Calibri" panose="020F0502020204030204"/>
              <a:ea typeface="+mn-ea"/>
              <a:cs typeface="+mn-cs"/>
            </a:rPr>
            <a:t>Façade installation and monitoring</a:t>
          </a:r>
        </a:p>
      </dgm:t>
    </dgm:pt>
    <dgm:pt modelId="{0A1C2C1E-DEEE-4A7B-92EF-FA32983D99DF}" type="parTrans" cxnId="{BAD68EE2-FA69-4678-A97E-61A3E0E9655B}">
      <dgm:prSet/>
      <dgm:spPr/>
      <dgm:t>
        <a:bodyPr/>
        <a:lstStyle/>
        <a:p>
          <a:endParaRPr lang="en-SG"/>
        </a:p>
      </dgm:t>
    </dgm:pt>
    <dgm:pt modelId="{F945E348-FB3F-4A71-9C37-A82E011C6EE3}" type="sibTrans" cxnId="{BAD68EE2-FA69-4678-A97E-61A3E0E9655B}">
      <dgm:prSet/>
      <dgm:spPr/>
      <dgm:t>
        <a:bodyPr/>
        <a:lstStyle/>
        <a:p>
          <a:endParaRPr lang="en-SG"/>
        </a:p>
      </dgm:t>
    </dgm:pt>
    <dgm:pt modelId="{D1053C6C-4970-433C-A599-E8DEA07207B1}">
      <dgm:prSet phldrT="[Text]" custT="1"/>
      <dgm:spPr>
        <a:xfrm>
          <a:off x="4621782" y="240871"/>
          <a:ext cx="2309198" cy="205070"/>
        </a:xfrm>
        <a:solidFill>
          <a:srgbClr val="5B9BD5">
            <a:alpha val="90000"/>
            <a:tint val="40000"/>
            <a:hueOff val="0"/>
            <a:satOff val="0"/>
            <a:lumOff val="0"/>
            <a:alphaOff val="0"/>
          </a:srgbClr>
        </a:solidFill>
        <a:ln w="12700" cap="flat" cmpd="sng" algn="ctr">
          <a:solidFill>
            <a:srgbClr val="5B9BD5">
              <a:alpha val="90000"/>
              <a:tint val="40000"/>
              <a:hueOff val="0"/>
              <a:satOff val="0"/>
              <a:lumOff val="0"/>
              <a:alphaOff val="0"/>
            </a:srgbClr>
          </a:solidFill>
          <a:prstDash val="solid"/>
          <a:miter lim="800000"/>
        </a:ln>
        <a:effectLst/>
      </dgm:spPr>
      <dgm:t>
        <a:bodyPr/>
        <a:lstStyle/>
        <a:p>
          <a:r>
            <a:rPr lang="en-US" sz="1100" dirty="0" smtClean="0">
              <a:solidFill>
                <a:sysClr val="windowText" lastClr="000000">
                  <a:hueOff val="0"/>
                  <a:satOff val="0"/>
                  <a:lumOff val="0"/>
                  <a:alphaOff val="0"/>
                </a:sysClr>
              </a:solidFill>
              <a:latin typeface="Calibri" panose="020F0502020204030204"/>
              <a:ea typeface="+mn-ea"/>
              <a:cs typeface="+mn-cs"/>
            </a:rPr>
            <a:t>Definition of openings </a:t>
          </a:r>
          <a:endParaRPr lang="en-SG" sz="1000" dirty="0">
            <a:solidFill>
              <a:sysClr val="windowText" lastClr="000000">
                <a:hueOff val="0"/>
                <a:satOff val="0"/>
                <a:lumOff val="0"/>
                <a:alphaOff val="0"/>
              </a:sysClr>
            </a:solidFill>
            <a:latin typeface="Calibri" panose="020F0502020204030204"/>
            <a:ea typeface="+mn-ea"/>
            <a:cs typeface="+mn-cs"/>
          </a:endParaRPr>
        </a:p>
      </dgm:t>
    </dgm:pt>
    <dgm:pt modelId="{A4B47673-D6A7-4F01-B5FE-23959B864E35}" type="parTrans" cxnId="{0DC6B99F-E293-4B0F-9829-68B434B34863}">
      <dgm:prSet/>
      <dgm:spPr/>
      <dgm:t>
        <a:bodyPr/>
        <a:lstStyle/>
        <a:p>
          <a:endParaRPr lang="en-SG"/>
        </a:p>
      </dgm:t>
    </dgm:pt>
    <dgm:pt modelId="{81119822-B8F2-4317-B4B1-AC6B7857278E}" type="sibTrans" cxnId="{0DC6B99F-E293-4B0F-9829-68B434B34863}">
      <dgm:prSet/>
      <dgm:spPr/>
      <dgm:t>
        <a:bodyPr/>
        <a:lstStyle/>
        <a:p>
          <a:endParaRPr lang="en-SG"/>
        </a:p>
      </dgm:t>
    </dgm:pt>
    <dgm:pt modelId="{BEB66887-C824-4A9F-9641-888706D86202}" type="pres">
      <dgm:prSet presAssocID="{71835A3E-9795-4438-869F-96416EBA7AB3}" presName="Name0" presStyleCnt="0">
        <dgm:presLayoutVars>
          <dgm:dir/>
          <dgm:animLvl val="lvl"/>
          <dgm:resizeHandles val="exact"/>
        </dgm:presLayoutVars>
      </dgm:prSet>
      <dgm:spPr/>
      <dgm:t>
        <a:bodyPr/>
        <a:lstStyle/>
        <a:p>
          <a:endParaRPr lang="en-SG"/>
        </a:p>
      </dgm:t>
    </dgm:pt>
    <dgm:pt modelId="{EF6AD10D-59B7-4231-9429-C4FE26D9F1D2}" type="pres">
      <dgm:prSet presAssocID="{839069B9-3373-4E07-BAE8-D8F5B3A04EEF}" presName="boxAndChildren" presStyleCnt="0"/>
      <dgm:spPr/>
    </dgm:pt>
    <dgm:pt modelId="{6047F284-C676-459A-830E-78D0B07174BE}" type="pres">
      <dgm:prSet presAssocID="{839069B9-3373-4E07-BAE8-D8F5B3A04EEF}" presName="parentTextBox" presStyleLbl="node1" presStyleIdx="0" presStyleCnt="7" custScaleX="33427" custLinFactY="-101147" custLinFactNeighborX="-26163" custLinFactNeighborY="-200000"/>
      <dgm:spPr>
        <a:prstGeom prst="rect">
          <a:avLst/>
        </a:prstGeom>
      </dgm:spPr>
      <dgm:t>
        <a:bodyPr/>
        <a:lstStyle/>
        <a:p>
          <a:endParaRPr lang="en-SG"/>
        </a:p>
      </dgm:t>
    </dgm:pt>
    <dgm:pt modelId="{5C993F16-0DDF-4A3C-B61D-3D9B269576E5}" type="pres">
      <dgm:prSet presAssocID="{839069B9-3373-4E07-BAE8-D8F5B3A04EEF}" presName="entireBox" presStyleLbl="node1" presStyleIdx="0" presStyleCnt="7"/>
      <dgm:spPr/>
      <dgm:t>
        <a:bodyPr/>
        <a:lstStyle/>
        <a:p>
          <a:endParaRPr lang="en-SG"/>
        </a:p>
      </dgm:t>
    </dgm:pt>
    <dgm:pt modelId="{92266780-BE1F-4491-BDBC-4BF7206E5E54}" type="pres">
      <dgm:prSet presAssocID="{839069B9-3373-4E07-BAE8-D8F5B3A04EEF}" presName="descendantBox" presStyleCnt="0"/>
      <dgm:spPr/>
    </dgm:pt>
    <dgm:pt modelId="{1B327B2F-55BF-4C1F-88D8-F7597C3C0DCB}" type="pres">
      <dgm:prSet presAssocID="{B32979E6-818C-46FE-8CF1-3668B7C8F883}" presName="childTextBox" presStyleLbl="fgAccFollowNode1" presStyleIdx="0" presStyleCnt="14">
        <dgm:presLayoutVars>
          <dgm:bulletEnabled val="1"/>
        </dgm:presLayoutVars>
      </dgm:prSet>
      <dgm:spPr>
        <a:prstGeom prst="rect">
          <a:avLst/>
        </a:prstGeom>
      </dgm:spPr>
      <dgm:t>
        <a:bodyPr/>
        <a:lstStyle/>
        <a:p>
          <a:endParaRPr lang="en-SG"/>
        </a:p>
      </dgm:t>
    </dgm:pt>
    <dgm:pt modelId="{C08F7A3D-A969-47DB-BBB9-CA8A3CFF9E87}" type="pres">
      <dgm:prSet presAssocID="{35429412-3B5E-480C-8F40-D5FFFAC02FE5}" presName="sp" presStyleCnt="0"/>
      <dgm:spPr/>
    </dgm:pt>
    <dgm:pt modelId="{E469B012-FAE4-4BC3-930F-1AC3676C26AC}" type="pres">
      <dgm:prSet presAssocID="{849210D5-AD3E-47CA-9073-100A2FEC5A99}" presName="arrowAndChildren" presStyleCnt="0"/>
      <dgm:spPr/>
    </dgm:pt>
    <dgm:pt modelId="{6ACD93CB-53FE-4E39-8E40-04198776B9E6}" type="pres">
      <dgm:prSet presAssocID="{849210D5-AD3E-47CA-9073-100A2FEC5A99}" presName="parentTextArrow" presStyleLbl="node1" presStyleIdx="0" presStyleCnt="7"/>
      <dgm:spPr>
        <a:prstGeom prst="upArrowCallout">
          <a:avLst/>
        </a:prstGeom>
      </dgm:spPr>
      <dgm:t>
        <a:bodyPr/>
        <a:lstStyle/>
        <a:p>
          <a:endParaRPr lang="en-SG"/>
        </a:p>
      </dgm:t>
    </dgm:pt>
    <dgm:pt modelId="{0F6F006A-F64A-423A-81A8-B380EECFC58E}" type="pres">
      <dgm:prSet presAssocID="{849210D5-AD3E-47CA-9073-100A2FEC5A99}" presName="arrow" presStyleLbl="node1" presStyleIdx="1" presStyleCnt="7"/>
      <dgm:spPr/>
      <dgm:t>
        <a:bodyPr/>
        <a:lstStyle/>
        <a:p>
          <a:endParaRPr lang="en-SG"/>
        </a:p>
      </dgm:t>
    </dgm:pt>
    <dgm:pt modelId="{7534E15F-71D9-4669-8075-647CE9117A87}" type="pres">
      <dgm:prSet presAssocID="{849210D5-AD3E-47CA-9073-100A2FEC5A99}" presName="descendantArrow" presStyleCnt="0"/>
      <dgm:spPr/>
    </dgm:pt>
    <dgm:pt modelId="{88A8AFA8-969F-4853-960E-B062E1728402}" type="pres">
      <dgm:prSet presAssocID="{08108A98-DB0E-4376-9C1F-99ED62D47254}" presName="childTextArrow" presStyleLbl="fgAccFollowNode1" presStyleIdx="1" presStyleCnt="14">
        <dgm:presLayoutVars>
          <dgm:bulletEnabled val="1"/>
        </dgm:presLayoutVars>
      </dgm:prSet>
      <dgm:spPr>
        <a:prstGeom prst="rect">
          <a:avLst/>
        </a:prstGeom>
      </dgm:spPr>
      <dgm:t>
        <a:bodyPr/>
        <a:lstStyle/>
        <a:p>
          <a:endParaRPr lang="en-SG"/>
        </a:p>
      </dgm:t>
    </dgm:pt>
    <dgm:pt modelId="{1F512BA4-F3F1-4E06-BC1C-FC3ACCD026C7}" type="pres">
      <dgm:prSet presAssocID="{2D8FC573-2CA1-4F4B-AD02-F36FB3FDFDAB}" presName="childTextArrow" presStyleLbl="fgAccFollowNode1" presStyleIdx="2" presStyleCnt="14">
        <dgm:presLayoutVars>
          <dgm:bulletEnabled val="1"/>
        </dgm:presLayoutVars>
      </dgm:prSet>
      <dgm:spPr>
        <a:prstGeom prst="rect">
          <a:avLst/>
        </a:prstGeom>
      </dgm:spPr>
      <dgm:t>
        <a:bodyPr/>
        <a:lstStyle/>
        <a:p>
          <a:endParaRPr lang="en-SG"/>
        </a:p>
      </dgm:t>
    </dgm:pt>
    <dgm:pt modelId="{F55851B4-BC24-48B0-8FB4-4B46B8D7961C}" type="pres">
      <dgm:prSet presAssocID="{237C9E22-348D-4335-ADF4-CACE383853A8}" presName="sp" presStyleCnt="0"/>
      <dgm:spPr/>
    </dgm:pt>
    <dgm:pt modelId="{5A114C05-BC8A-4886-B3F8-7E887B136C16}" type="pres">
      <dgm:prSet presAssocID="{5341947B-CB98-4D07-9C90-0D38BE26F591}" presName="arrowAndChildren" presStyleCnt="0"/>
      <dgm:spPr/>
    </dgm:pt>
    <dgm:pt modelId="{8F420392-B304-4994-A30E-15724DDC9270}" type="pres">
      <dgm:prSet presAssocID="{5341947B-CB98-4D07-9C90-0D38BE26F591}" presName="parentTextArrow" presStyleLbl="node1" presStyleIdx="1" presStyleCnt="7"/>
      <dgm:spPr>
        <a:prstGeom prst="upArrowCallout">
          <a:avLst/>
        </a:prstGeom>
      </dgm:spPr>
      <dgm:t>
        <a:bodyPr/>
        <a:lstStyle/>
        <a:p>
          <a:endParaRPr lang="en-SG"/>
        </a:p>
      </dgm:t>
    </dgm:pt>
    <dgm:pt modelId="{93C08A97-6FAE-44F2-B611-4C83AEC1053F}" type="pres">
      <dgm:prSet presAssocID="{5341947B-CB98-4D07-9C90-0D38BE26F591}" presName="arrow" presStyleLbl="node1" presStyleIdx="2" presStyleCnt="7"/>
      <dgm:spPr/>
      <dgm:t>
        <a:bodyPr/>
        <a:lstStyle/>
        <a:p>
          <a:endParaRPr lang="en-SG"/>
        </a:p>
      </dgm:t>
    </dgm:pt>
    <dgm:pt modelId="{42EF523F-BDE0-4F7E-8A62-3B573C7E2077}" type="pres">
      <dgm:prSet presAssocID="{5341947B-CB98-4D07-9C90-0D38BE26F591}" presName="descendantArrow" presStyleCnt="0"/>
      <dgm:spPr/>
    </dgm:pt>
    <dgm:pt modelId="{2FFF63C6-5CAA-4324-A3FA-7799C5CD46A6}" type="pres">
      <dgm:prSet presAssocID="{1B42433D-21D7-479F-986F-DE697C644221}" presName="childTextArrow" presStyleLbl="fgAccFollowNode1" presStyleIdx="3" presStyleCnt="14">
        <dgm:presLayoutVars>
          <dgm:bulletEnabled val="1"/>
        </dgm:presLayoutVars>
      </dgm:prSet>
      <dgm:spPr>
        <a:prstGeom prst="rect">
          <a:avLst/>
        </a:prstGeom>
      </dgm:spPr>
      <dgm:t>
        <a:bodyPr/>
        <a:lstStyle/>
        <a:p>
          <a:endParaRPr lang="en-SG"/>
        </a:p>
      </dgm:t>
    </dgm:pt>
    <dgm:pt modelId="{72DD47E3-9FB2-4CA2-AD72-077EF686C72B}" type="pres">
      <dgm:prSet presAssocID="{75D7E0DD-C242-4DFB-91FB-F4B3B882ED17}" presName="childTextArrow" presStyleLbl="fgAccFollowNode1" presStyleIdx="4" presStyleCnt="14">
        <dgm:presLayoutVars>
          <dgm:bulletEnabled val="1"/>
        </dgm:presLayoutVars>
      </dgm:prSet>
      <dgm:spPr>
        <a:prstGeom prst="rect">
          <a:avLst/>
        </a:prstGeom>
      </dgm:spPr>
      <dgm:t>
        <a:bodyPr/>
        <a:lstStyle/>
        <a:p>
          <a:endParaRPr lang="en-SG"/>
        </a:p>
      </dgm:t>
    </dgm:pt>
    <dgm:pt modelId="{9FB3C8C0-8441-4BCF-9778-7292BECDB8D9}" type="pres">
      <dgm:prSet presAssocID="{650F6D8E-6B0B-4F0D-8685-B0CD84236BA1}" presName="childTextArrow" presStyleLbl="fgAccFollowNode1" presStyleIdx="5" presStyleCnt="14">
        <dgm:presLayoutVars>
          <dgm:bulletEnabled val="1"/>
        </dgm:presLayoutVars>
      </dgm:prSet>
      <dgm:spPr>
        <a:prstGeom prst="rect">
          <a:avLst/>
        </a:prstGeom>
      </dgm:spPr>
      <dgm:t>
        <a:bodyPr/>
        <a:lstStyle/>
        <a:p>
          <a:endParaRPr lang="en-SG"/>
        </a:p>
      </dgm:t>
    </dgm:pt>
    <dgm:pt modelId="{88C90063-843C-4953-86F7-78DBA227F045}" type="pres">
      <dgm:prSet presAssocID="{48AD1C5C-003C-4A2A-B436-9CB668CEB5AD}" presName="sp" presStyleCnt="0"/>
      <dgm:spPr/>
    </dgm:pt>
    <dgm:pt modelId="{04560D25-DE54-4BAF-8736-4CE58C52E3D8}" type="pres">
      <dgm:prSet presAssocID="{178405E3-0591-4C56-B011-15470CC6CA28}" presName="arrowAndChildren" presStyleCnt="0"/>
      <dgm:spPr/>
    </dgm:pt>
    <dgm:pt modelId="{39B1E375-C7B6-48C5-8F3C-C3230194325E}" type="pres">
      <dgm:prSet presAssocID="{178405E3-0591-4C56-B011-15470CC6CA28}" presName="parentTextArrow" presStyleLbl="node1" presStyleIdx="2" presStyleCnt="7"/>
      <dgm:spPr>
        <a:prstGeom prst="upArrowCallout">
          <a:avLst/>
        </a:prstGeom>
      </dgm:spPr>
      <dgm:t>
        <a:bodyPr/>
        <a:lstStyle/>
        <a:p>
          <a:endParaRPr lang="en-SG"/>
        </a:p>
      </dgm:t>
    </dgm:pt>
    <dgm:pt modelId="{4604C98A-6936-468A-87B1-8E09BAE845E0}" type="pres">
      <dgm:prSet presAssocID="{178405E3-0591-4C56-B011-15470CC6CA28}" presName="arrow" presStyleLbl="node1" presStyleIdx="3" presStyleCnt="7"/>
      <dgm:spPr/>
      <dgm:t>
        <a:bodyPr/>
        <a:lstStyle/>
        <a:p>
          <a:endParaRPr lang="en-SG"/>
        </a:p>
      </dgm:t>
    </dgm:pt>
    <dgm:pt modelId="{3659E18E-884A-4581-8518-41433F59F5FE}" type="pres">
      <dgm:prSet presAssocID="{178405E3-0591-4C56-B011-15470CC6CA28}" presName="descendantArrow" presStyleCnt="0"/>
      <dgm:spPr/>
    </dgm:pt>
    <dgm:pt modelId="{F87E4748-B6E8-45E4-882B-8FB22B78BE06}" type="pres">
      <dgm:prSet presAssocID="{E1617C5B-51A1-485E-9DB2-1FE4EF0D402D}" presName="childTextArrow" presStyleLbl="fgAccFollowNode1" presStyleIdx="6" presStyleCnt="14">
        <dgm:presLayoutVars>
          <dgm:bulletEnabled val="1"/>
        </dgm:presLayoutVars>
      </dgm:prSet>
      <dgm:spPr>
        <a:prstGeom prst="rect">
          <a:avLst/>
        </a:prstGeom>
      </dgm:spPr>
      <dgm:t>
        <a:bodyPr/>
        <a:lstStyle/>
        <a:p>
          <a:endParaRPr lang="en-SG"/>
        </a:p>
      </dgm:t>
    </dgm:pt>
    <dgm:pt modelId="{CFA7FCF1-7B41-4B64-86D3-18F58168565A}" type="pres">
      <dgm:prSet presAssocID="{E58D2776-094F-46B9-ADE9-D086341F3BE3}" presName="childTextArrow" presStyleLbl="fgAccFollowNode1" presStyleIdx="7" presStyleCnt="14">
        <dgm:presLayoutVars>
          <dgm:bulletEnabled val="1"/>
        </dgm:presLayoutVars>
      </dgm:prSet>
      <dgm:spPr>
        <a:prstGeom prst="rect">
          <a:avLst/>
        </a:prstGeom>
      </dgm:spPr>
      <dgm:t>
        <a:bodyPr/>
        <a:lstStyle/>
        <a:p>
          <a:endParaRPr lang="en-SG"/>
        </a:p>
      </dgm:t>
    </dgm:pt>
    <dgm:pt modelId="{9C937921-86F8-4905-AF17-1DFE3777A212}" type="pres">
      <dgm:prSet presAssocID="{AF35271F-5B89-4D4A-BB00-1550AFC0ACAD}" presName="sp" presStyleCnt="0"/>
      <dgm:spPr/>
    </dgm:pt>
    <dgm:pt modelId="{B3C77834-F8E1-471B-83FC-8ADBF851B552}" type="pres">
      <dgm:prSet presAssocID="{49A6377C-DB70-44BF-A332-6BA61AA14BE6}" presName="arrowAndChildren" presStyleCnt="0"/>
      <dgm:spPr/>
    </dgm:pt>
    <dgm:pt modelId="{64EE3D53-E160-4105-870F-0D7EE9091CAE}" type="pres">
      <dgm:prSet presAssocID="{49A6377C-DB70-44BF-A332-6BA61AA14BE6}" presName="parentTextArrow" presStyleLbl="node1" presStyleIdx="3" presStyleCnt="7"/>
      <dgm:spPr>
        <a:prstGeom prst="upArrowCallout">
          <a:avLst/>
        </a:prstGeom>
      </dgm:spPr>
      <dgm:t>
        <a:bodyPr/>
        <a:lstStyle/>
        <a:p>
          <a:endParaRPr lang="en-SG"/>
        </a:p>
      </dgm:t>
    </dgm:pt>
    <dgm:pt modelId="{B374FB08-90DE-48E8-B4E1-137BF912BA05}" type="pres">
      <dgm:prSet presAssocID="{49A6377C-DB70-44BF-A332-6BA61AA14BE6}" presName="arrow" presStyleLbl="node1" presStyleIdx="4" presStyleCnt="7"/>
      <dgm:spPr/>
      <dgm:t>
        <a:bodyPr/>
        <a:lstStyle/>
        <a:p>
          <a:endParaRPr lang="en-SG"/>
        </a:p>
      </dgm:t>
    </dgm:pt>
    <dgm:pt modelId="{2981DD53-8731-40C9-97FC-2A55A9D3889D}" type="pres">
      <dgm:prSet presAssocID="{49A6377C-DB70-44BF-A332-6BA61AA14BE6}" presName="descendantArrow" presStyleCnt="0"/>
      <dgm:spPr/>
    </dgm:pt>
    <dgm:pt modelId="{4231BE1C-2056-4372-9F9F-8490DEE676C2}" type="pres">
      <dgm:prSet presAssocID="{91C3269F-89E5-4177-9E17-D4FC9F7352ED}" presName="childTextArrow" presStyleLbl="fgAccFollowNode1" presStyleIdx="8" presStyleCnt="14">
        <dgm:presLayoutVars>
          <dgm:bulletEnabled val="1"/>
        </dgm:presLayoutVars>
      </dgm:prSet>
      <dgm:spPr>
        <a:prstGeom prst="rect">
          <a:avLst/>
        </a:prstGeom>
      </dgm:spPr>
      <dgm:t>
        <a:bodyPr/>
        <a:lstStyle/>
        <a:p>
          <a:endParaRPr lang="en-SG"/>
        </a:p>
      </dgm:t>
    </dgm:pt>
    <dgm:pt modelId="{09F57BA1-55E4-4D1B-A50A-CA34CB026A8B}" type="pres">
      <dgm:prSet presAssocID="{CDA7A93E-6DEF-432B-A70C-B72BF4FB02A0}" presName="childTextArrow" presStyleLbl="fgAccFollowNode1" presStyleIdx="9" presStyleCnt="14">
        <dgm:presLayoutVars>
          <dgm:bulletEnabled val="1"/>
        </dgm:presLayoutVars>
      </dgm:prSet>
      <dgm:spPr>
        <a:prstGeom prst="rect">
          <a:avLst/>
        </a:prstGeom>
      </dgm:spPr>
      <dgm:t>
        <a:bodyPr/>
        <a:lstStyle/>
        <a:p>
          <a:endParaRPr lang="en-SG"/>
        </a:p>
      </dgm:t>
    </dgm:pt>
    <dgm:pt modelId="{7785F074-E362-4E7F-A7F2-CABB060091E0}" type="pres">
      <dgm:prSet presAssocID="{78CA8A57-C9C7-4561-8627-7914CA9513C8}" presName="sp" presStyleCnt="0"/>
      <dgm:spPr/>
    </dgm:pt>
    <dgm:pt modelId="{FACDD718-77DD-4DEE-B400-2EB3E3F9D7E2}" type="pres">
      <dgm:prSet presAssocID="{B2BC90B7-2749-4BEE-A809-A5E104903012}" presName="arrowAndChildren" presStyleCnt="0"/>
      <dgm:spPr/>
    </dgm:pt>
    <dgm:pt modelId="{5E0D16BB-9D70-4124-9782-2685305BE226}" type="pres">
      <dgm:prSet presAssocID="{B2BC90B7-2749-4BEE-A809-A5E104903012}" presName="parentTextArrow" presStyleLbl="node1" presStyleIdx="4" presStyleCnt="7"/>
      <dgm:spPr>
        <a:prstGeom prst="upArrowCallout">
          <a:avLst/>
        </a:prstGeom>
      </dgm:spPr>
      <dgm:t>
        <a:bodyPr/>
        <a:lstStyle/>
        <a:p>
          <a:endParaRPr lang="en-SG"/>
        </a:p>
      </dgm:t>
    </dgm:pt>
    <dgm:pt modelId="{B12BDC86-5933-4212-9DD1-ACCB36083FEA}" type="pres">
      <dgm:prSet presAssocID="{B2BC90B7-2749-4BEE-A809-A5E104903012}" presName="arrow" presStyleLbl="node1" presStyleIdx="5" presStyleCnt="7"/>
      <dgm:spPr/>
      <dgm:t>
        <a:bodyPr/>
        <a:lstStyle/>
        <a:p>
          <a:endParaRPr lang="en-SG"/>
        </a:p>
      </dgm:t>
    </dgm:pt>
    <dgm:pt modelId="{D3A51481-DD10-4E29-BB61-74FD9750DFC8}" type="pres">
      <dgm:prSet presAssocID="{B2BC90B7-2749-4BEE-A809-A5E104903012}" presName="descendantArrow" presStyleCnt="0"/>
      <dgm:spPr/>
    </dgm:pt>
    <dgm:pt modelId="{0AF619A1-97DB-4F18-9B28-5107D17C9B08}" type="pres">
      <dgm:prSet presAssocID="{4B684B13-42DE-426D-AF54-A075D521ECA3}" presName="childTextArrow" presStyleLbl="fgAccFollowNode1" presStyleIdx="10" presStyleCnt="14">
        <dgm:presLayoutVars>
          <dgm:bulletEnabled val="1"/>
        </dgm:presLayoutVars>
      </dgm:prSet>
      <dgm:spPr>
        <a:prstGeom prst="rect">
          <a:avLst/>
        </a:prstGeom>
      </dgm:spPr>
      <dgm:t>
        <a:bodyPr/>
        <a:lstStyle/>
        <a:p>
          <a:endParaRPr lang="en-SG"/>
        </a:p>
      </dgm:t>
    </dgm:pt>
    <dgm:pt modelId="{FE20C0BC-7D83-4A23-AB75-2A6D0B5E14E6}" type="pres">
      <dgm:prSet presAssocID="{19190231-3488-4495-9F86-C59411B84D2F}" presName="sp" presStyleCnt="0"/>
      <dgm:spPr/>
    </dgm:pt>
    <dgm:pt modelId="{8EA38BF3-CB2E-4A48-A35C-8BA31CE5FF25}" type="pres">
      <dgm:prSet presAssocID="{0C534B1E-E1EF-41D4-9C64-73A94BF6E213}" presName="arrowAndChildren" presStyleCnt="0"/>
      <dgm:spPr/>
    </dgm:pt>
    <dgm:pt modelId="{02FB3EE2-D3A6-46D0-9E53-51F0300B42E4}" type="pres">
      <dgm:prSet presAssocID="{0C534B1E-E1EF-41D4-9C64-73A94BF6E213}" presName="parentTextArrow" presStyleLbl="node1" presStyleIdx="5" presStyleCnt="7"/>
      <dgm:spPr>
        <a:prstGeom prst="upArrowCallout">
          <a:avLst/>
        </a:prstGeom>
      </dgm:spPr>
      <dgm:t>
        <a:bodyPr/>
        <a:lstStyle/>
        <a:p>
          <a:endParaRPr lang="en-SG"/>
        </a:p>
      </dgm:t>
    </dgm:pt>
    <dgm:pt modelId="{A507FD60-7A31-4098-924F-09CF961020C2}" type="pres">
      <dgm:prSet presAssocID="{0C534B1E-E1EF-41D4-9C64-73A94BF6E213}" presName="arrow" presStyleLbl="node1" presStyleIdx="6" presStyleCnt="7"/>
      <dgm:spPr/>
      <dgm:t>
        <a:bodyPr/>
        <a:lstStyle/>
        <a:p>
          <a:endParaRPr lang="en-SG"/>
        </a:p>
      </dgm:t>
    </dgm:pt>
    <dgm:pt modelId="{B1D6F6A9-CF3F-4411-AC4D-1C6649A50D3F}" type="pres">
      <dgm:prSet presAssocID="{0C534B1E-E1EF-41D4-9C64-73A94BF6E213}" presName="descendantArrow" presStyleCnt="0"/>
      <dgm:spPr/>
    </dgm:pt>
    <dgm:pt modelId="{30AB8C7C-0797-4BA6-A625-D1E63EF936D3}" type="pres">
      <dgm:prSet presAssocID="{E20CAF2A-F97A-467F-9F5C-2F75EF1C7AC0}" presName="childTextArrow" presStyleLbl="fgAccFollowNode1" presStyleIdx="11" presStyleCnt="14">
        <dgm:presLayoutVars>
          <dgm:bulletEnabled val="1"/>
        </dgm:presLayoutVars>
      </dgm:prSet>
      <dgm:spPr>
        <a:prstGeom prst="rect">
          <a:avLst/>
        </a:prstGeom>
      </dgm:spPr>
      <dgm:t>
        <a:bodyPr/>
        <a:lstStyle/>
        <a:p>
          <a:endParaRPr lang="en-SG"/>
        </a:p>
      </dgm:t>
    </dgm:pt>
    <dgm:pt modelId="{30AE25AE-7FE6-4E2D-A268-61C5155A2300}" type="pres">
      <dgm:prSet presAssocID="{0B48C81F-CC69-4DF4-8D3B-5B7EFA64DEB2}" presName="childTextArrow" presStyleLbl="fgAccFollowNode1" presStyleIdx="12" presStyleCnt="14">
        <dgm:presLayoutVars>
          <dgm:bulletEnabled val="1"/>
        </dgm:presLayoutVars>
      </dgm:prSet>
      <dgm:spPr>
        <a:prstGeom prst="rect">
          <a:avLst/>
        </a:prstGeom>
      </dgm:spPr>
      <dgm:t>
        <a:bodyPr/>
        <a:lstStyle/>
        <a:p>
          <a:endParaRPr lang="en-SG"/>
        </a:p>
      </dgm:t>
    </dgm:pt>
    <dgm:pt modelId="{8CD66CBD-51C7-4CA1-894A-CE729311503C}" type="pres">
      <dgm:prSet presAssocID="{D1053C6C-4970-433C-A599-E8DEA07207B1}" presName="childTextArrow" presStyleLbl="fgAccFollowNode1" presStyleIdx="13" presStyleCnt="14">
        <dgm:presLayoutVars>
          <dgm:bulletEnabled val="1"/>
        </dgm:presLayoutVars>
      </dgm:prSet>
      <dgm:spPr>
        <a:prstGeom prst="rect">
          <a:avLst/>
        </a:prstGeom>
      </dgm:spPr>
      <dgm:t>
        <a:bodyPr/>
        <a:lstStyle/>
        <a:p>
          <a:endParaRPr lang="en-SG"/>
        </a:p>
      </dgm:t>
    </dgm:pt>
  </dgm:ptLst>
  <dgm:cxnLst>
    <dgm:cxn modelId="{8A06BBF3-D7DB-4C50-8F96-2FB0C655AD99}" srcId="{71835A3E-9795-4438-869F-96416EBA7AB3}" destId="{849210D5-AD3E-47CA-9073-100A2FEC5A99}" srcOrd="5" destOrd="0" parTransId="{50A8A015-AA6A-49F6-BD8A-590548C84EB5}" sibTransId="{35429412-3B5E-480C-8F40-D5FFFAC02FE5}"/>
    <dgm:cxn modelId="{1BAEC939-6E10-41E0-80CB-7C13EB13EF94}" type="presOf" srcId="{5341947B-CB98-4D07-9C90-0D38BE26F591}" destId="{93C08A97-6FAE-44F2-B611-4C83AEC1053F}" srcOrd="1" destOrd="0" presId="urn:microsoft.com/office/officeart/2005/8/layout/process4"/>
    <dgm:cxn modelId="{63B1DB93-EEAA-4DE3-B541-6C064CC977CD}" srcId="{49A6377C-DB70-44BF-A332-6BA61AA14BE6}" destId="{91C3269F-89E5-4177-9E17-D4FC9F7352ED}" srcOrd="0" destOrd="0" parTransId="{CC7A364C-D303-413A-8E0C-AE9B77C7CA03}" sibTransId="{D354EF42-266F-4FA5-914F-E360F961AF98}"/>
    <dgm:cxn modelId="{460BC1B1-A3FF-4E04-A4C7-323E9CDC8324}" type="presOf" srcId="{B2BC90B7-2749-4BEE-A809-A5E104903012}" destId="{5E0D16BB-9D70-4124-9782-2685305BE226}" srcOrd="0" destOrd="0" presId="urn:microsoft.com/office/officeart/2005/8/layout/process4"/>
    <dgm:cxn modelId="{F4C232CC-E3AD-44BB-AEC8-CC6B1BA2E036}" type="presOf" srcId="{B2BC90B7-2749-4BEE-A809-A5E104903012}" destId="{B12BDC86-5933-4212-9DD1-ACCB36083FEA}" srcOrd="1" destOrd="0" presId="urn:microsoft.com/office/officeart/2005/8/layout/process4"/>
    <dgm:cxn modelId="{A6F4D84E-1A2D-49BD-B30D-BE847A4AB2B6}" type="presOf" srcId="{75D7E0DD-C242-4DFB-91FB-F4B3B882ED17}" destId="{72DD47E3-9FB2-4CA2-AD72-077EF686C72B}" srcOrd="0" destOrd="0" presId="urn:microsoft.com/office/officeart/2005/8/layout/process4"/>
    <dgm:cxn modelId="{7F27F9FF-A094-4145-8DD1-4868B472E246}" srcId="{5341947B-CB98-4D07-9C90-0D38BE26F591}" destId="{75D7E0DD-C242-4DFB-91FB-F4B3B882ED17}" srcOrd="1" destOrd="0" parTransId="{FE16C79E-1BCF-4EB0-84D4-1B7D2E970470}" sibTransId="{9771FDDB-B609-4DBC-9A6F-7432111EDCCD}"/>
    <dgm:cxn modelId="{2A90C53C-C57E-497C-A560-2A7D1CD39AA4}" srcId="{B2BC90B7-2749-4BEE-A809-A5E104903012}" destId="{4B684B13-42DE-426D-AF54-A075D521ECA3}" srcOrd="0" destOrd="0" parTransId="{09DFA80B-D19D-4CD2-8937-80FDC47DFB68}" sibTransId="{A79A4E31-8D91-447D-9F81-7AB32ED0E9EA}"/>
    <dgm:cxn modelId="{3F7D15D8-F1E3-43A6-AC81-81727D8E8BCB}" type="presOf" srcId="{4B684B13-42DE-426D-AF54-A075D521ECA3}" destId="{0AF619A1-97DB-4F18-9B28-5107D17C9B08}" srcOrd="0" destOrd="0" presId="urn:microsoft.com/office/officeart/2005/8/layout/process4"/>
    <dgm:cxn modelId="{4F922EE4-1B75-4E4C-8B27-25A0EACD0343}" type="presOf" srcId="{08108A98-DB0E-4376-9C1F-99ED62D47254}" destId="{88A8AFA8-969F-4853-960E-B062E1728402}" srcOrd="0" destOrd="0" presId="urn:microsoft.com/office/officeart/2005/8/layout/process4"/>
    <dgm:cxn modelId="{632813C0-53DD-488C-8F0E-FDBBF4DC919D}" srcId="{71835A3E-9795-4438-869F-96416EBA7AB3}" destId="{49A6377C-DB70-44BF-A332-6BA61AA14BE6}" srcOrd="2" destOrd="0" parTransId="{BB326D24-AE37-4B2C-97BC-932EA6E5C0C9}" sibTransId="{AF35271F-5B89-4D4A-BB00-1550AFC0ACAD}"/>
    <dgm:cxn modelId="{DC104901-42EE-4FFF-938A-5B18562E8372}" type="presOf" srcId="{650F6D8E-6B0B-4F0D-8685-B0CD84236BA1}" destId="{9FB3C8C0-8441-4BCF-9778-7292BECDB8D9}" srcOrd="0" destOrd="0" presId="urn:microsoft.com/office/officeart/2005/8/layout/process4"/>
    <dgm:cxn modelId="{375F8BED-1191-4187-B9D3-38990299E79E}" type="presOf" srcId="{E58D2776-094F-46B9-ADE9-D086341F3BE3}" destId="{CFA7FCF1-7B41-4B64-86D3-18F58168565A}" srcOrd="0" destOrd="0" presId="urn:microsoft.com/office/officeart/2005/8/layout/process4"/>
    <dgm:cxn modelId="{E046286F-3604-4CA2-9172-2363C766F988}" srcId="{849210D5-AD3E-47CA-9073-100A2FEC5A99}" destId="{08108A98-DB0E-4376-9C1F-99ED62D47254}" srcOrd="0" destOrd="0" parTransId="{F9530674-E6F4-451A-B53C-7BEB9CACAE44}" sibTransId="{978F74D6-3883-4CB2-B7BC-FAC19E375ACF}"/>
    <dgm:cxn modelId="{E82C977C-EF9D-4276-BDD5-61C319199D51}" type="presOf" srcId="{91C3269F-89E5-4177-9E17-D4FC9F7352ED}" destId="{4231BE1C-2056-4372-9F9F-8490DEE676C2}" srcOrd="0" destOrd="0" presId="urn:microsoft.com/office/officeart/2005/8/layout/process4"/>
    <dgm:cxn modelId="{90510DB6-9FCD-4373-9211-3938E77BFBC8}" type="presOf" srcId="{839069B9-3373-4E07-BAE8-D8F5B3A04EEF}" destId="{5C993F16-0DDF-4A3C-B61D-3D9B269576E5}" srcOrd="1" destOrd="0" presId="urn:microsoft.com/office/officeart/2005/8/layout/process4"/>
    <dgm:cxn modelId="{9B791B72-113B-454C-A033-25546E72F894}" srcId="{71835A3E-9795-4438-869F-96416EBA7AB3}" destId="{B2BC90B7-2749-4BEE-A809-A5E104903012}" srcOrd="1" destOrd="0" parTransId="{70755F42-B081-4096-97EB-5507D18B6473}" sibTransId="{78CA8A57-C9C7-4561-8627-7914CA9513C8}"/>
    <dgm:cxn modelId="{8BD7C7C2-57A3-4D6B-8997-0B1A7FCF8D93}" type="presOf" srcId="{B32979E6-818C-46FE-8CF1-3668B7C8F883}" destId="{1B327B2F-55BF-4C1F-88D8-F7597C3C0DCB}" srcOrd="0" destOrd="0" presId="urn:microsoft.com/office/officeart/2005/8/layout/process4"/>
    <dgm:cxn modelId="{345F9B59-FCBD-4AAB-9955-3A8AB7D31341}" srcId="{49A6377C-DB70-44BF-A332-6BA61AA14BE6}" destId="{CDA7A93E-6DEF-432B-A70C-B72BF4FB02A0}" srcOrd="1" destOrd="0" parTransId="{BA766FB0-4EED-4C79-886A-A99CC379B9A3}" sibTransId="{1B05F7EF-F820-4189-B229-3C528E007165}"/>
    <dgm:cxn modelId="{1E1C4AB3-BB62-41AF-9CE1-9A5439CC803C}" type="presOf" srcId="{E20CAF2A-F97A-467F-9F5C-2F75EF1C7AC0}" destId="{30AB8C7C-0797-4BA6-A625-D1E63EF936D3}" srcOrd="0" destOrd="0" presId="urn:microsoft.com/office/officeart/2005/8/layout/process4"/>
    <dgm:cxn modelId="{C88A7D37-9CD2-4AE5-BA5E-C6AED0F1D7EC}" type="presOf" srcId="{1B42433D-21D7-479F-986F-DE697C644221}" destId="{2FFF63C6-5CAA-4324-A3FA-7799C5CD46A6}" srcOrd="0" destOrd="0" presId="urn:microsoft.com/office/officeart/2005/8/layout/process4"/>
    <dgm:cxn modelId="{84E5D26E-9DAF-487A-B6EE-426319947856}" srcId="{5341947B-CB98-4D07-9C90-0D38BE26F591}" destId="{1B42433D-21D7-479F-986F-DE697C644221}" srcOrd="0" destOrd="0" parTransId="{FF1BBD16-8B2F-4729-8764-C5DB764E7245}" sibTransId="{78212258-978C-47CA-BB43-74F401D5E937}"/>
    <dgm:cxn modelId="{BAD11F83-53A5-4BC3-94CA-511681062C3B}" type="presOf" srcId="{839069B9-3373-4E07-BAE8-D8F5B3A04EEF}" destId="{6047F284-C676-459A-830E-78D0B07174BE}" srcOrd="0" destOrd="0" presId="urn:microsoft.com/office/officeart/2005/8/layout/process4"/>
    <dgm:cxn modelId="{0472413D-3317-4CA5-ACF6-7BE3F6481514}" type="presOf" srcId="{178405E3-0591-4C56-B011-15470CC6CA28}" destId="{4604C98A-6936-468A-87B1-8E09BAE845E0}" srcOrd="1" destOrd="0" presId="urn:microsoft.com/office/officeart/2005/8/layout/process4"/>
    <dgm:cxn modelId="{7622E985-3DDD-4112-A3D7-9CBCFC445390}" srcId="{0C534B1E-E1EF-41D4-9C64-73A94BF6E213}" destId="{E20CAF2A-F97A-467F-9F5C-2F75EF1C7AC0}" srcOrd="0" destOrd="0" parTransId="{F16562D9-1A9F-43AF-8449-1F243E59C234}" sibTransId="{FD44D1DF-6BE8-4FD7-9C3C-75AF9B36CE1A}"/>
    <dgm:cxn modelId="{0070A6A2-E366-40F9-BE68-8D6815B3D8FA}" type="presOf" srcId="{178405E3-0591-4C56-B011-15470CC6CA28}" destId="{39B1E375-C7B6-48C5-8F3C-C3230194325E}" srcOrd="0" destOrd="0" presId="urn:microsoft.com/office/officeart/2005/8/layout/process4"/>
    <dgm:cxn modelId="{7AD48441-90BA-4A35-B14F-5A9CD567157F}" type="presOf" srcId="{49A6377C-DB70-44BF-A332-6BA61AA14BE6}" destId="{B374FB08-90DE-48E8-B4E1-137BF912BA05}" srcOrd="1" destOrd="0" presId="urn:microsoft.com/office/officeart/2005/8/layout/process4"/>
    <dgm:cxn modelId="{36491C08-2DDA-438D-BD88-698F7BC7AEF8}" type="presOf" srcId="{D1053C6C-4970-433C-A599-E8DEA07207B1}" destId="{8CD66CBD-51C7-4CA1-894A-CE729311503C}" srcOrd="0" destOrd="0" presId="urn:microsoft.com/office/officeart/2005/8/layout/process4"/>
    <dgm:cxn modelId="{49FF4F12-F94D-4203-8149-99BEC008A95C}" type="presOf" srcId="{0C534B1E-E1EF-41D4-9C64-73A94BF6E213}" destId="{02FB3EE2-D3A6-46D0-9E53-51F0300B42E4}" srcOrd="0" destOrd="0" presId="urn:microsoft.com/office/officeart/2005/8/layout/process4"/>
    <dgm:cxn modelId="{BAD68EE2-FA69-4678-A97E-61A3E0E9655B}" srcId="{839069B9-3373-4E07-BAE8-D8F5B3A04EEF}" destId="{B32979E6-818C-46FE-8CF1-3668B7C8F883}" srcOrd="0" destOrd="0" parTransId="{0A1C2C1E-DEEE-4A7B-92EF-FA32983D99DF}" sibTransId="{F945E348-FB3F-4A71-9C37-A82E011C6EE3}"/>
    <dgm:cxn modelId="{2004D5F8-85C0-48C7-BB2A-CFB295467221}" type="presOf" srcId="{0C534B1E-E1EF-41D4-9C64-73A94BF6E213}" destId="{A507FD60-7A31-4098-924F-09CF961020C2}" srcOrd="1" destOrd="0" presId="urn:microsoft.com/office/officeart/2005/8/layout/process4"/>
    <dgm:cxn modelId="{03CB282B-8AF9-4A4C-96CD-ABA8415B8609}" srcId="{71835A3E-9795-4438-869F-96416EBA7AB3}" destId="{839069B9-3373-4E07-BAE8-D8F5B3A04EEF}" srcOrd="6" destOrd="0" parTransId="{047D0E69-C62F-4A9A-AA69-965184A45DB9}" sibTransId="{BF89541D-D5D9-48ED-AE3A-92D9DCEB3B59}"/>
    <dgm:cxn modelId="{826CFCB5-AEE8-4B24-9F5D-C17BA365F539}" type="presOf" srcId="{E1617C5B-51A1-485E-9DB2-1FE4EF0D402D}" destId="{F87E4748-B6E8-45E4-882B-8FB22B78BE06}" srcOrd="0" destOrd="0" presId="urn:microsoft.com/office/officeart/2005/8/layout/process4"/>
    <dgm:cxn modelId="{8302A425-065A-4F29-B5AE-62EB16A0E5DD}" srcId="{71835A3E-9795-4438-869F-96416EBA7AB3}" destId="{5341947B-CB98-4D07-9C90-0D38BE26F591}" srcOrd="4" destOrd="0" parTransId="{FE0CBA02-C825-41A7-8478-424F375485C0}" sibTransId="{237C9E22-348D-4335-ADF4-CACE383853A8}"/>
    <dgm:cxn modelId="{D340F96A-3E3D-4EAC-BF2F-6EA524BB556B}" type="presOf" srcId="{0B48C81F-CC69-4DF4-8D3B-5B7EFA64DEB2}" destId="{30AE25AE-7FE6-4E2D-A268-61C5155A2300}" srcOrd="0" destOrd="0" presId="urn:microsoft.com/office/officeart/2005/8/layout/process4"/>
    <dgm:cxn modelId="{0DC6B99F-E293-4B0F-9829-68B434B34863}" srcId="{0C534B1E-E1EF-41D4-9C64-73A94BF6E213}" destId="{D1053C6C-4970-433C-A599-E8DEA07207B1}" srcOrd="2" destOrd="0" parTransId="{A4B47673-D6A7-4F01-B5FE-23959B864E35}" sibTransId="{81119822-B8F2-4317-B4B1-AC6B7857278E}"/>
    <dgm:cxn modelId="{124081D0-EABB-43E8-B0F9-40E5BD76983D}" srcId="{178405E3-0591-4C56-B011-15470CC6CA28}" destId="{E58D2776-094F-46B9-ADE9-D086341F3BE3}" srcOrd="1" destOrd="0" parTransId="{F512660A-A3F7-4F51-BFE1-CACF957BFC25}" sibTransId="{92B57B18-E013-4212-BD30-A2D15DC31BC9}"/>
    <dgm:cxn modelId="{CC4E953F-C2B8-4E32-8202-366142EE7A8A}" type="presOf" srcId="{71835A3E-9795-4438-869F-96416EBA7AB3}" destId="{BEB66887-C824-4A9F-9641-888706D86202}" srcOrd="0" destOrd="0" presId="urn:microsoft.com/office/officeart/2005/8/layout/process4"/>
    <dgm:cxn modelId="{2F8D330C-B6A4-48EF-A893-947E55037F7F}" type="presOf" srcId="{849210D5-AD3E-47CA-9073-100A2FEC5A99}" destId="{6ACD93CB-53FE-4E39-8E40-04198776B9E6}" srcOrd="0" destOrd="0" presId="urn:microsoft.com/office/officeart/2005/8/layout/process4"/>
    <dgm:cxn modelId="{9BD9A834-98AA-452C-889D-D96A17AF8348}" srcId="{849210D5-AD3E-47CA-9073-100A2FEC5A99}" destId="{2D8FC573-2CA1-4F4B-AD02-F36FB3FDFDAB}" srcOrd="1" destOrd="0" parTransId="{D6151808-CFBF-4940-8E78-A48E60AD2F1B}" sibTransId="{8E8B3657-5EBD-4CAF-92A6-24D5BD1F88FA}"/>
    <dgm:cxn modelId="{65BA4ED8-8344-40BC-B83E-1DD11C9AC681}" srcId="{71835A3E-9795-4438-869F-96416EBA7AB3}" destId="{0C534B1E-E1EF-41D4-9C64-73A94BF6E213}" srcOrd="0" destOrd="0" parTransId="{357968DB-B30A-455B-A63D-2DD7F6CF5235}" sibTransId="{19190231-3488-4495-9F86-C59411B84D2F}"/>
    <dgm:cxn modelId="{5CFF018D-2AED-4883-A8EB-48389FBBC5AF}" type="presOf" srcId="{2D8FC573-2CA1-4F4B-AD02-F36FB3FDFDAB}" destId="{1F512BA4-F3F1-4E06-BC1C-FC3ACCD026C7}" srcOrd="0" destOrd="0" presId="urn:microsoft.com/office/officeart/2005/8/layout/process4"/>
    <dgm:cxn modelId="{FA6E0724-6E2C-4D12-B984-F33E875E7FF7}" srcId="{178405E3-0591-4C56-B011-15470CC6CA28}" destId="{E1617C5B-51A1-485E-9DB2-1FE4EF0D402D}" srcOrd="0" destOrd="0" parTransId="{80BDB261-9465-4286-A305-94917EE4C979}" sibTransId="{6BDA2021-5CBE-4E15-B6EF-116D675C1E58}"/>
    <dgm:cxn modelId="{1FB404E7-5AE5-4270-9C7F-813C8A690F2B}" type="presOf" srcId="{849210D5-AD3E-47CA-9073-100A2FEC5A99}" destId="{0F6F006A-F64A-423A-81A8-B380EECFC58E}" srcOrd="1" destOrd="0" presId="urn:microsoft.com/office/officeart/2005/8/layout/process4"/>
    <dgm:cxn modelId="{F4B6BD8A-D5D1-4E87-A765-D1A9E5442398}" type="presOf" srcId="{5341947B-CB98-4D07-9C90-0D38BE26F591}" destId="{8F420392-B304-4994-A30E-15724DDC9270}" srcOrd="0" destOrd="0" presId="urn:microsoft.com/office/officeart/2005/8/layout/process4"/>
    <dgm:cxn modelId="{8923196D-A196-46E6-8BC7-4330FED9A232}" srcId="{0C534B1E-E1EF-41D4-9C64-73A94BF6E213}" destId="{0B48C81F-CC69-4DF4-8D3B-5B7EFA64DEB2}" srcOrd="1" destOrd="0" parTransId="{79A27FA0-A007-475F-9832-3BD296C25083}" sibTransId="{A812D93E-C639-4509-8FA1-35599E59F8CE}"/>
    <dgm:cxn modelId="{D8A4B097-12F6-479F-B41F-419CD4A3155E}" srcId="{71835A3E-9795-4438-869F-96416EBA7AB3}" destId="{178405E3-0591-4C56-B011-15470CC6CA28}" srcOrd="3" destOrd="0" parTransId="{870DCF44-1F4D-4121-9163-130E52B601D9}" sibTransId="{48AD1C5C-003C-4A2A-B436-9CB668CEB5AD}"/>
    <dgm:cxn modelId="{008870DE-715B-4D53-9504-8095AC840BC7}" srcId="{5341947B-CB98-4D07-9C90-0D38BE26F591}" destId="{650F6D8E-6B0B-4F0D-8685-B0CD84236BA1}" srcOrd="2" destOrd="0" parTransId="{850CD8A7-4758-43F5-AC68-E50CFD6D3310}" sibTransId="{AEB01953-4AC9-4301-A3F4-0F47B48038A7}"/>
    <dgm:cxn modelId="{8B52AEFE-1248-4380-A8EB-9805698D79AA}" type="presOf" srcId="{CDA7A93E-6DEF-432B-A70C-B72BF4FB02A0}" destId="{09F57BA1-55E4-4D1B-A50A-CA34CB026A8B}" srcOrd="0" destOrd="0" presId="urn:microsoft.com/office/officeart/2005/8/layout/process4"/>
    <dgm:cxn modelId="{909A0C10-8974-439E-B6A2-B49EE8D66F2D}" type="presOf" srcId="{49A6377C-DB70-44BF-A332-6BA61AA14BE6}" destId="{64EE3D53-E160-4105-870F-0D7EE9091CAE}" srcOrd="0" destOrd="0" presId="urn:microsoft.com/office/officeart/2005/8/layout/process4"/>
    <dgm:cxn modelId="{75EEC8A9-AD66-4459-8E55-BF918CD7DAE0}" type="presParOf" srcId="{BEB66887-C824-4A9F-9641-888706D86202}" destId="{EF6AD10D-59B7-4231-9429-C4FE26D9F1D2}" srcOrd="0" destOrd="0" presId="urn:microsoft.com/office/officeart/2005/8/layout/process4"/>
    <dgm:cxn modelId="{072DBD38-248C-41F8-912B-B36157DD767A}" type="presParOf" srcId="{EF6AD10D-59B7-4231-9429-C4FE26D9F1D2}" destId="{6047F284-C676-459A-830E-78D0B07174BE}" srcOrd="0" destOrd="0" presId="urn:microsoft.com/office/officeart/2005/8/layout/process4"/>
    <dgm:cxn modelId="{B67E2B41-0624-40AD-A1ED-B2D1B29C6FFE}" type="presParOf" srcId="{EF6AD10D-59B7-4231-9429-C4FE26D9F1D2}" destId="{5C993F16-0DDF-4A3C-B61D-3D9B269576E5}" srcOrd="1" destOrd="0" presId="urn:microsoft.com/office/officeart/2005/8/layout/process4"/>
    <dgm:cxn modelId="{DDAEEBF9-DC90-42B8-A080-2FA2DDD92B58}" type="presParOf" srcId="{EF6AD10D-59B7-4231-9429-C4FE26D9F1D2}" destId="{92266780-BE1F-4491-BDBC-4BF7206E5E54}" srcOrd="2" destOrd="0" presId="urn:microsoft.com/office/officeart/2005/8/layout/process4"/>
    <dgm:cxn modelId="{BE4D5C3E-CABD-4C76-9C94-A3CB60B97D2B}" type="presParOf" srcId="{92266780-BE1F-4491-BDBC-4BF7206E5E54}" destId="{1B327B2F-55BF-4C1F-88D8-F7597C3C0DCB}" srcOrd="0" destOrd="0" presId="urn:microsoft.com/office/officeart/2005/8/layout/process4"/>
    <dgm:cxn modelId="{7E07E742-2726-4219-A771-6EA135A50179}" type="presParOf" srcId="{BEB66887-C824-4A9F-9641-888706D86202}" destId="{C08F7A3D-A969-47DB-BBB9-CA8A3CFF9E87}" srcOrd="1" destOrd="0" presId="urn:microsoft.com/office/officeart/2005/8/layout/process4"/>
    <dgm:cxn modelId="{6528270B-BB71-4B32-92EA-4655B5FEDB1D}" type="presParOf" srcId="{BEB66887-C824-4A9F-9641-888706D86202}" destId="{E469B012-FAE4-4BC3-930F-1AC3676C26AC}" srcOrd="2" destOrd="0" presId="urn:microsoft.com/office/officeart/2005/8/layout/process4"/>
    <dgm:cxn modelId="{534884E9-72A7-487B-9538-D2BACCAAE0C8}" type="presParOf" srcId="{E469B012-FAE4-4BC3-930F-1AC3676C26AC}" destId="{6ACD93CB-53FE-4E39-8E40-04198776B9E6}" srcOrd="0" destOrd="0" presId="urn:microsoft.com/office/officeart/2005/8/layout/process4"/>
    <dgm:cxn modelId="{2973E566-8256-4816-9558-50A1437413F7}" type="presParOf" srcId="{E469B012-FAE4-4BC3-930F-1AC3676C26AC}" destId="{0F6F006A-F64A-423A-81A8-B380EECFC58E}" srcOrd="1" destOrd="0" presId="urn:microsoft.com/office/officeart/2005/8/layout/process4"/>
    <dgm:cxn modelId="{A0201951-069E-48AF-B07F-0441FFE08624}" type="presParOf" srcId="{E469B012-FAE4-4BC3-930F-1AC3676C26AC}" destId="{7534E15F-71D9-4669-8075-647CE9117A87}" srcOrd="2" destOrd="0" presId="urn:microsoft.com/office/officeart/2005/8/layout/process4"/>
    <dgm:cxn modelId="{C8A41D8F-6E74-4650-B77A-50D2707A1E0A}" type="presParOf" srcId="{7534E15F-71D9-4669-8075-647CE9117A87}" destId="{88A8AFA8-969F-4853-960E-B062E1728402}" srcOrd="0" destOrd="0" presId="urn:microsoft.com/office/officeart/2005/8/layout/process4"/>
    <dgm:cxn modelId="{36DCBD51-E4BE-4D9F-A8C4-1E7F03F36641}" type="presParOf" srcId="{7534E15F-71D9-4669-8075-647CE9117A87}" destId="{1F512BA4-F3F1-4E06-BC1C-FC3ACCD026C7}" srcOrd="1" destOrd="0" presId="urn:microsoft.com/office/officeart/2005/8/layout/process4"/>
    <dgm:cxn modelId="{5977B18A-3549-4DB9-AAC9-C35B58087F25}" type="presParOf" srcId="{BEB66887-C824-4A9F-9641-888706D86202}" destId="{F55851B4-BC24-48B0-8FB4-4B46B8D7961C}" srcOrd="3" destOrd="0" presId="urn:microsoft.com/office/officeart/2005/8/layout/process4"/>
    <dgm:cxn modelId="{72A1EAC5-FF89-460F-86CC-11C22FD49DFE}" type="presParOf" srcId="{BEB66887-C824-4A9F-9641-888706D86202}" destId="{5A114C05-BC8A-4886-B3F8-7E887B136C16}" srcOrd="4" destOrd="0" presId="urn:microsoft.com/office/officeart/2005/8/layout/process4"/>
    <dgm:cxn modelId="{BFB0F03E-D979-49AF-A6A7-105D82778505}" type="presParOf" srcId="{5A114C05-BC8A-4886-B3F8-7E887B136C16}" destId="{8F420392-B304-4994-A30E-15724DDC9270}" srcOrd="0" destOrd="0" presId="urn:microsoft.com/office/officeart/2005/8/layout/process4"/>
    <dgm:cxn modelId="{2F76D7A1-311F-4D57-A0B8-81234A10016D}" type="presParOf" srcId="{5A114C05-BC8A-4886-B3F8-7E887B136C16}" destId="{93C08A97-6FAE-44F2-B611-4C83AEC1053F}" srcOrd="1" destOrd="0" presId="urn:microsoft.com/office/officeart/2005/8/layout/process4"/>
    <dgm:cxn modelId="{B59C7321-A4CC-46BD-A669-EA9D7BAB5470}" type="presParOf" srcId="{5A114C05-BC8A-4886-B3F8-7E887B136C16}" destId="{42EF523F-BDE0-4F7E-8A62-3B573C7E2077}" srcOrd="2" destOrd="0" presId="urn:microsoft.com/office/officeart/2005/8/layout/process4"/>
    <dgm:cxn modelId="{60F88E41-C80C-4EF0-BB36-20DBE1E58E09}" type="presParOf" srcId="{42EF523F-BDE0-4F7E-8A62-3B573C7E2077}" destId="{2FFF63C6-5CAA-4324-A3FA-7799C5CD46A6}" srcOrd="0" destOrd="0" presId="urn:microsoft.com/office/officeart/2005/8/layout/process4"/>
    <dgm:cxn modelId="{83C02CA6-6698-48D3-87CA-F05966CF7C2B}" type="presParOf" srcId="{42EF523F-BDE0-4F7E-8A62-3B573C7E2077}" destId="{72DD47E3-9FB2-4CA2-AD72-077EF686C72B}" srcOrd="1" destOrd="0" presId="urn:microsoft.com/office/officeart/2005/8/layout/process4"/>
    <dgm:cxn modelId="{5E04DFB5-AABC-4418-B6BA-A71938A72C35}" type="presParOf" srcId="{42EF523F-BDE0-4F7E-8A62-3B573C7E2077}" destId="{9FB3C8C0-8441-4BCF-9778-7292BECDB8D9}" srcOrd="2" destOrd="0" presId="urn:microsoft.com/office/officeart/2005/8/layout/process4"/>
    <dgm:cxn modelId="{4EA59B3D-00FC-4992-B90A-9E4F1F03BB23}" type="presParOf" srcId="{BEB66887-C824-4A9F-9641-888706D86202}" destId="{88C90063-843C-4953-86F7-78DBA227F045}" srcOrd="5" destOrd="0" presId="urn:microsoft.com/office/officeart/2005/8/layout/process4"/>
    <dgm:cxn modelId="{F297FA21-F51F-4C78-BB89-BF7E6F3C2A33}" type="presParOf" srcId="{BEB66887-C824-4A9F-9641-888706D86202}" destId="{04560D25-DE54-4BAF-8736-4CE58C52E3D8}" srcOrd="6" destOrd="0" presId="urn:microsoft.com/office/officeart/2005/8/layout/process4"/>
    <dgm:cxn modelId="{CA0AFAFD-2F60-4BAF-B3F2-82D7072C274B}" type="presParOf" srcId="{04560D25-DE54-4BAF-8736-4CE58C52E3D8}" destId="{39B1E375-C7B6-48C5-8F3C-C3230194325E}" srcOrd="0" destOrd="0" presId="urn:microsoft.com/office/officeart/2005/8/layout/process4"/>
    <dgm:cxn modelId="{0597D47F-138C-4779-9F0B-61D152B144B1}" type="presParOf" srcId="{04560D25-DE54-4BAF-8736-4CE58C52E3D8}" destId="{4604C98A-6936-468A-87B1-8E09BAE845E0}" srcOrd="1" destOrd="0" presId="urn:microsoft.com/office/officeart/2005/8/layout/process4"/>
    <dgm:cxn modelId="{FB6DC853-3D31-477A-B8DF-7D2CBB0DC2E5}" type="presParOf" srcId="{04560D25-DE54-4BAF-8736-4CE58C52E3D8}" destId="{3659E18E-884A-4581-8518-41433F59F5FE}" srcOrd="2" destOrd="0" presId="urn:microsoft.com/office/officeart/2005/8/layout/process4"/>
    <dgm:cxn modelId="{5D5BEDD0-0850-498F-9A80-5B9412EC67B2}" type="presParOf" srcId="{3659E18E-884A-4581-8518-41433F59F5FE}" destId="{F87E4748-B6E8-45E4-882B-8FB22B78BE06}" srcOrd="0" destOrd="0" presId="urn:microsoft.com/office/officeart/2005/8/layout/process4"/>
    <dgm:cxn modelId="{3650FECF-95F8-488A-9867-765536632DF4}" type="presParOf" srcId="{3659E18E-884A-4581-8518-41433F59F5FE}" destId="{CFA7FCF1-7B41-4B64-86D3-18F58168565A}" srcOrd="1" destOrd="0" presId="urn:microsoft.com/office/officeart/2005/8/layout/process4"/>
    <dgm:cxn modelId="{235AF555-7267-4B79-8E13-FDFB1234C540}" type="presParOf" srcId="{BEB66887-C824-4A9F-9641-888706D86202}" destId="{9C937921-86F8-4905-AF17-1DFE3777A212}" srcOrd="7" destOrd="0" presId="urn:microsoft.com/office/officeart/2005/8/layout/process4"/>
    <dgm:cxn modelId="{CC70C7DC-945A-4417-AD65-9F236569860D}" type="presParOf" srcId="{BEB66887-C824-4A9F-9641-888706D86202}" destId="{B3C77834-F8E1-471B-83FC-8ADBF851B552}" srcOrd="8" destOrd="0" presId="urn:microsoft.com/office/officeart/2005/8/layout/process4"/>
    <dgm:cxn modelId="{9212C7F9-7F67-4D27-8CE9-0082A6563D58}" type="presParOf" srcId="{B3C77834-F8E1-471B-83FC-8ADBF851B552}" destId="{64EE3D53-E160-4105-870F-0D7EE9091CAE}" srcOrd="0" destOrd="0" presId="urn:microsoft.com/office/officeart/2005/8/layout/process4"/>
    <dgm:cxn modelId="{65167261-1492-4ADF-AE52-E763F671E831}" type="presParOf" srcId="{B3C77834-F8E1-471B-83FC-8ADBF851B552}" destId="{B374FB08-90DE-48E8-B4E1-137BF912BA05}" srcOrd="1" destOrd="0" presId="urn:microsoft.com/office/officeart/2005/8/layout/process4"/>
    <dgm:cxn modelId="{89BDBD56-A874-4ED7-820B-942DDA7C1BFA}" type="presParOf" srcId="{B3C77834-F8E1-471B-83FC-8ADBF851B552}" destId="{2981DD53-8731-40C9-97FC-2A55A9D3889D}" srcOrd="2" destOrd="0" presId="urn:microsoft.com/office/officeart/2005/8/layout/process4"/>
    <dgm:cxn modelId="{BFA0FB67-D964-4F53-9C4D-CD6EFA966DC8}" type="presParOf" srcId="{2981DD53-8731-40C9-97FC-2A55A9D3889D}" destId="{4231BE1C-2056-4372-9F9F-8490DEE676C2}" srcOrd="0" destOrd="0" presId="urn:microsoft.com/office/officeart/2005/8/layout/process4"/>
    <dgm:cxn modelId="{59E7B5A0-9112-4FBD-BDD8-D22D49A7D3F0}" type="presParOf" srcId="{2981DD53-8731-40C9-97FC-2A55A9D3889D}" destId="{09F57BA1-55E4-4D1B-A50A-CA34CB026A8B}" srcOrd="1" destOrd="0" presId="urn:microsoft.com/office/officeart/2005/8/layout/process4"/>
    <dgm:cxn modelId="{F42A1C2E-3E82-43CD-B821-F4E36281C605}" type="presParOf" srcId="{BEB66887-C824-4A9F-9641-888706D86202}" destId="{7785F074-E362-4E7F-A7F2-CABB060091E0}" srcOrd="9" destOrd="0" presId="urn:microsoft.com/office/officeart/2005/8/layout/process4"/>
    <dgm:cxn modelId="{A33C296B-0826-4770-800A-DDECF94CCEF3}" type="presParOf" srcId="{BEB66887-C824-4A9F-9641-888706D86202}" destId="{FACDD718-77DD-4DEE-B400-2EB3E3F9D7E2}" srcOrd="10" destOrd="0" presId="urn:microsoft.com/office/officeart/2005/8/layout/process4"/>
    <dgm:cxn modelId="{40EE8952-7107-45CB-8E3A-9A7C608EA10D}" type="presParOf" srcId="{FACDD718-77DD-4DEE-B400-2EB3E3F9D7E2}" destId="{5E0D16BB-9D70-4124-9782-2685305BE226}" srcOrd="0" destOrd="0" presId="urn:microsoft.com/office/officeart/2005/8/layout/process4"/>
    <dgm:cxn modelId="{21CBEE16-2F66-469D-996B-0459A545BDCD}" type="presParOf" srcId="{FACDD718-77DD-4DEE-B400-2EB3E3F9D7E2}" destId="{B12BDC86-5933-4212-9DD1-ACCB36083FEA}" srcOrd="1" destOrd="0" presId="urn:microsoft.com/office/officeart/2005/8/layout/process4"/>
    <dgm:cxn modelId="{DF62A7F1-21CD-44A7-85BE-11ADB9EC4743}" type="presParOf" srcId="{FACDD718-77DD-4DEE-B400-2EB3E3F9D7E2}" destId="{D3A51481-DD10-4E29-BB61-74FD9750DFC8}" srcOrd="2" destOrd="0" presId="urn:microsoft.com/office/officeart/2005/8/layout/process4"/>
    <dgm:cxn modelId="{697C5A8E-2E0C-4E80-83FC-6C1983BBA406}" type="presParOf" srcId="{D3A51481-DD10-4E29-BB61-74FD9750DFC8}" destId="{0AF619A1-97DB-4F18-9B28-5107D17C9B08}" srcOrd="0" destOrd="0" presId="urn:microsoft.com/office/officeart/2005/8/layout/process4"/>
    <dgm:cxn modelId="{815BBCB5-DD35-41CB-93B4-FF9CBF39C9D0}" type="presParOf" srcId="{BEB66887-C824-4A9F-9641-888706D86202}" destId="{FE20C0BC-7D83-4A23-AB75-2A6D0B5E14E6}" srcOrd="11" destOrd="0" presId="urn:microsoft.com/office/officeart/2005/8/layout/process4"/>
    <dgm:cxn modelId="{A5A2924F-23BD-49D1-93BC-870D852891BC}" type="presParOf" srcId="{BEB66887-C824-4A9F-9641-888706D86202}" destId="{8EA38BF3-CB2E-4A48-A35C-8BA31CE5FF25}" srcOrd="12" destOrd="0" presId="urn:microsoft.com/office/officeart/2005/8/layout/process4"/>
    <dgm:cxn modelId="{30334E98-AAC7-41C2-9A11-1840ADDE5247}" type="presParOf" srcId="{8EA38BF3-CB2E-4A48-A35C-8BA31CE5FF25}" destId="{02FB3EE2-D3A6-46D0-9E53-51F0300B42E4}" srcOrd="0" destOrd="0" presId="urn:microsoft.com/office/officeart/2005/8/layout/process4"/>
    <dgm:cxn modelId="{FCF43BA3-30B7-4C11-8685-39AFFA057F63}" type="presParOf" srcId="{8EA38BF3-CB2E-4A48-A35C-8BA31CE5FF25}" destId="{A507FD60-7A31-4098-924F-09CF961020C2}" srcOrd="1" destOrd="0" presId="urn:microsoft.com/office/officeart/2005/8/layout/process4"/>
    <dgm:cxn modelId="{3B706441-1951-41EC-A861-29B6BCD4D97F}" type="presParOf" srcId="{8EA38BF3-CB2E-4A48-A35C-8BA31CE5FF25}" destId="{B1D6F6A9-CF3F-4411-AC4D-1C6649A50D3F}" srcOrd="2" destOrd="0" presId="urn:microsoft.com/office/officeart/2005/8/layout/process4"/>
    <dgm:cxn modelId="{3E5B7CB7-3B89-4D50-BDA9-DD7A929D2EFF}" type="presParOf" srcId="{B1D6F6A9-CF3F-4411-AC4D-1C6649A50D3F}" destId="{30AB8C7C-0797-4BA6-A625-D1E63EF936D3}" srcOrd="0" destOrd="0" presId="urn:microsoft.com/office/officeart/2005/8/layout/process4"/>
    <dgm:cxn modelId="{D98E2CC0-0AC7-40E0-8A13-D6A1992491B6}" type="presParOf" srcId="{B1D6F6A9-CF3F-4411-AC4D-1C6649A50D3F}" destId="{30AE25AE-7FE6-4E2D-A268-61C5155A2300}" srcOrd="1" destOrd="0" presId="urn:microsoft.com/office/officeart/2005/8/layout/process4"/>
    <dgm:cxn modelId="{C8E52B1E-F1D9-4D2C-8FD3-8D5B30292CD0}" type="presParOf" srcId="{B1D6F6A9-CF3F-4411-AC4D-1C6649A50D3F}" destId="{8CD66CBD-51C7-4CA1-894A-CE729311503C}" srcOrd="2"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1835A3E-9795-4438-869F-96416EBA7AB3}" type="doc">
      <dgm:prSet loTypeId="urn:microsoft.com/office/officeart/2005/8/layout/process4" loCatId="process" qsTypeId="urn:microsoft.com/office/officeart/2005/8/quickstyle/simple1" qsCatId="simple" csTypeId="urn:microsoft.com/office/officeart/2005/8/colors/accent1_2" csCatId="accent1" phldr="1"/>
      <dgm:spPr/>
      <dgm:t>
        <a:bodyPr/>
        <a:lstStyle/>
        <a:p>
          <a:endParaRPr lang="en-SG"/>
        </a:p>
      </dgm:t>
    </dgm:pt>
    <dgm:pt modelId="{0C534B1E-E1EF-41D4-9C64-73A94BF6E213}">
      <dgm:prSet phldrT="[Text]" custT="1"/>
      <dgm:spPr>
        <a:xfrm rot="10800000">
          <a:off x="0" y="136"/>
          <a:ext cx="6934366" cy="685853"/>
        </a:xfrm>
        <a:solidFill>
          <a:srgbClr val="5B9BD5">
            <a:lumMod val="75000"/>
          </a:srgbClr>
        </a:solidFill>
        <a:ln w="12700" cap="flat" cmpd="sng" algn="ctr">
          <a:solidFill>
            <a:sysClr val="window" lastClr="FFFFFF">
              <a:hueOff val="0"/>
              <a:satOff val="0"/>
              <a:lumOff val="0"/>
              <a:alphaOff val="0"/>
            </a:sysClr>
          </a:solidFill>
          <a:prstDash val="solid"/>
          <a:miter lim="800000"/>
        </a:ln>
        <a:effectLst/>
      </dgm:spPr>
      <dgm:t>
        <a:bodyPr/>
        <a:lstStyle/>
        <a:p>
          <a:r>
            <a:rPr lang="en-SG" sz="1100" dirty="0" smtClean="0">
              <a:solidFill>
                <a:sysClr val="window" lastClr="FFFFFF"/>
              </a:solidFill>
              <a:latin typeface="Calibri" panose="020F0502020204030204"/>
              <a:ea typeface="+mn-ea"/>
              <a:cs typeface="+mn-cs"/>
            </a:rPr>
            <a:t>1. Initial definition of PSF components</a:t>
          </a:r>
        </a:p>
      </dgm:t>
    </dgm:pt>
    <dgm:pt modelId="{357968DB-B30A-455B-A63D-2DD7F6CF5235}" type="parTrans" cxnId="{65BA4ED8-8344-40BC-B83E-1DD11C9AC681}">
      <dgm:prSet/>
      <dgm:spPr/>
      <dgm:t>
        <a:bodyPr/>
        <a:lstStyle/>
        <a:p>
          <a:endParaRPr lang="en-SG"/>
        </a:p>
      </dgm:t>
    </dgm:pt>
    <dgm:pt modelId="{19190231-3488-4495-9F86-C59411B84D2F}" type="sibTrans" cxnId="{65BA4ED8-8344-40BC-B83E-1DD11C9AC681}">
      <dgm:prSet/>
      <dgm:spPr/>
      <dgm:t>
        <a:bodyPr/>
        <a:lstStyle/>
        <a:p>
          <a:endParaRPr lang="en-SG"/>
        </a:p>
      </dgm:t>
    </dgm:pt>
    <dgm:pt modelId="{E20CAF2A-F97A-467F-9F5C-2F75EF1C7AC0}">
      <dgm:prSet phldrT="[Text]" custT="1"/>
      <dgm:spPr>
        <a:xfrm>
          <a:off x="3385" y="240871"/>
          <a:ext cx="2309198" cy="205070"/>
        </a:xfrm>
        <a:solidFill>
          <a:srgbClr val="5B9BD5">
            <a:alpha val="90000"/>
            <a:tint val="40000"/>
            <a:hueOff val="0"/>
            <a:satOff val="0"/>
            <a:lumOff val="0"/>
            <a:alphaOff val="0"/>
          </a:srgbClr>
        </a:solidFill>
        <a:ln w="12700" cap="flat" cmpd="sng" algn="ctr">
          <a:solidFill>
            <a:srgbClr val="5B9BD5">
              <a:alpha val="90000"/>
              <a:tint val="40000"/>
              <a:hueOff val="0"/>
              <a:satOff val="0"/>
              <a:lumOff val="0"/>
              <a:alphaOff val="0"/>
            </a:srgbClr>
          </a:solidFill>
          <a:prstDash val="solid"/>
          <a:miter lim="800000"/>
        </a:ln>
        <a:effectLst/>
      </dgm:spPr>
      <dgm:t>
        <a:bodyPr/>
        <a:lstStyle/>
        <a:p>
          <a:r>
            <a:rPr lang="en-SG" sz="1100" dirty="0" smtClean="0">
              <a:solidFill>
                <a:sysClr val="windowText" lastClr="000000">
                  <a:hueOff val="0"/>
                  <a:satOff val="0"/>
                  <a:lumOff val="0"/>
                  <a:alphaOff val="0"/>
                </a:sysClr>
              </a:solidFill>
              <a:latin typeface="Calibri" panose="020F0502020204030204"/>
              <a:ea typeface="+mn-ea"/>
              <a:cs typeface="+mn-cs"/>
            </a:rPr>
            <a:t>Definition of PV system </a:t>
          </a:r>
          <a:endParaRPr lang="en-SG" sz="1000" dirty="0">
            <a:solidFill>
              <a:sysClr val="windowText" lastClr="000000">
                <a:hueOff val="0"/>
                <a:satOff val="0"/>
                <a:lumOff val="0"/>
                <a:alphaOff val="0"/>
              </a:sysClr>
            </a:solidFill>
            <a:latin typeface="Calibri" panose="020F0502020204030204"/>
            <a:ea typeface="+mn-ea"/>
            <a:cs typeface="+mn-cs"/>
          </a:endParaRPr>
        </a:p>
      </dgm:t>
    </dgm:pt>
    <dgm:pt modelId="{F16562D9-1A9F-43AF-8449-1F243E59C234}" type="parTrans" cxnId="{7622E985-3DDD-4112-A3D7-9CBCFC445390}">
      <dgm:prSet/>
      <dgm:spPr/>
      <dgm:t>
        <a:bodyPr/>
        <a:lstStyle/>
        <a:p>
          <a:endParaRPr lang="en-SG"/>
        </a:p>
      </dgm:t>
    </dgm:pt>
    <dgm:pt modelId="{FD44D1DF-6BE8-4FD7-9C3C-75AF9B36CE1A}" type="sibTrans" cxnId="{7622E985-3DDD-4112-A3D7-9CBCFC445390}">
      <dgm:prSet/>
      <dgm:spPr/>
      <dgm:t>
        <a:bodyPr/>
        <a:lstStyle/>
        <a:p>
          <a:endParaRPr lang="en-SG"/>
        </a:p>
      </dgm:t>
    </dgm:pt>
    <dgm:pt modelId="{0B48C81F-CC69-4DF4-8D3B-5B7EFA64DEB2}">
      <dgm:prSet phldrT="[Text]" custT="1"/>
      <dgm:spPr>
        <a:xfrm>
          <a:off x="2312583" y="240871"/>
          <a:ext cx="2309198" cy="205070"/>
        </a:xfrm>
        <a:solidFill>
          <a:srgbClr val="5B9BD5">
            <a:alpha val="90000"/>
            <a:tint val="40000"/>
            <a:hueOff val="0"/>
            <a:satOff val="0"/>
            <a:lumOff val="0"/>
            <a:alphaOff val="0"/>
          </a:srgbClr>
        </a:solidFill>
        <a:ln w="12700" cap="flat" cmpd="sng" algn="ctr">
          <a:solidFill>
            <a:srgbClr val="5B9BD5">
              <a:alpha val="90000"/>
              <a:tint val="40000"/>
              <a:hueOff val="0"/>
              <a:satOff val="0"/>
              <a:lumOff val="0"/>
              <a:alphaOff val="0"/>
            </a:srgbClr>
          </a:solidFill>
          <a:prstDash val="solid"/>
          <a:miter lim="800000"/>
        </a:ln>
        <a:effectLst/>
      </dgm:spPr>
      <dgm:t>
        <a:bodyPr/>
        <a:lstStyle/>
        <a:p>
          <a:r>
            <a:rPr lang="en-SG" sz="1100" dirty="0" smtClean="0">
              <a:solidFill>
                <a:sysClr val="windowText" lastClr="000000">
                  <a:hueOff val="0"/>
                  <a:satOff val="0"/>
                  <a:lumOff val="0"/>
                  <a:alphaOff val="0"/>
                </a:sysClr>
              </a:solidFill>
              <a:latin typeface="Calibri" panose="020F0502020204030204"/>
              <a:ea typeface="+mn-ea"/>
              <a:cs typeface="+mn-cs"/>
            </a:rPr>
            <a:t>Definition of Food Planters </a:t>
          </a:r>
          <a:endParaRPr lang="en-SG" sz="1100" dirty="0">
            <a:solidFill>
              <a:sysClr val="windowText" lastClr="000000">
                <a:hueOff val="0"/>
                <a:satOff val="0"/>
                <a:lumOff val="0"/>
                <a:alphaOff val="0"/>
              </a:sysClr>
            </a:solidFill>
            <a:latin typeface="Calibri" panose="020F0502020204030204"/>
            <a:ea typeface="+mn-ea"/>
            <a:cs typeface="+mn-cs"/>
          </a:endParaRPr>
        </a:p>
      </dgm:t>
    </dgm:pt>
    <dgm:pt modelId="{79A27FA0-A007-475F-9832-3BD296C25083}" type="parTrans" cxnId="{8923196D-A196-46E6-8BC7-4330FED9A232}">
      <dgm:prSet/>
      <dgm:spPr/>
      <dgm:t>
        <a:bodyPr/>
        <a:lstStyle/>
        <a:p>
          <a:endParaRPr lang="en-SG"/>
        </a:p>
      </dgm:t>
    </dgm:pt>
    <dgm:pt modelId="{A812D93E-C639-4509-8FA1-35599E59F8CE}" type="sibTrans" cxnId="{8923196D-A196-46E6-8BC7-4330FED9A232}">
      <dgm:prSet/>
      <dgm:spPr/>
      <dgm:t>
        <a:bodyPr/>
        <a:lstStyle/>
        <a:p>
          <a:endParaRPr lang="en-SG"/>
        </a:p>
      </dgm:t>
    </dgm:pt>
    <dgm:pt modelId="{B2BC90B7-2749-4BEE-A809-A5E104903012}">
      <dgm:prSet phldrT="[Text]" custT="1"/>
      <dgm:spPr>
        <a:xfrm rot="10800000">
          <a:off x="0" y="679301"/>
          <a:ext cx="6934366" cy="685853"/>
        </a:xfrm>
        <a:solidFill>
          <a:srgbClr val="5B9BD5">
            <a:lumMod val="75000"/>
          </a:srgbClr>
        </a:solidFill>
        <a:ln w="12700" cap="flat" cmpd="sng" algn="ctr">
          <a:solidFill>
            <a:sysClr val="window" lastClr="FFFFFF">
              <a:hueOff val="0"/>
              <a:satOff val="0"/>
              <a:lumOff val="0"/>
              <a:alphaOff val="0"/>
            </a:sysClr>
          </a:solidFill>
          <a:prstDash val="solid"/>
          <a:miter lim="800000"/>
        </a:ln>
        <a:effectLst/>
      </dgm:spPr>
      <dgm:t>
        <a:bodyPr/>
        <a:lstStyle/>
        <a:p>
          <a:r>
            <a:rPr lang="en-SG" sz="1100" dirty="0" smtClean="0">
              <a:solidFill>
                <a:sysClr val="window" lastClr="FFFFFF"/>
              </a:solidFill>
              <a:latin typeface="Calibri" panose="020F0502020204030204"/>
              <a:ea typeface="+mn-ea"/>
              <a:cs typeface="+mn-cs"/>
            </a:rPr>
            <a:t>2. Formulation of decision goal</a:t>
          </a:r>
          <a:endParaRPr lang="en-SG" sz="1100" dirty="0">
            <a:solidFill>
              <a:sysClr val="window" lastClr="FFFFFF"/>
            </a:solidFill>
            <a:latin typeface="Calibri" panose="020F0502020204030204"/>
            <a:ea typeface="+mn-ea"/>
            <a:cs typeface="+mn-cs"/>
          </a:endParaRPr>
        </a:p>
      </dgm:t>
    </dgm:pt>
    <dgm:pt modelId="{70755F42-B081-4096-97EB-5507D18B6473}" type="parTrans" cxnId="{9B791B72-113B-454C-A033-25546E72F894}">
      <dgm:prSet/>
      <dgm:spPr/>
      <dgm:t>
        <a:bodyPr/>
        <a:lstStyle/>
        <a:p>
          <a:endParaRPr lang="en-SG"/>
        </a:p>
      </dgm:t>
    </dgm:pt>
    <dgm:pt modelId="{78CA8A57-C9C7-4561-8627-7914CA9513C8}" type="sibTrans" cxnId="{9B791B72-113B-454C-A033-25546E72F894}">
      <dgm:prSet/>
      <dgm:spPr/>
      <dgm:t>
        <a:bodyPr/>
        <a:lstStyle/>
        <a:p>
          <a:endParaRPr lang="en-SG"/>
        </a:p>
      </dgm:t>
    </dgm:pt>
    <dgm:pt modelId="{49A6377C-DB70-44BF-A332-6BA61AA14BE6}">
      <dgm:prSet phldrT="[Text]" custT="1"/>
      <dgm:spPr>
        <a:xfrm rot="10800000">
          <a:off x="0" y="1358466"/>
          <a:ext cx="6934366" cy="685853"/>
        </a:xfrm>
        <a:solidFill>
          <a:srgbClr val="5B9BD5">
            <a:lumMod val="75000"/>
          </a:srgbClr>
        </a:solidFill>
        <a:ln w="12700" cap="flat" cmpd="sng" algn="ctr">
          <a:solidFill>
            <a:sysClr val="window" lastClr="FFFFFF">
              <a:hueOff val="0"/>
              <a:satOff val="0"/>
              <a:lumOff val="0"/>
              <a:alphaOff val="0"/>
            </a:sysClr>
          </a:solidFill>
          <a:prstDash val="solid"/>
          <a:miter lim="800000"/>
        </a:ln>
        <a:effectLst/>
      </dgm:spPr>
      <dgm:t>
        <a:bodyPr/>
        <a:lstStyle/>
        <a:p>
          <a:r>
            <a:rPr lang="en-SG" sz="1100" dirty="0" smtClean="0">
              <a:solidFill>
                <a:sysClr val="window" lastClr="FFFFFF"/>
              </a:solidFill>
              <a:latin typeface="Calibri" panose="020F0502020204030204"/>
              <a:ea typeface="+mn-ea"/>
              <a:cs typeface="+mn-cs"/>
            </a:rPr>
            <a:t>3. Formulation of relevant design alternatives</a:t>
          </a:r>
          <a:endParaRPr lang="en-SG" sz="1100" dirty="0">
            <a:solidFill>
              <a:sysClr val="window" lastClr="FFFFFF"/>
            </a:solidFill>
            <a:latin typeface="Calibri" panose="020F0502020204030204"/>
            <a:ea typeface="+mn-ea"/>
            <a:cs typeface="+mn-cs"/>
          </a:endParaRPr>
        </a:p>
      </dgm:t>
    </dgm:pt>
    <dgm:pt modelId="{BB326D24-AE37-4B2C-97BC-932EA6E5C0C9}" type="parTrans" cxnId="{632813C0-53DD-488C-8F0E-FDBBF4DC919D}">
      <dgm:prSet/>
      <dgm:spPr/>
      <dgm:t>
        <a:bodyPr/>
        <a:lstStyle/>
        <a:p>
          <a:endParaRPr lang="en-SG"/>
        </a:p>
      </dgm:t>
    </dgm:pt>
    <dgm:pt modelId="{AF35271F-5B89-4D4A-BB00-1550AFC0ACAD}" type="sibTrans" cxnId="{632813C0-53DD-488C-8F0E-FDBBF4DC919D}">
      <dgm:prSet/>
      <dgm:spPr/>
      <dgm:t>
        <a:bodyPr/>
        <a:lstStyle/>
        <a:p>
          <a:endParaRPr lang="en-SG"/>
        </a:p>
      </dgm:t>
    </dgm:pt>
    <dgm:pt modelId="{91C3269F-89E5-4177-9E17-D4FC9F7352ED}">
      <dgm:prSet phldrT="[Text]" custT="1"/>
      <dgm:spPr>
        <a:xfrm>
          <a:off x="0" y="1599200"/>
          <a:ext cx="3467183" cy="205070"/>
        </a:xfrm>
        <a:solidFill>
          <a:srgbClr val="5B9BD5">
            <a:alpha val="90000"/>
            <a:tint val="40000"/>
            <a:hueOff val="0"/>
            <a:satOff val="0"/>
            <a:lumOff val="0"/>
            <a:alphaOff val="0"/>
          </a:srgbClr>
        </a:solidFill>
        <a:ln w="12700" cap="flat" cmpd="sng" algn="ctr">
          <a:solidFill>
            <a:srgbClr val="5B9BD5">
              <a:alpha val="90000"/>
              <a:tint val="40000"/>
              <a:hueOff val="0"/>
              <a:satOff val="0"/>
              <a:lumOff val="0"/>
              <a:alphaOff val="0"/>
            </a:srgbClr>
          </a:solidFill>
          <a:prstDash val="solid"/>
          <a:miter lim="800000"/>
        </a:ln>
        <a:effectLst/>
      </dgm:spPr>
      <dgm:t>
        <a:bodyPr/>
        <a:lstStyle/>
        <a:p>
          <a:r>
            <a:rPr lang="en-US" sz="1100" dirty="0" smtClean="0">
              <a:solidFill>
                <a:sysClr val="windowText" lastClr="000000">
                  <a:hueOff val="0"/>
                  <a:satOff val="0"/>
                  <a:lumOff val="0"/>
                  <a:alphaOff val="0"/>
                </a:sysClr>
              </a:solidFill>
              <a:latin typeface="Calibri" panose="020F0502020204030204"/>
              <a:ea typeface="+mn-ea"/>
              <a:cs typeface="+mn-cs"/>
            </a:rPr>
            <a:t>Facade wall (N,S,E,W)</a:t>
          </a:r>
          <a:endParaRPr lang="en-SG" sz="1100" dirty="0">
            <a:solidFill>
              <a:sysClr val="windowText" lastClr="000000">
                <a:hueOff val="0"/>
                <a:satOff val="0"/>
                <a:lumOff val="0"/>
                <a:alphaOff val="0"/>
              </a:sysClr>
            </a:solidFill>
            <a:latin typeface="Calibri" panose="020F0502020204030204"/>
            <a:ea typeface="+mn-ea"/>
            <a:cs typeface="+mn-cs"/>
          </a:endParaRPr>
        </a:p>
      </dgm:t>
    </dgm:pt>
    <dgm:pt modelId="{CC7A364C-D303-413A-8E0C-AE9B77C7CA03}" type="parTrans" cxnId="{63B1DB93-EEAA-4DE3-B541-6C064CC977CD}">
      <dgm:prSet/>
      <dgm:spPr/>
      <dgm:t>
        <a:bodyPr/>
        <a:lstStyle/>
        <a:p>
          <a:endParaRPr lang="en-SG"/>
        </a:p>
      </dgm:t>
    </dgm:pt>
    <dgm:pt modelId="{D354EF42-266F-4FA5-914F-E360F961AF98}" type="sibTrans" cxnId="{63B1DB93-EEAA-4DE3-B541-6C064CC977CD}">
      <dgm:prSet/>
      <dgm:spPr/>
      <dgm:t>
        <a:bodyPr/>
        <a:lstStyle/>
        <a:p>
          <a:endParaRPr lang="en-SG"/>
        </a:p>
      </dgm:t>
    </dgm:pt>
    <dgm:pt modelId="{CDA7A93E-6DEF-432B-A70C-B72BF4FB02A0}">
      <dgm:prSet phldrT="[Text]" custT="1"/>
      <dgm:spPr>
        <a:xfrm>
          <a:off x="3467183" y="1599200"/>
          <a:ext cx="3467183" cy="205070"/>
        </a:xfrm>
        <a:solidFill>
          <a:srgbClr val="5B9BD5">
            <a:alpha val="90000"/>
            <a:tint val="40000"/>
            <a:hueOff val="0"/>
            <a:satOff val="0"/>
            <a:lumOff val="0"/>
            <a:alphaOff val="0"/>
          </a:srgbClr>
        </a:solidFill>
        <a:ln w="12700" cap="flat" cmpd="sng" algn="ctr">
          <a:solidFill>
            <a:srgbClr val="5B9BD5">
              <a:alpha val="90000"/>
              <a:tint val="40000"/>
              <a:hueOff val="0"/>
              <a:satOff val="0"/>
              <a:lumOff val="0"/>
              <a:alphaOff val="0"/>
            </a:srgbClr>
          </a:solidFill>
          <a:prstDash val="solid"/>
          <a:miter lim="800000"/>
        </a:ln>
        <a:effectLst/>
      </dgm:spPr>
      <dgm:t>
        <a:bodyPr/>
        <a:lstStyle/>
        <a:p>
          <a:r>
            <a:rPr lang="en-US" sz="1100" dirty="0" smtClean="0">
              <a:solidFill>
                <a:sysClr val="windowText" lastClr="000000">
                  <a:hueOff val="0"/>
                  <a:satOff val="0"/>
                  <a:lumOff val="0"/>
                  <a:alphaOff val="0"/>
                </a:sysClr>
              </a:solidFill>
              <a:latin typeface="Calibri" panose="020F0502020204030204"/>
              <a:ea typeface="+mn-ea"/>
              <a:cs typeface="+mn-cs"/>
            </a:rPr>
            <a:t>Facade with balcony (N,S,E,W)</a:t>
          </a:r>
          <a:endParaRPr lang="en-SG" sz="1100" dirty="0">
            <a:solidFill>
              <a:sysClr val="windowText" lastClr="000000">
                <a:hueOff val="0"/>
                <a:satOff val="0"/>
                <a:lumOff val="0"/>
                <a:alphaOff val="0"/>
              </a:sysClr>
            </a:solidFill>
            <a:latin typeface="Calibri" panose="020F0502020204030204"/>
            <a:ea typeface="+mn-ea"/>
            <a:cs typeface="+mn-cs"/>
          </a:endParaRPr>
        </a:p>
      </dgm:t>
    </dgm:pt>
    <dgm:pt modelId="{BA766FB0-4EED-4C79-886A-A99CC379B9A3}" type="parTrans" cxnId="{345F9B59-FCBD-4AAB-9955-3A8AB7D31341}">
      <dgm:prSet/>
      <dgm:spPr/>
      <dgm:t>
        <a:bodyPr/>
        <a:lstStyle/>
        <a:p>
          <a:endParaRPr lang="en-SG"/>
        </a:p>
      </dgm:t>
    </dgm:pt>
    <dgm:pt modelId="{1B05F7EF-F820-4189-B229-3C528E007165}" type="sibTrans" cxnId="{345F9B59-FCBD-4AAB-9955-3A8AB7D31341}">
      <dgm:prSet/>
      <dgm:spPr/>
      <dgm:t>
        <a:bodyPr/>
        <a:lstStyle/>
        <a:p>
          <a:endParaRPr lang="en-SG"/>
        </a:p>
      </dgm:t>
    </dgm:pt>
    <dgm:pt modelId="{4B684B13-42DE-426D-AF54-A075D521ECA3}">
      <dgm:prSet custT="1"/>
      <dgm:spPr>
        <a:xfrm>
          <a:off x="0" y="920036"/>
          <a:ext cx="6934366" cy="205070"/>
        </a:xfrm>
        <a:solidFill>
          <a:srgbClr val="5B9BD5">
            <a:alpha val="90000"/>
            <a:tint val="40000"/>
            <a:hueOff val="0"/>
            <a:satOff val="0"/>
            <a:lumOff val="0"/>
            <a:alphaOff val="0"/>
          </a:srgbClr>
        </a:solidFill>
        <a:ln w="12700" cap="flat" cmpd="sng" algn="ctr">
          <a:solidFill>
            <a:srgbClr val="5B9BD5">
              <a:alpha val="90000"/>
              <a:tint val="40000"/>
              <a:hueOff val="0"/>
              <a:satOff val="0"/>
              <a:lumOff val="0"/>
              <a:alphaOff val="0"/>
            </a:srgbClr>
          </a:solidFill>
          <a:prstDash val="solid"/>
          <a:miter lim="800000"/>
        </a:ln>
        <a:effectLst/>
      </dgm:spPr>
      <dgm:t>
        <a:bodyPr/>
        <a:lstStyle/>
        <a:p>
          <a:r>
            <a:rPr lang="en-SG" sz="1100" dirty="0" smtClean="0">
              <a:solidFill>
                <a:sysClr val="windowText" lastClr="000000">
                  <a:hueOff val="0"/>
                  <a:satOff val="0"/>
                  <a:lumOff val="0"/>
                  <a:alphaOff val="0"/>
                </a:sysClr>
              </a:solidFill>
              <a:latin typeface="Calibri" panose="020F0502020204030204"/>
              <a:ea typeface="+mn-ea"/>
              <a:cs typeface="+mn-cs"/>
            </a:rPr>
            <a:t>Selected Design Alternative should balance: production output, costs, user comfort and aesthetics</a:t>
          </a:r>
          <a:endParaRPr lang="en-SG" sz="1100" dirty="0">
            <a:solidFill>
              <a:sysClr val="windowText" lastClr="000000">
                <a:hueOff val="0"/>
                <a:satOff val="0"/>
                <a:lumOff val="0"/>
                <a:alphaOff val="0"/>
              </a:sysClr>
            </a:solidFill>
            <a:latin typeface="Calibri" panose="020F0502020204030204"/>
            <a:ea typeface="+mn-ea"/>
            <a:cs typeface="+mn-cs"/>
          </a:endParaRPr>
        </a:p>
      </dgm:t>
    </dgm:pt>
    <dgm:pt modelId="{09DFA80B-D19D-4CD2-8937-80FDC47DFB68}" type="parTrans" cxnId="{2A90C53C-C57E-497C-A560-2A7D1CD39AA4}">
      <dgm:prSet/>
      <dgm:spPr/>
      <dgm:t>
        <a:bodyPr/>
        <a:lstStyle/>
        <a:p>
          <a:endParaRPr lang="en-SG"/>
        </a:p>
      </dgm:t>
    </dgm:pt>
    <dgm:pt modelId="{A79A4E31-8D91-447D-9F81-7AB32ED0E9EA}" type="sibTrans" cxnId="{2A90C53C-C57E-497C-A560-2A7D1CD39AA4}">
      <dgm:prSet/>
      <dgm:spPr/>
      <dgm:t>
        <a:bodyPr/>
        <a:lstStyle/>
        <a:p>
          <a:endParaRPr lang="en-SG"/>
        </a:p>
      </dgm:t>
    </dgm:pt>
    <dgm:pt modelId="{178405E3-0591-4C56-B011-15470CC6CA28}">
      <dgm:prSet phldrT="[Text]" custT="1"/>
      <dgm:spPr>
        <a:xfrm rot="10800000">
          <a:off x="0" y="2037630"/>
          <a:ext cx="6934366" cy="685853"/>
        </a:xfrm>
        <a:solidFill>
          <a:srgbClr val="5B9BD5">
            <a:lumMod val="75000"/>
          </a:srgbClr>
        </a:solidFill>
        <a:ln w="12700" cap="flat" cmpd="sng" algn="ctr">
          <a:solidFill>
            <a:sysClr val="window" lastClr="FFFFFF">
              <a:hueOff val="0"/>
              <a:satOff val="0"/>
              <a:lumOff val="0"/>
              <a:alphaOff val="0"/>
            </a:sysClr>
          </a:solidFill>
          <a:prstDash val="solid"/>
          <a:miter lim="800000"/>
        </a:ln>
        <a:effectLst/>
      </dgm:spPr>
      <dgm:t>
        <a:bodyPr/>
        <a:lstStyle/>
        <a:p>
          <a:r>
            <a:rPr lang="en-SG" sz="1100" dirty="0" smtClean="0">
              <a:solidFill>
                <a:sysClr val="window" lastClr="FFFFFF"/>
              </a:solidFill>
              <a:latin typeface="Calibri" panose="020F0502020204030204"/>
              <a:ea typeface="+mn-ea"/>
              <a:cs typeface="+mn-cs"/>
            </a:rPr>
            <a:t>4. </a:t>
          </a:r>
          <a:r>
            <a:rPr lang="en-GB" sz="1100" dirty="0" smtClean="0">
              <a:solidFill>
                <a:sysClr val="window" lastClr="FFFFFF"/>
              </a:solidFill>
              <a:latin typeface="Calibri" panose="020F0502020204030204"/>
              <a:ea typeface="+mn-ea"/>
              <a:cs typeface="+mn-cs"/>
            </a:rPr>
            <a:t>Determination of relevant assessment criteria functions and weight coefficients</a:t>
          </a:r>
          <a:endParaRPr lang="en-SG" sz="1100" dirty="0">
            <a:solidFill>
              <a:sysClr val="window" lastClr="FFFFFF"/>
            </a:solidFill>
            <a:latin typeface="Calibri" panose="020F0502020204030204"/>
            <a:ea typeface="+mn-ea"/>
            <a:cs typeface="+mn-cs"/>
          </a:endParaRPr>
        </a:p>
      </dgm:t>
    </dgm:pt>
    <dgm:pt modelId="{870DCF44-1F4D-4121-9163-130E52B601D9}" type="parTrans" cxnId="{D8A4B097-12F6-479F-B41F-419CD4A3155E}">
      <dgm:prSet/>
      <dgm:spPr/>
      <dgm:t>
        <a:bodyPr/>
        <a:lstStyle/>
        <a:p>
          <a:endParaRPr lang="en-SG"/>
        </a:p>
      </dgm:t>
    </dgm:pt>
    <dgm:pt modelId="{48AD1C5C-003C-4A2A-B436-9CB668CEB5AD}" type="sibTrans" cxnId="{D8A4B097-12F6-479F-B41F-419CD4A3155E}">
      <dgm:prSet/>
      <dgm:spPr/>
      <dgm:t>
        <a:bodyPr/>
        <a:lstStyle/>
        <a:p>
          <a:endParaRPr lang="en-SG"/>
        </a:p>
      </dgm:t>
    </dgm:pt>
    <dgm:pt modelId="{5341947B-CB98-4D07-9C90-0D38BE26F591}">
      <dgm:prSet phldrT="[Text]" custT="1"/>
      <dgm:spPr>
        <a:xfrm rot="10800000">
          <a:off x="0" y="2716795"/>
          <a:ext cx="6934366" cy="685853"/>
        </a:xfrm>
        <a:solidFill>
          <a:srgbClr val="5B9BD5">
            <a:lumMod val="75000"/>
          </a:srgbClr>
        </a:solidFill>
        <a:ln w="12700" cap="flat" cmpd="sng" algn="ctr">
          <a:solidFill>
            <a:sysClr val="window" lastClr="FFFFFF">
              <a:hueOff val="0"/>
              <a:satOff val="0"/>
              <a:lumOff val="0"/>
              <a:alphaOff val="0"/>
            </a:sysClr>
          </a:solidFill>
          <a:prstDash val="solid"/>
          <a:miter lim="800000"/>
        </a:ln>
        <a:effectLst/>
      </dgm:spPr>
      <dgm:t>
        <a:bodyPr/>
        <a:lstStyle/>
        <a:p>
          <a:r>
            <a:rPr lang="en-SG" sz="1100" dirty="0" smtClean="0">
              <a:solidFill>
                <a:sysClr val="window" lastClr="FFFFFF"/>
              </a:solidFill>
              <a:latin typeface="Calibri" panose="020F0502020204030204"/>
              <a:ea typeface="+mn-ea"/>
              <a:cs typeface="+mn-cs"/>
            </a:rPr>
            <a:t>5. Assigning the criteria scores to design alternatives</a:t>
          </a:r>
          <a:endParaRPr lang="en-SG" sz="1100" dirty="0">
            <a:solidFill>
              <a:sysClr val="window" lastClr="FFFFFF"/>
            </a:solidFill>
            <a:latin typeface="Calibri" panose="020F0502020204030204"/>
            <a:ea typeface="+mn-ea"/>
            <a:cs typeface="+mn-cs"/>
          </a:endParaRPr>
        </a:p>
      </dgm:t>
    </dgm:pt>
    <dgm:pt modelId="{FE0CBA02-C825-41A7-8478-424F375485C0}" type="parTrans" cxnId="{8302A425-065A-4F29-B5AE-62EB16A0E5DD}">
      <dgm:prSet/>
      <dgm:spPr/>
      <dgm:t>
        <a:bodyPr/>
        <a:lstStyle/>
        <a:p>
          <a:endParaRPr lang="en-SG"/>
        </a:p>
      </dgm:t>
    </dgm:pt>
    <dgm:pt modelId="{237C9E22-348D-4335-ADF4-CACE383853A8}" type="sibTrans" cxnId="{8302A425-065A-4F29-B5AE-62EB16A0E5DD}">
      <dgm:prSet/>
      <dgm:spPr/>
      <dgm:t>
        <a:bodyPr/>
        <a:lstStyle/>
        <a:p>
          <a:endParaRPr lang="en-SG"/>
        </a:p>
      </dgm:t>
    </dgm:pt>
    <dgm:pt modelId="{650F6D8E-6B0B-4F0D-8685-B0CD84236BA1}">
      <dgm:prSet phldrT="[Text]" custT="1"/>
      <dgm:spPr>
        <a:xfrm>
          <a:off x="4621782" y="2957529"/>
          <a:ext cx="2309198" cy="205070"/>
        </a:xfrm>
        <a:solidFill>
          <a:srgbClr val="5B9BD5">
            <a:alpha val="90000"/>
            <a:tint val="40000"/>
            <a:hueOff val="0"/>
            <a:satOff val="0"/>
            <a:lumOff val="0"/>
            <a:alphaOff val="0"/>
          </a:srgbClr>
        </a:solidFill>
        <a:ln w="12700" cap="flat" cmpd="sng" algn="ctr">
          <a:solidFill>
            <a:srgbClr val="5B9BD5">
              <a:alpha val="90000"/>
              <a:tint val="40000"/>
              <a:hueOff val="0"/>
              <a:satOff val="0"/>
              <a:lumOff val="0"/>
              <a:alphaOff val="0"/>
            </a:srgbClr>
          </a:solidFill>
          <a:prstDash val="solid"/>
          <a:miter lim="800000"/>
        </a:ln>
        <a:effectLst/>
      </dgm:spPr>
      <dgm:t>
        <a:bodyPr/>
        <a:lstStyle/>
        <a:p>
          <a:r>
            <a:rPr lang="en-SG" sz="1100" dirty="0" smtClean="0">
              <a:solidFill>
                <a:sysClr val="windowText" lastClr="000000">
                  <a:hueOff val="0"/>
                  <a:satOff val="0"/>
                  <a:lumOff val="0"/>
                  <a:alphaOff val="0"/>
                </a:sysClr>
              </a:solidFill>
              <a:latin typeface="Calibri" panose="020F0502020204030204"/>
              <a:ea typeface="+mn-ea"/>
              <a:cs typeface="+mn-cs"/>
            </a:rPr>
            <a:t>Survey with experts and residents</a:t>
          </a:r>
          <a:endParaRPr lang="en-SG" sz="1100" dirty="0">
            <a:solidFill>
              <a:sysClr val="windowText" lastClr="000000">
                <a:hueOff val="0"/>
                <a:satOff val="0"/>
                <a:lumOff val="0"/>
                <a:alphaOff val="0"/>
              </a:sysClr>
            </a:solidFill>
            <a:latin typeface="Calibri" panose="020F0502020204030204"/>
            <a:ea typeface="+mn-ea"/>
            <a:cs typeface="+mn-cs"/>
          </a:endParaRPr>
        </a:p>
      </dgm:t>
    </dgm:pt>
    <dgm:pt modelId="{850CD8A7-4758-43F5-AC68-E50CFD6D3310}" type="parTrans" cxnId="{008870DE-715B-4D53-9504-8095AC840BC7}">
      <dgm:prSet/>
      <dgm:spPr/>
      <dgm:t>
        <a:bodyPr/>
        <a:lstStyle/>
        <a:p>
          <a:endParaRPr lang="en-SG"/>
        </a:p>
      </dgm:t>
    </dgm:pt>
    <dgm:pt modelId="{AEB01953-4AC9-4301-A3F4-0F47B48038A7}" type="sibTrans" cxnId="{008870DE-715B-4D53-9504-8095AC840BC7}">
      <dgm:prSet/>
      <dgm:spPr/>
      <dgm:t>
        <a:bodyPr/>
        <a:lstStyle/>
        <a:p>
          <a:endParaRPr lang="en-SG"/>
        </a:p>
      </dgm:t>
    </dgm:pt>
    <dgm:pt modelId="{1B42433D-21D7-479F-986F-DE697C644221}">
      <dgm:prSet phldrT="[Text]" custT="1"/>
      <dgm:spPr>
        <a:xfrm>
          <a:off x="3385" y="2957529"/>
          <a:ext cx="2309198" cy="205070"/>
        </a:xfrm>
        <a:solidFill>
          <a:srgbClr val="5B9BD5">
            <a:alpha val="90000"/>
            <a:tint val="40000"/>
            <a:hueOff val="0"/>
            <a:satOff val="0"/>
            <a:lumOff val="0"/>
            <a:alphaOff val="0"/>
          </a:srgbClr>
        </a:solidFill>
        <a:ln w="12700" cap="flat" cmpd="sng" algn="ctr">
          <a:solidFill>
            <a:srgbClr val="5B9BD5">
              <a:alpha val="90000"/>
              <a:tint val="40000"/>
              <a:hueOff val="0"/>
              <a:satOff val="0"/>
              <a:lumOff val="0"/>
              <a:alphaOff val="0"/>
            </a:srgbClr>
          </a:solidFill>
          <a:prstDash val="solid"/>
          <a:miter lim="800000"/>
        </a:ln>
        <a:effectLst/>
      </dgm:spPr>
      <dgm:t>
        <a:bodyPr/>
        <a:lstStyle/>
        <a:p>
          <a:r>
            <a:rPr lang="en-SG" sz="1100" dirty="0" smtClean="0">
              <a:solidFill>
                <a:sysClr val="windowText" lastClr="000000">
                  <a:hueOff val="0"/>
                  <a:satOff val="0"/>
                  <a:lumOff val="0"/>
                  <a:alphaOff val="0"/>
                </a:sysClr>
              </a:solidFill>
              <a:latin typeface="Calibri" panose="020F0502020204030204"/>
              <a:ea typeface="+mn-ea"/>
              <a:cs typeface="+mn-cs"/>
            </a:rPr>
            <a:t>        Computer simulations</a:t>
          </a:r>
          <a:endParaRPr lang="en-SG" sz="1100" dirty="0">
            <a:solidFill>
              <a:sysClr val="windowText" lastClr="000000">
                <a:hueOff val="0"/>
                <a:satOff val="0"/>
                <a:lumOff val="0"/>
                <a:alphaOff val="0"/>
              </a:sysClr>
            </a:solidFill>
            <a:latin typeface="Calibri" panose="020F0502020204030204"/>
            <a:ea typeface="+mn-ea"/>
            <a:cs typeface="+mn-cs"/>
          </a:endParaRPr>
        </a:p>
      </dgm:t>
    </dgm:pt>
    <dgm:pt modelId="{FF1BBD16-8B2F-4729-8764-C5DB764E7245}" type="parTrans" cxnId="{84E5D26E-9DAF-487A-B6EE-426319947856}">
      <dgm:prSet/>
      <dgm:spPr/>
      <dgm:t>
        <a:bodyPr/>
        <a:lstStyle/>
        <a:p>
          <a:endParaRPr lang="en-SG"/>
        </a:p>
      </dgm:t>
    </dgm:pt>
    <dgm:pt modelId="{78212258-978C-47CA-BB43-74F401D5E937}" type="sibTrans" cxnId="{84E5D26E-9DAF-487A-B6EE-426319947856}">
      <dgm:prSet/>
      <dgm:spPr/>
      <dgm:t>
        <a:bodyPr/>
        <a:lstStyle/>
        <a:p>
          <a:endParaRPr lang="en-SG"/>
        </a:p>
      </dgm:t>
    </dgm:pt>
    <dgm:pt modelId="{75D7E0DD-C242-4DFB-91FB-F4B3B882ED17}">
      <dgm:prSet custT="1"/>
      <dgm:spPr>
        <a:xfrm>
          <a:off x="2312583" y="2957529"/>
          <a:ext cx="2309198" cy="205070"/>
        </a:xfrm>
        <a:solidFill>
          <a:srgbClr val="5B9BD5">
            <a:alpha val="90000"/>
            <a:tint val="40000"/>
            <a:hueOff val="0"/>
            <a:satOff val="0"/>
            <a:lumOff val="0"/>
            <a:alphaOff val="0"/>
          </a:srgbClr>
        </a:solidFill>
        <a:ln w="12700" cap="flat" cmpd="sng" algn="ctr">
          <a:solidFill>
            <a:srgbClr val="5B9BD5">
              <a:alpha val="90000"/>
              <a:tint val="40000"/>
              <a:hueOff val="0"/>
              <a:satOff val="0"/>
              <a:lumOff val="0"/>
              <a:alphaOff val="0"/>
            </a:srgbClr>
          </a:solidFill>
          <a:prstDash val="solid"/>
          <a:miter lim="800000"/>
        </a:ln>
        <a:effectLst/>
      </dgm:spPr>
      <dgm:t>
        <a:bodyPr/>
        <a:lstStyle/>
        <a:p>
          <a:r>
            <a:rPr lang="en-SG" sz="1100" dirty="0" smtClean="0">
              <a:solidFill>
                <a:sysClr val="windowText" lastClr="000000">
                  <a:hueOff val="0"/>
                  <a:satOff val="0"/>
                  <a:lumOff val="0"/>
                  <a:alphaOff val="0"/>
                </a:sysClr>
              </a:solidFill>
              <a:latin typeface="Calibri" panose="020F0502020204030204"/>
              <a:ea typeface="+mn-ea"/>
              <a:cs typeface="+mn-cs"/>
            </a:rPr>
            <a:t>Calculations</a:t>
          </a:r>
          <a:endParaRPr lang="en-SG" sz="1100" dirty="0">
            <a:solidFill>
              <a:sysClr val="windowText" lastClr="000000">
                <a:hueOff val="0"/>
                <a:satOff val="0"/>
                <a:lumOff val="0"/>
                <a:alphaOff val="0"/>
              </a:sysClr>
            </a:solidFill>
            <a:latin typeface="Calibri" panose="020F0502020204030204"/>
            <a:ea typeface="+mn-ea"/>
            <a:cs typeface="+mn-cs"/>
          </a:endParaRPr>
        </a:p>
      </dgm:t>
    </dgm:pt>
    <dgm:pt modelId="{FE16C79E-1BCF-4EB0-84D4-1B7D2E970470}" type="parTrans" cxnId="{7F27F9FF-A094-4145-8DD1-4868B472E246}">
      <dgm:prSet/>
      <dgm:spPr/>
      <dgm:t>
        <a:bodyPr/>
        <a:lstStyle/>
        <a:p>
          <a:endParaRPr lang="en-SG"/>
        </a:p>
      </dgm:t>
    </dgm:pt>
    <dgm:pt modelId="{9771FDDB-B609-4DBC-9A6F-7432111EDCCD}" type="sibTrans" cxnId="{7F27F9FF-A094-4145-8DD1-4868B472E246}">
      <dgm:prSet/>
      <dgm:spPr/>
      <dgm:t>
        <a:bodyPr/>
        <a:lstStyle/>
        <a:p>
          <a:endParaRPr lang="en-SG"/>
        </a:p>
      </dgm:t>
    </dgm:pt>
    <dgm:pt modelId="{E1617C5B-51A1-485E-9DB2-1FE4EF0D402D}">
      <dgm:prSet phldrT="[Text]" custT="1"/>
      <dgm:spPr>
        <a:xfrm>
          <a:off x="0" y="2278365"/>
          <a:ext cx="3467183" cy="205070"/>
        </a:xfrm>
        <a:solidFill>
          <a:srgbClr val="5B9BD5">
            <a:alpha val="90000"/>
            <a:tint val="40000"/>
            <a:hueOff val="0"/>
            <a:satOff val="0"/>
            <a:lumOff val="0"/>
            <a:alphaOff val="0"/>
          </a:srgbClr>
        </a:solidFill>
        <a:ln w="12700" cap="flat" cmpd="sng" algn="ctr">
          <a:solidFill>
            <a:srgbClr val="5B9BD5">
              <a:alpha val="90000"/>
              <a:tint val="40000"/>
              <a:hueOff val="0"/>
              <a:satOff val="0"/>
              <a:lumOff val="0"/>
              <a:alphaOff val="0"/>
            </a:srgbClr>
          </a:solidFill>
          <a:prstDash val="solid"/>
          <a:miter lim="800000"/>
        </a:ln>
        <a:effectLst/>
      </dgm:spPr>
      <dgm:t>
        <a:bodyPr/>
        <a:lstStyle/>
        <a:p>
          <a:r>
            <a:rPr lang="en-US" sz="1100" dirty="0" smtClean="0">
              <a:solidFill>
                <a:sysClr val="windowText" lastClr="000000">
                  <a:hueOff val="0"/>
                  <a:satOff val="0"/>
                  <a:lumOff val="0"/>
                  <a:alphaOff val="0"/>
                </a:sysClr>
              </a:solidFill>
              <a:latin typeface="Calibri" panose="020F0502020204030204"/>
              <a:ea typeface="+mn-ea"/>
              <a:cs typeface="+mn-cs"/>
            </a:rPr>
            <a:t>Quantitative</a:t>
          </a:r>
          <a:endParaRPr lang="en-SG" sz="1100" dirty="0">
            <a:solidFill>
              <a:sysClr val="windowText" lastClr="000000">
                <a:hueOff val="0"/>
                <a:satOff val="0"/>
                <a:lumOff val="0"/>
                <a:alphaOff val="0"/>
              </a:sysClr>
            </a:solidFill>
            <a:latin typeface="Calibri" panose="020F0502020204030204"/>
            <a:ea typeface="+mn-ea"/>
            <a:cs typeface="+mn-cs"/>
          </a:endParaRPr>
        </a:p>
      </dgm:t>
    </dgm:pt>
    <dgm:pt modelId="{80BDB261-9465-4286-A305-94917EE4C979}" type="parTrans" cxnId="{FA6E0724-6E2C-4D12-B984-F33E875E7FF7}">
      <dgm:prSet/>
      <dgm:spPr/>
      <dgm:t>
        <a:bodyPr/>
        <a:lstStyle/>
        <a:p>
          <a:endParaRPr lang="en-SG"/>
        </a:p>
      </dgm:t>
    </dgm:pt>
    <dgm:pt modelId="{6BDA2021-5CBE-4E15-B6EF-116D675C1E58}" type="sibTrans" cxnId="{FA6E0724-6E2C-4D12-B984-F33E875E7FF7}">
      <dgm:prSet/>
      <dgm:spPr/>
      <dgm:t>
        <a:bodyPr/>
        <a:lstStyle/>
        <a:p>
          <a:endParaRPr lang="en-SG"/>
        </a:p>
      </dgm:t>
    </dgm:pt>
    <dgm:pt modelId="{E58D2776-094F-46B9-ADE9-D086341F3BE3}">
      <dgm:prSet phldrT="[Text]" custT="1"/>
      <dgm:spPr>
        <a:xfrm>
          <a:off x="3467183" y="2278365"/>
          <a:ext cx="3467183" cy="205070"/>
        </a:xfrm>
        <a:solidFill>
          <a:srgbClr val="5B9BD5">
            <a:alpha val="90000"/>
            <a:tint val="40000"/>
            <a:hueOff val="0"/>
            <a:satOff val="0"/>
            <a:lumOff val="0"/>
            <a:alphaOff val="0"/>
          </a:srgbClr>
        </a:solidFill>
        <a:ln w="12700" cap="flat" cmpd="sng" algn="ctr">
          <a:solidFill>
            <a:srgbClr val="5B9BD5">
              <a:alpha val="90000"/>
              <a:tint val="40000"/>
              <a:hueOff val="0"/>
              <a:satOff val="0"/>
              <a:lumOff val="0"/>
              <a:alphaOff val="0"/>
            </a:srgbClr>
          </a:solidFill>
          <a:prstDash val="solid"/>
          <a:miter lim="800000"/>
        </a:ln>
        <a:effectLst/>
      </dgm:spPr>
      <dgm:t>
        <a:bodyPr/>
        <a:lstStyle/>
        <a:p>
          <a:r>
            <a:rPr lang="en-US" sz="1100" dirty="0" smtClean="0">
              <a:solidFill>
                <a:sysClr val="windowText" lastClr="000000">
                  <a:hueOff val="0"/>
                  <a:satOff val="0"/>
                  <a:lumOff val="0"/>
                  <a:alphaOff val="0"/>
                </a:sysClr>
              </a:solidFill>
              <a:latin typeface="Calibri" panose="020F0502020204030204"/>
              <a:ea typeface="+mn-ea"/>
              <a:cs typeface="+mn-cs"/>
            </a:rPr>
            <a:t>Qualitative</a:t>
          </a:r>
          <a:endParaRPr lang="en-SG" sz="1100" dirty="0">
            <a:solidFill>
              <a:sysClr val="windowText" lastClr="000000">
                <a:hueOff val="0"/>
                <a:satOff val="0"/>
                <a:lumOff val="0"/>
                <a:alphaOff val="0"/>
              </a:sysClr>
            </a:solidFill>
            <a:latin typeface="Calibri" panose="020F0502020204030204"/>
            <a:ea typeface="+mn-ea"/>
            <a:cs typeface="+mn-cs"/>
          </a:endParaRPr>
        </a:p>
      </dgm:t>
    </dgm:pt>
    <dgm:pt modelId="{F512660A-A3F7-4F51-BFE1-CACF957BFC25}" type="parTrans" cxnId="{124081D0-EABB-43E8-B0F9-40E5BD76983D}">
      <dgm:prSet/>
      <dgm:spPr/>
      <dgm:t>
        <a:bodyPr/>
        <a:lstStyle/>
        <a:p>
          <a:endParaRPr lang="en-SG"/>
        </a:p>
      </dgm:t>
    </dgm:pt>
    <dgm:pt modelId="{92B57B18-E013-4212-BD30-A2D15DC31BC9}" type="sibTrans" cxnId="{124081D0-EABB-43E8-B0F9-40E5BD76983D}">
      <dgm:prSet/>
      <dgm:spPr/>
      <dgm:t>
        <a:bodyPr/>
        <a:lstStyle/>
        <a:p>
          <a:endParaRPr lang="en-SG"/>
        </a:p>
      </dgm:t>
    </dgm:pt>
    <dgm:pt modelId="{849210D5-AD3E-47CA-9073-100A2FEC5A99}">
      <dgm:prSet phldrT="[Text]" custT="1"/>
      <dgm:spPr>
        <a:xfrm rot="10800000">
          <a:off x="0" y="3395959"/>
          <a:ext cx="6934366" cy="685853"/>
        </a:xfrm>
        <a:solidFill>
          <a:srgbClr val="5B9BD5">
            <a:lumMod val="75000"/>
          </a:srgbClr>
        </a:solidFill>
        <a:ln w="12700" cap="flat" cmpd="sng" algn="ctr">
          <a:solidFill>
            <a:sysClr val="window" lastClr="FFFFFF">
              <a:hueOff val="0"/>
              <a:satOff val="0"/>
              <a:lumOff val="0"/>
              <a:alphaOff val="0"/>
            </a:sysClr>
          </a:solidFill>
          <a:prstDash val="solid"/>
          <a:miter lim="800000"/>
        </a:ln>
        <a:effectLst/>
      </dgm:spPr>
      <dgm:t>
        <a:bodyPr/>
        <a:lstStyle/>
        <a:p>
          <a:r>
            <a:rPr lang="en-SG" sz="1100" dirty="0" smtClean="0">
              <a:solidFill>
                <a:sysClr val="window" lastClr="FFFFFF"/>
              </a:solidFill>
              <a:latin typeface="Calibri" panose="020F0502020204030204"/>
              <a:ea typeface="+mn-ea"/>
              <a:cs typeface="+mn-cs"/>
            </a:rPr>
            <a:t>6. </a:t>
          </a:r>
          <a:r>
            <a:rPr lang="en-GB" sz="1100" dirty="0" smtClean="0">
              <a:solidFill>
                <a:sysClr val="window" lastClr="FFFFFF"/>
              </a:solidFill>
              <a:latin typeface="Calibri" panose="020F0502020204030204"/>
              <a:ea typeface="+mn-ea"/>
              <a:cs typeface="+mn-cs"/>
            </a:rPr>
            <a:t>Evaluation of SPF design alternatives and selection of the optimal SPF design alternative</a:t>
          </a:r>
          <a:endParaRPr lang="en-SG" sz="1100" dirty="0">
            <a:solidFill>
              <a:sysClr val="window" lastClr="FFFFFF"/>
            </a:solidFill>
            <a:latin typeface="Calibri" panose="020F0502020204030204"/>
            <a:ea typeface="+mn-ea"/>
            <a:cs typeface="+mn-cs"/>
          </a:endParaRPr>
        </a:p>
      </dgm:t>
    </dgm:pt>
    <dgm:pt modelId="{50A8A015-AA6A-49F6-BD8A-590548C84EB5}" type="parTrans" cxnId="{8A06BBF3-D7DB-4C50-8F96-2FB0C655AD99}">
      <dgm:prSet/>
      <dgm:spPr/>
      <dgm:t>
        <a:bodyPr/>
        <a:lstStyle/>
        <a:p>
          <a:endParaRPr lang="en-SG"/>
        </a:p>
      </dgm:t>
    </dgm:pt>
    <dgm:pt modelId="{35429412-3B5E-480C-8F40-D5FFFAC02FE5}" type="sibTrans" cxnId="{8A06BBF3-D7DB-4C50-8F96-2FB0C655AD99}">
      <dgm:prSet/>
      <dgm:spPr/>
      <dgm:t>
        <a:bodyPr/>
        <a:lstStyle/>
        <a:p>
          <a:endParaRPr lang="en-SG"/>
        </a:p>
      </dgm:t>
    </dgm:pt>
    <dgm:pt modelId="{08108A98-DB0E-4376-9C1F-99ED62D47254}">
      <dgm:prSet phldrT="[Text]" custT="1"/>
      <dgm:spPr>
        <a:xfrm>
          <a:off x="0" y="3636694"/>
          <a:ext cx="3467183" cy="205070"/>
        </a:xfrm>
        <a:solidFill>
          <a:srgbClr val="5B9BD5">
            <a:alpha val="90000"/>
            <a:tint val="40000"/>
            <a:hueOff val="0"/>
            <a:satOff val="0"/>
            <a:lumOff val="0"/>
            <a:alphaOff val="0"/>
          </a:srgbClr>
        </a:solidFill>
        <a:ln w="12700" cap="flat" cmpd="sng" algn="ctr">
          <a:solidFill>
            <a:srgbClr val="5B9BD5">
              <a:alpha val="90000"/>
              <a:tint val="40000"/>
              <a:hueOff val="0"/>
              <a:satOff val="0"/>
              <a:lumOff val="0"/>
              <a:alphaOff val="0"/>
            </a:srgbClr>
          </a:solidFill>
          <a:prstDash val="solid"/>
          <a:miter lim="800000"/>
        </a:ln>
        <a:effectLst/>
      </dgm:spPr>
      <dgm:t>
        <a:bodyPr/>
        <a:lstStyle/>
        <a:p>
          <a:r>
            <a:rPr lang="en-SG" sz="1100" dirty="0" smtClean="0">
              <a:solidFill>
                <a:sysClr val="windowText" lastClr="000000">
                  <a:hueOff val="0"/>
                  <a:satOff val="0"/>
                  <a:lumOff val="0"/>
                  <a:alphaOff val="0"/>
                </a:sysClr>
              </a:solidFill>
              <a:latin typeface="Calibri" panose="020F0502020204030204"/>
              <a:ea typeface="+mn-ea"/>
              <a:cs typeface="+mn-cs"/>
            </a:rPr>
            <a:t>Accepting one Design: proceed to step 7 </a:t>
          </a:r>
          <a:endParaRPr lang="en-SG" sz="1100" dirty="0">
            <a:solidFill>
              <a:sysClr val="windowText" lastClr="000000">
                <a:hueOff val="0"/>
                <a:satOff val="0"/>
                <a:lumOff val="0"/>
                <a:alphaOff val="0"/>
              </a:sysClr>
            </a:solidFill>
            <a:latin typeface="Calibri" panose="020F0502020204030204"/>
            <a:ea typeface="+mn-ea"/>
            <a:cs typeface="+mn-cs"/>
          </a:endParaRPr>
        </a:p>
      </dgm:t>
    </dgm:pt>
    <dgm:pt modelId="{F9530674-E6F4-451A-B53C-7BEB9CACAE44}" type="parTrans" cxnId="{E046286F-3604-4CA2-9172-2363C766F988}">
      <dgm:prSet/>
      <dgm:spPr/>
      <dgm:t>
        <a:bodyPr/>
        <a:lstStyle/>
        <a:p>
          <a:endParaRPr lang="en-SG"/>
        </a:p>
      </dgm:t>
    </dgm:pt>
    <dgm:pt modelId="{978F74D6-3883-4CB2-B7BC-FAC19E375ACF}" type="sibTrans" cxnId="{E046286F-3604-4CA2-9172-2363C766F988}">
      <dgm:prSet/>
      <dgm:spPr/>
      <dgm:t>
        <a:bodyPr/>
        <a:lstStyle/>
        <a:p>
          <a:endParaRPr lang="en-SG"/>
        </a:p>
      </dgm:t>
    </dgm:pt>
    <dgm:pt modelId="{839069B9-3373-4E07-BAE8-D8F5B3A04EEF}">
      <dgm:prSet custT="1"/>
      <dgm:spPr>
        <a:xfrm>
          <a:off x="0" y="4075124"/>
          <a:ext cx="6934366" cy="445938"/>
        </a:xfrm>
        <a:solidFill>
          <a:srgbClr val="5B9BD5">
            <a:lumMod val="75000"/>
          </a:srgbClr>
        </a:solidFill>
        <a:ln w="12700" cap="flat" cmpd="sng" algn="ctr">
          <a:solidFill>
            <a:sysClr val="window" lastClr="FFFFFF">
              <a:hueOff val="0"/>
              <a:satOff val="0"/>
              <a:lumOff val="0"/>
              <a:alphaOff val="0"/>
            </a:sysClr>
          </a:solidFill>
          <a:prstDash val="solid"/>
          <a:miter lim="800000"/>
        </a:ln>
        <a:effectLst/>
      </dgm:spPr>
      <dgm:t>
        <a:bodyPr/>
        <a:lstStyle/>
        <a:p>
          <a:r>
            <a:rPr lang="en-SG" sz="1100" dirty="0" smtClean="0">
              <a:solidFill>
                <a:sysClr val="window" lastClr="FFFFFF"/>
              </a:solidFill>
              <a:latin typeface="Calibri" panose="020F0502020204030204"/>
              <a:ea typeface="+mn-ea"/>
              <a:cs typeface="+mn-cs"/>
            </a:rPr>
            <a:t>7. Optimal PSF Design Alternative</a:t>
          </a:r>
        </a:p>
      </dgm:t>
    </dgm:pt>
    <dgm:pt modelId="{047D0E69-C62F-4A9A-AA69-965184A45DB9}" type="parTrans" cxnId="{03CB282B-8AF9-4A4C-96CD-ABA8415B8609}">
      <dgm:prSet/>
      <dgm:spPr/>
      <dgm:t>
        <a:bodyPr/>
        <a:lstStyle/>
        <a:p>
          <a:endParaRPr lang="en-SG"/>
        </a:p>
      </dgm:t>
    </dgm:pt>
    <dgm:pt modelId="{BF89541D-D5D9-48ED-AE3A-92D9DCEB3B59}" type="sibTrans" cxnId="{03CB282B-8AF9-4A4C-96CD-ABA8415B8609}">
      <dgm:prSet/>
      <dgm:spPr/>
      <dgm:t>
        <a:bodyPr/>
        <a:lstStyle/>
        <a:p>
          <a:endParaRPr lang="en-SG"/>
        </a:p>
      </dgm:t>
    </dgm:pt>
    <dgm:pt modelId="{2D8FC573-2CA1-4F4B-AD02-F36FB3FDFDAB}">
      <dgm:prSet phldrT="[Text]" custT="1"/>
      <dgm:spPr>
        <a:xfrm>
          <a:off x="3467183" y="3636694"/>
          <a:ext cx="3467183" cy="205070"/>
        </a:xfrm>
        <a:solidFill>
          <a:srgbClr val="5B9BD5">
            <a:alpha val="90000"/>
            <a:tint val="40000"/>
            <a:hueOff val="0"/>
            <a:satOff val="0"/>
            <a:lumOff val="0"/>
            <a:alphaOff val="0"/>
          </a:srgbClr>
        </a:solidFill>
        <a:ln w="12700" cap="flat" cmpd="sng" algn="ctr">
          <a:solidFill>
            <a:srgbClr val="5B9BD5">
              <a:alpha val="90000"/>
              <a:tint val="40000"/>
              <a:hueOff val="0"/>
              <a:satOff val="0"/>
              <a:lumOff val="0"/>
              <a:alphaOff val="0"/>
            </a:srgbClr>
          </a:solidFill>
          <a:prstDash val="solid"/>
          <a:miter lim="800000"/>
        </a:ln>
        <a:effectLst/>
      </dgm:spPr>
      <dgm:t>
        <a:bodyPr/>
        <a:lstStyle/>
        <a:p>
          <a:r>
            <a:rPr lang="en-US" sz="1100" dirty="0" smtClean="0">
              <a:solidFill>
                <a:sysClr val="windowText" lastClr="000000">
                  <a:hueOff val="0"/>
                  <a:satOff val="0"/>
                  <a:lumOff val="0"/>
                  <a:alphaOff val="0"/>
                </a:sysClr>
              </a:solidFill>
              <a:latin typeface="Calibri" panose="020F0502020204030204"/>
              <a:ea typeface="+mn-ea"/>
              <a:cs typeface="+mn-cs"/>
            </a:rPr>
            <a:t>Not accepting design: return to any previous step</a:t>
          </a:r>
          <a:endParaRPr lang="en-SG" sz="1100" dirty="0">
            <a:solidFill>
              <a:sysClr val="windowText" lastClr="000000">
                <a:hueOff val="0"/>
                <a:satOff val="0"/>
                <a:lumOff val="0"/>
                <a:alphaOff val="0"/>
              </a:sysClr>
            </a:solidFill>
            <a:latin typeface="Calibri" panose="020F0502020204030204"/>
            <a:ea typeface="+mn-ea"/>
            <a:cs typeface="+mn-cs"/>
          </a:endParaRPr>
        </a:p>
      </dgm:t>
    </dgm:pt>
    <dgm:pt modelId="{D6151808-CFBF-4940-8E78-A48E60AD2F1B}" type="parTrans" cxnId="{9BD9A834-98AA-452C-889D-D96A17AF8348}">
      <dgm:prSet/>
      <dgm:spPr/>
      <dgm:t>
        <a:bodyPr/>
        <a:lstStyle/>
        <a:p>
          <a:endParaRPr lang="en-SG"/>
        </a:p>
      </dgm:t>
    </dgm:pt>
    <dgm:pt modelId="{8E8B3657-5EBD-4CAF-92A6-24D5BD1F88FA}" type="sibTrans" cxnId="{9BD9A834-98AA-452C-889D-D96A17AF8348}">
      <dgm:prSet/>
      <dgm:spPr/>
      <dgm:t>
        <a:bodyPr/>
        <a:lstStyle/>
        <a:p>
          <a:endParaRPr lang="en-SG"/>
        </a:p>
      </dgm:t>
    </dgm:pt>
    <dgm:pt modelId="{B32979E6-818C-46FE-8CF1-3668B7C8F883}">
      <dgm:prSet custT="1"/>
      <dgm:spPr>
        <a:xfrm>
          <a:off x="0" y="4307012"/>
          <a:ext cx="6934366" cy="205131"/>
        </a:xfrm>
        <a:solidFill>
          <a:srgbClr val="5B9BD5">
            <a:alpha val="90000"/>
            <a:tint val="40000"/>
            <a:hueOff val="0"/>
            <a:satOff val="0"/>
            <a:lumOff val="0"/>
            <a:alphaOff val="0"/>
          </a:srgbClr>
        </a:solidFill>
        <a:ln w="12700" cap="flat" cmpd="sng" algn="ctr">
          <a:solidFill>
            <a:srgbClr val="5B9BD5">
              <a:alpha val="90000"/>
              <a:tint val="40000"/>
              <a:hueOff val="0"/>
              <a:satOff val="0"/>
              <a:lumOff val="0"/>
              <a:alphaOff val="0"/>
            </a:srgbClr>
          </a:solidFill>
          <a:prstDash val="solid"/>
          <a:miter lim="800000"/>
        </a:ln>
        <a:effectLst/>
      </dgm:spPr>
      <dgm:t>
        <a:bodyPr/>
        <a:lstStyle/>
        <a:p>
          <a:r>
            <a:rPr lang="en-SG" sz="1100" dirty="0" smtClean="0">
              <a:solidFill>
                <a:sysClr val="windowText" lastClr="000000">
                  <a:hueOff val="0"/>
                  <a:satOff val="0"/>
                  <a:lumOff val="0"/>
                  <a:alphaOff val="0"/>
                </a:sysClr>
              </a:solidFill>
              <a:latin typeface="Calibri" panose="020F0502020204030204"/>
              <a:ea typeface="+mn-ea"/>
              <a:cs typeface="+mn-cs"/>
            </a:rPr>
            <a:t>Façade installation and monitoring</a:t>
          </a:r>
        </a:p>
      </dgm:t>
    </dgm:pt>
    <dgm:pt modelId="{0A1C2C1E-DEEE-4A7B-92EF-FA32983D99DF}" type="parTrans" cxnId="{BAD68EE2-FA69-4678-A97E-61A3E0E9655B}">
      <dgm:prSet/>
      <dgm:spPr/>
      <dgm:t>
        <a:bodyPr/>
        <a:lstStyle/>
        <a:p>
          <a:endParaRPr lang="en-SG"/>
        </a:p>
      </dgm:t>
    </dgm:pt>
    <dgm:pt modelId="{F945E348-FB3F-4A71-9C37-A82E011C6EE3}" type="sibTrans" cxnId="{BAD68EE2-FA69-4678-A97E-61A3E0E9655B}">
      <dgm:prSet/>
      <dgm:spPr/>
      <dgm:t>
        <a:bodyPr/>
        <a:lstStyle/>
        <a:p>
          <a:endParaRPr lang="en-SG"/>
        </a:p>
      </dgm:t>
    </dgm:pt>
    <dgm:pt modelId="{D1053C6C-4970-433C-A599-E8DEA07207B1}">
      <dgm:prSet phldrT="[Text]" custT="1"/>
      <dgm:spPr>
        <a:xfrm>
          <a:off x="4621782" y="240871"/>
          <a:ext cx="2309198" cy="205070"/>
        </a:xfrm>
        <a:solidFill>
          <a:srgbClr val="5B9BD5">
            <a:alpha val="90000"/>
            <a:tint val="40000"/>
            <a:hueOff val="0"/>
            <a:satOff val="0"/>
            <a:lumOff val="0"/>
            <a:alphaOff val="0"/>
          </a:srgbClr>
        </a:solidFill>
        <a:ln w="12700" cap="flat" cmpd="sng" algn="ctr">
          <a:solidFill>
            <a:srgbClr val="5B9BD5">
              <a:alpha val="90000"/>
              <a:tint val="40000"/>
              <a:hueOff val="0"/>
              <a:satOff val="0"/>
              <a:lumOff val="0"/>
              <a:alphaOff val="0"/>
            </a:srgbClr>
          </a:solidFill>
          <a:prstDash val="solid"/>
          <a:miter lim="800000"/>
        </a:ln>
        <a:effectLst/>
      </dgm:spPr>
      <dgm:t>
        <a:bodyPr/>
        <a:lstStyle/>
        <a:p>
          <a:r>
            <a:rPr lang="en-US" sz="1100" dirty="0" smtClean="0">
              <a:solidFill>
                <a:sysClr val="windowText" lastClr="000000">
                  <a:hueOff val="0"/>
                  <a:satOff val="0"/>
                  <a:lumOff val="0"/>
                  <a:alphaOff val="0"/>
                </a:sysClr>
              </a:solidFill>
              <a:latin typeface="Calibri" panose="020F0502020204030204"/>
              <a:ea typeface="+mn-ea"/>
              <a:cs typeface="+mn-cs"/>
            </a:rPr>
            <a:t>Definition of openings </a:t>
          </a:r>
          <a:endParaRPr lang="en-SG" sz="1000" dirty="0">
            <a:solidFill>
              <a:sysClr val="windowText" lastClr="000000">
                <a:hueOff val="0"/>
                <a:satOff val="0"/>
                <a:lumOff val="0"/>
                <a:alphaOff val="0"/>
              </a:sysClr>
            </a:solidFill>
            <a:latin typeface="Calibri" panose="020F0502020204030204"/>
            <a:ea typeface="+mn-ea"/>
            <a:cs typeface="+mn-cs"/>
          </a:endParaRPr>
        </a:p>
      </dgm:t>
    </dgm:pt>
    <dgm:pt modelId="{A4B47673-D6A7-4F01-B5FE-23959B864E35}" type="parTrans" cxnId="{0DC6B99F-E293-4B0F-9829-68B434B34863}">
      <dgm:prSet/>
      <dgm:spPr/>
      <dgm:t>
        <a:bodyPr/>
        <a:lstStyle/>
        <a:p>
          <a:endParaRPr lang="en-SG"/>
        </a:p>
      </dgm:t>
    </dgm:pt>
    <dgm:pt modelId="{81119822-B8F2-4317-B4B1-AC6B7857278E}" type="sibTrans" cxnId="{0DC6B99F-E293-4B0F-9829-68B434B34863}">
      <dgm:prSet/>
      <dgm:spPr/>
      <dgm:t>
        <a:bodyPr/>
        <a:lstStyle/>
        <a:p>
          <a:endParaRPr lang="en-SG"/>
        </a:p>
      </dgm:t>
    </dgm:pt>
    <dgm:pt modelId="{BEB66887-C824-4A9F-9641-888706D86202}" type="pres">
      <dgm:prSet presAssocID="{71835A3E-9795-4438-869F-96416EBA7AB3}" presName="Name0" presStyleCnt="0">
        <dgm:presLayoutVars>
          <dgm:dir/>
          <dgm:animLvl val="lvl"/>
          <dgm:resizeHandles val="exact"/>
        </dgm:presLayoutVars>
      </dgm:prSet>
      <dgm:spPr/>
      <dgm:t>
        <a:bodyPr/>
        <a:lstStyle/>
        <a:p>
          <a:endParaRPr lang="en-SG"/>
        </a:p>
      </dgm:t>
    </dgm:pt>
    <dgm:pt modelId="{EF6AD10D-59B7-4231-9429-C4FE26D9F1D2}" type="pres">
      <dgm:prSet presAssocID="{839069B9-3373-4E07-BAE8-D8F5B3A04EEF}" presName="boxAndChildren" presStyleCnt="0"/>
      <dgm:spPr/>
    </dgm:pt>
    <dgm:pt modelId="{6047F284-C676-459A-830E-78D0B07174BE}" type="pres">
      <dgm:prSet presAssocID="{839069B9-3373-4E07-BAE8-D8F5B3A04EEF}" presName="parentTextBox" presStyleLbl="node1" presStyleIdx="0" presStyleCnt="7" custScaleX="33427" custLinFactY="-101147" custLinFactNeighborX="-26163" custLinFactNeighborY="-200000"/>
      <dgm:spPr>
        <a:prstGeom prst="rect">
          <a:avLst/>
        </a:prstGeom>
      </dgm:spPr>
      <dgm:t>
        <a:bodyPr/>
        <a:lstStyle/>
        <a:p>
          <a:endParaRPr lang="en-SG"/>
        </a:p>
      </dgm:t>
    </dgm:pt>
    <dgm:pt modelId="{5C993F16-0DDF-4A3C-B61D-3D9B269576E5}" type="pres">
      <dgm:prSet presAssocID="{839069B9-3373-4E07-BAE8-D8F5B3A04EEF}" presName="entireBox" presStyleLbl="node1" presStyleIdx="0" presStyleCnt="7"/>
      <dgm:spPr/>
      <dgm:t>
        <a:bodyPr/>
        <a:lstStyle/>
        <a:p>
          <a:endParaRPr lang="en-SG"/>
        </a:p>
      </dgm:t>
    </dgm:pt>
    <dgm:pt modelId="{92266780-BE1F-4491-BDBC-4BF7206E5E54}" type="pres">
      <dgm:prSet presAssocID="{839069B9-3373-4E07-BAE8-D8F5B3A04EEF}" presName="descendantBox" presStyleCnt="0"/>
      <dgm:spPr/>
    </dgm:pt>
    <dgm:pt modelId="{1B327B2F-55BF-4C1F-88D8-F7597C3C0DCB}" type="pres">
      <dgm:prSet presAssocID="{B32979E6-818C-46FE-8CF1-3668B7C8F883}" presName="childTextBox" presStyleLbl="fgAccFollowNode1" presStyleIdx="0" presStyleCnt="14">
        <dgm:presLayoutVars>
          <dgm:bulletEnabled val="1"/>
        </dgm:presLayoutVars>
      </dgm:prSet>
      <dgm:spPr>
        <a:prstGeom prst="rect">
          <a:avLst/>
        </a:prstGeom>
      </dgm:spPr>
      <dgm:t>
        <a:bodyPr/>
        <a:lstStyle/>
        <a:p>
          <a:endParaRPr lang="en-SG"/>
        </a:p>
      </dgm:t>
    </dgm:pt>
    <dgm:pt modelId="{C08F7A3D-A969-47DB-BBB9-CA8A3CFF9E87}" type="pres">
      <dgm:prSet presAssocID="{35429412-3B5E-480C-8F40-D5FFFAC02FE5}" presName="sp" presStyleCnt="0"/>
      <dgm:spPr/>
    </dgm:pt>
    <dgm:pt modelId="{E469B012-FAE4-4BC3-930F-1AC3676C26AC}" type="pres">
      <dgm:prSet presAssocID="{849210D5-AD3E-47CA-9073-100A2FEC5A99}" presName="arrowAndChildren" presStyleCnt="0"/>
      <dgm:spPr/>
    </dgm:pt>
    <dgm:pt modelId="{6ACD93CB-53FE-4E39-8E40-04198776B9E6}" type="pres">
      <dgm:prSet presAssocID="{849210D5-AD3E-47CA-9073-100A2FEC5A99}" presName="parentTextArrow" presStyleLbl="node1" presStyleIdx="0" presStyleCnt="7"/>
      <dgm:spPr>
        <a:prstGeom prst="upArrowCallout">
          <a:avLst/>
        </a:prstGeom>
      </dgm:spPr>
      <dgm:t>
        <a:bodyPr/>
        <a:lstStyle/>
        <a:p>
          <a:endParaRPr lang="en-SG"/>
        </a:p>
      </dgm:t>
    </dgm:pt>
    <dgm:pt modelId="{0F6F006A-F64A-423A-81A8-B380EECFC58E}" type="pres">
      <dgm:prSet presAssocID="{849210D5-AD3E-47CA-9073-100A2FEC5A99}" presName="arrow" presStyleLbl="node1" presStyleIdx="1" presStyleCnt="7"/>
      <dgm:spPr/>
      <dgm:t>
        <a:bodyPr/>
        <a:lstStyle/>
        <a:p>
          <a:endParaRPr lang="en-SG"/>
        </a:p>
      </dgm:t>
    </dgm:pt>
    <dgm:pt modelId="{7534E15F-71D9-4669-8075-647CE9117A87}" type="pres">
      <dgm:prSet presAssocID="{849210D5-AD3E-47CA-9073-100A2FEC5A99}" presName="descendantArrow" presStyleCnt="0"/>
      <dgm:spPr/>
    </dgm:pt>
    <dgm:pt modelId="{88A8AFA8-969F-4853-960E-B062E1728402}" type="pres">
      <dgm:prSet presAssocID="{08108A98-DB0E-4376-9C1F-99ED62D47254}" presName="childTextArrow" presStyleLbl="fgAccFollowNode1" presStyleIdx="1" presStyleCnt="14">
        <dgm:presLayoutVars>
          <dgm:bulletEnabled val="1"/>
        </dgm:presLayoutVars>
      </dgm:prSet>
      <dgm:spPr>
        <a:prstGeom prst="rect">
          <a:avLst/>
        </a:prstGeom>
      </dgm:spPr>
      <dgm:t>
        <a:bodyPr/>
        <a:lstStyle/>
        <a:p>
          <a:endParaRPr lang="en-SG"/>
        </a:p>
      </dgm:t>
    </dgm:pt>
    <dgm:pt modelId="{1F512BA4-F3F1-4E06-BC1C-FC3ACCD026C7}" type="pres">
      <dgm:prSet presAssocID="{2D8FC573-2CA1-4F4B-AD02-F36FB3FDFDAB}" presName="childTextArrow" presStyleLbl="fgAccFollowNode1" presStyleIdx="2" presStyleCnt="14">
        <dgm:presLayoutVars>
          <dgm:bulletEnabled val="1"/>
        </dgm:presLayoutVars>
      </dgm:prSet>
      <dgm:spPr>
        <a:prstGeom prst="rect">
          <a:avLst/>
        </a:prstGeom>
      </dgm:spPr>
      <dgm:t>
        <a:bodyPr/>
        <a:lstStyle/>
        <a:p>
          <a:endParaRPr lang="en-SG"/>
        </a:p>
      </dgm:t>
    </dgm:pt>
    <dgm:pt modelId="{F55851B4-BC24-48B0-8FB4-4B46B8D7961C}" type="pres">
      <dgm:prSet presAssocID="{237C9E22-348D-4335-ADF4-CACE383853A8}" presName="sp" presStyleCnt="0"/>
      <dgm:spPr/>
    </dgm:pt>
    <dgm:pt modelId="{5A114C05-BC8A-4886-B3F8-7E887B136C16}" type="pres">
      <dgm:prSet presAssocID="{5341947B-CB98-4D07-9C90-0D38BE26F591}" presName="arrowAndChildren" presStyleCnt="0"/>
      <dgm:spPr/>
    </dgm:pt>
    <dgm:pt modelId="{8F420392-B304-4994-A30E-15724DDC9270}" type="pres">
      <dgm:prSet presAssocID="{5341947B-CB98-4D07-9C90-0D38BE26F591}" presName="parentTextArrow" presStyleLbl="node1" presStyleIdx="1" presStyleCnt="7"/>
      <dgm:spPr>
        <a:prstGeom prst="upArrowCallout">
          <a:avLst/>
        </a:prstGeom>
      </dgm:spPr>
      <dgm:t>
        <a:bodyPr/>
        <a:lstStyle/>
        <a:p>
          <a:endParaRPr lang="en-SG"/>
        </a:p>
      </dgm:t>
    </dgm:pt>
    <dgm:pt modelId="{93C08A97-6FAE-44F2-B611-4C83AEC1053F}" type="pres">
      <dgm:prSet presAssocID="{5341947B-CB98-4D07-9C90-0D38BE26F591}" presName="arrow" presStyleLbl="node1" presStyleIdx="2" presStyleCnt="7"/>
      <dgm:spPr/>
      <dgm:t>
        <a:bodyPr/>
        <a:lstStyle/>
        <a:p>
          <a:endParaRPr lang="en-SG"/>
        </a:p>
      </dgm:t>
    </dgm:pt>
    <dgm:pt modelId="{42EF523F-BDE0-4F7E-8A62-3B573C7E2077}" type="pres">
      <dgm:prSet presAssocID="{5341947B-CB98-4D07-9C90-0D38BE26F591}" presName="descendantArrow" presStyleCnt="0"/>
      <dgm:spPr/>
    </dgm:pt>
    <dgm:pt modelId="{2FFF63C6-5CAA-4324-A3FA-7799C5CD46A6}" type="pres">
      <dgm:prSet presAssocID="{1B42433D-21D7-479F-986F-DE697C644221}" presName="childTextArrow" presStyleLbl="fgAccFollowNode1" presStyleIdx="3" presStyleCnt="14">
        <dgm:presLayoutVars>
          <dgm:bulletEnabled val="1"/>
        </dgm:presLayoutVars>
      </dgm:prSet>
      <dgm:spPr>
        <a:prstGeom prst="rect">
          <a:avLst/>
        </a:prstGeom>
      </dgm:spPr>
      <dgm:t>
        <a:bodyPr/>
        <a:lstStyle/>
        <a:p>
          <a:endParaRPr lang="en-SG"/>
        </a:p>
      </dgm:t>
    </dgm:pt>
    <dgm:pt modelId="{72DD47E3-9FB2-4CA2-AD72-077EF686C72B}" type="pres">
      <dgm:prSet presAssocID="{75D7E0DD-C242-4DFB-91FB-F4B3B882ED17}" presName="childTextArrow" presStyleLbl="fgAccFollowNode1" presStyleIdx="4" presStyleCnt="14">
        <dgm:presLayoutVars>
          <dgm:bulletEnabled val="1"/>
        </dgm:presLayoutVars>
      </dgm:prSet>
      <dgm:spPr>
        <a:prstGeom prst="rect">
          <a:avLst/>
        </a:prstGeom>
      </dgm:spPr>
      <dgm:t>
        <a:bodyPr/>
        <a:lstStyle/>
        <a:p>
          <a:endParaRPr lang="en-SG"/>
        </a:p>
      </dgm:t>
    </dgm:pt>
    <dgm:pt modelId="{9FB3C8C0-8441-4BCF-9778-7292BECDB8D9}" type="pres">
      <dgm:prSet presAssocID="{650F6D8E-6B0B-4F0D-8685-B0CD84236BA1}" presName="childTextArrow" presStyleLbl="fgAccFollowNode1" presStyleIdx="5" presStyleCnt="14">
        <dgm:presLayoutVars>
          <dgm:bulletEnabled val="1"/>
        </dgm:presLayoutVars>
      </dgm:prSet>
      <dgm:spPr>
        <a:prstGeom prst="rect">
          <a:avLst/>
        </a:prstGeom>
      </dgm:spPr>
      <dgm:t>
        <a:bodyPr/>
        <a:lstStyle/>
        <a:p>
          <a:endParaRPr lang="en-SG"/>
        </a:p>
      </dgm:t>
    </dgm:pt>
    <dgm:pt modelId="{88C90063-843C-4953-86F7-78DBA227F045}" type="pres">
      <dgm:prSet presAssocID="{48AD1C5C-003C-4A2A-B436-9CB668CEB5AD}" presName="sp" presStyleCnt="0"/>
      <dgm:spPr/>
    </dgm:pt>
    <dgm:pt modelId="{04560D25-DE54-4BAF-8736-4CE58C52E3D8}" type="pres">
      <dgm:prSet presAssocID="{178405E3-0591-4C56-B011-15470CC6CA28}" presName="arrowAndChildren" presStyleCnt="0"/>
      <dgm:spPr/>
    </dgm:pt>
    <dgm:pt modelId="{39B1E375-C7B6-48C5-8F3C-C3230194325E}" type="pres">
      <dgm:prSet presAssocID="{178405E3-0591-4C56-B011-15470CC6CA28}" presName="parentTextArrow" presStyleLbl="node1" presStyleIdx="2" presStyleCnt="7"/>
      <dgm:spPr>
        <a:prstGeom prst="upArrowCallout">
          <a:avLst/>
        </a:prstGeom>
      </dgm:spPr>
      <dgm:t>
        <a:bodyPr/>
        <a:lstStyle/>
        <a:p>
          <a:endParaRPr lang="en-SG"/>
        </a:p>
      </dgm:t>
    </dgm:pt>
    <dgm:pt modelId="{4604C98A-6936-468A-87B1-8E09BAE845E0}" type="pres">
      <dgm:prSet presAssocID="{178405E3-0591-4C56-B011-15470CC6CA28}" presName="arrow" presStyleLbl="node1" presStyleIdx="3" presStyleCnt="7"/>
      <dgm:spPr/>
      <dgm:t>
        <a:bodyPr/>
        <a:lstStyle/>
        <a:p>
          <a:endParaRPr lang="en-SG"/>
        </a:p>
      </dgm:t>
    </dgm:pt>
    <dgm:pt modelId="{3659E18E-884A-4581-8518-41433F59F5FE}" type="pres">
      <dgm:prSet presAssocID="{178405E3-0591-4C56-B011-15470CC6CA28}" presName="descendantArrow" presStyleCnt="0"/>
      <dgm:spPr/>
    </dgm:pt>
    <dgm:pt modelId="{F87E4748-B6E8-45E4-882B-8FB22B78BE06}" type="pres">
      <dgm:prSet presAssocID="{E1617C5B-51A1-485E-9DB2-1FE4EF0D402D}" presName="childTextArrow" presStyleLbl="fgAccFollowNode1" presStyleIdx="6" presStyleCnt="14">
        <dgm:presLayoutVars>
          <dgm:bulletEnabled val="1"/>
        </dgm:presLayoutVars>
      </dgm:prSet>
      <dgm:spPr>
        <a:prstGeom prst="rect">
          <a:avLst/>
        </a:prstGeom>
      </dgm:spPr>
      <dgm:t>
        <a:bodyPr/>
        <a:lstStyle/>
        <a:p>
          <a:endParaRPr lang="en-SG"/>
        </a:p>
      </dgm:t>
    </dgm:pt>
    <dgm:pt modelId="{CFA7FCF1-7B41-4B64-86D3-18F58168565A}" type="pres">
      <dgm:prSet presAssocID="{E58D2776-094F-46B9-ADE9-D086341F3BE3}" presName="childTextArrow" presStyleLbl="fgAccFollowNode1" presStyleIdx="7" presStyleCnt="14">
        <dgm:presLayoutVars>
          <dgm:bulletEnabled val="1"/>
        </dgm:presLayoutVars>
      </dgm:prSet>
      <dgm:spPr>
        <a:prstGeom prst="rect">
          <a:avLst/>
        </a:prstGeom>
      </dgm:spPr>
      <dgm:t>
        <a:bodyPr/>
        <a:lstStyle/>
        <a:p>
          <a:endParaRPr lang="en-SG"/>
        </a:p>
      </dgm:t>
    </dgm:pt>
    <dgm:pt modelId="{9C937921-86F8-4905-AF17-1DFE3777A212}" type="pres">
      <dgm:prSet presAssocID="{AF35271F-5B89-4D4A-BB00-1550AFC0ACAD}" presName="sp" presStyleCnt="0"/>
      <dgm:spPr/>
    </dgm:pt>
    <dgm:pt modelId="{B3C77834-F8E1-471B-83FC-8ADBF851B552}" type="pres">
      <dgm:prSet presAssocID="{49A6377C-DB70-44BF-A332-6BA61AA14BE6}" presName="arrowAndChildren" presStyleCnt="0"/>
      <dgm:spPr/>
    </dgm:pt>
    <dgm:pt modelId="{64EE3D53-E160-4105-870F-0D7EE9091CAE}" type="pres">
      <dgm:prSet presAssocID="{49A6377C-DB70-44BF-A332-6BA61AA14BE6}" presName="parentTextArrow" presStyleLbl="node1" presStyleIdx="3" presStyleCnt="7"/>
      <dgm:spPr>
        <a:prstGeom prst="upArrowCallout">
          <a:avLst/>
        </a:prstGeom>
      </dgm:spPr>
      <dgm:t>
        <a:bodyPr/>
        <a:lstStyle/>
        <a:p>
          <a:endParaRPr lang="en-SG"/>
        </a:p>
      </dgm:t>
    </dgm:pt>
    <dgm:pt modelId="{B374FB08-90DE-48E8-B4E1-137BF912BA05}" type="pres">
      <dgm:prSet presAssocID="{49A6377C-DB70-44BF-A332-6BA61AA14BE6}" presName="arrow" presStyleLbl="node1" presStyleIdx="4" presStyleCnt="7"/>
      <dgm:spPr/>
      <dgm:t>
        <a:bodyPr/>
        <a:lstStyle/>
        <a:p>
          <a:endParaRPr lang="en-SG"/>
        </a:p>
      </dgm:t>
    </dgm:pt>
    <dgm:pt modelId="{2981DD53-8731-40C9-97FC-2A55A9D3889D}" type="pres">
      <dgm:prSet presAssocID="{49A6377C-DB70-44BF-A332-6BA61AA14BE6}" presName="descendantArrow" presStyleCnt="0"/>
      <dgm:spPr/>
    </dgm:pt>
    <dgm:pt modelId="{4231BE1C-2056-4372-9F9F-8490DEE676C2}" type="pres">
      <dgm:prSet presAssocID="{91C3269F-89E5-4177-9E17-D4FC9F7352ED}" presName="childTextArrow" presStyleLbl="fgAccFollowNode1" presStyleIdx="8" presStyleCnt="14">
        <dgm:presLayoutVars>
          <dgm:bulletEnabled val="1"/>
        </dgm:presLayoutVars>
      </dgm:prSet>
      <dgm:spPr>
        <a:prstGeom prst="rect">
          <a:avLst/>
        </a:prstGeom>
      </dgm:spPr>
      <dgm:t>
        <a:bodyPr/>
        <a:lstStyle/>
        <a:p>
          <a:endParaRPr lang="en-SG"/>
        </a:p>
      </dgm:t>
    </dgm:pt>
    <dgm:pt modelId="{09F57BA1-55E4-4D1B-A50A-CA34CB026A8B}" type="pres">
      <dgm:prSet presAssocID="{CDA7A93E-6DEF-432B-A70C-B72BF4FB02A0}" presName="childTextArrow" presStyleLbl="fgAccFollowNode1" presStyleIdx="9" presStyleCnt="14">
        <dgm:presLayoutVars>
          <dgm:bulletEnabled val="1"/>
        </dgm:presLayoutVars>
      </dgm:prSet>
      <dgm:spPr>
        <a:prstGeom prst="rect">
          <a:avLst/>
        </a:prstGeom>
      </dgm:spPr>
      <dgm:t>
        <a:bodyPr/>
        <a:lstStyle/>
        <a:p>
          <a:endParaRPr lang="en-SG"/>
        </a:p>
      </dgm:t>
    </dgm:pt>
    <dgm:pt modelId="{7785F074-E362-4E7F-A7F2-CABB060091E0}" type="pres">
      <dgm:prSet presAssocID="{78CA8A57-C9C7-4561-8627-7914CA9513C8}" presName="sp" presStyleCnt="0"/>
      <dgm:spPr/>
    </dgm:pt>
    <dgm:pt modelId="{FACDD718-77DD-4DEE-B400-2EB3E3F9D7E2}" type="pres">
      <dgm:prSet presAssocID="{B2BC90B7-2749-4BEE-A809-A5E104903012}" presName="arrowAndChildren" presStyleCnt="0"/>
      <dgm:spPr/>
    </dgm:pt>
    <dgm:pt modelId="{5E0D16BB-9D70-4124-9782-2685305BE226}" type="pres">
      <dgm:prSet presAssocID="{B2BC90B7-2749-4BEE-A809-A5E104903012}" presName="parentTextArrow" presStyleLbl="node1" presStyleIdx="4" presStyleCnt="7"/>
      <dgm:spPr>
        <a:prstGeom prst="upArrowCallout">
          <a:avLst/>
        </a:prstGeom>
      </dgm:spPr>
      <dgm:t>
        <a:bodyPr/>
        <a:lstStyle/>
        <a:p>
          <a:endParaRPr lang="en-SG"/>
        </a:p>
      </dgm:t>
    </dgm:pt>
    <dgm:pt modelId="{B12BDC86-5933-4212-9DD1-ACCB36083FEA}" type="pres">
      <dgm:prSet presAssocID="{B2BC90B7-2749-4BEE-A809-A5E104903012}" presName="arrow" presStyleLbl="node1" presStyleIdx="5" presStyleCnt="7"/>
      <dgm:spPr/>
      <dgm:t>
        <a:bodyPr/>
        <a:lstStyle/>
        <a:p>
          <a:endParaRPr lang="en-SG"/>
        </a:p>
      </dgm:t>
    </dgm:pt>
    <dgm:pt modelId="{D3A51481-DD10-4E29-BB61-74FD9750DFC8}" type="pres">
      <dgm:prSet presAssocID="{B2BC90B7-2749-4BEE-A809-A5E104903012}" presName="descendantArrow" presStyleCnt="0"/>
      <dgm:spPr/>
    </dgm:pt>
    <dgm:pt modelId="{0AF619A1-97DB-4F18-9B28-5107D17C9B08}" type="pres">
      <dgm:prSet presAssocID="{4B684B13-42DE-426D-AF54-A075D521ECA3}" presName="childTextArrow" presStyleLbl="fgAccFollowNode1" presStyleIdx="10" presStyleCnt="14">
        <dgm:presLayoutVars>
          <dgm:bulletEnabled val="1"/>
        </dgm:presLayoutVars>
      </dgm:prSet>
      <dgm:spPr>
        <a:prstGeom prst="rect">
          <a:avLst/>
        </a:prstGeom>
      </dgm:spPr>
      <dgm:t>
        <a:bodyPr/>
        <a:lstStyle/>
        <a:p>
          <a:endParaRPr lang="en-SG"/>
        </a:p>
      </dgm:t>
    </dgm:pt>
    <dgm:pt modelId="{FE20C0BC-7D83-4A23-AB75-2A6D0B5E14E6}" type="pres">
      <dgm:prSet presAssocID="{19190231-3488-4495-9F86-C59411B84D2F}" presName="sp" presStyleCnt="0"/>
      <dgm:spPr/>
    </dgm:pt>
    <dgm:pt modelId="{8EA38BF3-CB2E-4A48-A35C-8BA31CE5FF25}" type="pres">
      <dgm:prSet presAssocID="{0C534B1E-E1EF-41D4-9C64-73A94BF6E213}" presName="arrowAndChildren" presStyleCnt="0"/>
      <dgm:spPr/>
    </dgm:pt>
    <dgm:pt modelId="{02FB3EE2-D3A6-46D0-9E53-51F0300B42E4}" type="pres">
      <dgm:prSet presAssocID="{0C534B1E-E1EF-41D4-9C64-73A94BF6E213}" presName="parentTextArrow" presStyleLbl="node1" presStyleIdx="5" presStyleCnt="7"/>
      <dgm:spPr>
        <a:prstGeom prst="upArrowCallout">
          <a:avLst/>
        </a:prstGeom>
      </dgm:spPr>
      <dgm:t>
        <a:bodyPr/>
        <a:lstStyle/>
        <a:p>
          <a:endParaRPr lang="en-SG"/>
        </a:p>
      </dgm:t>
    </dgm:pt>
    <dgm:pt modelId="{A507FD60-7A31-4098-924F-09CF961020C2}" type="pres">
      <dgm:prSet presAssocID="{0C534B1E-E1EF-41D4-9C64-73A94BF6E213}" presName="arrow" presStyleLbl="node1" presStyleIdx="6" presStyleCnt="7"/>
      <dgm:spPr/>
      <dgm:t>
        <a:bodyPr/>
        <a:lstStyle/>
        <a:p>
          <a:endParaRPr lang="en-SG"/>
        </a:p>
      </dgm:t>
    </dgm:pt>
    <dgm:pt modelId="{B1D6F6A9-CF3F-4411-AC4D-1C6649A50D3F}" type="pres">
      <dgm:prSet presAssocID="{0C534B1E-E1EF-41D4-9C64-73A94BF6E213}" presName="descendantArrow" presStyleCnt="0"/>
      <dgm:spPr/>
    </dgm:pt>
    <dgm:pt modelId="{30AB8C7C-0797-4BA6-A625-D1E63EF936D3}" type="pres">
      <dgm:prSet presAssocID="{E20CAF2A-F97A-467F-9F5C-2F75EF1C7AC0}" presName="childTextArrow" presStyleLbl="fgAccFollowNode1" presStyleIdx="11" presStyleCnt="14">
        <dgm:presLayoutVars>
          <dgm:bulletEnabled val="1"/>
        </dgm:presLayoutVars>
      </dgm:prSet>
      <dgm:spPr>
        <a:prstGeom prst="rect">
          <a:avLst/>
        </a:prstGeom>
      </dgm:spPr>
      <dgm:t>
        <a:bodyPr/>
        <a:lstStyle/>
        <a:p>
          <a:endParaRPr lang="en-SG"/>
        </a:p>
      </dgm:t>
    </dgm:pt>
    <dgm:pt modelId="{30AE25AE-7FE6-4E2D-A268-61C5155A2300}" type="pres">
      <dgm:prSet presAssocID="{0B48C81F-CC69-4DF4-8D3B-5B7EFA64DEB2}" presName="childTextArrow" presStyleLbl="fgAccFollowNode1" presStyleIdx="12" presStyleCnt="14">
        <dgm:presLayoutVars>
          <dgm:bulletEnabled val="1"/>
        </dgm:presLayoutVars>
      </dgm:prSet>
      <dgm:spPr>
        <a:prstGeom prst="rect">
          <a:avLst/>
        </a:prstGeom>
      </dgm:spPr>
      <dgm:t>
        <a:bodyPr/>
        <a:lstStyle/>
        <a:p>
          <a:endParaRPr lang="en-SG"/>
        </a:p>
      </dgm:t>
    </dgm:pt>
    <dgm:pt modelId="{8CD66CBD-51C7-4CA1-894A-CE729311503C}" type="pres">
      <dgm:prSet presAssocID="{D1053C6C-4970-433C-A599-E8DEA07207B1}" presName="childTextArrow" presStyleLbl="fgAccFollowNode1" presStyleIdx="13" presStyleCnt="14">
        <dgm:presLayoutVars>
          <dgm:bulletEnabled val="1"/>
        </dgm:presLayoutVars>
      </dgm:prSet>
      <dgm:spPr>
        <a:prstGeom prst="rect">
          <a:avLst/>
        </a:prstGeom>
      </dgm:spPr>
      <dgm:t>
        <a:bodyPr/>
        <a:lstStyle/>
        <a:p>
          <a:endParaRPr lang="en-SG"/>
        </a:p>
      </dgm:t>
    </dgm:pt>
  </dgm:ptLst>
  <dgm:cxnLst>
    <dgm:cxn modelId="{D8A4B097-12F6-479F-B41F-419CD4A3155E}" srcId="{71835A3E-9795-4438-869F-96416EBA7AB3}" destId="{178405E3-0591-4C56-B011-15470CC6CA28}" srcOrd="3" destOrd="0" parTransId="{870DCF44-1F4D-4121-9163-130E52B601D9}" sibTransId="{48AD1C5C-003C-4A2A-B436-9CB668CEB5AD}"/>
    <dgm:cxn modelId="{84E5D26E-9DAF-487A-B6EE-426319947856}" srcId="{5341947B-CB98-4D07-9C90-0D38BE26F591}" destId="{1B42433D-21D7-479F-986F-DE697C644221}" srcOrd="0" destOrd="0" parTransId="{FF1BBD16-8B2F-4729-8764-C5DB764E7245}" sibTransId="{78212258-978C-47CA-BB43-74F401D5E937}"/>
    <dgm:cxn modelId="{C58F70A9-BF75-413B-B8CF-27D7415B67C4}" type="presOf" srcId="{E1617C5B-51A1-485E-9DB2-1FE4EF0D402D}" destId="{F87E4748-B6E8-45E4-882B-8FB22B78BE06}" srcOrd="0" destOrd="0" presId="urn:microsoft.com/office/officeart/2005/8/layout/process4"/>
    <dgm:cxn modelId="{63B1DB93-EEAA-4DE3-B541-6C064CC977CD}" srcId="{49A6377C-DB70-44BF-A332-6BA61AA14BE6}" destId="{91C3269F-89E5-4177-9E17-D4FC9F7352ED}" srcOrd="0" destOrd="0" parTransId="{CC7A364C-D303-413A-8E0C-AE9B77C7CA03}" sibTransId="{D354EF42-266F-4FA5-914F-E360F961AF98}"/>
    <dgm:cxn modelId="{124081D0-EABB-43E8-B0F9-40E5BD76983D}" srcId="{178405E3-0591-4C56-B011-15470CC6CA28}" destId="{E58D2776-094F-46B9-ADE9-D086341F3BE3}" srcOrd="1" destOrd="0" parTransId="{F512660A-A3F7-4F51-BFE1-CACF957BFC25}" sibTransId="{92B57B18-E013-4212-BD30-A2D15DC31BC9}"/>
    <dgm:cxn modelId="{56C3B710-64BC-4996-9A1A-D25F083FE78A}" type="presOf" srcId="{B2BC90B7-2749-4BEE-A809-A5E104903012}" destId="{5E0D16BB-9D70-4124-9782-2685305BE226}" srcOrd="0" destOrd="0" presId="urn:microsoft.com/office/officeart/2005/8/layout/process4"/>
    <dgm:cxn modelId="{008870DE-715B-4D53-9504-8095AC840BC7}" srcId="{5341947B-CB98-4D07-9C90-0D38BE26F591}" destId="{650F6D8E-6B0B-4F0D-8685-B0CD84236BA1}" srcOrd="2" destOrd="0" parTransId="{850CD8A7-4758-43F5-AC68-E50CFD6D3310}" sibTransId="{AEB01953-4AC9-4301-A3F4-0F47B48038A7}"/>
    <dgm:cxn modelId="{E8116986-BF00-4C8F-B3FC-280C3DE85D16}" type="presOf" srcId="{849210D5-AD3E-47CA-9073-100A2FEC5A99}" destId="{6ACD93CB-53FE-4E39-8E40-04198776B9E6}" srcOrd="0" destOrd="0" presId="urn:microsoft.com/office/officeart/2005/8/layout/process4"/>
    <dgm:cxn modelId="{2A90C53C-C57E-497C-A560-2A7D1CD39AA4}" srcId="{B2BC90B7-2749-4BEE-A809-A5E104903012}" destId="{4B684B13-42DE-426D-AF54-A075D521ECA3}" srcOrd="0" destOrd="0" parTransId="{09DFA80B-D19D-4CD2-8937-80FDC47DFB68}" sibTransId="{A79A4E31-8D91-447D-9F81-7AB32ED0E9EA}"/>
    <dgm:cxn modelId="{8923196D-A196-46E6-8BC7-4330FED9A232}" srcId="{0C534B1E-E1EF-41D4-9C64-73A94BF6E213}" destId="{0B48C81F-CC69-4DF4-8D3B-5B7EFA64DEB2}" srcOrd="1" destOrd="0" parTransId="{79A27FA0-A007-475F-9832-3BD296C25083}" sibTransId="{A812D93E-C639-4509-8FA1-35599E59F8CE}"/>
    <dgm:cxn modelId="{CB08399A-9E1A-497D-80C6-2EF46FBB25C6}" type="presOf" srcId="{849210D5-AD3E-47CA-9073-100A2FEC5A99}" destId="{0F6F006A-F64A-423A-81A8-B380EECFC58E}" srcOrd="1" destOrd="0" presId="urn:microsoft.com/office/officeart/2005/8/layout/process4"/>
    <dgm:cxn modelId="{CC23FEAA-D7BF-4AA3-BF0D-BEEC2E069F36}" type="presOf" srcId="{178405E3-0591-4C56-B011-15470CC6CA28}" destId="{4604C98A-6936-468A-87B1-8E09BAE845E0}" srcOrd="1" destOrd="0" presId="urn:microsoft.com/office/officeart/2005/8/layout/process4"/>
    <dgm:cxn modelId="{9B791B72-113B-454C-A033-25546E72F894}" srcId="{71835A3E-9795-4438-869F-96416EBA7AB3}" destId="{B2BC90B7-2749-4BEE-A809-A5E104903012}" srcOrd="1" destOrd="0" parTransId="{70755F42-B081-4096-97EB-5507D18B6473}" sibTransId="{78CA8A57-C9C7-4561-8627-7914CA9513C8}"/>
    <dgm:cxn modelId="{55A844CE-0B6E-43F9-9033-92119609DDA2}" type="presOf" srcId="{CDA7A93E-6DEF-432B-A70C-B72BF4FB02A0}" destId="{09F57BA1-55E4-4D1B-A50A-CA34CB026A8B}" srcOrd="0" destOrd="0" presId="urn:microsoft.com/office/officeart/2005/8/layout/process4"/>
    <dgm:cxn modelId="{345F9B59-FCBD-4AAB-9955-3A8AB7D31341}" srcId="{49A6377C-DB70-44BF-A332-6BA61AA14BE6}" destId="{CDA7A93E-6DEF-432B-A70C-B72BF4FB02A0}" srcOrd="1" destOrd="0" parTransId="{BA766FB0-4EED-4C79-886A-A99CC379B9A3}" sibTransId="{1B05F7EF-F820-4189-B229-3C528E007165}"/>
    <dgm:cxn modelId="{7F27F9FF-A094-4145-8DD1-4868B472E246}" srcId="{5341947B-CB98-4D07-9C90-0D38BE26F591}" destId="{75D7E0DD-C242-4DFB-91FB-F4B3B882ED17}" srcOrd="1" destOrd="0" parTransId="{FE16C79E-1BCF-4EB0-84D4-1B7D2E970470}" sibTransId="{9771FDDB-B609-4DBC-9A6F-7432111EDCCD}"/>
    <dgm:cxn modelId="{A71022A5-2CD1-49D6-91C0-4062899643A3}" type="presOf" srcId="{49A6377C-DB70-44BF-A332-6BA61AA14BE6}" destId="{B374FB08-90DE-48E8-B4E1-137BF912BA05}" srcOrd="1" destOrd="0" presId="urn:microsoft.com/office/officeart/2005/8/layout/process4"/>
    <dgm:cxn modelId="{8A06BBF3-D7DB-4C50-8F96-2FB0C655AD99}" srcId="{71835A3E-9795-4438-869F-96416EBA7AB3}" destId="{849210D5-AD3E-47CA-9073-100A2FEC5A99}" srcOrd="5" destOrd="0" parTransId="{50A8A015-AA6A-49F6-BD8A-590548C84EB5}" sibTransId="{35429412-3B5E-480C-8F40-D5FFFAC02FE5}"/>
    <dgm:cxn modelId="{BAD68EE2-FA69-4678-A97E-61A3E0E9655B}" srcId="{839069B9-3373-4E07-BAE8-D8F5B3A04EEF}" destId="{B32979E6-818C-46FE-8CF1-3668B7C8F883}" srcOrd="0" destOrd="0" parTransId="{0A1C2C1E-DEEE-4A7B-92EF-FA32983D99DF}" sibTransId="{F945E348-FB3F-4A71-9C37-A82E011C6EE3}"/>
    <dgm:cxn modelId="{FA6E0724-6E2C-4D12-B984-F33E875E7FF7}" srcId="{178405E3-0591-4C56-B011-15470CC6CA28}" destId="{E1617C5B-51A1-485E-9DB2-1FE4EF0D402D}" srcOrd="0" destOrd="0" parTransId="{80BDB261-9465-4286-A305-94917EE4C979}" sibTransId="{6BDA2021-5CBE-4E15-B6EF-116D675C1E58}"/>
    <dgm:cxn modelId="{E8C94010-1B66-49BE-AE21-A390DBAC592A}" type="presOf" srcId="{0B48C81F-CC69-4DF4-8D3B-5B7EFA64DEB2}" destId="{30AE25AE-7FE6-4E2D-A268-61C5155A2300}" srcOrd="0" destOrd="0" presId="urn:microsoft.com/office/officeart/2005/8/layout/process4"/>
    <dgm:cxn modelId="{B0D70D95-9D4B-407F-AAAA-DE50948581EB}" type="presOf" srcId="{49A6377C-DB70-44BF-A332-6BA61AA14BE6}" destId="{64EE3D53-E160-4105-870F-0D7EE9091CAE}" srcOrd="0" destOrd="0" presId="urn:microsoft.com/office/officeart/2005/8/layout/process4"/>
    <dgm:cxn modelId="{1CA2AA98-279A-46AA-B300-25C5DECBD959}" type="presOf" srcId="{91C3269F-89E5-4177-9E17-D4FC9F7352ED}" destId="{4231BE1C-2056-4372-9F9F-8490DEE676C2}" srcOrd="0" destOrd="0" presId="urn:microsoft.com/office/officeart/2005/8/layout/process4"/>
    <dgm:cxn modelId="{632813C0-53DD-488C-8F0E-FDBBF4DC919D}" srcId="{71835A3E-9795-4438-869F-96416EBA7AB3}" destId="{49A6377C-DB70-44BF-A332-6BA61AA14BE6}" srcOrd="2" destOrd="0" parTransId="{BB326D24-AE37-4B2C-97BC-932EA6E5C0C9}" sibTransId="{AF35271F-5B89-4D4A-BB00-1550AFC0ACAD}"/>
    <dgm:cxn modelId="{E9EDDEF7-5D44-4E6F-B52E-8D756567CA60}" type="presOf" srcId="{178405E3-0591-4C56-B011-15470CC6CA28}" destId="{39B1E375-C7B6-48C5-8F3C-C3230194325E}" srcOrd="0" destOrd="0" presId="urn:microsoft.com/office/officeart/2005/8/layout/process4"/>
    <dgm:cxn modelId="{F9F6E180-29CD-4B52-8CA8-88F91A39E8BD}" type="presOf" srcId="{5341947B-CB98-4D07-9C90-0D38BE26F591}" destId="{8F420392-B304-4994-A30E-15724DDC9270}" srcOrd="0" destOrd="0" presId="urn:microsoft.com/office/officeart/2005/8/layout/process4"/>
    <dgm:cxn modelId="{AFD279D1-E1D2-4755-98A0-6B2D2F164742}" type="presOf" srcId="{0C534B1E-E1EF-41D4-9C64-73A94BF6E213}" destId="{02FB3EE2-D3A6-46D0-9E53-51F0300B42E4}" srcOrd="0" destOrd="0" presId="urn:microsoft.com/office/officeart/2005/8/layout/process4"/>
    <dgm:cxn modelId="{D6192556-AF3B-4C71-81EC-162DE98428AE}" type="presOf" srcId="{839069B9-3373-4E07-BAE8-D8F5B3A04EEF}" destId="{6047F284-C676-459A-830E-78D0B07174BE}" srcOrd="0" destOrd="0" presId="urn:microsoft.com/office/officeart/2005/8/layout/process4"/>
    <dgm:cxn modelId="{27EA45B0-0D3F-4541-AC77-C84A624B2231}" type="presOf" srcId="{E58D2776-094F-46B9-ADE9-D086341F3BE3}" destId="{CFA7FCF1-7B41-4B64-86D3-18F58168565A}" srcOrd="0" destOrd="0" presId="urn:microsoft.com/office/officeart/2005/8/layout/process4"/>
    <dgm:cxn modelId="{3DFA70D3-92E8-4267-88A8-EADD8D176A4A}" type="presOf" srcId="{839069B9-3373-4E07-BAE8-D8F5B3A04EEF}" destId="{5C993F16-0DDF-4A3C-B61D-3D9B269576E5}" srcOrd="1" destOrd="0" presId="urn:microsoft.com/office/officeart/2005/8/layout/process4"/>
    <dgm:cxn modelId="{C59D1E33-4860-49B9-8768-64FC84793E28}" type="presOf" srcId="{2D8FC573-2CA1-4F4B-AD02-F36FB3FDFDAB}" destId="{1F512BA4-F3F1-4E06-BC1C-FC3ACCD026C7}" srcOrd="0" destOrd="0" presId="urn:microsoft.com/office/officeart/2005/8/layout/process4"/>
    <dgm:cxn modelId="{8302A425-065A-4F29-B5AE-62EB16A0E5DD}" srcId="{71835A3E-9795-4438-869F-96416EBA7AB3}" destId="{5341947B-CB98-4D07-9C90-0D38BE26F591}" srcOrd="4" destOrd="0" parTransId="{FE0CBA02-C825-41A7-8478-424F375485C0}" sibTransId="{237C9E22-348D-4335-ADF4-CACE383853A8}"/>
    <dgm:cxn modelId="{65BA4ED8-8344-40BC-B83E-1DD11C9AC681}" srcId="{71835A3E-9795-4438-869F-96416EBA7AB3}" destId="{0C534B1E-E1EF-41D4-9C64-73A94BF6E213}" srcOrd="0" destOrd="0" parTransId="{357968DB-B30A-455B-A63D-2DD7F6CF5235}" sibTransId="{19190231-3488-4495-9F86-C59411B84D2F}"/>
    <dgm:cxn modelId="{661DBF3D-F79A-4E8E-847B-E3C727887267}" type="presOf" srcId="{71835A3E-9795-4438-869F-96416EBA7AB3}" destId="{BEB66887-C824-4A9F-9641-888706D86202}" srcOrd="0" destOrd="0" presId="urn:microsoft.com/office/officeart/2005/8/layout/process4"/>
    <dgm:cxn modelId="{1F14B1B2-E820-4DB9-BE15-E4D078F26ACD}" type="presOf" srcId="{75D7E0DD-C242-4DFB-91FB-F4B3B882ED17}" destId="{72DD47E3-9FB2-4CA2-AD72-077EF686C72B}" srcOrd="0" destOrd="0" presId="urn:microsoft.com/office/officeart/2005/8/layout/process4"/>
    <dgm:cxn modelId="{3C2C99A1-4728-4601-BB00-8B8C1D9DF86E}" type="presOf" srcId="{E20CAF2A-F97A-467F-9F5C-2F75EF1C7AC0}" destId="{30AB8C7C-0797-4BA6-A625-D1E63EF936D3}" srcOrd="0" destOrd="0" presId="urn:microsoft.com/office/officeart/2005/8/layout/process4"/>
    <dgm:cxn modelId="{98189B41-C911-494A-A0C5-A2485196D5F5}" type="presOf" srcId="{B32979E6-818C-46FE-8CF1-3668B7C8F883}" destId="{1B327B2F-55BF-4C1F-88D8-F7597C3C0DCB}" srcOrd="0" destOrd="0" presId="urn:microsoft.com/office/officeart/2005/8/layout/process4"/>
    <dgm:cxn modelId="{9BD9A834-98AA-452C-889D-D96A17AF8348}" srcId="{849210D5-AD3E-47CA-9073-100A2FEC5A99}" destId="{2D8FC573-2CA1-4F4B-AD02-F36FB3FDFDAB}" srcOrd="1" destOrd="0" parTransId="{D6151808-CFBF-4940-8E78-A48E60AD2F1B}" sibTransId="{8E8B3657-5EBD-4CAF-92A6-24D5BD1F88FA}"/>
    <dgm:cxn modelId="{0DC6B99F-E293-4B0F-9829-68B434B34863}" srcId="{0C534B1E-E1EF-41D4-9C64-73A94BF6E213}" destId="{D1053C6C-4970-433C-A599-E8DEA07207B1}" srcOrd="2" destOrd="0" parTransId="{A4B47673-D6A7-4F01-B5FE-23959B864E35}" sibTransId="{81119822-B8F2-4317-B4B1-AC6B7857278E}"/>
    <dgm:cxn modelId="{BF98DAB8-D445-404F-9FF3-856CF3DF82A5}" type="presOf" srcId="{B2BC90B7-2749-4BEE-A809-A5E104903012}" destId="{B12BDC86-5933-4212-9DD1-ACCB36083FEA}" srcOrd="1" destOrd="0" presId="urn:microsoft.com/office/officeart/2005/8/layout/process4"/>
    <dgm:cxn modelId="{506FFB8F-CA3C-4886-9285-4DD2C474AB44}" type="presOf" srcId="{4B684B13-42DE-426D-AF54-A075D521ECA3}" destId="{0AF619A1-97DB-4F18-9B28-5107D17C9B08}" srcOrd="0" destOrd="0" presId="urn:microsoft.com/office/officeart/2005/8/layout/process4"/>
    <dgm:cxn modelId="{7622E985-3DDD-4112-A3D7-9CBCFC445390}" srcId="{0C534B1E-E1EF-41D4-9C64-73A94BF6E213}" destId="{E20CAF2A-F97A-467F-9F5C-2F75EF1C7AC0}" srcOrd="0" destOrd="0" parTransId="{F16562D9-1A9F-43AF-8449-1F243E59C234}" sibTransId="{FD44D1DF-6BE8-4FD7-9C3C-75AF9B36CE1A}"/>
    <dgm:cxn modelId="{9C2A9550-C7B8-40C6-84FA-092BEADA2030}" type="presOf" srcId="{5341947B-CB98-4D07-9C90-0D38BE26F591}" destId="{93C08A97-6FAE-44F2-B611-4C83AEC1053F}" srcOrd="1" destOrd="0" presId="urn:microsoft.com/office/officeart/2005/8/layout/process4"/>
    <dgm:cxn modelId="{48F22648-124F-4B99-9C50-D6DB4584E7BD}" type="presOf" srcId="{D1053C6C-4970-433C-A599-E8DEA07207B1}" destId="{8CD66CBD-51C7-4CA1-894A-CE729311503C}" srcOrd="0" destOrd="0" presId="urn:microsoft.com/office/officeart/2005/8/layout/process4"/>
    <dgm:cxn modelId="{8B6B81D7-592D-4B45-9DBD-AA10F7599E95}" type="presOf" srcId="{650F6D8E-6B0B-4F0D-8685-B0CD84236BA1}" destId="{9FB3C8C0-8441-4BCF-9778-7292BECDB8D9}" srcOrd="0" destOrd="0" presId="urn:microsoft.com/office/officeart/2005/8/layout/process4"/>
    <dgm:cxn modelId="{50B6E897-1E38-4841-8048-DD4BAD7E190C}" type="presOf" srcId="{08108A98-DB0E-4376-9C1F-99ED62D47254}" destId="{88A8AFA8-969F-4853-960E-B062E1728402}" srcOrd="0" destOrd="0" presId="urn:microsoft.com/office/officeart/2005/8/layout/process4"/>
    <dgm:cxn modelId="{CE9701FB-460E-4655-B5A9-F2825AB938B8}" type="presOf" srcId="{0C534B1E-E1EF-41D4-9C64-73A94BF6E213}" destId="{A507FD60-7A31-4098-924F-09CF961020C2}" srcOrd="1" destOrd="0" presId="urn:microsoft.com/office/officeart/2005/8/layout/process4"/>
    <dgm:cxn modelId="{E046286F-3604-4CA2-9172-2363C766F988}" srcId="{849210D5-AD3E-47CA-9073-100A2FEC5A99}" destId="{08108A98-DB0E-4376-9C1F-99ED62D47254}" srcOrd="0" destOrd="0" parTransId="{F9530674-E6F4-451A-B53C-7BEB9CACAE44}" sibTransId="{978F74D6-3883-4CB2-B7BC-FAC19E375ACF}"/>
    <dgm:cxn modelId="{E44BE342-B1C0-4815-995C-C1EA67CB3FC4}" type="presOf" srcId="{1B42433D-21D7-479F-986F-DE697C644221}" destId="{2FFF63C6-5CAA-4324-A3FA-7799C5CD46A6}" srcOrd="0" destOrd="0" presId="urn:microsoft.com/office/officeart/2005/8/layout/process4"/>
    <dgm:cxn modelId="{03CB282B-8AF9-4A4C-96CD-ABA8415B8609}" srcId="{71835A3E-9795-4438-869F-96416EBA7AB3}" destId="{839069B9-3373-4E07-BAE8-D8F5B3A04EEF}" srcOrd="6" destOrd="0" parTransId="{047D0E69-C62F-4A9A-AA69-965184A45DB9}" sibTransId="{BF89541D-D5D9-48ED-AE3A-92D9DCEB3B59}"/>
    <dgm:cxn modelId="{2C10C9EA-3AD1-4CB4-B160-C0FF04A89D24}" type="presParOf" srcId="{BEB66887-C824-4A9F-9641-888706D86202}" destId="{EF6AD10D-59B7-4231-9429-C4FE26D9F1D2}" srcOrd="0" destOrd="0" presId="urn:microsoft.com/office/officeart/2005/8/layout/process4"/>
    <dgm:cxn modelId="{B8F25F66-8025-4982-B9EB-96E31FFB3716}" type="presParOf" srcId="{EF6AD10D-59B7-4231-9429-C4FE26D9F1D2}" destId="{6047F284-C676-459A-830E-78D0B07174BE}" srcOrd="0" destOrd="0" presId="urn:microsoft.com/office/officeart/2005/8/layout/process4"/>
    <dgm:cxn modelId="{3ABC2AA1-5938-41B6-A897-3655C9BAE9D9}" type="presParOf" srcId="{EF6AD10D-59B7-4231-9429-C4FE26D9F1D2}" destId="{5C993F16-0DDF-4A3C-B61D-3D9B269576E5}" srcOrd="1" destOrd="0" presId="urn:microsoft.com/office/officeart/2005/8/layout/process4"/>
    <dgm:cxn modelId="{2AFDC2FA-E960-46D1-B15C-5A000C12C819}" type="presParOf" srcId="{EF6AD10D-59B7-4231-9429-C4FE26D9F1D2}" destId="{92266780-BE1F-4491-BDBC-4BF7206E5E54}" srcOrd="2" destOrd="0" presId="urn:microsoft.com/office/officeart/2005/8/layout/process4"/>
    <dgm:cxn modelId="{C782078E-8BFB-4C80-ABE7-31D9E2AAE5BE}" type="presParOf" srcId="{92266780-BE1F-4491-BDBC-4BF7206E5E54}" destId="{1B327B2F-55BF-4C1F-88D8-F7597C3C0DCB}" srcOrd="0" destOrd="0" presId="urn:microsoft.com/office/officeart/2005/8/layout/process4"/>
    <dgm:cxn modelId="{17B77CD4-B56C-42AF-93AC-85DAA8264BE7}" type="presParOf" srcId="{BEB66887-C824-4A9F-9641-888706D86202}" destId="{C08F7A3D-A969-47DB-BBB9-CA8A3CFF9E87}" srcOrd="1" destOrd="0" presId="urn:microsoft.com/office/officeart/2005/8/layout/process4"/>
    <dgm:cxn modelId="{5F58BE75-97CD-492C-8271-2D3C3329E4A1}" type="presParOf" srcId="{BEB66887-C824-4A9F-9641-888706D86202}" destId="{E469B012-FAE4-4BC3-930F-1AC3676C26AC}" srcOrd="2" destOrd="0" presId="urn:microsoft.com/office/officeart/2005/8/layout/process4"/>
    <dgm:cxn modelId="{16938150-479C-47BC-8888-173FB15C030A}" type="presParOf" srcId="{E469B012-FAE4-4BC3-930F-1AC3676C26AC}" destId="{6ACD93CB-53FE-4E39-8E40-04198776B9E6}" srcOrd="0" destOrd="0" presId="urn:microsoft.com/office/officeart/2005/8/layout/process4"/>
    <dgm:cxn modelId="{8327A703-2F30-445F-BF3B-F0536E2C3F86}" type="presParOf" srcId="{E469B012-FAE4-4BC3-930F-1AC3676C26AC}" destId="{0F6F006A-F64A-423A-81A8-B380EECFC58E}" srcOrd="1" destOrd="0" presId="urn:microsoft.com/office/officeart/2005/8/layout/process4"/>
    <dgm:cxn modelId="{064B964F-F326-4B59-B69E-CC95F5D2C044}" type="presParOf" srcId="{E469B012-FAE4-4BC3-930F-1AC3676C26AC}" destId="{7534E15F-71D9-4669-8075-647CE9117A87}" srcOrd="2" destOrd="0" presId="urn:microsoft.com/office/officeart/2005/8/layout/process4"/>
    <dgm:cxn modelId="{E1748B68-ED22-4AD5-9440-AE803F869EE1}" type="presParOf" srcId="{7534E15F-71D9-4669-8075-647CE9117A87}" destId="{88A8AFA8-969F-4853-960E-B062E1728402}" srcOrd="0" destOrd="0" presId="urn:microsoft.com/office/officeart/2005/8/layout/process4"/>
    <dgm:cxn modelId="{DF9B0A3F-8376-4012-ADA8-F56F68DE064E}" type="presParOf" srcId="{7534E15F-71D9-4669-8075-647CE9117A87}" destId="{1F512BA4-F3F1-4E06-BC1C-FC3ACCD026C7}" srcOrd="1" destOrd="0" presId="urn:microsoft.com/office/officeart/2005/8/layout/process4"/>
    <dgm:cxn modelId="{BD6EADDA-C463-4AA1-A0CC-86F11FEBBE92}" type="presParOf" srcId="{BEB66887-C824-4A9F-9641-888706D86202}" destId="{F55851B4-BC24-48B0-8FB4-4B46B8D7961C}" srcOrd="3" destOrd="0" presId="urn:microsoft.com/office/officeart/2005/8/layout/process4"/>
    <dgm:cxn modelId="{11533B77-E106-4CC5-AE08-6E1747B87D91}" type="presParOf" srcId="{BEB66887-C824-4A9F-9641-888706D86202}" destId="{5A114C05-BC8A-4886-B3F8-7E887B136C16}" srcOrd="4" destOrd="0" presId="urn:microsoft.com/office/officeart/2005/8/layout/process4"/>
    <dgm:cxn modelId="{1EB590D6-7D24-4C76-BA82-644603EFB340}" type="presParOf" srcId="{5A114C05-BC8A-4886-B3F8-7E887B136C16}" destId="{8F420392-B304-4994-A30E-15724DDC9270}" srcOrd="0" destOrd="0" presId="urn:microsoft.com/office/officeart/2005/8/layout/process4"/>
    <dgm:cxn modelId="{ADD7B42A-35D2-454D-92B5-C35CFF1B8D09}" type="presParOf" srcId="{5A114C05-BC8A-4886-B3F8-7E887B136C16}" destId="{93C08A97-6FAE-44F2-B611-4C83AEC1053F}" srcOrd="1" destOrd="0" presId="urn:microsoft.com/office/officeart/2005/8/layout/process4"/>
    <dgm:cxn modelId="{0D7C6F32-F07F-4C7C-AE8C-B4A1180BB49E}" type="presParOf" srcId="{5A114C05-BC8A-4886-B3F8-7E887B136C16}" destId="{42EF523F-BDE0-4F7E-8A62-3B573C7E2077}" srcOrd="2" destOrd="0" presId="urn:microsoft.com/office/officeart/2005/8/layout/process4"/>
    <dgm:cxn modelId="{D1059647-8E8D-4BBE-B493-A4D81610F925}" type="presParOf" srcId="{42EF523F-BDE0-4F7E-8A62-3B573C7E2077}" destId="{2FFF63C6-5CAA-4324-A3FA-7799C5CD46A6}" srcOrd="0" destOrd="0" presId="urn:microsoft.com/office/officeart/2005/8/layout/process4"/>
    <dgm:cxn modelId="{31B6C8E5-BA9D-4C20-9F21-DE861B84BE8A}" type="presParOf" srcId="{42EF523F-BDE0-4F7E-8A62-3B573C7E2077}" destId="{72DD47E3-9FB2-4CA2-AD72-077EF686C72B}" srcOrd="1" destOrd="0" presId="urn:microsoft.com/office/officeart/2005/8/layout/process4"/>
    <dgm:cxn modelId="{F244ED4A-CEDF-453A-BE6B-306E741887D7}" type="presParOf" srcId="{42EF523F-BDE0-4F7E-8A62-3B573C7E2077}" destId="{9FB3C8C0-8441-4BCF-9778-7292BECDB8D9}" srcOrd="2" destOrd="0" presId="urn:microsoft.com/office/officeart/2005/8/layout/process4"/>
    <dgm:cxn modelId="{EB44CE26-4005-4495-87CF-261793657F83}" type="presParOf" srcId="{BEB66887-C824-4A9F-9641-888706D86202}" destId="{88C90063-843C-4953-86F7-78DBA227F045}" srcOrd="5" destOrd="0" presId="urn:microsoft.com/office/officeart/2005/8/layout/process4"/>
    <dgm:cxn modelId="{88CF810A-34DD-43F7-95F0-BD0C9F98CC4C}" type="presParOf" srcId="{BEB66887-C824-4A9F-9641-888706D86202}" destId="{04560D25-DE54-4BAF-8736-4CE58C52E3D8}" srcOrd="6" destOrd="0" presId="urn:microsoft.com/office/officeart/2005/8/layout/process4"/>
    <dgm:cxn modelId="{96D19E87-D91E-4D94-8057-567E9972C3DE}" type="presParOf" srcId="{04560D25-DE54-4BAF-8736-4CE58C52E3D8}" destId="{39B1E375-C7B6-48C5-8F3C-C3230194325E}" srcOrd="0" destOrd="0" presId="urn:microsoft.com/office/officeart/2005/8/layout/process4"/>
    <dgm:cxn modelId="{09DC41B2-0FBD-4559-9105-D4FC60979F5B}" type="presParOf" srcId="{04560D25-DE54-4BAF-8736-4CE58C52E3D8}" destId="{4604C98A-6936-468A-87B1-8E09BAE845E0}" srcOrd="1" destOrd="0" presId="urn:microsoft.com/office/officeart/2005/8/layout/process4"/>
    <dgm:cxn modelId="{FF9EA955-51CF-4F22-AA24-CA465E988A6E}" type="presParOf" srcId="{04560D25-DE54-4BAF-8736-4CE58C52E3D8}" destId="{3659E18E-884A-4581-8518-41433F59F5FE}" srcOrd="2" destOrd="0" presId="urn:microsoft.com/office/officeart/2005/8/layout/process4"/>
    <dgm:cxn modelId="{160D04DE-565A-4863-BACD-FE90C4089292}" type="presParOf" srcId="{3659E18E-884A-4581-8518-41433F59F5FE}" destId="{F87E4748-B6E8-45E4-882B-8FB22B78BE06}" srcOrd="0" destOrd="0" presId="urn:microsoft.com/office/officeart/2005/8/layout/process4"/>
    <dgm:cxn modelId="{F621BACE-EA62-449D-B462-5E6611205063}" type="presParOf" srcId="{3659E18E-884A-4581-8518-41433F59F5FE}" destId="{CFA7FCF1-7B41-4B64-86D3-18F58168565A}" srcOrd="1" destOrd="0" presId="urn:microsoft.com/office/officeart/2005/8/layout/process4"/>
    <dgm:cxn modelId="{96FDE366-8E85-4F19-BC0D-639880126088}" type="presParOf" srcId="{BEB66887-C824-4A9F-9641-888706D86202}" destId="{9C937921-86F8-4905-AF17-1DFE3777A212}" srcOrd="7" destOrd="0" presId="urn:microsoft.com/office/officeart/2005/8/layout/process4"/>
    <dgm:cxn modelId="{42CA102E-E793-45E9-ACBD-B890F15EC30B}" type="presParOf" srcId="{BEB66887-C824-4A9F-9641-888706D86202}" destId="{B3C77834-F8E1-471B-83FC-8ADBF851B552}" srcOrd="8" destOrd="0" presId="urn:microsoft.com/office/officeart/2005/8/layout/process4"/>
    <dgm:cxn modelId="{8E14B0F2-D2B4-425A-A3BD-E69A35FF72A0}" type="presParOf" srcId="{B3C77834-F8E1-471B-83FC-8ADBF851B552}" destId="{64EE3D53-E160-4105-870F-0D7EE9091CAE}" srcOrd="0" destOrd="0" presId="urn:microsoft.com/office/officeart/2005/8/layout/process4"/>
    <dgm:cxn modelId="{C372BA2A-99FE-4503-94DD-0C8835286B51}" type="presParOf" srcId="{B3C77834-F8E1-471B-83FC-8ADBF851B552}" destId="{B374FB08-90DE-48E8-B4E1-137BF912BA05}" srcOrd="1" destOrd="0" presId="urn:microsoft.com/office/officeart/2005/8/layout/process4"/>
    <dgm:cxn modelId="{AA6D5641-1111-4912-A7EF-4C52D0117D68}" type="presParOf" srcId="{B3C77834-F8E1-471B-83FC-8ADBF851B552}" destId="{2981DD53-8731-40C9-97FC-2A55A9D3889D}" srcOrd="2" destOrd="0" presId="urn:microsoft.com/office/officeart/2005/8/layout/process4"/>
    <dgm:cxn modelId="{C3CD4E80-9F53-4167-98AA-8B310063E70C}" type="presParOf" srcId="{2981DD53-8731-40C9-97FC-2A55A9D3889D}" destId="{4231BE1C-2056-4372-9F9F-8490DEE676C2}" srcOrd="0" destOrd="0" presId="urn:microsoft.com/office/officeart/2005/8/layout/process4"/>
    <dgm:cxn modelId="{67A46C63-CA17-49E6-95E2-6CFC05255EE0}" type="presParOf" srcId="{2981DD53-8731-40C9-97FC-2A55A9D3889D}" destId="{09F57BA1-55E4-4D1B-A50A-CA34CB026A8B}" srcOrd="1" destOrd="0" presId="urn:microsoft.com/office/officeart/2005/8/layout/process4"/>
    <dgm:cxn modelId="{66CE10A1-6F12-4BBC-B1DA-1B22E515AFCE}" type="presParOf" srcId="{BEB66887-C824-4A9F-9641-888706D86202}" destId="{7785F074-E362-4E7F-A7F2-CABB060091E0}" srcOrd="9" destOrd="0" presId="urn:microsoft.com/office/officeart/2005/8/layout/process4"/>
    <dgm:cxn modelId="{F3167DF3-0675-419B-BACA-B980AD43A4EA}" type="presParOf" srcId="{BEB66887-C824-4A9F-9641-888706D86202}" destId="{FACDD718-77DD-4DEE-B400-2EB3E3F9D7E2}" srcOrd="10" destOrd="0" presId="urn:microsoft.com/office/officeart/2005/8/layout/process4"/>
    <dgm:cxn modelId="{117D51A4-0EA0-434E-B53A-60B805D3DE0A}" type="presParOf" srcId="{FACDD718-77DD-4DEE-B400-2EB3E3F9D7E2}" destId="{5E0D16BB-9D70-4124-9782-2685305BE226}" srcOrd="0" destOrd="0" presId="urn:microsoft.com/office/officeart/2005/8/layout/process4"/>
    <dgm:cxn modelId="{52F45E83-73B8-4F25-839C-998D31E9670E}" type="presParOf" srcId="{FACDD718-77DD-4DEE-B400-2EB3E3F9D7E2}" destId="{B12BDC86-5933-4212-9DD1-ACCB36083FEA}" srcOrd="1" destOrd="0" presId="urn:microsoft.com/office/officeart/2005/8/layout/process4"/>
    <dgm:cxn modelId="{C8DF82FF-99F9-4319-AA29-5D4D99C35106}" type="presParOf" srcId="{FACDD718-77DD-4DEE-B400-2EB3E3F9D7E2}" destId="{D3A51481-DD10-4E29-BB61-74FD9750DFC8}" srcOrd="2" destOrd="0" presId="urn:microsoft.com/office/officeart/2005/8/layout/process4"/>
    <dgm:cxn modelId="{74CABA83-00DB-41C3-8994-70257847AA5F}" type="presParOf" srcId="{D3A51481-DD10-4E29-BB61-74FD9750DFC8}" destId="{0AF619A1-97DB-4F18-9B28-5107D17C9B08}" srcOrd="0" destOrd="0" presId="urn:microsoft.com/office/officeart/2005/8/layout/process4"/>
    <dgm:cxn modelId="{1A2AF648-40DB-4E37-8FFE-5BE5CA1648EF}" type="presParOf" srcId="{BEB66887-C824-4A9F-9641-888706D86202}" destId="{FE20C0BC-7D83-4A23-AB75-2A6D0B5E14E6}" srcOrd="11" destOrd="0" presId="urn:microsoft.com/office/officeart/2005/8/layout/process4"/>
    <dgm:cxn modelId="{14146CD6-1A1E-4DAF-8385-0BAE4170A3FD}" type="presParOf" srcId="{BEB66887-C824-4A9F-9641-888706D86202}" destId="{8EA38BF3-CB2E-4A48-A35C-8BA31CE5FF25}" srcOrd="12" destOrd="0" presId="urn:microsoft.com/office/officeart/2005/8/layout/process4"/>
    <dgm:cxn modelId="{AA8381E0-45A0-4A35-B9ED-93FA2A1F2081}" type="presParOf" srcId="{8EA38BF3-CB2E-4A48-A35C-8BA31CE5FF25}" destId="{02FB3EE2-D3A6-46D0-9E53-51F0300B42E4}" srcOrd="0" destOrd="0" presId="urn:microsoft.com/office/officeart/2005/8/layout/process4"/>
    <dgm:cxn modelId="{EE4E4B93-373D-4C00-A3E3-A5180B9129BD}" type="presParOf" srcId="{8EA38BF3-CB2E-4A48-A35C-8BA31CE5FF25}" destId="{A507FD60-7A31-4098-924F-09CF961020C2}" srcOrd="1" destOrd="0" presId="urn:microsoft.com/office/officeart/2005/8/layout/process4"/>
    <dgm:cxn modelId="{D75AF59B-8A9C-486F-B750-E4DBB8A4C435}" type="presParOf" srcId="{8EA38BF3-CB2E-4A48-A35C-8BA31CE5FF25}" destId="{B1D6F6A9-CF3F-4411-AC4D-1C6649A50D3F}" srcOrd="2" destOrd="0" presId="urn:microsoft.com/office/officeart/2005/8/layout/process4"/>
    <dgm:cxn modelId="{DE0D72E3-62C6-4050-8C06-50A1C76AA975}" type="presParOf" srcId="{B1D6F6A9-CF3F-4411-AC4D-1C6649A50D3F}" destId="{30AB8C7C-0797-4BA6-A625-D1E63EF936D3}" srcOrd="0" destOrd="0" presId="urn:microsoft.com/office/officeart/2005/8/layout/process4"/>
    <dgm:cxn modelId="{0EDFF1BD-C421-49DC-AC69-AF11DD068811}" type="presParOf" srcId="{B1D6F6A9-CF3F-4411-AC4D-1C6649A50D3F}" destId="{30AE25AE-7FE6-4E2D-A268-61C5155A2300}" srcOrd="1" destOrd="0" presId="urn:microsoft.com/office/officeart/2005/8/layout/process4"/>
    <dgm:cxn modelId="{916EDF39-6CA0-4FE0-A758-40A688B87D4A}" type="presParOf" srcId="{B1D6F6A9-CF3F-4411-AC4D-1C6649A50D3F}" destId="{8CD66CBD-51C7-4CA1-894A-CE729311503C}" srcOrd="2"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993F16-0DDF-4A3C-B61D-3D9B269576E5}">
      <dsp:nvSpPr>
        <dsp:cNvPr id="0" name=""/>
        <dsp:cNvSpPr/>
      </dsp:nvSpPr>
      <dsp:spPr>
        <a:xfrm>
          <a:off x="0" y="4834196"/>
          <a:ext cx="7620109" cy="529003"/>
        </a:xfrm>
        <a:prstGeom prst="rect">
          <a:avLst/>
        </a:prstGeom>
        <a:solidFill>
          <a:srgbClr val="5B9BD5">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78232" numCol="1" spcCol="1270" anchor="ctr" anchorCtr="0">
          <a:noAutofit/>
        </a:bodyPr>
        <a:lstStyle/>
        <a:p>
          <a:pPr lvl="0" algn="ctr" defTabSz="488950">
            <a:lnSpc>
              <a:spcPct val="90000"/>
            </a:lnSpc>
            <a:spcBef>
              <a:spcPct val="0"/>
            </a:spcBef>
            <a:spcAft>
              <a:spcPct val="35000"/>
            </a:spcAft>
          </a:pPr>
          <a:r>
            <a:rPr lang="en-SG" sz="1100" kern="1200" dirty="0" smtClean="0">
              <a:solidFill>
                <a:sysClr val="window" lastClr="FFFFFF"/>
              </a:solidFill>
              <a:latin typeface="Calibri" panose="020F0502020204030204"/>
              <a:ea typeface="+mn-ea"/>
              <a:cs typeface="+mn-cs"/>
            </a:rPr>
            <a:t>7. Optimal PSF Design Alternative</a:t>
          </a:r>
        </a:p>
      </dsp:txBody>
      <dsp:txXfrm>
        <a:off x="0" y="4834196"/>
        <a:ext cx="7620109" cy="285661"/>
      </dsp:txXfrm>
    </dsp:sp>
    <dsp:sp modelId="{1B327B2F-55BF-4C1F-88D8-F7597C3C0DCB}">
      <dsp:nvSpPr>
        <dsp:cNvPr id="0" name=""/>
        <dsp:cNvSpPr/>
      </dsp:nvSpPr>
      <dsp:spPr>
        <a:xfrm>
          <a:off x="0" y="5109277"/>
          <a:ext cx="7620109" cy="243341"/>
        </a:xfrm>
        <a:prstGeom prst="rect">
          <a:avLst/>
        </a:prstGeom>
        <a:solidFill>
          <a:srgbClr val="5B9BD5">
            <a:alpha val="90000"/>
            <a:tint val="40000"/>
            <a:hueOff val="0"/>
            <a:satOff val="0"/>
            <a:lumOff val="0"/>
            <a:alphaOff val="0"/>
          </a:srgbClr>
        </a:solidFill>
        <a:ln w="12700" cap="flat" cmpd="sng" algn="ctr">
          <a:solidFill>
            <a:srgbClr val="5B9BD5">
              <a:alpha val="90000"/>
              <a:tint val="4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13970" rIns="78232" bIns="13970" numCol="1" spcCol="1270" anchor="ctr" anchorCtr="0">
          <a:noAutofit/>
        </a:bodyPr>
        <a:lstStyle/>
        <a:p>
          <a:pPr lvl="0" algn="ctr" defTabSz="488950">
            <a:lnSpc>
              <a:spcPct val="90000"/>
            </a:lnSpc>
            <a:spcBef>
              <a:spcPct val="0"/>
            </a:spcBef>
            <a:spcAft>
              <a:spcPct val="35000"/>
            </a:spcAft>
          </a:pPr>
          <a:r>
            <a:rPr lang="en-SG" sz="1100" kern="1200" dirty="0" smtClean="0">
              <a:solidFill>
                <a:sysClr val="windowText" lastClr="000000">
                  <a:hueOff val="0"/>
                  <a:satOff val="0"/>
                  <a:lumOff val="0"/>
                  <a:alphaOff val="0"/>
                </a:sysClr>
              </a:solidFill>
              <a:latin typeface="Calibri" panose="020F0502020204030204"/>
              <a:ea typeface="+mn-ea"/>
              <a:cs typeface="+mn-cs"/>
            </a:rPr>
            <a:t>Façade installation and monitoring</a:t>
          </a:r>
        </a:p>
      </dsp:txBody>
      <dsp:txXfrm>
        <a:off x="0" y="5109277"/>
        <a:ext cx="7620109" cy="243341"/>
      </dsp:txXfrm>
    </dsp:sp>
    <dsp:sp modelId="{0F6F006A-F64A-423A-81A8-B380EECFC58E}">
      <dsp:nvSpPr>
        <dsp:cNvPr id="0" name=""/>
        <dsp:cNvSpPr/>
      </dsp:nvSpPr>
      <dsp:spPr>
        <a:xfrm rot="10800000">
          <a:off x="0" y="4028523"/>
          <a:ext cx="7620109" cy="813607"/>
        </a:xfrm>
        <a:prstGeom prst="upArrowCallout">
          <a:avLst/>
        </a:prstGeom>
        <a:solidFill>
          <a:srgbClr val="5B9BD5">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78232" numCol="1" spcCol="1270" anchor="ctr" anchorCtr="0">
          <a:noAutofit/>
        </a:bodyPr>
        <a:lstStyle/>
        <a:p>
          <a:pPr lvl="0" algn="ctr" defTabSz="488950">
            <a:lnSpc>
              <a:spcPct val="90000"/>
            </a:lnSpc>
            <a:spcBef>
              <a:spcPct val="0"/>
            </a:spcBef>
            <a:spcAft>
              <a:spcPct val="35000"/>
            </a:spcAft>
          </a:pPr>
          <a:r>
            <a:rPr lang="en-SG" sz="1100" kern="1200" dirty="0" smtClean="0">
              <a:solidFill>
                <a:sysClr val="window" lastClr="FFFFFF"/>
              </a:solidFill>
              <a:latin typeface="Calibri" panose="020F0502020204030204"/>
              <a:ea typeface="+mn-ea"/>
              <a:cs typeface="+mn-cs"/>
            </a:rPr>
            <a:t>6. </a:t>
          </a:r>
          <a:r>
            <a:rPr lang="en-GB" sz="1100" kern="1200" dirty="0" smtClean="0">
              <a:solidFill>
                <a:sysClr val="window" lastClr="FFFFFF"/>
              </a:solidFill>
              <a:latin typeface="Calibri" panose="020F0502020204030204"/>
              <a:ea typeface="+mn-ea"/>
              <a:cs typeface="+mn-cs"/>
            </a:rPr>
            <a:t>Evaluation of SPF design alternatives and selection of the optimal SPF design alternative</a:t>
          </a:r>
          <a:endParaRPr lang="en-SG" sz="1100" kern="1200" dirty="0">
            <a:solidFill>
              <a:sysClr val="window" lastClr="FFFFFF"/>
            </a:solidFill>
            <a:latin typeface="Calibri" panose="020F0502020204030204"/>
            <a:ea typeface="+mn-ea"/>
            <a:cs typeface="+mn-cs"/>
          </a:endParaRPr>
        </a:p>
      </dsp:txBody>
      <dsp:txXfrm rot="-10800000">
        <a:off x="0" y="4128540"/>
        <a:ext cx="7620109" cy="185559"/>
      </dsp:txXfrm>
    </dsp:sp>
    <dsp:sp modelId="{88A8AFA8-969F-4853-960E-B062E1728402}">
      <dsp:nvSpPr>
        <dsp:cNvPr id="0" name=""/>
        <dsp:cNvSpPr/>
      </dsp:nvSpPr>
      <dsp:spPr>
        <a:xfrm>
          <a:off x="0" y="4314100"/>
          <a:ext cx="3810054" cy="243268"/>
        </a:xfrm>
        <a:prstGeom prst="rect">
          <a:avLst/>
        </a:prstGeom>
        <a:solidFill>
          <a:srgbClr val="5B9BD5">
            <a:alpha val="90000"/>
            <a:tint val="40000"/>
            <a:hueOff val="0"/>
            <a:satOff val="0"/>
            <a:lumOff val="0"/>
            <a:alphaOff val="0"/>
          </a:srgbClr>
        </a:solidFill>
        <a:ln w="12700" cap="flat" cmpd="sng" algn="ctr">
          <a:solidFill>
            <a:srgbClr val="5B9BD5">
              <a:alpha val="90000"/>
              <a:tint val="4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13970" rIns="78232" bIns="13970" numCol="1" spcCol="1270" anchor="ctr" anchorCtr="0">
          <a:noAutofit/>
        </a:bodyPr>
        <a:lstStyle/>
        <a:p>
          <a:pPr lvl="0" algn="ctr" defTabSz="488950">
            <a:lnSpc>
              <a:spcPct val="90000"/>
            </a:lnSpc>
            <a:spcBef>
              <a:spcPct val="0"/>
            </a:spcBef>
            <a:spcAft>
              <a:spcPct val="35000"/>
            </a:spcAft>
          </a:pPr>
          <a:r>
            <a:rPr lang="en-SG" sz="1100" kern="1200" dirty="0" smtClean="0">
              <a:solidFill>
                <a:sysClr val="windowText" lastClr="000000">
                  <a:hueOff val="0"/>
                  <a:satOff val="0"/>
                  <a:lumOff val="0"/>
                  <a:alphaOff val="0"/>
                </a:sysClr>
              </a:solidFill>
              <a:latin typeface="Calibri" panose="020F0502020204030204"/>
              <a:ea typeface="+mn-ea"/>
              <a:cs typeface="+mn-cs"/>
            </a:rPr>
            <a:t>Accepting one Design: proceed to step 7 </a:t>
          </a:r>
          <a:endParaRPr lang="en-SG" sz="1100" kern="1200" dirty="0">
            <a:solidFill>
              <a:sysClr val="windowText" lastClr="000000">
                <a:hueOff val="0"/>
                <a:satOff val="0"/>
                <a:lumOff val="0"/>
                <a:alphaOff val="0"/>
              </a:sysClr>
            </a:solidFill>
            <a:latin typeface="Calibri" panose="020F0502020204030204"/>
            <a:ea typeface="+mn-ea"/>
            <a:cs typeface="+mn-cs"/>
          </a:endParaRPr>
        </a:p>
      </dsp:txBody>
      <dsp:txXfrm>
        <a:off x="0" y="4314100"/>
        <a:ext cx="3810054" cy="243268"/>
      </dsp:txXfrm>
    </dsp:sp>
    <dsp:sp modelId="{1F512BA4-F3F1-4E06-BC1C-FC3ACCD026C7}">
      <dsp:nvSpPr>
        <dsp:cNvPr id="0" name=""/>
        <dsp:cNvSpPr/>
      </dsp:nvSpPr>
      <dsp:spPr>
        <a:xfrm>
          <a:off x="3810054" y="4314100"/>
          <a:ext cx="3810054" cy="243268"/>
        </a:xfrm>
        <a:prstGeom prst="rect">
          <a:avLst/>
        </a:prstGeom>
        <a:solidFill>
          <a:srgbClr val="5B9BD5">
            <a:alpha val="90000"/>
            <a:tint val="40000"/>
            <a:hueOff val="0"/>
            <a:satOff val="0"/>
            <a:lumOff val="0"/>
            <a:alphaOff val="0"/>
          </a:srgbClr>
        </a:solidFill>
        <a:ln w="12700" cap="flat" cmpd="sng" algn="ctr">
          <a:solidFill>
            <a:srgbClr val="5B9BD5">
              <a:alpha val="90000"/>
              <a:tint val="4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13970" rIns="78232" bIns="13970" numCol="1" spcCol="1270" anchor="ctr" anchorCtr="0">
          <a:noAutofit/>
        </a:bodyPr>
        <a:lstStyle/>
        <a:p>
          <a:pPr lvl="0" algn="ctr" defTabSz="488950">
            <a:lnSpc>
              <a:spcPct val="90000"/>
            </a:lnSpc>
            <a:spcBef>
              <a:spcPct val="0"/>
            </a:spcBef>
            <a:spcAft>
              <a:spcPct val="35000"/>
            </a:spcAft>
          </a:pPr>
          <a:r>
            <a:rPr lang="en-US" sz="1100" kern="1200" dirty="0" smtClean="0">
              <a:solidFill>
                <a:sysClr val="windowText" lastClr="000000">
                  <a:hueOff val="0"/>
                  <a:satOff val="0"/>
                  <a:lumOff val="0"/>
                  <a:alphaOff val="0"/>
                </a:sysClr>
              </a:solidFill>
              <a:latin typeface="Calibri" panose="020F0502020204030204"/>
              <a:ea typeface="+mn-ea"/>
              <a:cs typeface="+mn-cs"/>
            </a:rPr>
            <a:t>Not accepting design: return to any previous step</a:t>
          </a:r>
          <a:endParaRPr lang="en-SG" sz="1100" kern="1200" dirty="0">
            <a:solidFill>
              <a:sysClr val="windowText" lastClr="000000">
                <a:hueOff val="0"/>
                <a:satOff val="0"/>
                <a:lumOff val="0"/>
                <a:alphaOff val="0"/>
              </a:sysClr>
            </a:solidFill>
            <a:latin typeface="Calibri" panose="020F0502020204030204"/>
            <a:ea typeface="+mn-ea"/>
            <a:cs typeface="+mn-cs"/>
          </a:endParaRPr>
        </a:p>
      </dsp:txBody>
      <dsp:txXfrm>
        <a:off x="3810054" y="4314100"/>
        <a:ext cx="3810054" cy="243268"/>
      </dsp:txXfrm>
    </dsp:sp>
    <dsp:sp modelId="{93C08A97-6FAE-44F2-B611-4C83AEC1053F}">
      <dsp:nvSpPr>
        <dsp:cNvPr id="0" name=""/>
        <dsp:cNvSpPr/>
      </dsp:nvSpPr>
      <dsp:spPr>
        <a:xfrm rot="10800000">
          <a:off x="0" y="3222851"/>
          <a:ext cx="7620109" cy="813607"/>
        </a:xfrm>
        <a:prstGeom prst="upArrowCallout">
          <a:avLst/>
        </a:prstGeom>
        <a:solidFill>
          <a:srgbClr val="5B9BD5">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78232" numCol="1" spcCol="1270" anchor="ctr" anchorCtr="0">
          <a:noAutofit/>
        </a:bodyPr>
        <a:lstStyle/>
        <a:p>
          <a:pPr lvl="0" algn="ctr" defTabSz="488950">
            <a:lnSpc>
              <a:spcPct val="90000"/>
            </a:lnSpc>
            <a:spcBef>
              <a:spcPct val="0"/>
            </a:spcBef>
            <a:spcAft>
              <a:spcPct val="35000"/>
            </a:spcAft>
          </a:pPr>
          <a:r>
            <a:rPr lang="en-SG" sz="1100" kern="1200" dirty="0" smtClean="0">
              <a:solidFill>
                <a:sysClr val="window" lastClr="FFFFFF"/>
              </a:solidFill>
              <a:latin typeface="Calibri" panose="020F0502020204030204"/>
              <a:ea typeface="+mn-ea"/>
              <a:cs typeface="+mn-cs"/>
            </a:rPr>
            <a:t>5. Assigning the criteria scores to design alternatives</a:t>
          </a:r>
          <a:endParaRPr lang="en-SG" sz="1100" kern="1200" dirty="0">
            <a:solidFill>
              <a:sysClr val="window" lastClr="FFFFFF"/>
            </a:solidFill>
            <a:latin typeface="Calibri" panose="020F0502020204030204"/>
            <a:ea typeface="+mn-ea"/>
            <a:cs typeface="+mn-cs"/>
          </a:endParaRPr>
        </a:p>
      </dsp:txBody>
      <dsp:txXfrm rot="-10800000">
        <a:off x="0" y="3322868"/>
        <a:ext cx="7620109" cy="185559"/>
      </dsp:txXfrm>
    </dsp:sp>
    <dsp:sp modelId="{2FFF63C6-5CAA-4324-A3FA-7799C5CD46A6}">
      <dsp:nvSpPr>
        <dsp:cNvPr id="0" name=""/>
        <dsp:cNvSpPr/>
      </dsp:nvSpPr>
      <dsp:spPr>
        <a:xfrm>
          <a:off x="3720" y="3508427"/>
          <a:ext cx="2537555" cy="243268"/>
        </a:xfrm>
        <a:prstGeom prst="rect">
          <a:avLst/>
        </a:prstGeom>
        <a:solidFill>
          <a:srgbClr val="5B9BD5">
            <a:alpha val="90000"/>
            <a:tint val="40000"/>
            <a:hueOff val="0"/>
            <a:satOff val="0"/>
            <a:lumOff val="0"/>
            <a:alphaOff val="0"/>
          </a:srgbClr>
        </a:solidFill>
        <a:ln w="12700" cap="flat" cmpd="sng" algn="ctr">
          <a:solidFill>
            <a:srgbClr val="5B9BD5">
              <a:alpha val="90000"/>
              <a:tint val="4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13970" rIns="78232" bIns="13970" numCol="1" spcCol="1270" anchor="ctr" anchorCtr="0">
          <a:noAutofit/>
        </a:bodyPr>
        <a:lstStyle/>
        <a:p>
          <a:pPr lvl="0" algn="ctr" defTabSz="488950">
            <a:lnSpc>
              <a:spcPct val="90000"/>
            </a:lnSpc>
            <a:spcBef>
              <a:spcPct val="0"/>
            </a:spcBef>
            <a:spcAft>
              <a:spcPct val="35000"/>
            </a:spcAft>
          </a:pPr>
          <a:r>
            <a:rPr lang="en-SG" sz="1100" kern="1200" dirty="0" smtClean="0">
              <a:solidFill>
                <a:sysClr val="windowText" lastClr="000000">
                  <a:hueOff val="0"/>
                  <a:satOff val="0"/>
                  <a:lumOff val="0"/>
                  <a:alphaOff val="0"/>
                </a:sysClr>
              </a:solidFill>
              <a:latin typeface="Calibri" panose="020F0502020204030204"/>
              <a:ea typeface="+mn-ea"/>
              <a:cs typeface="+mn-cs"/>
            </a:rPr>
            <a:t>        Computer simulations</a:t>
          </a:r>
          <a:endParaRPr lang="en-SG" sz="1100" kern="1200" dirty="0">
            <a:solidFill>
              <a:sysClr val="windowText" lastClr="000000">
                <a:hueOff val="0"/>
                <a:satOff val="0"/>
                <a:lumOff val="0"/>
                <a:alphaOff val="0"/>
              </a:sysClr>
            </a:solidFill>
            <a:latin typeface="Calibri" panose="020F0502020204030204"/>
            <a:ea typeface="+mn-ea"/>
            <a:cs typeface="+mn-cs"/>
          </a:endParaRPr>
        </a:p>
      </dsp:txBody>
      <dsp:txXfrm>
        <a:off x="3720" y="3508427"/>
        <a:ext cx="2537555" cy="243268"/>
      </dsp:txXfrm>
    </dsp:sp>
    <dsp:sp modelId="{72DD47E3-9FB2-4CA2-AD72-077EF686C72B}">
      <dsp:nvSpPr>
        <dsp:cNvPr id="0" name=""/>
        <dsp:cNvSpPr/>
      </dsp:nvSpPr>
      <dsp:spPr>
        <a:xfrm>
          <a:off x="2541276" y="3508427"/>
          <a:ext cx="2537555" cy="243268"/>
        </a:xfrm>
        <a:prstGeom prst="rect">
          <a:avLst/>
        </a:prstGeom>
        <a:solidFill>
          <a:srgbClr val="5B9BD5">
            <a:alpha val="90000"/>
            <a:tint val="40000"/>
            <a:hueOff val="0"/>
            <a:satOff val="0"/>
            <a:lumOff val="0"/>
            <a:alphaOff val="0"/>
          </a:srgbClr>
        </a:solidFill>
        <a:ln w="12700" cap="flat" cmpd="sng" algn="ctr">
          <a:solidFill>
            <a:srgbClr val="5B9BD5">
              <a:alpha val="90000"/>
              <a:tint val="4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13970" rIns="78232" bIns="13970" numCol="1" spcCol="1270" anchor="ctr" anchorCtr="0">
          <a:noAutofit/>
        </a:bodyPr>
        <a:lstStyle/>
        <a:p>
          <a:pPr lvl="0" algn="ctr" defTabSz="488950">
            <a:lnSpc>
              <a:spcPct val="90000"/>
            </a:lnSpc>
            <a:spcBef>
              <a:spcPct val="0"/>
            </a:spcBef>
            <a:spcAft>
              <a:spcPct val="35000"/>
            </a:spcAft>
          </a:pPr>
          <a:r>
            <a:rPr lang="en-SG" sz="1100" kern="1200" dirty="0" smtClean="0">
              <a:solidFill>
                <a:sysClr val="windowText" lastClr="000000">
                  <a:hueOff val="0"/>
                  <a:satOff val="0"/>
                  <a:lumOff val="0"/>
                  <a:alphaOff val="0"/>
                </a:sysClr>
              </a:solidFill>
              <a:latin typeface="Calibri" panose="020F0502020204030204"/>
              <a:ea typeface="+mn-ea"/>
              <a:cs typeface="+mn-cs"/>
            </a:rPr>
            <a:t>Calculations</a:t>
          </a:r>
          <a:endParaRPr lang="en-SG" sz="1100" kern="1200" dirty="0">
            <a:solidFill>
              <a:sysClr val="windowText" lastClr="000000">
                <a:hueOff val="0"/>
                <a:satOff val="0"/>
                <a:lumOff val="0"/>
                <a:alphaOff val="0"/>
              </a:sysClr>
            </a:solidFill>
            <a:latin typeface="Calibri" panose="020F0502020204030204"/>
            <a:ea typeface="+mn-ea"/>
            <a:cs typeface="+mn-cs"/>
          </a:endParaRPr>
        </a:p>
      </dsp:txBody>
      <dsp:txXfrm>
        <a:off x="2541276" y="3508427"/>
        <a:ext cx="2537555" cy="243268"/>
      </dsp:txXfrm>
    </dsp:sp>
    <dsp:sp modelId="{9FB3C8C0-8441-4BCF-9778-7292BECDB8D9}">
      <dsp:nvSpPr>
        <dsp:cNvPr id="0" name=""/>
        <dsp:cNvSpPr/>
      </dsp:nvSpPr>
      <dsp:spPr>
        <a:xfrm>
          <a:off x="5078832" y="3508427"/>
          <a:ext cx="2537555" cy="243268"/>
        </a:xfrm>
        <a:prstGeom prst="rect">
          <a:avLst/>
        </a:prstGeom>
        <a:solidFill>
          <a:srgbClr val="5B9BD5">
            <a:alpha val="90000"/>
            <a:tint val="40000"/>
            <a:hueOff val="0"/>
            <a:satOff val="0"/>
            <a:lumOff val="0"/>
            <a:alphaOff val="0"/>
          </a:srgbClr>
        </a:solidFill>
        <a:ln w="12700" cap="flat" cmpd="sng" algn="ctr">
          <a:solidFill>
            <a:srgbClr val="5B9BD5">
              <a:alpha val="90000"/>
              <a:tint val="4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13970" rIns="78232" bIns="13970" numCol="1" spcCol="1270" anchor="ctr" anchorCtr="0">
          <a:noAutofit/>
        </a:bodyPr>
        <a:lstStyle/>
        <a:p>
          <a:pPr lvl="0" algn="ctr" defTabSz="488950">
            <a:lnSpc>
              <a:spcPct val="90000"/>
            </a:lnSpc>
            <a:spcBef>
              <a:spcPct val="0"/>
            </a:spcBef>
            <a:spcAft>
              <a:spcPct val="35000"/>
            </a:spcAft>
          </a:pPr>
          <a:r>
            <a:rPr lang="en-SG" sz="1100" kern="1200" dirty="0" smtClean="0">
              <a:solidFill>
                <a:sysClr val="windowText" lastClr="000000">
                  <a:hueOff val="0"/>
                  <a:satOff val="0"/>
                  <a:lumOff val="0"/>
                  <a:alphaOff val="0"/>
                </a:sysClr>
              </a:solidFill>
              <a:latin typeface="Calibri" panose="020F0502020204030204"/>
              <a:ea typeface="+mn-ea"/>
              <a:cs typeface="+mn-cs"/>
            </a:rPr>
            <a:t>Survey with experts and residents</a:t>
          </a:r>
          <a:endParaRPr lang="en-SG" sz="1100" kern="1200" dirty="0">
            <a:solidFill>
              <a:sysClr val="windowText" lastClr="000000">
                <a:hueOff val="0"/>
                <a:satOff val="0"/>
                <a:lumOff val="0"/>
                <a:alphaOff val="0"/>
              </a:sysClr>
            </a:solidFill>
            <a:latin typeface="Calibri" panose="020F0502020204030204"/>
            <a:ea typeface="+mn-ea"/>
            <a:cs typeface="+mn-cs"/>
          </a:endParaRPr>
        </a:p>
      </dsp:txBody>
      <dsp:txXfrm>
        <a:off x="5078832" y="3508427"/>
        <a:ext cx="2537555" cy="243268"/>
      </dsp:txXfrm>
    </dsp:sp>
    <dsp:sp modelId="{4604C98A-6936-468A-87B1-8E09BAE845E0}">
      <dsp:nvSpPr>
        <dsp:cNvPr id="0" name=""/>
        <dsp:cNvSpPr/>
      </dsp:nvSpPr>
      <dsp:spPr>
        <a:xfrm rot="10800000">
          <a:off x="0" y="2417179"/>
          <a:ext cx="7620109" cy="813607"/>
        </a:xfrm>
        <a:prstGeom prst="upArrowCallout">
          <a:avLst/>
        </a:prstGeom>
        <a:solidFill>
          <a:srgbClr val="5B9BD5">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78232" numCol="1" spcCol="1270" anchor="ctr" anchorCtr="0">
          <a:noAutofit/>
        </a:bodyPr>
        <a:lstStyle/>
        <a:p>
          <a:pPr lvl="0" algn="ctr" defTabSz="488950">
            <a:lnSpc>
              <a:spcPct val="90000"/>
            </a:lnSpc>
            <a:spcBef>
              <a:spcPct val="0"/>
            </a:spcBef>
            <a:spcAft>
              <a:spcPct val="35000"/>
            </a:spcAft>
          </a:pPr>
          <a:r>
            <a:rPr lang="en-SG" sz="1100" kern="1200" dirty="0" smtClean="0">
              <a:solidFill>
                <a:sysClr val="window" lastClr="FFFFFF"/>
              </a:solidFill>
              <a:latin typeface="Calibri" panose="020F0502020204030204"/>
              <a:ea typeface="+mn-ea"/>
              <a:cs typeface="+mn-cs"/>
            </a:rPr>
            <a:t>4. </a:t>
          </a:r>
          <a:r>
            <a:rPr lang="en-GB" sz="1100" kern="1200" dirty="0" smtClean="0">
              <a:solidFill>
                <a:sysClr val="window" lastClr="FFFFFF"/>
              </a:solidFill>
              <a:latin typeface="Calibri" panose="020F0502020204030204"/>
              <a:ea typeface="+mn-ea"/>
              <a:cs typeface="+mn-cs"/>
            </a:rPr>
            <a:t>Determination of relevant assessment criteria functions and weight coefficients</a:t>
          </a:r>
          <a:endParaRPr lang="en-SG" sz="1100" kern="1200" dirty="0">
            <a:solidFill>
              <a:sysClr val="window" lastClr="FFFFFF"/>
            </a:solidFill>
            <a:latin typeface="Calibri" panose="020F0502020204030204"/>
            <a:ea typeface="+mn-ea"/>
            <a:cs typeface="+mn-cs"/>
          </a:endParaRPr>
        </a:p>
      </dsp:txBody>
      <dsp:txXfrm rot="-10800000">
        <a:off x="0" y="2517196"/>
        <a:ext cx="7620109" cy="185559"/>
      </dsp:txXfrm>
    </dsp:sp>
    <dsp:sp modelId="{F87E4748-B6E8-45E4-882B-8FB22B78BE06}">
      <dsp:nvSpPr>
        <dsp:cNvPr id="0" name=""/>
        <dsp:cNvSpPr/>
      </dsp:nvSpPr>
      <dsp:spPr>
        <a:xfrm>
          <a:off x="0" y="2702755"/>
          <a:ext cx="3810054" cy="243268"/>
        </a:xfrm>
        <a:prstGeom prst="rect">
          <a:avLst/>
        </a:prstGeom>
        <a:solidFill>
          <a:srgbClr val="5B9BD5">
            <a:alpha val="90000"/>
            <a:tint val="40000"/>
            <a:hueOff val="0"/>
            <a:satOff val="0"/>
            <a:lumOff val="0"/>
            <a:alphaOff val="0"/>
          </a:srgbClr>
        </a:solidFill>
        <a:ln w="12700" cap="flat" cmpd="sng" algn="ctr">
          <a:solidFill>
            <a:srgbClr val="5B9BD5">
              <a:alpha val="90000"/>
              <a:tint val="4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13970" rIns="78232" bIns="13970" numCol="1" spcCol="1270" anchor="ctr" anchorCtr="0">
          <a:noAutofit/>
        </a:bodyPr>
        <a:lstStyle/>
        <a:p>
          <a:pPr lvl="0" algn="ctr" defTabSz="488950">
            <a:lnSpc>
              <a:spcPct val="90000"/>
            </a:lnSpc>
            <a:spcBef>
              <a:spcPct val="0"/>
            </a:spcBef>
            <a:spcAft>
              <a:spcPct val="35000"/>
            </a:spcAft>
          </a:pPr>
          <a:r>
            <a:rPr lang="en-US" sz="1100" kern="1200" dirty="0" smtClean="0">
              <a:solidFill>
                <a:sysClr val="windowText" lastClr="000000">
                  <a:hueOff val="0"/>
                  <a:satOff val="0"/>
                  <a:lumOff val="0"/>
                  <a:alphaOff val="0"/>
                </a:sysClr>
              </a:solidFill>
              <a:latin typeface="Calibri" panose="020F0502020204030204"/>
              <a:ea typeface="+mn-ea"/>
              <a:cs typeface="+mn-cs"/>
            </a:rPr>
            <a:t>Quantitative</a:t>
          </a:r>
          <a:endParaRPr lang="en-SG" sz="1100" kern="1200" dirty="0">
            <a:solidFill>
              <a:sysClr val="windowText" lastClr="000000">
                <a:hueOff val="0"/>
                <a:satOff val="0"/>
                <a:lumOff val="0"/>
                <a:alphaOff val="0"/>
              </a:sysClr>
            </a:solidFill>
            <a:latin typeface="Calibri" panose="020F0502020204030204"/>
            <a:ea typeface="+mn-ea"/>
            <a:cs typeface="+mn-cs"/>
          </a:endParaRPr>
        </a:p>
      </dsp:txBody>
      <dsp:txXfrm>
        <a:off x="0" y="2702755"/>
        <a:ext cx="3810054" cy="243268"/>
      </dsp:txXfrm>
    </dsp:sp>
    <dsp:sp modelId="{CFA7FCF1-7B41-4B64-86D3-18F58168565A}">
      <dsp:nvSpPr>
        <dsp:cNvPr id="0" name=""/>
        <dsp:cNvSpPr/>
      </dsp:nvSpPr>
      <dsp:spPr>
        <a:xfrm>
          <a:off x="3810054" y="2702755"/>
          <a:ext cx="3810054" cy="243268"/>
        </a:xfrm>
        <a:prstGeom prst="rect">
          <a:avLst/>
        </a:prstGeom>
        <a:solidFill>
          <a:srgbClr val="5B9BD5">
            <a:alpha val="90000"/>
            <a:tint val="40000"/>
            <a:hueOff val="0"/>
            <a:satOff val="0"/>
            <a:lumOff val="0"/>
            <a:alphaOff val="0"/>
          </a:srgbClr>
        </a:solidFill>
        <a:ln w="12700" cap="flat" cmpd="sng" algn="ctr">
          <a:solidFill>
            <a:srgbClr val="5B9BD5">
              <a:alpha val="90000"/>
              <a:tint val="4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13970" rIns="78232" bIns="13970" numCol="1" spcCol="1270" anchor="ctr" anchorCtr="0">
          <a:noAutofit/>
        </a:bodyPr>
        <a:lstStyle/>
        <a:p>
          <a:pPr lvl="0" algn="ctr" defTabSz="488950">
            <a:lnSpc>
              <a:spcPct val="90000"/>
            </a:lnSpc>
            <a:spcBef>
              <a:spcPct val="0"/>
            </a:spcBef>
            <a:spcAft>
              <a:spcPct val="35000"/>
            </a:spcAft>
          </a:pPr>
          <a:r>
            <a:rPr lang="en-US" sz="1100" kern="1200" dirty="0" smtClean="0">
              <a:solidFill>
                <a:sysClr val="windowText" lastClr="000000">
                  <a:hueOff val="0"/>
                  <a:satOff val="0"/>
                  <a:lumOff val="0"/>
                  <a:alphaOff val="0"/>
                </a:sysClr>
              </a:solidFill>
              <a:latin typeface="Calibri" panose="020F0502020204030204"/>
              <a:ea typeface="+mn-ea"/>
              <a:cs typeface="+mn-cs"/>
            </a:rPr>
            <a:t>Qualitative</a:t>
          </a:r>
          <a:endParaRPr lang="en-SG" sz="1100" kern="1200" dirty="0">
            <a:solidFill>
              <a:sysClr val="windowText" lastClr="000000">
                <a:hueOff val="0"/>
                <a:satOff val="0"/>
                <a:lumOff val="0"/>
                <a:alphaOff val="0"/>
              </a:sysClr>
            </a:solidFill>
            <a:latin typeface="Calibri" panose="020F0502020204030204"/>
            <a:ea typeface="+mn-ea"/>
            <a:cs typeface="+mn-cs"/>
          </a:endParaRPr>
        </a:p>
      </dsp:txBody>
      <dsp:txXfrm>
        <a:off x="3810054" y="2702755"/>
        <a:ext cx="3810054" cy="243268"/>
      </dsp:txXfrm>
    </dsp:sp>
    <dsp:sp modelId="{B374FB08-90DE-48E8-B4E1-137BF912BA05}">
      <dsp:nvSpPr>
        <dsp:cNvPr id="0" name=""/>
        <dsp:cNvSpPr/>
      </dsp:nvSpPr>
      <dsp:spPr>
        <a:xfrm rot="10800000">
          <a:off x="0" y="1611506"/>
          <a:ext cx="7620109" cy="813607"/>
        </a:xfrm>
        <a:prstGeom prst="upArrowCallout">
          <a:avLst/>
        </a:prstGeom>
        <a:solidFill>
          <a:srgbClr val="5B9BD5">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78232" numCol="1" spcCol="1270" anchor="ctr" anchorCtr="0">
          <a:noAutofit/>
        </a:bodyPr>
        <a:lstStyle/>
        <a:p>
          <a:pPr lvl="0" algn="ctr" defTabSz="488950">
            <a:lnSpc>
              <a:spcPct val="90000"/>
            </a:lnSpc>
            <a:spcBef>
              <a:spcPct val="0"/>
            </a:spcBef>
            <a:spcAft>
              <a:spcPct val="35000"/>
            </a:spcAft>
          </a:pPr>
          <a:r>
            <a:rPr lang="en-SG" sz="1100" kern="1200" dirty="0" smtClean="0">
              <a:solidFill>
                <a:sysClr val="window" lastClr="FFFFFF"/>
              </a:solidFill>
              <a:latin typeface="Calibri" panose="020F0502020204030204"/>
              <a:ea typeface="+mn-ea"/>
              <a:cs typeface="+mn-cs"/>
            </a:rPr>
            <a:t>3. Formulation of relevant design alternatives</a:t>
          </a:r>
          <a:endParaRPr lang="en-SG" sz="1100" kern="1200" dirty="0">
            <a:solidFill>
              <a:sysClr val="window" lastClr="FFFFFF"/>
            </a:solidFill>
            <a:latin typeface="Calibri" panose="020F0502020204030204"/>
            <a:ea typeface="+mn-ea"/>
            <a:cs typeface="+mn-cs"/>
          </a:endParaRPr>
        </a:p>
      </dsp:txBody>
      <dsp:txXfrm rot="-10800000">
        <a:off x="0" y="1711523"/>
        <a:ext cx="7620109" cy="185559"/>
      </dsp:txXfrm>
    </dsp:sp>
    <dsp:sp modelId="{4231BE1C-2056-4372-9F9F-8490DEE676C2}">
      <dsp:nvSpPr>
        <dsp:cNvPr id="0" name=""/>
        <dsp:cNvSpPr/>
      </dsp:nvSpPr>
      <dsp:spPr>
        <a:xfrm>
          <a:off x="0" y="1897083"/>
          <a:ext cx="3810054" cy="243268"/>
        </a:xfrm>
        <a:prstGeom prst="rect">
          <a:avLst/>
        </a:prstGeom>
        <a:solidFill>
          <a:srgbClr val="5B9BD5">
            <a:alpha val="90000"/>
            <a:tint val="40000"/>
            <a:hueOff val="0"/>
            <a:satOff val="0"/>
            <a:lumOff val="0"/>
            <a:alphaOff val="0"/>
          </a:srgbClr>
        </a:solidFill>
        <a:ln w="12700" cap="flat" cmpd="sng" algn="ctr">
          <a:solidFill>
            <a:srgbClr val="5B9BD5">
              <a:alpha val="90000"/>
              <a:tint val="4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13970" rIns="78232" bIns="13970" numCol="1" spcCol="1270" anchor="ctr" anchorCtr="0">
          <a:noAutofit/>
        </a:bodyPr>
        <a:lstStyle/>
        <a:p>
          <a:pPr lvl="0" algn="ctr" defTabSz="488950">
            <a:lnSpc>
              <a:spcPct val="90000"/>
            </a:lnSpc>
            <a:spcBef>
              <a:spcPct val="0"/>
            </a:spcBef>
            <a:spcAft>
              <a:spcPct val="35000"/>
            </a:spcAft>
          </a:pPr>
          <a:r>
            <a:rPr lang="en-US" sz="1100" kern="1200" dirty="0" smtClean="0">
              <a:solidFill>
                <a:sysClr val="windowText" lastClr="000000">
                  <a:hueOff val="0"/>
                  <a:satOff val="0"/>
                  <a:lumOff val="0"/>
                  <a:alphaOff val="0"/>
                </a:sysClr>
              </a:solidFill>
              <a:latin typeface="Calibri" panose="020F0502020204030204"/>
              <a:ea typeface="+mn-ea"/>
              <a:cs typeface="+mn-cs"/>
            </a:rPr>
            <a:t>Facade wall (N,S,E,W)</a:t>
          </a:r>
          <a:endParaRPr lang="en-SG" sz="1100" kern="1200" dirty="0">
            <a:solidFill>
              <a:sysClr val="windowText" lastClr="000000">
                <a:hueOff val="0"/>
                <a:satOff val="0"/>
                <a:lumOff val="0"/>
                <a:alphaOff val="0"/>
              </a:sysClr>
            </a:solidFill>
            <a:latin typeface="Calibri" panose="020F0502020204030204"/>
            <a:ea typeface="+mn-ea"/>
            <a:cs typeface="+mn-cs"/>
          </a:endParaRPr>
        </a:p>
      </dsp:txBody>
      <dsp:txXfrm>
        <a:off x="0" y="1897083"/>
        <a:ext cx="3810054" cy="243268"/>
      </dsp:txXfrm>
    </dsp:sp>
    <dsp:sp modelId="{09F57BA1-55E4-4D1B-A50A-CA34CB026A8B}">
      <dsp:nvSpPr>
        <dsp:cNvPr id="0" name=""/>
        <dsp:cNvSpPr/>
      </dsp:nvSpPr>
      <dsp:spPr>
        <a:xfrm>
          <a:off x="3810054" y="1897083"/>
          <a:ext cx="3810054" cy="243268"/>
        </a:xfrm>
        <a:prstGeom prst="rect">
          <a:avLst/>
        </a:prstGeom>
        <a:solidFill>
          <a:srgbClr val="5B9BD5">
            <a:alpha val="90000"/>
            <a:tint val="40000"/>
            <a:hueOff val="0"/>
            <a:satOff val="0"/>
            <a:lumOff val="0"/>
            <a:alphaOff val="0"/>
          </a:srgbClr>
        </a:solidFill>
        <a:ln w="12700" cap="flat" cmpd="sng" algn="ctr">
          <a:solidFill>
            <a:srgbClr val="5B9BD5">
              <a:alpha val="90000"/>
              <a:tint val="4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13970" rIns="78232" bIns="13970" numCol="1" spcCol="1270" anchor="ctr" anchorCtr="0">
          <a:noAutofit/>
        </a:bodyPr>
        <a:lstStyle/>
        <a:p>
          <a:pPr lvl="0" algn="ctr" defTabSz="488950">
            <a:lnSpc>
              <a:spcPct val="90000"/>
            </a:lnSpc>
            <a:spcBef>
              <a:spcPct val="0"/>
            </a:spcBef>
            <a:spcAft>
              <a:spcPct val="35000"/>
            </a:spcAft>
          </a:pPr>
          <a:r>
            <a:rPr lang="en-US" sz="1100" kern="1200" dirty="0" smtClean="0">
              <a:solidFill>
                <a:sysClr val="windowText" lastClr="000000">
                  <a:hueOff val="0"/>
                  <a:satOff val="0"/>
                  <a:lumOff val="0"/>
                  <a:alphaOff val="0"/>
                </a:sysClr>
              </a:solidFill>
              <a:latin typeface="Calibri" panose="020F0502020204030204"/>
              <a:ea typeface="+mn-ea"/>
              <a:cs typeface="+mn-cs"/>
            </a:rPr>
            <a:t>Facade with balcony (N,S,E,W)</a:t>
          </a:r>
          <a:endParaRPr lang="en-SG" sz="1100" kern="1200" dirty="0">
            <a:solidFill>
              <a:sysClr val="windowText" lastClr="000000">
                <a:hueOff val="0"/>
                <a:satOff val="0"/>
                <a:lumOff val="0"/>
                <a:alphaOff val="0"/>
              </a:sysClr>
            </a:solidFill>
            <a:latin typeface="Calibri" panose="020F0502020204030204"/>
            <a:ea typeface="+mn-ea"/>
            <a:cs typeface="+mn-cs"/>
          </a:endParaRPr>
        </a:p>
      </dsp:txBody>
      <dsp:txXfrm>
        <a:off x="3810054" y="1897083"/>
        <a:ext cx="3810054" cy="243268"/>
      </dsp:txXfrm>
    </dsp:sp>
    <dsp:sp modelId="{B12BDC86-5933-4212-9DD1-ACCB36083FEA}">
      <dsp:nvSpPr>
        <dsp:cNvPr id="0" name=""/>
        <dsp:cNvSpPr/>
      </dsp:nvSpPr>
      <dsp:spPr>
        <a:xfrm rot="10800000">
          <a:off x="0" y="805834"/>
          <a:ext cx="7620109" cy="813607"/>
        </a:xfrm>
        <a:prstGeom prst="upArrowCallout">
          <a:avLst/>
        </a:prstGeom>
        <a:solidFill>
          <a:srgbClr val="5B9BD5">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78232" numCol="1" spcCol="1270" anchor="ctr" anchorCtr="0">
          <a:noAutofit/>
        </a:bodyPr>
        <a:lstStyle/>
        <a:p>
          <a:pPr lvl="0" algn="ctr" defTabSz="488950">
            <a:lnSpc>
              <a:spcPct val="90000"/>
            </a:lnSpc>
            <a:spcBef>
              <a:spcPct val="0"/>
            </a:spcBef>
            <a:spcAft>
              <a:spcPct val="35000"/>
            </a:spcAft>
          </a:pPr>
          <a:r>
            <a:rPr lang="en-SG" sz="1100" kern="1200" dirty="0" smtClean="0">
              <a:solidFill>
                <a:sysClr val="window" lastClr="FFFFFF"/>
              </a:solidFill>
              <a:latin typeface="Calibri" panose="020F0502020204030204"/>
              <a:ea typeface="+mn-ea"/>
              <a:cs typeface="+mn-cs"/>
            </a:rPr>
            <a:t>2. Formulation of decision goal</a:t>
          </a:r>
          <a:endParaRPr lang="en-SG" sz="1100" kern="1200" dirty="0">
            <a:solidFill>
              <a:sysClr val="window" lastClr="FFFFFF"/>
            </a:solidFill>
            <a:latin typeface="Calibri" panose="020F0502020204030204"/>
            <a:ea typeface="+mn-ea"/>
            <a:cs typeface="+mn-cs"/>
          </a:endParaRPr>
        </a:p>
      </dsp:txBody>
      <dsp:txXfrm rot="-10800000">
        <a:off x="0" y="905851"/>
        <a:ext cx="7620109" cy="185559"/>
      </dsp:txXfrm>
    </dsp:sp>
    <dsp:sp modelId="{0AF619A1-97DB-4F18-9B28-5107D17C9B08}">
      <dsp:nvSpPr>
        <dsp:cNvPr id="0" name=""/>
        <dsp:cNvSpPr/>
      </dsp:nvSpPr>
      <dsp:spPr>
        <a:xfrm>
          <a:off x="0" y="1091410"/>
          <a:ext cx="7620109" cy="243268"/>
        </a:xfrm>
        <a:prstGeom prst="rect">
          <a:avLst/>
        </a:prstGeom>
        <a:solidFill>
          <a:srgbClr val="5B9BD5">
            <a:alpha val="90000"/>
            <a:tint val="40000"/>
            <a:hueOff val="0"/>
            <a:satOff val="0"/>
            <a:lumOff val="0"/>
            <a:alphaOff val="0"/>
          </a:srgbClr>
        </a:solidFill>
        <a:ln w="12700" cap="flat" cmpd="sng" algn="ctr">
          <a:solidFill>
            <a:srgbClr val="5B9BD5">
              <a:alpha val="90000"/>
              <a:tint val="4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13970" rIns="78232" bIns="13970" numCol="1" spcCol="1270" anchor="ctr" anchorCtr="0">
          <a:noAutofit/>
        </a:bodyPr>
        <a:lstStyle/>
        <a:p>
          <a:pPr lvl="0" algn="ctr" defTabSz="488950">
            <a:lnSpc>
              <a:spcPct val="90000"/>
            </a:lnSpc>
            <a:spcBef>
              <a:spcPct val="0"/>
            </a:spcBef>
            <a:spcAft>
              <a:spcPct val="35000"/>
            </a:spcAft>
          </a:pPr>
          <a:r>
            <a:rPr lang="en-SG" sz="1100" kern="1200" dirty="0" smtClean="0">
              <a:solidFill>
                <a:sysClr val="windowText" lastClr="000000">
                  <a:hueOff val="0"/>
                  <a:satOff val="0"/>
                  <a:lumOff val="0"/>
                  <a:alphaOff val="0"/>
                </a:sysClr>
              </a:solidFill>
              <a:latin typeface="Calibri" panose="020F0502020204030204"/>
              <a:ea typeface="+mn-ea"/>
              <a:cs typeface="+mn-cs"/>
            </a:rPr>
            <a:t>Selected Design Alternative should balance: production output, costs, user comfort and aesthetics</a:t>
          </a:r>
          <a:endParaRPr lang="en-SG" sz="1100" kern="1200" dirty="0">
            <a:solidFill>
              <a:sysClr val="windowText" lastClr="000000">
                <a:hueOff val="0"/>
                <a:satOff val="0"/>
                <a:lumOff val="0"/>
                <a:alphaOff val="0"/>
              </a:sysClr>
            </a:solidFill>
            <a:latin typeface="Calibri" panose="020F0502020204030204"/>
            <a:ea typeface="+mn-ea"/>
            <a:cs typeface="+mn-cs"/>
          </a:endParaRPr>
        </a:p>
      </dsp:txBody>
      <dsp:txXfrm>
        <a:off x="0" y="1091410"/>
        <a:ext cx="7620109" cy="243268"/>
      </dsp:txXfrm>
    </dsp:sp>
    <dsp:sp modelId="{A507FD60-7A31-4098-924F-09CF961020C2}">
      <dsp:nvSpPr>
        <dsp:cNvPr id="0" name=""/>
        <dsp:cNvSpPr/>
      </dsp:nvSpPr>
      <dsp:spPr>
        <a:xfrm rot="10800000">
          <a:off x="0" y="162"/>
          <a:ext cx="7620109" cy="813607"/>
        </a:xfrm>
        <a:prstGeom prst="upArrowCallout">
          <a:avLst/>
        </a:prstGeom>
        <a:solidFill>
          <a:srgbClr val="5B9BD5">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78232" numCol="1" spcCol="1270" anchor="ctr" anchorCtr="0">
          <a:noAutofit/>
        </a:bodyPr>
        <a:lstStyle/>
        <a:p>
          <a:pPr lvl="0" algn="ctr" defTabSz="488950">
            <a:lnSpc>
              <a:spcPct val="90000"/>
            </a:lnSpc>
            <a:spcBef>
              <a:spcPct val="0"/>
            </a:spcBef>
            <a:spcAft>
              <a:spcPct val="35000"/>
            </a:spcAft>
          </a:pPr>
          <a:r>
            <a:rPr lang="en-SG" sz="1100" kern="1200" dirty="0" smtClean="0">
              <a:solidFill>
                <a:sysClr val="window" lastClr="FFFFFF"/>
              </a:solidFill>
              <a:latin typeface="Calibri" panose="020F0502020204030204"/>
              <a:ea typeface="+mn-ea"/>
              <a:cs typeface="+mn-cs"/>
            </a:rPr>
            <a:t>1. Initial definition of PSF components</a:t>
          </a:r>
        </a:p>
      </dsp:txBody>
      <dsp:txXfrm rot="-10800000">
        <a:off x="0" y="100179"/>
        <a:ext cx="7620109" cy="185559"/>
      </dsp:txXfrm>
    </dsp:sp>
    <dsp:sp modelId="{30AB8C7C-0797-4BA6-A625-D1E63EF936D3}">
      <dsp:nvSpPr>
        <dsp:cNvPr id="0" name=""/>
        <dsp:cNvSpPr/>
      </dsp:nvSpPr>
      <dsp:spPr>
        <a:xfrm>
          <a:off x="3720" y="285738"/>
          <a:ext cx="2537555" cy="243268"/>
        </a:xfrm>
        <a:prstGeom prst="rect">
          <a:avLst/>
        </a:prstGeom>
        <a:solidFill>
          <a:srgbClr val="5B9BD5">
            <a:alpha val="90000"/>
            <a:tint val="40000"/>
            <a:hueOff val="0"/>
            <a:satOff val="0"/>
            <a:lumOff val="0"/>
            <a:alphaOff val="0"/>
          </a:srgbClr>
        </a:solidFill>
        <a:ln w="12700" cap="flat" cmpd="sng" algn="ctr">
          <a:solidFill>
            <a:srgbClr val="5B9BD5">
              <a:alpha val="90000"/>
              <a:tint val="4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13970" rIns="78232" bIns="13970" numCol="1" spcCol="1270" anchor="ctr" anchorCtr="0">
          <a:noAutofit/>
        </a:bodyPr>
        <a:lstStyle/>
        <a:p>
          <a:pPr lvl="0" algn="ctr" defTabSz="488950">
            <a:lnSpc>
              <a:spcPct val="90000"/>
            </a:lnSpc>
            <a:spcBef>
              <a:spcPct val="0"/>
            </a:spcBef>
            <a:spcAft>
              <a:spcPct val="35000"/>
            </a:spcAft>
          </a:pPr>
          <a:r>
            <a:rPr lang="en-SG" sz="1100" kern="1200" dirty="0" smtClean="0">
              <a:solidFill>
                <a:sysClr val="windowText" lastClr="000000">
                  <a:hueOff val="0"/>
                  <a:satOff val="0"/>
                  <a:lumOff val="0"/>
                  <a:alphaOff val="0"/>
                </a:sysClr>
              </a:solidFill>
              <a:latin typeface="Calibri" panose="020F0502020204030204"/>
              <a:ea typeface="+mn-ea"/>
              <a:cs typeface="+mn-cs"/>
            </a:rPr>
            <a:t>Definition of PV system </a:t>
          </a:r>
          <a:endParaRPr lang="en-SG" sz="1000" kern="1200" dirty="0">
            <a:solidFill>
              <a:sysClr val="windowText" lastClr="000000">
                <a:hueOff val="0"/>
                <a:satOff val="0"/>
                <a:lumOff val="0"/>
                <a:alphaOff val="0"/>
              </a:sysClr>
            </a:solidFill>
            <a:latin typeface="Calibri" panose="020F0502020204030204"/>
            <a:ea typeface="+mn-ea"/>
            <a:cs typeface="+mn-cs"/>
          </a:endParaRPr>
        </a:p>
      </dsp:txBody>
      <dsp:txXfrm>
        <a:off x="3720" y="285738"/>
        <a:ext cx="2537555" cy="243268"/>
      </dsp:txXfrm>
    </dsp:sp>
    <dsp:sp modelId="{30AE25AE-7FE6-4E2D-A268-61C5155A2300}">
      <dsp:nvSpPr>
        <dsp:cNvPr id="0" name=""/>
        <dsp:cNvSpPr/>
      </dsp:nvSpPr>
      <dsp:spPr>
        <a:xfrm>
          <a:off x="2541276" y="285738"/>
          <a:ext cx="2537555" cy="243268"/>
        </a:xfrm>
        <a:prstGeom prst="rect">
          <a:avLst/>
        </a:prstGeom>
        <a:solidFill>
          <a:srgbClr val="5B9BD5">
            <a:alpha val="90000"/>
            <a:tint val="40000"/>
            <a:hueOff val="0"/>
            <a:satOff val="0"/>
            <a:lumOff val="0"/>
            <a:alphaOff val="0"/>
          </a:srgbClr>
        </a:solidFill>
        <a:ln w="12700" cap="flat" cmpd="sng" algn="ctr">
          <a:solidFill>
            <a:srgbClr val="5B9BD5">
              <a:alpha val="90000"/>
              <a:tint val="4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13970" rIns="78232" bIns="13970" numCol="1" spcCol="1270" anchor="ctr" anchorCtr="0">
          <a:noAutofit/>
        </a:bodyPr>
        <a:lstStyle/>
        <a:p>
          <a:pPr lvl="0" algn="ctr" defTabSz="488950">
            <a:lnSpc>
              <a:spcPct val="90000"/>
            </a:lnSpc>
            <a:spcBef>
              <a:spcPct val="0"/>
            </a:spcBef>
            <a:spcAft>
              <a:spcPct val="35000"/>
            </a:spcAft>
          </a:pPr>
          <a:r>
            <a:rPr lang="en-SG" sz="1100" kern="1200" dirty="0" smtClean="0">
              <a:solidFill>
                <a:sysClr val="windowText" lastClr="000000">
                  <a:hueOff val="0"/>
                  <a:satOff val="0"/>
                  <a:lumOff val="0"/>
                  <a:alphaOff val="0"/>
                </a:sysClr>
              </a:solidFill>
              <a:latin typeface="Calibri" panose="020F0502020204030204"/>
              <a:ea typeface="+mn-ea"/>
              <a:cs typeface="+mn-cs"/>
            </a:rPr>
            <a:t>Definition of Food Planters </a:t>
          </a:r>
          <a:endParaRPr lang="en-SG" sz="1100" kern="1200" dirty="0">
            <a:solidFill>
              <a:sysClr val="windowText" lastClr="000000">
                <a:hueOff val="0"/>
                <a:satOff val="0"/>
                <a:lumOff val="0"/>
                <a:alphaOff val="0"/>
              </a:sysClr>
            </a:solidFill>
            <a:latin typeface="Calibri" panose="020F0502020204030204"/>
            <a:ea typeface="+mn-ea"/>
            <a:cs typeface="+mn-cs"/>
          </a:endParaRPr>
        </a:p>
      </dsp:txBody>
      <dsp:txXfrm>
        <a:off x="2541276" y="285738"/>
        <a:ext cx="2537555" cy="243268"/>
      </dsp:txXfrm>
    </dsp:sp>
    <dsp:sp modelId="{8CD66CBD-51C7-4CA1-894A-CE729311503C}">
      <dsp:nvSpPr>
        <dsp:cNvPr id="0" name=""/>
        <dsp:cNvSpPr/>
      </dsp:nvSpPr>
      <dsp:spPr>
        <a:xfrm>
          <a:off x="5078832" y="285738"/>
          <a:ext cx="2537555" cy="243268"/>
        </a:xfrm>
        <a:prstGeom prst="rect">
          <a:avLst/>
        </a:prstGeom>
        <a:solidFill>
          <a:srgbClr val="5B9BD5">
            <a:alpha val="90000"/>
            <a:tint val="40000"/>
            <a:hueOff val="0"/>
            <a:satOff val="0"/>
            <a:lumOff val="0"/>
            <a:alphaOff val="0"/>
          </a:srgbClr>
        </a:solidFill>
        <a:ln w="12700" cap="flat" cmpd="sng" algn="ctr">
          <a:solidFill>
            <a:srgbClr val="5B9BD5">
              <a:alpha val="90000"/>
              <a:tint val="4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13970" rIns="78232" bIns="13970" numCol="1" spcCol="1270" anchor="ctr" anchorCtr="0">
          <a:noAutofit/>
        </a:bodyPr>
        <a:lstStyle/>
        <a:p>
          <a:pPr lvl="0" algn="ctr" defTabSz="488950">
            <a:lnSpc>
              <a:spcPct val="90000"/>
            </a:lnSpc>
            <a:spcBef>
              <a:spcPct val="0"/>
            </a:spcBef>
            <a:spcAft>
              <a:spcPct val="35000"/>
            </a:spcAft>
          </a:pPr>
          <a:r>
            <a:rPr lang="en-US" sz="1100" kern="1200" dirty="0" smtClean="0">
              <a:solidFill>
                <a:sysClr val="windowText" lastClr="000000">
                  <a:hueOff val="0"/>
                  <a:satOff val="0"/>
                  <a:lumOff val="0"/>
                  <a:alphaOff val="0"/>
                </a:sysClr>
              </a:solidFill>
              <a:latin typeface="Calibri" panose="020F0502020204030204"/>
              <a:ea typeface="+mn-ea"/>
              <a:cs typeface="+mn-cs"/>
            </a:rPr>
            <a:t>Definition of openings </a:t>
          </a:r>
          <a:endParaRPr lang="en-SG" sz="1000" kern="1200" dirty="0">
            <a:solidFill>
              <a:sysClr val="windowText" lastClr="000000">
                <a:hueOff val="0"/>
                <a:satOff val="0"/>
                <a:lumOff val="0"/>
                <a:alphaOff val="0"/>
              </a:sysClr>
            </a:solidFill>
            <a:latin typeface="Calibri" panose="020F0502020204030204"/>
            <a:ea typeface="+mn-ea"/>
            <a:cs typeface="+mn-cs"/>
          </a:endParaRPr>
        </a:p>
      </dsp:txBody>
      <dsp:txXfrm>
        <a:off x="5078832" y="285738"/>
        <a:ext cx="2537555" cy="24326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993F16-0DDF-4A3C-B61D-3D9B269576E5}">
      <dsp:nvSpPr>
        <dsp:cNvPr id="0" name=""/>
        <dsp:cNvSpPr/>
      </dsp:nvSpPr>
      <dsp:spPr>
        <a:xfrm>
          <a:off x="0" y="4834196"/>
          <a:ext cx="7620109" cy="529003"/>
        </a:xfrm>
        <a:prstGeom prst="rect">
          <a:avLst/>
        </a:prstGeom>
        <a:solidFill>
          <a:srgbClr val="5B9BD5">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78232" numCol="1" spcCol="1270" anchor="ctr" anchorCtr="0">
          <a:noAutofit/>
        </a:bodyPr>
        <a:lstStyle/>
        <a:p>
          <a:pPr lvl="0" algn="ctr" defTabSz="488950">
            <a:lnSpc>
              <a:spcPct val="90000"/>
            </a:lnSpc>
            <a:spcBef>
              <a:spcPct val="0"/>
            </a:spcBef>
            <a:spcAft>
              <a:spcPct val="35000"/>
            </a:spcAft>
          </a:pPr>
          <a:r>
            <a:rPr lang="en-SG" sz="1100" kern="1200" dirty="0" smtClean="0">
              <a:solidFill>
                <a:sysClr val="window" lastClr="FFFFFF"/>
              </a:solidFill>
              <a:latin typeface="Calibri" panose="020F0502020204030204"/>
              <a:ea typeface="+mn-ea"/>
              <a:cs typeface="+mn-cs"/>
            </a:rPr>
            <a:t>7. Optimal PSF Design Alternative</a:t>
          </a:r>
        </a:p>
      </dsp:txBody>
      <dsp:txXfrm>
        <a:off x="0" y="4834196"/>
        <a:ext cx="7620109" cy="285661"/>
      </dsp:txXfrm>
    </dsp:sp>
    <dsp:sp modelId="{1B327B2F-55BF-4C1F-88D8-F7597C3C0DCB}">
      <dsp:nvSpPr>
        <dsp:cNvPr id="0" name=""/>
        <dsp:cNvSpPr/>
      </dsp:nvSpPr>
      <dsp:spPr>
        <a:xfrm>
          <a:off x="0" y="5109277"/>
          <a:ext cx="7620109" cy="243341"/>
        </a:xfrm>
        <a:prstGeom prst="rect">
          <a:avLst/>
        </a:prstGeom>
        <a:solidFill>
          <a:srgbClr val="5B9BD5">
            <a:alpha val="90000"/>
            <a:tint val="40000"/>
            <a:hueOff val="0"/>
            <a:satOff val="0"/>
            <a:lumOff val="0"/>
            <a:alphaOff val="0"/>
          </a:srgbClr>
        </a:solidFill>
        <a:ln w="12700" cap="flat" cmpd="sng" algn="ctr">
          <a:solidFill>
            <a:srgbClr val="5B9BD5">
              <a:alpha val="90000"/>
              <a:tint val="4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13970" rIns="78232" bIns="13970" numCol="1" spcCol="1270" anchor="ctr" anchorCtr="0">
          <a:noAutofit/>
        </a:bodyPr>
        <a:lstStyle/>
        <a:p>
          <a:pPr lvl="0" algn="ctr" defTabSz="488950">
            <a:lnSpc>
              <a:spcPct val="90000"/>
            </a:lnSpc>
            <a:spcBef>
              <a:spcPct val="0"/>
            </a:spcBef>
            <a:spcAft>
              <a:spcPct val="35000"/>
            </a:spcAft>
          </a:pPr>
          <a:r>
            <a:rPr lang="en-SG" sz="1100" kern="1200" dirty="0" smtClean="0">
              <a:solidFill>
                <a:sysClr val="windowText" lastClr="000000">
                  <a:hueOff val="0"/>
                  <a:satOff val="0"/>
                  <a:lumOff val="0"/>
                  <a:alphaOff val="0"/>
                </a:sysClr>
              </a:solidFill>
              <a:latin typeface="Calibri" panose="020F0502020204030204"/>
              <a:ea typeface="+mn-ea"/>
              <a:cs typeface="+mn-cs"/>
            </a:rPr>
            <a:t>Façade installation and monitoring</a:t>
          </a:r>
        </a:p>
      </dsp:txBody>
      <dsp:txXfrm>
        <a:off x="0" y="5109277"/>
        <a:ext cx="7620109" cy="243341"/>
      </dsp:txXfrm>
    </dsp:sp>
    <dsp:sp modelId="{0F6F006A-F64A-423A-81A8-B380EECFC58E}">
      <dsp:nvSpPr>
        <dsp:cNvPr id="0" name=""/>
        <dsp:cNvSpPr/>
      </dsp:nvSpPr>
      <dsp:spPr>
        <a:xfrm rot="10800000">
          <a:off x="0" y="4028523"/>
          <a:ext cx="7620109" cy="813607"/>
        </a:xfrm>
        <a:prstGeom prst="upArrowCallout">
          <a:avLst/>
        </a:prstGeom>
        <a:solidFill>
          <a:srgbClr val="5B9BD5">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78232" numCol="1" spcCol="1270" anchor="ctr" anchorCtr="0">
          <a:noAutofit/>
        </a:bodyPr>
        <a:lstStyle/>
        <a:p>
          <a:pPr lvl="0" algn="ctr" defTabSz="488950">
            <a:lnSpc>
              <a:spcPct val="90000"/>
            </a:lnSpc>
            <a:spcBef>
              <a:spcPct val="0"/>
            </a:spcBef>
            <a:spcAft>
              <a:spcPct val="35000"/>
            </a:spcAft>
          </a:pPr>
          <a:r>
            <a:rPr lang="en-SG" sz="1100" kern="1200" dirty="0" smtClean="0">
              <a:solidFill>
                <a:sysClr val="window" lastClr="FFFFFF"/>
              </a:solidFill>
              <a:latin typeface="Calibri" panose="020F0502020204030204"/>
              <a:ea typeface="+mn-ea"/>
              <a:cs typeface="+mn-cs"/>
            </a:rPr>
            <a:t>6. </a:t>
          </a:r>
          <a:r>
            <a:rPr lang="en-GB" sz="1100" kern="1200" dirty="0" smtClean="0">
              <a:solidFill>
                <a:sysClr val="window" lastClr="FFFFFF"/>
              </a:solidFill>
              <a:latin typeface="Calibri" panose="020F0502020204030204"/>
              <a:ea typeface="+mn-ea"/>
              <a:cs typeface="+mn-cs"/>
            </a:rPr>
            <a:t>Evaluation of SPF design alternatives and selection of the optimal SPF design alternative</a:t>
          </a:r>
          <a:endParaRPr lang="en-SG" sz="1100" kern="1200" dirty="0">
            <a:solidFill>
              <a:sysClr val="window" lastClr="FFFFFF"/>
            </a:solidFill>
            <a:latin typeface="Calibri" panose="020F0502020204030204"/>
            <a:ea typeface="+mn-ea"/>
            <a:cs typeface="+mn-cs"/>
          </a:endParaRPr>
        </a:p>
      </dsp:txBody>
      <dsp:txXfrm rot="-10800000">
        <a:off x="0" y="4128540"/>
        <a:ext cx="7620109" cy="185559"/>
      </dsp:txXfrm>
    </dsp:sp>
    <dsp:sp modelId="{88A8AFA8-969F-4853-960E-B062E1728402}">
      <dsp:nvSpPr>
        <dsp:cNvPr id="0" name=""/>
        <dsp:cNvSpPr/>
      </dsp:nvSpPr>
      <dsp:spPr>
        <a:xfrm>
          <a:off x="0" y="4314100"/>
          <a:ext cx="3810054" cy="243268"/>
        </a:xfrm>
        <a:prstGeom prst="rect">
          <a:avLst/>
        </a:prstGeom>
        <a:solidFill>
          <a:srgbClr val="5B9BD5">
            <a:alpha val="90000"/>
            <a:tint val="40000"/>
            <a:hueOff val="0"/>
            <a:satOff val="0"/>
            <a:lumOff val="0"/>
            <a:alphaOff val="0"/>
          </a:srgbClr>
        </a:solidFill>
        <a:ln w="12700" cap="flat" cmpd="sng" algn="ctr">
          <a:solidFill>
            <a:srgbClr val="5B9BD5">
              <a:alpha val="90000"/>
              <a:tint val="4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13970" rIns="78232" bIns="13970" numCol="1" spcCol="1270" anchor="ctr" anchorCtr="0">
          <a:noAutofit/>
        </a:bodyPr>
        <a:lstStyle/>
        <a:p>
          <a:pPr lvl="0" algn="ctr" defTabSz="488950">
            <a:lnSpc>
              <a:spcPct val="90000"/>
            </a:lnSpc>
            <a:spcBef>
              <a:spcPct val="0"/>
            </a:spcBef>
            <a:spcAft>
              <a:spcPct val="35000"/>
            </a:spcAft>
          </a:pPr>
          <a:r>
            <a:rPr lang="en-SG" sz="1100" kern="1200" dirty="0" smtClean="0">
              <a:solidFill>
                <a:sysClr val="windowText" lastClr="000000">
                  <a:hueOff val="0"/>
                  <a:satOff val="0"/>
                  <a:lumOff val="0"/>
                  <a:alphaOff val="0"/>
                </a:sysClr>
              </a:solidFill>
              <a:latin typeface="Calibri" panose="020F0502020204030204"/>
              <a:ea typeface="+mn-ea"/>
              <a:cs typeface="+mn-cs"/>
            </a:rPr>
            <a:t>Accepting one Design: proceed to step 7 </a:t>
          </a:r>
          <a:endParaRPr lang="en-SG" sz="1100" kern="1200" dirty="0">
            <a:solidFill>
              <a:sysClr val="windowText" lastClr="000000">
                <a:hueOff val="0"/>
                <a:satOff val="0"/>
                <a:lumOff val="0"/>
                <a:alphaOff val="0"/>
              </a:sysClr>
            </a:solidFill>
            <a:latin typeface="Calibri" panose="020F0502020204030204"/>
            <a:ea typeface="+mn-ea"/>
            <a:cs typeface="+mn-cs"/>
          </a:endParaRPr>
        </a:p>
      </dsp:txBody>
      <dsp:txXfrm>
        <a:off x="0" y="4314100"/>
        <a:ext cx="3810054" cy="243268"/>
      </dsp:txXfrm>
    </dsp:sp>
    <dsp:sp modelId="{1F512BA4-F3F1-4E06-BC1C-FC3ACCD026C7}">
      <dsp:nvSpPr>
        <dsp:cNvPr id="0" name=""/>
        <dsp:cNvSpPr/>
      </dsp:nvSpPr>
      <dsp:spPr>
        <a:xfrm>
          <a:off x="3810054" y="4314100"/>
          <a:ext cx="3810054" cy="243268"/>
        </a:xfrm>
        <a:prstGeom prst="rect">
          <a:avLst/>
        </a:prstGeom>
        <a:solidFill>
          <a:srgbClr val="5B9BD5">
            <a:alpha val="90000"/>
            <a:tint val="40000"/>
            <a:hueOff val="0"/>
            <a:satOff val="0"/>
            <a:lumOff val="0"/>
            <a:alphaOff val="0"/>
          </a:srgbClr>
        </a:solidFill>
        <a:ln w="12700" cap="flat" cmpd="sng" algn="ctr">
          <a:solidFill>
            <a:srgbClr val="5B9BD5">
              <a:alpha val="90000"/>
              <a:tint val="4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13970" rIns="78232" bIns="13970" numCol="1" spcCol="1270" anchor="ctr" anchorCtr="0">
          <a:noAutofit/>
        </a:bodyPr>
        <a:lstStyle/>
        <a:p>
          <a:pPr lvl="0" algn="ctr" defTabSz="488950">
            <a:lnSpc>
              <a:spcPct val="90000"/>
            </a:lnSpc>
            <a:spcBef>
              <a:spcPct val="0"/>
            </a:spcBef>
            <a:spcAft>
              <a:spcPct val="35000"/>
            </a:spcAft>
          </a:pPr>
          <a:r>
            <a:rPr lang="en-US" sz="1100" kern="1200" dirty="0" smtClean="0">
              <a:solidFill>
                <a:sysClr val="windowText" lastClr="000000">
                  <a:hueOff val="0"/>
                  <a:satOff val="0"/>
                  <a:lumOff val="0"/>
                  <a:alphaOff val="0"/>
                </a:sysClr>
              </a:solidFill>
              <a:latin typeface="Calibri" panose="020F0502020204030204"/>
              <a:ea typeface="+mn-ea"/>
              <a:cs typeface="+mn-cs"/>
            </a:rPr>
            <a:t>Not accepting design: return to any previous step</a:t>
          </a:r>
          <a:endParaRPr lang="en-SG" sz="1100" kern="1200" dirty="0">
            <a:solidFill>
              <a:sysClr val="windowText" lastClr="000000">
                <a:hueOff val="0"/>
                <a:satOff val="0"/>
                <a:lumOff val="0"/>
                <a:alphaOff val="0"/>
              </a:sysClr>
            </a:solidFill>
            <a:latin typeface="Calibri" panose="020F0502020204030204"/>
            <a:ea typeface="+mn-ea"/>
            <a:cs typeface="+mn-cs"/>
          </a:endParaRPr>
        </a:p>
      </dsp:txBody>
      <dsp:txXfrm>
        <a:off x="3810054" y="4314100"/>
        <a:ext cx="3810054" cy="243268"/>
      </dsp:txXfrm>
    </dsp:sp>
    <dsp:sp modelId="{93C08A97-6FAE-44F2-B611-4C83AEC1053F}">
      <dsp:nvSpPr>
        <dsp:cNvPr id="0" name=""/>
        <dsp:cNvSpPr/>
      </dsp:nvSpPr>
      <dsp:spPr>
        <a:xfrm rot="10800000">
          <a:off x="0" y="3222851"/>
          <a:ext cx="7620109" cy="813607"/>
        </a:xfrm>
        <a:prstGeom prst="upArrowCallout">
          <a:avLst/>
        </a:prstGeom>
        <a:solidFill>
          <a:srgbClr val="5B9BD5">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78232" numCol="1" spcCol="1270" anchor="ctr" anchorCtr="0">
          <a:noAutofit/>
        </a:bodyPr>
        <a:lstStyle/>
        <a:p>
          <a:pPr lvl="0" algn="ctr" defTabSz="488950">
            <a:lnSpc>
              <a:spcPct val="90000"/>
            </a:lnSpc>
            <a:spcBef>
              <a:spcPct val="0"/>
            </a:spcBef>
            <a:spcAft>
              <a:spcPct val="35000"/>
            </a:spcAft>
          </a:pPr>
          <a:r>
            <a:rPr lang="en-SG" sz="1100" kern="1200" dirty="0" smtClean="0">
              <a:solidFill>
                <a:sysClr val="window" lastClr="FFFFFF"/>
              </a:solidFill>
              <a:latin typeface="Calibri" panose="020F0502020204030204"/>
              <a:ea typeface="+mn-ea"/>
              <a:cs typeface="+mn-cs"/>
            </a:rPr>
            <a:t>5. Assigning the criteria scores to design alternatives</a:t>
          </a:r>
          <a:endParaRPr lang="en-SG" sz="1100" kern="1200" dirty="0">
            <a:solidFill>
              <a:sysClr val="window" lastClr="FFFFFF"/>
            </a:solidFill>
            <a:latin typeface="Calibri" panose="020F0502020204030204"/>
            <a:ea typeface="+mn-ea"/>
            <a:cs typeface="+mn-cs"/>
          </a:endParaRPr>
        </a:p>
      </dsp:txBody>
      <dsp:txXfrm rot="-10800000">
        <a:off x="0" y="3322868"/>
        <a:ext cx="7620109" cy="185559"/>
      </dsp:txXfrm>
    </dsp:sp>
    <dsp:sp modelId="{2FFF63C6-5CAA-4324-A3FA-7799C5CD46A6}">
      <dsp:nvSpPr>
        <dsp:cNvPr id="0" name=""/>
        <dsp:cNvSpPr/>
      </dsp:nvSpPr>
      <dsp:spPr>
        <a:xfrm>
          <a:off x="3720" y="3508427"/>
          <a:ext cx="2537555" cy="243268"/>
        </a:xfrm>
        <a:prstGeom prst="rect">
          <a:avLst/>
        </a:prstGeom>
        <a:solidFill>
          <a:srgbClr val="5B9BD5">
            <a:alpha val="90000"/>
            <a:tint val="40000"/>
            <a:hueOff val="0"/>
            <a:satOff val="0"/>
            <a:lumOff val="0"/>
            <a:alphaOff val="0"/>
          </a:srgbClr>
        </a:solidFill>
        <a:ln w="12700" cap="flat" cmpd="sng" algn="ctr">
          <a:solidFill>
            <a:srgbClr val="5B9BD5">
              <a:alpha val="90000"/>
              <a:tint val="4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13970" rIns="78232" bIns="13970" numCol="1" spcCol="1270" anchor="ctr" anchorCtr="0">
          <a:noAutofit/>
        </a:bodyPr>
        <a:lstStyle/>
        <a:p>
          <a:pPr lvl="0" algn="ctr" defTabSz="488950">
            <a:lnSpc>
              <a:spcPct val="90000"/>
            </a:lnSpc>
            <a:spcBef>
              <a:spcPct val="0"/>
            </a:spcBef>
            <a:spcAft>
              <a:spcPct val="35000"/>
            </a:spcAft>
          </a:pPr>
          <a:r>
            <a:rPr lang="en-SG" sz="1100" kern="1200" dirty="0" smtClean="0">
              <a:solidFill>
                <a:sysClr val="windowText" lastClr="000000">
                  <a:hueOff val="0"/>
                  <a:satOff val="0"/>
                  <a:lumOff val="0"/>
                  <a:alphaOff val="0"/>
                </a:sysClr>
              </a:solidFill>
              <a:latin typeface="Calibri" panose="020F0502020204030204"/>
              <a:ea typeface="+mn-ea"/>
              <a:cs typeface="+mn-cs"/>
            </a:rPr>
            <a:t>        Computer simulations</a:t>
          </a:r>
          <a:endParaRPr lang="en-SG" sz="1100" kern="1200" dirty="0">
            <a:solidFill>
              <a:sysClr val="windowText" lastClr="000000">
                <a:hueOff val="0"/>
                <a:satOff val="0"/>
                <a:lumOff val="0"/>
                <a:alphaOff val="0"/>
              </a:sysClr>
            </a:solidFill>
            <a:latin typeface="Calibri" panose="020F0502020204030204"/>
            <a:ea typeface="+mn-ea"/>
            <a:cs typeface="+mn-cs"/>
          </a:endParaRPr>
        </a:p>
      </dsp:txBody>
      <dsp:txXfrm>
        <a:off x="3720" y="3508427"/>
        <a:ext cx="2537555" cy="243268"/>
      </dsp:txXfrm>
    </dsp:sp>
    <dsp:sp modelId="{72DD47E3-9FB2-4CA2-AD72-077EF686C72B}">
      <dsp:nvSpPr>
        <dsp:cNvPr id="0" name=""/>
        <dsp:cNvSpPr/>
      </dsp:nvSpPr>
      <dsp:spPr>
        <a:xfrm>
          <a:off x="2541276" y="3508427"/>
          <a:ext cx="2537555" cy="243268"/>
        </a:xfrm>
        <a:prstGeom prst="rect">
          <a:avLst/>
        </a:prstGeom>
        <a:solidFill>
          <a:srgbClr val="5B9BD5">
            <a:alpha val="90000"/>
            <a:tint val="40000"/>
            <a:hueOff val="0"/>
            <a:satOff val="0"/>
            <a:lumOff val="0"/>
            <a:alphaOff val="0"/>
          </a:srgbClr>
        </a:solidFill>
        <a:ln w="12700" cap="flat" cmpd="sng" algn="ctr">
          <a:solidFill>
            <a:srgbClr val="5B9BD5">
              <a:alpha val="90000"/>
              <a:tint val="4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13970" rIns="78232" bIns="13970" numCol="1" spcCol="1270" anchor="ctr" anchorCtr="0">
          <a:noAutofit/>
        </a:bodyPr>
        <a:lstStyle/>
        <a:p>
          <a:pPr lvl="0" algn="ctr" defTabSz="488950">
            <a:lnSpc>
              <a:spcPct val="90000"/>
            </a:lnSpc>
            <a:spcBef>
              <a:spcPct val="0"/>
            </a:spcBef>
            <a:spcAft>
              <a:spcPct val="35000"/>
            </a:spcAft>
          </a:pPr>
          <a:r>
            <a:rPr lang="en-SG" sz="1100" kern="1200" dirty="0" smtClean="0">
              <a:solidFill>
                <a:sysClr val="windowText" lastClr="000000">
                  <a:hueOff val="0"/>
                  <a:satOff val="0"/>
                  <a:lumOff val="0"/>
                  <a:alphaOff val="0"/>
                </a:sysClr>
              </a:solidFill>
              <a:latin typeface="Calibri" panose="020F0502020204030204"/>
              <a:ea typeface="+mn-ea"/>
              <a:cs typeface="+mn-cs"/>
            </a:rPr>
            <a:t>Calculations</a:t>
          </a:r>
          <a:endParaRPr lang="en-SG" sz="1100" kern="1200" dirty="0">
            <a:solidFill>
              <a:sysClr val="windowText" lastClr="000000">
                <a:hueOff val="0"/>
                <a:satOff val="0"/>
                <a:lumOff val="0"/>
                <a:alphaOff val="0"/>
              </a:sysClr>
            </a:solidFill>
            <a:latin typeface="Calibri" panose="020F0502020204030204"/>
            <a:ea typeface="+mn-ea"/>
            <a:cs typeface="+mn-cs"/>
          </a:endParaRPr>
        </a:p>
      </dsp:txBody>
      <dsp:txXfrm>
        <a:off x="2541276" y="3508427"/>
        <a:ext cx="2537555" cy="243268"/>
      </dsp:txXfrm>
    </dsp:sp>
    <dsp:sp modelId="{9FB3C8C0-8441-4BCF-9778-7292BECDB8D9}">
      <dsp:nvSpPr>
        <dsp:cNvPr id="0" name=""/>
        <dsp:cNvSpPr/>
      </dsp:nvSpPr>
      <dsp:spPr>
        <a:xfrm>
          <a:off x="5078832" y="3508427"/>
          <a:ext cx="2537555" cy="243268"/>
        </a:xfrm>
        <a:prstGeom prst="rect">
          <a:avLst/>
        </a:prstGeom>
        <a:solidFill>
          <a:srgbClr val="5B9BD5">
            <a:alpha val="90000"/>
            <a:tint val="40000"/>
            <a:hueOff val="0"/>
            <a:satOff val="0"/>
            <a:lumOff val="0"/>
            <a:alphaOff val="0"/>
          </a:srgbClr>
        </a:solidFill>
        <a:ln w="12700" cap="flat" cmpd="sng" algn="ctr">
          <a:solidFill>
            <a:srgbClr val="5B9BD5">
              <a:alpha val="90000"/>
              <a:tint val="4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13970" rIns="78232" bIns="13970" numCol="1" spcCol="1270" anchor="ctr" anchorCtr="0">
          <a:noAutofit/>
        </a:bodyPr>
        <a:lstStyle/>
        <a:p>
          <a:pPr lvl="0" algn="ctr" defTabSz="488950">
            <a:lnSpc>
              <a:spcPct val="90000"/>
            </a:lnSpc>
            <a:spcBef>
              <a:spcPct val="0"/>
            </a:spcBef>
            <a:spcAft>
              <a:spcPct val="35000"/>
            </a:spcAft>
          </a:pPr>
          <a:r>
            <a:rPr lang="en-SG" sz="1100" kern="1200" dirty="0" smtClean="0">
              <a:solidFill>
                <a:sysClr val="windowText" lastClr="000000">
                  <a:hueOff val="0"/>
                  <a:satOff val="0"/>
                  <a:lumOff val="0"/>
                  <a:alphaOff val="0"/>
                </a:sysClr>
              </a:solidFill>
              <a:latin typeface="Calibri" panose="020F0502020204030204"/>
              <a:ea typeface="+mn-ea"/>
              <a:cs typeface="+mn-cs"/>
            </a:rPr>
            <a:t>Survey with experts and residents</a:t>
          </a:r>
          <a:endParaRPr lang="en-SG" sz="1100" kern="1200" dirty="0">
            <a:solidFill>
              <a:sysClr val="windowText" lastClr="000000">
                <a:hueOff val="0"/>
                <a:satOff val="0"/>
                <a:lumOff val="0"/>
                <a:alphaOff val="0"/>
              </a:sysClr>
            </a:solidFill>
            <a:latin typeface="Calibri" panose="020F0502020204030204"/>
            <a:ea typeface="+mn-ea"/>
            <a:cs typeface="+mn-cs"/>
          </a:endParaRPr>
        </a:p>
      </dsp:txBody>
      <dsp:txXfrm>
        <a:off x="5078832" y="3508427"/>
        <a:ext cx="2537555" cy="243268"/>
      </dsp:txXfrm>
    </dsp:sp>
    <dsp:sp modelId="{4604C98A-6936-468A-87B1-8E09BAE845E0}">
      <dsp:nvSpPr>
        <dsp:cNvPr id="0" name=""/>
        <dsp:cNvSpPr/>
      </dsp:nvSpPr>
      <dsp:spPr>
        <a:xfrm rot="10800000">
          <a:off x="0" y="2417179"/>
          <a:ext cx="7620109" cy="813607"/>
        </a:xfrm>
        <a:prstGeom prst="upArrowCallout">
          <a:avLst/>
        </a:prstGeom>
        <a:solidFill>
          <a:srgbClr val="5B9BD5">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78232" numCol="1" spcCol="1270" anchor="ctr" anchorCtr="0">
          <a:noAutofit/>
        </a:bodyPr>
        <a:lstStyle/>
        <a:p>
          <a:pPr lvl="0" algn="ctr" defTabSz="488950">
            <a:lnSpc>
              <a:spcPct val="90000"/>
            </a:lnSpc>
            <a:spcBef>
              <a:spcPct val="0"/>
            </a:spcBef>
            <a:spcAft>
              <a:spcPct val="35000"/>
            </a:spcAft>
          </a:pPr>
          <a:r>
            <a:rPr lang="en-SG" sz="1100" kern="1200" dirty="0" smtClean="0">
              <a:solidFill>
                <a:sysClr val="window" lastClr="FFFFFF"/>
              </a:solidFill>
              <a:latin typeface="Calibri" panose="020F0502020204030204"/>
              <a:ea typeface="+mn-ea"/>
              <a:cs typeface="+mn-cs"/>
            </a:rPr>
            <a:t>4. </a:t>
          </a:r>
          <a:r>
            <a:rPr lang="en-GB" sz="1100" kern="1200" dirty="0" smtClean="0">
              <a:solidFill>
                <a:sysClr val="window" lastClr="FFFFFF"/>
              </a:solidFill>
              <a:latin typeface="Calibri" panose="020F0502020204030204"/>
              <a:ea typeface="+mn-ea"/>
              <a:cs typeface="+mn-cs"/>
            </a:rPr>
            <a:t>Determination of relevant assessment criteria functions and weight coefficients</a:t>
          </a:r>
          <a:endParaRPr lang="en-SG" sz="1100" kern="1200" dirty="0">
            <a:solidFill>
              <a:sysClr val="window" lastClr="FFFFFF"/>
            </a:solidFill>
            <a:latin typeface="Calibri" panose="020F0502020204030204"/>
            <a:ea typeface="+mn-ea"/>
            <a:cs typeface="+mn-cs"/>
          </a:endParaRPr>
        </a:p>
      </dsp:txBody>
      <dsp:txXfrm rot="-10800000">
        <a:off x="0" y="2517196"/>
        <a:ext cx="7620109" cy="185559"/>
      </dsp:txXfrm>
    </dsp:sp>
    <dsp:sp modelId="{F87E4748-B6E8-45E4-882B-8FB22B78BE06}">
      <dsp:nvSpPr>
        <dsp:cNvPr id="0" name=""/>
        <dsp:cNvSpPr/>
      </dsp:nvSpPr>
      <dsp:spPr>
        <a:xfrm>
          <a:off x="0" y="2702755"/>
          <a:ext cx="3810054" cy="243268"/>
        </a:xfrm>
        <a:prstGeom prst="rect">
          <a:avLst/>
        </a:prstGeom>
        <a:solidFill>
          <a:srgbClr val="5B9BD5">
            <a:alpha val="90000"/>
            <a:tint val="40000"/>
            <a:hueOff val="0"/>
            <a:satOff val="0"/>
            <a:lumOff val="0"/>
            <a:alphaOff val="0"/>
          </a:srgbClr>
        </a:solidFill>
        <a:ln w="12700" cap="flat" cmpd="sng" algn="ctr">
          <a:solidFill>
            <a:srgbClr val="5B9BD5">
              <a:alpha val="90000"/>
              <a:tint val="4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13970" rIns="78232" bIns="13970" numCol="1" spcCol="1270" anchor="ctr" anchorCtr="0">
          <a:noAutofit/>
        </a:bodyPr>
        <a:lstStyle/>
        <a:p>
          <a:pPr lvl="0" algn="ctr" defTabSz="488950">
            <a:lnSpc>
              <a:spcPct val="90000"/>
            </a:lnSpc>
            <a:spcBef>
              <a:spcPct val="0"/>
            </a:spcBef>
            <a:spcAft>
              <a:spcPct val="35000"/>
            </a:spcAft>
          </a:pPr>
          <a:r>
            <a:rPr lang="en-US" sz="1100" kern="1200" dirty="0" smtClean="0">
              <a:solidFill>
                <a:sysClr val="windowText" lastClr="000000">
                  <a:hueOff val="0"/>
                  <a:satOff val="0"/>
                  <a:lumOff val="0"/>
                  <a:alphaOff val="0"/>
                </a:sysClr>
              </a:solidFill>
              <a:latin typeface="Calibri" panose="020F0502020204030204"/>
              <a:ea typeface="+mn-ea"/>
              <a:cs typeface="+mn-cs"/>
            </a:rPr>
            <a:t>Quantitative</a:t>
          </a:r>
          <a:endParaRPr lang="en-SG" sz="1100" kern="1200" dirty="0">
            <a:solidFill>
              <a:sysClr val="windowText" lastClr="000000">
                <a:hueOff val="0"/>
                <a:satOff val="0"/>
                <a:lumOff val="0"/>
                <a:alphaOff val="0"/>
              </a:sysClr>
            </a:solidFill>
            <a:latin typeface="Calibri" panose="020F0502020204030204"/>
            <a:ea typeface="+mn-ea"/>
            <a:cs typeface="+mn-cs"/>
          </a:endParaRPr>
        </a:p>
      </dsp:txBody>
      <dsp:txXfrm>
        <a:off x="0" y="2702755"/>
        <a:ext cx="3810054" cy="243268"/>
      </dsp:txXfrm>
    </dsp:sp>
    <dsp:sp modelId="{CFA7FCF1-7B41-4B64-86D3-18F58168565A}">
      <dsp:nvSpPr>
        <dsp:cNvPr id="0" name=""/>
        <dsp:cNvSpPr/>
      </dsp:nvSpPr>
      <dsp:spPr>
        <a:xfrm>
          <a:off x="3810054" y="2702755"/>
          <a:ext cx="3810054" cy="243268"/>
        </a:xfrm>
        <a:prstGeom prst="rect">
          <a:avLst/>
        </a:prstGeom>
        <a:solidFill>
          <a:srgbClr val="5B9BD5">
            <a:alpha val="90000"/>
            <a:tint val="40000"/>
            <a:hueOff val="0"/>
            <a:satOff val="0"/>
            <a:lumOff val="0"/>
            <a:alphaOff val="0"/>
          </a:srgbClr>
        </a:solidFill>
        <a:ln w="12700" cap="flat" cmpd="sng" algn="ctr">
          <a:solidFill>
            <a:srgbClr val="5B9BD5">
              <a:alpha val="90000"/>
              <a:tint val="4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13970" rIns="78232" bIns="13970" numCol="1" spcCol="1270" anchor="ctr" anchorCtr="0">
          <a:noAutofit/>
        </a:bodyPr>
        <a:lstStyle/>
        <a:p>
          <a:pPr lvl="0" algn="ctr" defTabSz="488950">
            <a:lnSpc>
              <a:spcPct val="90000"/>
            </a:lnSpc>
            <a:spcBef>
              <a:spcPct val="0"/>
            </a:spcBef>
            <a:spcAft>
              <a:spcPct val="35000"/>
            </a:spcAft>
          </a:pPr>
          <a:r>
            <a:rPr lang="en-US" sz="1100" kern="1200" dirty="0" smtClean="0">
              <a:solidFill>
                <a:sysClr val="windowText" lastClr="000000">
                  <a:hueOff val="0"/>
                  <a:satOff val="0"/>
                  <a:lumOff val="0"/>
                  <a:alphaOff val="0"/>
                </a:sysClr>
              </a:solidFill>
              <a:latin typeface="Calibri" panose="020F0502020204030204"/>
              <a:ea typeface="+mn-ea"/>
              <a:cs typeface="+mn-cs"/>
            </a:rPr>
            <a:t>Qualitative</a:t>
          </a:r>
          <a:endParaRPr lang="en-SG" sz="1100" kern="1200" dirty="0">
            <a:solidFill>
              <a:sysClr val="windowText" lastClr="000000">
                <a:hueOff val="0"/>
                <a:satOff val="0"/>
                <a:lumOff val="0"/>
                <a:alphaOff val="0"/>
              </a:sysClr>
            </a:solidFill>
            <a:latin typeface="Calibri" panose="020F0502020204030204"/>
            <a:ea typeface="+mn-ea"/>
            <a:cs typeface="+mn-cs"/>
          </a:endParaRPr>
        </a:p>
      </dsp:txBody>
      <dsp:txXfrm>
        <a:off x="3810054" y="2702755"/>
        <a:ext cx="3810054" cy="243268"/>
      </dsp:txXfrm>
    </dsp:sp>
    <dsp:sp modelId="{B374FB08-90DE-48E8-B4E1-137BF912BA05}">
      <dsp:nvSpPr>
        <dsp:cNvPr id="0" name=""/>
        <dsp:cNvSpPr/>
      </dsp:nvSpPr>
      <dsp:spPr>
        <a:xfrm rot="10800000">
          <a:off x="0" y="1611506"/>
          <a:ext cx="7620109" cy="813607"/>
        </a:xfrm>
        <a:prstGeom prst="upArrowCallout">
          <a:avLst/>
        </a:prstGeom>
        <a:solidFill>
          <a:srgbClr val="5B9BD5">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78232" numCol="1" spcCol="1270" anchor="ctr" anchorCtr="0">
          <a:noAutofit/>
        </a:bodyPr>
        <a:lstStyle/>
        <a:p>
          <a:pPr lvl="0" algn="ctr" defTabSz="488950">
            <a:lnSpc>
              <a:spcPct val="90000"/>
            </a:lnSpc>
            <a:spcBef>
              <a:spcPct val="0"/>
            </a:spcBef>
            <a:spcAft>
              <a:spcPct val="35000"/>
            </a:spcAft>
          </a:pPr>
          <a:r>
            <a:rPr lang="en-SG" sz="1100" kern="1200" dirty="0" smtClean="0">
              <a:solidFill>
                <a:sysClr val="window" lastClr="FFFFFF"/>
              </a:solidFill>
              <a:latin typeface="Calibri" panose="020F0502020204030204"/>
              <a:ea typeface="+mn-ea"/>
              <a:cs typeface="+mn-cs"/>
            </a:rPr>
            <a:t>3. Formulation of relevant design alternatives</a:t>
          </a:r>
          <a:endParaRPr lang="en-SG" sz="1100" kern="1200" dirty="0">
            <a:solidFill>
              <a:sysClr val="window" lastClr="FFFFFF"/>
            </a:solidFill>
            <a:latin typeface="Calibri" panose="020F0502020204030204"/>
            <a:ea typeface="+mn-ea"/>
            <a:cs typeface="+mn-cs"/>
          </a:endParaRPr>
        </a:p>
      </dsp:txBody>
      <dsp:txXfrm rot="-10800000">
        <a:off x="0" y="1711523"/>
        <a:ext cx="7620109" cy="185559"/>
      </dsp:txXfrm>
    </dsp:sp>
    <dsp:sp modelId="{4231BE1C-2056-4372-9F9F-8490DEE676C2}">
      <dsp:nvSpPr>
        <dsp:cNvPr id="0" name=""/>
        <dsp:cNvSpPr/>
      </dsp:nvSpPr>
      <dsp:spPr>
        <a:xfrm>
          <a:off x="0" y="1897083"/>
          <a:ext cx="3810054" cy="243268"/>
        </a:xfrm>
        <a:prstGeom prst="rect">
          <a:avLst/>
        </a:prstGeom>
        <a:solidFill>
          <a:srgbClr val="5B9BD5">
            <a:alpha val="90000"/>
            <a:tint val="40000"/>
            <a:hueOff val="0"/>
            <a:satOff val="0"/>
            <a:lumOff val="0"/>
            <a:alphaOff val="0"/>
          </a:srgbClr>
        </a:solidFill>
        <a:ln w="12700" cap="flat" cmpd="sng" algn="ctr">
          <a:solidFill>
            <a:srgbClr val="5B9BD5">
              <a:alpha val="90000"/>
              <a:tint val="4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13970" rIns="78232" bIns="13970" numCol="1" spcCol="1270" anchor="ctr" anchorCtr="0">
          <a:noAutofit/>
        </a:bodyPr>
        <a:lstStyle/>
        <a:p>
          <a:pPr lvl="0" algn="ctr" defTabSz="488950">
            <a:lnSpc>
              <a:spcPct val="90000"/>
            </a:lnSpc>
            <a:spcBef>
              <a:spcPct val="0"/>
            </a:spcBef>
            <a:spcAft>
              <a:spcPct val="35000"/>
            </a:spcAft>
          </a:pPr>
          <a:r>
            <a:rPr lang="en-US" sz="1100" kern="1200" dirty="0" smtClean="0">
              <a:solidFill>
                <a:sysClr val="windowText" lastClr="000000">
                  <a:hueOff val="0"/>
                  <a:satOff val="0"/>
                  <a:lumOff val="0"/>
                  <a:alphaOff val="0"/>
                </a:sysClr>
              </a:solidFill>
              <a:latin typeface="Calibri" panose="020F0502020204030204"/>
              <a:ea typeface="+mn-ea"/>
              <a:cs typeface="+mn-cs"/>
            </a:rPr>
            <a:t>Facade wall (N,S,E,W)</a:t>
          </a:r>
          <a:endParaRPr lang="en-SG" sz="1100" kern="1200" dirty="0">
            <a:solidFill>
              <a:sysClr val="windowText" lastClr="000000">
                <a:hueOff val="0"/>
                <a:satOff val="0"/>
                <a:lumOff val="0"/>
                <a:alphaOff val="0"/>
              </a:sysClr>
            </a:solidFill>
            <a:latin typeface="Calibri" panose="020F0502020204030204"/>
            <a:ea typeface="+mn-ea"/>
            <a:cs typeface="+mn-cs"/>
          </a:endParaRPr>
        </a:p>
      </dsp:txBody>
      <dsp:txXfrm>
        <a:off x="0" y="1897083"/>
        <a:ext cx="3810054" cy="243268"/>
      </dsp:txXfrm>
    </dsp:sp>
    <dsp:sp modelId="{09F57BA1-55E4-4D1B-A50A-CA34CB026A8B}">
      <dsp:nvSpPr>
        <dsp:cNvPr id="0" name=""/>
        <dsp:cNvSpPr/>
      </dsp:nvSpPr>
      <dsp:spPr>
        <a:xfrm>
          <a:off x="3810054" y="1897083"/>
          <a:ext cx="3810054" cy="243268"/>
        </a:xfrm>
        <a:prstGeom prst="rect">
          <a:avLst/>
        </a:prstGeom>
        <a:solidFill>
          <a:srgbClr val="5B9BD5">
            <a:alpha val="90000"/>
            <a:tint val="40000"/>
            <a:hueOff val="0"/>
            <a:satOff val="0"/>
            <a:lumOff val="0"/>
            <a:alphaOff val="0"/>
          </a:srgbClr>
        </a:solidFill>
        <a:ln w="12700" cap="flat" cmpd="sng" algn="ctr">
          <a:solidFill>
            <a:srgbClr val="5B9BD5">
              <a:alpha val="90000"/>
              <a:tint val="4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13970" rIns="78232" bIns="13970" numCol="1" spcCol="1270" anchor="ctr" anchorCtr="0">
          <a:noAutofit/>
        </a:bodyPr>
        <a:lstStyle/>
        <a:p>
          <a:pPr lvl="0" algn="ctr" defTabSz="488950">
            <a:lnSpc>
              <a:spcPct val="90000"/>
            </a:lnSpc>
            <a:spcBef>
              <a:spcPct val="0"/>
            </a:spcBef>
            <a:spcAft>
              <a:spcPct val="35000"/>
            </a:spcAft>
          </a:pPr>
          <a:r>
            <a:rPr lang="en-US" sz="1100" kern="1200" dirty="0" smtClean="0">
              <a:solidFill>
                <a:sysClr val="windowText" lastClr="000000">
                  <a:hueOff val="0"/>
                  <a:satOff val="0"/>
                  <a:lumOff val="0"/>
                  <a:alphaOff val="0"/>
                </a:sysClr>
              </a:solidFill>
              <a:latin typeface="Calibri" panose="020F0502020204030204"/>
              <a:ea typeface="+mn-ea"/>
              <a:cs typeface="+mn-cs"/>
            </a:rPr>
            <a:t>Facade with balcony (N,S,E,W)</a:t>
          </a:r>
          <a:endParaRPr lang="en-SG" sz="1100" kern="1200" dirty="0">
            <a:solidFill>
              <a:sysClr val="windowText" lastClr="000000">
                <a:hueOff val="0"/>
                <a:satOff val="0"/>
                <a:lumOff val="0"/>
                <a:alphaOff val="0"/>
              </a:sysClr>
            </a:solidFill>
            <a:latin typeface="Calibri" panose="020F0502020204030204"/>
            <a:ea typeface="+mn-ea"/>
            <a:cs typeface="+mn-cs"/>
          </a:endParaRPr>
        </a:p>
      </dsp:txBody>
      <dsp:txXfrm>
        <a:off x="3810054" y="1897083"/>
        <a:ext cx="3810054" cy="243268"/>
      </dsp:txXfrm>
    </dsp:sp>
    <dsp:sp modelId="{B12BDC86-5933-4212-9DD1-ACCB36083FEA}">
      <dsp:nvSpPr>
        <dsp:cNvPr id="0" name=""/>
        <dsp:cNvSpPr/>
      </dsp:nvSpPr>
      <dsp:spPr>
        <a:xfrm rot="10800000">
          <a:off x="0" y="805834"/>
          <a:ext cx="7620109" cy="813607"/>
        </a:xfrm>
        <a:prstGeom prst="upArrowCallout">
          <a:avLst/>
        </a:prstGeom>
        <a:solidFill>
          <a:srgbClr val="5B9BD5">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78232" numCol="1" spcCol="1270" anchor="ctr" anchorCtr="0">
          <a:noAutofit/>
        </a:bodyPr>
        <a:lstStyle/>
        <a:p>
          <a:pPr lvl="0" algn="ctr" defTabSz="488950">
            <a:lnSpc>
              <a:spcPct val="90000"/>
            </a:lnSpc>
            <a:spcBef>
              <a:spcPct val="0"/>
            </a:spcBef>
            <a:spcAft>
              <a:spcPct val="35000"/>
            </a:spcAft>
          </a:pPr>
          <a:r>
            <a:rPr lang="en-SG" sz="1100" kern="1200" dirty="0" smtClean="0">
              <a:solidFill>
                <a:sysClr val="window" lastClr="FFFFFF"/>
              </a:solidFill>
              <a:latin typeface="Calibri" panose="020F0502020204030204"/>
              <a:ea typeface="+mn-ea"/>
              <a:cs typeface="+mn-cs"/>
            </a:rPr>
            <a:t>2. Formulation of decision goal</a:t>
          </a:r>
          <a:endParaRPr lang="en-SG" sz="1100" kern="1200" dirty="0">
            <a:solidFill>
              <a:sysClr val="window" lastClr="FFFFFF"/>
            </a:solidFill>
            <a:latin typeface="Calibri" panose="020F0502020204030204"/>
            <a:ea typeface="+mn-ea"/>
            <a:cs typeface="+mn-cs"/>
          </a:endParaRPr>
        </a:p>
      </dsp:txBody>
      <dsp:txXfrm rot="-10800000">
        <a:off x="0" y="905851"/>
        <a:ext cx="7620109" cy="185559"/>
      </dsp:txXfrm>
    </dsp:sp>
    <dsp:sp modelId="{0AF619A1-97DB-4F18-9B28-5107D17C9B08}">
      <dsp:nvSpPr>
        <dsp:cNvPr id="0" name=""/>
        <dsp:cNvSpPr/>
      </dsp:nvSpPr>
      <dsp:spPr>
        <a:xfrm>
          <a:off x="0" y="1091410"/>
          <a:ext cx="7620109" cy="243268"/>
        </a:xfrm>
        <a:prstGeom prst="rect">
          <a:avLst/>
        </a:prstGeom>
        <a:solidFill>
          <a:srgbClr val="5B9BD5">
            <a:alpha val="90000"/>
            <a:tint val="40000"/>
            <a:hueOff val="0"/>
            <a:satOff val="0"/>
            <a:lumOff val="0"/>
            <a:alphaOff val="0"/>
          </a:srgbClr>
        </a:solidFill>
        <a:ln w="12700" cap="flat" cmpd="sng" algn="ctr">
          <a:solidFill>
            <a:srgbClr val="5B9BD5">
              <a:alpha val="90000"/>
              <a:tint val="4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13970" rIns="78232" bIns="13970" numCol="1" spcCol="1270" anchor="ctr" anchorCtr="0">
          <a:noAutofit/>
        </a:bodyPr>
        <a:lstStyle/>
        <a:p>
          <a:pPr lvl="0" algn="ctr" defTabSz="488950">
            <a:lnSpc>
              <a:spcPct val="90000"/>
            </a:lnSpc>
            <a:spcBef>
              <a:spcPct val="0"/>
            </a:spcBef>
            <a:spcAft>
              <a:spcPct val="35000"/>
            </a:spcAft>
          </a:pPr>
          <a:r>
            <a:rPr lang="en-SG" sz="1100" kern="1200" dirty="0" smtClean="0">
              <a:solidFill>
                <a:sysClr val="windowText" lastClr="000000">
                  <a:hueOff val="0"/>
                  <a:satOff val="0"/>
                  <a:lumOff val="0"/>
                  <a:alphaOff val="0"/>
                </a:sysClr>
              </a:solidFill>
              <a:latin typeface="Calibri" panose="020F0502020204030204"/>
              <a:ea typeface="+mn-ea"/>
              <a:cs typeface="+mn-cs"/>
            </a:rPr>
            <a:t>Selected Design Alternative should balance: production output, costs, user comfort and aesthetics</a:t>
          </a:r>
          <a:endParaRPr lang="en-SG" sz="1100" kern="1200" dirty="0">
            <a:solidFill>
              <a:sysClr val="windowText" lastClr="000000">
                <a:hueOff val="0"/>
                <a:satOff val="0"/>
                <a:lumOff val="0"/>
                <a:alphaOff val="0"/>
              </a:sysClr>
            </a:solidFill>
            <a:latin typeface="Calibri" panose="020F0502020204030204"/>
            <a:ea typeface="+mn-ea"/>
            <a:cs typeface="+mn-cs"/>
          </a:endParaRPr>
        </a:p>
      </dsp:txBody>
      <dsp:txXfrm>
        <a:off x="0" y="1091410"/>
        <a:ext cx="7620109" cy="243268"/>
      </dsp:txXfrm>
    </dsp:sp>
    <dsp:sp modelId="{A507FD60-7A31-4098-924F-09CF961020C2}">
      <dsp:nvSpPr>
        <dsp:cNvPr id="0" name=""/>
        <dsp:cNvSpPr/>
      </dsp:nvSpPr>
      <dsp:spPr>
        <a:xfrm rot="10800000">
          <a:off x="0" y="162"/>
          <a:ext cx="7620109" cy="813607"/>
        </a:xfrm>
        <a:prstGeom prst="upArrowCallout">
          <a:avLst/>
        </a:prstGeom>
        <a:solidFill>
          <a:srgbClr val="5B9BD5">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78232" numCol="1" spcCol="1270" anchor="ctr" anchorCtr="0">
          <a:noAutofit/>
        </a:bodyPr>
        <a:lstStyle/>
        <a:p>
          <a:pPr lvl="0" algn="ctr" defTabSz="488950">
            <a:lnSpc>
              <a:spcPct val="90000"/>
            </a:lnSpc>
            <a:spcBef>
              <a:spcPct val="0"/>
            </a:spcBef>
            <a:spcAft>
              <a:spcPct val="35000"/>
            </a:spcAft>
          </a:pPr>
          <a:r>
            <a:rPr lang="en-SG" sz="1100" kern="1200" dirty="0" smtClean="0">
              <a:solidFill>
                <a:sysClr val="window" lastClr="FFFFFF"/>
              </a:solidFill>
              <a:latin typeface="Calibri" panose="020F0502020204030204"/>
              <a:ea typeface="+mn-ea"/>
              <a:cs typeface="+mn-cs"/>
            </a:rPr>
            <a:t>1. Initial definition of PSF components</a:t>
          </a:r>
        </a:p>
      </dsp:txBody>
      <dsp:txXfrm rot="-10800000">
        <a:off x="0" y="100179"/>
        <a:ext cx="7620109" cy="185559"/>
      </dsp:txXfrm>
    </dsp:sp>
    <dsp:sp modelId="{30AB8C7C-0797-4BA6-A625-D1E63EF936D3}">
      <dsp:nvSpPr>
        <dsp:cNvPr id="0" name=""/>
        <dsp:cNvSpPr/>
      </dsp:nvSpPr>
      <dsp:spPr>
        <a:xfrm>
          <a:off x="3720" y="285738"/>
          <a:ext cx="2537555" cy="243268"/>
        </a:xfrm>
        <a:prstGeom prst="rect">
          <a:avLst/>
        </a:prstGeom>
        <a:solidFill>
          <a:srgbClr val="5B9BD5">
            <a:alpha val="90000"/>
            <a:tint val="40000"/>
            <a:hueOff val="0"/>
            <a:satOff val="0"/>
            <a:lumOff val="0"/>
            <a:alphaOff val="0"/>
          </a:srgbClr>
        </a:solidFill>
        <a:ln w="12700" cap="flat" cmpd="sng" algn="ctr">
          <a:solidFill>
            <a:srgbClr val="5B9BD5">
              <a:alpha val="90000"/>
              <a:tint val="4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13970" rIns="78232" bIns="13970" numCol="1" spcCol="1270" anchor="ctr" anchorCtr="0">
          <a:noAutofit/>
        </a:bodyPr>
        <a:lstStyle/>
        <a:p>
          <a:pPr lvl="0" algn="ctr" defTabSz="488950">
            <a:lnSpc>
              <a:spcPct val="90000"/>
            </a:lnSpc>
            <a:spcBef>
              <a:spcPct val="0"/>
            </a:spcBef>
            <a:spcAft>
              <a:spcPct val="35000"/>
            </a:spcAft>
          </a:pPr>
          <a:r>
            <a:rPr lang="en-SG" sz="1100" kern="1200" dirty="0" smtClean="0">
              <a:solidFill>
                <a:sysClr val="windowText" lastClr="000000">
                  <a:hueOff val="0"/>
                  <a:satOff val="0"/>
                  <a:lumOff val="0"/>
                  <a:alphaOff val="0"/>
                </a:sysClr>
              </a:solidFill>
              <a:latin typeface="Calibri" panose="020F0502020204030204"/>
              <a:ea typeface="+mn-ea"/>
              <a:cs typeface="+mn-cs"/>
            </a:rPr>
            <a:t>Definition of PV system </a:t>
          </a:r>
          <a:endParaRPr lang="en-SG" sz="1000" kern="1200" dirty="0">
            <a:solidFill>
              <a:sysClr val="windowText" lastClr="000000">
                <a:hueOff val="0"/>
                <a:satOff val="0"/>
                <a:lumOff val="0"/>
                <a:alphaOff val="0"/>
              </a:sysClr>
            </a:solidFill>
            <a:latin typeface="Calibri" panose="020F0502020204030204"/>
            <a:ea typeface="+mn-ea"/>
            <a:cs typeface="+mn-cs"/>
          </a:endParaRPr>
        </a:p>
      </dsp:txBody>
      <dsp:txXfrm>
        <a:off x="3720" y="285738"/>
        <a:ext cx="2537555" cy="243268"/>
      </dsp:txXfrm>
    </dsp:sp>
    <dsp:sp modelId="{30AE25AE-7FE6-4E2D-A268-61C5155A2300}">
      <dsp:nvSpPr>
        <dsp:cNvPr id="0" name=""/>
        <dsp:cNvSpPr/>
      </dsp:nvSpPr>
      <dsp:spPr>
        <a:xfrm>
          <a:off x="2541276" y="285738"/>
          <a:ext cx="2537555" cy="243268"/>
        </a:xfrm>
        <a:prstGeom prst="rect">
          <a:avLst/>
        </a:prstGeom>
        <a:solidFill>
          <a:srgbClr val="5B9BD5">
            <a:alpha val="90000"/>
            <a:tint val="40000"/>
            <a:hueOff val="0"/>
            <a:satOff val="0"/>
            <a:lumOff val="0"/>
            <a:alphaOff val="0"/>
          </a:srgbClr>
        </a:solidFill>
        <a:ln w="12700" cap="flat" cmpd="sng" algn="ctr">
          <a:solidFill>
            <a:srgbClr val="5B9BD5">
              <a:alpha val="90000"/>
              <a:tint val="4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13970" rIns="78232" bIns="13970" numCol="1" spcCol="1270" anchor="ctr" anchorCtr="0">
          <a:noAutofit/>
        </a:bodyPr>
        <a:lstStyle/>
        <a:p>
          <a:pPr lvl="0" algn="ctr" defTabSz="488950">
            <a:lnSpc>
              <a:spcPct val="90000"/>
            </a:lnSpc>
            <a:spcBef>
              <a:spcPct val="0"/>
            </a:spcBef>
            <a:spcAft>
              <a:spcPct val="35000"/>
            </a:spcAft>
          </a:pPr>
          <a:r>
            <a:rPr lang="en-SG" sz="1100" kern="1200" dirty="0" smtClean="0">
              <a:solidFill>
                <a:sysClr val="windowText" lastClr="000000">
                  <a:hueOff val="0"/>
                  <a:satOff val="0"/>
                  <a:lumOff val="0"/>
                  <a:alphaOff val="0"/>
                </a:sysClr>
              </a:solidFill>
              <a:latin typeface="Calibri" panose="020F0502020204030204"/>
              <a:ea typeface="+mn-ea"/>
              <a:cs typeface="+mn-cs"/>
            </a:rPr>
            <a:t>Definition of Food Planters </a:t>
          </a:r>
          <a:endParaRPr lang="en-SG" sz="1100" kern="1200" dirty="0">
            <a:solidFill>
              <a:sysClr val="windowText" lastClr="000000">
                <a:hueOff val="0"/>
                <a:satOff val="0"/>
                <a:lumOff val="0"/>
                <a:alphaOff val="0"/>
              </a:sysClr>
            </a:solidFill>
            <a:latin typeface="Calibri" panose="020F0502020204030204"/>
            <a:ea typeface="+mn-ea"/>
            <a:cs typeface="+mn-cs"/>
          </a:endParaRPr>
        </a:p>
      </dsp:txBody>
      <dsp:txXfrm>
        <a:off x="2541276" y="285738"/>
        <a:ext cx="2537555" cy="243268"/>
      </dsp:txXfrm>
    </dsp:sp>
    <dsp:sp modelId="{8CD66CBD-51C7-4CA1-894A-CE729311503C}">
      <dsp:nvSpPr>
        <dsp:cNvPr id="0" name=""/>
        <dsp:cNvSpPr/>
      </dsp:nvSpPr>
      <dsp:spPr>
        <a:xfrm>
          <a:off x="5078832" y="285738"/>
          <a:ext cx="2537555" cy="243268"/>
        </a:xfrm>
        <a:prstGeom prst="rect">
          <a:avLst/>
        </a:prstGeom>
        <a:solidFill>
          <a:srgbClr val="5B9BD5">
            <a:alpha val="90000"/>
            <a:tint val="40000"/>
            <a:hueOff val="0"/>
            <a:satOff val="0"/>
            <a:lumOff val="0"/>
            <a:alphaOff val="0"/>
          </a:srgbClr>
        </a:solidFill>
        <a:ln w="12700" cap="flat" cmpd="sng" algn="ctr">
          <a:solidFill>
            <a:srgbClr val="5B9BD5">
              <a:alpha val="90000"/>
              <a:tint val="4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13970" rIns="78232" bIns="13970" numCol="1" spcCol="1270" anchor="ctr" anchorCtr="0">
          <a:noAutofit/>
        </a:bodyPr>
        <a:lstStyle/>
        <a:p>
          <a:pPr lvl="0" algn="ctr" defTabSz="488950">
            <a:lnSpc>
              <a:spcPct val="90000"/>
            </a:lnSpc>
            <a:spcBef>
              <a:spcPct val="0"/>
            </a:spcBef>
            <a:spcAft>
              <a:spcPct val="35000"/>
            </a:spcAft>
          </a:pPr>
          <a:r>
            <a:rPr lang="en-US" sz="1100" kern="1200" dirty="0" smtClean="0">
              <a:solidFill>
                <a:sysClr val="windowText" lastClr="000000">
                  <a:hueOff val="0"/>
                  <a:satOff val="0"/>
                  <a:lumOff val="0"/>
                  <a:alphaOff val="0"/>
                </a:sysClr>
              </a:solidFill>
              <a:latin typeface="Calibri" panose="020F0502020204030204"/>
              <a:ea typeface="+mn-ea"/>
              <a:cs typeface="+mn-cs"/>
            </a:rPr>
            <a:t>Definition of openings </a:t>
          </a:r>
          <a:endParaRPr lang="en-SG" sz="1000" kern="1200" dirty="0">
            <a:solidFill>
              <a:sysClr val="windowText" lastClr="000000">
                <a:hueOff val="0"/>
                <a:satOff val="0"/>
                <a:lumOff val="0"/>
                <a:alphaOff val="0"/>
              </a:sysClr>
            </a:solidFill>
            <a:latin typeface="Calibri" panose="020F0502020204030204"/>
            <a:ea typeface="+mn-ea"/>
            <a:cs typeface="+mn-cs"/>
          </a:endParaRPr>
        </a:p>
      </dsp:txBody>
      <dsp:txXfrm>
        <a:off x="5078832" y="285738"/>
        <a:ext cx="2537555" cy="24326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993F16-0DDF-4A3C-B61D-3D9B269576E5}">
      <dsp:nvSpPr>
        <dsp:cNvPr id="0" name=""/>
        <dsp:cNvSpPr/>
      </dsp:nvSpPr>
      <dsp:spPr>
        <a:xfrm>
          <a:off x="0" y="4834196"/>
          <a:ext cx="7620109" cy="529003"/>
        </a:xfrm>
        <a:prstGeom prst="rect">
          <a:avLst/>
        </a:prstGeom>
        <a:solidFill>
          <a:srgbClr val="5B9BD5">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78232" numCol="1" spcCol="1270" anchor="ctr" anchorCtr="0">
          <a:noAutofit/>
        </a:bodyPr>
        <a:lstStyle/>
        <a:p>
          <a:pPr lvl="0" algn="ctr" defTabSz="488950">
            <a:lnSpc>
              <a:spcPct val="90000"/>
            </a:lnSpc>
            <a:spcBef>
              <a:spcPct val="0"/>
            </a:spcBef>
            <a:spcAft>
              <a:spcPct val="35000"/>
            </a:spcAft>
          </a:pPr>
          <a:r>
            <a:rPr lang="en-SG" sz="1100" kern="1200" dirty="0" smtClean="0">
              <a:solidFill>
                <a:sysClr val="window" lastClr="FFFFFF"/>
              </a:solidFill>
              <a:latin typeface="Calibri" panose="020F0502020204030204"/>
              <a:ea typeface="+mn-ea"/>
              <a:cs typeface="+mn-cs"/>
            </a:rPr>
            <a:t>7. Optimal PSF Design Alternative</a:t>
          </a:r>
        </a:p>
      </dsp:txBody>
      <dsp:txXfrm>
        <a:off x="0" y="4834196"/>
        <a:ext cx="7620109" cy="285661"/>
      </dsp:txXfrm>
    </dsp:sp>
    <dsp:sp modelId="{1B327B2F-55BF-4C1F-88D8-F7597C3C0DCB}">
      <dsp:nvSpPr>
        <dsp:cNvPr id="0" name=""/>
        <dsp:cNvSpPr/>
      </dsp:nvSpPr>
      <dsp:spPr>
        <a:xfrm>
          <a:off x="0" y="5109277"/>
          <a:ext cx="7620109" cy="243341"/>
        </a:xfrm>
        <a:prstGeom prst="rect">
          <a:avLst/>
        </a:prstGeom>
        <a:solidFill>
          <a:srgbClr val="5B9BD5">
            <a:alpha val="90000"/>
            <a:tint val="40000"/>
            <a:hueOff val="0"/>
            <a:satOff val="0"/>
            <a:lumOff val="0"/>
            <a:alphaOff val="0"/>
          </a:srgbClr>
        </a:solidFill>
        <a:ln w="12700" cap="flat" cmpd="sng" algn="ctr">
          <a:solidFill>
            <a:srgbClr val="5B9BD5">
              <a:alpha val="90000"/>
              <a:tint val="4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13970" rIns="78232" bIns="13970" numCol="1" spcCol="1270" anchor="ctr" anchorCtr="0">
          <a:noAutofit/>
        </a:bodyPr>
        <a:lstStyle/>
        <a:p>
          <a:pPr lvl="0" algn="ctr" defTabSz="488950">
            <a:lnSpc>
              <a:spcPct val="90000"/>
            </a:lnSpc>
            <a:spcBef>
              <a:spcPct val="0"/>
            </a:spcBef>
            <a:spcAft>
              <a:spcPct val="35000"/>
            </a:spcAft>
          </a:pPr>
          <a:r>
            <a:rPr lang="en-SG" sz="1100" kern="1200" dirty="0" smtClean="0">
              <a:solidFill>
                <a:sysClr val="windowText" lastClr="000000">
                  <a:hueOff val="0"/>
                  <a:satOff val="0"/>
                  <a:lumOff val="0"/>
                  <a:alphaOff val="0"/>
                </a:sysClr>
              </a:solidFill>
              <a:latin typeface="Calibri" panose="020F0502020204030204"/>
              <a:ea typeface="+mn-ea"/>
              <a:cs typeface="+mn-cs"/>
            </a:rPr>
            <a:t>Façade installation and monitoring</a:t>
          </a:r>
        </a:p>
      </dsp:txBody>
      <dsp:txXfrm>
        <a:off x="0" y="5109277"/>
        <a:ext cx="7620109" cy="243341"/>
      </dsp:txXfrm>
    </dsp:sp>
    <dsp:sp modelId="{0F6F006A-F64A-423A-81A8-B380EECFC58E}">
      <dsp:nvSpPr>
        <dsp:cNvPr id="0" name=""/>
        <dsp:cNvSpPr/>
      </dsp:nvSpPr>
      <dsp:spPr>
        <a:xfrm rot="10800000">
          <a:off x="0" y="4028523"/>
          <a:ext cx="7620109" cy="813607"/>
        </a:xfrm>
        <a:prstGeom prst="upArrowCallout">
          <a:avLst/>
        </a:prstGeom>
        <a:solidFill>
          <a:srgbClr val="5B9BD5">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78232" numCol="1" spcCol="1270" anchor="ctr" anchorCtr="0">
          <a:noAutofit/>
        </a:bodyPr>
        <a:lstStyle/>
        <a:p>
          <a:pPr lvl="0" algn="ctr" defTabSz="488950">
            <a:lnSpc>
              <a:spcPct val="90000"/>
            </a:lnSpc>
            <a:spcBef>
              <a:spcPct val="0"/>
            </a:spcBef>
            <a:spcAft>
              <a:spcPct val="35000"/>
            </a:spcAft>
          </a:pPr>
          <a:r>
            <a:rPr lang="en-SG" sz="1100" kern="1200" dirty="0" smtClean="0">
              <a:solidFill>
                <a:sysClr val="window" lastClr="FFFFFF"/>
              </a:solidFill>
              <a:latin typeface="Calibri" panose="020F0502020204030204"/>
              <a:ea typeface="+mn-ea"/>
              <a:cs typeface="+mn-cs"/>
            </a:rPr>
            <a:t>6. </a:t>
          </a:r>
          <a:r>
            <a:rPr lang="en-GB" sz="1100" kern="1200" dirty="0" smtClean="0">
              <a:solidFill>
                <a:sysClr val="window" lastClr="FFFFFF"/>
              </a:solidFill>
              <a:latin typeface="Calibri" panose="020F0502020204030204"/>
              <a:ea typeface="+mn-ea"/>
              <a:cs typeface="+mn-cs"/>
            </a:rPr>
            <a:t>Evaluation of SPF design alternatives and selection of the optimal SPF design alternative</a:t>
          </a:r>
          <a:endParaRPr lang="en-SG" sz="1100" kern="1200" dirty="0">
            <a:solidFill>
              <a:sysClr val="window" lastClr="FFFFFF"/>
            </a:solidFill>
            <a:latin typeface="Calibri" panose="020F0502020204030204"/>
            <a:ea typeface="+mn-ea"/>
            <a:cs typeface="+mn-cs"/>
          </a:endParaRPr>
        </a:p>
      </dsp:txBody>
      <dsp:txXfrm rot="-10800000">
        <a:off x="0" y="4128540"/>
        <a:ext cx="7620109" cy="185559"/>
      </dsp:txXfrm>
    </dsp:sp>
    <dsp:sp modelId="{88A8AFA8-969F-4853-960E-B062E1728402}">
      <dsp:nvSpPr>
        <dsp:cNvPr id="0" name=""/>
        <dsp:cNvSpPr/>
      </dsp:nvSpPr>
      <dsp:spPr>
        <a:xfrm>
          <a:off x="0" y="4314100"/>
          <a:ext cx="3810054" cy="243268"/>
        </a:xfrm>
        <a:prstGeom prst="rect">
          <a:avLst/>
        </a:prstGeom>
        <a:solidFill>
          <a:srgbClr val="5B9BD5">
            <a:alpha val="90000"/>
            <a:tint val="40000"/>
            <a:hueOff val="0"/>
            <a:satOff val="0"/>
            <a:lumOff val="0"/>
            <a:alphaOff val="0"/>
          </a:srgbClr>
        </a:solidFill>
        <a:ln w="12700" cap="flat" cmpd="sng" algn="ctr">
          <a:solidFill>
            <a:srgbClr val="5B9BD5">
              <a:alpha val="90000"/>
              <a:tint val="4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13970" rIns="78232" bIns="13970" numCol="1" spcCol="1270" anchor="ctr" anchorCtr="0">
          <a:noAutofit/>
        </a:bodyPr>
        <a:lstStyle/>
        <a:p>
          <a:pPr lvl="0" algn="ctr" defTabSz="488950">
            <a:lnSpc>
              <a:spcPct val="90000"/>
            </a:lnSpc>
            <a:spcBef>
              <a:spcPct val="0"/>
            </a:spcBef>
            <a:spcAft>
              <a:spcPct val="35000"/>
            </a:spcAft>
          </a:pPr>
          <a:r>
            <a:rPr lang="en-SG" sz="1100" kern="1200" dirty="0" smtClean="0">
              <a:solidFill>
                <a:sysClr val="windowText" lastClr="000000">
                  <a:hueOff val="0"/>
                  <a:satOff val="0"/>
                  <a:lumOff val="0"/>
                  <a:alphaOff val="0"/>
                </a:sysClr>
              </a:solidFill>
              <a:latin typeface="Calibri" panose="020F0502020204030204"/>
              <a:ea typeface="+mn-ea"/>
              <a:cs typeface="+mn-cs"/>
            </a:rPr>
            <a:t>Accepting one Design: proceed to step 7 </a:t>
          </a:r>
          <a:endParaRPr lang="en-SG" sz="1100" kern="1200" dirty="0">
            <a:solidFill>
              <a:sysClr val="windowText" lastClr="000000">
                <a:hueOff val="0"/>
                <a:satOff val="0"/>
                <a:lumOff val="0"/>
                <a:alphaOff val="0"/>
              </a:sysClr>
            </a:solidFill>
            <a:latin typeface="Calibri" panose="020F0502020204030204"/>
            <a:ea typeface="+mn-ea"/>
            <a:cs typeface="+mn-cs"/>
          </a:endParaRPr>
        </a:p>
      </dsp:txBody>
      <dsp:txXfrm>
        <a:off x="0" y="4314100"/>
        <a:ext cx="3810054" cy="243268"/>
      </dsp:txXfrm>
    </dsp:sp>
    <dsp:sp modelId="{1F512BA4-F3F1-4E06-BC1C-FC3ACCD026C7}">
      <dsp:nvSpPr>
        <dsp:cNvPr id="0" name=""/>
        <dsp:cNvSpPr/>
      </dsp:nvSpPr>
      <dsp:spPr>
        <a:xfrm>
          <a:off x="3810054" y="4314100"/>
          <a:ext cx="3810054" cy="243268"/>
        </a:xfrm>
        <a:prstGeom prst="rect">
          <a:avLst/>
        </a:prstGeom>
        <a:solidFill>
          <a:srgbClr val="5B9BD5">
            <a:alpha val="90000"/>
            <a:tint val="40000"/>
            <a:hueOff val="0"/>
            <a:satOff val="0"/>
            <a:lumOff val="0"/>
            <a:alphaOff val="0"/>
          </a:srgbClr>
        </a:solidFill>
        <a:ln w="12700" cap="flat" cmpd="sng" algn="ctr">
          <a:solidFill>
            <a:srgbClr val="5B9BD5">
              <a:alpha val="90000"/>
              <a:tint val="4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13970" rIns="78232" bIns="13970" numCol="1" spcCol="1270" anchor="ctr" anchorCtr="0">
          <a:noAutofit/>
        </a:bodyPr>
        <a:lstStyle/>
        <a:p>
          <a:pPr lvl="0" algn="ctr" defTabSz="488950">
            <a:lnSpc>
              <a:spcPct val="90000"/>
            </a:lnSpc>
            <a:spcBef>
              <a:spcPct val="0"/>
            </a:spcBef>
            <a:spcAft>
              <a:spcPct val="35000"/>
            </a:spcAft>
          </a:pPr>
          <a:r>
            <a:rPr lang="en-US" sz="1100" kern="1200" dirty="0" smtClean="0">
              <a:solidFill>
                <a:sysClr val="windowText" lastClr="000000">
                  <a:hueOff val="0"/>
                  <a:satOff val="0"/>
                  <a:lumOff val="0"/>
                  <a:alphaOff val="0"/>
                </a:sysClr>
              </a:solidFill>
              <a:latin typeface="Calibri" panose="020F0502020204030204"/>
              <a:ea typeface="+mn-ea"/>
              <a:cs typeface="+mn-cs"/>
            </a:rPr>
            <a:t>Not accepting design: return to any previous step</a:t>
          </a:r>
          <a:endParaRPr lang="en-SG" sz="1100" kern="1200" dirty="0">
            <a:solidFill>
              <a:sysClr val="windowText" lastClr="000000">
                <a:hueOff val="0"/>
                <a:satOff val="0"/>
                <a:lumOff val="0"/>
                <a:alphaOff val="0"/>
              </a:sysClr>
            </a:solidFill>
            <a:latin typeface="Calibri" panose="020F0502020204030204"/>
            <a:ea typeface="+mn-ea"/>
            <a:cs typeface="+mn-cs"/>
          </a:endParaRPr>
        </a:p>
      </dsp:txBody>
      <dsp:txXfrm>
        <a:off x="3810054" y="4314100"/>
        <a:ext cx="3810054" cy="243268"/>
      </dsp:txXfrm>
    </dsp:sp>
    <dsp:sp modelId="{93C08A97-6FAE-44F2-B611-4C83AEC1053F}">
      <dsp:nvSpPr>
        <dsp:cNvPr id="0" name=""/>
        <dsp:cNvSpPr/>
      </dsp:nvSpPr>
      <dsp:spPr>
        <a:xfrm rot="10800000">
          <a:off x="0" y="3222851"/>
          <a:ext cx="7620109" cy="813607"/>
        </a:xfrm>
        <a:prstGeom prst="upArrowCallout">
          <a:avLst/>
        </a:prstGeom>
        <a:solidFill>
          <a:srgbClr val="5B9BD5">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78232" numCol="1" spcCol="1270" anchor="ctr" anchorCtr="0">
          <a:noAutofit/>
        </a:bodyPr>
        <a:lstStyle/>
        <a:p>
          <a:pPr lvl="0" algn="ctr" defTabSz="488950">
            <a:lnSpc>
              <a:spcPct val="90000"/>
            </a:lnSpc>
            <a:spcBef>
              <a:spcPct val="0"/>
            </a:spcBef>
            <a:spcAft>
              <a:spcPct val="35000"/>
            </a:spcAft>
          </a:pPr>
          <a:r>
            <a:rPr lang="en-SG" sz="1100" kern="1200" dirty="0" smtClean="0">
              <a:solidFill>
                <a:sysClr val="window" lastClr="FFFFFF"/>
              </a:solidFill>
              <a:latin typeface="Calibri" panose="020F0502020204030204"/>
              <a:ea typeface="+mn-ea"/>
              <a:cs typeface="+mn-cs"/>
            </a:rPr>
            <a:t>5. Assigning the criteria scores to design alternatives</a:t>
          </a:r>
          <a:endParaRPr lang="en-SG" sz="1100" kern="1200" dirty="0">
            <a:solidFill>
              <a:sysClr val="window" lastClr="FFFFFF"/>
            </a:solidFill>
            <a:latin typeface="Calibri" panose="020F0502020204030204"/>
            <a:ea typeface="+mn-ea"/>
            <a:cs typeface="+mn-cs"/>
          </a:endParaRPr>
        </a:p>
      </dsp:txBody>
      <dsp:txXfrm rot="-10800000">
        <a:off x="0" y="3322868"/>
        <a:ext cx="7620109" cy="185559"/>
      </dsp:txXfrm>
    </dsp:sp>
    <dsp:sp modelId="{2FFF63C6-5CAA-4324-A3FA-7799C5CD46A6}">
      <dsp:nvSpPr>
        <dsp:cNvPr id="0" name=""/>
        <dsp:cNvSpPr/>
      </dsp:nvSpPr>
      <dsp:spPr>
        <a:xfrm>
          <a:off x="3720" y="3508427"/>
          <a:ext cx="2537555" cy="243268"/>
        </a:xfrm>
        <a:prstGeom prst="rect">
          <a:avLst/>
        </a:prstGeom>
        <a:solidFill>
          <a:srgbClr val="5B9BD5">
            <a:alpha val="90000"/>
            <a:tint val="40000"/>
            <a:hueOff val="0"/>
            <a:satOff val="0"/>
            <a:lumOff val="0"/>
            <a:alphaOff val="0"/>
          </a:srgbClr>
        </a:solidFill>
        <a:ln w="12700" cap="flat" cmpd="sng" algn="ctr">
          <a:solidFill>
            <a:srgbClr val="5B9BD5">
              <a:alpha val="90000"/>
              <a:tint val="4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13970" rIns="78232" bIns="13970" numCol="1" spcCol="1270" anchor="ctr" anchorCtr="0">
          <a:noAutofit/>
        </a:bodyPr>
        <a:lstStyle/>
        <a:p>
          <a:pPr lvl="0" algn="ctr" defTabSz="488950">
            <a:lnSpc>
              <a:spcPct val="90000"/>
            </a:lnSpc>
            <a:spcBef>
              <a:spcPct val="0"/>
            </a:spcBef>
            <a:spcAft>
              <a:spcPct val="35000"/>
            </a:spcAft>
          </a:pPr>
          <a:r>
            <a:rPr lang="en-SG" sz="1100" kern="1200" dirty="0" smtClean="0">
              <a:solidFill>
                <a:sysClr val="windowText" lastClr="000000">
                  <a:hueOff val="0"/>
                  <a:satOff val="0"/>
                  <a:lumOff val="0"/>
                  <a:alphaOff val="0"/>
                </a:sysClr>
              </a:solidFill>
              <a:latin typeface="Calibri" panose="020F0502020204030204"/>
              <a:ea typeface="+mn-ea"/>
              <a:cs typeface="+mn-cs"/>
            </a:rPr>
            <a:t>        Computer simulations</a:t>
          </a:r>
          <a:endParaRPr lang="en-SG" sz="1100" kern="1200" dirty="0">
            <a:solidFill>
              <a:sysClr val="windowText" lastClr="000000">
                <a:hueOff val="0"/>
                <a:satOff val="0"/>
                <a:lumOff val="0"/>
                <a:alphaOff val="0"/>
              </a:sysClr>
            </a:solidFill>
            <a:latin typeface="Calibri" panose="020F0502020204030204"/>
            <a:ea typeface="+mn-ea"/>
            <a:cs typeface="+mn-cs"/>
          </a:endParaRPr>
        </a:p>
      </dsp:txBody>
      <dsp:txXfrm>
        <a:off x="3720" y="3508427"/>
        <a:ext cx="2537555" cy="243268"/>
      </dsp:txXfrm>
    </dsp:sp>
    <dsp:sp modelId="{72DD47E3-9FB2-4CA2-AD72-077EF686C72B}">
      <dsp:nvSpPr>
        <dsp:cNvPr id="0" name=""/>
        <dsp:cNvSpPr/>
      </dsp:nvSpPr>
      <dsp:spPr>
        <a:xfrm>
          <a:off x="2541276" y="3508427"/>
          <a:ext cx="2537555" cy="243268"/>
        </a:xfrm>
        <a:prstGeom prst="rect">
          <a:avLst/>
        </a:prstGeom>
        <a:solidFill>
          <a:srgbClr val="5B9BD5">
            <a:alpha val="90000"/>
            <a:tint val="40000"/>
            <a:hueOff val="0"/>
            <a:satOff val="0"/>
            <a:lumOff val="0"/>
            <a:alphaOff val="0"/>
          </a:srgbClr>
        </a:solidFill>
        <a:ln w="12700" cap="flat" cmpd="sng" algn="ctr">
          <a:solidFill>
            <a:srgbClr val="5B9BD5">
              <a:alpha val="90000"/>
              <a:tint val="4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13970" rIns="78232" bIns="13970" numCol="1" spcCol="1270" anchor="ctr" anchorCtr="0">
          <a:noAutofit/>
        </a:bodyPr>
        <a:lstStyle/>
        <a:p>
          <a:pPr lvl="0" algn="ctr" defTabSz="488950">
            <a:lnSpc>
              <a:spcPct val="90000"/>
            </a:lnSpc>
            <a:spcBef>
              <a:spcPct val="0"/>
            </a:spcBef>
            <a:spcAft>
              <a:spcPct val="35000"/>
            </a:spcAft>
          </a:pPr>
          <a:r>
            <a:rPr lang="en-SG" sz="1100" kern="1200" dirty="0" smtClean="0">
              <a:solidFill>
                <a:sysClr val="windowText" lastClr="000000">
                  <a:hueOff val="0"/>
                  <a:satOff val="0"/>
                  <a:lumOff val="0"/>
                  <a:alphaOff val="0"/>
                </a:sysClr>
              </a:solidFill>
              <a:latin typeface="Calibri" panose="020F0502020204030204"/>
              <a:ea typeface="+mn-ea"/>
              <a:cs typeface="+mn-cs"/>
            </a:rPr>
            <a:t>Calculations</a:t>
          </a:r>
          <a:endParaRPr lang="en-SG" sz="1100" kern="1200" dirty="0">
            <a:solidFill>
              <a:sysClr val="windowText" lastClr="000000">
                <a:hueOff val="0"/>
                <a:satOff val="0"/>
                <a:lumOff val="0"/>
                <a:alphaOff val="0"/>
              </a:sysClr>
            </a:solidFill>
            <a:latin typeface="Calibri" panose="020F0502020204030204"/>
            <a:ea typeface="+mn-ea"/>
            <a:cs typeface="+mn-cs"/>
          </a:endParaRPr>
        </a:p>
      </dsp:txBody>
      <dsp:txXfrm>
        <a:off x="2541276" y="3508427"/>
        <a:ext cx="2537555" cy="243268"/>
      </dsp:txXfrm>
    </dsp:sp>
    <dsp:sp modelId="{9FB3C8C0-8441-4BCF-9778-7292BECDB8D9}">
      <dsp:nvSpPr>
        <dsp:cNvPr id="0" name=""/>
        <dsp:cNvSpPr/>
      </dsp:nvSpPr>
      <dsp:spPr>
        <a:xfrm>
          <a:off x="5078832" y="3508427"/>
          <a:ext cx="2537555" cy="243268"/>
        </a:xfrm>
        <a:prstGeom prst="rect">
          <a:avLst/>
        </a:prstGeom>
        <a:solidFill>
          <a:srgbClr val="5B9BD5">
            <a:alpha val="90000"/>
            <a:tint val="40000"/>
            <a:hueOff val="0"/>
            <a:satOff val="0"/>
            <a:lumOff val="0"/>
            <a:alphaOff val="0"/>
          </a:srgbClr>
        </a:solidFill>
        <a:ln w="12700" cap="flat" cmpd="sng" algn="ctr">
          <a:solidFill>
            <a:srgbClr val="5B9BD5">
              <a:alpha val="90000"/>
              <a:tint val="4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13970" rIns="78232" bIns="13970" numCol="1" spcCol="1270" anchor="ctr" anchorCtr="0">
          <a:noAutofit/>
        </a:bodyPr>
        <a:lstStyle/>
        <a:p>
          <a:pPr lvl="0" algn="ctr" defTabSz="488950">
            <a:lnSpc>
              <a:spcPct val="90000"/>
            </a:lnSpc>
            <a:spcBef>
              <a:spcPct val="0"/>
            </a:spcBef>
            <a:spcAft>
              <a:spcPct val="35000"/>
            </a:spcAft>
          </a:pPr>
          <a:r>
            <a:rPr lang="en-SG" sz="1100" kern="1200" dirty="0" smtClean="0">
              <a:solidFill>
                <a:sysClr val="windowText" lastClr="000000">
                  <a:hueOff val="0"/>
                  <a:satOff val="0"/>
                  <a:lumOff val="0"/>
                  <a:alphaOff val="0"/>
                </a:sysClr>
              </a:solidFill>
              <a:latin typeface="Calibri" panose="020F0502020204030204"/>
              <a:ea typeface="+mn-ea"/>
              <a:cs typeface="+mn-cs"/>
            </a:rPr>
            <a:t>Survey with experts and residents</a:t>
          </a:r>
          <a:endParaRPr lang="en-SG" sz="1100" kern="1200" dirty="0">
            <a:solidFill>
              <a:sysClr val="windowText" lastClr="000000">
                <a:hueOff val="0"/>
                <a:satOff val="0"/>
                <a:lumOff val="0"/>
                <a:alphaOff val="0"/>
              </a:sysClr>
            </a:solidFill>
            <a:latin typeface="Calibri" panose="020F0502020204030204"/>
            <a:ea typeface="+mn-ea"/>
            <a:cs typeface="+mn-cs"/>
          </a:endParaRPr>
        </a:p>
      </dsp:txBody>
      <dsp:txXfrm>
        <a:off x="5078832" y="3508427"/>
        <a:ext cx="2537555" cy="243268"/>
      </dsp:txXfrm>
    </dsp:sp>
    <dsp:sp modelId="{4604C98A-6936-468A-87B1-8E09BAE845E0}">
      <dsp:nvSpPr>
        <dsp:cNvPr id="0" name=""/>
        <dsp:cNvSpPr/>
      </dsp:nvSpPr>
      <dsp:spPr>
        <a:xfrm rot="10800000">
          <a:off x="0" y="2417179"/>
          <a:ext cx="7620109" cy="813607"/>
        </a:xfrm>
        <a:prstGeom prst="upArrowCallout">
          <a:avLst/>
        </a:prstGeom>
        <a:solidFill>
          <a:srgbClr val="5B9BD5">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78232" numCol="1" spcCol="1270" anchor="ctr" anchorCtr="0">
          <a:noAutofit/>
        </a:bodyPr>
        <a:lstStyle/>
        <a:p>
          <a:pPr lvl="0" algn="ctr" defTabSz="488950">
            <a:lnSpc>
              <a:spcPct val="90000"/>
            </a:lnSpc>
            <a:spcBef>
              <a:spcPct val="0"/>
            </a:spcBef>
            <a:spcAft>
              <a:spcPct val="35000"/>
            </a:spcAft>
          </a:pPr>
          <a:r>
            <a:rPr lang="en-SG" sz="1100" kern="1200" dirty="0" smtClean="0">
              <a:solidFill>
                <a:sysClr val="window" lastClr="FFFFFF"/>
              </a:solidFill>
              <a:latin typeface="Calibri" panose="020F0502020204030204"/>
              <a:ea typeface="+mn-ea"/>
              <a:cs typeface="+mn-cs"/>
            </a:rPr>
            <a:t>4. </a:t>
          </a:r>
          <a:r>
            <a:rPr lang="en-GB" sz="1100" kern="1200" dirty="0" smtClean="0">
              <a:solidFill>
                <a:sysClr val="window" lastClr="FFFFFF"/>
              </a:solidFill>
              <a:latin typeface="Calibri" panose="020F0502020204030204"/>
              <a:ea typeface="+mn-ea"/>
              <a:cs typeface="+mn-cs"/>
            </a:rPr>
            <a:t>Determination of relevant assessment criteria functions and weight coefficients</a:t>
          </a:r>
          <a:endParaRPr lang="en-SG" sz="1100" kern="1200" dirty="0">
            <a:solidFill>
              <a:sysClr val="window" lastClr="FFFFFF"/>
            </a:solidFill>
            <a:latin typeface="Calibri" panose="020F0502020204030204"/>
            <a:ea typeface="+mn-ea"/>
            <a:cs typeface="+mn-cs"/>
          </a:endParaRPr>
        </a:p>
      </dsp:txBody>
      <dsp:txXfrm rot="-10800000">
        <a:off x="0" y="2517196"/>
        <a:ext cx="7620109" cy="185559"/>
      </dsp:txXfrm>
    </dsp:sp>
    <dsp:sp modelId="{F87E4748-B6E8-45E4-882B-8FB22B78BE06}">
      <dsp:nvSpPr>
        <dsp:cNvPr id="0" name=""/>
        <dsp:cNvSpPr/>
      </dsp:nvSpPr>
      <dsp:spPr>
        <a:xfrm>
          <a:off x="0" y="2702755"/>
          <a:ext cx="3810054" cy="243268"/>
        </a:xfrm>
        <a:prstGeom prst="rect">
          <a:avLst/>
        </a:prstGeom>
        <a:solidFill>
          <a:srgbClr val="5B9BD5">
            <a:alpha val="90000"/>
            <a:tint val="40000"/>
            <a:hueOff val="0"/>
            <a:satOff val="0"/>
            <a:lumOff val="0"/>
            <a:alphaOff val="0"/>
          </a:srgbClr>
        </a:solidFill>
        <a:ln w="12700" cap="flat" cmpd="sng" algn="ctr">
          <a:solidFill>
            <a:srgbClr val="5B9BD5">
              <a:alpha val="90000"/>
              <a:tint val="4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13970" rIns="78232" bIns="13970" numCol="1" spcCol="1270" anchor="ctr" anchorCtr="0">
          <a:noAutofit/>
        </a:bodyPr>
        <a:lstStyle/>
        <a:p>
          <a:pPr lvl="0" algn="ctr" defTabSz="488950">
            <a:lnSpc>
              <a:spcPct val="90000"/>
            </a:lnSpc>
            <a:spcBef>
              <a:spcPct val="0"/>
            </a:spcBef>
            <a:spcAft>
              <a:spcPct val="35000"/>
            </a:spcAft>
          </a:pPr>
          <a:r>
            <a:rPr lang="en-US" sz="1100" kern="1200" dirty="0" smtClean="0">
              <a:solidFill>
                <a:sysClr val="windowText" lastClr="000000">
                  <a:hueOff val="0"/>
                  <a:satOff val="0"/>
                  <a:lumOff val="0"/>
                  <a:alphaOff val="0"/>
                </a:sysClr>
              </a:solidFill>
              <a:latin typeface="Calibri" panose="020F0502020204030204"/>
              <a:ea typeface="+mn-ea"/>
              <a:cs typeface="+mn-cs"/>
            </a:rPr>
            <a:t>Quantitative</a:t>
          </a:r>
          <a:endParaRPr lang="en-SG" sz="1100" kern="1200" dirty="0">
            <a:solidFill>
              <a:sysClr val="windowText" lastClr="000000">
                <a:hueOff val="0"/>
                <a:satOff val="0"/>
                <a:lumOff val="0"/>
                <a:alphaOff val="0"/>
              </a:sysClr>
            </a:solidFill>
            <a:latin typeface="Calibri" panose="020F0502020204030204"/>
            <a:ea typeface="+mn-ea"/>
            <a:cs typeface="+mn-cs"/>
          </a:endParaRPr>
        </a:p>
      </dsp:txBody>
      <dsp:txXfrm>
        <a:off x="0" y="2702755"/>
        <a:ext cx="3810054" cy="243268"/>
      </dsp:txXfrm>
    </dsp:sp>
    <dsp:sp modelId="{CFA7FCF1-7B41-4B64-86D3-18F58168565A}">
      <dsp:nvSpPr>
        <dsp:cNvPr id="0" name=""/>
        <dsp:cNvSpPr/>
      </dsp:nvSpPr>
      <dsp:spPr>
        <a:xfrm>
          <a:off x="3810054" y="2702755"/>
          <a:ext cx="3810054" cy="243268"/>
        </a:xfrm>
        <a:prstGeom prst="rect">
          <a:avLst/>
        </a:prstGeom>
        <a:solidFill>
          <a:srgbClr val="5B9BD5">
            <a:alpha val="90000"/>
            <a:tint val="40000"/>
            <a:hueOff val="0"/>
            <a:satOff val="0"/>
            <a:lumOff val="0"/>
            <a:alphaOff val="0"/>
          </a:srgbClr>
        </a:solidFill>
        <a:ln w="12700" cap="flat" cmpd="sng" algn="ctr">
          <a:solidFill>
            <a:srgbClr val="5B9BD5">
              <a:alpha val="90000"/>
              <a:tint val="4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13970" rIns="78232" bIns="13970" numCol="1" spcCol="1270" anchor="ctr" anchorCtr="0">
          <a:noAutofit/>
        </a:bodyPr>
        <a:lstStyle/>
        <a:p>
          <a:pPr lvl="0" algn="ctr" defTabSz="488950">
            <a:lnSpc>
              <a:spcPct val="90000"/>
            </a:lnSpc>
            <a:spcBef>
              <a:spcPct val="0"/>
            </a:spcBef>
            <a:spcAft>
              <a:spcPct val="35000"/>
            </a:spcAft>
          </a:pPr>
          <a:r>
            <a:rPr lang="en-US" sz="1100" kern="1200" dirty="0" smtClean="0">
              <a:solidFill>
                <a:sysClr val="windowText" lastClr="000000">
                  <a:hueOff val="0"/>
                  <a:satOff val="0"/>
                  <a:lumOff val="0"/>
                  <a:alphaOff val="0"/>
                </a:sysClr>
              </a:solidFill>
              <a:latin typeface="Calibri" panose="020F0502020204030204"/>
              <a:ea typeface="+mn-ea"/>
              <a:cs typeface="+mn-cs"/>
            </a:rPr>
            <a:t>Qualitative</a:t>
          </a:r>
          <a:endParaRPr lang="en-SG" sz="1100" kern="1200" dirty="0">
            <a:solidFill>
              <a:sysClr val="windowText" lastClr="000000">
                <a:hueOff val="0"/>
                <a:satOff val="0"/>
                <a:lumOff val="0"/>
                <a:alphaOff val="0"/>
              </a:sysClr>
            </a:solidFill>
            <a:latin typeface="Calibri" panose="020F0502020204030204"/>
            <a:ea typeface="+mn-ea"/>
            <a:cs typeface="+mn-cs"/>
          </a:endParaRPr>
        </a:p>
      </dsp:txBody>
      <dsp:txXfrm>
        <a:off x="3810054" y="2702755"/>
        <a:ext cx="3810054" cy="243268"/>
      </dsp:txXfrm>
    </dsp:sp>
    <dsp:sp modelId="{B374FB08-90DE-48E8-B4E1-137BF912BA05}">
      <dsp:nvSpPr>
        <dsp:cNvPr id="0" name=""/>
        <dsp:cNvSpPr/>
      </dsp:nvSpPr>
      <dsp:spPr>
        <a:xfrm rot="10800000">
          <a:off x="0" y="1611506"/>
          <a:ext cx="7620109" cy="813607"/>
        </a:xfrm>
        <a:prstGeom prst="upArrowCallout">
          <a:avLst/>
        </a:prstGeom>
        <a:solidFill>
          <a:srgbClr val="5B9BD5">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78232" numCol="1" spcCol="1270" anchor="ctr" anchorCtr="0">
          <a:noAutofit/>
        </a:bodyPr>
        <a:lstStyle/>
        <a:p>
          <a:pPr lvl="0" algn="ctr" defTabSz="488950">
            <a:lnSpc>
              <a:spcPct val="90000"/>
            </a:lnSpc>
            <a:spcBef>
              <a:spcPct val="0"/>
            </a:spcBef>
            <a:spcAft>
              <a:spcPct val="35000"/>
            </a:spcAft>
          </a:pPr>
          <a:r>
            <a:rPr lang="en-SG" sz="1100" kern="1200" dirty="0" smtClean="0">
              <a:solidFill>
                <a:sysClr val="window" lastClr="FFFFFF"/>
              </a:solidFill>
              <a:latin typeface="Calibri" panose="020F0502020204030204"/>
              <a:ea typeface="+mn-ea"/>
              <a:cs typeface="+mn-cs"/>
            </a:rPr>
            <a:t>3. Formulation of relevant design alternatives</a:t>
          </a:r>
          <a:endParaRPr lang="en-SG" sz="1100" kern="1200" dirty="0">
            <a:solidFill>
              <a:sysClr val="window" lastClr="FFFFFF"/>
            </a:solidFill>
            <a:latin typeface="Calibri" panose="020F0502020204030204"/>
            <a:ea typeface="+mn-ea"/>
            <a:cs typeface="+mn-cs"/>
          </a:endParaRPr>
        </a:p>
      </dsp:txBody>
      <dsp:txXfrm rot="-10800000">
        <a:off x="0" y="1711523"/>
        <a:ext cx="7620109" cy="185559"/>
      </dsp:txXfrm>
    </dsp:sp>
    <dsp:sp modelId="{4231BE1C-2056-4372-9F9F-8490DEE676C2}">
      <dsp:nvSpPr>
        <dsp:cNvPr id="0" name=""/>
        <dsp:cNvSpPr/>
      </dsp:nvSpPr>
      <dsp:spPr>
        <a:xfrm>
          <a:off x="0" y="1897083"/>
          <a:ext cx="3810054" cy="243268"/>
        </a:xfrm>
        <a:prstGeom prst="rect">
          <a:avLst/>
        </a:prstGeom>
        <a:solidFill>
          <a:srgbClr val="5B9BD5">
            <a:alpha val="90000"/>
            <a:tint val="40000"/>
            <a:hueOff val="0"/>
            <a:satOff val="0"/>
            <a:lumOff val="0"/>
            <a:alphaOff val="0"/>
          </a:srgbClr>
        </a:solidFill>
        <a:ln w="12700" cap="flat" cmpd="sng" algn="ctr">
          <a:solidFill>
            <a:srgbClr val="5B9BD5">
              <a:alpha val="90000"/>
              <a:tint val="4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13970" rIns="78232" bIns="13970" numCol="1" spcCol="1270" anchor="ctr" anchorCtr="0">
          <a:noAutofit/>
        </a:bodyPr>
        <a:lstStyle/>
        <a:p>
          <a:pPr lvl="0" algn="ctr" defTabSz="488950">
            <a:lnSpc>
              <a:spcPct val="90000"/>
            </a:lnSpc>
            <a:spcBef>
              <a:spcPct val="0"/>
            </a:spcBef>
            <a:spcAft>
              <a:spcPct val="35000"/>
            </a:spcAft>
          </a:pPr>
          <a:r>
            <a:rPr lang="en-US" sz="1100" kern="1200" dirty="0" smtClean="0">
              <a:solidFill>
                <a:sysClr val="windowText" lastClr="000000">
                  <a:hueOff val="0"/>
                  <a:satOff val="0"/>
                  <a:lumOff val="0"/>
                  <a:alphaOff val="0"/>
                </a:sysClr>
              </a:solidFill>
              <a:latin typeface="Calibri" panose="020F0502020204030204"/>
              <a:ea typeface="+mn-ea"/>
              <a:cs typeface="+mn-cs"/>
            </a:rPr>
            <a:t>Facade wall (N,S,E,W)</a:t>
          </a:r>
          <a:endParaRPr lang="en-SG" sz="1100" kern="1200" dirty="0">
            <a:solidFill>
              <a:sysClr val="windowText" lastClr="000000">
                <a:hueOff val="0"/>
                <a:satOff val="0"/>
                <a:lumOff val="0"/>
                <a:alphaOff val="0"/>
              </a:sysClr>
            </a:solidFill>
            <a:latin typeface="Calibri" panose="020F0502020204030204"/>
            <a:ea typeface="+mn-ea"/>
            <a:cs typeface="+mn-cs"/>
          </a:endParaRPr>
        </a:p>
      </dsp:txBody>
      <dsp:txXfrm>
        <a:off x="0" y="1897083"/>
        <a:ext cx="3810054" cy="243268"/>
      </dsp:txXfrm>
    </dsp:sp>
    <dsp:sp modelId="{09F57BA1-55E4-4D1B-A50A-CA34CB026A8B}">
      <dsp:nvSpPr>
        <dsp:cNvPr id="0" name=""/>
        <dsp:cNvSpPr/>
      </dsp:nvSpPr>
      <dsp:spPr>
        <a:xfrm>
          <a:off x="3810054" y="1897083"/>
          <a:ext cx="3810054" cy="243268"/>
        </a:xfrm>
        <a:prstGeom prst="rect">
          <a:avLst/>
        </a:prstGeom>
        <a:solidFill>
          <a:srgbClr val="5B9BD5">
            <a:alpha val="90000"/>
            <a:tint val="40000"/>
            <a:hueOff val="0"/>
            <a:satOff val="0"/>
            <a:lumOff val="0"/>
            <a:alphaOff val="0"/>
          </a:srgbClr>
        </a:solidFill>
        <a:ln w="12700" cap="flat" cmpd="sng" algn="ctr">
          <a:solidFill>
            <a:srgbClr val="5B9BD5">
              <a:alpha val="90000"/>
              <a:tint val="4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13970" rIns="78232" bIns="13970" numCol="1" spcCol="1270" anchor="ctr" anchorCtr="0">
          <a:noAutofit/>
        </a:bodyPr>
        <a:lstStyle/>
        <a:p>
          <a:pPr lvl="0" algn="ctr" defTabSz="488950">
            <a:lnSpc>
              <a:spcPct val="90000"/>
            </a:lnSpc>
            <a:spcBef>
              <a:spcPct val="0"/>
            </a:spcBef>
            <a:spcAft>
              <a:spcPct val="35000"/>
            </a:spcAft>
          </a:pPr>
          <a:r>
            <a:rPr lang="en-US" sz="1100" kern="1200" dirty="0" smtClean="0">
              <a:solidFill>
                <a:sysClr val="windowText" lastClr="000000">
                  <a:hueOff val="0"/>
                  <a:satOff val="0"/>
                  <a:lumOff val="0"/>
                  <a:alphaOff val="0"/>
                </a:sysClr>
              </a:solidFill>
              <a:latin typeface="Calibri" panose="020F0502020204030204"/>
              <a:ea typeface="+mn-ea"/>
              <a:cs typeface="+mn-cs"/>
            </a:rPr>
            <a:t>Facade with balcony (N,S,E,W)</a:t>
          </a:r>
          <a:endParaRPr lang="en-SG" sz="1100" kern="1200" dirty="0">
            <a:solidFill>
              <a:sysClr val="windowText" lastClr="000000">
                <a:hueOff val="0"/>
                <a:satOff val="0"/>
                <a:lumOff val="0"/>
                <a:alphaOff val="0"/>
              </a:sysClr>
            </a:solidFill>
            <a:latin typeface="Calibri" panose="020F0502020204030204"/>
            <a:ea typeface="+mn-ea"/>
            <a:cs typeface="+mn-cs"/>
          </a:endParaRPr>
        </a:p>
      </dsp:txBody>
      <dsp:txXfrm>
        <a:off x="3810054" y="1897083"/>
        <a:ext cx="3810054" cy="243268"/>
      </dsp:txXfrm>
    </dsp:sp>
    <dsp:sp modelId="{B12BDC86-5933-4212-9DD1-ACCB36083FEA}">
      <dsp:nvSpPr>
        <dsp:cNvPr id="0" name=""/>
        <dsp:cNvSpPr/>
      </dsp:nvSpPr>
      <dsp:spPr>
        <a:xfrm rot="10800000">
          <a:off x="0" y="805834"/>
          <a:ext cx="7620109" cy="813607"/>
        </a:xfrm>
        <a:prstGeom prst="upArrowCallout">
          <a:avLst/>
        </a:prstGeom>
        <a:solidFill>
          <a:srgbClr val="5B9BD5">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78232" numCol="1" spcCol="1270" anchor="ctr" anchorCtr="0">
          <a:noAutofit/>
        </a:bodyPr>
        <a:lstStyle/>
        <a:p>
          <a:pPr lvl="0" algn="ctr" defTabSz="488950">
            <a:lnSpc>
              <a:spcPct val="90000"/>
            </a:lnSpc>
            <a:spcBef>
              <a:spcPct val="0"/>
            </a:spcBef>
            <a:spcAft>
              <a:spcPct val="35000"/>
            </a:spcAft>
          </a:pPr>
          <a:r>
            <a:rPr lang="en-SG" sz="1100" kern="1200" dirty="0" smtClean="0">
              <a:solidFill>
                <a:sysClr val="window" lastClr="FFFFFF"/>
              </a:solidFill>
              <a:latin typeface="Calibri" panose="020F0502020204030204"/>
              <a:ea typeface="+mn-ea"/>
              <a:cs typeface="+mn-cs"/>
            </a:rPr>
            <a:t>2. Formulation of decision goal</a:t>
          </a:r>
          <a:endParaRPr lang="en-SG" sz="1100" kern="1200" dirty="0">
            <a:solidFill>
              <a:sysClr val="window" lastClr="FFFFFF"/>
            </a:solidFill>
            <a:latin typeface="Calibri" panose="020F0502020204030204"/>
            <a:ea typeface="+mn-ea"/>
            <a:cs typeface="+mn-cs"/>
          </a:endParaRPr>
        </a:p>
      </dsp:txBody>
      <dsp:txXfrm rot="-10800000">
        <a:off x="0" y="905851"/>
        <a:ext cx="7620109" cy="185559"/>
      </dsp:txXfrm>
    </dsp:sp>
    <dsp:sp modelId="{0AF619A1-97DB-4F18-9B28-5107D17C9B08}">
      <dsp:nvSpPr>
        <dsp:cNvPr id="0" name=""/>
        <dsp:cNvSpPr/>
      </dsp:nvSpPr>
      <dsp:spPr>
        <a:xfrm>
          <a:off x="0" y="1091410"/>
          <a:ext cx="7620109" cy="243268"/>
        </a:xfrm>
        <a:prstGeom prst="rect">
          <a:avLst/>
        </a:prstGeom>
        <a:solidFill>
          <a:srgbClr val="5B9BD5">
            <a:alpha val="90000"/>
            <a:tint val="40000"/>
            <a:hueOff val="0"/>
            <a:satOff val="0"/>
            <a:lumOff val="0"/>
            <a:alphaOff val="0"/>
          </a:srgbClr>
        </a:solidFill>
        <a:ln w="12700" cap="flat" cmpd="sng" algn="ctr">
          <a:solidFill>
            <a:srgbClr val="5B9BD5">
              <a:alpha val="90000"/>
              <a:tint val="4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13970" rIns="78232" bIns="13970" numCol="1" spcCol="1270" anchor="ctr" anchorCtr="0">
          <a:noAutofit/>
        </a:bodyPr>
        <a:lstStyle/>
        <a:p>
          <a:pPr lvl="0" algn="ctr" defTabSz="488950">
            <a:lnSpc>
              <a:spcPct val="90000"/>
            </a:lnSpc>
            <a:spcBef>
              <a:spcPct val="0"/>
            </a:spcBef>
            <a:spcAft>
              <a:spcPct val="35000"/>
            </a:spcAft>
          </a:pPr>
          <a:r>
            <a:rPr lang="en-SG" sz="1100" kern="1200" dirty="0" smtClean="0">
              <a:solidFill>
                <a:sysClr val="windowText" lastClr="000000">
                  <a:hueOff val="0"/>
                  <a:satOff val="0"/>
                  <a:lumOff val="0"/>
                  <a:alphaOff val="0"/>
                </a:sysClr>
              </a:solidFill>
              <a:latin typeface="Calibri" panose="020F0502020204030204"/>
              <a:ea typeface="+mn-ea"/>
              <a:cs typeface="+mn-cs"/>
            </a:rPr>
            <a:t>Selected Design Alternative should balance: production output, costs, user comfort and aesthetics</a:t>
          </a:r>
          <a:endParaRPr lang="en-SG" sz="1100" kern="1200" dirty="0">
            <a:solidFill>
              <a:sysClr val="windowText" lastClr="000000">
                <a:hueOff val="0"/>
                <a:satOff val="0"/>
                <a:lumOff val="0"/>
                <a:alphaOff val="0"/>
              </a:sysClr>
            </a:solidFill>
            <a:latin typeface="Calibri" panose="020F0502020204030204"/>
            <a:ea typeface="+mn-ea"/>
            <a:cs typeface="+mn-cs"/>
          </a:endParaRPr>
        </a:p>
      </dsp:txBody>
      <dsp:txXfrm>
        <a:off x="0" y="1091410"/>
        <a:ext cx="7620109" cy="243268"/>
      </dsp:txXfrm>
    </dsp:sp>
    <dsp:sp modelId="{A507FD60-7A31-4098-924F-09CF961020C2}">
      <dsp:nvSpPr>
        <dsp:cNvPr id="0" name=""/>
        <dsp:cNvSpPr/>
      </dsp:nvSpPr>
      <dsp:spPr>
        <a:xfrm rot="10800000">
          <a:off x="0" y="162"/>
          <a:ext cx="7620109" cy="813607"/>
        </a:xfrm>
        <a:prstGeom prst="upArrowCallout">
          <a:avLst/>
        </a:prstGeom>
        <a:solidFill>
          <a:srgbClr val="5B9BD5">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78232" numCol="1" spcCol="1270" anchor="ctr" anchorCtr="0">
          <a:noAutofit/>
        </a:bodyPr>
        <a:lstStyle/>
        <a:p>
          <a:pPr lvl="0" algn="ctr" defTabSz="488950">
            <a:lnSpc>
              <a:spcPct val="90000"/>
            </a:lnSpc>
            <a:spcBef>
              <a:spcPct val="0"/>
            </a:spcBef>
            <a:spcAft>
              <a:spcPct val="35000"/>
            </a:spcAft>
          </a:pPr>
          <a:r>
            <a:rPr lang="en-SG" sz="1100" kern="1200" dirty="0" smtClean="0">
              <a:solidFill>
                <a:sysClr val="window" lastClr="FFFFFF"/>
              </a:solidFill>
              <a:latin typeface="Calibri" panose="020F0502020204030204"/>
              <a:ea typeface="+mn-ea"/>
              <a:cs typeface="+mn-cs"/>
            </a:rPr>
            <a:t>1. Initial definition of PSF components</a:t>
          </a:r>
        </a:p>
      </dsp:txBody>
      <dsp:txXfrm rot="-10800000">
        <a:off x="0" y="100179"/>
        <a:ext cx="7620109" cy="185559"/>
      </dsp:txXfrm>
    </dsp:sp>
    <dsp:sp modelId="{30AB8C7C-0797-4BA6-A625-D1E63EF936D3}">
      <dsp:nvSpPr>
        <dsp:cNvPr id="0" name=""/>
        <dsp:cNvSpPr/>
      </dsp:nvSpPr>
      <dsp:spPr>
        <a:xfrm>
          <a:off x="3720" y="285738"/>
          <a:ext cx="2537555" cy="243268"/>
        </a:xfrm>
        <a:prstGeom prst="rect">
          <a:avLst/>
        </a:prstGeom>
        <a:solidFill>
          <a:srgbClr val="5B9BD5">
            <a:alpha val="90000"/>
            <a:tint val="40000"/>
            <a:hueOff val="0"/>
            <a:satOff val="0"/>
            <a:lumOff val="0"/>
            <a:alphaOff val="0"/>
          </a:srgbClr>
        </a:solidFill>
        <a:ln w="12700" cap="flat" cmpd="sng" algn="ctr">
          <a:solidFill>
            <a:srgbClr val="5B9BD5">
              <a:alpha val="90000"/>
              <a:tint val="4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13970" rIns="78232" bIns="13970" numCol="1" spcCol="1270" anchor="ctr" anchorCtr="0">
          <a:noAutofit/>
        </a:bodyPr>
        <a:lstStyle/>
        <a:p>
          <a:pPr lvl="0" algn="ctr" defTabSz="488950">
            <a:lnSpc>
              <a:spcPct val="90000"/>
            </a:lnSpc>
            <a:spcBef>
              <a:spcPct val="0"/>
            </a:spcBef>
            <a:spcAft>
              <a:spcPct val="35000"/>
            </a:spcAft>
          </a:pPr>
          <a:r>
            <a:rPr lang="en-SG" sz="1100" kern="1200" dirty="0" smtClean="0">
              <a:solidFill>
                <a:sysClr val="windowText" lastClr="000000">
                  <a:hueOff val="0"/>
                  <a:satOff val="0"/>
                  <a:lumOff val="0"/>
                  <a:alphaOff val="0"/>
                </a:sysClr>
              </a:solidFill>
              <a:latin typeface="Calibri" panose="020F0502020204030204"/>
              <a:ea typeface="+mn-ea"/>
              <a:cs typeface="+mn-cs"/>
            </a:rPr>
            <a:t>Definition of PV system </a:t>
          </a:r>
          <a:endParaRPr lang="en-SG" sz="1000" kern="1200" dirty="0">
            <a:solidFill>
              <a:sysClr val="windowText" lastClr="000000">
                <a:hueOff val="0"/>
                <a:satOff val="0"/>
                <a:lumOff val="0"/>
                <a:alphaOff val="0"/>
              </a:sysClr>
            </a:solidFill>
            <a:latin typeface="Calibri" panose="020F0502020204030204"/>
            <a:ea typeface="+mn-ea"/>
            <a:cs typeface="+mn-cs"/>
          </a:endParaRPr>
        </a:p>
      </dsp:txBody>
      <dsp:txXfrm>
        <a:off x="3720" y="285738"/>
        <a:ext cx="2537555" cy="243268"/>
      </dsp:txXfrm>
    </dsp:sp>
    <dsp:sp modelId="{30AE25AE-7FE6-4E2D-A268-61C5155A2300}">
      <dsp:nvSpPr>
        <dsp:cNvPr id="0" name=""/>
        <dsp:cNvSpPr/>
      </dsp:nvSpPr>
      <dsp:spPr>
        <a:xfrm>
          <a:off x="2541276" y="285738"/>
          <a:ext cx="2537555" cy="243268"/>
        </a:xfrm>
        <a:prstGeom prst="rect">
          <a:avLst/>
        </a:prstGeom>
        <a:solidFill>
          <a:srgbClr val="5B9BD5">
            <a:alpha val="90000"/>
            <a:tint val="40000"/>
            <a:hueOff val="0"/>
            <a:satOff val="0"/>
            <a:lumOff val="0"/>
            <a:alphaOff val="0"/>
          </a:srgbClr>
        </a:solidFill>
        <a:ln w="12700" cap="flat" cmpd="sng" algn="ctr">
          <a:solidFill>
            <a:srgbClr val="5B9BD5">
              <a:alpha val="90000"/>
              <a:tint val="4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13970" rIns="78232" bIns="13970" numCol="1" spcCol="1270" anchor="ctr" anchorCtr="0">
          <a:noAutofit/>
        </a:bodyPr>
        <a:lstStyle/>
        <a:p>
          <a:pPr lvl="0" algn="ctr" defTabSz="488950">
            <a:lnSpc>
              <a:spcPct val="90000"/>
            </a:lnSpc>
            <a:spcBef>
              <a:spcPct val="0"/>
            </a:spcBef>
            <a:spcAft>
              <a:spcPct val="35000"/>
            </a:spcAft>
          </a:pPr>
          <a:r>
            <a:rPr lang="en-SG" sz="1100" kern="1200" dirty="0" smtClean="0">
              <a:solidFill>
                <a:sysClr val="windowText" lastClr="000000">
                  <a:hueOff val="0"/>
                  <a:satOff val="0"/>
                  <a:lumOff val="0"/>
                  <a:alphaOff val="0"/>
                </a:sysClr>
              </a:solidFill>
              <a:latin typeface="Calibri" panose="020F0502020204030204"/>
              <a:ea typeface="+mn-ea"/>
              <a:cs typeface="+mn-cs"/>
            </a:rPr>
            <a:t>Definition of Food Planters </a:t>
          </a:r>
          <a:endParaRPr lang="en-SG" sz="1100" kern="1200" dirty="0">
            <a:solidFill>
              <a:sysClr val="windowText" lastClr="000000">
                <a:hueOff val="0"/>
                <a:satOff val="0"/>
                <a:lumOff val="0"/>
                <a:alphaOff val="0"/>
              </a:sysClr>
            </a:solidFill>
            <a:latin typeface="Calibri" panose="020F0502020204030204"/>
            <a:ea typeface="+mn-ea"/>
            <a:cs typeface="+mn-cs"/>
          </a:endParaRPr>
        </a:p>
      </dsp:txBody>
      <dsp:txXfrm>
        <a:off x="2541276" y="285738"/>
        <a:ext cx="2537555" cy="243268"/>
      </dsp:txXfrm>
    </dsp:sp>
    <dsp:sp modelId="{8CD66CBD-51C7-4CA1-894A-CE729311503C}">
      <dsp:nvSpPr>
        <dsp:cNvPr id="0" name=""/>
        <dsp:cNvSpPr/>
      </dsp:nvSpPr>
      <dsp:spPr>
        <a:xfrm>
          <a:off x="5078832" y="285738"/>
          <a:ext cx="2537555" cy="243268"/>
        </a:xfrm>
        <a:prstGeom prst="rect">
          <a:avLst/>
        </a:prstGeom>
        <a:solidFill>
          <a:srgbClr val="5B9BD5">
            <a:alpha val="90000"/>
            <a:tint val="40000"/>
            <a:hueOff val="0"/>
            <a:satOff val="0"/>
            <a:lumOff val="0"/>
            <a:alphaOff val="0"/>
          </a:srgbClr>
        </a:solidFill>
        <a:ln w="12700" cap="flat" cmpd="sng" algn="ctr">
          <a:solidFill>
            <a:srgbClr val="5B9BD5">
              <a:alpha val="90000"/>
              <a:tint val="4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13970" rIns="78232" bIns="13970" numCol="1" spcCol="1270" anchor="ctr" anchorCtr="0">
          <a:noAutofit/>
        </a:bodyPr>
        <a:lstStyle/>
        <a:p>
          <a:pPr lvl="0" algn="ctr" defTabSz="488950">
            <a:lnSpc>
              <a:spcPct val="90000"/>
            </a:lnSpc>
            <a:spcBef>
              <a:spcPct val="0"/>
            </a:spcBef>
            <a:spcAft>
              <a:spcPct val="35000"/>
            </a:spcAft>
          </a:pPr>
          <a:r>
            <a:rPr lang="en-US" sz="1100" kern="1200" dirty="0" smtClean="0">
              <a:solidFill>
                <a:sysClr val="windowText" lastClr="000000">
                  <a:hueOff val="0"/>
                  <a:satOff val="0"/>
                  <a:lumOff val="0"/>
                  <a:alphaOff val="0"/>
                </a:sysClr>
              </a:solidFill>
              <a:latin typeface="Calibri" panose="020F0502020204030204"/>
              <a:ea typeface="+mn-ea"/>
              <a:cs typeface="+mn-cs"/>
            </a:rPr>
            <a:t>Definition of openings </a:t>
          </a:r>
          <a:endParaRPr lang="en-SG" sz="1000" kern="1200" dirty="0">
            <a:solidFill>
              <a:sysClr val="windowText" lastClr="000000">
                <a:hueOff val="0"/>
                <a:satOff val="0"/>
                <a:lumOff val="0"/>
                <a:alphaOff val="0"/>
              </a:sysClr>
            </a:solidFill>
            <a:latin typeface="Calibri" panose="020F0502020204030204"/>
            <a:ea typeface="+mn-ea"/>
            <a:cs typeface="+mn-cs"/>
          </a:endParaRPr>
        </a:p>
      </dsp:txBody>
      <dsp:txXfrm>
        <a:off x="5078832" y="285738"/>
        <a:ext cx="2537555" cy="24326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993F16-0DDF-4A3C-B61D-3D9B269576E5}">
      <dsp:nvSpPr>
        <dsp:cNvPr id="0" name=""/>
        <dsp:cNvSpPr/>
      </dsp:nvSpPr>
      <dsp:spPr>
        <a:xfrm>
          <a:off x="0" y="4834196"/>
          <a:ext cx="7620109" cy="529003"/>
        </a:xfrm>
        <a:prstGeom prst="rect">
          <a:avLst/>
        </a:prstGeom>
        <a:solidFill>
          <a:srgbClr val="5B9BD5">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78232" numCol="1" spcCol="1270" anchor="ctr" anchorCtr="0">
          <a:noAutofit/>
        </a:bodyPr>
        <a:lstStyle/>
        <a:p>
          <a:pPr lvl="0" algn="ctr" defTabSz="488950">
            <a:lnSpc>
              <a:spcPct val="90000"/>
            </a:lnSpc>
            <a:spcBef>
              <a:spcPct val="0"/>
            </a:spcBef>
            <a:spcAft>
              <a:spcPct val="35000"/>
            </a:spcAft>
          </a:pPr>
          <a:r>
            <a:rPr lang="en-SG" sz="1100" kern="1200" dirty="0" smtClean="0">
              <a:solidFill>
                <a:sysClr val="window" lastClr="FFFFFF"/>
              </a:solidFill>
              <a:latin typeface="Calibri" panose="020F0502020204030204"/>
              <a:ea typeface="+mn-ea"/>
              <a:cs typeface="+mn-cs"/>
            </a:rPr>
            <a:t>7. Optimal PSF Design Alternative</a:t>
          </a:r>
        </a:p>
      </dsp:txBody>
      <dsp:txXfrm>
        <a:off x="0" y="4834196"/>
        <a:ext cx="7620109" cy="285661"/>
      </dsp:txXfrm>
    </dsp:sp>
    <dsp:sp modelId="{1B327B2F-55BF-4C1F-88D8-F7597C3C0DCB}">
      <dsp:nvSpPr>
        <dsp:cNvPr id="0" name=""/>
        <dsp:cNvSpPr/>
      </dsp:nvSpPr>
      <dsp:spPr>
        <a:xfrm>
          <a:off x="0" y="5109277"/>
          <a:ext cx="7620109" cy="243341"/>
        </a:xfrm>
        <a:prstGeom prst="rect">
          <a:avLst/>
        </a:prstGeom>
        <a:solidFill>
          <a:srgbClr val="5B9BD5">
            <a:alpha val="90000"/>
            <a:tint val="40000"/>
            <a:hueOff val="0"/>
            <a:satOff val="0"/>
            <a:lumOff val="0"/>
            <a:alphaOff val="0"/>
          </a:srgbClr>
        </a:solidFill>
        <a:ln w="12700" cap="flat" cmpd="sng" algn="ctr">
          <a:solidFill>
            <a:srgbClr val="5B9BD5">
              <a:alpha val="90000"/>
              <a:tint val="4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13970" rIns="78232" bIns="13970" numCol="1" spcCol="1270" anchor="ctr" anchorCtr="0">
          <a:noAutofit/>
        </a:bodyPr>
        <a:lstStyle/>
        <a:p>
          <a:pPr lvl="0" algn="ctr" defTabSz="488950">
            <a:lnSpc>
              <a:spcPct val="90000"/>
            </a:lnSpc>
            <a:spcBef>
              <a:spcPct val="0"/>
            </a:spcBef>
            <a:spcAft>
              <a:spcPct val="35000"/>
            </a:spcAft>
          </a:pPr>
          <a:r>
            <a:rPr lang="en-SG" sz="1100" kern="1200" dirty="0" smtClean="0">
              <a:solidFill>
                <a:sysClr val="windowText" lastClr="000000">
                  <a:hueOff val="0"/>
                  <a:satOff val="0"/>
                  <a:lumOff val="0"/>
                  <a:alphaOff val="0"/>
                </a:sysClr>
              </a:solidFill>
              <a:latin typeface="Calibri" panose="020F0502020204030204"/>
              <a:ea typeface="+mn-ea"/>
              <a:cs typeface="+mn-cs"/>
            </a:rPr>
            <a:t>Façade installation and monitoring</a:t>
          </a:r>
        </a:p>
      </dsp:txBody>
      <dsp:txXfrm>
        <a:off x="0" y="5109277"/>
        <a:ext cx="7620109" cy="243341"/>
      </dsp:txXfrm>
    </dsp:sp>
    <dsp:sp modelId="{0F6F006A-F64A-423A-81A8-B380EECFC58E}">
      <dsp:nvSpPr>
        <dsp:cNvPr id="0" name=""/>
        <dsp:cNvSpPr/>
      </dsp:nvSpPr>
      <dsp:spPr>
        <a:xfrm rot="10800000">
          <a:off x="0" y="4028523"/>
          <a:ext cx="7620109" cy="813607"/>
        </a:xfrm>
        <a:prstGeom prst="upArrowCallout">
          <a:avLst/>
        </a:prstGeom>
        <a:solidFill>
          <a:srgbClr val="5B9BD5">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78232" numCol="1" spcCol="1270" anchor="ctr" anchorCtr="0">
          <a:noAutofit/>
        </a:bodyPr>
        <a:lstStyle/>
        <a:p>
          <a:pPr lvl="0" algn="ctr" defTabSz="488950">
            <a:lnSpc>
              <a:spcPct val="90000"/>
            </a:lnSpc>
            <a:spcBef>
              <a:spcPct val="0"/>
            </a:spcBef>
            <a:spcAft>
              <a:spcPct val="35000"/>
            </a:spcAft>
          </a:pPr>
          <a:r>
            <a:rPr lang="en-SG" sz="1100" kern="1200" dirty="0" smtClean="0">
              <a:solidFill>
                <a:sysClr val="window" lastClr="FFFFFF"/>
              </a:solidFill>
              <a:latin typeface="Calibri" panose="020F0502020204030204"/>
              <a:ea typeface="+mn-ea"/>
              <a:cs typeface="+mn-cs"/>
            </a:rPr>
            <a:t>6. </a:t>
          </a:r>
          <a:r>
            <a:rPr lang="en-GB" sz="1100" kern="1200" dirty="0" smtClean="0">
              <a:solidFill>
                <a:sysClr val="window" lastClr="FFFFFF"/>
              </a:solidFill>
              <a:latin typeface="Calibri" panose="020F0502020204030204"/>
              <a:ea typeface="+mn-ea"/>
              <a:cs typeface="+mn-cs"/>
            </a:rPr>
            <a:t>Evaluation of SPF design alternatives and selection of the optimal SPF design alternative</a:t>
          </a:r>
          <a:endParaRPr lang="en-SG" sz="1100" kern="1200" dirty="0">
            <a:solidFill>
              <a:sysClr val="window" lastClr="FFFFFF"/>
            </a:solidFill>
            <a:latin typeface="Calibri" panose="020F0502020204030204"/>
            <a:ea typeface="+mn-ea"/>
            <a:cs typeface="+mn-cs"/>
          </a:endParaRPr>
        </a:p>
      </dsp:txBody>
      <dsp:txXfrm rot="-10800000">
        <a:off x="0" y="4128540"/>
        <a:ext cx="7620109" cy="185559"/>
      </dsp:txXfrm>
    </dsp:sp>
    <dsp:sp modelId="{88A8AFA8-969F-4853-960E-B062E1728402}">
      <dsp:nvSpPr>
        <dsp:cNvPr id="0" name=""/>
        <dsp:cNvSpPr/>
      </dsp:nvSpPr>
      <dsp:spPr>
        <a:xfrm>
          <a:off x="0" y="4314100"/>
          <a:ext cx="3810054" cy="243268"/>
        </a:xfrm>
        <a:prstGeom prst="rect">
          <a:avLst/>
        </a:prstGeom>
        <a:solidFill>
          <a:srgbClr val="5B9BD5">
            <a:alpha val="90000"/>
            <a:tint val="40000"/>
            <a:hueOff val="0"/>
            <a:satOff val="0"/>
            <a:lumOff val="0"/>
            <a:alphaOff val="0"/>
          </a:srgbClr>
        </a:solidFill>
        <a:ln w="12700" cap="flat" cmpd="sng" algn="ctr">
          <a:solidFill>
            <a:srgbClr val="5B9BD5">
              <a:alpha val="90000"/>
              <a:tint val="4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13970" rIns="78232" bIns="13970" numCol="1" spcCol="1270" anchor="ctr" anchorCtr="0">
          <a:noAutofit/>
        </a:bodyPr>
        <a:lstStyle/>
        <a:p>
          <a:pPr lvl="0" algn="ctr" defTabSz="488950">
            <a:lnSpc>
              <a:spcPct val="90000"/>
            </a:lnSpc>
            <a:spcBef>
              <a:spcPct val="0"/>
            </a:spcBef>
            <a:spcAft>
              <a:spcPct val="35000"/>
            </a:spcAft>
          </a:pPr>
          <a:r>
            <a:rPr lang="en-SG" sz="1100" kern="1200" dirty="0" smtClean="0">
              <a:solidFill>
                <a:sysClr val="windowText" lastClr="000000">
                  <a:hueOff val="0"/>
                  <a:satOff val="0"/>
                  <a:lumOff val="0"/>
                  <a:alphaOff val="0"/>
                </a:sysClr>
              </a:solidFill>
              <a:latin typeface="Calibri" panose="020F0502020204030204"/>
              <a:ea typeface="+mn-ea"/>
              <a:cs typeface="+mn-cs"/>
            </a:rPr>
            <a:t>Accepting one Design: proceed to step 7 </a:t>
          </a:r>
          <a:endParaRPr lang="en-SG" sz="1100" kern="1200" dirty="0">
            <a:solidFill>
              <a:sysClr val="windowText" lastClr="000000">
                <a:hueOff val="0"/>
                <a:satOff val="0"/>
                <a:lumOff val="0"/>
                <a:alphaOff val="0"/>
              </a:sysClr>
            </a:solidFill>
            <a:latin typeface="Calibri" panose="020F0502020204030204"/>
            <a:ea typeface="+mn-ea"/>
            <a:cs typeface="+mn-cs"/>
          </a:endParaRPr>
        </a:p>
      </dsp:txBody>
      <dsp:txXfrm>
        <a:off x="0" y="4314100"/>
        <a:ext cx="3810054" cy="243268"/>
      </dsp:txXfrm>
    </dsp:sp>
    <dsp:sp modelId="{1F512BA4-F3F1-4E06-BC1C-FC3ACCD026C7}">
      <dsp:nvSpPr>
        <dsp:cNvPr id="0" name=""/>
        <dsp:cNvSpPr/>
      </dsp:nvSpPr>
      <dsp:spPr>
        <a:xfrm>
          <a:off x="3810054" y="4314100"/>
          <a:ext cx="3810054" cy="243268"/>
        </a:xfrm>
        <a:prstGeom prst="rect">
          <a:avLst/>
        </a:prstGeom>
        <a:solidFill>
          <a:srgbClr val="5B9BD5">
            <a:alpha val="90000"/>
            <a:tint val="40000"/>
            <a:hueOff val="0"/>
            <a:satOff val="0"/>
            <a:lumOff val="0"/>
            <a:alphaOff val="0"/>
          </a:srgbClr>
        </a:solidFill>
        <a:ln w="12700" cap="flat" cmpd="sng" algn="ctr">
          <a:solidFill>
            <a:srgbClr val="5B9BD5">
              <a:alpha val="90000"/>
              <a:tint val="4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13970" rIns="78232" bIns="13970" numCol="1" spcCol="1270" anchor="ctr" anchorCtr="0">
          <a:noAutofit/>
        </a:bodyPr>
        <a:lstStyle/>
        <a:p>
          <a:pPr lvl="0" algn="ctr" defTabSz="488950">
            <a:lnSpc>
              <a:spcPct val="90000"/>
            </a:lnSpc>
            <a:spcBef>
              <a:spcPct val="0"/>
            </a:spcBef>
            <a:spcAft>
              <a:spcPct val="35000"/>
            </a:spcAft>
          </a:pPr>
          <a:r>
            <a:rPr lang="en-US" sz="1100" kern="1200" dirty="0" smtClean="0">
              <a:solidFill>
                <a:sysClr val="windowText" lastClr="000000">
                  <a:hueOff val="0"/>
                  <a:satOff val="0"/>
                  <a:lumOff val="0"/>
                  <a:alphaOff val="0"/>
                </a:sysClr>
              </a:solidFill>
              <a:latin typeface="Calibri" panose="020F0502020204030204"/>
              <a:ea typeface="+mn-ea"/>
              <a:cs typeface="+mn-cs"/>
            </a:rPr>
            <a:t>Not accepting design: return to any previous step</a:t>
          </a:r>
          <a:endParaRPr lang="en-SG" sz="1100" kern="1200" dirty="0">
            <a:solidFill>
              <a:sysClr val="windowText" lastClr="000000">
                <a:hueOff val="0"/>
                <a:satOff val="0"/>
                <a:lumOff val="0"/>
                <a:alphaOff val="0"/>
              </a:sysClr>
            </a:solidFill>
            <a:latin typeface="Calibri" panose="020F0502020204030204"/>
            <a:ea typeface="+mn-ea"/>
            <a:cs typeface="+mn-cs"/>
          </a:endParaRPr>
        </a:p>
      </dsp:txBody>
      <dsp:txXfrm>
        <a:off x="3810054" y="4314100"/>
        <a:ext cx="3810054" cy="243268"/>
      </dsp:txXfrm>
    </dsp:sp>
    <dsp:sp modelId="{93C08A97-6FAE-44F2-B611-4C83AEC1053F}">
      <dsp:nvSpPr>
        <dsp:cNvPr id="0" name=""/>
        <dsp:cNvSpPr/>
      </dsp:nvSpPr>
      <dsp:spPr>
        <a:xfrm rot="10800000">
          <a:off x="0" y="3222851"/>
          <a:ext cx="7620109" cy="813607"/>
        </a:xfrm>
        <a:prstGeom prst="upArrowCallout">
          <a:avLst/>
        </a:prstGeom>
        <a:solidFill>
          <a:srgbClr val="5B9BD5">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78232" numCol="1" spcCol="1270" anchor="ctr" anchorCtr="0">
          <a:noAutofit/>
        </a:bodyPr>
        <a:lstStyle/>
        <a:p>
          <a:pPr lvl="0" algn="ctr" defTabSz="488950">
            <a:lnSpc>
              <a:spcPct val="90000"/>
            </a:lnSpc>
            <a:spcBef>
              <a:spcPct val="0"/>
            </a:spcBef>
            <a:spcAft>
              <a:spcPct val="35000"/>
            </a:spcAft>
          </a:pPr>
          <a:r>
            <a:rPr lang="en-SG" sz="1100" kern="1200" dirty="0" smtClean="0">
              <a:solidFill>
                <a:sysClr val="window" lastClr="FFFFFF"/>
              </a:solidFill>
              <a:latin typeface="Calibri" panose="020F0502020204030204"/>
              <a:ea typeface="+mn-ea"/>
              <a:cs typeface="+mn-cs"/>
            </a:rPr>
            <a:t>5. Assigning the criteria scores to design alternatives</a:t>
          </a:r>
          <a:endParaRPr lang="en-SG" sz="1100" kern="1200" dirty="0">
            <a:solidFill>
              <a:sysClr val="window" lastClr="FFFFFF"/>
            </a:solidFill>
            <a:latin typeface="Calibri" panose="020F0502020204030204"/>
            <a:ea typeface="+mn-ea"/>
            <a:cs typeface="+mn-cs"/>
          </a:endParaRPr>
        </a:p>
      </dsp:txBody>
      <dsp:txXfrm rot="-10800000">
        <a:off x="0" y="3322868"/>
        <a:ext cx="7620109" cy="185559"/>
      </dsp:txXfrm>
    </dsp:sp>
    <dsp:sp modelId="{2FFF63C6-5CAA-4324-A3FA-7799C5CD46A6}">
      <dsp:nvSpPr>
        <dsp:cNvPr id="0" name=""/>
        <dsp:cNvSpPr/>
      </dsp:nvSpPr>
      <dsp:spPr>
        <a:xfrm>
          <a:off x="3720" y="3508427"/>
          <a:ext cx="2537555" cy="243268"/>
        </a:xfrm>
        <a:prstGeom prst="rect">
          <a:avLst/>
        </a:prstGeom>
        <a:solidFill>
          <a:srgbClr val="5B9BD5">
            <a:alpha val="90000"/>
            <a:tint val="40000"/>
            <a:hueOff val="0"/>
            <a:satOff val="0"/>
            <a:lumOff val="0"/>
            <a:alphaOff val="0"/>
          </a:srgbClr>
        </a:solidFill>
        <a:ln w="12700" cap="flat" cmpd="sng" algn="ctr">
          <a:solidFill>
            <a:srgbClr val="5B9BD5">
              <a:alpha val="90000"/>
              <a:tint val="4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13970" rIns="78232" bIns="13970" numCol="1" spcCol="1270" anchor="ctr" anchorCtr="0">
          <a:noAutofit/>
        </a:bodyPr>
        <a:lstStyle/>
        <a:p>
          <a:pPr lvl="0" algn="ctr" defTabSz="488950">
            <a:lnSpc>
              <a:spcPct val="90000"/>
            </a:lnSpc>
            <a:spcBef>
              <a:spcPct val="0"/>
            </a:spcBef>
            <a:spcAft>
              <a:spcPct val="35000"/>
            </a:spcAft>
          </a:pPr>
          <a:r>
            <a:rPr lang="en-SG" sz="1100" kern="1200" dirty="0" smtClean="0">
              <a:solidFill>
                <a:sysClr val="windowText" lastClr="000000">
                  <a:hueOff val="0"/>
                  <a:satOff val="0"/>
                  <a:lumOff val="0"/>
                  <a:alphaOff val="0"/>
                </a:sysClr>
              </a:solidFill>
              <a:latin typeface="Calibri" panose="020F0502020204030204"/>
              <a:ea typeface="+mn-ea"/>
              <a:cs typeface="+mn-cs"/>
            </a:rPr>
            <a:t>        Computer simulations</a:t>
          </a:r>
          <a:endParaRPr lang="en-SG" sz="1100" kern="1200" dirty="0">
            <a:solidFill>
              <a:sysClr val="windowText" lastClr="000000">
                <a:hueOff val="0"/>
                <a:satOff val="0"/>
                <a:lumOff val="0"/>
                <a:alphaOff val="0"/>
              </a:sysClr>
            </a:solidFill>
            <a:latin typeface="Calibri" panose="020F0502020204030204"/>
            <a:ea typeface="+mn-ea"/>
            <a:cs typeface="+mn-cs"/>
          </a:endParaRPr>
        </a:p>
      </dsp:txBody>
      <dsp:txXfrm>
        <a:off x="3720" y="3508427"/>
        <a:ext cx="2537555" cy="243268"/>
      </dsp:txXfrm>
    </dsp:sp>
    <dsp:sp modelId="{72DD47E3-9FB2-4CA2-AD72-077EF686C72B}">
      <dsp:nvSpPr>
        <dsp:cNvPr id="0" name=""/>
        <dsp:cNvSpPr/>
      </dsp:nvSpPr>
      <dsp:spPr>
        <a:xfrm>
          <a:off x="2541276" y="3508427"/>
          <a:ext cx="2537555" cy="243268"/>
        </a:xfrm>
        <a:prstGeom prst="rect">
          <a:avLst/>
        </a:prstGeom>
        <a:solidFill>
          <a:srgbClr val="5B9BD5">
            <a:alpha val="90000"/>
            <a:tint val="40000"/>
            <a:hueOff val="0"/>
            <a:satOff val="0"/>
            <a:lumOff val="0"/>
            <a:alphaOff val="0"/>
          </a:srgbClr>
        </a:solidFill>
        <a:ln w="12700" cap="flat" cmpd="sng" algn="ctr">
          <a:solidFill>
            <a:srgbClr val="5B9BD5">
              <a:alpha val="90000"/>
              <a:tint val="4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13970" rIns="78232" bIns="13970" numCol="1" spcCol="1270" anchor="ctr" anchorCtr="0">
          <a:noAutofit/>
        </a:bodyPr>
        <a:lstStyle/>
        <a:p>
          <a:pPr lvl="0" algn="ctr" defTabSz="488950">
            <a:lnSpc>
              <a:spcPct val="90000"/>
            </a:lnSpc>
            <a:spcBef>
              <a:spcPct val="0"/>
            </a:spcBef>
            <a:spcAft>
              <a:spcPct val="35000"/>
            </a:spcAft>
          </a:pPr>
          <a:r>
            <a:rPr lang="en-SG" sz="1100" kern="1200" dirty="0" smtClean="0">
              <a:solidFill>
                <a:sysClr val="windowText" lastClr="000000">
                  <a:hueOff val="0"/>
                  <a:satOff val="0"/>
                  <a:lumOff val="0"/>
                  <a:alphaOff val="0"/>
                </a:sysClr>
              </a:solidFill>
              <a:latin typeface="Calibri" panose="020F0502020204030204"/>
              <a:ea typeface="+mn-ea"/>
              <a:cs typeface="+mn-cs"/>
            </a:rPr>
            <a:t>Calculations</a:t>
          </a:r>
          <a:endParaRPr lang="en-SG" sz="1100" kern="1200" dirty="0">
            <a:solidFill>
              <a:sysClr val="windowText" lastClr="000000">
                <a:hueOff val="0"/>
                <a:satOff val="0"/>
                <a:lumOff val="0"/>
                <a:alphaOff val="0"/>
              </a:sysClr>
            </a:solidFill>
            <a:latin typeface="Calibri" panose="020F0502020204030204"/>
            <a:ea typeface="+mn-ea"/>
            <a:cs typeface="+mn-cs"/>
          </a:endParaRPr>
        </a:p>
      </dsp:txBody>
      <dsp:txXfrm>
        <a:off x="2541276" y="3508427"/>
        <a:ext cx="2537555" cy="243268"/>
      </dsp:txXfrm>
    </dsp:sp>
    <dsp:sp modelId="{9FB3C8C0-8441-4BCF-9778-7292BECDB8D9}">
      <dsp:nvSpPr>
        <dsp:cNvPr id="0" name=""/>
        <dsp:cNvSpPr/>
      </dsp:nvSpPr>
      <dsp:spPr>
        <a:xfrm>
          <a:off x="5078832" y="3508427"/>
          <a:ext cx="2537555" cy="243268"/>
        </a:xfrm>
        <a:prstGeom prst="rect">
          <a:avLst/>
        </a:prstGeom>
        <a:solidFill>
          <a:srgbClr val="5B9BD5">
            <a:alpha val="90000"/>
            <a:tint val="40000"/>
            <a:hueOff val="0"/>
            <a:satOff val="0"/>
            <a:lumOff val="0"/>
            <a:alphaOff val="0"/>
          </a:srgbClr>
        </a:solidFill>
        <a:ln w="12700" cap="flat" cmpd="sng" algn="ctr">
          <a:solidFill>
            <a:srgbClr val="5B9BD5">
              <a:alpha val="90000"/>
              <a:tint val="4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13970" rIns="78232" bIns="13970" numCol="1" spcCol="1270" anchor="ctr" anchorCtr="0">
          <a:noAutofit/>
        </a:bodyPr>
        <a:lstStyle/>
        <a:p>
          <a:pPr lvl="0" algn="ctr" defTabSz="488950">
            <a:lnSpc>
              <a:spcPct val="90000"/>
            </a:lnSpc>
            <a:spcBef>
              <a:spcPct val="0"/>
            </a:spcBef>
            <a:spcAft>
              <a:spcPct val="35000"/>
            </a:spcAft>
          </a:pPr>
          <a:r>
            <a:rPr lang="en-SG" sz="1100" kern="1200" dirty="0" smtClean="0">
              <a:solidFill>
                <a:sysClr val="windowText" lastClr="000000">
                  <a:hueOff val="0"/>
                  <a:satOff val="0"/>
                  <a:lumOff val="0"/>
                  <a:alphaOff val="0"/>
                </a:sysClr>
              </a:solidFill>
              <a:latin typeface="Calibri" panose="020F0502020204030204"/>
              <a:ea typeface="+mn-ea"/>
              <a:cs typeface="+mn-cs"/>
            </a:rPr>
            <a:t>Survey with experts and residents</a:t>
          </a:r>
          <a:endParaRPr lang="en-SG" sz="1100" kern="1200" dirty="0">
            <a:solidFill>
              <a:sysClr val="windowText" lastClr="000000">
                <a:hueOff val="0"/>
                <a:satOff val="0"/>
                <a:lumOff val="0"/>
                <a:alphaOff val="0"/>
              </a:sysClr>
            </a:solidFill>
            <a:latin typeface="Calibri" panose="020F0502020204030204"/>
            <a:ea typeface="+mn-ea"/>
            <a:cs typeface="+mn-cs"/>
          </a:endParaRPr>
        </a:p>
      </dsp:txBody>
      <dsp:txXfrm>
        <a:off x="5078832" y="3508427"/>
        <a:ext cx="2537555" cy="243268"/>
      </dsp:txXfrm>
    </dsp:sp>
    <dsp:sp modelId="{4604C98A-6936-468A-87B1-8E09BAE845E0}">
      <dsp:nvSpPr>
        <dsp:cNvPr id="0" name=""/>
        <dsp:cNvSpPr/>
      </dsp:nvSpPr>
      <dsp:spPr>
        <a:xfrm rot="10800000">
          <a:off x="0" y="2417179"/>
          <a:ext cx="7620109" cy="813607"/>
        </a:xfrm>
        <a:prstGeom prst="upArrowCallout">
          <a:avLst/>
        </a:prstGeom>
        <a:solidFill>
          <a:srgbClr val="5B9BD5">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78232" numCol="1" spcCol="1270" anchor="ctr" anchorCtr="0">
          <a:noAutofit/>
        </a:bodyPr>
        <a:lstStyle/>
        <a:p>
          <a:pPr lvl="0" algn="ctr" defTabSz="488950">
            <a:lnSpc>
              <a:spcPct val="90000"/>
            </a:lnSpc>
            <a:spcBef>
              <a:spcPct val="0"/>
            </a:spcBef>
            <a:spcAft>
              <a:spcPct val="35000"/>
            </a:spcAft>
          </a:pPr>
          <a:r>
            <a:rPr lang="en-SG" sz="1100" kern="1200" dirty="0" smtClean="0">
              <a:solidFill>
                <a:sysClr val="window" lastClr="FFFFFF"/>
              </a:solidFill>
              <a:latin typeface="Calibri" panose="020F0502020204030204"/>
              <a:ea typeface="+mn-ea"/>
              <a:cs typeface="+mn-cs"/>
            </a:rPr>
            <a:t>4. </a:t>
          </a:r>
          <a:r>
            <a:rPr lang="en-GB" sz="1100" kern="1200" dirty="0" smtClean="0">
              <a:solidFill>
                <a:sysClr val="window" lastClr="FFFFFF"/>
              </a:solidFill>
              <a:latin typeface="Calibri" panose="020F0502020204030204"/>
              <a:ea typeface="+mn-ea"/>
              <a:cs typeface="+mn-cs"/>
            </a:rPr>
            <a:t>Determination of relevant assessment criteria functions and weight coefficients</a:t>
          </a:r>
          <a:endParaRPr lang="en-SG" sz="1100" kern="1200" dirty="0">
            <a:solidFill>
              <a:sysClr val="window" lastClr="FFFFFF"/>
            </a:solidFill>
            <a:latin typeface="Calibri" panose="020F0502020204030204"/>
            <a:ea typeface="+mn-ea"/>
            <a:cs typeface="+mn-cs"/>
          </a:endParaRPr>
        </a:p>
      </dsp:txBody>
      <dsp:txXfrm rot="-10800000">
        <a:off x="0" y="2517196"/>
        <a:ext cx="7620109" cy="185559"/>
      </dsp:txXfrm>
    </dsp:sp>
    <dsp:sp modelId="{F87E4748-B6E8-45E4-882B-8FB22B78BE06}">
      <dsp:nvSpPr>
        <dsp:cNvPr id="0" name=""/>
        <dsp:cNvSpPr/>
      </dsp:nvSpPr>
      <dsp:spPr>
        <a:xfrm>
          <a:off x="0" y="2702755"/>
          <a:ext cx="3810054" cy="243268"/>
        </a:xfrm>
        <a:prstGeom prst="rect">
          <a:avLst/>
        </a:prstGeom>
        <a:solidFill>
          <a:srgbClr val="5B9BD5">
            <a:alpha val="90000"/>
            <a:tint val="40000"/>
            <a:hueOff val="0"/>
            <a:satOff val="0"/>
            <a:lumOff val="0"/>
            <a:alphaOff val="0"/>
          </a:srgbClr>
        </a:solidFill>
        <a:ln w="12700" cap="flat" cmpd="sng" algn="ctr">
          <a:solidFill>
            <a:srgbClr val="5B9BD5">
              <a:alpha val="90000"/>
              <a:tint val="4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13970" rIns="78232" bIns="13970" numCol="1" spcCol="1270" anchor="ctr" anchorCtr="0">
          <a:noAutofit/>
        </a:bodyPr>
        <a:lstStyle/>
        <a:p>
          <a:pPr lvl="0" algn="ctr" defTabSz="488950">
            <a:lnSpc>
              <a:spcPct val="90000"/>
            </a:lnSpc>
            <a:spcBef>
              <a:spcPct val="0"/>
            </a:spcBef>
            <a:spcAft>
              <a:spcPct val="35000"/>
            </a:spcAft>
          </a:pPr>
          <a:r>
            <a:rPr lang="en-US" sz="1100" kern="1200" dirty="0" smtClean="0">
              <a:solidFill>
                <a:sysClr val="windowText" lastClr="000000">
                  <a:hueOff val="0"/>
                  <a:satOff val="0"/>
                  <a:lumOff val="0"/>
                  <a:alphaOff val="0"/>
                </a:sysClr>
              </a:solidFill>
              <a:latin typeface="Calibri" panose="020F0502020204030204"/>
              <a:ea typeface="+mn-ea"/>
              <a:cs typeface="+mn-cs"/>
            </a:rPr>
            <a:t>Quantitative</a:t>
          </a:r>
          <a:endParaRPr lang="en-SG" sz="1100" kern="1200" dirty="0">
            <a:solidFill>
              <a:sysClr val="windowText" lastClr="000000">
                <a:hueOff val="0"/>
                <a:satOff val="0"/>
                <a:lumOff val="0"/>
                <a:alphaOff val="0"/>
              </a:sysClr>
            </a:solidFill>
            <a:latin typeface="Calibri" panose="020F0502020204030204"/>
            <a:ea typeface="+mn-ea"/>
            <a:cs typeface="+mn-cs"/>
          </a:endParaRPr>
        </a:p>
      </dsp:txBody>
      <dsp:txXfrm>
        <a:off x="0" y="2702755"/>
        <a:ext cx="3810054" cy="243268"/>
      </dsp:txXfrm>
    </dsp:sp>
    <dsp:sp modelId="{CFA7FCF1-7B41-4B64-86D3-18F58168565A}">
      <dsp:nvSpPr>
        <dsp:cNvPr id="0" name=""/>
        <dsp:cNvSpPr/>
      </dsp:nvSpPr>
      <dsp:spPr>
        <a:xfrm>
          <a:off x="3810054" y="2702755"/>
          <a:ext cx="3810054" cy="243268"/>
        </a:xfrm>
        <a:prstGeom prst="rect">
          <a:avLst/>
        </a:prstGeom>
        <a:solidFill>
          <a:srgbClr val="5B9BD5">
            <a:alpha val="90000"/>
            <a:tint val="40000"/>
            <a:hueOff val="0"/>
            <a:satOff val="0"/>
            <a:lumOff val="0"/>
            <a:alphaOff val="0"/>
          </a:srgbClr>
        </a:solidFill>
        <a:ln w="12700" cap="flat" cmpd="sng" algn="ctr">
          <a:solidFill>
            <a:srgbClr val="5B9BD5">
              <a:alpha val="90000"/>
              <a:tint val="4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13970" rIns="78232" bIns="13970" numCol="1" spcCol="1270" anchor="ctr" anchorCtr="0">
          <a:noAutofit/>
        </a:bodyPr>
        <a:lstStyle/>
        <a:p>
          <a:pPr lvl="0" algn="ctr" defTabSz="488950">
            <a:lnSpc>
              <a:spcPct val="90000"/>
            </a:lnSpc>
            <a:spcBef>
              <a:spcPct val="0"/>
            </a:spcBef>
            <a:spcAft>
              <a:spcPct val="35000"/>
            </a:spcAft>
          </a:pPr>
          <a:r>
            <a:rPr lang="en-US" sz="1100" kern="1200" dirty="0" smtClean="0">
              <a:solidFill>
                <a:sysClr val="windowText" lastClr="000000">
                  <a:hueOff val="0"/>
                  <a:satOff val="0"/>
                  <a:lumOff val="0"/>
                  <a:alphaOff val="0"/>
                </a:sysClr>
              </a:solidFill>
              <a:latin typeface="Calibri" panose="020F0502020204030204"/>
              <a:ea typeface="+mn-ea"/>
              <a:cs typeface="+mn-cs"/>
            </a:rPr>
            <a:t>Qualitative</a:t>
          </a:r>
          <a:endParaRPr lang="en-SG" sz="1100" kern="1200" dirty="0">
            <a:solidFill>
              <a:sysClr val="windowText" lastClr="000000">
                <a:hueOff val="0"/>
                <a:satOff val="0"/>
                <a:lumOff val="0"/>
                <a:alphaOff val="0"/>
              </a:sysClr>
            </a:solidFill>
            <a:latin typeface="Calibri" panose="020F0502020204030204"/>
            <a:ea typeface="+mn-ea"/>
            <a:cs typeface="+mn-cs"/>
          </a:endParaRPr>
        </a:p>
      </dsp:txBody>
      <dsp:txXfrm>
        <a:off x="3810054" y="2702755"/>
        <a:ext cx="3810054" cy="243268"/>
      </dsp:txXfrm>
    </dsp:sp>
    <dsp:sp modelId="{B374FB08-90DE-48E8-B4E1-137BF912BA05}">
      <dsp:nvSpPr>
        <dsp:cNvPr id="0" name=""/>
        <dsp:cNvSpPr/>
      </dsp:nvSpPr>
      <dsp:spPr>
        <a:xfrm rot="10800000">
          <a:off x="0" y="1611506"/>
          <a:ext cx="7620109" cy="813607"/>
        </a:xfrm>
        <a:prstGeom prst="upArrowCallout">
          <a:avLst/>
        </a:prstGeom>
        <a:solidFill>
          <a:srgbClr val="5B9BD5">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78232" numCol="1" spcCol="1270" anchor="ctr" anchorCtr="0">
          <a:noAutofit/>
        </a:bodyPr>
        <a:lstStyle/>
        <a:p>
          <a:pPr lvl="0" algn="ctr" defTabSz="488950">
            <a:lnSpc>
              <a:spcPct val="90000"/>
            </a:lnSpc>
            <a:spcBef>
              <a:spcPct val="0"/>
            </a:spcBef>
            <a:spcAft>
              <a:spcPct val="35000"/>
            </a:spcAft>
          </a:pPr>
          <a:r>
            <a:rPr lang="en-SG" sz="1100" kern="1200" dirty="0" smtClean="0">
              <a:solidFill>
                <a:sysClr val="window" lastClr="FFFFFF"/>
              </a:solidFill>
              <a:latin typeface="Calibri" panose="020F0502020204030204"/>
              <a:ea typeface="+mn-ea"/>
              <a:cs typeface="+mn-cs"/>
            </a:rPr>
            <a:t>3. Formulation of relevant design alternatives</a:t>
          </a:r>
          <a:endParaRPr lang="en-SG" sz="1100" kern="1200" dirty="0">
            <a:solidFill>
              <a:sysClr val="window" lastClr="FFFFFF"/>
            </a:solidFill>
            <a:latin typeface="Calibri" panose="020F0502020204030204"/>
            <a:ea typeface="+mn-ea"/>
            <a:cs typeface="+mn-cs"/>
          </a:endParaRPr>
        </a:p>
      </dsp:txBody>
      <dsp:txXfrm rot="-10800000">
        <a:off x="0" y="1711523"/>
        <a:ext cx="7620109" cy="185559"/>
      </dsp:txXfrm>
    </dsp:sp>
    <dsp:sp modelId="{4231BE1C-2056-4372-9F9F-8490DEE676C2}">
      <dsp:nvSpPr>
        <dsp:cNvPr id="0" name=""/>
        <dsp:cNvSpPr/>
      </dsp:nvSpPr>
      <dsp:spPr>
        <a:xfrm>
          <a:off x="0" y="1897083"/>
          <a:ext cx="3810054" cy="243268"/>
        </a:xfrm>
        <a:prstGeom prst="rect">
          <a:avLst/>
        </a:prstGeom>
        <a:solidFill>
          <a:srgbClr val="5B9BD5">
            <a:alpha val="90000"/>
            <a:tint val="40000"/>
            <a:hueOff val="0"/>
            <a:satOff val="0"/>
            <a:lumOff val="0"/>
            <a:alphaOff val="0"/>
          </a:srgbClr>
        </a:solidFill>
        <a:ln w="12700" cap="flat" cmpd="sng" algn="ctr">
          <a:solidFill>
            <a:srgbClr val="5B9BD5">
              <a:alpha val="90000"/>
              <a:tint val="4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13970" rIns="78232" bIns="13970" numCol="1" spcCol="1270" anchor="ctr" anchorCtr="0">
          <a:noAutofit/>
        </a:bodyPr>
        <a:lstStyle/>
        <a:p>
          <a:pPr lvl="0" algn="ctr" defTabSz="488950">
            <a:lnSpc>
              <a:spcPct val="90000"/>
            </a:lnSpc>
            <a:spcBef>
              <a:spcPct val="0"/>
            </a:spcBef>
            <a:spcAft>
              <a:spcPct val="35000"/>
            </a:spcAft>
          </a:pPr>
          <a:r>
            <a:rPr lang="en-US" sz="1100" kern="1200" dirty="0" smtClean="0">
              <a:solidFill>
                <a:sysClr val="windowText" lastClr="000000">
                  <a:hueOff val="0"/>
                  <a:satOff val="0"/>
                  <a:lumOff val="0"/>
                  <a:alphaOff val="0"/>
                </a:sysClr>
              </a:solidFill>
              <a:latin typeface="Calibri" panose="020F0502020204030204"/>
              <a:ea typeface="+mn-ea"/>
              <a:cs typeface="+mn-cs"/>
            </a:rPr>
            <a:t>Facade wall (N,S,E,W)</a:t>
          </a:r>
          <a:endParaRPr lang="en-SG" sz="1100" kern="1200" dirty="0">
            <a:solidFill>
              <a:sysClr val="windowText" lastClr="000000">
                <a:hueOff val="0"/>
                <a:satOff val="0"/>
                <a:lumOff val="0"/>
                <a:alphaOff val="0"/>
              </a:sysClr>
            </a:solidFill>
            <a:latin typeface="Calibri" panose="020F0502020204030204"/>
            <a:ea typeface="+mn-ea"/>
            <a:cs typeface="+mn-cs"/>
          </a:endParaRPr>
        </a:p>
      </dsp:txBody>
      <dsp:txXfrm>
        <a:off x="0" y="1897083"/>
        <a:ext cx="3810054" cy="243268"/>
      </dsp:txXfrm>
    </dsp:sp>
    <dsp:sp modelId="{09F57BA1-55E4-4D1B-A50A-CA34CB026A8B}">
      <dsp:nvSpPr>
        <dsp:cNvPr id="0" name=""/>
        <dsp:cNvSpPr/>
      </dsp:nvSpPr>
      <dsp:spPr>
        <a:xfrm>
          <a:off x="3810054" y="1897083"/>
          <a:ext cx="3810054" cy="243268"/>
        </a:xfrm>
        <a:prstGeom prst="rect">
          <a:avLst/>
        </a:prstGeom>
        <a:solidFill>
          <a:srgbClr val="5B9BD5">
            <a:alpha val="90000"/>
            <a:tint val="40000"/>
            <a:hueOff val="0"/>
            <a:satOff val="0"/>
            <a:lumOff val="0"/>
            <a:alphaOff val="0"/>
          </a:srgbClr>
        </a:solidFill>
        <a:ln w="12700" cap="flat" cmpd="sng" algn="ctr">
          <a:solidFill>
            <a:srgbClr val="5B9BD5">
              <a:alpha val="90000"/>
              <a:tint val="4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13970" rIns="78232" bIns="13970" numCol="1" spcCol="1270" anchor="ctr" anchorCtr="0">
          <a:noAutofit/>
        </a:bodyPr>
        <a:lstStyle/>
        <a:p>
          <a:pPr lvl="0" algn="ctr" defTabSz="488950">
            <a:lnSpc>
              <a:spcPct val="90000"/>
            </a:lnSpc>
            <a:spcBef>
              <a:spcPct val="0"/>
            </a:spcBef>
            <a:spcAft>
              <a:spcPct val="35000"/>
            </a:spcAft>
          </a:pPr>
          <a:r>
            <a:rPr lang="en-US" sz="1100" kern="1200" dirty="0" smtClean="0">
              <a:solidFill>
                <a:sysClr val="windowText" lastClr="000000">
                  <a:hueOff val="0"/>
                  <a:satOff val="0"/>
                  <a:lumOff val="0"/>
                  <a:alphaOff val="0"/>
                </a:sysClr>
              </a:solidFill>
              <a:latin typeface="Calibri" panose="020F0502020204030204"/>
              <a:ea typeface="+mn-ea"/>
              <a:cs typeface="+mn-cs"/>
            </a:rPr>
            <a:t>Facade with balcony (N,S,E,W)</a:t>
          </a:r>
          <a:endParaRPr lang="en-SG" sz="1100" kern="1200" dirty="0">
            <a:solidFill>
              <a:sysClr val="windowText" lastClr="000000">
                <a:hueOff val="0"/>
                <a:satOff val="0"/>
                <a:lumOff val="0"/>
                <a:alphaOff val="0"/>
              </a:sysClr>
            </a:solidFill>
            <a:latin typeface="Calibri" panose="020F0502020204030204"/>
            <a:ea typeface="+mn-ea"/>
            <a:cs typeface="+mn-cs"/>
          </a:endParaRPr>
        </a:p>
      </dsp:txBody>
      <dsp:txXfrm>
        <a:off x="3810054" y="1897083"/>
        <a:ext cx="3810054" cy="243268"/>
      </dsp:txXfrm>
    </dsp:sp>
    <dsp:sp modelId="{B12BDC86-5933-4212-9DD1-ACCB36083FEA}">
      <dsp:nvSpPr>
        <dsp:cNvPr id="0" name=""/>
        <dsp:cNvSpPr/>
      </dsp:nvSpPr>
      <dsp:spPr>
        <a:xfrm rot="10800000">
          <a:off x="0" y="805834"/>
          <a:ext cx="7620109" cy="813607"/>
        </a:xfrm>
        <a:prstGeom prst="upArrowCallout">
          <a:avLst/>
        </a:prstGeom>
        <a:solidFill>
          <a:srgbClr val="5B9BD5">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78232" numCol="1" spcCol="1270" anchor="ctr" anchorCtr="0">
          <a:noAutofit/>
        </a:bodyPr>
        <a:lstStyle/>
        <a:p>
          <a:pPr lvl="0" algn="ctr" defTabSz="488950">
            <a:lnSpc>
              <a:spcPct val="90000"/>
            </a:lnSpc>
            <a:spcBef>
              <a:spcPct val="0"/>
            </a:spcBef>
            <a:spcAft>
              <a:spcPct val="35000"/>
            </a:spcAft>
          </a:pPr>
          <a:r>
            <a:rPr lang="en-SG" sz="1100" kern="1200" dirty="0" smtClean="0">
              <a:solidFill>
                <a:sysClr val="window" lastClr="FFFFFF"/>
              </a:solidFill>
              <a:latin typeface="Calibri" panose="020F0502020204030204"/>
              <a:ea typeface="+mn-ea"/>
              <a:cs typeface="+mn-cs"/>
            </a:rPr>
            <a:t>2. Formulation of decision goal</a:t>
          </a:r>
          <a:endParaRPr lang="en-SG" sz="1100" kern="1200" dirty="0">
            <a:solidFill>
              <a:sysClr val="window" lastClr="FFFFFF"/>
            </a:solidFill>
            <a:latin typeface="Calibri" panose="020F0502020204030204"/>
            <a:ea typeface="+mn-ea"/>
            <a:cs typeface="+mn-cs"/>
          </a:endParaRPr>
        </a:p>
      </dsp:txBody>
      <dsp:txXfrm rot="-10800000">
        <a:off x="0" y="905851"/>
        <a:ext cx="7620109" cy="185559"/>
      </dsp:txXfrm>
    </dsp:sp>
    <dsp:sp modelId="{0AF619A1-97DB-4F18-9B28-5107D17C9B08}">
      <dsp:nvSpPr>
        <dsp:cNvPr id="0" name=""/>
        <dsp:cNvSpPr/>
      </dsp:nvSpPr>
      <dsp:spPr>
        <a:xfrm>
          <a:off x="0" y="1091410"/>
          <a:ext cx="7620109" cy="243268"/>
        </a:xfrm>
        <a:prstGeom prst="rect">
          <a:avLst/>
        </a:prstGeom>
        <a:solidFill>
          <a:srgbClr val="5B9BD5">
            <a:alpha val="90000"/>
            <a:tint val="40000"/>
            <a:hueOff val="0"/>
            <a:satOff val="0"/>
            <a:lumOff val="0"/>
            <a:alphaOff val="0"/>
          </a:srgbClr>
        </a:solidFill>
        <a:ln w="12700" cap="flat" cmpd="sng" algn="ctr">
          <a:solidFill>
            <a:srgbClr val="5B9BD5">
              <a:alpha val="90000"/>
              <a:tint val="4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13970" rIns="78232" bIns="13970" numCol="1" spcCol="1270" anchor="ctr" anchorCtr="0">
          <a:noAutofit/>
        </a:bodyPr>
        <a:lstStyle/>
        <a:p>
          <a:pPr lvl="0" algn="ctr" defTabSz="488950">
            <a:lnSpc>
              <a:spcPct val="90000"/>
            </a:lnSpc>
            <a:spcBef>
              <a:spcPct val="0"/>
            </a:spcBef>
            <a:spcAft>
              <a:spcPct val="35000"/>
            </a:spcAft>
          </a:pPr>
          <a:r>
            <a:rPr lang="en-SG" sz="1100" kern="1200" dirty="0" smtClean="0">
              <a:solidFill>
                <a:sysClr val="windowText" lastClr="000000">
                  <a:hueOff val="0"/>
                  <a:satOff val="0"/>
                  <a:lumOff val="0"/>
                  <a:alphaOff val="0"/>
                </a:sysClr>
              </a:solidFill>
              <a:latin typeface="Calibri" panose="020F0502020204030204"/>
              <a:ea typeface="+mn-ea"/>
              <a:cs typeface="+mn-cs"/>
            </a:rPr>
            <a:t>Selected Design Alternative should balance: production output, costs, user comfort and aesthetics</a:t>
          </a:r>
          <a:endParaRPr lang="en-SG" sz="1100" kern="1200" dirty="0">
            <a:solidFill>
              <a:sysClr val="windowText" lastClr="000000">
                <a:hueOff val="0"/>
                <a:satOff val="0"/>
                <a:lumOff val="0"/>
                <a:alphaOff val="0"/>
              </a:sysClr>
            </a:solidFill>
            <a:latin typeface="Calibri" panose="020F0502020204030204"/>
            <a:ea typeface="+mn-ea"/>
            <a:cs typeface="+mn-cs"/>
          </a:endParaRPr>
        </a:p>
      </dsp:txBody>
      <dsp:txXfrm>
        <a:off x="0" y="1091410"/>
        <a:ext cx="7620109" cy="243268"/>
      </dsp:txXfrm>
    </dsp:sp>
    <dsp:sp modelId="{A507FD60-7A31-4098-924F-09CF961020C2}">
      <dsp:nvSpPr>
        <dsp:cNvPr id="0" name=""/>
        <dsp:cNvSpPr/>
      </dsp:nvSpPr>
      <dsp:spPr>
        <a:xfrm rot="10800000">
          <a:off x="0" y="162"/>
          <a:ext cx="7620109" cy="813607"/>
        </a:xfrm>
        <a:prstGeom prst="upArrowCallout">
          <a:avLst/>
        </a:prstGeom>
        <a:solidFill>
          <a:srgbClr val="5B9BD5">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78232" numCol="1" spcCol="1270" anchor="ctr" anchorCtr="0">
          <a:noAutofit/>
        </a:bodyPr>
        <a:lstStyle/>
        <a:p>
          <a:pPr lvl="0" algn="ctr" defTabSz="488950">
            <a:lnSpc>
              <a:spcPct val="90000"/>
            </a:lnSpc>
            <a:spcBef>
              <a:spcPct val="0"/>
            </a:spcBef>
            <a:spcAft>
              <a:spcPct val="35000"/>
            </a:spcAft>
          </a:pPr>
          <a:r>
            <a:rPr lang="en-SG" sz="1100" kern="1200" dirty="0" smtClean="0">
              <a:solidFill>
                <a:sysClr val="window" lastClr="FFFFFF"/>
              </a:solidFill>
              <a:latin typeface="Calibri" panose="020F0502020204030204"/>
              <a:ea typeface="+mn-ea"/>
              <a:cs typeface="+mn-cs"/>
            </a:rPr>
            <a:t>1. Initial definition of PSF components</a:t>
          </a:r>
        </a:p>
      </dsp:txBody>
      <dsp:txXfrm rot="-10800000">
        <a:off x="0" y="100179"/>
        <a:ext cx="7620109" cy="185559"/>
      </dsp:txXfrm>
    </dsp:sp>
    <dsp:sp modelId="{30AB8C7C-0797-4BA6-A625-D1E63EF936D3}">
      <dsp:nvSpPr>
        <dsp:cNvPr id="0" name=""/>
        <dsp:cNvSpPr/>
      </dsp:nvSpPr>
      <dsp:spPr>
        <a:xfrm>
          <a:off x="3720" y="285738"/>
          <a:ext cx="2537555" cy="243268"/>
        </a:xfrm>
        <a:prstGeom prst="rect">
          <a:avLst/>
        </a:prstGeom>
        <a:solidFill>
          <a:srgbClr val="5B9BD5">
            <a:alpha val="90000"/>
            <a:tint val="40000"/>
            <a:hueOff val="0"/>
            <a:satOff val="0"/>
            <a:lumOff val="0"/>
            <a:alphaOff val="0"/>
          </a:srgbClr>
        </a:solidFill>
        <a:ln w="12700" cap="flat" cmpd="sng" algn="ctr">
          <a:solidFill>
            <a:srgbClr val="5B9BD5">
              <a:alpha val="90000"/>
              <a:tint val="4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13970" rIns="78232" bIns="13970" numCol="1" spcCol="1270" anchor="ctr" anchorCtr="0">
          <a:noAutofit/>
        </a:bodyPr>
        <a:lstStyle/>
        <a:p>
          <a:pPr lvl="0" algn="ctr" defTabSz="488950">
            <a:lnSpc>
              <a:spcPct val="90000"/>
            </a:lnSpc>
            <a:spcBef>
              <a:spcPct val="0"/>
            </a:spcBef>
            <a:spcAft>
              <a:spcPct val="35000"/>
            </a:spcAft>
          </a:pPr>
          <a:r>
            <a:rPr lang="en-SG" sz="1100" kern="1200" dirty="0" smtClean="0">
              <a:solidFill>
                <a:sysClr val="windowText" lastClr="000000">
                  <a:hueOff val="0"/>
                  <a:satOff val="0"/>
                  <a:lumOff val="0"/>
                  <a:alphaOff val="0"/>
                </a:sysClr>
              </a:solidFill>
              <a:latin typeface="Calibri" panose="020F0502020204030204"/>
              <a:ea typeface="+mn-ea"/>
              <a:cs typeface="+mn-cs"/>
            </a:rPr>
            <a:t>Definition of PV system </a:t>
          </a:r>
          <a:endParaRPr lang="en-SG" sz="1000" kern="1200" dirty="0">
            <a:solidFill>
              <a:sysClr val="windowText" lastClr="000000">
                <a:hueOff val="0"/>
                <a:satOff val="0"/>
                <a:lumOff val="0"/>
                <a:alphaOff val="0"/>
              </a:sysClr>
            </a:solidFill>
            <a:latin typeface="Calibri" panose="020F0502020204030204"/>
            <a:ea typeface="+mn-ea"/>
            <a:cs typeface="+mn-cs"/>
          </a:endParaRPr>
        </a:p>
      </dsp:txBody>
      <dsp:txXfrm>
        <a:off x="3720" y="285738"/>
        <a:ext cx="2537555" cy="243268"/>
      </dsp:txXfrm>
    </dsp:sp>
    <dsp:sp modelId="{30AE25AE-7FE6-4E2D-A268-61C5155A2300}">
      <dsp:nvSpPr>
        <dsp:cNvPr id="0" name=""/>
        <dsp:cNvSpPr/>
      </dsp:nvSpPr>
      <dsp:spPr>
        <a:xfrm>
          <a:off x="2541276" y="285738"/>
          <a:ext cx="2537555" cy="243268"/>
        </a:xfrm>
        <a:prstGeom prst="rect">
          <a:avLst/>
        </a:prstGeom>
        <a:solidFill>
          <a:srgbClr val="5B9BD5">
            <a:alpha val="90000"/>
            <a:tint val="40000"/>
            <a:hueOff val="0"/>
            <a:satOff val="0"/>
            <a:lumOff val="0"/>
            <a:alphaOff val="0"/>
          </a:srgbClr>
        </a:solidFill>
        <a:ln w="12700" cap="flat" cmpd="sng" algn="ctr">
          <a:solidFill>
            <a:srgbClr val="5B9BD5">
              <a:alpha val="90000"/>
              <a:tint val="4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13970" rIns="78232" bIns="13970" numCol="1" spcCol="1270" anchor="ctr" anchorCtr="0">
          <a:noAutofit/>
        </a:bodyPr>
        <a:lstStyle/>
        <a:p>
          <a:pPr lvl="0" algn="ctr" defTabSz="488950">
            <a:lnSpc>
              <a:spcPct val="90000"/>
            </a:lnSpc>
            <a:spcBef>
              <a:spcPct val="0"/>
            </a:spcBef>
            <a:spcAft>
              <a:spcPct val="35000"/>
            </a:spcAft>
          </a:pPr>
          <a:r>
            <a:rPr lang="en-SG" sz="1100" kern="1200" dirty="0" smtClean="0">
              <a:solidFill>
                <a:sysClr val="windowText" lastClr="000000">
                  <a:hueOff val="0"/>
                  <a:satOff val="0"/>
                  <a:lumOff val="0"/>
                  <a:alphaOff val="0"/>
                </a:sysClr>
              </a:solidFill>
              <a:latin typeface="Calibri" panose="020F0502020204030204"/>
              <a:ea typeface="+mn-ea"/>
              <a:cs typeface="+mn-cs"/>
            </a:rPr>
            <a:t>Definition of Food Planters </a:t>
          </a:r>
          <a:endParaRPr lang="en-SG" sz="1100" kern="1200" dirty="0">
            <a:solidFill>
              <a:sysClr val="windowText" lastClr="000000">
                <a:hueOff val="0"/>
                <a:satOff val="0"/>
                <a:lumOff val="0"/>
                <a:alphaOff val="0"/>
              </a:sysClr>
            </a:solidFill>
            <a:latin typeface="Calibri" panose="020F0502020204030204"/>
            <a:ea typeface="+mn-ea"/>
            <a:cs typeface="+mn-cs"/>
          </a:endParaRPr>
        </a:p>
      </dsp:txBody>
      <dsp:txXfrm>
        <a:off x="2541276" y="285738"/>
        <a:ext cx="2537555" cy="243268"/>
      </dsp:txXfrm>
    </dsp:sp>
    <dsp:sp modelId="{8CD66CBD-51C7-4CA1-894A-CE729311503C}">
      <dsp:nvSpPr>
        <dsp:cNvPr id="0" name=""/>
        <dsp:cNvSpPr/>
      </dsp:nvSpPr>
      <dsp:spPr>
        <a:xfrm>
          <a:off x="5078832" y="285738"/>
          <a:ext cx="2537555" cy="243268"/>
        </a:xfrm>
        <a:prstGeom prst="rect">
          <a:avLst/>
        </a:prstGeom>
        <a:solidFill>
          <a:srgbClr val="5B9BD5">
            <a:alpha val="90000"/>
            <a:tint val="40000"/>
            <a:hueOff val="0"/>
            <a:satOff val="0"/>
            <a:lumOff val="0"/>
            <a:alphaOff val="0"/>
          </a:srgbClr>
        </a:solidFill>
        <a:ln w="12700" cap="flat" cmpd="sng" algn="ctr">
          <a:solidFill>
            <a:srgbClr val="5B9BD5">
              <a:alpha val="90000"/>
              <a:tint val="4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13970" rIns="78232" bIns="13970" numCol="1" spcCol="1270" anchor="ctr" anchorCtr="0">
          <a:noAutofit/>
        </a:bodyPr>
        <a:lstStyle/>
        <a:p>
          <a:pPr lvl="0" algn="ctr" defTabSz="488950">
            <a:lnSpc>
              <a:spcPct val="90000"/>
            </a:lnSpc>
            <a:spcBef>
              <a:spcPct val="0"/>
            </a:spcBef>
            <a:spcAft>
              <a:spcPct val="35000"/>
            </a:spcAft>
          </a:pPr>
          <a:r>
            <a:rPr lang="en-US" sz="1100" kern="1200" dirty="0" smtClean="0">
              <a:solidFill>
                <a:sysClr val="windowText" lastClr="000000">
                  <a:hueOff val="0"/>
                  <a:satOff val="0"/>
                  <a:lumOff val="0"/>
                  <a:alphaOff val="0"/>
                </a:sysClr>
              </a:solidFill>
              <a:latin typeface="Calibri" panose="020F0502020204030204"/>
              <a:ea typeface="+mn-ea"/>
              <a:cs typeface="+mn-cs"/>
            </a:rPr>
            <a:t>Definition of openings </a:t>
          </a:r>
          <a:endParaRPr lang="en-SG" sz="1000" kern="1200" dirty="0">
            <a:solidFill>
              <a:sysClr val="windowText" lastClr="000000">
                <a:hueOff val="0"/>
                <a:satOff val="0"/>
                <a:lumOff val="0"/>
                <a:alphaOff val="0"/>
              </a:sysClr>
            </a:solidFill>
            <a:latin typeface="Calibri" panose="020F0502020204030204"/>
            <a:ea typeface="+mn-ea"/>
            <a:cs typeface="+mn-cs"/>
          </a:endParaRPr>
        </a:p>
      </dsp:txBody>
      <dsp:txXfrm>
        <a:off x="5078832" y="285738"/>
        <a:ext cx="2537555" cy="24326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993F16-0DDF-4A3C-B61D-3D9B269576E5}">
      <dsp:nvSpPr>
        <dsp:cNvPr id="0" name=""/>
        <dsp:cNvSpPr/>
      </dsp:nvSpPr>
      <dsp:spPr>
        <a:xfrm>
          <a:off x="0" y="4834196"/>
          <a:ext cx="7620109" cy="529003"/>
        </a:xfrm>
        <a:prstGeom prst="rect">
          <a:avLst/>
        </a:prstGeom>
        <a:solidFill>
          <a:srgbClr val="5B9BD5">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78232" numCol="1" spcCol="1270" anchor="ctr" anchorCtr="0">
          <a:noAutofit/>
        </a:bodyPr>
        <a:lstStyle/>
        <a:p>
          <a:pPr lvl="0" algn="ctr" defTabSz="488950">
            <a:lnSpc>
              <a:spcPct val="90000"/>
            </a:lnSpc>
            <a:spcBef>
              <a:spcPct val="0"/>
            </a:spcBef>
            <a:spcAft>
              <a:spcPct val="35000"/>
            </a:spcAft>
          </a:pPr>
          <a:r>
            <a:rPr lang="en-SG" sz="1100" kern="1200" dirty="0" smtClean="0">
              <a:solidFill>
                <a:sysClr val="window" lastClr="FFFFFF"/>
              </a:solidFill>
              <a:latin typeface="Calibri" panose="020F0502020204030204"/>
              <a:ea typeface="+mn-ea"/>
              <a:cs typeface="+mn-cs"/>
            </a:rPr>
            <a:t>7. Optimal PSF Design Alternative</a:t>
          </a:r>
        </a:p>
      </dsp:txBody>
      <dsp:txXfrm>
        <a:off x="0" y="4834196"/>
        <a:ext cx="7620109" cy="285661"/>
      </dsp:txXfrm>
    </dsp:sp>
    <dsp:sp modelId="{1B327B2F-55BF-4C1F-88D8-F7597C3C0DCB}">
      <dsp:nvSpPr>
        <dsp:cNvPr id="0" name=""/>
        <dsp:cNvSpPr/>
      </dsp:nvSpPr>
      <dsp:spPr>
        <a:xfrm>
          <a:off x="0" y="5109277"/>
          <a:ext cx="7620109" cy="243341"/>
        </a:xfrm>
        <a:prstGeom prst="rect">
          <a:avLst/>
        </a:prstGeom>
        <a:solidFill>
          <a:srgbClr val="5B9BD5">
            <a:alpha val="90000"/>
            <a:tint val="40000"/>
            <a:hueOff val="0"/>
            <a:satOff val="0"/>
            <a:lumOff val="0"/>
            <a:alphaOff val="0"/>
          </a:srgbClr>
        </a:solidFill>
        <a:ln w="12700" cap="flat" cmpd="sng" algn="ctr">
          <a:solidFill>
            <a:srgbClr val="5B9BD5">
              <a:alpha val="90000"/>
              <a:tint val="4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13970" rIns="78232" bIns="13970" numCol="1" spcCol="1270" anchor="ctr" anchorCtr="0">
          <a:noAutofit/>
        </a:bodyPr>
        <a:lstStyle/>
        <a:p>
          <a:pPr lvl="0" algn="ctr" defTabSz="488950">
            <a:lnSpc>
              <a:spcPct val="90000"/>
            </a:lnSpc>
            <a:spcBef>
              <a:spcPct val="0"/>
            </a:spcBef>
            <a:spcAft>
              <a:spcPct val="35000"/>
            </a:spcAft>
          </a:pPr>
          <a:r>
            <a:rPr lang="en-SG" sz="1100" kern="1200" dirty="0" smtClean="0">
              <a:solidFill>
                <a:sysClr val="windowText" lastClr="000000">
                  <a:hueOff val="0"/>
                  <a:satOff val="0"/>
                  <a:lumOff val="0"/>
                  <a:alphaOff val="0"/>
                </a:sysClr>
              </a:solidFill>
              <a:latin typeface="Calibri" panose="020F0502020204030204"/>
              <a:ea typeface="+mn-ea"/>
              <a:cs typeface="+mn-cs"/>
            </a:rPr>
            <a:t>Façade installation and monitoring</a:t>
          </a:r>
        </a:p>
      </dsp:txBody>
      <dsp:txXfrm>
        <a:off x="0" y="5109277"/>
        <a:ext cx="7620109" cy="243341"/>
      </dsp:txXfrm>
    </dsp:sp>
    <dsp:sp modelId="{0F6F006A-F64A-423A-81A8-B380EECFC58E}">
      <dsp:nvSpPr>
        <dsp:cNvPr id="0" name=""/>
        <dsp:cNvSpPr/>
      </dsp:nvSpPr>
      <dsp:spPr>
        <a:xfrm rot="10800000">
          <a:off x="0" y="4028523"/>
          <a:ext cx="7620109" cy="813607"/>
        </a:xfrm>
        <a:prstGeom prst="upArrowCallout">
          <a:avLst/>
        </a:prstGeom>
        <a:solidFill>
          <a:srgbClr val="5B9BD5">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78232" numCol="1" spcCol="1270" anchor="ctr" anchorCtr="0">
          <a:noAutofit/>
        </a:bodyPr>
        <a:lstStyle/>
        <a:p>
          <a:pPr lvl="0" algn="ctr" defTabSz="488950">
            <a:lnSpc>
              <a:spcPct val="90000"/>
            </a:lnSpc>
            <a:spcBef>
              <a:spcPct val="0"/>
            </a:spcBef>
            <a:spcAft>
              <a:spcPct val="35000"/>
            </a:spcAft>
          </a:pPr>
          <a:r>
            <a:rPr lang="en-SG" sz="1100" kern="1200" dirty="0" smtClean="0">
              <a:solidFill>
                <a:sysClr val="window" lastClr="FFFFFF"/>
              </a:solidFill>
              <a:latin typeface="Calibri" panose="020F0502020204030204"/>
              <a:ea typeface="+mn-ea"/>
              <a:cs typeface="+mn-cs"/>
            </a:rPr>
            <a:t>6. </a:t>
          </a:r>
          <a:r>
            <a:rPr lang="en-GB" sz="1100" kern="1200" dirty="0" smtClean="0">
              <a:solidFill>
                <a:sysClr val="window" lastClr="FFFFFF"/>
              </a:solidFill>
              <a:latin typeface="Calibri" panose="020F0502020204030204"/>
              <a:ea typeface="+mn-ea"/>
              <a:cs typeface="+mn-cs"/>
            </a:rPr>
            <a:t>Evaluation of SPF design alternatives and selection of the optimal SPF design alternative</a:t>
          </a:r>
          <a:endParaRPr lang="en-SG" sz="1100" kern="1200" dirty="0">
            <a:solidFill>
              <a:sysClr val="window" lastClr="FFFFFF"/>
            </a:solidFill>
            <a:latin typeface="Calibri" panose="020F0502020204030204"/>
            <a:ea typeface="+mn-ea"/>
            <a:cs typeface="+mn-cs"/>
          </a:endParaRPr>
        </a:p>
      </dsp:txBody>
      <dsp:txXfrm rot="-10800000">
        <a:off x="0" y="4128540"/>
        <a:ext cx="7620109" cy="185559"/>
      </dsp:txXfrm>
    </dsp:sp>
    <dsp:sp modelId="{88A8AFA8-969F-4853-960E-B062E1728402}">
      <dsp:nvSpPr>
        <dsp:cNvPr id="0" name=""/>
        <dsp:cNvSpPr/>
      </dsp:nvSpPr>
      <dsp:spPr>
        <a:xfrm>
          <a:off x="0" y="4314100"/>
          <a:ext cx="3810054" cy="243268"/>
        </a:xfrm>
        <a:prstGeom prst="rect">
          <a:avLst/>
        </a:prstGeom>
        <a:solidFill>
          <a:srgbClr val="5B9BD5">
            <a:alpha val="90000"/>
            <a:tint val="40000"/>
            <a:hueOff val="0"/>
            <a:satOff val="0"/>
            <a:lumOff val="0"/>
            <a:alphaOff val="0"/>
          </a:srgbClr>
        </a:solidFill>
        <a:ln w="12700" cap="flat" cmpd="sng" algn="ctr">
          <a:solidFill>
            <a:srgbClr val="5B9BD5">
              <a:alpha val="90000"/>
              <a:tint val="4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13970" rIns="78232" bIns="13970" numCol="1" spcCol="1270" anchor="ctr" anchorCtr="0">
          <a:noAutofit/>
        </a:bodyPr>
        <a:lstStyle/>
        <a:p>
          <a:pPr lvl="0" algn="ctr" defTabSz="488950">
            <a:lnSpc>
              <a:spcPct val="90000"/>
            </a:lnSpc>
            <a:spcBef>
              <a:spcPct val="0"/>
            </a:spcBef>
            <a:spcAft>
              <a:spcPct val="35000"/>
            </a:spcAft>
          </a:pPr>
          <a:r>
            <a:rPr lang="en-SG" sz="1100" kern="1200" dirty="0" smtClean="0">
              <a:solidFill>
                <a:sysClr val="windowText" lastClr="000000">
                  <a:hueOff val="0"/>
                  <a:satOff val="0"/>
                  <a:lumOff val="0"/>
                  <a:alphaOff val="0"/>
                </a:sysClr>
              </a:solidFill>
              <a:latin typeface="Calibri" panose="020F0502020204030204"/>
              <a:ea typeface="+mn-ea"/>
              <a:cs typeface="+mn-cs"/>
            </a:rPr>
            <a:t>Accepting one Design: proceed to step 7 </a:t>
          </a:r>
          <a:endParaRPr lang="en-SG" sz="1100" kern="1200" dirty="0">
            <a:solidFill>
              <a:sysClr val="windowText" lastClr="000000">
                <a:hueOff val="0"/>
                <a:satOff val="0"/>
                <a:lumOff val="0"/>
                <a:alphaOff val="0"/>
              </a:sysClr>
            </a:solidFill>
            <a:latin typeface="Calibri" panose="020F0502020204030204"/>
            <a:ea typeface="+mn-ea"/>
            <a:cs typeface="+mn-cs"/>
          </a:endParaRPr>
        </a:p>
      </dsp:txBody>
      <dsp:txXfrm>
        <a:off x="0" y="4314100"/>
        <a:ext cx="3810054" cy="243268"/>
      </dsp:txXfrm>
    </dsp:sp>
    <dsp:sp modelId="{1F512BA4-F3F1-4E06-BC1C-FC3ACCD026C7}">
      <dsp:nvSpPr>
        <dsp:cNvPr id="0" name=""/>
        <dsp:cNvSpPr/>
      </dsp:nvSpPr>
      <dsp:spPr>
        <a:xfrm>
          <a:off x="3810054" y="4314100"/>
          <a:ext cx="3810054" cy="243268"/>
        </a:xfrm>
        <a:prstGeom prst="rect">
          <a:avLst/>
        </a:prstGeom>
        <a:solidFill>
          <a:srgbClr val="5B9BD5">
            <a:alpha val="90000"/>
            <a:tint val="40000"/>
            <a:hueOff val="0"/>
            <a:satOff val="0"/>
            <a:lumOff val="0"/>
            <a:alphaOff val="0"/>
          </a:srgbClr>
        </a:solidFill>
        <a:ln w="12700" cap="flat" cmpd="sng" algn="ctr">
          <a:solidFill>
            <a:srgbClr val="5B9BD5">
              <a:alpha val="90000"/>
              <a:tint val="4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13970" rIns="78232" bIns="13970" numCol="1" spcCol="1270" anchor="ctr" anchorCtr="0">
          <a:noAutofit/>
        </a:bodyPr>
        <a:lstStyle/>
        <a:p>
          <a:pPr lvl="0" algn="ctr" defTabSz="488950">
            <a:lnSpc>
              <a:spcPct val="90000"/>
            </a:lnSpc>
            <a:spcBef>
              <a:spcPct val="0"/>
            </a:spcBef>
            <a:spcAft>
              <a:spcPct val="35000"/>
            </a:spcAft>
          </a:pPr>
          <a:r>
            <a:rPr lang="en-US" sz="1100" kern="1200" dirty="0" smtClean="0">
              <a:solidFill>
                <a:sysClr val="windowText" lastClr="000000">
                  <a:hueOff val="0"/>
                  <a:satOff val="0"/>
                  <a:lumOff val="0"/>
                  <a:alphaOff val="0"/>
                </a:sysClr>
              </a:solidFill>
              <a:latin typeface="Calibri" panose="020F0502020204030204"/>
              <a:ea typeface="+mn-ea"/>
              <a:cs typeface="+mn-cs"/>
            </a:rPr>
            <a:t>Not accepting design: return to any previous step</a:t>
          </a:r>
          <a:endParaRPr lang="en-SG" sz="1100" kern="1200" dirty="0">
            <a:solidFill>
              <a:sysClr val="windowText" lastClr="000000">
                <a:hueOff val="0"/>
                <a:satOff val="0"/>
                <a:lumOff val="0"/>
                <a:alphaOff val="0"/>
              </a:sysClr>
            </a:solidFill>
            <a:latin typeface="Calibri" panose="020F0502020204030204"/>
            <a:ea typeface="+mn-ea"/>
            <a:cs typeface="+mn-cs"/>
          </a:endParaRPr>
        </a:p>
      </dsp:txBody>
      <dsp:txXfrm>
        <a:off x="3810054" y="4314100"/>
        <a:ext cx="3810054" cy="243268"/>
      </dsp:txXfrm>
    </dsp:sp>
    <dsp:sp modelId="{93C08A97-6FAE-44F2-B611-4C83AEC1053F}">
      <dsp:nvSpPr>
        <dsp:cNvPr id="0" name=""/>
        <dsp:cNvSpPr/>
      </dsp:nvSpPr>
      <dsp:spPr>
        <a:xfrm rot="10800000">
          <a:off x="0" y="3222851"/>
          <a:ext cx="7620109" cy="813607"/>
        </a:xfrm>
        <a:prstGeom prst="upArrowCallout">
          <a:avLst/>
        </a:prstGeom>
        <a:solidFill>
          <a:srgbClr val="5B9BD5">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78232" numCol="1" spcCol="1270" anchor="ctr" anchorCtr="0">
          <a:noAutofit/>
        </a:bodyPr>
        <a:lstStyle/>
        <a:p>
          <a:pPr lvl="0" algn="ctr" defTabSz="488950">
            <a:lnSpc>
              <a:spcPct val="90000"/>
            </a:lnSpc>
            <a:spcBef>
              <a:spcPct val="0"/>
            </a:spcBef>
            <a:spcAft>
              <a:spcPct val="35000"/>
            </a:spcAft>
          </a:pPr>
          <a:r>
            <a:rPr lang="en-SG" sz="1100" kern="1200" dirty="0" smtClean="0">
              <a:solidFill>
                <a:sysClr val="window" lastClr="FFFFFF"/>
              </a:solidFill>
              <a:latin typeface="Calibri" panose="020F0502020204030204"/>
              <a:ea typeface="+mn-ea"/>
              <a:cs typeface="+mn-cs"/>
            </a:rPr>
            <a:t>5. Assigning the criteria scores to design alternatives</a:t>
          </a:r>
          <a:endParaRPr lang="en-SG" sz="1100" kern="1200" dirty="0">
            <a:solidFill>
              <a:sysClr val="window" lastClr="FFFFFF"/>
            </a:solidFill>
            <a:latin typeface="Calibri" panose="020F0502020204030204"/>
            <a:ea typeface="+mn-ea"/>
            <a:cs typeface="+mn-cs"/>
          </a:endParaRPr>
        </a:p>
      </dsp:txBody>
      <dsp:txXfrm rot="-10800000">
        <a:off x="0" y="3322868"/>
        <a:ext cx="7620109" cy="185559"/>
      </dsp:txXfrm>
    </dsp:sp>
    <dsp:sp modelId="{2FFF63C6-5CAA-4324-A3FA-7799C5CD46A6}">
      <dsp:nvSpPr>
        <dsp:cNvPr id="0" name=""/>
        <dsp:cNvSpPr/>
      </dsp:nvSpPr>
      <dsp:spPr>
        <a:xfrm>
          <a:off x="3720" y="3508427"/>
          <a:ext cx="2537555" cy="243268"/>
        </a:xfrm>
        <a:prstGeom prst="rect">
          <a:avLst/>
        </a:prstGeom>
        <a:solidFill>
          <a:srgbClr val="5B9BD5">
            <a:alpha val="90000"/>
            <a:tint val="40000"/>
            <a:hueOff val="0"/>
            <a:satOff val="0"/>
            <a:lumOff val="0"/>
            <a:alphaOff val="0"/>
          </a:srgbClr>
        </a:solidFill>
        <a:ln w="12700" cap="flat" cmpd="sng" algn="ctr">
          <a:solidFill>
            <a:srgbClr val="5B9BD5">
              <a:alpha val="90000"/>
              <a:tint val="4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13970" rIns="78232" bIns="13970" numCol="1" spcCol="1270" anchor="ctr" anchorCtr="0">
          <a:noAutofit/>
        </a:bodyPr>
        <a:lstStyle/>
        <a:p>
          <a:pPr lvl="0" algn="ctr" defTabSz="488950">
            <a:lnSpc>
              <a:spcPct val="90000"/>
            </a:lnSpc>
            <a:spcBef>
              <a:spcPct val="0"/>
            </a:spcBef>
            <a:spcAft>
              <a:spcPct val="35000"/>
            </a:spcAft>
          </a:pPr>
          <a:r>
            <a:rPr lang="en-SG" sz="1100" kern="1200" dirty="0" smtClean="0">
              <a:solidFill>
                <a:sysClr val="windowText" lastClr="000000">
                  <a:hueOff val="0"/>
                  <a:satOff val="0"/>
                  <a:lumOff val="0"/>
                  <a:alphaOff val="0"/>
                </a:sysClr>
              </a:solidFill>
              <a:latin typeface="Calibri" panose="020F0502020204030204"/>
              <a:ea typeface="+mn-ea"/>
              <a:cs typeface="+mn-cs"/>
            </a:rPr>
            <a:t>        Computer simulations</a:t>
          </a:r>
          <a:endParaRPr lang="en-SG" sz="1100" kern="1200" dirty="0">
            <a:solidFill>
              <a:sysClr val="windowText" lastClr="000000">
                <a:hueOff val="0"/>
                <a:satOff val="0"/>
                <a:lumOff val="0"/>
                <a:alphaOff val="0"/>
              </a:sysClr>
            </a:solidFill>
            <a:latin typeface="Calibri" panose="020F0502020204030204"/>
            <a:ea typeface="+mn-ea"/>
            <a:cs typeface="+mn-cs"/>
          </a:endParaRPr>
        </a:p>
      </dsp:txBody>
      <dsp:txXfrm>
        <a:off x="3720" y="3508427"/>
        <a:ext cx="2537555" cy="243268"/>
      </dsp:txXfrm>
    </dsp:sp>
    <dsp:sp modelId="{72DD47E3-9FB2-4CA2-AD72-077EF686C72B}">
      <dsp:nvSpPr>
        <dsp:cNvPr id="0" name=""/>
        <dsp:cNvSpPr/>
      </dsp:nvSpPr>
      <dsp:spPr>
        <a:xfrm>
          <a:off x="2541276" y="3508427"/>
          <a:ext cx="2537555" cy="243268"/>
        </a:xfrm>
        <a:prstGeom prst="rect">
          <a:avLst/>
        </a:prstGeom>
        <a:solidFill>
          <a:srgbClr val="5B9BD5">
            <a:alpha val="90000"/>
            <a:tint val="40000"/>
            <a:hueOff val="0"/>
            <a:satOff val="0"/>
            <a:lumOff val="0"/>
            <a:alphaOff val="0"/>
          </a:srgbClr>
        </a:solidFill>
        <a:ln w="12700" cap="flat" cmpd="sng" algn="ctr">
          <a:solidFill>
            <a:srgbClr val="5B9BD5">
              <a:alpha val="90000"/>
              <a:tint val="4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13970" rIns="78232" bIns="13970" numCol="1" spcCol="1270" anchor="ctr" anchorCtr="0">
          <a:noAutofit/>
        </a:bodyPr>
        <a:lstStyle/>
        <a:p>
          <a:pPr lvl="0" algn="ctr" defTabSz="488950">
            <a:lnSpc>
              <a:spcPct val="90000"/>
            </a:lnSpc>
            <a:spcBef>
              <a:spcPct val="0"/>
            </a:spcBef>
            <a:spcAft>
              <a:spcPct val="35000"/>
            </a:spcAft>
          </a:pPr>
          <a:r>
            <a:rPr lang="en-SG" sz="1100" kern="1200" dirty="0" smtClean="0">
              <a:solidFill>
                <a:sysClr val="windowText" lastClr="000000">
                  <a:hueOff val="0"/>
                  <a:satOff val="0"/>
                  <a:lumOff val="0"/>
                  <a:alphaOff val="0"/>
                </a:sysClr>
              </a:solidFill>
              <a:latin typeface="Calibri" panose="020F0502020204030204"/>
              <a:ea typeface="+mn-ea"/>
              <a:cs typeface="+mn-cs"/>
            </a:rPr>
            <a:t>Calculations</a:t>
          </a:r>
          <a:endParaRPr lang="en-SG" sz="1100" kern="1200" dirty="0">
            <a:solidFill>
              <a:sysClr val="windowText" lastClr="000000">
                <a:hueOff val="0"/>
                <a:satOff val="0"/>
                <a:lumOff val="0"/>
                <a:alphaOff val="0"/>
              </a:sysClr>
            </a:solidFill>
            <a:latin typeface="Calibri" panose="020F0502020204030204"/>
            <a:ea typeface="+mn-ea"/>
            <a:cs typeface="+mn-cs"/>
          </a:endParaRPr>
        </a:p>
      </dsp:txBody>
      <dsp:txXfrm>
        <a:off x="2541276" y="3508427"/>
        <a:ext cx="2537555" cy="243268"/>
      </dsp:txXfrm>
    </dsp:sp>
    <dsp:sp modelId="{9FB3C8C0-8441-4BCF-9778-7292BECDB8D9}">
      <dsp:nvSpPr>
        <dsp:cNvPr id="0" name=""/>
        <dsp:cNvSpPr/>
      </dsp:nvSpPr>
      <dsp:spPr>
        <a:xfrm>
          <a:off x="5078832" y="3508427"/>
          <a:ext cx="2537555" cy="243268"/>
        </a:xfrm>
        <a:prstGeom prst="rect">
          <a:avLst/>
        </a:prstGeom>
        <a:solidFill>
          <a:srgbClr val="5B9BD5">
            <a:alpha val="90000"/>
            <a:tint val="40000"/>
            <a:hueOff val="0"/>
            <a:satOff val="0"/>
            <a:lumOff val="0"/>
            <a:alphaOff val="0"/>
          </a:srgbClr>
        </a:solidFill>
        <a:ln w="12700" cap="flat" cmpd="sng" algn="ctr">
          <a:solidFill>
            <a:srgbClr val="5B9BD5">
              <a:alpha val="90000"/>
              <a:tint val="4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13970" rIns="78232" bIns="13970" numCol="1" spcCol="1270" anchor="ctr" anchorCtr="0">
          <a:noAutofit/>
        </a:bodyPr>
        <a:lstStyle/>
        <a:p>
          <a:pPr lvl="0" algn="ctr" defTabSz="488950">
            <a:lnSpc>
              <a:spcPct val="90000"/>
            </a:lnSpc>
            <a:spcBef>
              <a:spcPct val="0"/>
            </a:spcBef>
            <a:spcAft>
              <a:spcPct val="35000"/>
            </a:spcAft>
          </a:pPr>
          <a:r>
            <a:rPr lang="en-SG" sz="1100" kern="1200" dirty="0" smtClean="0">
              <a:solidFill>
                <a:sysClr val="windowText" lastClr="000000">
                  <a:hueOff val="0"/>
                  <a:satOff val="0"/>
                  <a:lumOff val="0"/>
                  <a:alphaOff val="0"/>
                </a:sysClr>
              </a:solidFill>
              <a:latin typeface="Calibri" panose="020F0502020204030204"/>
              <a:ea typeface="+mn-ea"/>
              <a:cs typeface="+mn-cs"/>
            </a:rPr>
            <a:t>Survey with experts and residents</a:t>
          </a:r>
          <a:endParaRPr lang="en-SG" sz="1100" kern="1200" dirty="0">
            <a:solidFill>
              <a:sysClr val="windowText" lastClr="000000">
                <a:hueOff val="0"/>
                <a:satOff val="0"/>
                <a:lumOff val="0"/>
                <a:alphaOff val="0"/>
              </a:sysClr>
            </a:solidFill>
            <a:latin typeface="Calibri" panose="020F0502020204030204"/>
            <a:ea typeface="+mn-ea"/>
            <a:cs typeface="+mn-cs"/>
          </a:endParaRPr>
        </a:p>
      </dsp:txBody>
      <dsp:txXfrm>
        <a:off x="5078832" y="3508427"/>
        <a:ext cx="2537555" cy="243268"/>
      </dsp:txXfrm>
    </dsp:sp>
    <dsp:sp modelId="{4604C98A-6936-468A-87B1-8E09BAE845E0}">
      <dsp:nvSpPr>
        <dsp:cNvPr id="0" name=""/>
        <dsp:cNvSpPr/>
      </dsp:nvSpPr>
      <dsp:spPr>
        <a:xfrm rot="10800000">
          <a:off x="0" y="2417179"/>
          <a:ext cx="7620109" cy="813607"/>
        </a:xfrm>
        <a:prstGeom prst="upArrowCallout">
          <a:avLst/>
        </a:prstGeom>
        <a:solidFill>
          <a:srgbClr val="5B9BD5">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78232" numCol="1" spcCol="1270" anchor="ctr" anchorCtr="0">
          <a:noAutofit/>
        </a:bodyPr>
        <a:lstStyle/>
        <a:p>
          <a:pPr lvl="0" algn="ctr" defTabSz="488950">
            <a:lnSpc>
              <a:spcPct val="90000"/>
            </a:lnSpc>
            <a:spcBef>
              <a:spcPct val="0"/>
            </a:spcBef>
            <a:spcAft>
              <a:spcPct val="35000"/>
            </a:spcAft>
          </a:pPr>
          <a:r>
            <a:rPr lang="en-SG" sz="1100" kern="1200" dirty="0" smtClean="0">
              <a:solidFill>
                <a:sysClr val="window" lastClr="FFFFFF"/>
              </a:solidFill>
              <a:latin typeface="Calibri" panose="020F0502020204030204"/>
              <a:ea typeface="+mn-ea"/>
              <a:cs typeface="+mn-cs"/>
            </a:rPr>
            <a:t>4. </a:t>
          </a:r>
          <a:r>
            <a:rPr lang="en-GB" sz="1100" kern="1200" dirty="0" smtClean="0">
              <a:solidFill>
                <a:sysClr val="window" lastClr="FFFFFF"/>
              </a:solidFill>
              <a:latin typeface="Calibri" panose="020F0502020204030204"/>
              <a:ea typeface="+mn-ea"/>
              <a:cs typeface="+mn-cs"/>
            </a:rPr>
            <a:t>Determination of relevant assessment criteria functions and weight coefficients</a:t>
          </a:r>
          <a:endParaRPr lang="en-SG" sz="1100" kern="1200" dirty="0">
            <a:solidFill>
              <a:sysClr val="window" lastClr="FFFFFF"/>
            </a:solidFill>
            <a:latin typeface="Calibri" panose="020F0502020204030204"/>
            <a:ea typeface="+mn-ea"/>
            <a:cs typeface="+mn-cs"/>
          </a:endParaRPr>
        </a:p>
      </dsp:txBody>
      <dsp:txXfrm rot="-10800000">
        <a:off x="0" y="2517196"/>
        <a:ext cx="7620109" cy="185559"/>
      </dsp:txXfrm>
    </dsp:sp>
    <dsp:sp modelId="{F87E4748-B6E8-45E4-882B-8FB22B78BE06}">
      <dsp:nvSpPr>
        <dsp:cNvPr id="0" name=""/>
        <dsp:cNvSpPr/>
      </dsp:nvSpPr>
      <dsp:spPr>
        <a:xfrm>
          <a:off x="0" y="2702755"/>
          <a:ext cx="3810054" cy="243268"/>
        </a:xfrm>
        <a:prstGeom prst="rect">
          <a:avLst/>
        </a:prstGeom>
        <a:solidFill>
          <a:srgbClr val="5B9BD5">
            <a:alpha val="90000"/>
            <a:tint val="40000"/>
            <a:hueOff val="0"/>
            <a:satOff val="0"/>
            <a:lumOff val="0"/>
            <a:alphaOff val="0"/>
          </a:srgbClr>
        </a:solidFill>
        <a:ln w="12700" cap="flat" cmpd="sng" algn="ctr">
          <a:solidFill>
            <a:srgbClr val="5B9BD5">
              <a:alpha val="90000"/>
              <a:tint val="4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13970" rIns="78232" bIns="13970" numCol="1" spcCol="1270" anchor="ctr" anchorCtr="0">
          <a:noAutofit/>
        </a:bodyPr>
        <a:lstStyle/>
        <a:p>
          <a:pPr lvl="0" algn="ctr" defTabSz="488950">
            <a:lnSpc>
              <a:spcPct val="90000"/>
            </a:lnSpc>
            <a:spcBef>
              <a:spcPct val="0"/>
            </a:spcBef>
            <a:spcAft>
              <a:spcPct val="35000"/>
            </a:spcAft>
          </a:pPr>
          <a:r>
            <a:rPr lang="en-US" sz="1100" kern="1200" dirty="0" smtClean="0">
              <a:solidFill>
                <a:sysClr val="windowText" lastClr="000000">
                  <a:hueOff val="0"/>
                  <a:satOff val="0"/>
                  <a:lumOff val="0"/>
                  <a:alphaOff val="0"/>
                </a:sysClr>
              </a:solidFill>
              <a:latin typeface="Calibri" panose="020F0502020204030204"/>
              <a:ea typeface="+mn-ea"/>
              <a:cs typeface="+mn-cs"/>
            </a:rPr>
            <a:t>Quantitative</a:t>
          </a:r>
          <a:endParaRPr lang="en-SG" sz="1100" kern="1200" dirty="0">
            <a:solidFill>
              <a:sysClr val="windowText" lastClr="000000">
                <a:hueOff val="0"/>
                <a:satOff val="0"/>
                <a:lumOff val="0"/>
                <a:alphaOff val="0"/>
              </a:sysClr>
            </a:solidFill>
            <a:latin typeface="Calibri" panose="020F0502020204030204"/>
            <a:ea typeface="+mn-ea"/>
            <a:cs typeface="+mn-cs"/>
          </a:endParaRPr>
        </a:p>
      </dsp:txBody>
      <dsp:txXfrm>
        <a:off x="0" y="2702755"/>
        <a:ext cx="3810054" cy="243268"/>
      </dsp:txXfrm>
    </dsp:sp>
    <dsp:sp modelId="{CFA7FCF1-7B41-4B64-86D3-18F58168565A}">
      <dsp:nvSpPr>
        <dsp:cNvPr id="0" name=""/>
        <dsp:cNvSpPr/>
      </dsp:nvSpPr>
      <dsp:spPr>
        <a:xfrm>
          <a:off x="3810054" y="2702755"/>
          <a:ext cx="3810054" cy="243268"/>
        </a:xfrm>
        <a:prstGeom prst="rect">
          <a:avLst/>
        </a:prstGeom>
        <a:solidFill>
          <a:srgbClr val="5B9BD5">
            <a:alpha val="90000"/>
            <a:tint val="40000"/>
            <a:hueOff val="0"/>
            <a:satOff val="0"/>
            <a:lumOff val="0"/>
            <a:alphaOff val="0"/>
          </a:srgbClr>
        </a:solidFill>
        <a:ln w="12700" cap="flat" cmpd="sng" algn="ctr">
          <a:solidFill>
            <a:srgbClr val="5B9BD5">
              <a:alpha val="90000"/>
              <a:tint val="4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13970" rIns="78232" bIns="13970" numCol="1" spcCol="1270" anchor="ctr" anchorCtr="0">
          <a:noAutofit/>
        </a:bodyPr>
        <a:lstStyle/>
        <a:p>
          <a:pPr lvl="0" algn="ctr" defTabSz="488950">
            <a:lnSpc>
              <a:spcPct val="90000"/>
            </a:lnSpc>
            <a:spcBef>
              <a:spcPct val="0"/>
            </a:spcBef>
            <a:spcAft>
              <a:spcPct val="35000"/>
            </a:spcAft>
          </a:pPr>
          <a:r>
            <a:rPr lang="en-US" sz="1100" kern="1200" dirty="0" smtClean="0">
              <a:solidFill>
                <a:sysClr val="windowText" lastClr="000000">
                  <a:hueOff val="0"/>
                  <a:satOff val="0"/>
                  <a:lumOff val="0"/>
                  <a:alphaOff val="0"/>
                </a:sysClr>
              </a:solidFill>
              <a:latin typeface="Calibri" panose="020F0502020204030204"/>
              <a:ea typeface="+mn-ea"/>
              <a:cs typeface="+mn-cs"/>
            </a:rPr>
            <a:t>Qualitative</a:t>
          </a:r>
          <a:endParaRPr lang="en-SG" sz="1100" kern="1200" dirty="0">
            <a:solidFill>
              <a:sysClr val="windowText" lastClr="000000">
                <a:hueOff val="0"/>
                <a:satOff val="0"/>
                <a:lumOff val="0"/>
                <a:alphaOff val="0"/>
              </a:sysClr>
            </a:solidFill>
            <a:latin typeface="Calibri" panose="020F0502020204030204"/>
            <a:ea typeface="+mn-ea"/>
            <a:cs typeface="+mn-cs"/>
          </a:endParaRPr>
        </a:p>
      </dsp:txBody>
      <dsp:txXfrm>
        <a:off x="3810054" y="2702755"/>
        <a:ext cx="3810054" cy="243268"/>
      </dsp:txXfrm>
    </dsp:sp>
    <dsp:sp modelId="{B374FB08-90DE-48E8-B4E1-137BF912BA05}">
      <dsp:nvSpPr>
        <dsp:cNvPr id="0" name=""/>
        <dsp:cNvSpPr/>
      </dsp:nvSpPr>
      <dsp:spPr>
        <a:xfrm rot="10800000">
          <a:off x="0" y="1611506"/>
          <a:ext cx="7620109" cy="813607"/>
        </a:xfrm>
        <a:prstGeom prst="upArrowCallout">
          <a:avLst/>
        </a:prstGeom>
        <a:solidFill>
          <a:srgbClr val="5B9BD5">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78232" numCol="1" spcCol="1270" anchor="ctr" anchorCtr="0">
          <a:noAutofit/>
        </a:bodyPr>
        <a:lstStyle/>
        <a:p>
          <a:pPr lvl="0" algn="ctr" defTabSz="488950">
            <a:lnSpc>
              <a:spcPct val="90000"/>
            </a:lnSpc>
            <a:spcBef>
              <a:spcPct val="0"/>
            </a:spcBef>
            <a:spcAft>
              <a:spcPct val="35000"/>
            </a:spcAft>
          </a:pPr>
          <a:r>
            <a:rPr lang="en-SG" sz="1100" kern="1200" dirty="0" smtClean="0">
              <a:solidFill>
                <a:sysClr val="window" lastClr="FFFFFF"/>
              </a:solidFill>
              <a:latin typeface="Calibri" panose="020F0502020204030204"/>
              <a:ea typeface="+mn-ea"/>
              <a:cs typeface="+mn-cs"/>
            </a:rPr>
            <a:t>3. Formulation of relevant design alternatives</a:t>
          </a:r>
          <a:endParaRPr lang="en-SG" sz="1100" kern="1200" dirty="0">
            <a:solidFill>
              <a:sysClr val="window" lastClr="FFFFFF"/>
            </a:solidFill>
            <a:latin typeface="Calibri" panose="020F0502020204030204"/>
            <a:ea typeface="+mn-ea"/>
            <a:cs typeface="+mn-cs"/>
          </a:endParaRPr>
        </a:p>
      </dsp:txBody>
      <dsp:txXfrm rot="-10800000">
        <a:off x="0" y="1711523"/>
        <a:ext cx="7620109" cy="185559"/>
      </dsp:txXfrm>
    </dsp:sp>
    <dsp:sp modelId="{4231BE1C-2056-4372-9F9F-8490DEE676C2}">
      <dsp:nvSpPr>
        <dsp:cNvPr id="0" name=""/>
        <dsp:cNvSpPr/>
      </dsp:nvSpPr>
      <dsp:spPr>
        <a:xfrm>
          <a:off x="0" y="1897083"/>
          <a:ext cx="3810054" cy="243268"/>
        </a:xfrm>
        <a:prstGeom prst="rect">
          <a:avLst/>
        </a:prstGeom>
        <a:solidFill>
          <a:srgbClr val="5B9BD5">
            <a:alpha val="90000"/>
            <a:tint val="40000"/>
            <a:hueOff val="0"/>
            <a:satOff val="0"/>
            <a:lumOff val="0"/>
            <a:alphaOff val="0"/>
          </a:srgbClr>
        </a:solidFill>
        <a:ln w="12700" cap="flat" cmpd="sng" algn="ctr">
          <a:solidFill>
            <a:srgbClr val="5B9BD5">
              <a:alpha val="90000"/>
              <a:tint val="4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13970" rIns="78232" bIns="13970" numCol="1" spcCol="1270" anchor="ctr" anchorCtr="0">
          <a:noAutofit/>
        </a:bodyPr>
        <a:lstStyle/>
        <a:p>
          <a:pPr lvl="0" algn="ctr" defTabSz="488950">
            <a:lnSpc>
              <a:spcPct val="90000"/>
            </a:lnSpc>
            <a:spcBef>
              <a:spcPct val="0"/>
            </a:spcBef>
            <a:spcAft>
              <a:spcPct val="35000"/>
            </a:spcAft>
          </a:pPr>
          <a:r>
            <a:rPr lang="en-US" sz="1100" kern="1200" dirty="0" smtClean="0">
              <a:solidFill>
                <a:sysClr val="windowText" lastClr="000000">
                  <a:hueOff val="0"/>
                  <a:satOff val="0"/>
                  <a:lumOff val="0"/>
                  <a:alphaOff val="0"/>
                </a:sysClr>
              </a:solidFill>
              <a:latin typeface="Calibri" panose="020F0502020204030204"/>
              <a:ea typeface="+mn-ea"/>
              <a:cs typeface="+mn-cs"/>
            </a:rPr>
            <a:t>Facade wall (N,S,E,W)</a:t>
          </a:r>
          <a:endParaRPr lang="en-SG" sz="1100" kern="1200" dirty="0">
            <a:solidFill>
              <a:sysClr val="windowText" lastClr="000000">
                <a:hueOff val="0"/>
                <a:satOff val="0"/>
                <a:lumOff val="0"/>
                <a:alphaOff val="0"/>
              </a:sysClr>
            </a:solidFill>
            <a:latin typeface="Calibri" panose="020F0502020204030204"/>
            <a:ea typeface="+mn-ea"/>
            <a:cs typeface="+mn-cs"/>
          </a:endParaRPr>
        </a:p>
      </dsp:txBody>
      <dsp:txXfrm>
        <a:off x="0" y="1897083"/>
        <a:ext cx="3810054" cy="243268"/>
      </dsp:txXfrm>
    </dsp:sp>
    <dsp:sp modelId="{09F57BA1-55E4-4D1B-A50A-CA34CB026A8B}">
      <dsp:nvSpPr>
        <dsp:cNvPr id="0" name=""/>
        <dsp:cNvSpPr/>
      </dsp:nvSpPr>
      <dsp:spPr>
        <a:xfrm>
          <a:off x="3810054" y="1897083"/>
          <a:ext cx="3810054" cy="243268"/>
        </a:xfrm>
        <a:prstGeom prst="rect">
          <a:avLst/>
        </a:prstGeom>
        <a:solidFill>
          <a:srgbClr val="5B9BD5">
            <a:alpha val="90000"/>
            <a:tint val="40000"/>
            <a:hueOff val="0"/>
            <a:satOff val="0"/>
            <a:lumOff val="0"/>
            <a:alphaOff val="0"/>
          </a:srgbClr>
        </a:solidFill>
        <a:ln w="12700" cap="flat" cmpd="sng" algn="ctr">
          <a:solidFill>
            <a:srgbClr val="5B9BD5">
              <a:alpha val="90000"/>
              <a:tint val="4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13970" rIns="78232" bIns="13970" numCol="1" spcCol="1270" anchor="ctr" anchorCtr="0">
          <a:noAutofit/>
        </a:bodyPr>
        <a:lstStyle/>
        <a:p>
          <a:pPr lvl="0" algn="ctr" defTabSz="488950">
            <a:lnSpc>
              <a:spcPct val="90000"/>
            </a:lnSpc>
            <a:spcBef>
              <a:spcPct val="0"/>
            </a:spcBef>
            <a:spcAft>
              <a:spcPct val="35000"/>
            </a:spcAft>
          </a:pPr>
          <a:r>
            <a:rPr lang="en-US" sz="1100" kern="1200" dirty="0" smtClean="0">
              <a:solidFill>
                <a:sysClr val="windowText" lastClr="000000">
                  <a:hueOff val="0"/>
                  <a:satOff val="0"/>
                  <a:lumOff val="0"/>
                  <a:alphaOff val="0"/>
                </a:sysClr>
              </a:solidFill>
              <a:latin typeface="Calibri" panose="020F0502020204030204"/>
              <a:ea typeface="+mn-ea"/>
              <a:cs typeface="+mn-cs"/>
            </a:rPr>
            <a:t>Facade with balcony (N,S,E,W)</a:t>
          </a:r>
          <a:endParaRPr lang="en-SG" sz="1100" kern="1200" dirty="0">
            <a:solidFill>
              <a:sysClr val="windowText" lastClr="000000">
                <a:hueOff val="0"/>
                <a:satOff val="0"/>
                <a:lumOff val="0"/>
                <a:alphaOff val="0"/>
              </a:sysClr>
            </a:solidFill>
            <a:latin typeface="Calibri" panose="020F0502020204030204"/>
            <a:ea typeface="+mn-ea"/>
            <a:cs typeface="+mn-cs"/>
          </a:endParaRPr>
        </a:p>
      </dsp:txBody>
      <dsp:txXfrm>
        <a:off x="3810054" y="1897083"/>
        <a:ext cx="3810054" cy="243268"/>
      </dsp:txXfrm>
    </dsp:sp>
    <dsp:sp modelId="{B12BDC86-5933-4212-9DD1-ACCB36083FEA}">
      <dsp:nvSpPr>
        <dsp:cNvPr id="0" name=""/>
        <dsp:cNvSpPr/>
      </dsp:nvSpPr>
      <dsp:spPr>
        <a:xfrm rot="10800000">
          <a:off x="0" y="805834"/>
          <a:ext cx="7620109" cy="813607"/>
        </a:xfrm>
        <a:prstGeom prst="upArrowCallout">
          <a:avLst/>
        </a:prstGeom>
        <a:solidFill>
          <a:srgbClr val="5B9BD5">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78232" numCol="1" spcCol="1270" anchor="ctr" anchorCtr="0">
          <a:noAutofit/>
        </a:bodyPr>
        <a:lstStyle/>
        <a:p>
          <a:pPr lvl="0" algn="ctr" defTabSz="488950">
            <a:lnSpc>
              <a:spcPct val="90000"/>
            </a:lnSpc>
            <a:spcBef>
              <a:spcPct val="0"/>
            </a:spcBef>
            <a:spcAft>
              <a:spcPct val="35000"/>
            </a:spcAft>
          </a:pPr>
          <a:r>
            <a:rPr lang="en-SG" sz="1100" kern="1200" dirty="0" smtClean="0">
              <a:solidFill>
                <a:sysClr val="window" lastClr="FFFFFF"/>
              </a:solidFill>
              <a:latin typeface="Calibri" panose="020F0502020204030204"/>
              <a:ea typeface="+mn-ea"/>
              <a:cs typeface="+mn-cs"/>
            </a:rPr>
            <a:t>2. Formulation of decision goal</a:t>
          </a:r>
          <a:endParaRPr lang="en-SG" sz="1100" kern="1200" dirty="0">
            <a:solidFill>
              <a:sysClr val="window" lastClr="FFFFFF"/>
            </a:solidFill>
            <a:latin typeface="Calibri" panose="020F0502020204030204"/>
            <a:ea typeface="+mn-ea"/>
            <a:cs typeface="+mn-cs"/>
          </a:endParaRPr>
        </a:p>
      </dsp:txBody>
      <dsp:txXfrm rot="-10800000">
        <a:off x="0" y="905851"/>
        <a:ext cx="7620109" cy="185559"/>
      </dsp:txXfrm>
    </dsp:sp>
    <dsp:sp modelId="{0AF619A1-97DB-4F18-9B28-5107D17C9B08}">
      <dsp:nvSpPr>
        <dsp:cNvPr id="0" name=""/>
        <dsp:cNvSpPr/>
      </dsp:nvSpPr>
      <dsp:spPr>
        <a:xfrm>
          <a:off x="0" y="1091410"/>
          <a:ext cx="7620109" cy="243268"/>
        </a:xfrm>
        <a:prstGeom prst="rect">
          <a:avLst/>
        </a:prstGeom>
        <a:solidFill>
          <a:srgbClr val="5B9BD5">
            <a:alpha val="90000"/>
            <a:tint val="40000"/>
            <a:hueOff val="0"/>
            <a:satOff val="0"/>
            <a:lumOff val="0"/>
            <a:alphaOff val="0"/>
          </a:srgbClr>
        </a:solidFill>
        <a:ln w="12700" cap="flat" cmpd="sng" algn="ctr">
          <a:solidFill>
            <a:srgbClr val="5B9BD5">
              <a:alpha val="90000"/>
              <a:tint val="4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13970" rIns="78232" bIns="13970" numCol="1" spcCol="1270" anchor="ctr" anchorCtr="0">
          <a:noAutofit/>
        </a:bodyPr>
        <a:lstStyle/>
        <a:p>
          <a:pPr lvl="0" algn="ctr" defTabSz="488950">
            <a:lnSpc>
              <a:spcPct val="90000"/>
            </a:lnSpc>
            <a:spcBef>
              <a:spcPct val="0"/>
            </a:spcBef>
            <a:spcAft>
              <a:spcPct val="35000"/>
            </a:spcAft>
          </a:pPr>
          <a:r>
            <a:rPr lang="en-SG" sz="1100" kern="1200" dirty="0" smtClean="0">
              <a:solidFill>
                <a:sysClr val="windowText" lastClr="000000">
                  <a:hueOff val="0"/>
                  <a:satOff val="0"/>
                  <a:lumOff val="0"/>
                  <a:alphaOff val="0"/>
                </a:sysClr>
              </a:solidFill>
              <a:latin typeface="Calibri" panose="020F0502020204030204"/>
              <a:ea typeface="+mn-ea"/>
              <a:cs typeface="+mn-cs"/>
            </a:rPr>
            <a:t>Selected Design Alternative should balance: production output, costs, user comfort and aesthetics</a:t>
          </a:r>
          <a:endParaRPr lang="en-SG" sz="1100" kern="1200" dirty="0">
            <a:solidFill>
              <a:sysClr val="windowText" lastClr="000000">
                <a:hueOff val="0"/>
                <a:satOff val="0"/>
                <a:lumOff val="0"/>
                <a:alphaOff val="0"/>
              </a:sysClr>
            </a:solidFill>
            <a:latin typeface="Calibri" panose="020F0502020204030204"/>
            <a:ea typeface="+mn-ea"/>
            <a:cs typeface="+mn-cs"/>
          </a:endParaRPr>
        </a:p>
      </dsp:txBody>
      <dsp:txXfrm>
        <a:off x="0" y="1091410"/>
        <a:ext cx="7620109" cy="243268"/>
      </dsp:txXfrm>
    </dsp:sp>
    <dsp:sp modelId="{A507FD60-7A31-4098-924F-09CF961020C2}">
      <dsp:nvSpPr>
        <dsp:cNvPr id="0" name=""/>
        <dsp:cNvSpPr/>
      </dsp:nvSpPr>
      <dsp:spPr>
        <a:xfrm rot="10800000">
          <a:off x="0" y="162"/>
          <a:ext cx="7620109" cy="813607"/>
        </a:xfrm>
        <a:prstGeom prst="upArrowCallout">
          <a:avLst/>
        </a:prstGeom>
        <a:solidFill>
          <a:srgbClr val="5B9BD5">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78232" numCol="1" spcCol="1270" anchor="ctr" anchorCtr="0">
          <a:noAutofit/>
        </a:bodyPr>
        <a:lstStyle/>
        <a:p>
          <a:pPr lvl="0" algn="ctr" defTabSz="488950">
            <a:lnSpc>
              <a:spcPct val="90000"/>
            </a:lnSpc>
            <a:spcBef>
              <a:spcPct val="0"/>
            </a:spcBef>
            <a:spcAft>
              <a:spcPct val="35000"/>
            </a:spcAft>
          </a:pPr>
          <a:r>
            <a:rPr lang="en-SG" sz="1100" kern="1200" dirty="0" smtClean="0">
              <a:solidFill>
                <a:sysClr val="window" lastClr="FFFFFF"/>
              </a:solidFill>
              <a:latin typeface="Calibri" panose="020F0502020204030204"/>
              <a:ea typeface="+mn-ea"/>
              <a:cs typeface="+mn-cs"/>
            </a:rPr>
            <a:t>1. Initial definition of PSF components</a:t>
          </a:r>
        </a:p>
      </dsp:txBody>
      <dsp:txXfrm rot="-10800000">
        <a:off x="0" y="100179"/>
        <a:ext cx="7620109" cy="185559"/>
      </dsp:txXfrm>
    </dsp:sp>
    <dsp:sp modelId="{30AB8C7C-0797-4BA6-A625-D1E63EF936D3}">
      <dsp:nvSpPr>
        <dsp:cNvPr id="0" name=""/>
        <dsp:cNvSpPr/>
      </dsp:nvSpPr>
      <dsp:spPr>
        <a:xfrm>
          <a:off x="3720" y="285738"/>
          <a:ext cx="2537555" cy="243268"/>
        </a:xfrm>
        <a:prstGeom prst="rect">
          <a:avLst/>
        </a:prstGeom>
        <a:solidFill>
          <a:srgbClr val="5B9BD5">
            <a:alpha val="90000"/>
            <a:tint val="40000"/>
            <a:hueOff val="0"/>
            <a:satOff val="0"/>
            <a:lumOff val="0"/>
            <a:alphaOff val="0"/>
          </a:srgbClr>
        </a:solidFill>
        <a:ln w="12700" cap="flat" cmpd="sng" algn="ctr">
          <a:solidFill>
            <a:srgbClr val="5B9BD5">
              <a:alpha val="90000"/>
              <a:tint val="4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13970" rIns="78232" bIns="13970" numCol="1" spcCol="1270" anchor="ctr" anchorCtr="0">
          <a:noAutofit/>
        </a:bodyPr>
        <a:lstStyle/>
        <a:p>
          <a:pPr lvl="0" algn="ctr" defTabSz="488950">
            <a:lnSpc>
              <a:spcPct val="90000"/>
            </a:lnSpc>
            <a:spcBef>
              <a:spcPct val="0"/>
            </a:spcBef>
            <a:spcAft>
              <a:spcPct val="35000"/>
            </a:spcAft>
          </a:pPr>
          <a:r>
            <a:rPr lang="en-SG" sz="1100" kern="1200" dirty="0" smtClean="0">
              <a:solidFill>
                <a:sysClr val="windowText" lastClr="000000">
                  <a:hueOff val="0"/>
                  <a:satOff val="0"/>
                  <a:lumOff val="0"/>
                  <a:alphaOff val="0"/>
                </a:sysClr>
              </a:solidFill>
              <a:latin typeface="Calibri" panose="020F0502020204030204"/>
              <a:ea typeface="+mn-ea"/>
              <a:cs typeface="+mn-cs"/>
            </a:rPr>
            <a:t>Definition of PV system </a:t>
          </a:r>
          <a:endParaRPr lang="en-SG" sz="1000" kern="1200" dirty="0">
            <a:solidFill>
              <a:sysClr val="windowText" lastClr="000000">
                <a:hueOff val="0"/>
                <a:satOff val="0"/>
                <a:lumOff val="0"/>
                <a:alphaOff val="0"/>
              </a:sysClr>
            </a:solidFill>
            <a:latin typeface="Calibri" panose="020F0502020204030204"/>
            <a:ea typeface="+mn-ea"/>
            <a:cs typeface="+mn-cs"/>
          </a:endParaRPr>
        </a:p>
      </dsp:txBody>
      <dsp:txXfrm>
        <a:off x="3720" y="285738"/>
        <a:ext cx="2537555" cy="243268"/>
      </dsp:txXfrm>
    </dsp:sp>
    <dsp:sp modelId="{30AE25AE-7FE6-4E2D-A268-61C5155A2300}">
      <dsp:nvSpPr>
        <dsp:cNvPr id="0" name=""/>
        <dsp:cNvSpPr/>
      </dsp:nvSpPr>
      <dsp:spPr>
        <a:xfrm>
          <a:off x="2541276" y="285738"/>
          <a:ext cx="2537555" cy="243268"/>
        </a:xfrm>
        <a:prstGeom prst="rect">
          <a:avLst/>
        </a:prstGeom>
        <a:solidFill>
          <a:srgbClr val="5B9BD5">
            <a:alpha val="90000"/>
            <a:tint val="40000"/>
            <a:hueOff val="0"/>
            <a:satOff val="0"/>
            <a:lumOff val="0"/>
            <a:alphaOff val="0"/>
          </a:srgbClr>
        </a:solidFill>
        <a:ln w="12700" cap="flat" cmpd="sng" algn="ctr">
          <a:solidFill>
            <a:srgbClr val="5B9BD5">
              <a:alpha val="90000"/>
              <a:tint val="4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13970" rIns="78232" bIns="13970" numCol="1" spcCol="1270" anchor="ctr" anchorCtr="0">
          <a:noAutofit/>
        </a:bodyPr>
        <a:lstStyle/>
        <a:p>
          <a:pPr lvl="0" algn="ctr" defTabSz="488950">
            <a:lnSpc>
              <a:spcPct val="90000"/>
            </a:lnSpc>
            <a:spcBef>
              <a:spcPct val="0"/>
            </a:spcBef>
            <a:spcAft>
              <a:spcPct val="35000"/>
            </a:spcAft>
          </a:pPr>
          <a:r>
            <a:rPr lang="en-SG" sz="1100" kern="1200" dirty="0" smtClean="0">
              <a:solidFill>
                <a:sysClr val="windowText" lastClr="000000">
                  <a:hueOff val="0"/>
                  <a:satOff val="0"/>
                  <a:lumOff val="0"/>
                  <a:alphaOff val="0"/>
                </a:sysClr>
              </a:solidFill>
              <a:latin typeface="Calibri" panose="020F0502020204030204"/>
              <a:ea typeface="+mn-ea"/>
              <a:cs typeface="+mn-cs"/>
            </a:rPr>
            <a:t>Definition of Food Planters </a:t>
          </a:r>
          <a:endParaRPr lang="en-SG" sz="1100" kern="1200" dirty="0">
            <a:solidFill>
              <a:sysClr val="windowText" lastClr="000000">
                <a:hueOff val="0"/>
                <a:satOff val="0"/>
                <a:lumOff val="0"/>
                <a:alphaOff val="0"/>
              </a:sysClr>
            </a:solidFill>
            <a:latin typeface="Calibri" panose="020F0502020204030204"/>
            <a:ea typeface="+mn-ea"/>
            <a:cs typeface="+mn-cs"/>
          </a:endParaRPr>
        </a:p>
      </dsp:txBody>
      <dsp:txXfrm>
        <a:off x="2541276" y="285738"/>
        <a:ext cx="2537555" cy="243268"/>
      </dsp:txXfrm>
    </dsp:sp>
    <dsp:sp modelId="{8CD66CBD-51C7-4CA1-894A-CE729311503C}">
      <dsp:nvSpPr>
        <dsp:cNvPr id="0" name=""/>
        <dsp:cNvSpPr/>
      </dsp:nvSpPr>
      <dsp:spPr>
        <a:xfrm>
          <a:off x="5078832" y="285738"/>
          <a:ext cx="2537555" cy="243268"/>
        </a:xfrm>
        <a:prstGeom prst="rect">
          <a:avLst/>
        </a:prstGeom>
        <a:solidFill>
          <a:srgbClr val="5B9BD5">
            <a:alpha val="90000"/>
            <a:tint val="40000"/>
            <a:hueOff val="0"/>
            <a:satOff val="0"/>
            <a:lumOff val="0"/>
            <a:alphaOff val="0"/>
          </a:srgbClr>
        </a:solidFill>
        <a:ln w="12700" cap="flat" cmpd="sng" algn="ctr">
          <a:solidFill>
            <a:srgbClr val="5B9BD5">
              <a:alpha val="90000"/>
              <a:tint val="4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13970" rIns="78232" bIns="13970" numCol="1" spcCol="1270" anchor="ctr" anchorCtr="0">
          <a:noAutofit/>
        </a:bodyPr>
        <a:lstStyle/>
        <a:p>
          <a:pPr lvl="0" algn="ctr" defTabSz="488950">
            <a:lnSpc>
              <a:spcPct val="90000"/>
            </a:lnSpc>
            <a:spcBef>
              <a:spcPct val="0"/>
            </a:spcBef>
            <a:spcAft>
              <a:spcPct val="35000"/>
            </a:spcAft>
          </a:pPr>
          <a:r>
            <a:rPr lang="en-US" sz="1100" kern="1200" dirty="0" smtClean="0">
              <a:solidFill>
                <a:sysClr val="windowText" lastClr="000000">
                  <a:hueOff val="0"/>
                  <a:satOff val="0"/>
                  <a:lumOff val="0"/>
                  <a:alphaOff val="0"/>
                </a:sysClr>
              </a:solidFill>
              <a:latin typeface="Calibri" panose="020F0502020204030204"/>
              <a:ea typeface="+mn-ea"/>
              <a:cs typeface="+mn-cs"/>
            </a:rPr>
            <a:t>Definition of openings </a:t>
          </a:r>
          <a:endParaRPr lang="en-SG" sz="1000" kern="1200" dirty="0">
            <a:solidFill>
              <a:sysClr val="windowText" lastClr="000000">
                <a:hueOff val="0"/>
                <a:satOff val="0"/>
                <a:lumOff val="0"/>
                <a:alphaOff val="0"/>
              </a:sysClr>
            </a:solidFill>
            <a:latin typeface="Calibri" panose="020F0502020204030204"/>
            <a:ea typeface="+mn-ea"/>
            <a:cs typeface="+mn-cs"/>
          </a:endParaRPr>
        </a:p>
      </dsp:txBody>
      <dsp:txXfrm>
        <a:off x="5078832" y="285738"/>
        <a:ext cx="2537555" cy="24326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993F16-0DDF-4A3C-B61D-3D9B269576E5}">
      <dsp:nvSpPr>
        <dsp:cNvPr id="0" name=""/>
        <dsp:cNvSpPr/>
      </dsp:nvSpPr>
      <dsp:spPr>
        <a:xfrm>
          <a:off x="0" y="4834196"/>
          <a:ext cx="7620109" cy="529003"/>
        </a:xfrm>
        <a:prstGeom prst="rect">
          <a:avLst/>
        </a:prstGeom>
        <a:solidFill>
          <a:srgbClr val="5B9BD5">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78232" numCol="1" spcCol="1270" anchor="ctr" anchorCtr="0">
          <a:noAutofit/>
        </a:bodyPr>
        <a:lstStyle/>
        <a:p>
          <a:pPr lvl="0" algn="ctr" defTabSz="488950">
            <a:lnSpc>
              <a:spcPct val="90000"/>
            </a:lnSpc>
            <a:spcBef>
              <a:spcPct val="0"/>
            </a:spcBef>
            <a:spcAft>
              <a:spcPct val="35000"/>
            </a:spcAft>
          </a:pPr>
          <a:r>
            <a:rPr lang="en-SG" sz="1100" kern="1200" dirty="0" smtClean="0">
              <a:solidFill>
                <a:sysClr val="window" lastClr="FFFFFF"/>
              </a:solidFill>
              <a:latin typeface="Calibri" panose="020F0502020204030204"/>
              <a:ea typeface="+mn-ea"/>
              <a:cs typeface="+mn-cs"/>
            </a:rPr>
            <a:t>7. Optimal PSF Design Alternative</a:t>
          </a:r>
        </a:p>
      </dsp:txBody>
      <dsp:txXfrm>
        <a:off x="0" y="4834196"/>
        <a:ext cx="7620109" cy="285661"/>
      </dsp:txXfrm>
    </dsp:sp>
    <dsp:sp modelId="{1B327B2F-55BF-4C1F-88D8-F7597C3C0DCB}">
      <dsp:nvSpPr>
        <dsp:cNvPr id="0" name=""/>
        <dsp:cNvSpPr/>
      </dsp:nvSpPr>
      <dsp:spPr>
        <a:xfrm>
          <a:off x="0" y="5109277"/>
          <a:ext cx="7620109" cy="243341"/>
        </a:xfrm>
        <a:prstGeom prst="rect">
          <a:avLst/>
        </a:prstGeom>
        <a:solidFill>
          <a:srgbClr val="5B9BD5">
            <a:alpha val="90000"/>
            <a:tint val="40000"/>
            <a:hueOff val="0"/>
            <a:satOff val="0"/>
            <a:lumOff val="0"/>
            <a:alphaOff val="0"/>
          </a:srgbClr>
        </a:solidFill>
        <a:ln w="12700" cap="flat" cmpd="sng" algn="ctr">
          <a:solidFill>
            <a:srgbClr val="5B9BD5">
              <a:alpha val="90000"/>
              <a:tint val="4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13970" rIns="78232" bIns="13970" numCol="1" spcCol="1270" anchor="ctr" anchorCtr="0">
          <a:noAutofit/>
        </a:bodyPr>
        <a:lstStyle/>
        <a:p>
          <a:pPr lvl="0" algn="ctr" defTabSz="488950">
            <a:lnSpc>
              <a:spcPct val="90000"/>
            </a:lnSpc>
            <a:spcBef>
              <a:spcPct val="0"/>
            </a:spcBef>
            <a:spcAft>
              <a:spcPct val="35000"/>
            </a:spcAft>
          </a:pPr>
          <a:r>
            <a:rPr lang="en-SG" sz="1100" kern="1200" dirty="0" smtClean="0">
              <a:solidFill>
                <a:sysClr val="windowText" lastClr="000000">
                  <a:hueOff val="0"/>
                  <a:satOff val="0"/>
                  <a:lumOff val="0"/>
                  <a:alphaOff val="0"/>
                </a:sysClr>
              </a:solidFill>
              <a:latin typeface="Calibri" panose="020F0502020204030204"/>
              <a:ea typeface="+mn-ea"/>
              <a:cs typeface="+mn-cs"/>
            </a:rPr>
            <a:t>Façade installation and monitoring</a:t>
          </a:r>
        </a:p>
      </dsp:txBody>
      <dsp:txXfrm>
        <a:off x="0" y="5109277"/>
        <a:ext cx="7620109" cy="243341"/>
      </dsp:txXfrm>
    </dsp:sp>
    <dsp:sp modelId="{0F6F006A-F64A-423A-81A8-B380EECFC58E}">
      <dsp:nvSpPr>
        <dsp:cNvPr id="0" name=""/>
        <dsp:cNvSpPr/>
      </dsp:nvSpPr>
      <dsp:spPr>
        <a:xfrm rot="10800000">
          <a:off x="0" y="4028523"/>
          <a:ext cx="7620109" cy="813607"/>
        </a:xfrm>
        <a:prstGeom prst="upArrowCallout">
          <a:avLst/>
        </a:prstGeom>
        <a:solidFill>
          <a:srgbClr val="5B9BD5">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78232" numCol="1" spcCol="1270" anchor="ctr" anchorCtr="0">
          <a:noAutofit/>
        </a:bodyPr>
        <a:lstStyle/>
        <a:p>
          <a:pPr lvl="0" algn="ctr" defTabSz="488950">
            <a:lnSpc>
              <a:spcPct val="90000"/>
            </a:lnSpc>
            <a:spcBef>
              <a:spcPct val="0"/>
            </a:spcBef>
            <a:spcAft>
              <a:spcPct val="35000"/>
            </a:spcAft>
          </a:pPr>
          <a:r>
            <a:rPr lang="en-SG" sz="1100" kern="1200" dirty="0" smtClean="0">
              <a:solidFill>
                <a:sysClr val="window" lastClr="FFFFFF"/>
              </a:solidFill>
              <a:latin typeface="Calibri" panose="020F0502020204030204"/>
              <a:ea typeface="+mn-ea"/>
              <a:cs typeface="+mn-cs"/>
            </a:rPr>
            <a:t>6. </a:t>
          </a:r>
          <a:r>
            <a:rPr lang="en-GB" sz="1100" kern="1200" dirty="0" smtClean="0">
              <a:solidFill>
                <a:sysClr val="window" lastClr="FFFFFF"/>
              </a:solidFill>
              <a:latin typeface="Calibri" panose="020F0502020204030204"/>
              <a:ea typeface="+mn-ea"/>
              <a:cs typeface="+mn-cs"/>
            </a:rPr>
            <a:t>Evaluation of SPF design alternatives and selection of the optimal SPF design alternative</a:t>
          </a:r>
          <a:endParaRPr lang="en-SG" sz="1100" kern="1200" dirty="0">
            <a:solidFill>
              <a:sysClr val="window" lastClr="FFFFFF"/>
            </a:solidFill>
            <a:latin typeface="Calibri" panose="020F0502020204030204"/>
            <a:ea typeface="+mn-ea"/>
            <a:cs typeface="+mn-cs"/>
          </a:endParaRPr>
        </a:p>
      </dsp:txBody>
      <dsp:txXfrm rot="-10800000">
        <a:off x="0" y="4128540"/>
        <a:ext cx="7620109" cy="185559"/>
      </dsp:txXfrm>
    </dsp:sp>
    <dsp:sp modelId="{88A8AFA8-969F-4853-960E-B062E1728402}">
      <dsp:nvSpPr>
        <dsp:cNvPr id="0" name=""/>
        <dsp:cNvSpPr/>
      </dsp:nvSpPr>
      <dsp:spPr>
        <a:xfrm>
          <a:off x="0" y="4314100"/>
          <a:ext cx="3810054" cy="243268"/>
        </a:xfrm>
        <a:prstGeom prst="rect">
          <a:avLst/>
        </a:prstGeom>
        <a:solidFill>
          <a:srgbClr val="5B9BD5">
            <a:alpha val="90000"/>
            <a:tint val="40000"/>
            <a:hueOff val="0"/>
            <a:satOff val="0"/>
            <a:lumOff val="0"/>
            <a:alphaOff val="0"/>
          </a:srgbClr>
        </a:solidFill>
        <a:ln w="12700" cap="flat" cmpd="sng" algn="ctr">
          <a:solidFill>
            <a:srgbClr val="5B9BD5">
              <a:alpha val="90000"/>
              <a:tint val="4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13970" rIns="78232" bIns="13970" numCol="1" spcCol="1270" anchor="ctr" anchorCtr="0">
          <a:noAutofit/>
        </a:bodyPr>
        <a:lstStyle/>
        <a:p>
          <a:pPr lvl="0" algn="ctr" defTabSz="488950">
            <a:lnSpc>
              <a:spcPct val="90000"/>
            </a:lnSpc>
            <a:spcBef>
              <a:spcPct val="0"/>
            </a:spcBef>
            <a:spcAft>
              <a:spcPct val="35000"/>
            </a:spcAft>
          </a:pPr>
          <a:r>
            <a:rPr lang="en-SG" sz="1100" kern="1200" dirty="0" smtClean="0">
              <a:solidFill>
                <a:sysClr val="windowText" lastClr="000000">
                  <a:hueOff val="0"/>
                  <a:satOff val="0"/>
                  <a:lumOff val="0"/>
                  <a:alphaOff val="0"/>
                </a:sysClr>
              </a:solidFill>
              <a:latin typeface="Calibri" panose="020F0502020204030204"/>
              <a:ea typeface="+mn-ea"/>
              <a:cs typeface="+mn-cs"/>
            </a:rPr>
            <a:t>Accepting one Design: proceed to step 7 </a:t>
          </a:r>
          <a:endParaRPr lang="en-SG" sz="1100" kern="1200" dirty="0">
            <a:solidFill>
              <a:sysClr val="windowText" lastClr="000000">
                <a:hueOff val="0"/>
                <a:satOff val="0"/>
                <a:lumOff val="0"/>
                <a:alphaOff val="0"/>
              </a:sysClr>
            </a:solidFill>
            <a:latin typeface="Calibri" panose="020F0502020204030204"/>
            <a:ea typeface="+mn-ea"/>
            <a:cs typeface="+mn-cs"/>
          </a:endParaRPr>
        </a:p>
      </dsp:txBody>
      <dsp:txXfrm>
        <a:off x="0" y="4314100"/>
        <a:ext cx="3810054" cy="243268"/>
      </dsp:txXfrm>
    </dsp:sp>
    <dsp:sp modelId="{1F512BA4-F3F1-4E06-BC1C-FC3ACCD026C7}">
      <dsp:nvSpPr>
        <dsp:cNvPr id="0" name=""/>
        <dsp:cNvSpPr/>
      </dsp:nvSpPr>
      <dsp:spPr>
        <a:xfrm>
          <a:off x="3810054" y="4314100"/>
          <a:ext cx="3810054" cy="243268"/>
        </a:xfrm>
        <a:prstGeom prst="rect">
          <a:avLst/>
        </a:prstGeom>
        <a:solidFill>
          <a:srgbClr val="5B9BD5">
            <a:alpha val="90000"/>
            <a:tint val="40000"/>
            <a:hueOff val="0"/>
            <a:satOff val="0"/>
            <a:lumOff val="0"/>
            <a:alphaOff val="0"/>
          </a:srgbClr>
        </a:solidFill>
        <a:ln w="12700" cap="flat" cmpd="sng" algn="ctr">
          <a:solidFill>
            <a:srgbClr val="5B9BD5">
              <a:alpha val="90000"/>
              <a:tint val="4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13970" rIns="78232" bIns="13970" numCol="1" spcCol="1270" anchor="ctr" anchorCtr="0">
          <a:noAutofit/>
        </a:bodyPr>
        <a:lstStyle/>
        <a:p>
          <a:pPr lvl="0" algn="ctr" defTabSz="488950">
            <a:lnSpc>
              <a:spcPct val="90000"/>
            </a:lnSpc>
            <a:spcBef>
              <a:spcPct val="0"/>
            </a:spcBef>
            <a:spcAft>
              <a:spcPct val="35000"/>
            </a:spcAft>
          </a:pPr>
          <a:r>
            <a:rPr lang="en-US" sz="1100" kern="1200" dirty="0" smtClean="0">
              <a:solidFill>
                <a:sysClr val="windowText" lastClr="000000">
                  <a:hueOff val="0"/>
                  <a:satOff val="0"/>
                  <a:lumOff val="0"/>
                  <a:alphaOff val="0"/>
                </a:sysClr>
              </a:solidFill>
              <a:latin typeface="Calibri" panose="020F0502020204030204"/>
              <a:ea typeface="+mn-ea"/>
              <a:cs typeface="+mn-cs"/>
            </a:rPr>
            <a:t>Not accepting design: return to any previous step</a:t>
          </a:r>
          <a:endParaRPr lang="en-SG" sz="1100" kern="1200" dirty="0">
            <a:solidFill>
              <a:sysClr val="windowText" lastClr="000000">
                <a:hueOff val="0"/>
                <a:satOff val="0"/>
                <a:lumOff val="0"/>
                <a:alphaOff val="0"/>
              </a:sysClr>
            </a:solidFill>
            <a:latin typeface="Calibri" panose="020F0502020204030204"/>
            <a:ea typeface="+mn-ea"/>
            <a:cs typeface="+mn-cs"/>
          </a:endParaRPr>
        </a:p>
      </dsp:txBody>
      <dsp:txXfrm>
        <a:off x="3810054" y="4314100"/>
        <a:ext cx="3810054" cy="243268"/>
      </dsp:txXfrm>
    </dsp:sp>
    <dsp:sp modelId="{93C08A97-6FAE-44F2-B611-4C83AEC1053F}">
      <dsp:nvSpPr>
        <dsp:cNvPr id="0" name=""/>
        <dsp:cNvSpPr/>
      </dsp:nvSpPr>
      <dsp:spPr>
        <a:xfrm rot="10800000">
          <a:off x="0" y="3222851"/>
          <a:ext cx="7620109" cy="813607"/>
        </a:xfrm>
        <a:prstGeom prst="upArrowCallout">
          <a:avLst/>
        </a:prstGeom>
        <a:solidFill>
          <a:srgbClr val="5B9BD5">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78232" numCol="1" spcCol="1270" anchor="ctr" anchorCtr="0">
          <a:noAutofit/>
        </a:bodyPr>
        <a:lstStyle/>
        <a:p>
          <a:pPr lvl="0" algn="ctr" defTabSz="488950">
            <a:lnSpc>
              <a:spcPct val="90000"/>
            </a:lnSpc>
            <a:spcBef>
              <a:spcPct val="0"/>
            </a:spcBef>
            <a:spcAft>
              <a:spcPct val="35000"/>
            </a:spcAft>
          </a:pPr>
          <a:r>
            <a:rPr lang="en-SG" sz="1100" kern="1200" dirty="0" smtClean="0">
              <a:solidFill>
                <a:sysClr val="window" lastClr="FFFFFF"/>
              </a:solidFill>
              <a:latin typeface="Calibri" panose="020F0502020204030204"/>
              <a:ea typeface="+mn-ea"/>
              <a:cs typeface="+mn-cs"/>
            </a:rPr>
            <a:t>5. Assigning the criteria scores to design alternatives</a:t>
          </a:r>
          <a:endParaRPr lang="en-SG" sz="1100" kern="1200" dirty="0">
            <a:solidFill>
              <a:sysClr val="window" lastClr="FFFFFF"/>
            </a:solidFill>
            <a:latin typeface="Calibri" panose="020F0502020204030204"/>
            <a:ea typeface="+mn-ea"/>
            <a:cs typeface="+mn-cs"/>
          </a:endParaRPr>
        </a:p>
      </dsp:txBody>
      <dsp:txXfrm rot="-10800000">
        <a:off x="0" y="3322868"/>
        <a:ext cx="7620109" cy="185559"/>
      </dsp:txXfrm>
    </dsp:sp>
    <dsp:sp modelId="{2FFF63C6-5CAA-4324-A3FA-7799C5CD46A6}">
      <dsp:nvSpPr>
        <dsp:cNvPr id="0" name=""/>
        <dsp:cNvSpPr/>
      </dsp:nvSpPr>
      <dsp:spPr>
        <a:xfrm>
          <a:off x="3720" y="3508427"/>
          <a:ext cx="2537555" cy="243268"/>
        </a:xfrm>
        <a:prstGeom prst="rect">
          <a:avLst/>
        </a:prstGeom>
        <a:solidFill>
          <a:srgbClr val="5B9BD5">
            <a:alpha val="90000"/>
            <a:tint val="40000"/>
            <a:hueOff val="0"/>
            <a:satOff val="0"/>
            <a:lumOff val="0"/>
            <a:alphaOff val="0"/>
          </a:srgbClr>
        </a:solidFill>
        <a:ln w="12700" cap="flat" cmpd="sng" algn="ctr">
          <a:solidFill>
            <a:srgbClr val="5B9BD5">
              <a:alpha val="90000"/>
              <a:tint val="4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13970" rIns="78232" bIns="13970" numCol="1" spcCol="1270" anchor="ctr" anchorCtr="0">
          <a:noAutofit/>
        </a:bodyPr>
        <a:lstStyle/>
        <a:p>
          <a:pPr lvl="0" algn="ctr" defTabSz="488950">
            <a:lnSpc>
              <a:spcPct val="90000"/>
            </a:lnSpc>
            <a:spcBef>
              <a:spcPct val="0"/>
            </a:spcBef>
            <a:spcAft>
              <a:spcPct val="35000"/>
            </a:spcAft>
          </a:pPr>
          <a:r>
            <a:rPr lang="en-SG" sz="1100" kern="1200" dirty="0" smtClean="0">
              <a:solidFill>
                <a:sysClr val="windowText" lastClr="000000">
                  <a:hueOff val="0"/>
                  <a:satOff val="0"/>
                  <a:lumOff val="0"/>
                  <a:alphaOff val="0"/>
                </a:sysClr>
              </a:solidFill>
              <a:latin typeface="Calibri" panose="020F0502020204030204"/>
              <a:ea typeface="+mn-ea"/>
              <a:cs typeface="+mn-cs"/>
            </a:rPr>
            <a:t>        Computer simulations</a:t>
          </a:r>
          <a:endParaRPr lang="en-SG" sz="1100" kern="1200" dirty="0">
            <a:solidFill>
              <a:sysClr val="windowText" lastClr="000000">
                <a:hueOff val="0"/>
                <a:satOff val="0"/>
                <a:lumOff val="0"/>
                <a:alphaOff val="0"/>
              </a:sysClr>
            </a:solidFill>
            <a:latin typeface="Calibri" panose="020F0502020204030204"/>
            <a:ea typeface="+mn-ea"/>
            <a:cs typeface="+mn-cs"/>
          </a:endParaRPr>
        </a:p>
      </dsp:txBody>
      <dsp:txXfrm>
        <a:off x="3720" y="3508427"/>
        <a:ext cx="2537555" cy="243268"/>
      </dsp:txXfrm>
    </dsp:sp>
    <dsp:sp modelId="{72DD47E3-9FB2-4CA2-AD72-077EF686C72B}">
      <dsp:nvSpPr>
        <dsp:cNvPr id="0" name=""/>
        <dsp:cNvSpPr/>
      </dsp:nvSpPr>
      <dsp:spPr>
        <a:xfrm>
          <a:off x="2541276" y="3508427"/>
          <a:ext cx="2537555" cy="243268"/>
        </a:xfrm>
        <a:prstGeom prst="rect">
          <a:avLst/>
        </a:prstGeom>
        <a:solidFill>
          <a:srgbClr val="5B9BD5">
            <a:alpha val="90000"/>
            <a:tint val="40000"/>
            <a:hueOff val="0"/>
            <a:satOff val="0"/>
            <a:lumOff val="0"/>
            <a:alphaOff val="0"/>
          </a:srgbClr>
        </a:solidFill>
        <a:ln w="12700" cap="flat" cmpd="sng" algn="ctr">
          <a:solidFill>
            <a:srgbClr val="5B9BD5">
              <a:alpha val="90000"/>
              <a:tint val="4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13970" rIns="78232" bIns="13970" numCol="1" spcCol="1270" anchor="ctr" anchorCtr="0">
          <a:noAutofit/>
        </a:bodyPr>
        <a:lstStyle/>
        <a:p>
          <a:pPr lvl="0" algn="ctr" defTabSz="488950">
            <a:lnSpc>
              <a:spcPct val="90000"/>
            </a:lnSpc>
            <a:spcBef>
              <a:spcPct val="0"/>
            </a:spcBef>
            <a:spcAft>
              <a:spcPct val="35000"/>
            </a:spcAft>
          </a:pPr>
          <a:r>
            <a:rPr lang="en-SG" sz="1100" kern="1200" dirty="0" smtClean="0">
              <a:solidFill>
                <a:sysClr val="windowText" lastClr="000000">
                  <a:hueOff val="0"/>
                  <a:satOff val="0"/>
                  <a:lumOff val="0"/>
                  <a:alphaOff val="0"/>
                </a:sysClr>
              </a:solidFill>
              <a:latin typeface="Calibri" panose="020F0502020204030204"/>
              <a:ea typeface="+mn-ea"/>
              <a:cs typeface="+mn-cs"/>
            </a:rPr>
            <a:t>Calculations</a:t>
          </a:r>
          <a:endParaRPr lang="en-SG" sz="1100" kern="1200" dirty="0">
            <a:solidFill>
              <a:sysClr val="windowText" lastClr="000000">
                <a:hueOff val="0"/>
                <a:satOff val="0"/>
                <a:lumOff val="0"/>
                <a:alphaOff val="0"/>
              </a:sysClr>
            </a:solidFill>
            <a:latin typeface="Calibri" panose="020F0502020204030204"/>
            <a:ea typeface="+mn-ea"/>
            <a:cs typeface="+mn-cs"/>
          </a:endParaRPr>
        </a:p>
      </dsp:txBody>
      <dsp:txXfrm>
        <a:off x="2541276" y="3508427"/>
        <a:ext cx="2537555" cy="243268"/>
      </dsp:txXfrm>
    </dsp:sp>
    <dsp:sp modelId="{9FB3C8C0-8441-4BCF-9778-7292BECDB8D9}">
      <dsp:nvSpPr>
        <dsp:cNvPr id="0" name=""/>
        <dsp:cNvSpPr/>
      </dsp:nvSpPr>
      <dsp:spPr>
        <a:xfrm>
          <a:off x="5078832" y="3508427"/>
          <a:ext cx="2537555" cy="243268"/>
        </a:xfrm>
        <a:prstGeom prst="rect">
          <a:avLst/>
        </a:prstGeom>
        <a:solidFill>
          <a:srgbClr val="5B9BD5">
            <a:alpha val="90000"/>
            <a:tint val="40000"/>
            <a:hueOff val="0"/>
            <a:satOff val="0"/>
            <a:lumOff val="0"/>
            <a:alphaOff val="0"/>
          </a:srgbClr>
        </a:solidFill>
        <a:ln w="12700" cap="flat" cmpd="sng" algn="ctr">
          <a:solidFill>
            <a:srgbClr val="5B9BD5">
              <a:alpha val="90000"/>
              <a:tint val="4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13970" rIns="78232" bIns="13970" numCol="1" spcCol="1270" anchor="ctr" anchorCtr="0">
          <a:noAutofit/>
        </a:bodyPr>
        <a:lstStyle/>
        <a:p>
          <a:pPr lvl="0" algn="ctr" defTabSz="488950">
            <a:lnSpc>
              <a:spcPct val="90000"/>
            </a:lnSpc>
            <a:spcBef>
              <a:spcPct val="0"/>
            </a:spcBef>
            <a:spcAft>
              <a:spcPct val="35000"/>
            </a:spcAft>
          </a:pPr>
          <a:r>
            <a:rPr lang="en-SG" sz="1100" kern="1200" dirty="0" smtClean="0">
              <a:solidFill>
                <a:sysClr val="windowText" lastClr="000000">
                  <a:hueOff val="0"/>
                  <a:satOff val="0"/>
                  <a:lumOff val="0"/>
                  <a:alphaOff val="0"/>
                </a:sysClr>
              </a:solidFill>
              <a:latin typeface="Calibri" panose="020F0502020204030204"/>
              <a:ea typeface="+mn-ea"/>
              <a:cs typeface="+mn-cs"/>
            </a:rPr>
            <a:t>Survey with experts and residents</a:t>
          </a:r>
          <a:endParaRPr lang="en-SG" sz="1100" kern="1200" dirty="0">
            <a:solidFill>
              <a:sysClr val="windowText" lastClr="000000">
                <a:hueOff val="0"/>
                <a:satOff val="0"/>
                <a:lumOff val="0"/>
                <a:alphaOff val="0"/>
              </a:sysClr>
            </a:solidFill>
            <a:latin typeface="Calibri" panose="020F0502020204030204"/>
            <a:ea typeface="+mn-ea"/>
            <a:cs typeface="+mn-cs"/>
          </a:endParaRPr>
        </a:p>
      </dsp:txBody>
      <dsp:txXfrm>
        <a:off x="5078832" y="3508427"/>
        <a:ext cx="2537555" cy="243268"/>
      </dsp:txXfrm>
    </dsp:sp>
    <dsp:sp modelId="{4604C98A-6936-468A-87B1-8E09BAE845E0}">
      <dsp:nvSpPr>
        <dsp:cNvPr id="0" name=""/>
        <dsp:cNvSpPr/>
      </dsp:nvSpPr>
      <dsp:spPr>
        <a:xfrm rot="10800000">
          <a:off x="0" y="2417179"/>
          <a:ext cx="7620109" cy="813607"/>
        </a:xfrm>
        <a:prstGeom prst="upArrowCallout">
          <a:avLst/>
        </a:prstGeom>
        <a:solidFill>
          <a:srgbClr val="5B9BD5">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78232" numCol="1" spcCol="1270" anchor="ctr" anchorCtr="0">
          <a:noAutofit/>
        </a:bodyPr>
        <a:lstStyle/>
        <a:p>
          <a:pPr lvl="0" algn="ctr" defTabSz="488950">
            <a:lnSpc>
              <a:spcPct val="90000"/>
            </a:lnSpc>
            <a:spcBef>
              <a:spcPct val="0"/>
            </a:spcBef>
            <a:spcAft>
              <a:spcPct val="35000"/>
            </a:spcAft>
          </a:pPr>
          <a:r>
            <a:rPr lang="en-SG" sz="1100" kern="1200" dirty="0" smtClean="0">
              <a:solidFill>
                <a:sysClr val="window" lastClr="FFFFFF"/>
              </a:solidFill>
              <a:latin typeface="Calibri" panose="020F0502020204030204"/>
              <a:ea typeface="+mn-ea"/>
              <a:cs typeface="+mn-cs"/>
            </a:rPr>
            <a:t>4. </a:t>
          </a:r>
          <a:r>
            <a:rPr lang="en-GB" sz="1100" kern="1200" dirty="0" smtClean="0">
              <a:solidFill>
                <a:sysClr val="window" lastClr="FFFFFF"/>
              </a:solidFill>
              <a:latin typeface="Calibri" panose="020F0502020204030204"/>
              <a:ea typeface="+mn-ea"/>
              <a:cs typeface="+mn-cs"/>
            </a:rPr>
            <a:t>Determination of relevant assessment criteria functions and weight coefficients</a:t>
          </a:r>
          <a:endParaRPr lang="en-SG" sz="1100" kern="1200" dirty="0">
            <a:solidFill>
              <a:sysClr val="window" lastClr="FFFFFF"/>
            </a:solidFill>
            <a:latin typeface="Calibri" panose="020F0502020204030204"/>
            <a:ea typeface="+mn-ea"/>
            <a:cs typeface="+mn-cs"/>
          </a:endParaRPr>
        </a:p>
      </dsp:txBody>
      <dsp:txXfrm rot="-10800000">
        <a:off x="0" y="2517196"/>
        <a:ext cx="7620109" cy="185559"/>
      </dsp:txXfrm>
    </dsp:sp>
    <dsp:sp modelId="{F87E4748-B6E8-45E4-882B-8FB22B78BE06}">
      <dsp:nvSpPr>
        <dsp:cNvPr id="0" name=""/>
        <dsp:cNvSpPr/>
      </dsp:nvSpPr>
      <dsp:spPr>
        <a:xfrm>
          <a:off x="0" y="2702755"/>
          <a:ext cx="3810054" cy="243268"/>
        </a:xfrm>
        <a:prstGeom prst="rect">
          <a:avLst/>
        </a:prstGeom>
        <a:solidFill>
          <a:srgbClr val="5B9BD5">
            <a:alpha val="90000"/>
            <a:tint val="40000"/>
            <a:hueOff val="0"/>
            <a:satOff val="0"/>
            <a:lumOff val="0"/>
            <a:alphaOff val="0"/>
          </a:srgbClr>
        </a:solidFill>
        <a:ln w="12700" cap="flat" cmpd="sng" algn="ctr">
          <a:solidFill>
            <a:srgbClr val="5B9BD5">
              <a:alpha val="90000"/>
              <a:tint val="4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13970" rIns="78232" bIns="13970" numCol="1" spcCol="1270" anchor="ctr" anchorCtr="0">
          <a:noAutofit/>
        </a:bodyPr>
        <a:lstStyle/>
        <a:p>
          <a:pPr lvl="0" algn="ctr" defTabSz="488950">
            <a:lnSpc>
              <a:spcPct val="90000"/>
            </a:lnSpc>
            <a:spcBef>
              <a:spcPct val="0"/>
            </a:spcBef>
            <a:spcAft>
              <a:spcPct val="35000"/>
            </a:spcAft>
          </a:pPr>
          <a:r>
            <a:rPr lang="en-US" sz="1100" kern="1200" dirty="0" smtClean="0">
              <a:solidFill>
                <a:sysClr val="windowText" lastClr="000000">
                  <a:hueOff val="0"/>
                  <a:satOff val="0"/>
                  <a:lumOff val="0"/>
                  <a:alphaOff val="0"/>
                </a:sysClr>
              </a:solidFill>
              <a:latin typeface="Calibri" panose="020F0502020204030204"/>
              <a:ea typeface="+mn-ea"/>
              <a:cs typeface="+mn-cs"/>
            </a:rPr>
            <a:t>Quantitative</a:t>
          </a:r>
          <a:endParaRPr lang="en-SG" sz="1100" kern="1200" dirty="0">
            <a:solidFill>
              <a:sysClr val="windowText" lastClr="000000">
                <a:hueOff val="0"/>
                <a:satOff val="0"/>
                <a:lumOff val="0"/>
                <a:alphaOff val="0"/>
              </a:sysClr>
            </a:solidFill>
            <a:latin typeface="Calibri" panose="020F0502020204030204"/>
            <a:ea typeface="+mn-ea"/>
            <a:cs typeface="+mn-cs"/>
          </a:endParaRPr>
        </a:p>
      </dsp:txBody>
      <dsp:txXfrm>
        <a:off x="0" y="2702755"/>
        <a:ext cx="3810054" cy="243268"/>
      </dsp:txXfrm>
    </dsp:sp>
    <dsp:sp modelId="{CFA7FCF1-7B41-4B64-86D3-18F58168565A}">
      <dsp:nvSpPr>
        <dsp:cNvPr id="0" name=""/>
        <dsp:cNvSpPr/>
      </dsp:nvSpPr>
      <dsp:spPr>
        <a:xfrm>
          <a:off x="3810054" y="2702755"/>
          <a:ext cx="3810054" cy="243268"/>
        </a:xfrm>
        <a:prstGeom prst="rect">
          <a:avLst/>
        </a:prstGeom>
        <a:solidFill>
          <a:srgbClr val="5B9BD5">
            <a:alpha val="90000"/>
            <a:tint val="40000"/>
            <a:hueOff val="0"/>
            <a:satOff val="0"/>
            <a:lumOff val="0"/>
            <a:alphaOff val="0"/>
          </a:srgbClr>
        </a:solidFill>
        <a:ln w="12700" cap="flat" cmpd="sng" algn="ctr">
          <a:solidFill>
            <a:srgbClr val="5B9BD5">
              <a:alpha val="90000"/>
              <a:tint val="4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13970" rIns="78232" bIns="13970" numCol="1" spcCol="1270" anchor="ctr" anchorCtr="0">
          <a:noAutofit/>
        </a:bodyPr>
        <a:lstStyle/>
        <a:p>
          <a:pPr lvl="0" algn="ctr" defTabSz="488950">
            <a:lnSpc>
              <a:spcPct val="90000"/>
            </a:lnSpc>
            <a:spcBef>
              <a:spcPct val="0"/>
            </a:spcBef>
            <a:spcAft>
              <a:spcPct val="35000"/>
            </a:spcAft>
          </a:pPr>
          <a:r>
            <a:rPr lang="en-US" sz="1100" kern="1200" dirty="0" smtClean="0">
              <a:solidFill>
                <a:sysClr val="windowText" lastClr="000000">
                  <a:hueOff val="0"/>
                  <a:satOff val="0"/>
                  <a:lumOff val="0"/>
                  <a:alphaOff val="0"/>
                </a:sysClr>
              </a:solidFill>
              <a:latin typeface="Calibri" panose="020F0502020204030204"/>
              <a:ea typeface="+mn-ea"/>
              <a:cs typeface="+mn-cs"/>
            </a:rPr>
            <a:t>Qualitative</a:t>
          </a:r>
          <a:endParaRPr lang="en-SG" sz="1100" kern="1200" dirty="0">
            <a:solidFill>
              <a:sysClr val="windowText" lastClr="000000">
                <a:hueOff val="0"/>
                <a:satOff val="0"/>
                <a:lumOff val="0"/>
                <a:alphaOff val="0"/>
              </a:sysClr>
            </a:solidFill>
            <a:latin typeface="Calibri" panose="020F0502020204030204"/>
            <a:ea typeface="+mn-ea"/>
            <a:cs typeface="+mn-cs"/>
          </a:endParaRPr>
        </a:p>
      </dsp:txBody>
      <dsp:txXfrm>
        <a:off x="3810054" y="2702755"/>
        <a:ext cx="3810054" cy="243268"/>
      </dsp:txXfrm>
    </dsp:sp>
    <dsp:sp modelId="{B374FB08-90DE-48E8-B4E1-137BF912BA05}">
      <dsp:nvSpPr>
        <dsp:cNvPr id="0" name=""/>
        <dsp:cNvSpPr/>
      </dsp:nvSpPr>
      <dsp:spPr>
        <a:xfrm rot="10800000">
          <a:off x="0" y="1611506"/>
          <a:ext cx="7620109" cy="813607"/>
        </a:xfrm>
        <a:prstGeom prst="upArrowCallout">
          <a:avLst/>
        </a:prstGeom>
        <a:solidFill>
          <a:srgbClr val="5B9BD5">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78232" numCol="1" spcCol="1270" anchor="ctr" anchorCtr="0">
          <a:noAutofit/>
        </a:bodyPr>
        <a:lstStyle/>
        <a:p>
          <a:pPr lvl="0" algn="ctr" defTabSz="488950">
            <a:lnSpc>
              <a:spcPct val="90000"/>
            </a:lnSpc>
            <a:spcBef>
              <a:spcPct val="0"/>
            </a:spcBef>
            <a:spcAft>
              <a:spcPct val="35000"/>
            </a:spcAft>
          </a:pPr>
          <a:r>
            <a:rPr lang="en-SG" sz="1100" kern="1200" dirty="0" smtClean="0">
              <a:solidFill>
                <a:sysClr val="window" lastClr="FFFFFF"/>
              </a:solidFill>
              <a:latin typeface="Calibri" panose="020F0502020204030204"/>
              <a:ea typeface="+mn-ea"/>
              <a:cs typeface="+mn-cs"/>
            </a:rPr>
            <a:t>3. Formulation of relevant design alternatives</a:t>
          </a:r>
          <a:endParaRPr lang="en-SG" sz="1100" kern="1200" dirty="0">
            <a:solidFill>
              <a:sysClr val="window" lastClr="FFFFFF"/>
            </a:solidFill>
            <a:latin typeface="Calibri" panose="020F0502020204030204"/>
            <a:ea typeface="+mn-ea"/>
            <a:cs typeface="+mn-cs"/>
          </a:endParaRPr>
        </a:p>
      </dsp:txBody>
      <dsp:txXfrm rot="-10800000">
        <a:off x="0" y="1711523"/>
        <a:ext cx="7620109" cy="185559"/>
      </dsp:txXfrm>
    </dsp:sp>
    <dsp:sp modelId="{4231BE1C-2056-4372-9F9F-8490DEE676C2}">
      <dsp:nvSpPr>
        <dsp:cNvPr id="0" name=""/>
        <dsp:cNvSpPr/>
      </dsp:nvSpPr>
      <dsp:spPr>
        <a:xfrm>
          <a:off x="0" y="1897083"/>
          <a:ext cx="3810054" cy="243268"/>
        </a:xfrm>
        <a:prstGeom prst="rect">
          <a:avLst/>
        </a:prstGeom>
        <a:solidFill>
          <a:srgbClr val="5B9BD5">
            <a:alpha val="90000"/>
            <a:tint val="40000"/>
            <a:hueOff val="0"/>
            <a:satOff val="0"/>
            <a:lumOff val="0"/>
            <a:alphaOff val="0"/>
          </a:srgbClr>
        </a:solidFill>
        <a:ln w="12700" cap="flat" cmpd="sng" algn="ctr">
          <a:solidFill>
            <a:srgbClr val="5B9BD5">
              <a:alpha val="90000"/>
              <a:tint val="4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13970" rIns="78232" bIns="13970" numCol="1" spcCol="1270" anchor="ctr" anchorCtr="0">
          <a:noAutofit/>
        </a:bodyPr>
        <a:lstStyle/>
        <a:p>
          <a:pPr lvl="0" algn="ctr" defTabSz="488950">
            <a:lnSpc>
              <a:spcPct val="90000"/>
            </a:lnSpc>
            <a:spcBef>
              <a:spcPct val="0"/>
            </a:spcBef>
            <a:spcAft>
              <a:spcPct val="35000"/>
            </a:spcAft>
          </a:pPr>
          <a:r>
            <a:rPr lang="en-US" sz="1100" kern="1200" dirty="0" smtClean="0">
              <a:solidFill>
                <a:sysClr val="windowText" lastClr="000000">
                  <a:hueOff val="0"/>
                  <a:satOff val="0"/>
                  <a:lumOff val="0"/>
                  <a:alphaOff val="0"/>
                </a:sysClr>
              </a:solidFill>
              <a:latin typeface="Calibri" panose="020F0502020204030204"/>
              <a:ea typeface="+mn-ea"/>
              <a:cs typeface="+mn-cs"/>
            </a:rPr>
            <a:t>Facade wall (N,S,E,W)</a:t>
          </a:r>
          <a:endParaRPr lang="en-SG" sz="1100" kern="1200" dirty="0">
            <a:solidFill>
              <a:sysClr val="windowText" lastClr="000000">
                <a:hueOff val="0"/>
                <a:satOff val="0"/>
                <a:lumOff val="0"/>
                <a:alphaOff val="0"/>
              </a:sysClr>
            </a:solidFill>
            <a:latin typeface="Calibri" panose="020F0502020204030204"/>
            <a:ea typeface="+mn-ea"/>
            <a:cs typeface="+mn-cs"/>
          </a:endParaRPr>
        </a:p>
      </dsp:txBody>
      <dsp:txXfrm>
        <a:off x="0" y="1897083"/>
        <a:ext cx="3810054" cy="243268"/>
      </dsp:txXfrm>
    </dsp:sp>
    <dsp:sp modelId="{09F57BA1-55E4-4D1B-A50A-CA34CB026A8B}">
      <dsp:nvSpPr>
        <dsp:cNvPr id="0" name=""/>
        <dsp:cNvSpPr/>
      </dsp:nvSpPr>
      <dsp:spPr>
        <a:xfrm>
          <a:off x="3810054" y="1897083"/>
          <a:ext cx="3810054" cy="243268"/>
        </a:xfrm>
        <a:prstGeom prst="rect">
          <a:avLst/>
        </a:prstGeom>
        <a:solidFill>
          <a:srgbClr val="5B9BD5">
            <a:alpha val="90000"/>
            <a:tint val="40000"/>
            <a:hueOff val="0"/>
            <a:satOff val="0"/>
            <a:lumOff val="0"/>
            <a:alphaOff val="0"/>
          </a:srgbClr>
        </a:solidFill>
        <a:ln w="12700" cap="flat" cmpd="sng" algn="ctr">
          <a:solidFill>
            <a:srgbClr val="5B9BD5">
              <a:alpha val="90000"/>
              <a:tint val="4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13970" rIns="78232" bIns="13970" numCol="1" spcCol="1270" anchor="ctr" anchorCtr="0">
          <a:noAutofit/>
        </a:bodyPr>
        <a:lstStyle/>
        <a:p>
          <a:pPr lvl="0" algn="ctr" defTabSz="488950">
            <a:lnSpc>
              <a:spcPct val="90000"/>
            </a:lnSpc>
            <a:spcBef>
              <a:spcPct val="0"/>
            </a:spcBef>
            <a:spcAft>
              <a:spcPct val="35000"/>
            </a:spcAft>
          </a:pPr>
          <a:r>
            <a:rPr lang="en-US" sz="1100" kern="1200" dirty="0" smtClean="0">
              <a:solidFill>
                <a:sysClr val="windowText" lastClr="000000">
                  <a:hueOff val="0"/>
                  <a:satOff val="0"/>
                  <a:lumOff val="0"/>
                  <a:alphaOff val="0"/>
                </a:sysClr>
              </a:solidFill>
              <a:latin typeface="Calibri" panose="020F0502020204030204"/>
              <a:ea typeface="+mn-ea"/>
              <a:cs typeface="+mn-cs"/>
            </a:rPr>
            <a:t>Facade with balcony (N,S,E,W)</a:t>
          </a:r>
          <a:endParaRPr lang="en-SG" sz="1100" kern="1200" dirty="0">
            <a:solidFill>
              <a:sysClr val="windowText" lastClr="000000">
                <a:hueOff val="0"/>
                <a:satOff val="0"/>
                <a:lumOff val="0"/>
                <a:alphaOff val="0"/>
              </a:sysClr>
            </a:solidFill>
            <a:latin typeface="Calibri" panose="020F0502020204030204"/>
            <a:ea typeface="+mn-ea"/>
            <a:cs typeface="+mn-cs"/>
          </a:endParaRPr>
        </a:p>
      </dsp:txBody>
      <dsp:txXfrm>
        <a:off x="3810054" y="1897083"/>
        <a:ext cx="3810054" cy="243268"/>
      </dsp:txXfrm>
    </dsp:sp>
    <dsp:sp modelId="{B12BDC86-5933-4212-9DD1-ACCB36083FEA}">
      <dsp:nvSpPr>
        <dsp:cNvPr id="0" name=""/>
        <dsp:cNvSpPr/>
      </dsp:nvSpPr>
      <dsp:spPr>
        <a:xfrm rot="10800000">
          <a:off x="0" y="805834"/>
          <a:ext cx="7620109" cy="813607"/>
        </a:xfrm>
        <a:prstGeom prst="upArrowCallout">
          <a:avLst/>
        </a:prstGeom>
        <a:solidFill>
          <a:srgbClr val="5B9BD5">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78232" numCol="1" spcCol="1270" anchor="ctr" anchorCtr="0">
          <a:noAutofit/>
        </a:bodyPr>
        <a:lstStyle/>
        <a:p>
          <a:pPr lvl="0" algn="ctr" defTabSz="488950">
            <a:lnSpc>
              <a:spcPct val="90000"/>
            </a:lnSpc>
            <a:spcBef>
              <a:spcPct val="0"/>
            </a:spcBef>
            <a:spcAft>
              <a:spcPct val="35000"/>
            </a:spcAft>
          </a:pPr>
          <a:r>
            <a:rPr lang="en-SG" sz="1100" kern="1200" dirty="0" smtClean="0">
              <a:solidFill>
                <a:sysClr val="window" lastClr="FFFFFF"/>
              </a:solidFill>
              <a:latin typeface="Calibri" panose="020F0502020204030204"/>
              <a:ea typeface="+mn-ea"/>
              <a:cs typeface="+mn-cs"/>
            </a:rPr>
            <a:t>2. Formulation of decision goal</a:t>
          </a:r>
          <a:endParaRPr lang="en-SG" sz="1100" kern="1200" dirty="0">
            <a:solidFill>
              <a:sysClr val="window" lastClr="FFFFFF"/>
            </a:solidFill>
            <a:latin typeface="Calibri" panose="020F0502020204030204"/>
            <a:ea typeface="+mn-ea"/>
            <a:cs typeface="+mn-cs"/>
          </a:endParaRPr>
        </a:p>
      </dsp:txBody>
      <dsp:txXfrm rot="-10800000">
        <a:off x="0" y="905851"/>
        <a:ext cx="7620109" cy="185559"/>
      </dsp:txXfrm>
    </dsp:sp>
    <dsp:sp modelId="{0AF619A1-97DB-4F18-9B28-5107D17C9B08}">
      <dsp:nvSpPr>
        <dsp:cNvPr id="0" name=""/>
        <dsp:cNvSpPr/>
      </dsp:nvSpPr>
      <dsp:spPr>
        <a:xfrm>
          <a:off x="0" y="1091410"/>
          <a:ext cx="7620109" cy="243268"/>
        </a:xfrm>
        <a:prstGeom prst="rect">
          <a:avLst/>
        </a:prstGeom>
        <a:solidFill>
          <a:srgbClr val="5B9BD5">
            <a:alpha val="90000"/>
            <a:tint val="40000"/>
            <a:hueOff val="0"/>
            <a:satOff val="0"/>
            <a:lumOff val="0"/>
            <a:alphaOff val="0"/>
          </a:srgbClr>
        </a:solidFill>
        <a:ln w="12700" cap="flat" cmpd="sng" algn="ctr">
          <a:solidFill>
            <a:srgbClr val="5B9BD5">
              <a:alpha val="90000"/>
              <a:tint val="4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13970" rIns="78232" bIns="13970" numCol="1" spcCol="1270" anchor="ctr" anchorCtr="0">
          <a:noAutofit/>
        </a:bodyPr>
        <a:lstStyle/>
        <a:p>
          <a:pPr lvl="0" algn="ctr" defTabSz="488950">
            <a:lnSpc>
              <a:spcPct val="90000"/>
            </a:lnSpc>
            <a:spcBef>
              <a:spcPct val="0"/>
            </a:spcBef>
            <a:spcAft>
              <a:spcPct val="35000"/>
            </a:spcAft>
          </a:pPr>
          <a:r>
            <a:rPr lang="en-SG" sz="1100" kern="1200" dirty="0" smtClean="0">
              <a:solidFill>
                <a:sysClr val="windowText" lastClr="000000">
                  <a:hueOff val="0"/>
                  <a:satOff val="0"/>
                  <a:lumOff val="0"/>
                  <a:alphaOff val="0"/>
                </a:sysClr>
              </a:solidFill>
              <a:latin typeface="Calibri" panose="020F0502020204030204"/>
              <a:ea typeface="+mn-ea"/>
              <a:cs typeface="+mn-cs"/>
            </a:rPr>
            <a:t>Selected Design Alternative should balance: production output, costs, user comfort and aesthetics</a:t>
          </a:r>
          <a:endParaRPr lang="en-SG" sz="1100" kern="1200" dirty="0">
            <a:solidFill>
              <a:sysClr val="windowText" lastClr="000000">
                <a:hueOff val="0"/>
                <a:satOff val="0"/>
                <a:lumOff val="0"/>
                <a:alphaOff val="0"/>
              </a:sysClr>
            </a:solidFill>
            <a:latin typeface="Calibri" panose="020F0502020204030204"/>
            <a:ea typeface="+mn-ea"/>
            <a:cs typeface="+mn-cs"/>
          </a:endParaRPr>
        </a:p>
      </dsp:txBody>
      <dsp:txXfrm>
        <a:off x="0" y="1091410"/>
        <a:ext cx="7620109" cy="243268"/>
      </dsp:txXfrm>
    </dsp:sp>
    <dsp:sp modelId="{A507FD60-7A31-4098-924F-09CF961020C2}">
      <dsp:nvSpPr>
        <dsp:cNvPr id="0" name=""/>
        <dsp:cNvSpPr/>
      </dsp:nvSpPr>
      <dsp:spPr>
        <a:xfrm rot="10800000">
          <a:off x="0" y="162"/>
          <a:ext cx="7620109" cy="813607"/>
        </a:xfrm>
        <a:prstGeom prst="upArrowCallout">
          <a:avLst/>
        </a:prstGeom>
        <a:solidFill>
          <a:srgbClr val="5B9BD5">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78232" numCol="1" spcCol="1270" anchor="ctr" anchorCtr="0">
          <a:noAutofit/>
        </a:bodyPr>
        <a:lstStyle/>
        <a:p>
          <a:pPr lvl="0" algn="ctr" defTabSz="488950">
            <a:lnSpc>
              <a:spcPct val="90000"/>
            </a:lnSpc>
            <a:spcBef>
              <a:spcPct val="0"/>
            </a:spcBef>
            <a:spcAft>
              <a:spcPct val="35000"/>
            </a:spcAft>
          </a:pPr>
          <a:r>
            <a:rPr lang="en-SG" sz="1100" kern="1200" dirty="0" smtClean="0">
              <a:solidFill>
                <a:sysClr val="window" lastClr="FFFFFF"/>
              </a:solidFill>
              <a:latin typeface="Calibri" panose="020F0502020204030204"/>
              <a:ea typeface="+mn-ea"/>
              <a:cs typeface="+mn-cs"/>
            </a:rPr>
            <a:t>1. Initial definition of PSF components</a:t>
          </a:r>
        </a:p>
      </dsp:txBody>
      <dsp:txXfrm rot="-10800000">
        <a:off x="0" y="100179"/>
        <a:ext cx="7620109" cy="185559"/>
      </dsp:txXfrm>
    </dsp:sp>
    <dsp:sp modelId="{30AB8C7C-0797-4BA6-A625-D1E63EF936D3}">
      <dsp:nvSpPr>
        <dsp:cNvPr id="0" name=""/>
        <dsp:cNvSpPr/>
      </dsp:nvSpPr>
      <dsp:spPr>
        <a:xfrm>
          <a:off x="3720" y="285738"/>
          <a:ext cx="2537555" cy="243268"/>
        </a:xfrm>
        <a:prstGeom prst="rect">
          <a:avLst/>
        </a:prstGeom>
        <a:solidFill>
          <a:srgbClr val="5B9BD5">
            <a:alpha val="90000"/>
            <a:tint val="40000"/>
            <a:hueOff val="0"/>
            <a:satOff val="0"/>
            <a:lumOff val="0"/>
            <a:alphaOff val="0"/>
          </a:srgbClr>
        </a:solidFill>
        <a:ln w="12700" cap="flat" cmpd="sng" algn="ctr">
          <a:solidFill>
            <a:srgbClr val="5B9BD5">
              <a:alpha val="90000"/>
              <a:tint val="4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13970" rIns="78232" bIns="13970" numCol="1" spcCol="1270" anchor="ctr" anchorCtr="0">
          <a:noAutofit/>
        </a:bodyPr>
        <a:lstStyle/>
        <a:p>
          <a:pPr lvl="0" algn="ctr" defTabSz="488950">
            <a:lnSpc>
              <a:spcPct val="90000"/>
            </a:lnSpc>
            <a:spcBef>
              <a:spcPct val="0"/>
            </a:spcBef>
            <a:spcAft>
              <a:spcPct val="35000"/>
            </a:spcAft>
          </a:pPr>
          <a:r>
            <a:rPr lang="en-SG" sz="1100" kern="1200" dirty="0" smtClean="0">
              <a:solidFill>
                <a:sysClr val="windowText" lastClr="000000">
                  <a:hueOff val="0"/>
                  <a:satOff val="0"/>
                  <a:lumOff val="0"/>
                  <a:alphaOff val="0"/>
                </a:sysClr>
              </a:solidFill>
              <a:latin typeface="Calibri" panose="020F0502020204030204"/>
              <a:ea typeface="+mn-ea"/>
              <a:cs typeface="+mn-cs"/>
            </a:rPr>
            <a:t>Definition of PV system </a:t>
          </a:r>
          <a:endParaRPr lang="en-SG" sz="1000" kern="1200" dirty="0">
            <a:solidFill>
              <a:sysClr val="windowText" lastClr="000000">
                <a:hueOff val="0"/>
                <a:satOff val="0"/>
                <a:lumOff val="0"/>
                <a:alphaOff val="0"/>
              </a:sysClr>
            </a:solidFill>
            <a:latin typeface="Calibri" panose="020F0502020204030204"/>
            <a:ea typeface="+mn-ea"/>
            <a:cs typeface="+mn-cs"/>
          </a:endParaRPr>
        </a:p>
      </dsp:txBody>
      <dsp:txXfrm>
        <a:off x="3720" y="285738"/>
        <a:ext cx="2537555" cy="243268"/>
      </dsp:txXfrm>
    </dsp:sp>
    <dsp:sp modelId="{30AE25AE-7FE6-4E2D-A268-61C5155A2300}">
      <dsp:nvSpPr>
        <dsp:cNvPr id="0" name=""/>
        <dsp:cNvSpPr/>
      </dsp:nvSpPr>
      <dsp:spPr>
        <a:xfrm>
          <a:off x="2541276" y="285738"/>
          <a:ext cx="2537555" cy="243268"/>
        </a:xfrm>
        <a:prstGeom prst="rect">
          <a:avLst/>
        </a:prstGeom>
        <a:solidFill>
          <a:srgbClr val="5B9BD5">
            <a:alpha val="90000"/>
            <a:tint val="40000"/>
            <a:hueOff val="0"/>
            <a:satOff val="0"/>
            <a:lumOff val="0"/>
            <a:alphaOff val="0"/>
          </a:srgbClr>
        </a:solidFill>
        <a:ln w="12700" cap="flat" cmpd="sng" algn="ctr">
          <a:solidFill>
            <a:srgbClr val="5B9BD5">
              <a:alpha val="90000"/>
              <a:tint val="4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13970" rIns="78232" bIns="13970" numCol="1" spcCol="1270" anchor="ctr" anchorCtr="0">
          <a:noAutofit/>
        </a:bodyPr>
        <a:lstStyle/>
        <a:p>
          <a:pPr lvl="0" algn="ctr" defTabSz="488950">
            <a:lnSpc>
              <a:spcPct val="90000"/>
            </a:lnSpc>
            <a:spcBef>
              <a:spcPct val="0"/>
            </a:spcBef>
            <a:spcAft>
              <a:spcPct val="35000"/>
            </a:spcAft>
          </a:pPr>
          <a:r>
            <a:rPr lang="en-SG" sz="1100" kern="1200" dirty="0" smtClean="0">
              <a:solidFill>
                <a:sysClr val="windowText" lastClr="000000">
                  <a:hueOff val="0"/>
                  <a:satOff val="0"/>
                  <a:lumOff val="0"/>
                  <a:alphaOff val="0"/>
                </a:sysClr>
              </a:solidFill>
              <a:latin typeface="Calibri" panose="020F0502020204030204"/>
              <a:ea typeface="+mn-ea"/>
              <a:cs typeface="+mn-cs"/>
            </a:rPr>
            <a:t>Definition of Food Planters </a:t>
          </a:r>
          <a:endParaRPr lang="en-SG" sz="1100" kern="1200" dirty="0">
            <a:solidFill>
              <a:sysClr val="windowText" lastClr="000000">
                <a:hueOff val="0"/>
                <a:satOff val="0"/>
                <a:lumOff val="0"/>
                <a:alphaOff val="0"/>
              </a:sysClr>
            </a:solidFill>
            <a:latin typeface="Calibri" panose="020F0502020204030204"/>
            <a:ea typeface="+mn-ea"/>
            <a:cs typeface="+mn-cs"/>
          </a:endParaRPr>
        </a:p>
      </dsp:txBody>
      <dsp:txXfrm>
        <a:off x="2541276" y="285738"/>
        <a:ext cx="2537555" cy="243268"/>
      </dsp:txXfrm>
    </dsp:sp>
    <dsp:sp modelId="{8CD66CBD-51C7-4CA1-894A-CE729311503C}">
      <dsp:nvSpPr>
        <dsp:cNvPr id="0" name=""/>
        <dsp:cNvSpPr/>
      </dsp:nvSpPr>
      <dsp:spPr>
        <a:xfrm>
          <a:off x="5078832" y="285738"/>
          <a:ext cx="2537555" cy="243268"/>
        </a:xfrm>
        <a:prstGeom prst="rect">
          <a:avLst/>
        </a:prstGeom>
        <a:solidFill>
          <a:srgbClr val="5B9BD5">
            <a:alpha val="90000"/>
            <a:tint val="40000"/>
            <a:hueOff val="0"/>
            <a:satOff val="0"/>
            <a:lumOff val="0"/>
            <a:alphaOff val="0"/>
          </a:srgbClr>
        </a:solidFill>
        <a:ln w="12700" cap="flat" cmpd="sng" algn="ctr">
          <a:solidFill>
            <a:srgbClr val="5B9BD5">
              <a:alpha val="90000"/>
              <a:tint val="4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13970" rIns="78232" bIns="13970" numCol="1" spcCol="1270" anchor="ctr" anchorCtr="0">
          <a:noAutofit/>
        </a:bodyPr>
        <a:lstStyle/>
        <a:p>
          <a:pPr lvl="0" algn="ctr" defTabSz="488950">
            <a:lnSpc>
              <a:spcPct val="90000"/>
            </a:lnSpc>
            <a:spcBef>
              <a:spcPct val="0"/>
            </a:spcBef>
            <a:spcAft>
              <a:spcPct val="35000"/>
            </a:spcAft>
          </a:pPr>
          <a:r>
            <a:rPr lang="en-US" sz="1100" kern="1200" dirty="0" smtClean="0">
              <a:solidFill>
                <a:sysClr val="windowText" lastClr="000000">
                  <a:hueOff val="0"/>
                  <a:satOff val="0"/>
                  <a:lumOff val="0"/>
                  <a:alphaOff val="0"/>
                </a:sysClr>
              </a:solidFill>
              <a:latin typeface="Calibri" panose="020F0502020204030204"/>
              <a:ea typeface="+mn-ea"/>
              <a:cs typeface="+mn-cs"/>
            </a:rPr>
            <a:t>Definition of openings </a:t>
          </a:r>
          <a:endParaRPr lang="en-SG" sz="1000" kern="1200" dirty="0">
            <a:solidFill>
              <a:sysClr val="windowText" lastClr="000000">
                <a:hueOff val="0"/>
                <a:satOff val="0"/>
                <a:lumOff val="0"/>
                <a:alphaOff val="0"/>
              </a:sysClr>
            </a:solidFill>
            <a:latin typeface="Calibri" panose="020F0502020204030204"/>
            <a:ea typeface="+mn-ea"/>
            <a:cs typeface="+mn-cs"/>
          </a:endParaRPr>
        </a:p>
      </dsp:txBody>
      <dsp:txXfrm>
        <a:off x="5078832" y="285738"/>
        <a:ext cx="2537555" cy="243268"/>
      </dsp:txXfrm>
    </dsp:sp>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E89F493-AF0E-47F7-9C9E-383DC040AEA9}" type="datetimeFigureOut">
              <a:rPr lang="en-GB" smtClean="0"/>
              <a:t>12/09/2017</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5255879-FC0C-48F3-93F5-7EF7FB9B224A}" type="slidenum">
              <a:rPr lang="en-GB" smtClean="0"/>
              <a:t>‹#›</a:t>
            </a:fld>
            <a:endParaRPr lang="en-GB"/>
          </a:p>
        </p:txBody>
      </p:sp>
    </p:spTree>
    <p:extLst>
      <p:ext uri="{BB962C8B-B14F-4D97-AF65-F5344CB8AC3E}">
        <p14:creationId xmlns:p14="http://schemas.microsoft.com/office/powerpoint/2010/main" val="34780481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only thing should be grown is happiness and satisfaction with owns lives</a:t>
            </a:r>
          </a:p>
          <a:p>
            <a:r>
              <a:rPr lang="en-GB" dirty="0" smtClean="0"/>
              <a:t>The actual smartness would be to achieve happiness without growing economy and ecological footprint</a:t>
            </a:r>
          </a:p>
          <a:p>
            <a:r>
              <a:rPr lang="en-GB" dirty="0" smtClean="0"/>
              <a:t>Energy intensity is just a step towards it, but it may become a hypocrisy is while increasing energy intensity, the total C)2 </a:t>
            </a:r>
            <a:r>
              <a:rPr lang="en-GB" dirty="0" err="1" smtClean="0"/>
              <a:t>emissios</a:t>
            </a:r>
            <a:r>
              <a:rPr lang="en-GB" dirty="0" smtClean="0"/>
              <a:t> and ecological footprint also grow </a:t>
            </a:r>
          </a:p>
          <a:p>
            <a:endParaRPr lang="en-GB" dirty="0"/>
          </a:p>
        </p:txBody>
      </p:sp>
      <p:sp>
        <p:nvSpPr>
          <p:cNvPr id="4" name="Slide Number Placeholder 3"/>
          <p:cNvSpPr>
            <a:spLocks noGrp="1"/>
          </p:cNvSpPr>
          <p:nvPr>
            <p:ph type="sldNum" sz="quarter" idx="10"/>
          </p:nvPr>
        </p:nvSpPr>
        <p:spPr/>
        <p:txBody>
          <a:bodyPr/>
          <a:lstStyle/>
          <a:p>
            <a:fld id="{E5255879-FC0C-48F3-93F5-7EF7FB9B224A}" type="slidenum">
              <a:rPr lang="en-GB" smtClean="0"/>
              <a:t>6</a:t>
            </a:fld>
            <a:endParaRPr lang="en-GB"/>
          </a:p>
        </p:txBody>
      </p:sp>
    </p:spTree>
    <p:extLst>
      <p:ext uri="{BB962C8B-B14F-4D97-AF65-F5344CB8AC3E}">
        <p14:creationId xmlns:p14="http://schemas.microsoft.com/office/powerpoint/2010/main" val="14717382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smtClean="0"/>
          </a:p>
        </p:txBody>
      </p:sp>
      <p:sp>
        <p:nvSpPr>
          <p:cNvPr id="174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F18B4814-4B15-498B-BB17-4E8AFD74FD29}" type="slidenum">
              <a:rPr lang="en-GB" altLang="en-US" smtClean="0"/>
              <a:pPr/>
              <a:t>27</a:t>
            </a:fld>
            <a:endParaRPr lang="en-GB" altLang="en-US" smtClean="0"/>
          </a:p>
        </p:txBody>
      </p:sp>
    </p:spTree>
    <p:extLst>
      <p:ext uri="{BB962C8B-B14F-4D97-AF65-F5344CB8AC3E}">
        <p14:creationId xmlns:p14="http://schemas.microsoft.com/office/powerpoint/2010/main" val="2015906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smtClean="0"/>
              <a:t>The objective of the study we are presenting today is to develop…. For each façade orientation two types of facades are going to be tested, façade wall and with balcony or corridor.</a:t>
            </a:r>
          </a:p>
        </p:txBody>
      </p:sp>
      <p:sp>
        <p:nvSpPr>
          <p:cNvPr id="245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EC1D7A75-CF67-4811-8875-D97662F8751E}" type="slidenum">
              <a:rPr lang="en-GB" altLang="en-US" smtClean="0">
                <a:latin typeface="Calibri" panose="020F0502020204030204" pitchFamily="34" charset="0"/>
                <a:ea typeface="MS PGothic" panose="020B0600070205080204" pitchFamily="34" charset="-128"/>
              </a:rPr>
              <a:pPr/>
              <a:t>47</a:t>
            </a:fld>
            <a:endParaRPr lang="en-GB" altLang="en-US" smtClean="0">
              <a:latin typeface="Calibri" panose="020F0502020204030204" pitchFamily="34" charset="0"/>
              <a:ea typeface="MS PGothic" panose="020B0600070205080204" pitchFamily="34" charset="-128"/>
            </a:endParaRPr>
          </a:p>
        </p:txBody>
      </p:sp>
    </p:spTree>
    <p:extLst>
      <p:ext uri="{BB962C8B-B14F-4D97-AF65-F5344CB8AC3E}">
        <p14:creationId xmlns:p14="http://schemas.microsoft.com/office/powerpoint/2010/main" val="39995585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D0A83D9C-765A-47EF-B2BA-8F0CCABB73E5}" type="datetimeFigureOut">
              <a:rPr lang="en-GB" smtClean="0"/>
              <a:t>12/09/2017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E91E6E2-57D8-421A-9D28-BFFF964DF37A}" type="slidenum">
              <a:rPr lang="en-GB" smtClean="0"/>
              <a:t>‹#›</a:t>
            </a:fld>
            <a:endParaRPr lang="en-GB"/>
          </a:p>
        </p:txBody>
      </p:sp>
    </p:spTree>
    <p:extLst>
      <p:ext uri="{BB962C8B-B14F-4D97-AF65-F5344CB8AC3E}">
        <p14:creationId xmlns:p14="http://schemas.microsoft.com/office/powerpoint/2010/main" val="41470839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0A83D9C-765A-47EF-B2BA-8F0CCABB73E5}" type="datetimeFigureOut">
              <a:rPr lang="en-GB" smtClean="0"/>
              <a:t>12/09/2017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E91E6E2-57D8-421A-9D28-BFFF964DF37A}" type="slidenum">
              <a:rPr lang="en-GB" smtClean="0"/>
              <a:t>‹#›</a:t>
            </a:fld>
            <a:endParaRPr lang="en-GB"/>
          </a:p>
        </p:txBody>
      </p:sp>
    </p:spTree>
    <p:extLst>
      <p:ext uri="{BB962C8B-B14F-4D97-AF65-F5344CB8AC3E}">
        <p14:creationId xmlns:p14="http://schemas.microsoft.com/office/powerpoint/2010/main" val="32529528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0A83D9C-765A-47EF-B2BA-8F0CCABB73E5}" type="datetimeFigureOut">
              <a:rPr lang="en-GB" smtClean="0"/>
              <a:t>12/09/2017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E91E6E2-57D8-421A-9D28-BFFF964DF37A}" type="slidenum">
              <a:rPr lang="en-GB" smtClean="0"/>
              <a:t>‹#›</a:t>
            </a:fld>
            <a:endParaRPr lang="en-GB"/>
          </a:p>
        </p:txBody>
      </p:sp>
    </p:spTree>
    <p:extLst>
      <p:ext uri="{BB962C8B-B14F-4D97-AF65-F5344CB8AC3E}">
        <p14:creationId xmlns:p14="http://schemas.microsoft.com/office/powerpoint/2010/main" val="30553961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0A83D9C-765A-47EF-B2BA-8F0CCABB73E5}" type="datetimeFigureOut">
              <a:rPr lang="en-GB" smtClean="0"/>
              <a:t>12/09/2017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E91E6E2-57D8-421A-9D28-BFFF964DF37A}" type="slidenum">
              <a:rPr lang="en-GB" smtClean="0"/>
              <a:t>‹#›</a:t>
            </a:fld>
            <a:endParaRPr lang="en-GB"/>
          </a:p>
        </p:txBody>
      </p:sp>
    </p:spTree>
    <p:extLst>
      <p:ext uri="{BB962C8B-B14F-4D97-AF65-F5344CB8AC3E}">
        <p14:creationId xmlns:p14="http://schemas.microsoft.com/office/powerpoint/2010/main" val="36886554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0A83D9C-765A-47EF-B2BA-8F0CCABB73E5}" type="datetimeFigureOut">
              <a:rPr lang="en-GB" smtClean="0"/>
              <a:t>12/09/2017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E91E6E2-57D8-421A-9D28-BFFF964DF37A}" type="slidenum">
              <a:rPr lang="en-GB" smtClean="0"/>
              <a:t>‹#›</a:t>
            </a:fld>
            <a:endParaRPr lang="en-GB"/>
          </a:p>
        </p:txBody>
      </p:sp>
    </p:spTree>
    <p:extLst>
      <p:ext uri="{BB962C8B-B14F-4D97-AF65-F5344CB8AC3E}">
        <p14:creationId xmlns:p14="http://schemas.microsoft.com/office/powerpoint/2010/main" val="39587040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D0A83D9C-765A-47EF-B2BA-8F0CCABB73E5}" type="datetimeFigureOut">
              <a:rPr lang="en-GB" smtClean="0"/>
              <a:t>12/09/2017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E91E6E2-57D8-421A-9D28-BFFF964DF37A}" type="slidenum">
              <a:rPr lang="en-GB" smtClean="0"/>
              <a:t>‹#›</a:t>
            </a:fld>
            <a:endParaRPr lang="en-GB"/>
          </a:p>
        </p:txBody>
      </p:sp>
    </p:spTree>
    <p:extLst>
      <p:ext uri="{BB962C8B-B14F-4D97-AF65-F5344CB8AC3E}">
        <p14:creationId xmlns:p14="http://schemas.microsoft.com/office/powerpoint/2010/main" val="5219050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D0A83D9C-765A-47EF-B2BA-8F0CCABB73E5}" type="datetimeFigureOut">
              <a:rPr lang="en-GB" smtClean="0"/>
              <a:t>12/09/2017</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DE91E6E2-57D8-421A-9D28-BFFF964DF37A}" type="slidenum">
              <a:rPr lang="en-GB" smtClean="0"/>
              <a:t>‹#›</a:t>
            </a:fld>
            <a:endParaRPr lang="en-GB"/>
          </a:p>
        </p:txBody>
      </p:sp>
    </p:spTree>
    <p:extLst>
      <p:ext uri="{BB962C8B-B14F-4D97-AF65-F5344CB8AC3E}">
        <p14:creationId xmlns:p14="http://schemas.microsoft.com/office/powerpoint/2010/main" val="28473902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D0A83D9C-765A-47EF-B2BA-8F0CCABB73E5}" type="datetimeFigureOut">
              <a:rPr lang="en-GB" smtClean="0"/>
              <a:t>12/09/2017</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DE91E6E2-57D8-421A-9D28-BFFF964DF37A}" type="slidenum">
              <a:rPr lang="en-GB" smtClean="0"/>
              <a:t>‹#›</a:t>
            </a:fld>
            <a:endParaRPr lang="en-GB"/>
          </a:p>
        </p:txBody>
      </p:sp>
    </p:spTree>
    <p:extLst>
      <p:ext uri="{BB962C8B-B14F-4D97-AF65-F5344CB8AC3E}">
        <p14:creationId xmlns:p14="http://schemas.microsoft.com/office/powerpoint/2010/main" val="2169474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0A83D9C-765A-47EF-B2BA-8F0CCABB73E5}" type="datetimeFigureOut">
              <a:rPr lang="en-GB" smtClean="0"/>
              <a:t>12/09/2017</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DE91E6E2-57D8-421A-9D28-BFFF964DF37A}" type="slidenum">
              <a:rPr lang="en-GB" smtClean="0"/>
              <a:t>‹#›</a:t>
            </a:fld>
            <a:endParaRPr lang="en-GB"/>
          </a:p>
        </p:txBody>
      </p:sp>
    </p:spTree>
    <p:extLst>
      <p:ext uri="{BB962C8B-B14F-4D97-AF65-F5344CB8AC3E}">
        <p14:creationId xmlns:p14="http://schemas.microsoft.com/office/powerpoint/2010/main" val="12710777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0A83D9C-765A-47EF-B2BA-8F0CCABB73E5}" type="datetimeFigureOut">
              <a:rPr lang="en-GB" smtClean="0"/>
              <a:t>12/09/2017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E91E6E2-57D8-421A-9D28-BFFF964DF37A}" type="slidenum">
              <a:rPr lang="en-GB" smtClean="0"/>
              <a:t>‹#›</a:t>
            </a:fld>
            <a:endParaRPr lang="en-GB"/>
          </a:p>
        </p:txBody>
      </p:sp>
    </p:spTree>
    <p:extLst>
      <p:ext uri="{BB962C8B-B14F-4D97-AF65-F5344CB8AC3E}">
        <p14:creationId xmlns:p14="http://schemas.microsoft.com/office/powerpoint/2010/main" val="1442818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0A83D9C-765A-47EF-B2BA-8F0CCABB73E5}" type="datetimeFigureOut">
              <a:rPr lang="en-GB" smtClean="0"/>
              <a:t>12/09/2017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E91E6E2-57D8-421A-9D28-BFFF964DF37A}" type="slidenum">
              <a:rPr lang="en-GB" smtClean="0"/>
              <a:t>‹#›</a:t>
            </a:fld>
            <a:endParaRPr lang="en-GB"/>
          </a:p>
        </p:txBody>
      </p:sp>
    </p:spTree>
    <p:extLst>
      <p:ext uri="{BB962C8B-B14F-4D97-AF65-F5344CB8AC3E}">
        <p14:creationId xmlns:p14="http://schemas.microsoft.com/office/powerpoint/2010/main" val="4220086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A83D9C-765A-47EF-B2BA-8F0CCABB73E5}" type="datetimeFigureOut">
              <a:rPr lang="en-GB" smtClean="0"/>
              <a:t>12/09/2017</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91E6E2-57D8-421A-9D28-BFFF964DF37A}" type="slidenum">
              <a:rPr lang="en-GB" smtClean="0"/>
              <a:t>‹#›</a:t>
            </a:fld>
            <a:endParaRPr lang="en-GB"/>
          </a:p>
        </p:txBody>
      </p:sp>
    </p:spTree>
    <p:extLst>
      <p:ext uri="{BB962C8B-B14F-4D97-AF65-F5344CB8AC3E}">
        <p14:creationId xmlns:p14="http://schemas.microsoft.com/office/powerpoint/2010/main" val="1106414921"/>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4.xml"/><Relationship Id="rId6" Type="http://schemas.openxmlformats.org/officeDocument/2006/relationships/image" Target="../media/image4.png"/><Relationship Id="rId5" Type="http://schemas.openxmlformats.org/officeDocument/2006/relationships/image" Target="../media/image28.jpeg"/><Relationship Id="rId4" Type="http://schemas.openxmlformats.org/officeDocument/2006/relationships/image" Target="../media/image27.jpeg"/></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5.jpeg"/><Relationship Id="rId1" Type="http://schemas.openxmlformats.org/officeDocument/2006/relationships/slideLayout" Target="../slideLayouts/slideLayout4.xml"/><Relationship Id="rId6" Type="http://schemas.openxmlformats.org/officeDocument/2006/relationships/image" Target="../media/image4.png"/><Relationship Id="rId5" Type="http://schemas.openxmlformats.org/officeDocument/2006/relationships/image" Target="../media/image30.jpeg"/><Relationship Id="rId4" Type="http://schemas.openxmlformats.org/officeDocument/2006/relationships/hyperlink" Target="//upload.wikimedia.org/wikipedia/commons/9/96/Marine_Parade_Housing_Estate,_Typical_point_block,_Dec_05.JPG"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4.xml"/><Relationship Id="rId6" Type="http://schemas.openxmlformats.org/officeDocument/2006/relationships/image" Target="../media/image4.png"/><Relationship Id="rId5" Type="http://schemas.openxmlformats.org/officeDocument/2006/relationships/image" Target="../media/image34.png"/><Relationship Id="rId4" Type="http://schemas.openxmlformats.org/officeDocument/2006/relationships/image" Target="../media/image33.jpeg"/></Relationships>
</file>

<file path=ppt/slides/_rels/slide19.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eg"/><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8.wmf"/><Relationship Id="rId7" Type="http://schemas.openxmlformats.org/officeDocument/2006/relationships/image" Target="../media/image4.png"/><Relationship Id="rId2" Type="http://schemas.openxmlformats.org/officeDocument/2006/relationships/image" Target="../media/image37.wmf"/><Relationship Id="rId1" Type="http://schemas.openxmlformats.org/officeDocument/2006/relationships/slideLayout" Target="../slideLayouts/slideLayout4.xml"/><Relationship Id="rId6" Type="http://schemas.openxmlformats.org/officeDocument/2006/relationships/image" Target="../media/image41.wmf"/><Relationship Id="rId5" Type="http://schemas.openxmlformats.org/officeDocument/2006/relationships/image" Target="../media/image40.wmf"/><Relationship Id="rId4" Type="http://schemas.openxmlformats.org/officeDocument/2006/relationships/image" Target="../media/image39.wmf"/></Relationships>
</file>

<file path=ppt/slides/_rels/slide21.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35.jpeg"/><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4.xml"/><Relationship Id="rId5" Type="http://schemas.openxmlformats.org/officeDocument/2006/relationships/image" Target="../media/image4.png"/><Relationship Id="rId4" Type="http://schemas.openxmlformats.org/officeDocument/2006/relationships/image" Target="../media/image47.png"/></Relationships>
</file>

<file path=ppt/slides/_rels/slide27.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4.xml"/><Relationship Id="rId6" Type="http://schemas.openxmlformats.org/officeDocument/2006/relationships/image" Target="../media/image4.png"/><Relationship Id="rId5" Type="http://schemas.openxmlformats.org/officeDocument/2006/relationships/image" Target="../media/image52.png"/><Relationship Id="rId4" Type="http://schemas.openxmlformats.org/officeDocument/2006/relationships/image" Target="../media/image51.png"/></Relationships>
</file>

<file path=ppt/slides/_rels/slide2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4.xml"/><Relationship Id="rId6" Type="http://schemas.openxmlformats.org/officeDocument/2006/relationships/image" Target="../media/image52.png"/><Relationship Id="rId5" Type="http://schemas.openxmlformats.org/officeDocument/2006/relationships/image" Target="../media/image4.png"/><Relationship Id="rId4" Type="http://schemas.openxmlformats.org/officeDocument/2006/relationships/image" Target="../media/image55.pn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7.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8.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diagramLayout" Target="../diagrams/layout1.xml"/><Relationship Id="rId7" Type="http://schemas.openxmlformats.org/officeDocument/2006/relationships/image" Target="../media/image59.emf"/><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4.pn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4.pn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1.em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image" Target="../media/image4.png"/><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64.png"/></Relationships>
</file>

<file path=ppt/slides/_rels/slide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5.em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image" Target="../media/image66.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3.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71.jpeg"/><Relationship Id="rId4" Type="http://schemas.openxmlformats.org/officeDocument/2006/relationships/image" Target="../media/image70.png"/></Relationships>
</file>

<file path=ppt/slides/_rels/slide44.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74.jpeg"/></Relationships>
</file>

<file path=ppt/slides/_rels/slide45.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78.png"/><Relationship Id="rId4" Type="http://schemas.openxmlformats.org/officeDocument/2006/relationships/image" Target="../media/image77.png"/></Relationships>
</file>

<file path=ppt/slides/_rels/slide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48.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50.xml.rels><?xml version="1.0" encoding="UTF-8" standalone="yes"?>
<Relationships xmlns="http://schemas.openxmlformats.org/package/2006/relationships"><Relationship Id="rId3" Type="http://schemas.openxmlformats.org/officeDocument/2006/relationships/diagramLayout" Target="../diagrams/layout6.xml"/><Relationship Id="rId7" Type="http://schemas.openxmlformats.org/officeDocument/2006/relationships/image" Target="../media/image4.png"/><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5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rotWithShape="1">
          <a:blip r:embed="rId2">
            <a:extLst>
              <a:ext uri="{28A0092B-C50C-407E-A947-70E740481C1C}">
                <a14:useLocalDpi xmlns:a14="http://schemas.microsoft.com/office/drawing/2010/main" val="0"/>
              </a:ext>
            </a:extLst>
          </a:blip>
          <a:srcRect r="-194"/>
          <a:stretch/>
        </p:blipFill>
        <p:spPr>
          <a:xfrm>
            <a:off x="1" y="721889"/>
            <a:ext cx="10077810" cy="5657713"/>
          </a:xfrm>
          <a:prstGeom prst="rect">
            <a:avLst/>
          </a:prstGeom>
        </p:spPr>
      </p:pic>
      <p:sp>
        <p:nvSpPr>
          <p:cNvPr id="15" name="Rectangle 14"/>
          <p:cNvSpPr/>
          <p:nvPr/>
        </p:nvSpPr>
        <p:spPr>
          <a:xfrm>
            <a:off x="10056643" y="101764"/>
            <a:ext cx="2135356" cy="6260388"/>
          </a:xfrm>
          <a:prstGeom prst="rect">
            <a:avLst/>
          </a:prstGeom>
          <a:solidFill>
            <a:srgbClr val="003E7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cxnSp>
        <p:nvCxnSpPr>
          <p:cNvPr id="22" name="Straight Connector 21"/>
          <p:cNvCxnSpPr/>
          <p:nvPr/>
        </p:nvCxnSpPr>
        <p:spPr>
          <a:xfrm>
            <a:off x="9884916" y="101765"/>
            <a:ext cx="0" cy="684214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0" y="347957"/>
            <a:ext cx="12178728" cy="1400514"/>
          </a:xfrm>
          <a:prstGeom prst="rect">
            <a:avLst/>
          </a:prstGeom>
          <a:solidFill>
            <a:schemeClr val="tx1"/>
          </a:solidFill>
        </p:spPr>
        <p:txBody>
          <a:bodyPr wrap="square" lIns="0" bIns="72000" anchor="ctr">
            <a:noAutofit/>
          </a:bodyPr>
          <a:lstStyle/>
          <a:p>
            <a:pPr algn="ctr"/>
            <a:r>
              <a:rPr lang="en-US" altLang="zh-SG" sz="2800" b="1" kern="1400" spc="-38" dirty="0">
                <a:solidFill>
                  <a:schemeClr val="bg1"/>
                </a:solidFill>
                <a:latin typeface="Calibri Light" panose="020F0302020204030204" pitchFamily="34" charset="0"/>
                <a:ea typeface="SimSun" panose="02010600030101010101" pitchFamily="2" charset="-122"/>
                <a:cs typeface="Times New Roman" panose="02020603050405020304" pitchFamily="18" charset="0"/>
              </a:rPr>
              <a:t>PRODUCTIVE FACADES: </a:t>
            </a:r>
            <a:endParaRPr lang="en-US" altLang="zh-SG" sz="2800" b="1" kern="1400" spc="-38" dirty="0" smtClean="0">
              <a:solidFill>
                <a:schemeClr val="bg1"/>
              </a:solidFill>
              <a:latin typeface="Calibri Light" panose="020F0302020204030204" pitchFamily="34" charset="0"/>
              <a:ea typeface="SimSun" panose="02010600030101010101" pitchFamily="2" charset="-122"/>
              <a:cs typeface="Times New Roman" panose="02020603050405020304" pitchFamily="18" charset="0"/>
            </a:endParaRPr>
          </a:p>
          <a:p>
            <a:pPr algn="ctr"/>
            <a:r>
              <a:rPr lang="en-US" altLang="zh-SG" sz="2400" b="1" kern="1400" spc="-38" dirty="0" smtClean="0">
                <a:solidFill>
                  <a:schemeClr val="bg1"/>
                </a:solidFill>
                <a:latin typeface="Calibri Light" panose="020F0302020204030204" pitchFamily="34" charset="0"/>
                <a:ea typeface="SimSun" panose="02010600030101010101" pitchFamily="2" charset="-122"/>
                <a:cs typeface="Times New Roman" panose="02020603050405020304" pitchFamily="18" charset="0"/>
              </a:rPr>
              <a:t>POTENTIAL </a:t>
            </a:r>
            <a:r>
              <a:rPr lang="en-US" altLang="zh-SG" sz="2400" b="1" kern="1400" spc="-38" dirty="0">
                <a:solidFill>
                  <a:schemeClr val="bg1"/>
                </a:solidFill>
                <a:latin typeface="Calibri Light" panose="020F0302020204030204" pitchFamily="34" charset="0"/>
                <a:ea typeface="SimSun" panose="02010600030101010101" pitchFamily="2" charset="-122"/>
                <a:cs typeface="Times New Roman" panose="02020603050405020304" pitchFamily="18" charset="0"/>
              </a:rPr>
              <a:t>ENERGY AND FOOD HARVESTING IN SINGAPORE’S RESIDENTIAL </a:t>
            </a:r>
            <a:r>
              <a:rPr lang="en-US" altLang="zh-SG" sz="2400" b="1" kern="1400" spc="-38" dirty="0" smtClean="0">
                <a:solidFill>
                  <a:schemeClr val="bg1"/>
                </a:solidFill>
                <a:latin typeface="Calibri Light" panose="020F0302020204030204" pitchFamily="34" charset="0"/>
                <a:ea typeface="SimSun" panose="02010600030101010101" pitchFamily="2" charset="-122"/>
                <a:cs typeface="Times New Roman" panose="02020603050405020304" pitchFamily="18" charset="0"/>
              </a:rPr>
              <a:t>BUILDINGS</a:t>
            </a:r>
            <a:endParaRPr lang="en-SG" altLang="zh-SG" sz="2400" b="1" kern="1400" spc="-38" dirty="0">
              <a:solidFill>
                <a:schemeClr val="bg1"/>
              </a:solidFill>
              <a:latin typeface="Calibri Light" panose="020F0302020204030204" pitchFamily="34" charset="0"/>
              <a:ea typeface="SimSun" panose="02010600030101010101" pitchFamily="2" charset="-122"/>
              <a:cs typeface="Times New Roman" panose="02020603050405020304" pitchFamily="18" charset="0"/>
            </a:endParaRPr>
          </a:p>
        </p:txBody>
      </p:sp>
      <p:sp>
        <p:nvSpPr>
          <p:cNvPr id="4" name="Rectangle 3"/>
          <p:cNvSpPr/>
          <p:nvPr/>
        </p:nvSpPr>
        <p:spPr>
          <a:xfrm>
            <a:off x="10228368" y="1858787"/>
            <a:ext cx="1950360" cy="1631216"/>
          </a:xfrm>
          <a:prstGeom prst="rect">
            <a:avLst/>
          </a:prstGeom>
          <a:noFill/>
        </p:spPr>
        <p:txBody>
          <a:bodyPr wrap="square">
            <a:spAutoFit/>
          </a:bodyPr>
          <a:lstStyle/>
          <a:p>
            <a:pPr>
              <a:spcAft>
                <a:spcPts val="600"/>
              </a:spcAft>
            </a:pPr>
            <a:r>
              <a:rPr lang="en-GB" sz="1600" dirty="0">
                <a:solidFill>
                  <a:schemeClr val="bg1"/>
                </a:solidFill>
                <a:latin typeface="Calibri" panose="020F0502020204030204" pitchFamily="34" charset="0"/>
                <a:ea typeface="Calibri" panose="020F0502020204030204" pitchFamily="34" charset="0"/>
                <a:cs typeface="Times New Roman" panose="02020603050405020304" pitchFamily="18" charset="0"/>
              </a:rPr>
              <a:t>Abel Tablada</a:t>
            </a:r>
          </a:p>
          <a:p>
            <a:pPr>
              <a:spcAft>
                <a:spcPts val="600"/>
              </a:spcAft>
            </a:pPr>
            <a:r>
              <a:rPr lang="en-GB" sz="1600" dirty="0">
                <a:solidFill>
                  <a:schemeClr val="bg1"/>
                </a:solidFill>
                <a:latin typeface="Calibri" panose="020F0502020204030204" pitchFamily="34" charset="0"/>
                <a:ea typeface="Calibri" panose="020F0502020204030204" pitchFamily="34" charset="0"/>
                <a:cs typeface="Times New Roman" panose="02020603050405020304" pitchFamily="18" charset="0"/>
              </a:rPr>
              <a:t>Assist </a:t>
            </a:r>
            <a:r>
              <a:rPr lang="en-GB" sz="1600" dirty="0" err="1" smtClean="0">
                <a:solidFill>
                  <a:schemeClr val="bg1"/>
                </a:solidFill>
                <a:latin typeface="Calibri" panose="020F0502020204030204" pitchFamily="34" charset="0"/>
                <a:ea typeface="Calibri" panose="020F0502020204030204" pitchFamily="34" charset="0"/>
                <a:cs typeface="Times New Roman" panose="02020603050405020304" pitchFamily="18" charset="0"/>
              </a:rPr>
              <a:t>Prof</a:t>
            </a:r>
            <a:r>
              <a:rPr lang="en-GB" sz="1600"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a:t>
            </a:r>
            <a:endParaRPr lang="en-GB" sz="1600" dirty="0" smtClean="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a:spcAft>
                <a:spcPts val="600"/>
              </a:spcAft>
            </a:pPr>
            <a:r>
              <a:rPr lang="en-GB" sz="1600" dirty="0" smtClean="0">
                <a:solidFill>
                  <a:schemeClr val="bg1"/>
                </a:solidFill>
                <a:latin typeface="Calibri" panose="020F0502020204030204" pitchFamily="34" charset="0"/>
                <a:ea typeface="Calibri" panose="020F0502020204030204" pitchFamily="34" charset="0"/>
                <a:cs typeface="Times New Roman" panose="02020603050405020304" pitchFamily="18" charset="0"/>
              </a:rPr>
              <a:t>National</a:t>
            </a:r>
          </a:p>
          <a:p>
            <a:pPr>
              <a:spcAft>
                <a:spcPts val="600"/>
              </a:spcAft>
            </a:pPr>
            <a:r>
              <a:rPr lang="en-GB" sz="1600" dirty="0" smtClean="0">
                <a:solidFill>
                  <a:schemeClr val="bg1"/>
                </a:solidFill>
                <a:latin typeface="Calibri" panose="020F0502020204030204" pitchFamily="34" charset="0"/>
                <a:ea typeface="Calibri" panose="020F0502020204030204" pitchFamily="34" charset="0"/>
                <a:cs typeface="Times New Roman" panose="02020603050405020304" pitchFamily="18" charset="0"/>
              </a:rPr>
              <a:t>University</a:t>
            </a:r>
          </a:p>
          <a:p>
            <a:pPr>
              <a:spcAft>
                <a:spcPts val="600"/>
              </a:spcAft>
            </a:pPr>
            <a:r>
              <a:rPr lang="en-GB" sz="1600" dirty="0" smtClean="0">
                <a:solidFill>
                  <a:schemeClr val="bg1"/>
                </a:solidFill>
                <a:latin typeface="Calibri" panose="020F0502020204030204" pitchFamily="34" charset="0"/>
                <a:ea typeface="Calibri" panose="020F0502020204030204" pitchFamily="34" charset="0"/>
                <a:cs typeface="Times New Roman" panose="02020603050405020304" pitchFamily="18" charset="0"/>
              </a:rPr>
              <a:t>Singapore  </a:t>
            </a:r>
            <a:endParaRPr lang="en-GB" sz="16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cxnSp>
        <p:nvCxnSpPr>
          <p:cNvPr id="13" name="Straight Connector 12"/>
          <p:cNvCxnSpPr/>
          <p:nvPr/>
        </p:nvCxnSpPr>
        <p:spPr>
          <a:xfrm>
            <a:off x="-13271" y="1638300"/>
            <a:ext cx="12191999" cy="12701"/>
          </a:xfrm>
          <a:prstGeom prst="line">
            <a:avLst/>
          </a:prstGeom>
          <a:ln w="53975">
            <a:solidFill>
              <a:srgbClr val="F0A515"/>
            </a:solidFill>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1" y="6362152"/>
            <a:ext cx="10056642" cy="479994"/>
          </a:xfrm>
          <a:prstGeom prst="rect">
            <a:avLst/>
          </a:prstGeom>
          <a:solidFill>
            <a:schemeClr val="tx1"/>
          </a:solidFill>
        </p:spPr>
        <p:txBody>
          <a:bodyPr wrap="square" lIns="0" bIns="72000">
            <a:normAutofit/>
          </a:bodyPr>
          <a:lstStyle/>
          <a:p>
            <a:pPr algn="ctr"/>
            <a:endParaRPr lang="en-US" sz="20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77811" y="6397053"/>
            <a:ext cx="2114189" cy="445093"/>
          </a:xfrm>
          <a:prstGeom prst="rect">
            <a:avLst/>
          </a:prstGeom>
        </p:spPr>
      </p:pic>
      <p:sp>
        <p:nvSpPr>
          <p:cNvPr id="10" name="TextBox 9"/>
          <p:cNvSpPr txBox="1"/>
          <p:nvPr/>
        </p:nvSpPr>
        <p:spPr>
          <a:xfrm>
            <a:off x="3271722" y="6373378"/>
            <a:ext cx="6751053" cy="246221"/>
          </a:xfrm>
          <a:prstGeom prst="rect">
            <a:avLst/>
          </a:prstGeom>
          <a:noFill/>
        </p:spPr>
        <p:txBody>
          <a:bodyPr wrap="square" rtlCol="0">
            <a:spAutoFit/>
          </a:bodyPr>
          <a:lstStyle/>
          <a:p>
            <a:r>
              <a:rPr lang="en-US" sz="1000" dirty="0">
                <a:solidFill>
                  <a:schemeClr val="bg1"/>
                </a:solidFill>
              </a:rPr>
              <a:t>Renewable Resources and Architecture: </a:t>
            </a:r>
            <a:r>
              <a:rPr lang="sv-SE" sz="1000" dirty="0">
                <a:solidFill>
                  <a:schemeClr val="bg1"/>
                </a:solidFill>
              </a:rPr>
              <a:t>M. ‘Ammar Bin Mohamad Malek</a:t>
            </a:r>
            <a:r>
              <a:rPr lang="en-SG" sz="1000" dirty="0">
                <a:solidFill>
                  <a:schemeClr val="bg1"/>
                </a:solidFill>
              </a:rPr>
              <a:t>, Ng Zhi Li Sean, Wang </a:t>
            </a:r>
            <a:r>
              <a:rPr lang="en-SG" sz="1000" dirty="0" err="1">
                <a:solidFill>
                  <a:schemeClr val="bg1"/>
                </a:solidFill>
              </a:rPr>
              <a:t>Yigeng</a:t>
            </a:r>
            <a:r>
              <a:rPr lang="en-SG" sz="1000" dirty="0">
                <a:solidFill>
                  <a:schemeClr val="bg1"/>
                </a:solidFill>
              </a:rPr>
              <a:t>, Tay Lee </a:t>
            </a:r>
            <a:r>
              <a:rPr lang="en-SG" sz="1000" dirty="0" err="1">
                <a:solidFill>
                  <a:schemeClr val="bg1"/>
                </a:solidFill>
              </a:rPr>
              <a:t>Kuan</a:t>
            </a:r>
            <a:r>
              <a:rPr lang="en-SG" sz="1000" dirty="0">
                <a:solidFill>
                  <a:schemeClr val="bg1"/>
                </a:solidFill>
              </a:rPr>
              <a:t> Roy, </a:t>
            </a:r>
            <a:r>
              <a:rPr lang="en-US" sz="1000" dirty="0">
                <a:solidFill>
                  <a:schemeClr val="bg1"/>
                </a:solidFill>
              </a:rPr>
              <a:t>2015</a:t>
            </a:r>
            <a:endParaRPr lang="en-SG" sz="1000" dirty="0">
              <a:solidFill>
                <a:schemeClr val="bg1"/>
              </a:solidFill>
            </a:endParaRPr>
          </a:p>
        </p:txBody>
      </p:sp>
    </p:spTree>
    <p:extLst>
      <p:ext uri="{BB962C8B-B14F-4D97-AF65-F5344CB8AC3E}">
        <p14:creationId xmlns:p14="http://schemas.microsoft.com/office/powerpoint/2010/main" val="32244569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381000"/>
            <a:ext cx="9144000" cy="6096000"/>
          </a:xfrm>
          <a:prstGeom prst="rect">
            <a:avLst/>
          </a:prstGeom>
        </p:spPr>
      </p:pic>
      <p:sp>
        <p:nvSpPr>
          <p:cNvPr id="9" name="Rectangle à coins arrondis 3"/>
          <p:cNvSpPr>
            <a:spLocks noChangeArrowheads="1"/>
          </p:cNvSpPr>
          <p:nvPr/>
        </p:nvSpPr>
        <p:spPr bwMode="auto">
          <a:xfrm>
            <a:off x="8507371" y="2224154"/>
            <a:ext cx="1304409" cy="441182"/>
          </a:xfrm>
          <a:prstGeom prst="wedgeRoundRectCallout">
            <a:avLst>
              <a:gd name="adj1" fmla="val 53111"/>
              <a:gd name="adj2" fmla="val 255387"/>
              <a:gd name="adj3" fmla="val 16667"/>
            </a:avLst>
          </a:prstGeom>
          <a:solidFill>
            <a:srgbClr val="8EB4E3"/>
          </a:solidFill>
          <a:ln w="25400" algn="ctr">
            <a:solidFill>
              <a:srgbClr val="385D8A"/>
            </a:solidFill>
            <a:miter lim="800000"/>
            <a:headEnd/>
            <a:tailEnd/>
          </a:ln>
        </p:spPr>
        <p:txBody>
          <a:bodyPr anchor="ctr"/>
          <a:lstStyle/>
          <a:p>
            <a:pPr algn="ctr">
              <a:defRPr/>
            </a:pPr>
            <a:endParaRPr lang="fr-BE">
              <a:solidFill>
                <a:schemeClr val="lt1"/>
              </a:solidFill>
            </a:endParaRPr>
          </a:p>
        </p:txBody>
      </p:sp>
      <p:sp>
        <p:nvSpPr>
          <p:cNvPr id="14" name="Rectangle 13"/>
          <p:cNvSpPr>
            <a:spLocks noChangeArrowheads="1"/>
          </p:cNvSpPr>
          <p:nvPr/>
        </p:nvSpPr>
        <p:spPr bwMode="auto">
          <a:xfrm>
            <a:off x="8637673" y="2251321"/>
            <a:ext cx="1331868" cy="381226"/>
          </a:xfrm>
          <a:prstGeom prst="rect">
            <a:avLst/>
          </a:prstGeom>
          <a:noFill/>
          <a:ln w="9525">
            <a:noFill/>
            <a:miter lim="800000"/>
            <a:headEnd/>
            <a:tailEnd/>
          </a:ln>
        </p:spPr>
        <p:txBody>
          <a:bodyPr wrap="square">
            <a:spAutoFit/>
          </a:bodyPr>
          <a:lstStyle/>
          <a:p>
            <a:r>
              <a:rPr lang="en-US" dirty="0">
                <a:latin typeface="Calibri" pitchFamily="34" charset="0"/>
              </a:rPr>
              <a:t>Singapore</a:t>
            </a:r>
          </a:p>
        </p:txBody>
      </p:sp>
      <p:sp>
        <p:nvSpPr>
          <p:cNvPr id="3" name="Rectangle 2"/>
          <p:cNvSpPr/>
          <p:nvPr/>
        </p:nvSpPr>
        <p:spPr>
          <a:xfrm>
            <a:off x="2349500" y="6477001"/>
            <a:ext cx="4572000" cy="246221"/>
          </a:xfrm>
          <a:prstGeom prst="rect">
            <a:avLst/>
          </a:prstGeom>
        </p:spPr>
        <p:txBody>
          <a:bodyPr>
            <a:spAutoFit/>
          </a:bodyPr>
          <a:lstStyle/>
          <a:p>
            <a:r>
              <a:rPr lang="en-GB" sz="1000" dirty="0"/>
              <a:t>http://data.footprintnetwork.org/countryMetrics.html?cn=49&amp;yr=</a:t>
            </a:r>
          </a:p>
        </p:txBody>
      </p:sp>
    </p:spTree>
    <p:extLst>
      <p:ext uri="{BB962C8B-B14F-4D97-AF65-F5344CB8AC3E}">
        <p14:creationId xmlns:p14="http://schemas.microsoft.com/office/powerpoint/2010/main" val="2239399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381000"/>
            <a:ext cx="9144000" cy="6096000"/>
          </a:xfrm>
          <a:prstGeom prst="rect">
            <a:avLst/>
          </a:prstGeom>
        </p:spPr>
      </p:pic>
      <p:sp>
        <p:nvSpPr>
          <p:cNvPr id="9" name="Rectangle à coins arrondis 3"/>
          <p:cNvSpPr>
            <a:spLocks noChangeArrowheads="1"/>
          </p:cNvSpPr>
          <p:nvPr/>
        </p:nvSpPr>
        <p:spPr bwMode="auto">
          <a:xfrm>
            <a:off x="8507371" y="2224154"/>
            <a:ext cx="1304409" cy="441182"/>
          </a:xfrm>
          <a:prstGeom prst="wedgeRoundRectCallout">
            <a:avLst>
              <a:gd name="adj1" fmla="val 53111"/>
              <a:gd name="adj2" fmla="val 255387"/>
              <a:gd name="adj3" fmla="val 16667"/>
            </a:avLst>
          </a:prstGeom>
          <a:solidFill>
            <a:srgbClr val="8EB4E3"/>
          </a:solidFill>
          <a:ln w="25400" algn="ctr">
            <a:solidFill>
              <a:srgbClr val="385D8A"/>
            </a:solidFill>
            <a:miter lim="800000"/>
            <a:headEnd/>
            <a:tailEnd/>
          </a:ln>
        </p:spPr>
        <p:txBody>
          <a:bodyPr anchor="ctr"/>
          <a:lstStyle/>
          <a:p>
            <a:pPr algn="ctr">
              <a:defRPr/>
            </a:pPr>
            <a:endParaRPr lang="fr-BE">
              <a:solidFill>
                <a:schemeClr val="lt1"/>
              </a:solidFill>
            </a:endParaRPr>
          </a:p>
        </p:txBody>
      </p:sp>
      <p:sp>
        <p:nvSpPr>
          <p:cNvPr id="13" name="Rectangle à coins arrondis 3"/>
          <p:cNvSpPr>
            <a:spLocks noChangeArrowheads="1"/>
          </p:cNvSpPr>
          <p:nvPr/>
        </p:nvSpPr>
        <p:spPr bwMode="auto">
          <a:xfrm>
            <a:off x="7305806" y="3225800"/>
            <a:ext cx="1304409" cy="925436"/>
          </a:xfrm>
          <a:prstGeom prst="wedgeRoundRectCallout">
            <a:avLst>
              <a:gd name="adj1" fmla="val 51164"/>
              <a:gd name="adj2" fmla="val 149718"/>
              <a:gd name="adj3" fmla="val 16667"/>
            </a:avLst>
          </a:prstGeom>
          <a:solidFill>
            <a:srgbClr val="8EB4E3"/>
          </a:solidFill>
          <a:ln w="25400" algn="ctr">
            <a:solidFill>
              <a:srgbClr val="385D8A"/>
            </a:solidFill>
            <a:miter lim="800000"/>
            <a:headEnd/>
            <a:tailEnd/>
          </a:ln>
        </p:spPr>
        <p:txBody>
          <a:bodyPr anchor="ctr"/>
          <a:lstStyle/>
          <a:p>
            <a:pPr algn="ctr">
              <a:defRPr/>
            </a:pPr>
            <a:endParaRPr lang="fr-BE">
              <a:solidFill>
                <a:schemeClr val="lt1"/>
              </a:solidFill>
            </a:endParaRPr>
          </a:p>
        </p:txBody>
      </p:sp>
      <p:sp>
        <p:nvSpPr>
          <p:cNvPr id="10" name="Rectangle 9"/>
          <p:cNvSpPr>
            <a:spLocks noChangeArrowheads="1"/>
          </p:cNvSpPr>
          <p:nvPr/>
        </p:nvSpPr>
        <p:spPr bwMode="auto">
          <a:xfrm>
            <a:off x="7292075" y="3227906"/>
            <a:ext cx="1331868" cy="923330"/>
          </a:xfrm>
          <a:prstGeom prst="rect">
            <a:avLst/>
          </a:prstGeom>
          <a:noFill/>
          <a:ln w="9525">
            <a:noFill/>
            <a:miter lim="800000"/>
            <a:headEnd/>
            <a:tailEnd/>
          </a:ln>
        </p:spPr>
        <p:txBody>
          <a:bodyPr wrap="square">
            <a:spAutoFit/>
          </a:bodyPr>
          <a:lstStyle/>
          <a:p>
            <a:r>
              <a:rPr lang="en-US" dirty="0">
                <a:latin typeface="Calibri" pitchFamily="34" charset="0"/>
              </a:rPr>
              <a:t>Sri Lanka</a:t>
            </a:r>
          </a:p>
          <a:p>
            <a:r>
              <a:rPr lang="en-US" dirty="0">
                <a:latin typeface="Calibri" pitchFamily="34" charset="0"/>
              </a:rPr>
              <a:t>Georgia</a:t>
            </a:r>
          </a:p>
          <a:p>
            <a:r>
              <a:rPr lang="en-US" dirty="0">
                <a:latin typeface="Calibri" pitchFamily="34" charset="0"/>
              </a:rPr>
              <a:t>Cuba</a:t>
            </a:r>
          </a:p>
        </p:txBody>
      </p:sp>
      <p:sp>
        <p:nvSpPr>
          <p:cNvPr id="14" name="Rectangle 13"/>
          <p:cNvSpPr>
            <a:spLocks noChangeArrowheads="1"/>
          </p:cNvSpPr>
          <p:nvPr/>
        </p:nvSpPr>
        <p:spPr bwMode="auto">
          <a:xfrm>
            <a:off x="8637673" y="2251321"/>
            <a:ext cx="1331868" cy="381226"/>
          </a:xfrm>
          <a:prstGeom prst="rect">
            <a:avLst/>
          </a:prstGeom>
          <a:noFill/>
          <a:ln w="9525">
            <a:noFill/>
            <a:miter lim="800000"/>
            <a:headEnd/>
            <a:tailEnd/>
          </a:ln>
        </p:spPr>
        <p:txBody>
          <a:bodyPr wrap="square">
            <a:spAutoFit/>
          </a:bodyPr>
          <a:lstStyle/>
          <a:p>
            <a:r>
              <a:rPr lang="en-US" dirty="0">
                <a:latin typeface="Calibri" pitchFamily="34" charset="0"/>
              </a:rPr>
              <a:t>Singapore</a:t>
            </a:r>
          </a:p>
        </p:txBody>
      </p:sp>
      <p:sp>
        <p:nvSpPr>
          <p:cNvPr id="3" name="Rectangle 2"/>
          <p:cNvSpPr/>
          <p:nvPr/>
        </p:nvSpPr>
        <p:spPr>
          <a:xfrm>
            <a:off x="2349500" y="6477001"/>
            <a:ext cx="4572000" cy="246221"/>
          </a:xfrm>
          <a:prstGeom prst="rect">
            <a:avLst/>
          </a:prstGeom>
        </p:spPr>
        <p:txBody>
          <a:bodyPr>
            <a:spAutoFit/>
          </a:bodyPr>
          <a:lstStyle/>
          <a:p>
            <a:r>
              <a:rPr lang="en-GB" sz="1000" dirty="0"/>
              <a:t>http://data.footprintnetwork.org/countryMetrics.html?cn=49&amp;yr=</a:t>
            </a:r>
          </a:p>
        </p:txBody>
      </p:sp>
    </p:spTree>
    <p:extLst>
      <p:ext uri="{BB962C8B-B14F-4D97-AF65-F5344CB8AC3E}">
        <p14:creationId xmlns:p14="http://schemas.microsoft.com/office/powerpoint/2010/main" val="721989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7" descr="Singapore master plan2014_islandwide.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13013" y="642059"/>
            <a:ext cx="7981083" cy="5645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5" name="Rectangle 8"/>
          <p:cNvSpPr>
            <a:spLocks noChangeArrowheads="1"/>
          </p:cNvSpPr>
          <p:nvPr/>
        </p:nvSpPr>
        <p:spPr bwMode="auto">
          <a:xfrm>
            <a:off x="7772400" y="4388118"/>
            <a:ext cx="1727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it-IT" altLang="en-US" dirty="0">
                <a:solidFill>
                  <a:srgbClr val="252525"/>
                </a:solidFill>
                <a:latin typeface="Arial" panose="020B0604020202020204" pitchFamily="34" charset="0"/>
                <a:cs typeface="Arial" panose="020B0604020202020204" pitchFamily="34" charset="0"/>
              </a:rPr>
              <a:t>719.1 km</a:t>
            </a:r>
            <a:r>
              <a:rPr lang="it-IT" altLang="en-US" baseline="30000" dirty="0">
                <a:latin typeface="Arial" panose="020B0604020202020204" pitchFamily="34" charset="0"/>
                <a:cs typeface="Arial" panose="020B0604020202020204" pitchFamily="34" charset="0"/>
              </a:rPr>
              <a:t>2</a:t>
            </a:r>
            <a:r>
              <a:rPr lang="it-IT" altLang="en-US" dirty="0">
                <a:solidFill>
                  <a:srgbClr val="252525"/>
                </a:solidFill>
                <a:latin typeface="Arial" panose="020B0604020202020204" pitchFamily="34" charset="0"/>
                <a:cs typeface="Arial" panose="020B0604020202020204" pitchFamily="34" charset="0"/>
              </a:rPr>
              <a:t> </a:t>
            </a:r>
          </a:p>
          <a:p>
            <a:r>
              <a:rPr lang="en-GB" altLang="en-US" dirty="0">
                <a:latin typeface="Arial" panose="020B0604020202020204" pitchFamily="34" charset="0"/>
                <a:cs typeface="Arial" panose="020B0604020202020204" pitchFamily="34" charset="0"/>
              </a:rPr>
              <a:t>7,697 </a:t>
            </a:r>
            <a:r>
              <a:rPr lang="en-GB" altLang="en-US" dirty="0" err="1">
                <a:latin typeface="Arial" panose="020B0604020202020204" pitchFamily="34" charset="0"/>
                <a:cs typeface="Arial" panose="020B0604020202020204" pitchFamily="34" charset="0"/>
              </a:rPr>
              <a:t>inh</a:t>
            </a:r>
            <a:r>
              <a:rPr lang="en-GB" altLang="en-US" dirty="0">
                <a:latin typeface="Arial" panose="020B0604020202020204" pitchFamily="34" charset="0"/>
                <a:cs typeface="Arial" panose="020B0604020202020204" pitchFamily="34" charset="0"/>
              </a:rPr>
              <a:t>/km</a:t>
            </a:r>
            <a:r>
              <a:rPr lang="en-GB" altLang="en-US" baseline="30000" dirty="0">
                <a:latin typeface="Arial" panose="020B0604020202020204" pitchFamily="34" charset="0"/>
                <a:cs typeface="Arial" panose="020B0604020202020204" pitchFamily="34" charset="0"/>
              </a:rPr>
              <a:t>2</a:t>
            </a:r>
            <a:endParaRPr lang="it-IT" altLang="en-US" baseline="30000" dirty="0">
              <a:solidFill>
                <a:srgbClr val="252525"/>
              </a:solidFill>
              <a:latin typeface="Arial" panose="020B0604020202020204" pitchFamily="34" charset="0"/>
              <a:cs typeface="Arial" panose="020B0604020202020204" pitchFamily="34" charset="0"/>
            </a:endParaRPr>
          </a:p>
        </p:txBody>
      </p:sp>
      <p:sp>
        <p:nvSpPr>
          <p:cNvPr id="2" name="Rectangle 1"/>
          <p:cNvSpPr/>
          <p:nvPr/>
        </p:nvSpPr>
        <p:spPr>
          <a:xfrm>
            <a:off x="2959100" y="1409700"/>
            <a:ext cx="1117600" cy="800100"/>
          </a:xfrm>
          <a:prstGeom prst="rect">
            <a:avLst/>
          </a:pr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p:cNvSpPr txBox="1"/>
          <p:nvPr/>
        </p:nvSpPr>
        <p:spPr>
          <a:xfrm>
            <a:off x="177800" y="6611779"/>
            <a:ext cx="11752943" cy="250838"/>
          </a:xfrm>
          <a:prstGeom prst="rect">
            <a:avLst/>
          </a:prstGeom>
          <a:noFill/>
        </p:spPr>
        <p:txBody>
          <a:bodyPr wrap="square" rtlCol="0">
            <a:spAutoFit/>
          </a:bodyPr>
          <a:lstStyle/>
          <a:p>
            <a:r>
              <a:rPr lang="en-GB" sz="1030" dirty="0">
                <a:solidFill>
                  <a:schemeClr val="tx1">
                    <a:lumMod val="50000"/>
                    <a:lumOff val="50000"/>
                  </a:schemeClr>
                </a:solidFill>
              </a:rPr>
              <a:t>1st </a:t>
            </a:r>
            <a:r>
              <a:rPr lang="en-GB" sz="1030" dirty="0" err="1" smtClean="0">
                <a:solidFill>
                  <a:schemeClr val="tx1">
                    <a:lumMod val="50000"/>
                    <a:lumOff val="50000"/>
                  </a:schemeClr>
                </a:solidFill>
              </a:rPr>
              <a:t>Int</a:t>
            </a:r>
            <a:r>
              <a:rPr lang="en-GB" sz="1030" dirty="0" smtClean="0">
                <a:solidFill>
                  <a:schemeClr val="tx1">
                    <a:lumMod val="50000"/>
                    <a:lumOff val="50000"/>
                  </a:schemeClr>
                </a:solidFill>
              </a:rPr>
              <a:t> </a:t>
            </a:r>
            <a:r>
              <a:rPr lang="en-GB" sz="1030" dirty="0" err="1" smtClean="0">
                <a:solidFill>
                  <a:schemeClr val="tx1">
                    <a:lumMod val="50000"/>
                    <a:lumOff val="50000"/>
                  </a:schemeClr>
                </a:solidFill>
              </a:rPr>
              <a:t>Conf</a:t>
            </a:r>
            <a:r>
              <a:rPr lang="en-GB" sz="1030" dirty="0" smtClean="0">
                <a:solidFill>
                  <a:schemeClr val="tx1">
                    <a:lumMod val="50000"/>
                    <a:lumOff val="50000"/>
                  </a:schemeClr>
                </a:solidFill>
              </a:rPr>
              <a:t> </a:t>
            </a:r>
            <a:r>
              <a:rPr lang="en-GB" sz="1030" dirty="0">
                <a:solidFill>
                  <a:schemeClr val="tx1">
                    <a:lumMod val="50000"/>
                    <a:lumOff val="50000"/>
                  </a:schemeClr>
                </a:solidFill>
              </a:rPr>
              <a:t>on </a:t>
            </a:r>
            <a:r>
              <a:rPr lang="en-GB" sz="1030" dirty="0" smtClean="0">
                <a:solidFill>
                  <a:schemeClr val="tx1">
                    <a:lumMod val="50000"/>
                    <a:lumOff val="50000"/>
                  </a:schemeClr>
                </a:solidFill>
              </a:rPr>
              <a:t>Smart </a:t>
            </a:r>
            <a:r>
              <a:rPr lang="en-GB" sz="1030" dirty="0">
                <a:solidFill>
                  <a:schemeClr val="tx1">
                    <a:lumMod val="50000"/>
                    <a:lumOff val="50000"/>
                  </a:schemeClr>
                </a:solidFill>
              </a:rPr>
              <a:t>Grid </a:t>
            </a:r>
            <a:r>
              <a:rPr lang="en-GB" sz="1030" dirty="0" smtClean="0">
                <a:solidFill>
                  <a:schemeClr val="tx1">
                    <a:lumMod val="50000"/>
                    <a:lumOff val="50000"/>
                  </a:schemeClr>
                </a:solidFill>
              </a:rPr>
              <a:t>Technologies, Singapore Sept </a:t>
            </a:r>
            <a:r>
              <a:rPr lang="en-GB" sz="1030" dirty="0">
                <a:solidFill>
                  <a:schemeClr val="tx1">
                    <a:lumMod val="50000"/>
                    <a:lumOff val="50000"/>
                  </a:schemeClr>
                </a:solidFill>
              </a:rPr>
              <a:t>2017. </a:t>
            </a:r>
            <a:r>
              <a:rPr lang="en-SG" sz="1030" dirty="0">
                <a:solidFill>
                  <a:schemeClr val="tx1">
                    <a:lumMod val="50000"/>
                    <a:lumOff val="50000"/>
                  </a:schemeClr>
                </a:solidFill>
              </a:rPr>
              <a:t>PRODUCTIVE FACADES: POTENTIAL ENERGY AND FOOD HARVESTING IN SINGAPORE’S RESIDENTIAL BUILDINGS. </a:t>
            </a:r>
            <a:r>
              <a:rPr lang="en-GB" sz="1030" dirty="0" smtClean="0">
                <a:solidFill>
                  <a:schemeClr val="tx1">
                    <a:lumMod val="50000"/>
                    <a:lumOff val="50000"/>
                  </a:schemeClr>
                </a:solidFill>
              </a:rPr>
              <a:t>Dr Abel TABLADA. </a:t>
            </a:r>
            <a:r>
              <a:rPr lang="en-GB" sz="1030" dirty="0" err="1" smtClean="0">
                <a:solidFill>
                  <a:schemeClr val="tx1">
                    <a:lumMod val="50000"/>
                    <a:lumOff val="50000"/>
                  </a:schemeClr>
                </a:solidFill>
              </a:rPr>
              <a:t>Dept</a:t>
            </a:r>
            <a:r>
              <a:rPr lang="en-GB" sz="1030" dirty="0" smtClean="0">
                <a:solidFill>
                  <a:schemeClr val="tx1">
                    <a:lumMod val="50000"/>
                    <a:lumOff val="50000"/>
                  </a:schemeClr>
                </a:solidFill>
              </a:rPr>
              <a:t> of Arch., SDE, NUS</a:t>
            </a:r>
            <a:endParaRPr lang="en-GB" sz="1030" dirty="0">
              <a:solidFill>
                <a:schemeClr val="tx1">
                  <a:lumMod val="50000"/>
                  <a:lumOff val="50000"/>
                </a:schemeClr>
              </a:solidFill>
            </a:endParaRPr>
          </a:p>
        </p:txBody>
      </p:sp>
      <p:cxnSp>
        <p:nvCxnSpPr>
          <p:cNvPr id="11" name="Straight Connector 10"/>
          <p:cNvCxnSpPr/>
          <p:nvPr/>
        </p:nvCxnSpPr>
        <p:spPr>
          <a:xfrm flipV="1">
            <a:off x="-1" y="6611779"/>
            <a:ext cx="12192001" cy="1"/>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2" name="Rectangle 4"/>
          <p:cNvSpPr/>
          <p:nvPr/>
        </p:nvSpPr>
        <p:spPr>
          <a:xfrm>
            <a:off x="-1" y="36023"/>
            <a:ext cx="10934701" cy="461665"/>
          </a:xfrm>
          <a:prstGeom prst="rect">
            <a:avLst/>
          </a:prstGeom>
          <a:solidFill>
            <a:srgbClr val="002060"/>
          </a:solidFill>
        </p:spPr>
        <p:txBody>
          <a:bodyPr wrap="square">
            <a:spAutoFit/>
          </a:bodyPr>
          <a:lstStyle/>
          <a:p>
            <a:pPr>
              <a:spcBef>
                <a:spcPts val="150"/>
              </a:spcBef>
            </a:pPr>
            <a:r>
              <a:rPr lang="en-US" altLang="zh-CN" sz="2400" b="1" dirty="0">
                <a:solidFill>
                  <a:schemeClr val="bg1"/>
                </a:solidFill>
                <a:latin typeface="Calibri Light" panose="020F0302020204030204" pitchFamily="34" charset="0"/>
                <a:ea typeface="SimSun" panose="02010600030101010101" pitchFamily="2" charset="-122"/>
                <a:cs typeface="Times New Roman" panose="02020603050405020304" pitchFamily="18" charset="0"/>
              </a:rPr>
              <a:t> </a:t>
            </a:r>
            <a:r>
              <a:rPr lang="en-US" altLang="zh-CN" sz="1200" b="1" dirty="0" smtClean="0">
                <a:solidFill>
                  <a:schemeClr val="bg1"/>
                </a:solidFill>
                <a:latin typeface="Calibri Light" panose="020F0302020204030204" pitchFamily="34" charset="0"/>
                <a:ea typeface="SimSun" panose="02010600030101010101" pitchFamily="2" charset="-122"/>
                <a:cs typeface="Times New Roman" panose="02020603050405020304" pitchFamily="18" charset="0"/>
              </a:rPr>
              <a:t>11/50</a:t>
            </a:r>
            <a:r>
              <a:rPr lang="en-US" altLang="zh-CN" sz="2400" b="1" dirty="0" smtClean="0">
                <a:solidFill>
                  <a:schemeClr val="bg1"/>
                </a:solidFill>
                <a:latin typeface="Calibri Light" panose="020F0302020204030204" pitchFamily="34" charset="0"/>
                <a:ea typeface="SimSun" panose="02010600030101010101" pitchFamily="2" charset="-122"/>
                <a:cs typeface="Times New Roman" panose="02020603050405020304" pitchFamily="18" charset="0"/>
              </a:rPr>
              <a:t>   </a:t>
            </a:r>
            <a:r>
              <a:rPr lang="en-US" altLang="zh-CN" sz="2400" b="1" dirty="0">
                <a:solidFill>
                  <a:schemeClr val="bg1"/>
                </a:solidFill>
                <a:latin typeface="Calibri Light" panose="020F0302020204030204" pitchFamily="34" charset="0"/>
                <a:ea typeface="SimSun" panose="02010600030101010101" pitchFamily="2" charset="-122"/>
                <a:cs typeface="Times New Roman" panose="02020603050405020304" pitchFamily="18" charset="0"/>
              </a:rPr>
              <a:t>I. Background</a:t>
            </a:r>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88304" y="102948"/>
            <a:ext cx="864393" cy="394740"/>
          </a:xfrm>
          <a:prstGeom prst="rect">
            <a:avLst/>
          </a:prstGeom>
        </p:spPr>
      </p:pic>
      <p:cxnSp>
        <p:nvCxnSpPr>
          <p:cNvPr id="14" name="Straight Connector 13"/>
          <p:cNvCxnSpPr/>
          <p:nvPr/>
        </p:nvCxnSpPr>
        <p:spPr>
          <a:xfrm>
            <a:off x="0" y="497688"/>
            <a:ext cx="10934700" cy="1"/>
          </a:xfrm>
          <a:prstGeom prst="line">
            <a:avLst/>
          </a:prstGeom>
          <a:ln w="38100">
            <a:solidFill>
              <a:srgbClr val="F0A51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048592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mp2014_limchukang.jpg"/>
          <p:cNvPicPr>
            <a:picLocks noChangeAspect="1"/>
          </p:cNvPicPr>
          <p:nvPr/>
        </p:nvPicPr>
        <p:blipFill>
          <a:blip r:embed="rId2" cstate="print"/>
          <a:srcRect l="2278" t="8195" r="507" b="15633"/>
          <a:stretch>
            <a:fillRect/>
          </a:stretch>
        </p:blipFill>
        <p:spPr>
          <a:xfrm>
            <a:off x="1778644" y="685008"/>
            <a:ext cx="8889357" cy="4919241"/>
          </a:xfrm>
          <a:prstGeom prst="rect">
            <a:avLst/>
          </a:prstGeom>
        </p:spPr>
      </p:pic>
      <p:sp>
        <p:nvSpPr>
          <p:cNvPr id="10" name="Rectangle 9"/>
          <p:cNvSpPr/>
          <p:nvPr/>
        </p:nvSpPr>
        <p:spPr>
          <a:xfrm>
            <a:off x="1901142" y="891893"/>
            <a:ext cx="2147104" cy="1477328"/>
          </a:xfrm>
          <a:prstGeom prst="rect">
            <a:avLst/>
          </a:prstGeom>
          <a:solidFill>
            <a:schemeClr val="bg1"/>
          </a:solidFill>
        </p:spPr>
        <p:txBody>
          <a:bodyPr wrap="square">
            <a:spAutoFit/>
          </a:bodyPr>
          <a:lstStyle/>
          <a:p>
            <a:r>
              <a:rPr lang="en-US" dirty="0"/>
              <a:t>Food import: 90% </a:t>
            </a:r>
          </a:p>
          <a:p>
            <a:r>
              <a:rPr lang="en-US" dirty="0"/>
              <a:t>Local farms:</a:t>
            </a:r>
          </a:p>
          <a:p>
            <a:r>
              <a:rPr lang="en-US" dirty="0"/>
              <a:t>8% of vegetables, </a:t>
            </a:r>
          </a:p>
          <a:p>
            <a:r>
              <a:rPr lang="en-US" dirty="0"/>
              <a:t>8% of fish and </a:t>
            </a:r>
          </a:p>
          <a:p>
            <a:r>
              <a:rPr lang="en-US" dirty="0"/>
              <a:t>26% of eggs. </a:t>
            </a:r>
            <a:endParaRPr lang="en-GB" dirty="0"/>
          </a:p>
        </p:txBody>
      </p:sp>
      <p:sp>
        <p:nvSpPr>
          <p:cNvPr id="11" name="Rectangle 10"/>
          <p:cNvSpPr/>
          <p:nvPr/>
        </p:nvSpPr>
        <p:spPr>
          <a:xfrm>
            <a:off x="8060606" y="875230"/>
            <a:ext cx="2189189" cy="369332"/>
          </a:xfrm>
          <a:prstGeom prst="rect">
            <a:avLst/>
          </a:prstGeom>
        </p:spPr>
        <p:txBody>
          <a:bodyPr wrap="none">
            <a:spAutoFit/>
          </a:bodyPr>
          <a:lstStyle/>
          <a:p>
            <a:r>
              <a:rPr lang="en-GB" b="1" dirty="0"/>
              <a:t>Farming area: 675 ha</a:t>
            </a:r>
          </a:p>
        </p:txBody>
      </p:sp>
      <p:pic>
        <p:nvPicPr>
          <p:cNvPr id="13" name="Picture 2"/>
          <p:cNvPicPr>
            <a:picLocks noChangeAspect="1" noChangeArrowheads="1"/>
          </p:cNvPicPr>
          <p:nvPr/>
        </p:nvPicPr>
        <p:blipFill>
          <a:blip r:embed="rId3" cstate="print"/>
          <a:srcRect l="6623" t="65108" r="30883" b="12035"/>
          <a:stretch>
            <a:fillRect/>
          </a:stretch>
        </p:blipFill>
        <p:spPr bwMode="auto">
          <a:xfrm>
            <a:off x="3651250" y="5614515"/>
            <a:ext cx="4667250" cy="960219"/>
          </a:xfrm>
          <a:prstGeom prst="rect">
            <a:avLst/>
          </a:prstGeom>
          <a:noFill/>
          <a:ln w="9525">
            <a:noFill/>
            <a:miter lim="800000"/>
            <a:headEnd/>
            <a:tailEnd/>
          </a:ln>
        </p:spPr>
      </p:pic>
      <p:sp>
        <p:nvSpPr>
          <p:cNvPr id="14" name="TextBox 13"/>
          <p:cNvSpPr txBox="1"/>
          <p:nvPr/>
        </p:nvSpPr>
        <p:spPr>
          <a:xfrm>
            <a:off x="177800" y="6611779"/>
            <a:ext cx="11752943" cy="250838"/>
          </a:xfrm>
          <a:prstGeom prst="rect">
            <a:avLst/>
          </a:prstGeom>
          <a:noFill/>
        </p:spPr>
        <p:txBody>
          <a:bodyPr wrap="square" rtlCol="0">
            <a:spAutoFit/>
          </a:bodyPr>
          <a:lstStyle/>
          <a:p>
            <a:r>
              <a:rPr lang="en-GB" sz="1030" dirty="0">
                <a:solidFill>
                  <a:schemeClr val="tx1">
                    <a:lumMod val="50000"/>
                    <a:lumOff val="50000"/>
                  </a:schemeClr>
                </a:solidFill>
              </a:rPr>
              <a:t>1st </a:t>
            </a:r>
            <a:r>
              <a:rPr lang="en-GB" sz="1030" dirty="0" err="1" smtClean="0">
                <a:solidFill>
                  <a:schemeClr val="tx1">
                    <a:lumMod val="50000"/>
                    <a:lumOff val="50000"/>
                  </a:schemeClr>
                </a:solidFill>
              </a:rPr>
              <a:t>Int</a:t>
            </a:r>
            <a:r>
              <a:rPr lang="en-GB" sz="1030" dirty="0" smtClean="0">
                <a:solidFill>
                  <a:schemeClr val="tx1">
                    <a:lumMod val="50000"/>
                    <a:lumOff val="50000"/>
                  </a:schemeClr>
                </a:solidFill>
              </a:rPr>
              <a:t> </a:t>
            </a:r>
            <a:r>
              <a:rPr lang="en-GB" sz="1030" dirty="0" err="1" smtClean="0">
                <a:solidFill>
                  <a:schemeClr val="tx1">
                    <a:lumMod val="50000"/>
                    <a:lumOff val="50000"/>
                  </a:schemeClr>
                </a:solidFill>
              </a:rPr>
              <a:t>Conf</a:t>
            </a:r>
            <a:r>
              <a:rPr lang="en-GB" sz="1030" dirty="0" smtClean="0">
                <a:solidFill>
                  <a:schemeClr val="tx1">
                    <a:lumMod val="50000"/>
                    <a:lumOff val="50000"/>
                  </a:schemeClr>
                </a:solidFill>
              </a:rPr>
              <a:t> </a:t>
            </a:r>
            <a:r>
              <a:rPr lang="en-GB" sz="1030" dirty="0">
                <a:solidFill>
                  <a:schemeClr val="tx1">
                    <a:lumMod val="50000"/>
                    <a:lumOff val="50000"/>
                  </a:schemeClr>
                </a:solidFill>
              </a:rPr>
              <a:t>on </a:t>
            </a:r>
            <a:r>
              <a:rPr lang="en-GB" sz="1030" dirty="0" smtClean="0">
                <a:solidFill>
                  <a:schemeClr val="tx1">
                    <a:lumMod val="50000"/>
                    <a:lumOff val="50000"/>
                  </a:schemeClr>
                </a:solidFill>
              </a:rPr>
              <a:t>Smart </a:t>
            </a:r>
            <a:r>
              <a:rPr lang="en-GB" sz="1030" dirty="0">
                <a:solidFill>
                  <a:schemeClr val="tx1">
                    <a:lumMod val="50000"/>
                    <a:lumOff val="50000"/>
                  </a:schemeClr>
                </a:solidFill>
              </a:rPr>
              <a:t>Grid </a:t>
            </a:r>
            <a:r>
              <a:rPr lang="en-GB" sz="1030" dirty="0" smtClean="0">
                <a:solidFill>
                  <a:schemeClr val="tx1">
                    <a:lumMod val="50000"/>
                    <a:lumOff val="50000"/>
                  </a:schemeClr>
                </a:solidFill>
              </a:rPr>
              <a:t>Technologies, Singapore Sept </a:t>
            </a:r>
            <a:r>
              <a:rPr lang="en-GB" sz="1030" dirty="0">
                <a:solidFill>
                  <a:schemeClr val="tx1">
                    <a:lumMod val="50000"/>
                    <a:lumOff val="50000"/>
                  </a:schemeClr>
                </a:solidFill>
              </a:rPr>
              <a:t>2017. </a:t>
            </a:r>
            <a:r>
              <a:rPr lang="en-SG" sz="1030" dirty="0">
                <a:solidFill>
                  <a:schemeClr val="tx1">
                    <a:lumMod val="50000"/>
                    <a:lumOff val="50000"/>
                  </a:schemeClr>
                </a:solidFill>
              </a:rPr>
              <a:t>PRODUCTIVE FACADES: POTENTIAL ENERGY AND FOOD HARVESTING IN SINGAPORE’S RESIDENTIAL BUILDINGS. </a:t>
            </a:r>
            <a:r>
              <a:rPr lang="en-GB" sz="1030" dirty="0" smtClean="0">
                <a:solidFill>
                  <a:schemeClr val="tx1">
                    <a:lumMod val="50000"/>
                    <a:lumOff val="50000"/>
                  </a:schemeClr>
                </a:solidFill>
              </a:rPr>
              <a:t>Dr Abel TABLADA. </a:t>
            </a:r>
            <a:r>
              <a:rPr lang="en-GB" sz="1030" dirty="0" err="1" smtClean="0">
                <a:solidFill>
                  <a:schemeClr val="tx1">
                    <a:lumMod val="50000"/>
                    <a:lumOff val="50000"/>
                  </a:schemeClr>
                </a:solidFill>
              </a:rPr>
              <a:t>Dept</a:t>
            </a:r>
            <a:r>
              <a:rPr lang="en-GB" sz="1030" dirty="0" smtClean="0">
                <a:solidFill>
                  <a:schemeClr val="tx1">
                    <a:lumMod val="50000"/>
                    <a:lumOff val="50000"/>
                  </a:schemeClr>
                </a:solidFill>
              </a:rPr>
              <a:t> of Arch., SDE, NUS</a:t>
            </a:r>
            <a:endParaRPr lang="en-GB" sz="1030" dirty="0">
              <a:solidFill>
                <a:schemeClr val="tx1">
                  <a:lumMod val="50000"/>
                  <a:lumOff val="50000"/>
                </a:schemeClr>
              </a:solidFill>
            </a:endParaRPr>
          </a:p>
        </p:txBody>
      </p:sp>
      <p:cxnSp>
        <p:nvCxnSpPr>
          <p:cNvPr id="15" name="Straight Connector 14"/>
          <p:cNvCxnSpPr/>
          <p:nvPr/>
        </p:nvCxnSpPr>
        <p:spPr>
          <a:xfrm flipV="1">
            <a:off x="-1" y="6611779"/>
            <a:ext cx="12192001" cy="1"/>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6" name="Rectangle 4"/>
          <p:cNvSpPr/>
          <p:nvPr/>
        </p:nvSpPr>
        <p:spPr>
          <a:xfrm>
            <a:off x="-1" y="36023"/>
            <a:ext cx="10934701" cy="461665"/>
          </a:xfrm>
          <a:prstGeom prst="rect">
            <a:avLst/>
          </a:prstGeom>
          <a:solidFill>
            <a:srgbClr val="002060"/>
          </a:solidFill>
        </p:spPr>
        <p:txBody>
          <a:bodyPr wrap="square">
            <a:spAutoFit/>
          </a:bodyPr>
          <a:lstStyle/>
          <a:p>
            <a:pPr>
              <a:spcBef>
                <a:spcPts val="150"/>
              </a:spcBef>
            </a:pPr>
            <a:r>
              <a:rPr lang="en-US" altLang="zh-CN" sz="2400" b="1" dirty="0">
                <a:solidFill>
                  <a:schemeClr val="bg1"/>
                </a:solidFill>
                <a:latin typeface="Calibri Light" panose="020F0302020204030204" pitchFamily="34" charset="0"/>
                <a:ea typeface="SimSun" panose="02010600030101010101" pitchFamily="2" charset="-122"/>
                <a:cs typeface="Times New Roman" panose="02020603050405020304" pitchFamily="18" charset="0"/>
              </a:rPr>
              <a:t> </a:t>
            </a:r>
            <a:r>
              <a:rPr lang="en-US" altLang="zh-CN" sz="1200" b="1" dirty="0" smtClean="0">
                <a:solidFill>
                  <a:schemeClr val="bg1"/>
                </a:solidFill>
                <a:latin typeface="Calibri Light" panose="020F0302020204030204" pitchFamily="34" charset="0"/>
                <a:ea typeface="SimSun" panose="02010600030101010101" pitchFamily="2" charset="-122"/>
                <a:cs typeface="Times New Roman" panose="02020603050405020304" pitchFamily="18" charset="0"/>
              </a:rPr>
              <a:t>12/50</a:t>
            </a:r>
            <a:r>
              <a:rPr lang="en-US" altLang="zh-CN" sz="2400" b="1" dirty="0" smtClean="0">
                <a:solidFill>
                  <a:schemeClr val="bg1"/>
                </a:solidFill>
                <a:latin typeface="Calibri Light" panose="020F0302020204030204" pitchFamily="34" charset="0"/>
                <a:ea typeface="SimSun" panose="02010600030101010101" pitchFamily="2" charset="-122"/>
                <a:cs typeface="Times New Roman" panose="02020603050405020304" pitchFamily="18" charset="0"/>
              </a:rPr>
              <a:t>   </a:t>
            </a:r>
            <a:r>
              <a:rPr lang="en-US" altLang="zh-CN" sz="2400" b="1" dirty="0">
                <a:solidFill>
                  <a:schemeClr val="bg1"/>
                </a:solidFill>
                <a:latin typeface="Calibri Light" panose="020F0302020204030204" pitchFamily="34" charset="0"/>
                <a:ea typeface="SimSun" panose="02010600030101010101" pitchFamily="2" charset="-122"/>
                <a:cs typeface="Times New Roman" panose="02020603050405020304" pitchFamily="18" charset="0"/>
              </a:rPr>
              <a:t>I. Background</a:t>
            </a:r>
          </a:p>
        </p:txBody>
      </p:sp>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88304" y="102948"/>
            <a:ext cx="864393" cy="394740"/>
          </a:xfrm>
          <a:prstGeom prst="rect">
            <a:avLst/>
          </a:prstGeom>
        </p:spPr>
      </p:pic>
      <p:cxnSp>
        <p:nvCxnSpPr>
          <p:cNvPr id="18" name="Straight Connector 17"/>
          <p:cNvCxnSpPr/>
          <p:nvPr/>
        </p:nvCxnSpPr>
        <p:spPr>
          <a:xfrm>
            <a:off x="0" y="497688"/>
            <a:ext cx="10934700" cy="1"/>
          </a:xfrm>
          <a:prstGeom prst="line">
            <a:avLst/>
          </a:prstGeom>
          <a:ln w="38100">
            <a:solidFill>
              <a:srgbClr val="F0A51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317334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2"/>
          <p:cNvPicPr>
            <a:picLocks noChangeAspect="1"/>
          </p:cNvPicPr>
          <p:nvPr/>
        </p:nvPicPr>
        <p:blipFill>
          <a:blip r:embed="rId2" cstate="print">
            <a:extLst>
              <a:ext uri="{28A0092B-C50C-407E-A947-70E740481C1C}">
                <a14:useLocalDpi xmlns:a14="http://schemas.microsoft.com/office/drawing/2010/main" val="0"/>
              </a:ext>
            </a:extLst>
          </a:blip>
          <a:srcRect r="5164"/>
          <a:stretch>
            <a:fillRect/>
          </a:stretch>
        </p:blipFill>
        <p:spPr bwMode="auto">
          <a:xfrm>
            <a:off x="5634286" y="857250"/>
            <a:ext cx="3865315" cy="5435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3" name="Picture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0" y="857249"/>
            <a:ext cx="4076700" cy="543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p:nvPr/>
        </p:nvSpPr>
        <p:spPr>
          <a:xfrm>
            <a:off x="177800" y="6611779"/>
            <a:ext cx="11752943" cy="250838"/>
          </a:xfrm>
          <a:prstGeom prst="rect">
            <a:avLst/>
          </a:prstGeom>
          <a:noFill/>
        </p:spPr>
        <p:txBody>
          <a:bodyPr wrap="square" rtlCol="0">
            <a:spAutoFit/>
          </a:bodyPr>
          <a:lstStyle/>
          <a:p>
            <a:r>
              <a:rPr lang="en-GB" sz="1030" dirty="0">
                <a:solidFill>
                  <a:schemeClr val="tx1">
                    <a:lumMod val="50000"/>
                    <a:lumOff val="50000"/>
                  </a:schemeClr>
                </a:solidFill>
              </a:rPr>
              <a:t>1st </a:t>
            </a:r>
            <a:r>
              <a:rPr lang="en-GB" sz="1030" dirty="0" err="1" smtClean="0">
                <a:solidFill>
                  <a:schemeClr val="tx1">
                    <a:lumMod val="50000"/>
                    <a:lumOff val="50000"/>
                  </a:schemeClr>
                </a:solidFill>
              </a:rPr>
              <a:t>Int</a:t>
            </a:r>
            <a:r>
              <a:rPr lang="en-GB" sz="1030" dirty="0" smtClean="0">
                <a:solidFill>
                  <a:schemeClr val="tx1">
                    <a:lumMod val="50000"/>
                    <a:lumOff val="50000"/>
                  </a:schemeClr>
                </a:solidFill>
              </a:rPr>
              <a:t> </a:t>
            </a:r>
            <a:r>
              <a:rPr lang="en-GB" sz="1030" dirty="0" err="1" smtClean="0">
                <a:solidFill>
                  <a:schemeClr val="tx1">
                    <a:lumMod val="50000"/>
                    <a:lumOff val="50000"/>
                  </a:schemeClr>
                </a:solidFill>
              </a:rPr>
              <a:t>Conf</a:t>
            </a:r>
            <a:r>
              <a:rPr lang="en-GB" sz="1030" dirty="0" smtClean="0">
                <a:solidFill>
                  <a:schemeClr val="tx1">
                    <a:lumMod val="50000"/>
                    <a:lumOff val="50000"/>
                  </a:schemeClr>
                </a:solidFill>
              </a:rPr>
              <a:t> </a:t>
            </a:r>
            <a:r>
              <a:rPr lang="en-GB" sz="1030" dirty="0">
                <a:solidFill>
                  <a:schemeClr val="tx1">
                    <a:lumMod val="50000"/>
                    <a:lumOff val="50000"/>
                  </a:schemeClr>
                </a:solidFill>
              </a:rPr>
              <a:t>on </a:t>
            </a:r>
            <a:r>
              <a:rPr lang="en-GB" sz="1030" dirty="0" smtClean="0">
                <a:solidFill>
                  <a:schemeClr val="tx1">
                    <a:lumMod val="50000"/>
                    <a:lumOff val="50000"/>
                  </a:schemeClr>
                </a:solidFill>
              </a:rPr>
              <a:t>Smart </a:t>
            </a:r>
            <a:r>
              <a:rPr lang="en-GB" sz="1030" dirty="0">
                <a:solidFill>
                  <a:schemeClr val="tx1">
                    <a:lumMod val="50000"/>
                    <a:lumOff val="50000"/>
                  </a:schemeClr>
                </a:solidFill>
              </a:rPr>
              <a:t>Grid </a:t>
            </a:r>
            <a:r>
              <a:rPr lang="en-GB" sz="1030" dirty="0" smtClean="0">
                <a:solidFill>
                  <a:schemeClr val="tx1">
                    <a:lumMod val="50000"/>
                    <a:lumOff val="50000"/>
                  </a:schemeClr>
                </a:solidFill>
              </a:rPr>
              <a:t>Technologies, Singapore Sept </a:t>
            </a:r>
            <a:r>
              <a:rPr lang="en-GB" sz="1030" dirty="0">
                <a:solidFill>
                  <a:schemeClr val="tx1">
                    <a:lumMod val="50000"/>
                    <a:lumOff val="50000"/>
                  </a:schemeClr>
                </a:solidFill>
              </a:rPr>
              <a:t>2017. </a:t>
            </a:r>
            <a:r>
              <a:rPr lang="en-SG" sz="1030" dirty="0">
                <a:solidFill>
                  <a:schemeClr val="tx1">
                    <a:lumMod val="50000"/>
                    <a:lumOff val="50000"/>
                  </a:schemeClr>
                </a:solidFill>
              </a:rPr>
              <a:t>PRODUCTIVE FACADES: POTENTIAL ENERGY AND FOOD HARVESTING IN SINGAPORE’S RESIDENTIAL BUILDINGS. </a:t>
            </a:r>
            <a:r>
              <a:rPr lang="en-GB" sz="1030" dirty="0" smtClean="0">
                <a:solidFill>
                  <a:schemeClr val="tx1">
                    <a:lumMod val="50000"/>
                    <a:lumOff val="50000"/>
                  </a:schemeClr>
                </a:solidFill>
              </a:rPr>
              <a:t>Dr Abel TABLADA. </a:t>
            </a:r>
            <a:r>
              <a:rPr lang="en-GB" sz="1030" dirty="0" err="1" smtClean="0">
                <a:solidFill>
                  <a:schemeClr val="tx1">
                    <a:lumMod val="50000"/>
                    <a:lumOff val="50000"/>
                  </a:schemeClr>
                </a:solidFill>
              </a:rPr>
              <a:t>Dept</a:t>
            </a:r>
            <a:r>
              <a:rPr lang="en-GB" sz="1030" dirty="0" smtClean="0">
                <a:solidFill>
                  <a:schemeClr val="tx1">
                    <a:lumMod val="50000"/>
                    <a:lumOff val="50000"/>
                  </a:schemeClr>
                </a:solidFill>
              </a:rPr>
              <a:t> of Arch., SDE, NUS</a:t>
            </a:r>
            <a:endParaRPr lang="en-GB" sz="1030" dirty="0">
              <a:solidFill>
                <a:schemeClr val="tx1">
                  <a:lumMod val="50000"/>
                  <a:lumOff val="50000"/>
                </a:schemeClr>
              </a:solidFill>
            </a:endParaRPr>
          </a:p>
        </p:txBody>
      </p:sp>
      <p:cxnSp>
        <p:nvCxnSpPr>
          <p:cNvPr id="11" name="Straight Connector 10"/>
          <p:cNvCxnSpPr/>
          <p:nvPr/>
        </p:nvCxnSpPr>
        <p:spPr>
          <a:xfrm flipV="1">
            <a:off x="-1" y="6611779"/>
            <a:ext cx="12192001" cy="1"/>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2" name="Rectangle 4"/>
          <p:cNvSpPr/>
          <p:nvPr/>
        </p:nvSpPr>
        <p:spPr>
          <a:xfrm>
            <a:off x="-1" y="36023"/>
            <a:ext cx="10934701" cy="461665"/>
          </a:xfrm>
          <a:prstGeom prst="rect">
            <a:avLst/>
          </a:prstGeom>
          <a:solidFill>
            <a:srgbClr val="002060"/>
          </a:solidFill>
        </p:spPr>
        <p:txBody>
          <a:bodyPr wrap="square">
            <a:spAutoFit/>
          </a:bodyPr>
          <a:lstStyle/>
          <a:p>
            <a:pPr>
              <a:spcBef>
                <a:spcPts val="150"/>
              </a:spcBef>
            </a:pPr>
            <a:r>
              <a:rPr lang="en-US" altLang="zh-CN" sz="2400" b="1" dirty="0">
                <a:solidFill>
                  <a:schemeClr val="bg1"/>
                </a:solidFill>
                <a:latin typeface="Calibri Light" panose="020F0302020204030204" pitchFamily="34" charset="0"/>
                <a:ea typeface="SimSun" panose="02010600030101010101" pitchFamily="2" charset="-122"/>
                <a:cs typeface="Times New Roman" panose="02020603050405020304" pitchFamily="18" charset="0"/>
              </a:rPr>
              <a:t> </a:t>
            </a:r>
            <a:r>
              <a:rPr lang="en-US" altLang="zh-CN" sz="1200" b="1" dirty="0" smtClean="0">
                <a:solidFill>
                  <a:schemeClr val="bg1"/>
                </a:solidFill>
                <a:latin typeface="Calibri Light" panose="020F0302020204030204" pitchFamily="34" charset="0"/>
                <a:ea typeface="SimSun" panose="02010600030101010101" pitchFamily="2" charset="-122"/>
                <a:cs typeface="Times New Roman" panose="02020603050405020304" pitchFamily="18" charset="0"/>
              </a:rPr>
              <a:t>13/50</a:t>
            </a:r>
            <a:r>
              <a:rPr lang="en-US" altLang="zh-CN" sz="2400" b="1" dirty="0" smtClean="0">
                <a:solidFill>
                  <a:schemeClr val="bg1"/>
                </a:solidFill>
                <a:latin typeface="Calibri Light" panose="020F0302020204030204" pitchFamily="34" charset="0"/>
                <a:ea typeface="SimSun" panose="02010600030101010101" pitchFamily="2" charset="-122"/>
                <a:cs typeface="Times New Roman" panose="02020603050405020304" pitchFamily="18" charset="0"/>
              </a:rPr>
              <a:t>   </a:t>
            </a:r>
            <a:r>
              <a:rPr lang="en-US" altLang="zh-CN" sz="2400" b="1" dirty="0">
                <a:solidFill>
                  <a:schemeClr val="bg1"/>
                </a:solidFill>
                <a:latin typeface="Calibri Light" panose="020F0302020204030204" pitchFamily="34" charset="0"/>
                <a:ea typeface="SimSun" panose="02010600030101010101" pitchFamily="2" charset="-122"/>
                <a:cs typeface="Times New Roman" panose="02020603050405020304" pitchFamily="18" charset="0"/>
              </a:rPr>
              <a:t>I. Background</a:t>
            </a:r>
          </a:p>
        </p:txBody>
      </p:sp>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88304" y="102948"/>
            <a:ext cx="864393" cy="394740"/>
          </a:xfrm>
          <a:prstGeom prst="rect">
            <a:avLst/>
          </a:prstGeom>
        </p:spPr>
      </p:pic>
      <p:cxnSp>
        <p:nvCxnSpPr>
          <p:cNvPr id="14" name="Straight Connector 13"/>
          <p:cNvCxnSpPr/>
          <p:nvPr/>
        </p:nvCxnSpPr>
        <p:spPr>
          <a:xfrm>
            <a:off x="0" y="497688"/>
            <a:ext cx="10934700" cy="1"/>
          </a:xfrm>
          <a:prstGeom prst="line">
            <a:avLst/>
          </a:prstGeom>
          <a:ln w="38100">
            <a:solidFill>
              <a:srgbClr val="F0A51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827400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6"/>
          <p:cNvPicPr>
            <a:picLocks noChangeAspect="1"/>
          </p:cNvPicPr>
          <p:nvPr/>
        </p:nvPicPr>
        <p:blipFill>
          <a:blip r:embed="rId2" cstate="print">
            <a:extLst>
              <a:ext uri="{28A0092B-C50C-407E-A947-70E740481C1C}">
                <a14:useLocalDpi xmlns:a14="http://schemas.microsoft.com/office/drawing/2010/main" val="0"/>
              </a:ext>
            </a:extLst>
          </a:blip>
          <a:srcRect t="7030"/>
          <a:stretch>
            <a:fillRect/>
          </a:stretch>
        </p:blipFill>
        <p:spPr bwMode="auto">
          <a:xfrm>
            <a:off x="1669658" y="757125"/>
            <a:ext cx="7829943" cy="5459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177800" y="6611779"/>
            <a:ext cx="11752943" cy="250838"/>
          </a:xfrm>
          <a:prstGeom prst="rect">
            <a:avLst/>
          </a:prstGeom>
          <a:noFill/>
        </p:spPr>
        <p:txBody>
          <a:bodyPr wrap="square" rtlCol="0">
            <a:spAutoFit/>
          </a:bodyPr>
          <a:lstStyle/>
          <a:p>
            <a:r>
              <a:rPr lang="en-GB" sz="1030" dirty="0">
                <a:solidFill>
                  <a:schemeClr val="tx1">
                    <a:lumMod val="50000"/>
                    <a:lumOff val="50000"/>
                  </a:schemeClr>
                </a:solidFill>
              </a:rPr>
              <a:t>1st </a:t>
            </a:r>
            <a:r>
              <a:rPr lang="en-GB" sz="1030" dirty="0" err="1" smtClean="0">
                <a:solidFill>
                  <a:schemeClr val="tx1">
                    <a:lumMod val="50000"/>
                    <a:lumOff val="50000"/>
                  </a:schemeClr>
                </a:solidFill>
              </a:rPr>
              <a:t>Int</a:t>
            </a:r>
            <a:r>
              <a:rPr lang="en-GB" sz="1030" dirty="0" smtClean="0">
                <a:solidFill>
                  <a:schemeClr val="tx1">
                    <a:lumMod val="50000"/>
                    <a:lumOff val="50000"/>
                  </a:schemeClr>
                </a:solidFill>
              </a:rPr>
              <a:t> </a:t>
            </a:r>
            <a:r>
              <a:rPr lang="en-GB" sz="1030" dirty="0" err="1" smtClean="0">
                <a:solidFill>
                  <a:schemeClr val="tx1">
                    <a:lumMod val="50000"/>
                    <a:lumOff val="50000"/>
                  </a:schemeClr>
                </a:solidFill>
              </a:rPr>
              <a:t>Conf</a:t>
            </a:r>
            <a:r>
              <a:rPr lang="en-GB" sz="1030" dirty="0" smtClean="0">
                <a:solidFill>
                  <a:schemeClr val="tx1">
                    <a:lumMod val="50000"/>
                    <a:lumOff val="50000"/>
                  </a:schemeClr>
                </a:solidFill>
              </a:rPr>
              <a:t> </a:t>
            </a:r>
            <a:r>
              <a:rPr lang="en-GB" sz="1030" dirty="0">
                <a:solidFill>
                  <a:schemeClr val="tx1">
                    <a:lumMod val="50000"/>
                    <a:lumOff val="50000"/>
                  </a:schemeClr>
                </a:solidFill>
              </a:rPr>
              <a:t>on </a:t>
            </a:r>
            <a:r>
              <a:rPr lang="en-GB" sz="1030" dirty="0" smtClean="0">
                <a:solidFill>
                  <a:schemeClr val="tx1">
                    <a:lumMod val="50000"/>
                    <a:lumOff val="50000"/>
                  </a:schemeClr>
                </a:solidFill>
              </a:rPr>
              <a:t>Smart </a:t>
            </a:r>
            <a:r>
              <a:rPr lang="en-GB" sz="1030" dirty="0">
                <a:solidFill>
                  <a:schemeClr val="tx1">
                    <a:lumMod val="50000"/>
                    <a:lumOff val="50000"/>
                  </a:schemeClr>
                </a:solidFill>
              </a:rPr>
              <a:t>Grid </a:t>
            </a:r>
            <a:r>
              <a:rPr lang="en-GB" sz="1030" dirty="0" smtClean="0">
                <a:solidFill>
                  <a:schemeClr val="tx1">
                    <a:lumMod val="50000"/>
                    <a:lumOff val="50000"/>
                  </a:schemeClr>
                </a:solidFill>
              </a:rPr>
              <a:t>Technologies, Singapore Sept </a:t>
            </a:r>
            <a:r>
              <a:rPr lang="en-GB" sz="1030" dirty="0">
                <a:solidFill>
                  <a:schemeClr val="tx1">
                    <a:lumMod val="50000"/>
                    <a:lumOff val="50000"/>
                  </a:schemeClr>
                </a:solidFill>
              </a:rPr>
              <a:t>2017. </a:t>
            </a:r>
            <a:r>
              <a:rPr lang="en-SG" sz="1030" dirty="0">
                <a:solidFill>
                  <a:schemeClr val="tx1">
                    <a:lumMod val="50000"/>
                    <a:lumOff val="50000"/>
                  </a:schemeClr>
                </a:solidFill>
              </a:rPr>
              <a:t>PRODUCTIVE FACADES: POTENTIAL ENERGY AND FOOD HARVESTING IN SINGAPORE’S RESIDENTIAL BUILDINGS. </a:t>
            </a:r>
            <a:r>
              <a:rPr lang="en-GB" sz="1030" dirty="0" smtClean="0">
                <a:solidFill>
                  <a:schemeClr val="tx1">
                    <a:lumMod val="50000"/>
                    <a:lumOff val="50000"/>
                  </a:schemeClr>
                </a:solidFill>
              </a:rPr>
              <a:t>Dr Abel TABLADA. </a:t>
            </a:r>
            <a:r>
              <a:rPr lang="en-GB" sz="1030" dirty="0" err="1" smtClean="0">
                <a:solidFill>
                  <a:schemeClr val="tx1">
                    <a:lumMod val="50000"/>
                    <a:lumOff val="50000"/>
                  </a:schemeClr>
                </a:solidFill>
              </a:rPr>
              <a:t>Dept</a:t>
            </a:r>
            <a:r>
              <a:rPr lang="en-GB" sz="1030" dirty="0" smtClean="0">
                <a:solidFill>
                  <a:schemeClr val="tx1">
                    <a:lumMod val="50000"/>
                    <a:lumOff val="50000"/>
                  </a:schemeClr>
                </a:solidFill>
              </a:rPr>
              <a:t> of Arch., SDE, NUS</a:t>
            </a:r>
            <a:endParaRPr lang="en-GB" sz="1030" dirty="0">
              <a:solidFill>
                <a:schemeClr val="tx1">
                  <a:lumMod val="50000"/>
                  <a:lumOff val="50000"/>
                </a:schemeClr>
              </a:solidFill>
            </a:endParaRPr>
          </a:p>
        </p:txBody>
      </p:sp>
      <p:cxnSp>
        <p:nvCxnSpPr>
          <p:cNvPr id="10" name="Straight Connector 9"/>
          <p:cNvCxnSpPr/>
          <p:nvPr/>
        </p:nvCxnSpPr>
        <p:spPr>
          <a:xfrm flipV="1">
            <a:off x="-1" y="6611779"/>
            <a:ext cx="12192001" cy="1"/>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1" name="Rectangle 4"/>
          <p:cNvSpPr/>
          <p:nvPr/>
        </p:nvSpPr>
        <p:spPr>
          <a:xfrm>
            <a:off x="-1" y="36023"/>
            <a:ext cx="10934701" cy="461665"/>
          </a:xfrm>
          <a:prstGeom prst="rect">
            <a:avLst/>
          </a:prstGeom>
          <a:solidFill>
            <a:srgbClr val="002060"/>
          </a:solidFill>
        </p:spPr>
        <p:txBody>
          <a:bodyPr wrap="square">
            <a:spAutoFit/>
          </a:bodyPr>
          <a:lstStyle/>
          <a:p>
            <a:pPr>
              <a:spcBef>
                <a:spcPts val="150"/>
              </a:spcBef>
            </a:pPr>
            <a:r>
              <a:rPr lang="en-US" altLang="zh-CN" sz="2400" b="1" dirty="0">
                <a:solidFill>
                  <a:schemeClr val="bg1"/>
                </a:solidFill>
                <a:latin typeface="Calibri Light" panose="020F0302020204030204" pitchFamily="34" charset="0"/>
                <a:ea typeface="SimSun" panose="02010600030101010101" pitchFamily="2" charset="-122"/>
                <a:cs typeface="Times New Roman" panose="02020603050405020304" pitchFamily="18" charset="0"/>
              </a:rPr>
              <a:t> </a:t>
            </a:r>
            <a:r>
              <a:rPr lang="en-US" altLang="zh-CN" sz="1200" b="1" dirty="0" smtClean="0">
                <a:solidFill>
                  <a:schemeClr val="bg1"/>
                </a:solidFill>
                <a:latin typeface="Calibri Light" panose="020F0302020204030204" pitchFamily="34" charset="0"/>
                <a:ea typeface="SimSun" panose="02010600030101010101" pitchFamily="2" charset="-122"/>
                <a:cs typeface="Times New Roman" panose="02020603050405020304" pitchFamily="18" charset="0"/>
              </a:rPr>
              <a:t>14/50</a:t>
            </a:r>
            <a:r>
              <a:rPr lang="en-US" altLang="zh-CN" sz="2400" b="1" dirty="0" smtClean="0">
                <a:solidFill>
                  <a:schemeClr val="bg1"/>
                </a:solidFill>
                <a:latin typeface="Calibri Light" panose="020F0302020204030204" pitchFamily="34" charset="0"/>
                <a:ea typeface="SimSun" panose="02010600030101010101" pitchFamily="2" charset="-122"/>
                <a:cs typeface="Times New Roman" panose="02020603050405020304" pitchFamily="18" charset="0"/>
              </a:rPr>
              <a:t>   </a:t>
            </a:r>
            <a:r>
              <a:rPr lang="en-US" altLang="zh-CN" sz="2400" b="1" dirty="0">
                <a:solidFill>
                  <a:schemeClr val="bg1"/>
                </a:solidFill>
                <a:latin typeface="Calibri Light" panose="020F0302020204030204" pitchFamily="34" charset="0"/>
                <a:ea typeface="SimSun" panose="02010600030101010101" pitchFamily="2" charset="-122"/>
                <a:cs typeface="Times New Roman" panose="02020603050405020304" pitchFamily="18" charset="0"/>
              </a:rPr>
              <a:t>I. Background</a:t>
            </a: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88304" y="102948"/>
            <a:ext cx="864393" cy="394740"/>
          </a:xfrm>
          <a:prstGeom prst="rect">
            <a:avLst/>
          </a:prstGeom>
        </p:spPr>
      </p:pic>
      <p:cxnSp>
        <p:nvCxnSpPr>
          <p:cNvPr id="13" name="Straight Connector 12"/>
          <p:cNvCxnSpPr/>
          <p:nvPr/>
        </p:nvCxnSpPr>
        <p:spPr>
          <a:xfrm>
            <a:off x="0" y="497688"/>
            <a:ext cx="10934700" cy="1"/>
          </a:xfrm>
          <a:prstGeom prst="line">
            <a:avLst/>
          </a:prstGeom>
          <a:ln w="38100">
            <a:solidFill>
              <a:srgbClr val="F0A51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36622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4001" y="6611779"/>
            <a:ext cx="9144000" cy="250838"/>
          </a:xfrm>
          <a:prstGeom prst="rect">
            <a:avLst/>
          </a:prstGeom>
          <a:noFill/>
        </p:spPr>
        <p:txBody>
          <a:bodyPr wrap="square" rtlCol="0">
            <a:spAutoFit/>
          </a:bodyPr>
          <a:lstStyle/>
          <a:p>
            <a:r>
              <a:rPr lang="en-GB" sz="1030" dirty="0">
                <a:solidFill>
                  <a:schemeClr val="tx1">
                    <a:lumMod val="50000"/>
                    <a:lumOff val="50000"/>
                  </a:schemeClr>
                </a:solidFill>
              </a:rPr>
              <a:t>Ecocity World Summit, Melbourne July 2017. </a:t>
            </a:r>
            <a:r>
              <a:rPr lang="en-SG" sz="1030" dirty="0">
                <a:solidFill>
                  <a:schemeClr val="tx1">
                    <a:lumMod val="50000"/>
                    <a:lumOff val="50000"/>
                  </a:schemeClr>
                </a:solidFill>
              </a:rPr>
              <a:t>FROM PRODUCTIVE FACADES TO PRODUCTIVE CITIES. </a:t>
            </a:r>
            <a:r>
              <a:rPr lang="en-GB" sz="1030" dirty="0">
                <a:solidFill>
                  <a:schemeClr val="tx1">
                    <a:lumMod val="50000"/>
                    <a:lumOff val="50000"/>
                  </a:schemeClr>
                </a:solidFill>
              </a:rPr>
              <a:t>Dr Abel TABLADA. Dept. of Archit., School of Design and </a:t>
            </a:r>
            <a:r>
              <a:rPr lang="en-GB" sz="1030" dirty="0" err="1">
                <a:solidFill>
                  <a:schemeClr val="tx1">
                    <a:lumMod val="50000"/>
                    <a:lumOff val="50000"/>
                  </a:schemeClr>
                </a:solidFill>
              </a:rPr>
              <a:t>Envir</a:t>
            </a:r>
            <a:r>
              <a:rPr lang="en-GB" sz="1030" dirty="0">
                <a:solidFill>
                  <a:schemeClr val="tx1">
                    <a:lumMod val="50000"/>
                    <a:lumOff val="50000"/>
                  </a:schemeClr>
                </a:solidFill>
              </a:rPr>
              <a:t>., NUS</a:t>
            </a:r>
          </a:p>
        </p:txBody>
      </p:sp>
      <p:cxnSp>
        <p:nvCxnSpPr>
          <p:cNvPr id="5" name="Straight Connector 4"/>
          <p:cNvCxnSpPr/>
          <p:nvPr/>
        </p:nvCxnSpPr>
        <p:spPr>
          <a:xfrm>
            <a:off x="1524000" y="6601512"/>
            <a:ext cx="9144000"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9" name="Picture 4" descr="http://upload.wikimedia.org/wikipedia/commons/d/d2/Clementi_View.jpg"/>
          <p:cNvPicPr>
            <a:picLocks noGrp="1" noChangeAspect="1" noChangeArrowheads="1"/>
          </p:cNvPicPr>
          <p:nvPr>
            <p:ph sz="half" idx="2"/>
          </p:nvPr>
        </p:nvPicPr>
        <p:blipFill rotWithShape="1">
          <a:blip r:embed="rId2" cstate="print">
            <a:extLst>
              <a:ext uri="{28A0092B-C50C-407E-A947-70E740481C1C}">
                <a14:useLocalDpi xmlns:a14="http://schemas.microsoft.com/office/drawing/2010/main" val="0"/>
              </a:ext>
            </a:extLst>
          </a:blip>
          <a:srcRect l="-2" r="43867"/>
          <a:stretch/>
        </p:blipFill>
        <p:spPr>
          <a:xfrm>
            <a:off x="5712058" y="952501"/>
            <a:ext cx="4449134" cy="2377276"/>
          </a:xfrm>
        </p:spPr>
      </p:pic>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t="8266" b="16085"/>
          <a:stretch/>
        </p:blipFill>
        <p:spPr>
          <a:xfrm rot="10800000">
            <a:off x="1524001" y="1008927"/>
            <a:ext cx="4086275" cy="2318391"/>
          </a:xfrm>
          <a:prstGeom prst="rect">
            <a:avLst/>
          </a:prstGeom>
        </p:spPr>
      </p:pic>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b="7951"/>
          <a:stretch/>
        </p:blipFill>
        <p:spPr>
          <a:xfrm rot="10800000">
            <a:off x="5712058" y="3394876"/>
            <a:ext cx="4449133" cy="3071518"/>
          </a:xfrm>
          <a:prstGeom prst="rect">
            <a:avLst/>
          </a:prstGeom>
        </p:spPr>
      </p:pic>
      <p:pic>
        <p:nvPicPr>
          <p:cNvPr id="12" name="Picture 11"/>
          <p:cNvPicPr>
            <a:picLocks noChangeAspect="1"/>
          </p:cNvPicPr>
          <p:nvPr/>
        </p:nvPicPr>
        <p:blipFill rotWithShape="1">
          <a:blip r:embed="rId5" cstate="print">
            <a:extLst>
              <a:ext uri="{28A0092B-C50C-407E-A947-70E740481C1C}">
                <a14:useLocalDpi xmlns:a14="http://schemas.microsoft.com/office/drawing/2010/main" val="0"/>
              </a:ext>
            </a:extLst>
          </a:blip>
          <a:srcRect l="360" t="-304" r="-360" b="367"/>
          <a:stretch/>
        </p:blipFill>
        <p:spPr>
          <a:xfrm rot="10800000">
            <a:off x="1498616" y="3394877"/>
            <a:ext cx="4111659" cy="3081785"/>
          </a:xfrm>
          <a:prstGeom prst="rect">
            <a:avLst/>
          </a:prstGeom>
        </p:spPr>
      </p:pic>
      <p:sp>
        <p:nvSpPr>
          <p:cNvPr id="11" name="Rectangle 4"/>
          <p:cNvSpPr/>
          <p:nvPr/>
        </p:nvSpPr>
        <p:spPr>
          <a:xfrm>
            <a:off x="-1" y="36023"/>
            <a:ext cx="10934701" cy="461665"/>
          </a:xfrm>
          <a:prstGeom prst="rect">
            <a:avLst/>
          </a:prstGeom>
          <a:solidFill>
            <a:srgbClr val="002060"/>
          </a:solidFill>
        </p:spPr>
        <p:txBody>
          <a:bodyPr wrap="square">
            <a:spAutoFit/>
          </a:bodyPr>
          <a:lstStyle/>
          <a:p>
            <a:pPr>
              <a:spcBef>
                <a:spcPts val="150"/>
              </a:spcBef>
            </a:pPr>
            <a:r>
              <a:rPr lang="en-US" altLang="zh-CN" sz="2400" b="1" dirty="0">
                <a:solidFill>
                  <a:schemeClr val="bg1"/>
                </a:solidFill>
                <a:latin typeface="Calibri Light" panose="020F0302020204030204" pitchFamily="34" charset="0"/>
                <a:ea typeface="SimSun" panose="02010600030101010101" pitchFamily="2" charset="-122"/>
                <a:cs typeface="Times New Roman" panose="02020603050405020304" pitchFamily="18" charset="0"/>
              </a:rPr>
              <a:t> </a:t>
            </a:r>
            <a:r>
              <a:rPr lang="en-US" altLang="zh-CN" sz="1200" b="1" dirty="0" smtClean="0">
                <a:solidFill>
                  <a:schemeClr val="bg1"/>
                </a:solidFill>
                <a:latin typeface="Calibri Light" panose="020F0302020204030204" pitchFamily="34" charset="0"/>
                <a:ea typeface="SimSun" panose="02010600030101010101" pitchFamily="2" charset="-122"/>
                <a:cs typeface="Times New Roman" panose="02020603050405020304" pitchFamily="18" charset="0"/>
              </a:rPr>
              <a:t>15/50</a:t>
            </a:r>
            <a:r>
              <a:rPr lang="en-US" altLang="zh-CN" sz="2400" b="1" dirty="0" smtClean="0">
                <a:solidFill>
                  <a:schemeClr val="bg1"/>
                </a:solidFill>
                <a:latin typeface="Calibri Light" panose="020F0302020204030204" pitchFamily="34" charset="0"/>
                <a:ea typeface="SimSun" panose="02010600030101010101" pitchFamily="2" charset="-122"/>
                <a:cs typeface="Times New Roman" panose="02020603050405020304" pitchFamily="18" charset="0"/>
              </a:rPr>
              <a:t>   </a:t>
            </a:r>
            <a:r>
              <a:rPr lang="en-US" altLang="zh-CN" sz="2400" b="1" dirty="0">
                <a:solidFill>
                  <a:schemeClr val="bg1"/>
                </a:solidFill>
                <a:latin typeface="Calibri Light" panose="020F0302020204030204" pitchFamily="34" charset="0"/>
                <a:ea typeface="SimSun" panose="02010600030101010101" pitchFamily="2" charset="-122"/>
                <a:cs typeface="Times New Roman" panose="02020603050405020304" pitchFamily="18" charset="0"/>
              </a:rPr>
              <a:t>I. Background</a:t>
            </a:r>
          </a:p>
        </p:txBody>
      </p:sp>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188304" y="102948"/>
            <a:ext cx="864393" cy="394740"/>
          </a:xfrm>
          <a:prstGeom prst="rect">
            <a:avLst/>
          </a:prstGeom>
        </p:spPr>
      </p:pic>
      <p:cxnSp>
        <p:nvCxnSpPr>
          <p:cNvPr id="14" name="Straight Connector 13"/>
          <p:cNvCxnSpPr/>
          <p:nvPr/>
        </p:nvCxnSpPr>
        <p:spPr>
          <a:xfrm>
            <a:off x="0" y="497688"/>
            <a:ext cx="10934700" cy="1"/>
          </a:xfrm>
          <a:prstGeom prst="line">
            <a:avLst/>
          </a:prstGeom>
          <a:ln w="38100">
            <a:solidFill>
              <a:srgbClr val="F0A51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002910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descr="http://upload.wikimedia.org/wikipedia/commons/d/d2/Clementi_View.jpg"/>
          <p:cNvPicPr>
            <a:picLocks noGrp="1" noChangeAspect="1" noChangeArrowheads="1"/>
          </p:cNvPicPr>
          <p:nvPr>
            <p:ph sz="half" idx="1"/>
          </p:nvPr>
        </p:nvPicPr>
        <p:blipFill rotWithShape="1">
          <a:blip r:embed="rId2" cstate="print">
            <a:extLst>
              <a:ext uri="{28A0092B-C50C-407E-A947-70E740481C1C}">
                <a14:useLocalDpi xmlns:a14="http://schemas.microsoft.com/office/drawing/2010/main" val="0"/>
              </a:ext>
            </a:extLst>
          </a:blip>
          <a:srcRect l="-2" r="43867"/>
          <a:stretch/>
        </p:blipFill>
        <p:spPr>
          <a:xfrm>
            <a:off x="5712058" y="952501"/>
            <a:ext cx="4449134" cy="2377276"/>
          </a:xfrm>
        </p:spPr>
      </p:pic>
      <p:pic>
        <p:nvPicPr>
          <p:cNvPr id="10"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12057" y="3454768"/>
            <a:ext cx="4449135" cy="2966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 descr="File:Marine Parade Housing Estate, Typical point block, Dec 05.JPG">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l="3319" r="5168"/>
          <a:stretch>
            <a:fillRect/>
          </a:stretch>
        </p:blipFill>
        <p:spPr bwMode="auto">
          <a:xfrm>
            <a:off x="1762072" y="952501"/>
            <a:ext cx="3749728" cy="5468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p:cNvSpPr txBox="1"/>
          <p:nvPr/>
        </p:nvSpPr>
        <p:spPr>
          <a:xfrm>
            <a:off x="177800" y="6611779"/>
            <a:ext cx="11752943" cy="250838"/>
          </a:xfrm>
          <a:prstGeom prst="rect">
            <a:avLst/>
          </a:prstGeom>
          <a:noFill/>
        </p:spPr>
        <p:txBody>
          <a:bodyPr wrap="square" rtlCol="0">
            <a:spAutoFit/>
          </a:bodyPr>
          <a:lstStyle/>
          <a:p>
            <a:r>
              <a:rPr lang="en-GB" sz="1030" dirty="0">
                <a:solidFill>
                  <a:schemeClr val="tx1">
                    <a:lumMod val="50000"/>
                    <a:lumOff val="50000"/>
                  </a:schemeClr>
                </a:solidFill>
              </a:rPr>
              <a:t>1st </a:t>
            </a:r>
            <a:r>
              <a:rPr lang="en-GB" sz="1030" dirty="0" err="1" smtClean="0">
                <a:solidFill>
                  <a:schemeClr val="tx1">
                    <a:lumMod val="50000"/>
                    <a:lumOff val="50000"/>
                  </a:schemeClr>
                </a:solidFill>
              </a:rPr>
              <a:t>Int</a:t>
            </a:r>
            <a:r>
              <a:rPr lang="en-GB" sz="1030" dirty="0" smtClean="0">
                <a:solidFill>
                  <a:schemeClr val="tx1">
                    <a:lumMod val="50000"/>
                    <a:lumOff val="50000"/>
                  </a:schemeClr>
                </a:solidFill>
              </a:rPr>
              <a:t> </a:t>
            </a:r>
            <a:r>
              <a:rPr lang="en-GB" sz="1030" dirty="0" err="1" smtClean="0">
                <a:solidFill>
                  <a:schemeClr val="tx1">
                    <a:lumMod val="50000"/>
                    <a:lumOff val="50000"/>
                  </a:schemeClr>
                </a:solidFill>
              </a:rPr>
              <a:t>Conf</a:t>
            </a:r>
            <a:r>
              <a:rPr lang="en-GB" sz="1030" dirty="0" smtClean="0">
                <a:solidFill>
                  <a:schemeClr val="tx1">
                    <a:lumMod val="50000"/>
                    <a:lumOff val="50000"/>
                  </a:schemeClr>
                </a:solidFill>
              </a:rPr>
              <a:t> </a:t>
            </a:r>
            <a:r>
              <a:rPr lang="en-GB" sz="1030" dirty="0">
                <a:solidFill>
                  <a:schemeClr val="tx1">
                    <a:lumMod val="50000"/>
                    <a:lumOff val="50000"/>
                  </a:schemeClr>
                </a:solidFill>
              </a:rPr>
              <a:t>on </a:t>
            </a:r>
            <a:r>
              <a:rPr lang="en-GB" sz="1030" dirty="0" smtClean="0">
                <a:solidFill>
                  <a:schemeClr val="tx1">
                    <a:lumMod val="50000"/>
                    <a:lumOff val="50000"/>
                  </a:schemeClr>
                </a:solidFill>
              </a:rPr>
              <a:t>Smart </a:t>
            </a:r>
            <a:r>
              <a:rPr lang="en-GB" sz="1030" dirty="0">
                <a:solidFill>
                  <a:schemeClr val="tx1">
                    <a:lumMod val="50000"/>
                    <a:lumOff val="50000"/>
                  </a:schemeClr>
                </a:solidFill>
              </a:rPr>
              <a:t>Grid </a:t>
            </a:r>
            <a:r>
              <a:rPr lang="en-GB" sz="1030" dirty="0" smtClean="0">
                <a:solidFill>
                  <a:schemeClr val="tx1">
                    <a:lumMod val="50000"/>
                    <a:lumOff val="50000"/>
                  </a:schemeClr>
                </a:solidFill>
              </a:rPr>
              <a:t>Technologies, Singapore Sept </a:t>
            </a:r>
            <a:r>
              <a:rPr lang="en-GB" sz="1030" dirty="0">
                <a:solidFill>
                  <a:schemeClr val="tx1">
                    <a:lumMod val="50000"/>
                    <a:lumOff val="50000"/>
                  </a:schemeClr>
                </a:solidFill>
              </a:rPr>
              <a:t>2017. </a:t>
            </a:r>
            <a:r>
              <a:rPr lang="en-SG" sz="1030" dirty="0">
                <a:solidFill>
                  <a:schemeClr val="tx1">
                    <a:lumMod val="50000"/>
                    <a:lumOff val="50000"/>
                  </a:schemeClr>
                </a:solidFill>
              </a:rPr>
              <a:t>PRODUCTIVE FACADES: POTENTIAL ENERGY AND FOOD HARVESTING IN SINGAPORE’S RESIDENTIAL BUILDINGS. </a:t>
            </a:r>
            <a:r>
              <a:rPr lang="en-GB" sz="1030" dirty="0" smtClean="0">
                <a:solidFill>
                  <a:schemeClr val="tx1">
                    <a:lumMod val="50000"/>
                    <a:lumOff val="50000"/>
                  </a:schemeClr>
                </a:solidFill>
              </a:rPr>
              <a:t>Dr Abel TABLADA. </a:t>
            </a:r>
            <a:r>
              <a:rPr lang="en-GB" sz="1030" dirty="0" err="1" smtClean="0">
                <a:solidFill>
                  <a:schemeClr val="tx1">
                    <a:lumMod val="50000"/>
                    <a:lumOff val="50000"/>
                  </a:schemeClr>
                </a:solidFill>
              </a:rPr>
              <a:t>Dept</a:t>
            </a:r>
            <a:r>
              <a:rPr lang="en-GB" sz="1030" dirty="0" smtClean="0">
                <a:solidFill>
                  <a:schemeClr val="tx1">
                    <a:lumMod val="50000"/>
                    <a:lumOff val="50000"/>
                  </a:schemeClr>
                </a:solidFill>
              </a:rPr>
              <a:t> of Arch., SDE, NUS</a:t>
            </a:r>
            <a:endParaRPr lang="en-GB" sz="1030" dirty="0">
              <a:solidFill>
                <a:schemeClr val="tx1">
                  <a:lumMod val="50000"/>
                  <a:lumOff val="50000"/>
                </a:schemeClr>
              </a:solidFill>
            </a:endParaRPr>
          </a:p>
        </p:txBody>
      </p:sp>
      <p:cxnSp>
        <p:nvCxnSpPr>
          <p:cNvPr id="13" name="Straight Connector 12"/>
          <p:cNvCxnSpPr/>
          <p:nvPr/>
        </p:nvCxnSpPr>
        <p:spPr>
          <a:xfrm flipV="1">
            <a:off x="-1" y="6611779"/>
            <a:ext cx="12192001" cy="1"/>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4" name="Rectangle 4"/>
          <p:cNvSpPr/>
          <p:nvPr/>
        </p:nvSpPr>
        <p:spPr>
          <a:xfrm>
            <a:off x="-1" y="36023"/>
            <a:ext cx="10934701" cy="461665"/>
          </a:xfrm>
          <a:prstGeom prst="rect">
            <a:avLst/>
          </a:prstGeom>
          <a:solidFill>
            <a:srgbClr val="002060"/>
          </a:solidFill>
        </p:spPr>
        <p:txBody>
          <a:bodyPr wrap="square">
            <a:spAutoFit/>
          </a:bodyPr>
          <a:lstStyle/>
          <a:p>
            <a:pPr>
              <a:spcBef>
                <a:spcPts val="150"/>
              </a:spcBef>
            </a:pPr>
            <a:r>
              <a:rPr lang="en-US" altLang="zh-CN" sz="2400" b="1" dirty="0">
                <a:solidFill>
                  <a:schemeClr val="bg1"/>
                </a:solidFill>
                <a:latin typeface="Calibri Light" panose="020F0302020204030204" pitchFamily="34" charset="0"/>
                <a:ea typeface="SimSun" panose="02010600030101010101" pitchFamily="2" charset="-122"/>
                <a:cs typeface="Times New Roman" panose="02020603050405020304" pitchFamily="18" charset="0"/>
              </a:rPr>
              <a:t> </a:t>
            </a:r>
            <a:r>
              <a:rPr lang="en-US" altLang="zh-CN" sz="1200" b="1" dirty="0" smtClean="0">
                <a:solidFill>
                  <a:schemeClr val="bg1"/>
                </a:solidFill>
                <a:latin typeface="Calibri Light" panose="020F0302020204030204" pitchFamily="34" charset="0"/>
                <a:ea typeface="SimSun" panose="02010600030101010101" pitchFamily="2" charset="-122"/>
                <a:cs typeface="Times New Roman" panose="02020603050405020304" pitchFamily="18" charset="0"/>
              </a:rPr>
              <a:t>16/50</a:t>
            </a:r>
            <a:r>
              <a:rPr lang="en-US" altLang="zh-CN" sz="2400" b="1" dirty="0" smtClean="0">
                <a:solidFill>
                  <a:schemeClr val="bg1"/>
                </a:solidFill>
                <a:latin typeface="Calibri Light" panose="020F0302020204030204" pitchFamily="34" charset="0"/>
                <a:ea typeface="SimSun" panose="02010600030101010101" pitchFamily="2" charset="-122"/>
                <a:cs typeface="Times New Roman" panose="02020603050405020304" pitchFamily="18" charset="0"/>
              </a:rPr>
              <a:t>   </a:t>
            </a:r>
            <a:r>
              <a:rPr lang="en-US" altLang="zh-CN" sz="2400" b="1" dirty="0">
                <a:solidFill>
                  <a:schemeClr val="bg1"/>
                </a:solidFill>
                <a:latin typeface="Calibri Light" panose="020F0302020204030204" pitchFamily="34" charset="0"/>
                <a:ea typeface="SimSun" panose="02010600030101010101" pitchFamily="2" charset="-122"/>
                <a:cs typeface="Times New Roman" panose="02020603050405020304" pitchFamily="18" charset="0"/>
              </a:rPr>
              <a:t>I. Background</a:t>
            </a:r>
          </a:p>
        </p:txBody>
      </p:sp>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188304" y="102948"/>
            <a:ext cx="864393" cy="394740"/>
          </a:xfrm>
          <a:prstGeom prst="rect">
            <a:avLst/>
          </a:prstGeom>
        </p:spPr>
      </p:pic>
      <p:cxnSp>
        <p:nvCxnSpPr>
          <p:cNvPr id="16" name="Straight Connector 15"/>
          <p:cNvCxnSpPr/>
          <p:nvPr/>
        </p:nvCxnSpPr>
        <p:spPr>
          <a:xfrm>
            <a:off x="0" y="497688"/>
            <a:ext cx="10934700" cy="1"/>
          </a:xfrm>
          <a:prstGeom prst="line">
            <a:avLst/>
          </a:prstGeom>
          <a:ln w="38100">
            <a:solidFill>
              <a:srgbClr val="F0A51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8246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olo 3"/>
          <p:cNvSpPr>
            <a:spLocks noGrp="1"/>
          </p:cNvSpPr>
          <p:nvPr>
            <p:ph type="title"/>
          </p:nvPr>
        </p:nvSpPr>
        <p:spPr>
          <a:xfrm>
            <a:off x="2820988" y="1131890"/>
            <a:ext cx="7664450" cy="993775"/>
          </a:xfrm>
        </p:spPr>
        <p:txBody>
          <a:bodyPr/>
          <a:lstStyle/>
          <a:p>
            <a:pPr eaLnBrk="1" hangingPunct="1"/>
            <a:r>
              <a:rPr lang="en-US" altLang="en-US" smtClean="0"/>
              <a:t>Justification</a:t>
            </a:r>
          </a:p>
        </p:txBody>
      </p:sp>
      <p:pic>
        <p:nvPicPr>
          <p:cNvPr id="2" name="Picture 1"/>
          <p:cNvPicPr>
            <a:picLocks noChangeAspect="1"/>
          </p:cNvPicPr>
          <p:nvPr/>
        </p:nvPicPr>
        <p:blipFill rotWithShape="1">
          <a:blip r:embed="rId2"/>
          <a:srcRect l="37027" t="13586" r="25632" b="5897"/>
          <a:stretch/>
        </p:blipFill>
        <p:spPr>
          <a:xfrm>
            <a:off x="1636188" y="591134"/>
            <a:ext cx="4459812" cy="6010378"/>
          </a:xfrm>
          <a:prstGeom prst="rect">
            <a:avLst/>
          </a:prstGeom>
        </p:spPr>
      </p:pic>
      <p:pic>
        <p:nvPicPr>
          <p:cNvPr id="3" name="Picture 2"/>
          <p:cNvPicPr>
            <a:picLocks noChangeAspect="1"/>
          </p:cNvPicPr>
          <p:nvPr/>
        </p:nvPicPr>
        <p:blipFill rotWithShape="1">
          <a:blip r:embed="rId3"/>
          <a:srcRect l="24695" t="36632" r="9219" b="9821"/>
          <a:stretch/>
        </p:blipFill>
        <p:spPr>
          <a:xfrm>
            <a:off x="5992019" y="4101089"/>
            <a:ext cx="4597400" cy="2094351"/>
          </a:xfrm>
          <a:prstGeom prst="rect">
            <a:avLst/>
          </a:prstGeom>
        </p:spPr>
      </p:pic>
      <p:pic>
        <p:nvPicPr>
          <p:cNvPr id="1026" name="Picture 2" descr="http://www.meteo.fr/icuc9/images/bandeau_conf.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1091640"/>
            <a:ext cx="4389438" cy="88886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rotWithShape="1">
          <a:blip r:embed="rId5"/>
          <a:srcRect l="32140" t="45131" r="15407" b="13463"/>
          <a:stretch/>
        </p:blipFill>
        <p:spPr>
          <a:xfrm>
            <a:off x="6096000" y="1980502"/>
            <a:ext cx="4450822" cy="1975424"/>
          </a:xfrm>
          <a:prstGeom prst="rect">
            <a:avLst/>
          </a:prstGeom>
        </p:spPr>
      </p:pic>
      <p:sp>
        <p:nvSpPr>
          <p:cNvPr id="13" name="TextBox 12"/>
          <p:cNvSpPr txBox="1"/>
          <p:nvPr/>
        </p:nvSpPr>
        <p:spPr>
          <a:xfrm>
            <a:off x="177800" y="6611779"/>
            <a:ext cx="11752943" cy="250838"/>
          </a:xfrm>
          <a:prstGeom prst="rect">
            <a:avLst/>
          </a:prstGeom>
          <a:noFill/>
        </p:spPr>
        <p:txBody>
          <a:bodyPr wrap="square" rtlCol="0">
            <a:spAutoFit/>
          </a:bodyPr>
          <a:lstStyle/>
          <a:p>
            <a:r>
              <a:rPr lang="en-GB" sz="1030" dirty="0">
                <a:solidFill>
                  <a:schemeClr val="tx1">
                    <a:lumMod val="50000"/>
                    <a:lumOff val="50000"/>
                  </a:schemeClr>
                </a:solidFill>
              </a:rPr>
              <a:t>1st </a:t>
            </a:r>
            <a:r>
              <a:rPr lang="en-GB" sz="1030" dirty="0" err="1" smtClean="0">
                <a:solidFill>
                  <a:schemeClr val="tx1">
                    <a:lumMod val="50000"/>
                    <a:lumOff val="50000"/>
                  </a:schemeClr>
                </a:solidFill>
              </a:rPr>
              <a:t>Int</a:t>
            </a:r>
            <a:r>
              <a:rPr lang="en-GB" sz="1030" dirty="0" smtClean="0">
                <a:solidFill>
                  <a:schemeClr val="tx1">
                    <a:lumMod val="50000"/>
                    <a:lumOff val="50000"/>
                  </a:schemeClr>
                </a:solidFill>
              </a:rPr>
              <a:t> </a:t>
            </a:r>
            <a:r>
              <a:rPr lang="en-GB" sz="1030" dirty="0" err="1" smtClean="0">
                <a:solidFill>
                  <a:schemeClr val="tx1">
                    <a:lumMod val="50000"/>
                    <a:lumOff val="50000"/>
                  </a:schemeClr>
                </a:solidFill>
              </a:rPr>
              <a:t>Conf</a:t>
            </a:r>
            <a:r>
              <a:rPr lang="en-GB" sz="1030" dirty="0" smtClean="0">
                <a:solidFill>
                  <a:schemeClr val="tx1">
                    <a:lumMod val="50000"/>
                    <a:lumOff val="50000"/>
                  </a:schemeClr>
                </a:solidFill>
              </a:rPr>
              <a:t> </a:t>
            </a:r>
            <a:r>
              <a:rPr lang="en-GB" sz="1030" dirty="0">
                <a:solidFill>
                  <a:schemeClr val="tx1">
                    <a:lumMod val="50000"/>
                    <a:lumOff val="50000"/>
                  </a:schemeClr>
                </a:solidFill>
              </a:rPr>
              <a:t>on </a:t>
            </a:r>
            <a:r>
              <a:rPr lang="en-GB" sz="1030" dirty="0" smtClean="0">
                <a:solidFill>
                  <a:schemeClr val="tx1">
                    <a:lumMod val="50000"/>
                    <a:lumOff val="50000"/>
                  </a:schemeClr>
                </a:solidFill>
              </a:rPr>
              <a:t>Smart </a:t>
            </a:r>
            <a:r>
              <a:rPr lang="en-GB" sz="1030" dirty="0">
                <a:solidFill>
                  <a:schemeClr val="tx1">
                    <a:lumMod val="50000"/>
                    <a:lumOff val="50000"/>
                  </a:schemeClr>
                </a:solidFill>
              </a:rPr>
              <a:t>Grid </a:t>
            </a:r>
            <a:r>
              <a:rPr lang="en-GB" sz="1030" dirty="0" smtClean="0">
                <a:solidFill>
                  <a:schemeClr val="tx1">
                    <a:lumMod val="50000"/>
                    <a:lumOff val="50000"/>
                  </a:schemeClr>
                </a:solidFill>
              </a:rPr>
              <a:t>Technologies, Singapore Sept </a:t>
            </a:r>
            <a:r>
              <a:rPr lang="en-GB" sz="1030" dirty="0">
                <a:solidFill>
                  <a:schemeClr val="tx1">
                    <a:lumMod val="50000"/>
                    <a:lumOff val="50000"/>
                  </a:schemeClr>
                </a:solidFill>
              </a:rPr>
              <a:t>2017. </a:t>
            </a:r>
            <a:r>
              <a:rPr lang="en-SG" sz="1030" dirty="0">
                <a:solidFill>
                  <a:schemeClr val="tx1">
                    <a:lumMod val="50000"/>
                    <a:lumOff val="50000"/>
                  </a:schemeClr>
                </a:solidFill>
              </a:rPr>
              <a:t>PRODUCTIVE FACADES: POTENTIAL ENERGY AND FOOD HARVESTING IN SINGAPORE’S RESIDENTIAL BUILDINGS. </a:t>
            </a:r>
            <a:r>
              <a:rPr lang="en-GB" sz="1030" dirty="0" smtClean="0">
                <a:solidFill>
                  <a:schemeClr val="tx1">
                    <a:lumMod val="50000"/>
                    <a:lumOff val="50000"/>
                  </a:schemeClr>
                </a:solidFill>
              </a:rPr>
              <a:t>Dr Abel TABLADA. </a:t>
            </a:r>
            <a:r>
              <a:rPr lang="en-GB" sz="1030" dirty="0" err="1" smtClean="0">
                <a:solidFill>
                  <a:schemeClr val="tx1">
                    <a:lumMod val="50000"/>
                    <a:lumOff val="50000"/>
                  </a:schemeClr>
                </a:solidFill>
              </a:rPr>
              <a:t>Dept</a:t>
            </a:r>
            <a:r>
              <a:rPr lang="en-GB" sz="1030" dirty="0" smtClean="0">
                <a:solidFill>
                  <a:schemeClr val="tx1">
                    <a:lumMod val="50000"/>
                    <a:lumOff val="50000"/>
                  </a:schemeClr>
                </a:solidFill>
              </a:rPr>
              <a:t> of Arch., SDE, NUS</a:t>
            </a:r>
            <a:endParaRPr lang="en-GB" sz="1030" dirty="0">
              <a:solidFill>
                <a:schemeClr val="tx1">
                  <a:lumMod val="50000"/>
                  <a:lumOff val="50000"/>
                </a:schemeClr>
              </a:solidFill>
            </a:endParaRPr>
          </a:p>
        </p:txBody>
      </p:sp>
      <p:cxnSp>
        <p:nvCxnSpPr>
          <p:cNvPr id="14" name="Straight Connector 13"/>
          <p:cNvCxnSpPr/>
          <p:nvPr/>
        </p:nvCxnSpPr>
        <p:spPr>
          <a:xfrm flipV="1">
            <a:off x="-1" y="6611779"/>
            <a:ext cx="12192001" cy="1"/>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5" name="Rectangle 4"/>
          <p:cNvSpPr/>
          <p:nvPr/>
        </p:nvSpPr>
        <p:spPr>
          <a:xfrm>
            <a:off x="-1" y="36023"/>
            <a:ext cx="10934701" cy="461665"/>
          </a:xfrm>
          <a:prstGeom prst="rect">
            <a:avLst/>
          </a:prstGeom>
          <a:solidFill>
            <a:srgbClr val="002060"/>
          </a:solidFill>
        </p:spPr>
        <p:txBody>
          <a:bodyPr wrap="square">
            <a:spAutoFit/>
          </a:bodyPr>
          <a:lstStyle/>
          <a:p>
            <a:pPr>
              <a:spcBef>
                <a:spcPts val="150"/>
              </a:spcBef>
            </a:pPr>
            <a:r>
              <a:rPr lang="en-US" altLang="zh-CN" sz="2400" b="1" dirty="0">
                <a:solidFill>
                  <a:schemeClr val="bg1"/>
                </a:solidFill>
                <a:latin typeface="Calibri Light" panose="020F0302020204030204" pitchFamily="34" charset="0"/>
                <a:ea typeface="SimSun" panose="02010600030101010101" pitchFamily="2" charset="-122"/>
                <a:cs typeface="Times New Roman" panose="02020603050405020304" pitchFamily="18" charset="0"/>
              </a:rPr>
              <a:t> </a:t>
            </a:r>
            <a:r>
              <a:rPr lang="en-US" altLang="zh-CN" sz="1200" b="1" dirty="0" smtClean="0">
                <a:solidFill>
                  <a:schemeClr val="bg1"/>
                </a:solidFill>
                <a:latin typeface="Calibri Light" panose="020F0302020204030204" pitchFamily="34" charset="0"/>
                <a:ea typeface="SimSun" panose="02010600030101010101" pitchFamily="2" charset="-122"/>
                <a:cs typeface="Times New Roman" panose="02020603050405020304" pitchFamily="18" charset="0"/>
              </a:rPr>
              <a:t>17/50</a:t>
            </a:r>
            <a:r>
              <a:rPr lang="en-US" altLang="zh-CN" sz="2400" b="1" dirty="0" smtClean="0">
                <a:solidFill>
                  <a:schemeClr val="bg1"/>
                </a:solidFill>
                <a:latin typeface="Calibri Light" panose="020F0302020204030204" pitchFamily="34" charset="0"/>
                <a:ea typeface="SimSun" panose="02010600030101010101" pitchFamily="2" charset="-122"/>
                <a:cs typeface="Times New Roman" panose="02020603050405020304" pitchFamily="18" charset="0"/>
              </a:rPr>
              <a:t>   </a:t>
            </a:r>
            <a:r>
              <a:rPr lang="en-US" altLang="zh-CN" sz="2400" b="1" dirty="0">
                <a:solidFill>
                  <a:schemeClr val="bg1"/>
                </a:solidFill>
                <a:latin typeface="Calibri Light" panose="020F0302020204030204" pitchFamily="34" charset="0"/>
                <a:ea typeface="SimSun" panose="02010600030101010101" pitchFamily="2" charset="-122"/>
                <a:cs typeface="Times New Roman" panose="02020603050405020304" pitchFamily="18" charset="0"/>
              </a:rPr>
              <a:t>I. Background</a:t>
            </a:r>
          </a:p>
        </p:txBody>
      </p:sp>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188304" y="102948"/>
            <a:ext cx="864393" cy="394740"/>
          </a:xfrm>
          <a:prstGeom prst="rect">
            <a:avLst/>
          </a:prstGeom>
        </p:spPr>
      </p:pic>
      <p:cxnSp>
        <p:nvCxnSpPr>
          <p:cNvPr id="17" name="Straight Connector 16"/>
          <p:cNvCxnSpPr/>
          <p:nvPr/>
        </p:nvCxnSpPr>
        <p:spPr>
          <a:xfrm>
            <a:off x="0" y="497688"/>
            <a:ext cx="10934700" cy="1"/>
          </a:xfrm>
          <a:prstGeom prst="line">
            <a:avLst/>
          </a:prstGeom>
          <a:ln w="38100">
            <a:solidFill>
              <a:srgbClr val="F0A51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589384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71" name="Picture 6" descr="NUS logo - Black and White.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596438" y="5389565"/>
            <a:ext cx="1071562" cy="611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33664" y="1119264"/>
            <a:ext cx="8424672" cy="4919472"/>
          </a:xfrm>
          <a:prstGeom prst="rect">
            <a:avLst/>
          </a:prstGeom>
        </p:spPr>
      </p:pic>
      <p:sp>
        <p:nvSpPr>
          <p:cNvPr id="10" name="TextBox 9"/>
          <p:cNvSpPr txBox="1"/>
          <p:nvPr/>
        </p:nvSpPr>
        <p:spPr>
          <a:xfrm>
            <a:off x="177800" y="6611779"/>
            <a:ext cx="11752943" cy="250838"/>
          </a:xfrm>
          <a:prstGeom prst="rect">
            <a:avLst/>
          </a:prstGeom>
          <a:noFill/>
        </p:spPr>
        <p:txBody>
          <a:bodyPr wrap="square" rtlCol="0">
            <a:spAutoFit/>
          </a:bodyPr>
          <a:lstStyle/>
          <a:p>
            <a:r>
              <a:rPr lang="en-GB" sz="1030" dirty="0">
                <a:solidFill>
                  <a:schemeClr val="tx1">
                    <a:lumMod val="50000"/>
                    <a:lumOff val="50000"/>
                  </a:schemeClr>
                </a:solidFill>
              </a:rPr>
              <a:t>1st </a:t>
            </a:r>
            <a:r>
              <a:rPr lang="en-GB" sz="1030" dirty="0" err="1" smtClean="0">
                <a:solidFill>
                  <a:schemeClr val="tx1">
                    <a:lumMod val="50000"/>
                    <a:lumOff val="50000"/>
                  </a:schemeClr>
                </a:solidFill>
              </a:rPr>
              <a:t>Int</a:t>
            </a:r>
            <a:r>
              <a:rPr lang="en-GB" sz="1030" dirty="0" smtClean="0">
                <a:solidFill>
                  <a:schemeClr val="tx1">
                    <a:lumMod val="50000"/>
                    <a:lumOff val="50000"/>
                  </a:schemeClr>
                </a:solidFill>
              </a:rPr>
              <a:t> </a:t>
            </a:r>
            <a:r>
              <a:rPr lang="en-GB" sz="1030" dirty="0" err="1" smtClean="0">
                <a:solidFill>
                  <a:schemeClr val="tx1">
                    <a:lumMod val="50000"/>
                    <a:lumOff val="50000"/>
                  </a:schemeClr>
                </a:solidFill>
              </a:rPr>
              <a:t>Conf</a:t>
            </a:r>
            <a:r>
              <a:rPr lang="en-GB" sz="1030" dirty="0" smtClean="0">
                <a:solidFill>
                  <a:schemeClr val="tx1">
                    <a:lumMod val="50000"/>
                    <a:lumOff val="50000"/>
                  </a:schemeClr>
                </a:solidFill>
              </a:rPr>
              <a:t> </a:t>
            </a:r>
            <a:r>
              <a:rPr lang="en-GB" sz="1030" dirty="0">
                <a:solidFill>
                  <a:schemeClr val="tx1">
                    <a:lumMod val="50000"/>
                    <a:lumOff val="50000"/>
                  </a:schemeClr>
                </a:solidFill>
              </a:rPr>
              <a:t>on </a:t>
            </a:r>
            <a:r>
              <a:rPr lang="en-GB" sz="1030" dirty="0" smtClean="0">
                <a:solidFill>
                  <a:schemeClr val="tx1">
                    <a:lumMod val="50000"/>
                    <a:lumOff val="50000"/>
                  </a:schemeClr>
                </a:solidFill>
              </a:rPr>
              <a:t>Smart </a:t>
            </a:r>
            <a:r>
              <a:rPr lang="en-GB" sz="1030" dirty="0">
                <a:solidFill>
                  <a:schemeClr val="tx1">
                    <a:lumMod val="50000"/>
                    <a:lumOff val="50000"/>
                  </a:schemeClr>
                </a:solidFill>
              </a:rPr>
              <a:t>Grid </a:t>
            </a:r>
            <a:r>
              <a:rPr lang="en-GB" sz="1030" dirty="0" smtClean="0">
                <a:solidFill>
                  <a:schemeClr val="tx1">
                    <a:lumMod val="50000"/>
                    <a:lumOff val="50000"/>
                  </a:schemeClr>
                </a:solidFill>
              </a:rPr>
              <a:t>Technologies, Singapore Sept </a:t>
            </a:r>
            <a:r>
              <a:rPr lang="en-GB" sz="1030" dirty="0">
                <a:solidFill>
                  <a:schemeClr val="tx1">
                    <a:lumMod val="50000"/>
                    <a:lumOff val="50000"/>
                  </a:schemeClr>
                </a:solidFill>
              </a:rPr>
              <a:t>2017. </a:t>
            </a:r>
            <a:r>
              <a:rPr lang="en-SG" sz="1030" dirty="0">
                <a:solidFill>
                  <a:schemeClr val="tx1">
                    <a:lumMod val="50000"/>
                    <a:lumOff val="50000"/>
                  </a:schemeClr>
                </a:solidFill>
              </a:rPr>
              <a:t>PRODUCTIVE FACADES: POTENTIAL ENERGY AND FOOD HARVESTING IN SINGAPORE’S RESIDENTIAL BUILDINGS. </a:t>
            </a:r>
            <a:r>
              <a:rPr lang="en-GB" sz="1030" dirty="0" smtClean="0">
                <a:solidFill>
                  <a:schemeClr val="tx1">
                    <a:lumMod val="50000"/>
                    <a:lumOff val="50000"/>
                  </a:schemeClr>
                </a:solidFill>
              </a:rPr>
              <a:t>Dr Abel TABLADA. </a:t>
            </a:r>
            <a:r>
              <a:rPr lang="en-GB" sz="1030" dirty="0" err="1" smtClean="0">
                <a:solidFill>
                  <a:schemeClr val="tx1">
                    <a:lumMod val="50000"/>
                    <a:lumOff val="50000"/>
                  </a:schemeClr>
                </a:solidFill>
              </a:rPr>
              <a:t>Dept</a:t>
            </a:r>
            <a:r>
              <a:rPr lang="en-GB" sz="1030" dirty="0" smtClean="0">
                <a:solidFill>
                  <a:schemeClr val="tx1">
                    <a:lumMod val="50000"/>
                    <a:lumOff val="50000"/>
                  </a:schemeClr>
                </a:solidFill>
              </a:rPr>
              <a:t> of Arch., SDE, NUS</a:t>
            </a:r>
            <a:endParaRPr lang="en-GB" sz="1030" dirty="0">
              <a:solidFill>
                <a:schemeClr val="tx1">
                  <a:lumMod val="50000"/>
                  <a:lumOff val="50000"/>
                </a:schemeClr>
              </a:solidFill>
            </a:endParaRPr>
          </a:p>
        </p:txBody>
      </p:sp>
      <p:cxnSp>
        <p:nvCxnSpPr>
          <p:cNvPr id="11" name="Straight Connector 10"/>
          <p:cNvCxnSpPr/>
          <p:nvPr/>
        </p:nvCxnSpPr>
        <p:spPr>
          <a:xfrm flipV="1">
            <a:off x="-1" y="6611779"/>
            <a:ext cx="12192001" cy="1"/>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2" name="Rectangle 4"/>
          <p:cNvSpPr/>
          <p:nvPr/>
        </p:nvSpPr>
        <p:spPr>
          <a:xfrm>
            <a:off x="-1" y="36023"/>
            <a:ext cx="10934701" cy="461665"/>
          </a:xfrm>
          <a:prstGeom prst="rect">
            <a:avLst/>
          </a:prstGeom>
          <a:solidFill>
            <a:srgbClr val="002060"/>
          </a:solidFill>
        </p:spPr>
        <p:txBody>
          <a:bodyPr wrap="square">
            <a:spAutoFit/>
          </a:bodyPr>
          <a:lstStyle/>
          <a:p>
            <a:pPr lvl="0">
              <a:spcBef>
                <a:spcPts val="150"/>
              </a:spcBef>
            </a:pPr>
            <a:r>
              <a:rPr lang="en-US" altLang="zh-CN" sz="2400" b="1" dirty="0" smtClean="0">
                <a:solidFill>
                  <a:schemeClr val="bg1"/>
                </a:solidFill>
                <a:latin typeface="Calibri Light" panose="020F0302020204030204" pitchFamily="34" charset="0"/>
                <a:ea typeface="SimSun" panose="02010600030101010101" pitchFamily="2" charset="-122"/>
                <a:cs typeface="Times New Roman" panose="02020603050405020304" pitchFamily="18" charset="0"/>
              </a:rPr>
              <a:t> </a:t>
            </a:r>
            <a:r>
              <a:rPr lang="en-US" altLang="zh-CN" sz="1200" b="1" dirty="0" smtClean="0">
                <a:solidFill>
                  <a:prstClr val="white"/>
                </a:solidFill>
                <a:latin typeface="Calibri Light" panose="020F0302020204030204" pitchFamily="34" charset="0"/>
                <a:ea typeface="SimSun" panose="02010600030101010101" pitchFamily="2" charset="-122"/>
                <a:cs typeface="Times New Roman" panose="02020603050405020304" pitchFamily="18" charset="0"/>
              </a:rPr>
              <a:t>18/50</a:t>
            </a:r>
            <a:r>
              <a:rPr lang="en-US" altLang="zh-CN" sz="2400" b="1" dirty="0" smtClean="0">
                <a:solidFill>
                  <a:prstClr val="white"/>
                </a:solidFill>
                <a:latin typeface="Calibri Light" panose="020F0302020204030204" pitchFamily="34" charset="0"/>
                <a:ea typeface="SimSun" panose="02010600030101010101" pitchFamily="2" charset="-122"/>
                <a:cs typeface="Times New Roman" panose="02020603050405020304" pitchFamily="18" charset="0"/>
              </a:rPr>
              <a:t>   </a:t>
            </a:r>
            <a:r>
              <a:rPr lang="en-US" altLang="zh-CN" sz="2400" b="1" dirty="0">
                <a:solidFill>
                  <a:prstClr val="white"/>
                </a:solidFill>
                <a:latin typeface="Calibri Light" panose="020F0302020204030204" pitchFamily="34" charset="0"/>
                <a:ea typeface="SimSun" panose="02010600030101010101" pitchFamily="2" charset="-122"/>
                <a:cs typeface="Times New Roman" panose="02020603050405020304" pitchFamily="18" charset="0"/>
              </a:rPr>
              <a:t>II. Productivity potential at urban level</a:t>
            </a:r>
          </a:p>
        </p:txBody>
      </p:sp>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88304" y="102948"/>
            <a:ext cx="864393" cy="394740"/>
          </a:xfrm>
          <a:prstGeom prst="rect">
            <a:avLst/>
          </a:prstGeom>
        </p:spPr>
      </p:pic>
      <p:cxnSp>
        <p:nvCxnSpPr>
          <p:cNvPr id="14" name="Straight Connector 13"/>
          <p:cNvCxnSpPr/>
          <p:nvPr/>
        </p:nvCxnSpPr>
        <p:spPr>
          <a:xfrm>
            <a:off x="0" y="497688"/>
            <a:ext cx="10934700" cy="1"/>
          </a:xfrm>
          <a:prstGeom prst="line">
            <a:avLst/>
          </a:prstGeom>
          <a:ln w="38100">
            <a:solidFill>
              <a:srgbClr val="F0A51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117934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6"/>
          <p:cNvPicPr>
            <a:picLocks noChangeAspect="1"/>
          </p:cNvPicPr>
          <p:nvPr/>
        </p:nvPicPr>
        <p:blipFill rotWithShape="1">
          <a:blip r:embed="rId2">
            <a:lum bright="-4000"/>
            <a:extLst>
              <a:ext uri="{28A0092B-C50C-407E-A947-70E740481C1C}">
                <a14:useLocalDpi xmlns:a14="http://schemas.microsoft.com/office/drawing/2010/main" val="0"/>
              </a:ext>
            </a:extLst>
          </a:blip>
          <a:srcRect l="16266" t="17278" r="17352" b="19507"/>
          <a:stretch/>
        </p:blipFill>
        <p:spPr bwMode="auto">
          <a:xfrm>
            <a:off x="-1" y="644660"/>
            <a:ext cx="12226499" cy="5768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177800" y="6611779"/>
            <a:ext cx="11752943" cy="250838"/>
          </a:xfrm>
          <a:prstGeom prst="rect">
            <a:avLst/>
          </a:prstGeom>
          <a:noFill/>
        </p:spPr>
        <p:txBody>
          <a:bodyPr wrap="square" rtlCol="0">
            <a:spAutoFit/>
          </a:bodyPr>
          <a:lstStyle/>
          <a:p>
            <a:r>
              <a:rPr lang="en-GB" sz="1030" dirty="0">
                <a:solidFill>
                  <a:schemeClr val="tx1">
                    <a:lumMod val="50000"/>
                    <a:lumOff val="50000"/>
                  </a:schemeClr>
                </a:solidFill>
              </a:rPr>
              <a:t>1st </a:t>
            </a:r>
            <a:r>
              <a:rPr lang="en-GB" sz="1030" dirty="0" err="1" smtClean="0">
                <a:solidFill>
                  <a:schemeClr val="tx1">
                    <a:lumMod val="50000"/>
                    <a:lumOff val="50000"/>
                  </a:schemeClr>
                </a:solidFill>
              </a:rPr>
              <a:t>Int</a:t>
            </a:r>
            <a:r>
              <a:rPr lang="en-GB" sz="1030" dirty="0" smtClean="0">
                <a:solidFill>
                  <a:schemeClr val="tx1">
                    <a:lumMod val="50000"/>
                    <a:lumOff val="50000"/>
                  </a:schemeClr>
                </a:solidFill>
              </a:rPr>
              <a:t> </a:t>
            </a:r>
            <a:r>
              <a:rPr lang="en-GB" sz="1030" dirty="0" err="1" smtClean="0">
                <a:solidFill>
                  <a:schemeClr val="tx1">
                    <a:lumMod val="50000"/>
                    <a:lumOff val="50000"/>
                  </a:schemeClr>
                </a:solidFill>
              </a:rPr>
              <a:t>Conf</a:t>
            </a:r>
            <a:r>
              <a:rPr lang="en-GB" sz="1030" dirty="0" smtClean="0">
                <a:solidFill>
                  <a:schemeClr val="tx1">
                    <a:lumMod val="50000"/>
                    <a:lumOff val="50000"/>
                  </a:schemeClr>
                </a:solidFill>
              </a:rPr>
              <a:t> </a:t>
            </a:r>
            <a:r>
              <a:rPr lang="en-GB" sz="1030" dirty="0">
                <a:solidFill>
                  <a:schemeClr val="tx1">
                    <a:lumMod val="50000"/>
                    <a:lumOff val="50000"/>
                  </a:schemeClr>
                </a:solidFill>
              </a:rPr>
              <a:t>on </a:t>
            </a:r>
            <a:r>
              <a:rPr lang="en-GB" sz="1030" dirty="0" smtClean="0">
                <a:solidFill>
                  <a:schemeClr val="tx1">
                    <a:lumMod val="50000"/>
                    <a:lumOff val="50000"/>
                  </a:schemeClr>
                </a:solidFill>
              </a:rPr>
              <a:t>Smart </a:t>
            </a:r>
            <a:r>
              <a:rPr lang="en-GB" sz="1030" dirty="0">
                <a:solidFill>
                  <a:schemeClr val="tx1">
                    <a:lumMod val="50000"/>
                    <a:lumOff val="50000"/>
                  </a:schemeClr>
                </a:solidFill>
              </a:rPr>
              <a:t>Grid </a:t>
            </a:r>
            <a:r>
              <a:rPr lang="en-GB" sz="1030" dirty="0" smtClean="0">
                <a:solidFill>
                  <a:schemeClr val="tx1">
                    <a:lumMod val="50000"/>
                    <a:lumOff val="50000"/>
                  </a:schemeClr>
                </a:solidFill>
              </a:rPr>
              <a:t>Technologies, Singapore Sept </a:t>
            </a:r>
            <a:r>
              <a:rPr lang="en-GB" sz="1030" dirty="0">
                <a:solidFill>
                  <a:schemeClr val="tx1">
                    <a:lumMod val="50000"/>
                    <a:lumOff val="50000"/>
                  </a:schemeClr>
                </a:solidFill>
              </a:rPr>
              <a:t>2017. </a:t>
            </a:r>
            <a:r>
              <a:rPr lang="en-SG" sz="1030" dirty="0">
                <a:solidFill>
                  <a:schemeClr val="tx1">
                    <a:lumMod val="50000"/>
                    <a:lumOff val="50000"/>
                  </a:schemeClr>
                </a:solidFill>
              </a:rPr>
              <a:t>PRODUCTIVE FACADES: POTENTIAL ENERGY AND FOOD HARVESTING IN SINGAPORE’S RESIDENTIAL BUILDINGS. </a:t>
            </a:r>
            <a:r>
              <a:rPr lang="en-GB" sz="1030" dirty="0" smtClean="0">
                <a:solidFill>
                  <a:schemeClr val="tx1">
                    <a:lumMod val="50000"/>
                    <a:lumOff val="50000"/>
                  </a:schemeClr>
                </a:solidFill>
              </a:rPr>
              <a:t>Dr Abel TABLADA. </a:t>
            </a:r>
            <a:r>
              <a:rPr lang="en-GB" sz="1030" dirty="0" err="1" smtClean="0">
                <a:solidFill>
                  <a:schemeClr val="tx1">
                    <a:lumMod val="50000"/>
                    <a:lumOff val="50000"/>
                  </a:schemeClr>
                </a:solidFill>
              </a:rPr>
              <a:t>Dept</a:t>
            </a:r>
            <a:r>
              <a:rPr lang="en-GB" sz="1030" dirty="0" smtClean="0">
                <a:solidFill>
                  <a:schemeClr val="tx1">
                    <a:lumMod val="50000"/>
                    <a:lumOff val="50000"/>
                  </a:schemeClr>
                </a:solidFill>
              </a:rPr>
              <a:t> of Arch., SDE, NUS</a:t>
            </a:r>
            <a:endParaRPr lang="en-GB" sz="1030" dirty="0">
              <a:solidFill>
                <a:schemeClr val="tx1">
                  <a:lumMod val="50000"/>
                  <a:lumOff val="50000"/>
                </a:schemeClr>
              </a:solidFill>
            </a:endParaRPr>
          </a:p>
        </p:txBody>
      </p:sp>
      <p:cxnSp>
        <p:nvCxnSpPr>
          <p:cNvPr id="9" name="Straight Connector 8"/>
          <p:cNvCxnSpPr/>
          <p:nvPr/>
        </p:nvCxnSpPr>
        <p:spPr>
          <a:xfrm flipV="1">
            <a:off x="-1" y="6611779"/>
            <a:ext cx="12192001" cy="1"/>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0" name="Rectangle 4"/>
          <p:cNvSpPr/>
          <p:nvPr/>
        </p:nvSpPr>
        <p:spPr>
          <a:xfrm>
            <a:off x="-1" y="36023"/>
            <a:ext cx="10934701" cy="461665"/>
          </a:xfrm>
          <a:prstGeom prst="rect">
            <a:avLst/>
          </a:prstGeom>
          <a:solidFill>
            <a:srgbClr val="002060"/>
          </a:solidFill>
        </p:spPr>
        <p:txBody>
          <a:bodyPr wrap="square">
            <a:spAutoFit/>
          </a:bodyPr>
          <a:lstStyle/>
          <a:p>
            <a:pPr>
              <a:spcBef>
                <a:spcPts val="150"/>
              </a:spcBef>
            </a:pPr>
            <a:r>
              <a:rPr lang="en-US" altLang="zh-CN" sz="2400" b="1" dirty="0">
                <a:solidFill>
                  <a:schemeClr val="bg1"/>
                </a:solidFill>
                <a:latin typeface="Calibri Light" panose="020F0302020204030204" pitchFamily="34" charset="0"/>
                <a:ea typeface="SimSun" panose="02010600030101010101" pitchFamily="2" charset="-122"/>
                <a:cs typeface="Times New Roman" panose="02020603050405020304" pitchFamily="18" charset="0"/>
              </a:rPr>
              <a:t> </a:t>
            </a:r>
            <a:r>
              <a:rPr lang="en-US" altLang="zh-CN" sz="1200" b="1" dirty="0" smtClean="0">
                <a:solidFill>
                  <a:schemeClr val="bg1"/>
                </a:solidFill>
                <a:latin typeface="Calibri Light" panose="020F0302020204030204" pitchFamily="34" charset="0"/>
                <a:ea typeface="SimSun" panose="02010600030101010101" pitchFamily="2" charset="-122"/>
                <a:cs typeface="Times New Roman" panose="02020603050405020304" pitchFamily="18" charset="0"/>
              </a:rPr>
              <a:t>2/50</a:t>
            </a:r>
            <a:r>
              <a:rPr lang="en-US" altLang="zh-CN" sz="2400" b="1" dirty="0" smtClean="0">
                <a:solidFill>
                  <a:schemeClr val="bg1"/>
                </a:solidFill>
                <a:latin typeface="Calibri Light" panose="020F0302020204030204" pitchFamily="34" charset="0"/>
                <a:ea typeface="SimSun" panose="02010600030101010101" pitchFamily="2" charset="-122"/>
                <a:cs typeface="Times New Roman" panose="02020603050405020304" pitchFamily="18" charset="0"/>
              </a:rPr>
              <a:t>   </a:t>
            </a:r>
            <a:r>
              <a:rPr lang="en-US" altLang="zh-CN" sz="2400" b="1" dirty="0">
                <a:solidFill>
                  <a:schemeClr val="bg1"/>
                </a:solidFill>
                <a:latin typeface="Calibri Light" panose="020F0302020204030204" pitchFamily="34" charset="0"/>
                <a:ea typeface="SimSun" panose="02010600030101010101" pitchFamily="2" charset="-122"/>
                <a:cs typeface="Times New Roman" panose="02020603050405020304" pitchFamily="18" charset="0"/>
              </a:rPr>
              <a:t>I. Background</a:t>
            </a: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88304" y="102948"/>
            <a:ext cx="864393" cy="394740"/>
          </a:xfrm>
          <a:prstGeom prst="rect">
            <a:avLst/>
          </a:prstGeom>
        </p:spPr>
      </p:pic>
      <p:cxnSp>
        <p:nvCxnSpPr>
          <p:cNvPr id="12" name="Straight Connector 11"/>
          <p:cNvCxnSpPr/>
          <p:nvPr/>
        </p:nvCxnSpPr>
        <p:spPr>
          <a:xfrm>
            <a:off x="0" y="497688"/>
            <a:ext cx="10934700" cy="1"/>
          </a:xfrm>
          <a:prstGeom prst="line">
            <a:avLst/>
          </a:prstGeom>
          <a:ln w="38100">
            <a:solidFill>
              <a:srgbClr val="F0A51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716191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10762" t="32390" r="19065" b="35321"/>
          <a:stretch/>
        </p:blipFill>
        <p:spPr>
          <a:xfrm>
            <a:off x="3085763" y="974075"/>
            <a:ext cx="7595270" cy="1516956"/>
          </a:xfrm>
          <a:prstGeom prst="rect">
            <a:avLst/>
          </a:prstGeom>
        </p:spPr>
      </p:pic>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12500" t="23103" r="19066" b="37649"/>
          <a:stretch/>
        </p:blipFill>
        <p:spPr>
          <a:xfrm>
            <a:off x="4272141" y="2491032"/>
            <a:ext cx="6408892" cy="1595417"/>
          </a:xfrm>
          <a:prstGeom prst="rect">
            <a:avLst/>
          </a:prstGeo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9965" t="30330" r="15783" b="27176"/>
          <a:stretch/>
        </p:blipFill>
        <p:spPr>
          <a:xfrm>
            <a:off x="4069841" y="4079540"/>
            <a:ext cx="6611193" cy="1642236"/>
          </a:xfrm>
          <a:prstGeom prst="rect">
            <a:avLst/>
          </a:prstGeom>
        </p:spPr>
      </p:pic>
      <p:grpSp>
        <p:nvGrpSpPr>
          <p:cNvPr id="27" name="Group 26"/>
          <p:cNvGrpSpPr/>
          <p:nvPr/>
        </p:nvGrpSpPr>
        <p:grpSpPr>
          <a:xfrm>
            <a:off x="1669922" y="898257"/>
            <a:ext cx="1214818" cy="1566217"/>
            <a:chOff x="145922" y="898256"/>
            <a:chExt cx="1214818" cy="1566217"/>
          </a:xfrm>
        </p:grpSpPr>
        <p:pic>
          <p:nvPicPr>
            <p:cNvPr id="20" name="Picture 19"/>
            <p:cNvPicPr>
              <a:picLocks noChangeAspect="1"/>
            </p:cNvPicPr>
            <p:nvPr/>
          </p:nvPicPr>
          <p:blipFill rotWithShape="1">
            <a:blip r:embed="rId5" cstate="print">
              <a:extLst>
                <a:ext uri="{28A0092B-C50C-407E-A947-70E740481C1C}">
                  <a14:useLocalDpi xmlns:a14="http://schemas.microsoft.com/office/drawing/2010/main" val="0"/>
                </a:ext>
              </a:extLst>
            </a:blip>
            <a:srcRect l="24772" t="32134" r="65572" b="41686"/>
            <a:stretch/>
          </p:blipFill>
          <p:spPr>
            <a:xfrm>
              <a:off x="145922" y="965966"/>
              <a:ext cx="1214818" cy="1498507"/>
            </a:xfrm>
            <a:prstGeom prst="rect">
              <a:avLst/>
            </a:prstGeom>
          </p:spPr>
        </p:pic>
        <p:sp>
          <p:nvSpPr>
            <p:cNvPr id="21" name="TextBox 20"/>
            <p:cNvSpPr txBox="1"/>
            <p:nvPr/>
          </p:nvSpPr>
          <p:spPr>
            <a:xfrm>
              <a:off x="188625" y="898256"/>
              <a:ext cx="992131" cy="307777"/>
            </a:xfrm>
            <a:prstGeom prst="rect">
              <a:avLst/>
            </a:prstGeom>
            <a:noFill/>
          </p:spPr>
          <p:txBody>
            <a:bodyPr wrap="none" rtlCol="0">
              <a:spAutoFit/>
            </a:bodyPr>
            <a:lstStyle/>
            <a:p>
              <a:r>
                <a:rPr lang="en-US" sz="1400" dirty="0"/>
                <a:t>Point block</a:t>
              </a:r>
              <a:endParaRPr lang="en-SG" sz="1400" dirty="0"/>
            </a:p>
          </p:txBody>
        </p:sp>
      </p:grpSp>
      <p:grpSp>
        <p:nvGrpSpPr>
          <p:cNvPr id="2" name="Group 1"/>
          <p:cNvGrpSpPr/>
          <p:nvPr/>
        </p:nvGrpSpPr>
        <p:grpSpPr>
          <a:xfrm>
            <a:off x="1629197" y="2558517"/>
            <a:ext cx="2761750" cy="1445066"/>
            <a:chOff x="6636684" y="2490793"/>
            <a:chExt cx="3452187" cy="1806333"/>
          </a:xfrm>
        </p:grpSpPr>
        <p:pic>
          <p:nvPicPr>
            <p:cNvPr id="22" name="Picture 21"/>
            <p:cNvPicPr>
              <a:picLocks noChangeAspect="1"/>
            </p:cNvPicPr>
            <p:nvPr/>
          </p:nvPicPr>
          <p:blipFill rotWithShape="1">
            <a:blip r:embed="rId6" cstate="print">
              <a:extLst>
                <a:ext uri="{28A0092B-C50C-407E-A947-70E740481C1C}">
                  <a14:useLocalDpi xmlns:a14="http://schemas.microsoft.com/office/drawing/2010/main" val="0"/>
                </a:ext>
              </a:extLst>
            </a:blip>
            <a:srcRect l="34903" t="32531" r="42539" b="43470"/>
            <a:stretch/>
          </p:blipFill>
          <p:spPr>
            <a:xfrm>
              <a:off x="6636684" y="2626199"/>
              <a:ext cx="3452187" cy="1670927"/>
            </a:xfrm>
            <a:prstGeom prst="rect">
              <a:avLst/>
            </a:prstGeom>
          </p:spPr>
        </p:pic>
        <p:sp>
          <p:nvSpPr>
            <p:cNvPr id="23" name="TextBox 22"/>
            <p:cNvSpPr txBox="1"/>
            <p:nvPr/>
          </p:nvSpPr>
          <p:spPr>
            <a:xfrm>
              <a:off x="6661225" y="2490793"/>
              <a:ext cx="1146549" cy="384721"/>
            </a:xfrm>
            <a:prstGeom prst="rect">
              <a:avLst/>
            </a:prstGeom>
            <a:noFill/>
          </p:spPr>
          <p:txBody>
            <a:bodyPr wrap="none" rtlCol="0">
              <a:spAutoFit/>
            </a:bodyPr>
            <a:lstStyle>
              <a:defPPr>
                <a:defRPr lang="en-US"/>
              </a:defPPr>
              <a:lvl1pPr>
                <a:defRPr sz="1400"/>
              </a:lvl1pPr>
            </a:lstStyle>
            <a:p>
              <a:r>
                <a:rPr lang="en-US" dirty="0"/>
                <a:t>Slab block</a:t>
              </a:r>
              <a:endParaRPr lang="en-SG" dirty="0"/>
            </a:p>
          </p:txBody>
        </p:sp>
      </p:grpSp>
      <p:grpSp>
        <p:nvGrpSpPr>
          <p:cNvPr id="28" name="Group 27"/>
          <p:cNvGrpSpPr/>
          <p:nvPr/>
        </p:nvGrpSpPr>
        <p:grpSpPr>
          <a:xfrm>
            <a:off x="1608371" y="4181677"/>
            <a:ext cx="1775996" cy="1639681"/>
            <a:chOff x="84371" y="4181676"/>
            <a:chExt cx="1775996" cy="1639681"/>
          </a:xfrm>
        </p:grpSpPr>
        <p:pic>
          <p:nvPicPr>
            <p:cNvPr id="19" name="Picture 18"/>
            <p:cNvPicPr>
              <a:picLocks noChangeAspect="1"/>
            </p:cNvPicPr>
            <p:nvPr/>
          </p:nvPicPr>
          <p:blipFill rotWithShape="1">
            <a:blip r:embed="rId6" cstate="print">
              <a:extLst>
                <a:ext uri="{28A0092B-C50C-407E-A947-70E740481C1C}">
                  <a14:useLocalDpi xmlns:a14="http://schemas.microsoft.com/office/drawing/2010/main" val="0"/>
                </a:ext>
              </a:extLst>
            </a:blip>
            <a:srcRect l="57900" t="30863" r="27913" b="42445"/>
            <a:stretch/>
          </p:blipFill>
          <p:spPr>
            <a:xfrm>
              <a:off x="84371" y="4325410"/>
              <a:ext cx="1747774" cy="1495947"/>
            </a:xfrm>
            <a:prstGeom prst="rect">
              <a:avLst/>
            </a:prstGeom>
          </p:spPr>
        </p:pic>
        <p:sp>
          <p:nvSpPr>
            <p:cNvPr id="24" name="TextBox 23"/>
            <p:cNvSpPr txBox="1"/>
            <p:nvPr/>
          </p:nvSpPr>
          <p:spPr>
            <a:xfrm>
              <a:off x="192858" y="4181676"/>
              <a:ext cx="1667509" cy="307777"/>
            </a:xfrm>
            <a:prstGeom prst="rect">
              <a:avLst/>
            </a:prstGeom>
            <a:noFill/>
          </p:spPr>
          <p:txBody>
            <a:bodyPr wrap="none" rtlCol="0">
              <a:spAutoFit/>
            </a:bodyPr>
            <a:lstStyle>
              <a:defPPr>
                <a:defRPr lang="en-US"/>
              </a:defPPr>
              <a:lvl1pPr>
                <a:defRPr sz="1400"/>
              </a:lvl1pPr>
            </a:lstStyle>
            <a:p>
              <a:r>
                <a:rPr lang="en-US" dirty="0"/>
                <a:t>Contemporary block</a:t>
              </a:r>
              <a:endParaRPr lang="en-SG" dirty="0"/>
            </a:p>
          </p:txBody>
        </p:sp>
      </p:grpSp>
      <p:sp>
        <p:nvSpPr>
          <p:cNvPr id="25" name="TextBox 24"/>
          <p:cNvSpPr txBox="1"/>
          <p:nvPr/>
        </p:nvSpPr>
        <p:spPr>
          <a:xfrm>
            <a:off x="177800" y="6611779"/>
            <a:ext cx="11752943" cy="250838"/>
          </a:xfrm>
          <a:prstGeom prst="rect">
            <a:avLst/>
          </a:prstGeom>
          <a:noFill/>
        </p:spPr>
        <p:txBody>
          <a:bodyPr wrap="square" rtlCol="0">
            <a:spAutoFit/>
          </a:bodyPr>
          <a:lstStyle/>
          <a:p>
            <a:r>
              <a:rPr lang="en-GB" sz="1030" dirty="0">
                <a:solidFill>
                  <a:schemeClr val="tx1">
                    <a:lumMod val="50000"/>
                    <a:lumOff val="50000"/>
                  </a:schemeClr>
                </a:solidFill>
              </a:rPr>
              <a:t>1st </a:t>
            </a:r>
            <a:r>
              <a:rPr lang="en-GB" sz="1030" dirty="0" err="1" smtClean="0">
                <a:solidFill>
                  <a:schemeClr val="tx1">
                    <a:lumMod val="50000"/>
                    <a:lumOff val="50000"/>
                  </a:schemeClr>
                </a:solidFill>
              </a:rPr>
              <a:t>Int</a:t>
            </a:r>
            <a:r>
              <a:rPr lang="en-GB" sz="1030" dirty="0" smtClean="0">
                <a:solidFill>
                  <a:schemeClr val="tx1">
                    <a:lumMod val="50000"/>
                    <a:lumOff val="50000"/>
                  </a:schemeClr>
                </a:solidFill>
              </a:rPr>
              <a:t> </a:t>
            </a:r>
            <a:r>
              <a:rPr lang="en-GB" sz="1030" dirty="0" err="1" smtClean="0">
                <a:solidFill>
                  <a:schemeClr val="tx1">
                    <a:lumMod val="50000"/>
                    <a:lumOff val="50000"/>
                  </a:schemeClr>
                </a:solidFill>
              </a:rPr>
              <a:t>Conf</a:t>
            </a:r>
            <a:r>
              <a:rPr lang="en-GB" sz="1030" dirty="0" smtClean="0">
                <a:solidFill>
                  <a:schemeClr val="tx1">
                    <a:lumMod val="50000"/>
                    <a:lumOff val="50000"/>
                  </a:schemeClr>
                </a:solidFill>
              </a:rPr>
              <a:t> </a:t>
            </a:r>
            <a:r>
              <a:rPr lang="en-GB" sz="1030" dirty="0">
                <a:solidFill>
                  <a:schemeClr val="tx1">
                    <a:lumMod val="50000"/>
                    <a:lumOff val="50000"/>
                  </a:schemeClr>
                </a:solidFill>
              </a:rPr>
              <a:t>on </a:t>
            </a:r>
            <a:r>
              <a:rPr lang="en-GB" sz="1030" dirty="0" smtClean="0">
                <a:solidFill>
                  <a:schemeClr val="tx1">
                    <a:lumMod val="50000"/>
                    <a:lumOff val="50000"/>
                  </a:schemeClr>
                </a:solidFill>
              </a:rPr>
              <a:t>Smart </a:t>
            </a:r>
            <a:r>
              <a:rPr lang="en-GB" sz="1030" dirty="0">
                <a:solidFill>
                  <a:schemeClr val="tx1">
                    <a:lumMod val="50000"/>
                    <a:lumOff val="50000"/>
                  </a:schemeClr>
                </a:solidFill>
              </a:rPr>
              <a:t>Grid </a:t>
            </a:r>
            <a:r>
              <a:rPr lang="en-GB" sz="1030" dirty="0" smtClean="0">
                <a:solidFill>
                  <a:schemeClr val="tx1">
                    <a:lumMod val="50000"/>
                    <a:lumOff val="50000"/>
                  </a:schemeClr>
                </a:solidFill>
              </a:rPr>
              <a:t>Technologies, Singapore Sept </a:t>
            </a:r>
            <a:r>
              <a:rPr lang="en-GB" sz="1030" dirty="0">
                <a:solidFill>
                  <a:schemeClr val="tx1">
                    <a:lumMod val="50000"/>
                    <a:lumOff val="50000"/>
                  </a:schemeClr>
                </a:solidFill>
              </a:rPr>
              <a:t>2017. </a:t>
            </a:r>
            <a:r>
              <a:rPr lang="en-SG" sz="1030" dirty="0">
                <a:solidFill>
                  <a:schemeClr val="tx1">
                    <a:lumMod val="50000"/>
                    <a:lumOff val="50000"/>
                  </a:schemeClr>
                </a:solidFill>
              </a:rPr>
              <a:t>PRODUCTIVE FACADES: POTENTIAL ENERGY AND FOOD HARVESTING IN SINGAPORE’S RESIDENTIAL BUILDINGS. </a:t>
            </a:r>
            <a:r>
              <a:rPr lang="en-GB" sz="1030" dirty="0" smtClean="0">
                <a:solidFill>
                  <a:schemeClr val="tx1">
                    <a:lumMod val="50000"/>
                    <a:lumOff val="50000"/>
                  </a:schemeClr>
                </a:solidFill>
              </a:rPr>
              <a:t>Dr Abel TABLADA. </a:t>
            </a:r>
            <a:r>
              <a:rPr lang="en-GB" sz="1030" dirty="0" err="1" smtClean="0">
                <a:solidFill>
                  <a:schemeClr val="tx1">
                    <a:lumMod val="50000"/>
                    <a:lumOff val="50000"/>
                  </a:schemeClr>
                </a:solidFill>
              </a:rPr>
              <a:t>Dept</a:t>
            </a:r>
            <a:r>
              <a:rPr lang="en-GB" sz="1030" dirty="0" smtClean="0">
                <a:solidFill>
                  <a:schemeClr val="tx1">
                    <a:lumMod val="50000"/>
                    <a:lumOff val="50000"/>
                  </a:schemeClr>
                </a:solidFill>
              </a:rPr>
              <a:t> of Arch., SDE, NUS</a:t>
            </a:r>
            <a:endParaRPr lang="en-GB" sz="1030" dirty="0">
              <a:solidFill>
                <a:schemeClr val="tx1">
                  <a:lumMod val="50000"/>
                  <a:lumOff val="50000"/>
                </a:schemeClr>
              </a:solidFill>
            </a:endParaRPr>
          </a:p>
        </p:txBody>
      </p:sp>
      <p:cxnSp>
        <p:nvCxnSpPr>
          <p:cNvPr id="26" name="Straight Connector 25"/>
          <p:cNvCxnSpPr/>
          <p:nvPr/>
        </p:nvCxnSpPr>
        <p:spPr>
          <a:xfrm flipV="1">
            <a:off x="-1" y="6611779"/>
            <a:ext cx="12192001" cy="1"/>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9" name="Rectangle 4"/>
          <p:cNvSpPr/>
          <p:nvPr/>
        </p:nvSpPr>
        <p:spPr>
          <a:xfrm>
            <a:off x="-1" y="36023"/>
            <a:ext cx="10934701" cy="461665"/>
          </a:xfrm>
          <a:prstGeom prst="rect">
            <a:avLst/>
          </a:prstGeom>
          <a:solidFill>
            <a:srgbClr val="002060"/>
          </a:solidFill>
        </p:spPr>
        <p:txBody>
          <a:bodyPr wrap="square">
            <a:spAutoFit/>
          </a:bodyPr>
          <a:lstStyle/>
          <a:p>
            <a:pPr lvl="0">
              <a:spcBef>
                <a:spcPts val="150"/>
              </a:spcBef>
            </a:pPr>
            <a:r>
              <a:rPr lang="en-US" altLang="zh-CN" sz="2400" b="1" dirty="0" smtClean="0">
                <a:solidFill>
                  <a:schemeClr val="bg1"/>
                </a:solidFill>
                <a:latin typeface="Calibri Light" panose="020F0302020204030204" pitchFamily="34" charset="0"/>
                <a:ea typeface="SimSun" panose="02010600030101010101" pitchFamily="2" charset="-122"/>
                <a:cs typeface="Times New Roman" panose="02020603050405020304" pitchFamily="18" charset="0"/>
              </a:rPr>
              <a:t> </a:t>
            </a:r>
            <a:r>
              <a:rPr lang="en-US" altLang="zh-CN" sz="1200" b="1" dirty="0" smtClean="0">
                <a:solidFill>
                  <a:prstClr val="white"/>
                </a:solidFill>
                <a:latin typeface="Calibri Light" panose="020F0302020204030204" pitchFamily="34" charset="0"/>
                <a:ea typeface="SimSun" panose="02010600030101010101" pitchFamily="2" charset="-122"/>
                <a:cs typeface="Times New Roman" panose="02020603050405020304" pitchFamily="18" charset="0"/>
              </a:rPr>
              <a:t>19/50</a:t>
            </a:r>
            <a:r>
              <a:rPr lang="en-US" altLang="zh-CN" sz="2400" b="1" dirty="0" smtClean="0">
                <a:solidFill>
                  <a:prstClr val="white"/>
                </a:solidFill>
                <a:latin typeface="Calibri Light" panose="020F0302020204030204" pitchFamily="34" charset="0"/>
                <a:ea typeface="SimSun" panose="02010600030101010101" pitchFamily="2" charset="-122"/>
                <a:cs typeface="Times New Roman" panose="02020603050405020304" pitchFamily="18" charset="0"/>
              </a:rPr>
              <a:t>   </a:t>
            </a:r>
            <a:r>
              <a:rPr lang="en-US" altLang="zh-CN" sz="2400" b="1" dirty="0">
                <a:solidFill>
                  <a:prstClr val="white"/>
                </a:solidFill>
                <a:latin typeface="Calibri Light" panose="020F0302020204030204" pitchFamily="34" charset="0"/>
                <a:ea typeface="SimSun" panose="02010600030101010101" pitchFamily="2" charset="-122"/>
                <a:cs typeface="Times New Roman" panose="02020603050405020304" pitchFamily="18" charset="0"/>
              </a:rPr>
              <a:t>II. Productivity potential at urban level</a:t>
            </a:r>
          </a:p>
        </p:txBody>
      </p:sp>
      <p:pic>
        <p:nvPicPr>
          <p:cNvPr id="30" name="Picture 2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188304" y="102948"/>
            <a:ext cx="864393" cy="394740"/>
          </a:xfrm>
          <a:prstGeom prst="rect">
            <a:avLst/>
          </a:prstGeom>
        </p:spPr>
      </p:pic>
      <p:cxnSp>
        <p:nvCxnSpPr>
          <p:cNvPr id="31" name="Straight Connector 30"/>
          <p:cNvCxnSpPr/>
          <p:nvPr/>
        </p:nvCxnSpPr>
        <p:spPr>
          <a:xfrm>
            <a:off x="0" y="497688"/>
            <a:ext cx="10934700" cy="1"/>
          </a:xfrm>
          <a:prstGeom prst="line">
            <a:avLst/>
          </a:prstGeom>
          <a:ln w="38100">
            <a:solidFill>
              <a:srgbClr val="F0A51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840644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71" name="Picture 6" descr="NUS logo - Black and White.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596438" y="5389565"/>
            <a:ext cx="1071562" cy="611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706857"/>
            <a:ext cx="9144000" cy="5293895"/>
          </a:xfrm>
          <a:prstGeom prst="rect">
            <a:avLst/>
          </a:prstGeom>
        </p:spPr>
      </p:pic>
      <p:sp>
        <p:nvSpPr>
          <p:cNvPr id="10" name="TextBox 9"/>
          <p:cNvSpPr txBox="1"/>
          <p:nvPr/>
        </p:nvSpPr>
        <p:spPr>
          <a:xfrm>
            <a:off x="177800" y="6611779"/>
            <a:ext cx="11752943" cy="250838"/>
          </a:xfrm>
          <a:prstGeom prst="rect">
            <a:avLst/>
          </a:prstGeom>
          <a:noFill/>
        </p:spPr>
        <p:txBody>
          <a:bodyPr wrap="square" rtlCol="0">
            <a:spAutoFit/>
          </a:bodyPr>
          <a:lstStyle/>
          <a:p>
            <a:r>
              <a:rPr lang="en-GB" sz="1030" dirty="0">
                <a:solidFill>
                  <a:schemeClr val="tx1">
                    <a:lumMod val="50000"/>
                    <a:lumOff val="50000"/>
                  </a:schemeClr>
                </a:solidFill>
              </a:rPr>
              <a:t>1st </a:t>
            </a:r>
            <a:r>
              <a:rPr lang="en-GB" sz="1030" dirty="0" err="1" smtClean="0">
                <a:solidFill>
                  <a:schemeClr val="tx1">
                    <a:lumMod val="50000"/>
                    <a:lumOff val="50000"/>
                  </a:schemeClr>
                </a:solidFill>
              </a:rPr>
              <a:t>Int</a:t>
            </a:r>
            <a:r>
              <a:rPr lang="en-GB" sz="1030" dirty="0" smtClean="0">
                <a:solidFill>
                  <a:schemeClr val="tx1">
                    <a:lumMod val="50000"/>
                    <a:lumOff val="50000"/>
                  </a:schemeClr>
                </a:solidFill>
              </a:rPr>
              <a:t> </a:t>
            </a:r>
            <a:r>
              <a:rPr lang="en-GB" sz="1030" dirty="0" err="1" smtClean="0">
                <a:solidFill>
                  <a:schemeClr val="tx1">
                    <a:lumMod val="50000"/>
                    <a:lumOff val="50000"/>
                  </a:schemeClr>
                </a:solidFill>
              </a:rPr>
              <a:t>Conf</a:t>
            </a:r>
            <a:r>
              <a:rPr lang="en-GB" sz="1030" dirty="0" smtClean="0">
                <a:solidFill>
                  <a:schemeClr val="tx1">
                    <a:lumMod val="50000"/>
                    <a:lumOff val="50000"/>
                  </a:schemeClr>
                </a:solidFill>
              </a:rPr>
              <a:t> </a:t>
            </a:r>
            <a:r>
              <a:rPr lang="en-GB" sz="1030" dirty="0">
                <a:solidFill>
                  <a:schemeClr val="tx1">
                    <a:lumMod val="50000"/>
                    <a:lumOff val="50000"/>
                  </a:schemeClr>
                </a:solidFill>
              </a:rPr>
              <a:t>on </a:t>
            </a:r>
            <a:r>
              <a:rPr lang="en-GB" sz="1030" dirty="0" smtClean="0">
                <a:solidFill>
                  <a:schemeClr val="tx1">
                    <a:lumMod val="50000"/>
                    <a:lumOff val="50000"/>
                  </a:schemeClr>
                </a:solidFill>
              </a:rPr>
              <a:t>Smart </a:t>
            </a:r>
            <a:r>
              <a:rPr lang="en-GB" sz="1030" dirty="0">
                <a:solidFill>
                  <a:schemeClr val="tx1">
                    <a:lumMod val="50000"/>
                    <a:lumOff val="50000"/>
                  </a:schemeClr>
                </a:solidFill>
              </a:rPr>
              <a:t>Grid </a:t>
            </a:r>
            <a:r>
              <a:rPr lang="en-GB" sz="1030" dirty="0" smtClean="0">
                <a:solidFill>
                  <a:schemeClr val="tx1">
                    <a:lumMod val="50000"/>
                    <a:lumOff val="50000"/>
                  </a:schemeClr>
                </a:solidFill>
              </a:rPr>
              <a:t>Technologies, Singapore Sept </a:t>
            </a:r>
            <a:r>
              <a:rPr lang="en-GB" sz="1030" dirty="0">
                <a:solidFill>
                  <a:schemeClr val="tx1">
                    <a:lumMod val="50000"/>
                    <a:lumOff val="50000"/>
                  </a:schemeClr>
                </a:solidFill>
              </a:rPr>
              <a:t>2017. </a:t>
            </a:r>
            <a:r>
              <a:rPr lang="en-SG" sz="1030" dirty="0">
                <a:solidFill>
                  <a:schemeClr val="tx1">
                    <a:lumMod val="50000"/>
                    <a:lumOff val="50000"/>
                  </a:schemeClr>
                </a:solidFill>
              </a:rPr>
              <a:t>PRODUCTIVE FACADES: POTENTIAL ENERGY AND FOOD HARVESTING IN SINGAPORE’S RESIDENTIAL BUILDINGS. </a:t>
            </a:r>
            <a:r>
              <a:rPr lang="en-GB" sz="1030" dirty="0" smtClean="0">
                <a:solidFill>
                  <a:schemeClr val="tx1">
                    <a:lumMod val="50000"/>
                    <a:lumOff val="50000"/>
                  </a:schemeClr>
                </a:solidFill>
              </a:rPr>
              <a:t>Dr Abel TABLADA. </a:t>
            </a:r>
            <a:r>
              <a:rPr lang="en-GB" sz="1030" dirty="0" err="1" smtClean="0">
                <a:solidFill>
                  <a:schemeClr val="tx1">
                    <a:lumMod val="50000"/>
                    <a:lumOff val="50000"/>
                  </a:schemeClr>
                </a:solidFill>
              </a:rPr>
              <a:t>Dept</a:t>
            </a:r>
            <a:r>
              <a:rPr lang="en-GB" sz="1030" dirty="0" smtClean="0">
                <a:solidFill>
                  <a:schemeClr val="tx1">
                    <a:lumMod val="50000"/>
                    <a:lumOff val="50000"/>
                  </a:schemeClr>
                </a:solidFill>
              </a:rPr>
              <a:t> of Arch., SDE, NUS</a:t>
            </a:r>
            <a:endParaRPr lang="en-GB" sz="1030" dirty="0">
              <a:solidFill>
                <a:schemeClr val="tx1">
                  <a:lumMod val="50000"/>
                  <a:lumOff val="50000"/>
                </a:schemeClr>
              </a:solidFill>
            </a:endParaRPr>
          </a:p>
        </p:txBody>
      </p:sp>
      <p:cxnSp>
        <p:nvCxnSpPr>
          <p:cNvPr id="11" name="Straight Connector 10"/>
          <p:cNvCxnSpPr/>
          <p:nvPr/>
        </p:nvCxnSpPr>
        <p:spPr>
          <a:xfrm flipV="1">
            <a:off x="-1" y="6611779"/>
            <a:ext cx="12192001" cy="1"/>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2" name="Rectangle 4"/>
          <p:cNvSpPr/>
          <p:nvPr/>
        </p:nvSpPr>
        <p:spPr>
          <a:xfrm>
            <a:off x="-1" y="36023"/>
            <a:ext cx="10934701" cy="461665"/>
          </a:xfrm>
          <a:prstGeom prst="rect">
            <a:avLst/>
          </a:prstGeom>
          <a:solidFill>
            <a:srgbClr val="002060"/>
          </a:solidFill>
        </p:spPr>
        <p:txBody>
          <a:bodyPr wrap="square">
            <a:spAutoFit/>
          </a:bodyPr>
          <a:lstStyle/>
          <a:p>
            <a:pPr lvl="0">
              <a:spcBef>
                <a:spcPts val="150"/>
              </a:spcBef>
            </a:pPr>
            <a:r>
              <a:rPr lang="en-US" altLang="zh-CN" sz="2400" b="1" dirty="0" smtClean="0">
                <a:solidFill>
                  <a:schemeClr val="bg1"/>
                </a:solidFill>
                <a:latin typeface="Calibri Light" panose="020F0302020204030204" pitchFamily="34" charset="0"/>
                <a:ea typeface="SimSun" panose="02010600030101010101" pitchFamily="2" charset="-122"/>
                <a:cs typeface="Times New Roman" panose="02020603050405020304" pitchFamily="18" charset="0"/>
              </a:rPr>
              <a:t> </a:t>
            </a:r>
            <a:r>
              <a:rPr lang="en-US" altLang="zh-CN" sz="1200" b="1" dirty="0" smtClean="0">
                <a:solidFill>
                  <a:prstClr val="white"/>
                </a:solidFill>
                <a:latin typeface="Calibri Light" panose="020F0302020204030204" pitchFamily="34" charset="0"/>
                <a:ea typeface="SimSun" panose="02010600030101010101" pitchFamily="2" charset="-122"/>
                <a:cs typeface="Times New Roman" panose="02020603050405020304" pitchFamily="18" charset="0"/>
              </a:rPr>
              <a:t>20/50</a:t>
            </a:r>
            <a:r>
              <a:rPr lang="en-US" altLang="zh-CN" sz="2400" b="1" dirty="0" smtClean="0">
                <a:solidFill>
                  <a:prstClr val="white"/>
                </a:solidFill>
                <a:latin typeface="Calibri Light" panose="020F0302020204030204" pitchFamily="34" charset="0"/>
                <a:ea typeface="SimSun" panose="02010600030101010101" pitchFamily="2" charset="-122"/>
                <a:cs typeface="Times New Roman" panose="02020603050405020304" pitchFamily="18" charset="0"/>
              </a:rPr>
              <a:t>   </a:t>
            </a:r>
            <a:r>
              <a:rPr lang="en-US" altLang="zh-CN" sz="2400" b="1" dirty="0">
                <a:solidFill>
                  <a:prstClr val="white"/>
                </a:solidFill>
                <a:latin typeface="Calibri Light" panose="020F0302020204030204" pitchFamily="34" charset="0"/>
                <a:ea typeface="SimSun" panose="02010600030101010101" pitchFamily="2" charset="-122"/>
                <a:cs typeface="Times New Roman" panose="02020603050405020304" pitchFamily="18" charset="0"/>
              </a:rPr>
              <a:t>II. Productivity potential at urban level</a:t>
            </a:r>
          </a:p>
        </p:txBody>
      </p:sp>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88304" y="102948"/>
            <a:ext cx="864393" cy="394740"/>
          </a:xfrm>
          <a:prstGeom prst="rect">
            <a:avLst/>
          </a:prstGeom>
        </p:spPr>
      </p:pic>
      <p:cxnSp>
        <p:nvCxnSpPr>
          <p:cNvPr id="14" name="Straight Connector 13"/>
          <p:cNvCxnSpPr/>
          <p:nvPr/>
        </p:nvCxnSpPr>
        <p:spPr>
          <a:xfrm>
            <a:off x="0" y="497688"/>
            <a:ext cx="10934700" cy="1"/>
          </a:xfrm>
          <a:prstGeom prst="line">
            <a:avLst/>
          </a:prstGeom>
          <a:ln w="38100">
            <a:solidFill>
              <a:srgbClr val="F0A51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785453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33086" y="1603514"/>
            <a:ext cx="11228956" cy="4041912"/>
          </a:xfrm>
          <a:prstGeom prst="rect">
            <a:avLst/>
          </a:prstGeom>
        </p:spPr>
      </p:pic>
      <p:sp>
        <p:nvSpPr>
          <p:cNvPr id="9" name="TextBox 8"/>
          <p:cNvSpPr txBox="1"/>
          <p:nvPr/>
        </p:nvSpPr>
        <p:spPr>
          <a:xfrm>
            <a:off x="177800" y="6611779"/>
            <a:ext cx="11752943" cy="250838"/>
          </a:xfrm>
          <a:prstGeom prst="rect">
            <a:avLst/>
          </a:prstGeom>
          <a:noFill/>
        </p:spPr>
        <p:txBody>
          <a:bodyPr wrap="square" rtlCol="0">
            <a:spAutoFit/>
          </a:bodyPr>
          <a:lstStyle/>
          <a:p>
            <a:r>
              <a:rPr lang="en-GB" sz="1030" dirty="0">
                <a:solidFill>
                  <a:schemeClr val="tx1">
                    <a:lumMod val="50000"/>
                    <a:lumOff val="50000"/>
                  </a:schemeClr>
                </a:solidFill>
              </a:rPr>
              <a:t>1st </a:t>
            </a:r>
            <a:r>
              <a:rPr lang="en-GB" sz="1030" dirty="0" err="1" smtClean="0">
                <a:solidFill>
                  <a:schemeClr val="tx1">
                    <a:lumMod val="50000"/>
                    <a:lumOff val="50000"/>
                  </a:schemeClr>
                </a:solidFill>
              </a:rPr>
              <a:t>Int</a:t>
            </a:r>
            <a:r>
              <a:rPr lang="en-GB" sz="1030" dirty="0" smtClean="0">
                <a:solidFill>
                  <a:schemeClr val="tx1">
                    <a:lumMod val="50000"/>
                    <a:lumOff val="50000"/>
                  </a:schemeClr>
                </a:solidFill>
              </a:rPr>
              <a:t> </a:t>
            </a:r>
            <a:r>
              <a:rPr lang="en-GB" sz="1030" dirty="0" err="1" smtClean="0">
                <a:solidFill>
                  <a:schemeClr val="tx1">
                    <a:lumMod val="50000"/>
                    <a:lumOff val="50000"/>
                  </a:schemeClr>
                </a:solidFill>
              </a:rPr>
              <a:t>Conf</a:t>
            </a:r>
            <a:r>
              <a:rPr lang="en-GB" sz="1030" dirty="0" smtClean="0">
                <a:solidFill>
                  <a:schemeClr val="tx1">
                    <a:lumMod val="50000"/>
                    <a:lumOff val="50000"/>
                  </a:schemeClr>
                </a:solidFill>
              </a:rPr>
              <a:t> </a:t>
            </a:r>
            <a:r>
              <a:rPr lang="en-GB" sz="1030" dirty="0">
                <a:solidFill>
                  <a:schemeClr val="tx1">
                    <a:lumMod val="50000"/>
                    <a:lumOff val="50000"/>
                  </a:schemeClr>
                </a:solidFill>
              </a:rPr>
              <a:t>on </a:t>
            </a:r>
            <a:r>
              <a:rPr lang="en-GB" sz="1030" dirty="0" smtClean="0">
                <a:solidFill>
                  <a:schemeClr val="tx1">
                    <a:lumMod val="50000"/>
                    <a:lumOff val="50000"/>
                  </a:schemeClr>
                </a:solidFill>
              </a:rPr>
              <a:t>Smart </a:t>
            </a:r>
            <a:r>
              <a:rPr lang="en-GB" sz="1030" dirty="0">
                <a:solidFill>
                  <a:schemeClr val="tx1">
                    <a:lumMod val="50000"/>
                    <a:lumOff val="50000"/>
                  </a:schemeClr>
                </a:solidFill>
              </a:rPr>
              <a:t>Grid </a:t>
            </a:r>
            <a:r>
              <a:rPr lang="en-GB" sz="1030" dirty="0" smtClean="0">
                <a:solidFill>
                  <a:schemeClr val="tx1">
                    <a:lumMod val="50000"/>
                    <a:lumOff val="50000"/>
                  </a:schemeClr>
                </a:solidFill>
              </a:rPr>
              <a:t>Technologies, Singapore Sept </a:t>
            </a:r>
            <a:r>
              <a:rPr lang="en-GB" sz="1030" dirty="0">
                <a:solidFill>
                  <a:schemeClr val="tx1">
                    <a:lumMod val="50000"/>
                    <a:lumOff val="50000"/>
                  </a:schemeClr>
                </a:solidFill>
              </a:rPr>
              <a:t>2017. </a:t>
            </a:r>
            <a:r>
              <a:rPr lang="en-SG" sz="1030" dirty="0">
                <a:solidFill>
                  <a:schemeClr val="tx1">
                    <a:lumMod val="50000"/>
                    <a:lumOff val="50000"/>
                  </a:schemeClr>
                </a:solidFill>
              </a:rPr>
              <a:t>PRODUCTIVE FACADES: POTENTIAL ENERGY AND FOOD HARVESTING IN SINGAPORE’S RESIDENTIAL BUILDINGS. </a:t>
            </a:r>
            <a:r>
              <a:rPr lang="en-GB" sz="1030" dirty="0" smtClean="0">
                <a:solidFill>
                  <a:schemeClr val="tx1">
                    <a:lumMod val="50000"/>
                    <a:lumOff val="50000"/>
                  </a:schemeClr>
                </a:solidFill>
              </a:rPr>
              <a:t>Dr Abel TABLADA. </a:t>
            </a:r>
            <a:r>
              <a:rPr lang="en-GB" sz="1030" dirty="0" err="1" smtClean="0">
                <a:solidFill>
                  <a:schemeClr val="tx1">
                    <a:lumMod val="50000"/>
                    <a:lumOff val="50000"/>
                  </a:schemeClr>
                </a:solidFill>
              </a:rPr>
              <a:t>Dept</a:t>
            </a:r>
            <a:r>
              <a:rPr lang="en-GB" sz="1030" dirty="0" smtClean="0">
                <a:solidFill>
                  <a:schemeClr val="tx1">
                    <a:lumMod val="50000"/>
                    <a:lumOff val="50000"/>
                  </a:schemeClr>
                </a:solidFill>
              </a:rPr>
              <a:t> of Arch., SDE, NUS</a:t>
            </a:r>
            <a:endParaRPr lang="en-GB" sz="1030" dirty="0">
              <a:solidFill>
                <a:schemeClr val="tx1">
                  <a:lumMod val="50000"/>
                  <a:lumOff val="50000"/>
                </a:schemeClr>
              </a:solidFill>
            </a:endParaRPr>
          </a:p>
        </p:txBody>
      </p:sp>
      <p:cxnSp>
        <p:nvCxnSpPr>
          <p:cNvPr id="10" name="Straight Connector 9"/>
          <p:cNvCxnSpPr/>
          <p:nvPr/>
        </p:nvCxnSpPr>
        <p:spPr>
          <a:xfrm flipV="1">
            <a:off x="-1" y="6611779"/>
            <a:ext cx="12192001" cy="1"/>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1" name="Rectangle 4"/>
          <p:cNvSpPr/>
          <p:nvPr/>
        </p:nvSpPr>
        <p:spPr>
          <a:xfrm>
            <a:off x="-1" y="36023"/>
            <a:ext cx="10934701" cy="461665"/>
          </a:xfrm>
          <a:prstGeom prst="rect">
            <a:avLst/>
          </a:prstGeom>
          <a:solidFill>
            <a:srgbClr val="002060"/>
          </a:solidFill>
        </p:spPr>
        <p:txBody>
          <a:bodyPr wrap="square">
            <a:spAutoFit/>
          </a:bodyPr>
          <a:lstStyle/>
          <a:p>
            <a:pPr lvl="0">
              <a:spcBef>
                <a:spcPts val="150"/>
              </a:spcBef>
            </a:pPr>
            <a:r>
              <a:rPr lang="en-US" altLang="zh-CN" sz="2400" b="1" dirty="0" smtClean="0">
                <a:solidFill>
                  <a:schemeClr val="bg1"/>
                </a:solidFill>
                <a:latin typeface="Calibri Light" panose="020F0302020204030204" pitchFamily="34" charset="0"/>
                <a:ea typeface="SimSun" panose="02010600030101010101" pitchFamily="2" charset="-122"/>
                <a:cs typeface="Times New Roman" panose="02020603050405020304" pitchFamily="18" charset="0"/>
              </a:rPr>
              <a:t> </a:t>
            </a:r>
            <a:r>
              <a:rPr lang="en-US" altLang="zh-CN" sz="1200" b="1" dirty="0" smtClean="0">
                <a:solidFill>
                  <a:prstClr val="white"/>
                </a:solidFill>
                <a:latin typeface="Calibri Light" panose="020F0302020204030204" pitchFamily="34" charset="0"/>
                <a:ea typeface="SimSun" panose="02010600030101010101" pitchFamily="2" charset="-122"/>
                <a:cs typeface="Times New Roman" panose="02020603050405020304" pitchFamily="18" charset="0"/>
              </a:rPr>
              <a:t>21/50</a:t>
            </a:r>
            <a:r>
              <a:rPr lang="en-US" altLang="zh-CN" sz="2400" b="1" dirty="0" smtClean="0">
                <a:solidFill>
                  <a:prstClr val="white"/>
                </a:solidFill>
                <a:latin typeface="Calibri Light" panose="020F0302020204030204" pitchFamily="34" charset="0"/>
                <a:ea typeface="SimSun" panose="02010600030101010101" pitchFamily="2" charset="-122"/>
                <a:cs typeface="Times New Roman" panose="02020603050405020304" pitchFamily="18" charset="0"/>
              </a:rPr>
              <a:t>   </a:t>
            </a:r>
            <a:r>
              <a:rPr lang="en-US" altLang="zh-CN" sz="2400" b="1" dirty="0">
                <a:solidFill>
                  <a:prstClr val="white"/>
                </a:solidFill>
                <a:latin typeface="Calibri Light" panose="020F0302020204030204" pitchFamily="34" charset="0"/>
                <a:ea typeface="SimSun" panose="02010600030101010101" pitchFamily="2" charset="-122"/>
                <a:cs typeface="Times New Roman" panose="02020603050405020304" pitchFamily="18" charset="0"/>
              </a:rPr>
              <a:t>II. Productivity potential at urban level</a:t>
            </a: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88304" y="102948"/>
            <a:ext cx="864393" cy="394740"/>
          </a:xfrm>
          <a:prstGeom prst="rect">
            <a:avLst/>
          </a:prstGeom>
        </p:spPr>
      </p:pic>
      <p:cxnSp>
        <p:nvCxnSpPr>
          <p:cNvPr id="13" name="Straight Connector 12"/>
          <p:cNvCxnSpPr/>
          <p:nvPr/>
        </p:nvCxnSpPr>
        <p:spPr>
          <a:xfrm>
            <a:off x="0" y="497688"/>
            <a:ext cx="10934700" cy="1"/>
          </a:xfrm>
          <a:prstGeom prst="line">
            <a:avLst/>
          </a:prstGeom>
          <a:ln w="38100">
            <a:solidFill>
              <a:srgbClr val="F0A51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145293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524000" y="719660"/>
            <a:ext cx="9144000" cy="3273521"/>
          </a:xfrm>
          <a:prstGeom prst="rect">
            <a:avLst/>
          </a:prstGeom>
        </p:spPr>
      </p:pic>
      <p:sp>
        <p:nvSpPr>
          <p:cNvPr id="10" name="Rectangle 4"/>
          <p:cNvSpPr/>
          <p:nvPr/>
        </p:nvSpPr>
        <p:spPr>
          <a:xfrm>
            <a:off x="-1" y="36023"/>
            <a:ext cx="10934701" cy="461665"/>
          </a:xfrm>
          <a:prstGeom prst="rect">
            <a:avLst/>
          </a:prstGeom>
          <a:solidFill>
            <a:srgbClr val="002060"/>
          </a:solidFill>
        </p:spPr>
        <p:txBody>
          <a:bodyPr wrap="square">
            <a:spAutoFit/>
          </a:bodyPr>
          <a:lstStyle/>
          <a:p>
            <a:pPr lvl="0">
              <a:spcBef>
                <a:spcPts val="150"/>
              </a:spcBef>
            </a:pPr>
            <a:r>
              <a:rPr lang="en-US" altLang="zh-CN" sz="2400" b="1" dirty="0" smtClean="0">
                <a:solidFill>
                  <a:schemeClr val="bg1"/>
                </a:solidFill>
                <a:latin typeface="Calibri Light" panose="020F0302020204030204" pitchFamily="34" charset="0"/>
                <a:ea typeface="SimSun" panose="02010600030101010101" pitchFamily="2" charset="-122"/>
                <a:cs typeface="Times New Roman" panose="02020603050405020304" pitchFamily="18" charset="0"/>
              </a:rPr>
              <a:t> </a:t>
            </a:r>
            <a:r>
              <a:rPr lang="en-US" altLang="zh-CN" sz="1200" b="1" dirty="0" smtClean="0">
                <a:solidFill>
                  <a:prstClr val="white"/>
                </a:solidFill>
                <a:latin typeface="Calibri Light" panose="020F0302020204030204" pitchFamily="34" charset="0"/>
                <a:ea typeface="SimSun" panose="02010600030101010101" pitchFamily="2" charset="-122"/>
                <a:cs typeface="Times New Roman" panose="02020603050405020304" pitchFamily="18" charset="0"/>
              </a:rPr>
              <a:t>22/50</a:t>
            </a:r>
            <a:r>
              <a:rPr lang="en-US" altLang="zh-CN" sz="2400" b="1" dirty="0" smtClean="0">
                <a:solidFill>
                  <a:prstClr val="white"/>
                </a:solidFill>
                <a:latin typeface="Calibri Light" panose="020F0302020204030204" pitchFamily="34" charset="0"/>
                <a:ea typeface="SimSun" panose="02010600030101010101" pitchFamily="2" charset="-122"/>
                <a:cs typeface="Times New Roman" panose="02020603050405020304" pitchFamily="18" charset="0"/>
              </a:rPr>
              <a:t>   </a:t>
            </a:r>
            <a:r>
              <a:rPr lang="en-US" altLang="zh-CN" sz="2400" b="1" dirty="0">
                <a:solidFill>
                  <a:prstClr val="white"/>
                </a:solidFill>
                <a:latin typeface="Calibri Light" panose="020F0302020204030204" pitchFamily="34" charset="0"/>
                <a:ea typeface="SimSun" panose="02010600030101010101" pitchFamily="2" charset="-122"/>
                <a:cs typeface="Times New Roman" panose="02020603050405020304" pitchFamily="18" charset="0"/>
              </a:rPr>
              <a:t>II. Productivity potential at urban level</a:t>
            </a: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88304" y="102948"/>
            <a:ext cx="864393" cy="394740"/>
          </a:xfrm>
          <a:prstGeom prst="rect">
            <a:avLst/>
          </a:prstGeom>
        </p:spPr>
      </p:pic>
      <p:cxnSp>
        <p:nvCxnSpPr>
          <p:cNvPr id="12" name="Straight Connector 11"/>
          <p:cNvCxnSpPr/>
          <p:nvPr/>
        </p:nvCxnSpPr>
        <p:spPr>
          <a:xfrm>
            <a:off x="0" y="497688"/>
            <a:ext cx="10934700" cy="1"/>
          </a:xfrm>
          <a:prstGeom prst="line">
            <a:avLst/>
          </a:prstGeom>
          <a:ln w="38100">
            <a:solidFill>
              <a:srgbClr val="F0A515"/>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177800" y="6611779"/>
            <a:ext cx="11752943" cy="250838"/>
          </a:xfrm>
          <a:prstGeom prst="rect">
            <a:avLst/>
          </a:prstGeom>
          <a:noFill/>
        </p:spPr>
        <p:txBody>
          <a:bodyPr wrap="square" rtlCol="0">
            <a:spAutoFit/>
          </a:bodyPr>
          <a:lstStyle/>
          <a:p>
            <a:r>
              <a:rPr lang="en-GB" sz="1030" dirty="0">
                <a:solidFill>
                  <a:schemeClr val="tx1">
                    <a:lumMod val="50000"/>
                    <a:lumOff val="50000"/>
                  </a:schemeClr>
                </a:solidFill>
              </a:rPr>
              <a:t>1st </a:t>
            </a:r>
            <a:r>
              <a:rPr lang="en-GB" sz="1030" dirty="0" err="1" smtClean="0">
                <a:solidFill>
                  <a:schemeClr val="tx1">
                    <a:lumMod val="50000"/>
                    <a:lumOff val="50000"/>
                  </a:schemeClr>
                </a:solidFill>
              </a:rPr>
              <a:t>Int</a:t>
            </a:r>
            <a:r>
              <a:rPr lang="en-GB" sz="1030" dirty="0" smtClean="0">
                <a:solidFill>
                  <a:schemeClr val="tx1">
                    <a:lumMod val="50000"/>
                    <a:lumOff val="50000"/>
                  </a:schemeClr>
                </a:solidFill>
              </a:rPr>
              <a:t> </a:t>
            </a:r>
            <a:r>
              <a:rPr lang="en-GB" sz="1030" dirty="0" err="1" smtClean="0">
                <a:solidFill>
                  <a:schemeClr val="tx1">
                    <a:lumMod val="50000"/>
                    <a:lumOff val="50000"/>
                  </a:schemeClr>
                </a:solidFill>
              </a:rPr>
              <a:t>Conf</a:t>
            </a:r>
            <a:r>
              <a:rPr lang="en-GB" sz="1030" dirty="0" smtClean="0">
                <a:solidFill>
                  <a:schemeClr val="tx1">
                    <a:lumMod val="50000"/>
                    <a:lumOff val="50000"/>
                  </a:schemeClr>
                </a:solidFill>
              </a:rPr>
              <a:t> </a:t>
            </a:r>
            <a:r>
              <a:rPr lang="en-GB" sz="1030" dirty="0">
                <a:solidFill>
                  <a:schemeClr val="tx1">
                    <a:lumMod val="50000"/>
                    <a:lumOff val="50000"/>
                  </a:schemeClr>
                </a:solidFill>
              </a:rPr>
              <a:t>on </a:t>
            </a:r>
            <a:r>
              <a:rPr lang="en-GB" sz="1030" dirty="0" smtClean="0">
                <a:solidFill>
                  <a:schemeClr val="tx1">
                    <a:lumMod val="50000"/>
                    <a:lumOff val="50000"/>
                  </a:schemeClr>
                </a:solidFill>
              </a:rPr>
              <a:t>Smart </a:t>
            </a:r>
            <a:r>
              <a:rPr lang="en-GB" sz="1030" dirty="0">
                <a:solidFill>
                  <a:schemeClr val="tx1">
                    <a:lumMod val="50000"/>
                    <a:lumOff val="50000"/>
                  </a:schemeClr>
                </a:solidFill>
              </a:rPr>
              <a:t>Grid </a:t>
            </a:r>
            <a:r>
              <a:rPr lang="en-GB" sz="1030" dirty="0" smtClean="0">
                <a:solidFill>
                  <a:schemeClr val="tx1">
                    <a:lumMod val="50000"/>
                    <a:lumOff val="50000"/>
                  </a:schemeClr>
                </a:solidFill>
              </a:rPr>
              <a:t>Technologies, Singapore Sept </a:t>
            </a:r>
            <a:r>
              <a:rPr lang="en-GB" sz="1030" dirty="0">
                <a:solidFill>
                  <a:schemeClr val="tx1">
                    <a:lumMod val="50000"/>
                    <a:lumOff val="50000"/>
                  </a:schemeClr>
                </a:solidFill>
              </a:rPr>
              <a:t>2017. </a:t>
            </a:r>
            <a:r>
              <a:rPr lang="en-SG" sz="1030" dirty="0">
                <a:solidFill>
                  <a:schemeClr val="tx1">
                    <a:lumMod val="50000"/>
                    <a:lumOff val="50000"/>
                  </a:schemeClr>
                </a:solidFill>
              </a:rPr>
              <a:t>PRODUCTIVE FACADES: POTENTIAL ENERGY AND FOOD HARVESTING IN SINGAPORE’S RESIDENTIAL BUILDINGS. </a:t>
            </a:r>
            <a:r>
              <a:rPr lang="en-GB" sz="1030" dirty="0" smtClean="0">
                <a:solidFill>
                  <a:schemeClr val="tx1">
                    <a:lumMod val="50000"/>
                    <a:lumOff val="50000"/>
                  </a:schemeClr>
                </a:solidFill>
              </a:rPr>
              <a:t>Dr Abel TABLADA. </a:t>
            </a:r>
            <a:r>
              <a:rPr lang="en-GB" sz="1030" dirty="0" err="1" smtClean="0">
                <a:solidFill>
                  <a:schemeClr val="tx1">
                    <a:lumMod val="50000"/>
                    <a:lumOff val="50000"/>
                  </a:schemeClr>
                </a:solidFill>
              </a:rPr>
              <a:t>Dept</a:t>
            </a:r>
            <a:r>
              <a:rPr lang="en-GB" sz="1030" dirty="0" smtClean="0">
                <a:solidFill>
                  <a:schemeClr val="tx1">
                    <a:lumMod val="50000"/>
                    <a:lumOff val="50000"/>
                  </a:schemeClr>
                </a:solidFill>
              </a:rPr>
              <a:t> of Arch., SDE, NUS</a:t>
            </a:r>
            <a:endParaRPr lang="en-GB" sz="1030" dirty="0">
              <a:solidFill>
                <a:schemeClr val="tx1">
                  <a:lumMod val="50000"/>
                  <a:lumOff val="50000"/>
                </a:schemeClr>
              </a:solidFill>
            </a:endParaRPr>
          </a:p>
        </p:txBody>
      </p:sp>
      <p:cxnSp>
        <p:nvCxnSpPr>
          <p:cNvPr id="9" name="Straight Connector 8"/>
          <p:cNvCxnSpPr/>
          <p:nvPr/>
        </p:nvCxnSpPr>
        <p:spPr>
          <a:xfrm flipV="1">
            <a:off x="-1" y="6611779"/>
            <a:ext cx="12192001" cy="1"/>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247809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524000" y="719660"/>
            <a:ext cx="9144000" cy="3273521"/>
          </a:xfrm>
          <a:prstGeom prst="rect">
            <a:avLst/>
          </a:prstGeom>
        </p:spPr>
      </p:pic>
      <p:sp>
        <p:nvSpPr>
          <p:cNvPr id="10" name="Segnaposto contenuto 4"/>
          <p:cNvSpPr>
            <a:spLocks noGrp="1"/>
          </p:cNvSpPr>
          <p:nvPr>
            <p:ph sz="half" idx="1"/>
          </p:nvPr>
        </p:nvSpPr>
        <p:spPr>
          <a:xfrm>
            <a:off x="1524000" y="4119900"/>
            <a:ext cx="8991996" cy="1366501"/>
          </a:xfrm>
        </p:spPr>
        <p:txBody>
          <a:bodyPr>
            <a:normAutofit/>
          </a:bodyPr>
          <a:lstStyle/>
          <a:p>
            <a:pPr marL="285750" indent="-285750" algn="just" fontAlgn="ctr">
              <a:lnSpc>
                <a:spcPct val="100000"/>
              </a:lnSpc>
              <a:spcBef>
                <a:spcPct val="0"/>
              </a:spcBef>
              <a:spcAft>
                <a:spcPts val="1200"/>
              </a:spcAft>
            </a:pPr>
            <a:r>
              <a:rPr lang="en-GB" altLang="en-US" sz="1800" dirty="0">
                <a:ea typeface="Calibri" panose="020F0502020204030204" pitchFamily="34" charset="0"/>
                <a:cs typeface="Times New Roman" panose="02020603050405020304" pitchFamily="18" charset="0"/>
              </a:rPr>
              <a:t>Food self-sufficiency is achieved with PR ≤ 1.9 if a hybrid farming method is applied (conventional + vertical). </a:t>
            </a:r>
          </a:p>
          <a:p>
            <a:pPr marL="285750" indent="-285750" algn="just" fontAlgn="ctr">
              <a:spcBef>
                <a:spcPct val="0"/>
              </a:spcBef>
              <a:spcAft>
                <a:spcPts val="1200"/>
              </a:spcAft>
            </a:pPr>
            <a:r>
              <a:rPr lang="en-GB" altLang="en-US" sz="1800" dirty="0">
                <a:ea typeface="Calibri" panose="020F0502020204030204" pitchFamily="34" charset="0"/>
                <a:cs typeface="Times New Roman" panose="02020603050405020304" pitchFamily="18" charset="0"/>
              </a:rPr>
              <a:t>Energy self-sufficiency is achieved for building height (&lt; 42 m, &lt; 14 storeys, PR &lt; 3) due to the maximum exposed area with PV per amount of residents.</a:t>
            </a:r>
            <a:endParaRPr lang="en-US" altLang="en-US" sz="1800" dirty="0">
              <a:ea typeface="Calibri" panose="020F0502020204030204" pitchFamily="34" charset="0"/>
              <a:cs typeface="Times New Roman" panose="02020603050405020304" pitchFamily="18" charset="0"/>
            </a:endParaRPr>
          </a:p>
        </p:txBody>
      </p:sp>
      <p:sp>
        <p:nvSpPr>
          <p:cNvPr id="11" name="Rectangle 4"/>
          <p:cNvSpPr/>
          <p:nvPr/>
        </p:nvSpPr>
        <p:spPr>
          <a:xfrm>
            <a:off x="-1" y="36023"/>
            <a:ext cx="10934701" cy="461665"/>
          </a:xfrm>
          <a:prstGeom prst="rect">
            <a:avLst/>
          </a:prstGeom>
          <a:solidFill>
            <a:srgbClr val="002060"/>
          </a:solidFill>
        </p:spPr>
        <p:txBody>
          <a:bodyPr wrap="square">
            <a:spAutoFit/>
          </a:bodyPr>
          <a:lstStyle/>
          <a:p>
            <a:pPr lvl="0">
              <a:spcBef>
                <a:spcPts val="150"/>
              </a:spcBef>
            </a:pPr>
            <a:r>
              <a:rPr lang="en-US" altLang="zh-CN" sz="2400" b="1" dirty="0" smtClean="0">
                <a:solidFill>
                  <a:schemeClr val="bg1"/>
                </a:solidFill>
                <a:latin typeface="Calibri Light" panose="020F0302020204030204" pitchFamily="34" charset="0"/>
                <a:ea typeface="SimSun" panose="02010600030101010101" pitchFamily="2" charset="-122"/>
                <a:cs typeface="Times New Roman" panose="02020603050405020304" pitchFamily="18" charset="0"/>
              </a:rPr>
              <a:t> </a:t>
            </a:r>
            <a:r>
              <a:rPr lang="en-US" altLang="zh-CN" sz="1200" b="1" dirty="0" smtClean="0">
                <a:solidFill>
                  <a:prstClr val="white"/>
                </a:solidFill>
                <a:latin typeface="Calibri Light" panose="020F0302020204030204" pitchFamily="34" charset="0"/>
                <a:ea typeface="SimSun" panose="02010600030101010101" pitchFamily="2" charset="-122"/>
                <a:cs typeface="Times New Roman" panose="02020603050405020304" pitchFamily="18" charset="0"/>
              </a:rPr>
              <a:t>23/50</a:t>
            </a:r>
            <a:r>
              <a:rPr lang="en-US" altLang="zh-CN" sz="2400" b="1" dirty="0" smtClean="0">
                <a:solidFill>
                  <a:prstClr val="white"/>
                </a:solidFill>
                <a:latin typeface="Calibri Light" panose="020F0302020204030204" pitchFamily="34" charset="0"/>
                <a:ea typeface="SimSun" panose="02010600030101010101" pitchFamily="2" charset="-122"/>
                <a:cs typeface="Times New Roman" panose="02020603050405020304" pitchFamily="18" charset="0"/>
              </a:rPr>
              <a:t>   </a:t>
            </a:r>
            <a:r>
              <a:rPr lang="en-US" altLang="zh-CN" sz="2400" b="1" dirty="0">
                <a:solidFill>
                  <a:prstClr val="white"/>
                </a:solidFill>
                <a:latin typeface="Calibri Light" panose="020F0302020204030204" pitchFamily="34" charset="0"/>
                <a:ea typeface="SimSun" panose="02010600030101010101" pitchFamily="2" charset="-122"/>
                <a:cs typeface="Times New Roman" panose="02020603050405020304" pitchFamily="18" charset="0"/>
              </a:rPr>
              <a:t>II. Productivity potential at urban level</a:t>
            </a: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88304" y="102948"/>
            <a:ext cx="864393" cy="394740"/>
          </a:xfrm>
          <a:prstGeom prst="rect">
            <a:avLst/>
          </a:prstGeom>
        </p:spPr>
      </p:pic>
      <p:cxnSp>
        <p:nvCxnSpPr>
          <p:cNvPr id="13" name="Straight Connector 12"/>
          <p:cNvCxnSpPr/>
          <p:nvPr/>
        </p:nvCxnSpPr>
        <p:spPr>
          <a:xfrm>
            <a:off x="0" y="497688"/>
            <a:ext cx="10934700" cy="1"/>
          </a:xfrm>
          <a:prstGeom prst="line">
            <a:avLst/>
          </a:prstGeom>
          <a:ln w="38100">
            <a:solidFill>
              <a:srgbClr val="F0A515"/>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177800" y="6611779"/>
            <a:ext cx="11752943" cy="250838"/>
          </a:xfrm>
          <a:prstGeom prst="rect">
            <a:avLst/>
          </a:prstGeom>
          <a:noFill/>
        </p:spPr>
        <p:txBody>
          <a:bodyPr wrap="square" rtlCol="0">
            <a:spAutoFit/>
          </a:bodyPr>
          <a:lstStyle/>
          <a:p>
            <a:r>
              <a:rPr lang="en-GB" sz="1030" dirty="0">
                <a:solidFill>
                  <a:schemeClr val="tx1">
                    <a:lumMod val="50000"/>
                    <a:lumOff val="50000"/>
                  </a:schemeClr>
                </a:solidFill>
              </a:rPr>
              <a:t>1st </a:t>
            </a:r>
            <a:r>
              <a:rPr lang="en-GB" sz="1030" dirty="0" err="1" smtClean="0">
                <a:solidFill>
                  <a:schemeClr val="tx1">
                    <a:lumMod val="50000"/>
                    <a:lumOff val="50000"/>
                  </a:schemeClr>
                </a:solidFill>
              </a:rPr>
              <a:t>Int</a:t>
            </a:r>
            <a:r>
              <a:rPr lang="en-GB" sz="1030" dirty="0" smtClean="0">
                <a:solidFill>
                  <a:schemeClr val="tx1">
                    <a:lumMod val="50000"/>
                    <a:lumOff val="50000"/>
                  </a:schemeClr>
                </a:solidFill>
              </a:rPr>
              <a:t> </a:t>
            </a:r>
            <a:r>
              <a:rPr lang="en-GB" sz="1030" dirty="0" err="1" smtClean="0">
                <a:solidFill>
                  <a:schemeClr val="tx1">
                    <a:lumMod val="50000"/>
                    <a:lumOff val="50000"/>
                  </a:schemeClr>
                </a:solidFill>
              </a:rPr>
              <a:t>Conf</a:t>
            </a:r>
            <a:r>
              <a:rPr lang="en-GB" sz="1030" dirty="0" smtClean="0">
                <a:solidFill>
                  <a:schemeClr val="tx1">
                    <a:lumMod val="50000"/>
                    <a:lumOff val="50000"/>
                  </a:schemeClr>
                </a:solidFill>
              </a:rPr>
              <a:t> </a:t>
            </a:r>
            <a:r>
              <a:rPr lang="en-GB" sz="1030" dirty="0">
                <a:solidFill>
                  <a:schemeClr val="tx1">
                    <a:lumMod val="50000"/>
                    <a:lumOff val="50000"/>
                  </a:schemeClr>
                </a:solidFill>
              </a:rPr>
              <a:t>on </a:t>
            </a:r>
            <a:r>
              <a:rPr lang="en-GB" sz="1030" dirty="0" smtClean="0">
                <a:solidFill>
                  <a:schemeClr val="tx1">
                    <a:lumMod val="50000"/>
                    <a:lumOff val="50000"/>
                  </a:schemeClr>
                </a:solidFill>
              </a:rPr>
              <a:t>Smart </a:t>
            </a:r>
            <a:r>
              <a:rPr lang="en-GB" sz="1030" dirty="0">
                <a:solidFill>
                  <a:schemeClr val="tx1">
                    <a:lumMod val="50000"/>
                    <a:lumOff val="50000"/>
                  </a:schemeClr>
                </a:solidFill>
              </a:rPr>
              <a:t>Grid </a:t>
            </a:r>
            <a:r>
              <a:rPr lang="en-GB" sz="1030" dirty="0" smtClean="0">
                <a:solidFill>
                  <a:schemeClr val="tx1">
                    <a:lumMod val="50000"/>
                    <a:lumOff val="50000"/>
                  </a:schemeClr>
                </a:solidFill>
              </a:rPr>
              <a:t>Technologies, Singapore Sept </a:t>
            </a:r>
            <a:r>
              <a:rPr lang="en-GB" sz="1030" dirty="0">
                <a:solidFill>
                  <a:schemeClr val="tx1">
                    <a:lumMod val="50000"/>
                    <a:lumOff val="50000"/>
                  </a:schemeClr>
                </a:solidFill>
              </a:rPr>
              <a:t>2017. </a:t>
            </a:r>
            <a:r>
              <a:rPr lang="en-SG" sz="1030" dirty="0">
                <a:solidFill>
                  <a:schemeClr val="tx1">
                    <a:lumMod val="50000"/>
                    <a:lumOff val="50000"/>
                  </a:schemeClr>
                </a:solidFill>
              </a:rPr>
              <a:t>PRODUCTIVE FACADES: POTENTIAL ENERGY AND FOOD HARVESTING IN SINGAPORE’S RESIDENTIAL BUILDINGS. </a:t>
            </a:r>
            <a:r>
              <a:rPr lang="en-GB" sz="1030" dirty="0" smtClean="0">
                <a:solidFill>
                  <a:schemeClr val="tx1">
                    <a:lumMod val="50000"/>
                    <a:lumOff val="50000"/>
                  </a:schemeClr>
                </a:solidFill>
              </a:rPr>
              <a:t>Dr Abel TABLADA. </a:t>
            </a:r>
            <a:r>
              <a:rPr lang="en-GB" sz="1030" dirty="0" err="1" smtClean="0">
                <a:solidFill>
                  <a:schemeClr val="tx1">
                    <a:lumMod val="50000"/>
                    <a:lumOff val="50000"/>
                  </a:schemeClr>
                </a:solidFill>
              </a:rPr>
              <a:t>Dept</a:t>
            </a:r>
            <a:r>
              <a:rPr lang="en-GB" sz="1030" dirty="0" smtClean="0">
                <a:solidFill>
                  <a:schemeClr val="tx1">
                    <a:lumMod val="50000"/>
                    <a:lumOff val="50000"/>
                  </a:schemeClr>
                </a:solidFill>
              </a:rPr>
              <a:t> of Arch., SDE, NUS</a:t>
            </a:r>
            <a:endParaRPr lang="en-GB" sz="1030" dirty="0">
              <a:solidFill>
                <a:schemeClr val="tx1">
                  <a:lumMod val="50000"/>
                  <a:lumOff val="50000"/>
                </a:schemeClr>
              </a:solidFill>
            </a:endParaRPr>
          </a:p>
        </p:txBody>
      </p:sp>
      <p:cxnSp>
        <p:nvCxnSpPr>
          <p:cNvPr id="14" name="Straight Connector 13"/>
          <p:cNvCxnSpPr/>
          <p:nvPr/>
        </p:nvCxnSpPr>
        <p:spPr>
          <a:xfrm flipV="1">
            <a:off x="-1" y="6611779"/>
            <a:ext cx="12192001" cy="1"/>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090540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524000" y="719660"/>
            <a:ext cx="9144000" cy="3273521"/>
          </a:xfrm>
          <a:prstGeom prst="rect">
            <a:avLst/>
          </a:prstGeom>
        </p:spPr>
      </p:pic>
      <p:sp>
        <p:nvSpPr>
          <p:cNvPr id="10" name="Segnaposto contenuto 4"/>
          <p:cNvSpPr>
            <a:spLocks noGrp="1"/>
          </p:cNvSpPr>
          <p:nvPr>
            <p:ph sz="half" idx="1"/>
          </p:nvPr>
        </p:nvSpPr>
        <p:spPr>
          <a:xfrm>
            <a:off x="1524000" y="4119900"/>
            <a:ext cx="8991996" cy="1366501"/>
          </a:xfrm>
        </p:spPr>
        <p:txBody>
          <a:bodyPr>
            <a:normAutofit/>
          </a:bodyPr>
          <a:lstStyle/>
          <a:p>
            <a:pPr marL="285750" indent="-285750" algn="just" fontAlgn="ctr">
              <a:lnSpc>
                <a:spcPct val="100000"/>
              </a:lnSpc>
              <a:spcBef>
                <a:spcPct val="0"/>
              </a:spcBef>
              <a:spcAft>
                <a:spcPts val="1200"/>
              </a:spcAft>
            </a:pPr>
            <a:r>
              <a:rPr lang="en-GB" altLang="en-US" sz="1800" dirty="0">
                <a:ea typeface="Calibri" panose="020F0502020204030204" pitchFamily="34" charset="0"/>
                <a:cs typeface="Times New Roman" panose="02020603050405020304" pitchFamily="18" charset="0"/>
              </a:rPr>
              <a:t>Food self-sufficiency is achieved with PR ≤ 1.9 if a hybrid farming method is applied (conventional + vertical). </a:t>
            </a:r>
          </a:p>
          <a:p>
            <a:pPr marL="285750" indent="-285750" algn="just" fontAlgn="ctr">
              <a:spcBef>
                <a:spcPct val="0"/>
              </a:spcBef>
              <a:spcAft>
                <a:spcPts val="1200"/>
              </a:spcAft>
            </a:pPr>
            <a:r>
              <a:rPr lang="en-GB" altLang="en-US" sz="1800" dirty="0">
                <a:ea typeface="Calibri" panose="020F0502020204030204" pitchFamily="34" charset="0"/>
                <a:cs typeface="Times New Roman" panose="02020603050405020304" pitchFamily="18" charset="0"/>
              </a:rPr>
              <a:t>Energy self-sufficiency is achieved for building height (&lt; 42 m, &lt; 14 storeys, PR &lt; 3) due to the maximum exposed area with PV per amount of residents.</a:t>
            </a:r>
            <a:endParaRPr lang="en-US" altLang="en-US" sz="1800" dirty="0">
              <a:ea typeface="Calibri" panose="020F0502020204030204" pitchFamily="34" charset="0"/>
              <a:cs typeface="Times New Roman" panose="02020603050405020304" pitchFamily="18" charset="0"/>
            </a:endParaRPr>
          </a:p>
        </p:txBody>
      </p:sp>
      <p:sp>
        <p:nvSpPr>
          <p:cNvPr id="11" name="Segnaposto contenuto 4"/>
          <p:cNvSpPr>
            <a:spLocks noGrp="1"/>
          </p:cNvSpPr>
          <p:nvPr>
            <p:ph sz="half" idx="1"/>
          </p:nvPr>
        </p:nvSpPr>
        <p:spPr>
          <a:xfrm>
            <a:off x="1524000" y="5486401"/>
            <a:ext cx="8991996" cy="1104845"/>
          </a:xfrm>
        </p:spPr>
        <p:txBody>
          <a:bodyPr>
            <a:normAutofit/>
          </a:bodyPr>
          <a:lstStyle/>
          <a:p>
            <a:pPr marL="285750" indent="-285750" algn="just" fontAlgn="ctr">
              <a:spcBef>
                <a:spcPct val="0"/>
              </a:spcBef>
              <a:spcAft>
                <a:spcPts val="1200"/>
              </a:spcAft>
            </a:pPr>
            <a:r>
              <a:rPr lang="en-GB" sz="1800" dirty="0"/>
              <a:t>Sunlight availability is sufficient for food and energy harvesting on all façade orientations. </a:t>
            </a:r>
          </a:p>
          <a:p>
            <a:pPr marL="285750" indent="-285750" algn="just" fontAlgn="ctr">
              <a:spcBef>
                <a:spcPct val="0"/>
              </a:spcBef>
              <a:spcAft>
                <a:spcPts val="1200"/>
              </a:spcAft>
            </a:pPr>
            <a:r>
              <a:rPr lang="en-GB" sz="1800" dirty="0"/>
              <a:t>For current typical New Towns in Singapore, food and energy self-sufficiency could reach about 60% and 80% respectively.</a:t>
            </a:r>
            <a:endParaRPr lang="en-US" altLang="en-US" sz="1800" dirty="0">
              <a:ea typeface="Calibri" panose="020F0502020204030204" pitchFamily="34" charset="0"/>
              <a:cs typeface="Times New Roman" panose="02020603050405020304" pitchFamily="18" charset="0"/>
            </a:endParaRPr>
          </a:p>
        </p:txBody>
      </p:sp>
      <p:sp>
        <p:nvSpPr>
          <p:cNvPr id="12" name="Rectangle 4"/>
          <p:cNvSpPr/>
          <p:nvPr/>
        </p:nvSpPr>
        <p:spPr>
          <a:xfrm>
            <a:off x="-1" y="36023"/>
            <a:ext cx="10934701" cy="461665"/>
          </a:xfrm>
          <a:prstGeom prst="rect">
            <a:avLst/>
          </a:prstGeom>
          <a:solidFill>
            <a:srgbClr val="002060"/>
          </a:solidFill>
        </p:spPr>
        <p:txBody>
          <a:bodyPr wrap="square">
            <a:spAutoFit/>
          </a:bodyPr>
          <a:lstStyle/>
          <a:p>
            <a:pPr lvl="0">
              <a:spcBef>
                <a:spcPts val="150"/>
              </a:spcBef>
            </a:pPr>
            <a:r>
              <a:rPr lang="en-US" altLang="zh-CN" sz="2400" b="1" dirty="0" smtClean="0">
                <a:solidFill>
                  <a:schemeClr val="bg1"/>
                </a:solidFill>
                <a:latin typeface="Calibri Light" panose="020F0302020204030204" pitchFamily="34" charset="0"/>
                <a:ea typeface="SimSun" panose="02010600030101010101" pitchFamily="2" charset="-122"/>
                <a:cs typeface="Times New Roman" panose="02020603050405020304" pitchFamily="18" charset="0"/>
              </a:rPr>
              <a:t> </a:t>
            </a:r>
            <a:r>
              <a:rPr lang="en-US" altLang="zh-CN" sz="1200" b="1" dirty="0" smtClean="0">
                <a:solidFill>
                  <a:prstClr val="white"/>
                </a:solidFill>
                <a:latin typeface="Calibri Light" panose="020F0302020204030204" pitchFamily="34" charset="0"/>
                <a:ea typeface="SimSun" panose="02010600030101010101" pitchFamily="2" charset="-122"/>
                <a:cs typeface="Times New Roman" panose="02020603050405020304" pitchFamily="18" charset="0"/>
              </a:rPr>
              <a:t>24/50</a:t>
            </a:r>
            <a:r>
              <a:rPr lang="en-US" altLang="zh-CN" sz="2400" b="1" dirty="0" smtClean="0">
                <a:solidFill>
                  <a:prstClr val="white"/>
                </a:solidFill>
                <a:latin typeface="Calibri Light" panose="020F0302020204030204" pitchFamily="34" charset="0"/>
                <a:ea typeface="SimSun" panose="02010600030101010101" pitchFamily="2" charset="-122"/>
                <a:cs typeface="Times New Roman" panose="02020603050405020304" pitchFamily="18" charset="0"/>
              </a:rPr>
              <a:t>   </a:t>
            </a:r>
            <a:r>
              <a:rPr lang="en-US" altLang="zh-CN" sz="2400" b="1" dirty="0">
                <a:solidFill>
                  <a:prstClr val="white"/>
                </a:solidFill>
                <a:latin typeface="Calibri Light" panose="020F0302020204030204" pitchFamily="34" charset="0"/>
                <a:ea typeface="SimSun" panose="02010600030101010101" pitchFamily="2" charset="-122"/>
                <a:cs typeface="Times New Roman" panose="02020603050405020304" pitchFamily="18" charset="0"/>
              </a:rPr>
              <a:t>II. Productivity potential at urban level</a:t>
            </a:r>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88304" y="102948"/>
            <a:ext cx="864393" cy="394740"/>
          </a:xfrm>
          <a:prstGeom prst="rect">
            <a:avLst/>
          </a:prstGeom>
        </p:spPr>
      </p:pic>
      <p:cxnSp>
        <p:nvCxnSpPr>
          <p:cNvPr id="14" name="Straight Connector 13"/>
          <p:cNvCxnSpPr/>
          <p:nvPr/>
        </p:nvCxnSpPr>
        <p:spPr>
          <a:xfrm>
            <a:off x="0" y="497688"/>
            <a:ext cx="10934700" cy="1"/>
          </a:xfrm>
          <a:prstGeom prst="line">
            <a:avLst/>
          </a:prstGeom>
          <a:ln w="38100">
            <a:solidFill>
              <a:srgbClr val="F0A515"/>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177800" y="6611779"/>
            <a:ext cx="11752943" cy="250838"/>
          </a:xfrm>
          <a:prstGeom prst="rect">
            <a:avLst/>
          </a:prstGeom>
          <a:noFill/>
        </p:spPr>
        <p:txBody>
          <a:bodyPr wrap="square" rtlCol="0">
            <a:spAutoFit/>
          </a:bodyPr>
          <a:lstStyle/>
          <a:p>
            <a:r>
              <a:rPr lang="en-GB" sz="1030" dirty="0">
                <a:solidFill>
                  <a:schemeClr val="tx1">
                    <a:lumMod val="50000"/>
                    <a:lumOff val="50000"/>
                  </a:schemeClr>
                </a:solidFill>
              </a:rPr>
              <a:t>1st </a:t>
            </a:r>
            <a:r>
              <a:rPr lang="en-GB" sz="1030" dirty="0" err="1" smtClean="0">
                <a:solidFill>
                  <a:schemeClr val="tx1">
                    <a:lumMod val="50000"/>
                    <a:lumOff val="50000"/>
                  </a:schemeClr>
                </a:solidFill>
              </a:rPr>
              <a:t>Int</a:t>
            </a:r>
            <a:r>
              <a:rPr lang="en-GB" sz="1030" dirty="0" smtClean="0">
                <a:solidFill>
                  <a:schemeClr val="tx1">
                    <a:lumMod val="50000"/>
                    <a:lumOff val="50000"/>
                  </a:schemeClr>
                </a:solidFill>
              </a:rPr>
              <a:t> </a:t>
            </a:r>
            <a:r>
              <a:rPr lang="en-GB" sz="1030" dirty="0" err="1" smtClean="0">
                <a:solidFill>
                  <a:schemeClr val="tx1">
                    <a:lumMod val="50000"/>
                    <a:lumOff val="50000"/>
                  </a:schemeClr>
                </a:solidFill>
              </a:rPr>
              <a:t>Conf</a:t>
            </a:r>
            <a:r>
              <a:rPr lang="en-GB" sz="1030" dirty="0" smtClean="0">
                <a:solidFill>
                  <a:schemeClr val="tx1">
                    <a:lumMod val="50000"/>
                    <a:lumOff val="50000"/>
                  </a:schemeClr>
                </a:solidFill>
              </a:rPr>
              <a:t> </a:t>
            </a:r>
            <a:r>
              <a:rPr lang="en-GB" sz="1030" dirty="0">
                <a:solidFill>
                  <a:schemeClr val="tx1">
                    <a:lumMod val="50000"/>
                    <a:lumOff val="50000"/>
                  </a:schemeClr>
                </a:solidFill>
              </a:rPr>
              <a:t>on </a:t>
            </a:r>
            <a:r>
              <a:rPr lang="en-GB" sz="1030" dirty="0" smtClean="0">
                <a:solidFill>
                  <a:schemeClr val="tx1">
                    <a:lumMod val="50000"/>
                    <a:lumOff val="50000"/>
                  </a:schemeClr>
                </a:solidFill>
              </a:rPr>
              <a:t>Smart </a:t>
            </a:r>
            <a:r>
              <a:rPr lang="en-GB" sz="1030" dirty="0">
                <a:solidFill>
                  <a:schemeClr val="tx1">
                    <a:lumMod val="50000"/>
                    <a:lumOff val="50000"/>
                  </a:schemeClr>
                </a:solidFill>
              </a:rPr>
              <a:t>Grid </a:t>
            </a:r>
            <a:r>
              <a:rPr lang="en-GB" sz="1030" dirty="0" smtClean="0">
                <a:solidFill>
                  <a:schemeClr val="tx1">
                    <a:lumMod val="50000"/>
                    <a:lumOff val="50000"/>
                  </a:schemeClr>
                </a:solidFill>
              </a:rPr>
              <a:t>Technologies, Singapore Sept </a:t>
            </a:r>
            <a:r>
              <a:rPr lang="en-GB" sz="1030" dirty="0">
                <a:solidFill>
                  <a:schemeClr val="tx1">
                    <a:lumMod val="50000"/>
                    <a:lumOff val="50000"/>
                  </a:schemeClr>
                </a:solidFill>
              </a:rPr>
              <a:t>2017. </a:t>
            </a:r>
            <a:r>
              <a:rPr lang="en-SG" sz="1030" dirty="0">
                <a:solidFill>
                  <a:schemeClr val="tx1">
                    <a:lumMod val="50000"/>
                    <a:lumOff val="50000"/>
                  </a:schemeClr>
                </a:solidFill>
              </a:rPr>
              <a:t>PRODUCTIVE FACADES: POTENTIAL ENERGY AND FOOD HARVESTING IN SINGAPORE’S RESIDENTIAL BUILDINGS. </a:t>
            </a:r>
            <a:r>
              <a:rPr lang="en-GB" sz="1030" dirty="0" smtClean="0">
                <a:solidFill>
                  <a:schemeClr val="tx1">
                    <a:lumMod val="50000"/>
                    <a:lumOff val="50000"/>
                  </a:schemeClr>
                </a:solidFill>
              </a:rPr>
              <a:t>Dr Abel TABLADA. </a:t>
            </a:r>
            <a:r>
              <a:rPr lang="en-GB" sz="1030" dirty="0" err="1" smtClean="0">
                <a:solidFill>
                  <a:schemeClr val="tx1">
                    <a:lumMod val="50000"/>
                    <a:lumOff val="50000"/>
                  </a:schemeClr>
                </a:solidFill>
              </a:rPr>
              <a:t>Dept</a:t>
            </a:r>
            <a:r>
              <a:rPr lang="en-GB" sz="1030" dirty="0" smtClean="0">
                <a:solidFill>
                  <a:schemeClr val="tx1">
                    <a:lumMod val="50000"/>
                    <a:lumOff val="50000"/>
                  </a:schemeClr>
                </a:solidFill>
              </a:rPr>
              <a:t> of Arch., SDE, NUS</a:t>
            </a:r>
            <a:endParaRPr lang="en-GB" sz="1030" dirty="0">
              <a:solidFill>
                <a:schemeClr val="tx1">
                  <a:lumMod val="50000"/>
                  <a:lumOff val="50000"/>
                </a:schemeClr>
              </a:solidFill>
            </a:endParaRPr>
          </a:p>
        </p:txBody>
      </p:sp>
      <p:cxnSp>
        <p:nvCxnSpPr>
          <p:cNvPr id="16" name="Straight Connector 15"/>
          <p:cNvCxnSpPr/>
          <p:nvPr/>
        </p:nvCxnSpPr>
        <p:spPr>
          <a:xfrm flipV="1">
            <a:off x="-1" y="6611779"/>
            <a:ext cx="12192001" cy="1"/>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352560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Segnaposto contenuto 4"/>
          <p:cNvSpPr>
            <a:spLocks noGrp="1"/>
          </p:cNvSpPr>
          <p:nvPr>
            <p:ph sz="half" idx="1"/>
          </p:nvPr>
        </p:nvSpPr>
        <p:spPr>
          <a:xfrm>
            <a:off x="719898" y="1086256"/>
            <a:ext cx="4342432" cy="1501567"/>
          </a:xfrm>
        </p:spPr>
        <p:txBody>
          <a:bodyPr>
            <a:normAutofit/>
          </a:bodyPr>
          <a:lstStyle/>
          <a:p>
            <a:pPr marL="0" indent="0">
              <a:buNone/>
            </a:pPr>
            <a:r>
              <a:rPr lang="en-US" altLang="en-US" sz="2200" dirty="0"/>
              <a:t>To make recommendations for three categories of envelope use based on facade sunlight distribution:</a:t>
            </a:r>
            <a:r>
              <a:rPr lang="en-US" altLang="en-US" sz="2000" dirty="0"/>
              <a:t> </a:t>
            </a:r>
          </a:p>
          <a:p>
            <a:pPr marL="628650" lvl="1" indent="-285750">
              <a:spcBef>
                <a:spcPts val="1000"/>
              </a:spcBef>
              <a:buNone/>
            </a:pPr>
            <a:endParaRPr lang="en-US" altLang="en-US" dirty="0" smtClean="0">
              <a:ea typeface="ＭＳ Ｐゴシック" panose="020B0600070205080204" pitchFamily="34" charset="-128"/>
            </a:endParaRPr>
          </a:p>
        </p:txBody>
      </p:sp>
      <p:pic>
        <p:nvPicPr>
          <p:cNvPr id="13318" name="Content Placeholder 9"/>
          <p:cNvPicPr>
            <a:picLocks/>
          </p:cNvPicPr>
          <p:nvPr/>
        </p:nvPicPr>
        <p:blipFill>
          <a:blip r:embed="rId2" cstate="print">
            <a:extLst>
              <a:ext uri="{28A0092B-C50C-407E-A947-70E740481C1C}">
                <a14:useLocalDpi xmlns:a14="http://schemas.microsoft.com/office/drawing/2010/main" val="0"/>
              </a:ext>
            </a:extLst>
          </a:blip>
          <a:srcRect l="-2" t="35992" r="845" b="18404"/>
          <a:stretch>
            <a:fillRect/>
          </a:stretch>
        </p:blipFill>
        <p:spPr bwMode="auto">
          <a:xfrm>
            <a:off x="5944096" y="1325218"/>
            <a:ext cx="5982932" cy="2422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9" name="Picture 10"/>
          <p:cNvPicPr>
            <a:picLocks noChangeAspect="1" noChangeArrowheads="1"/>
          </p:cNvPicPr>
          <p:nvPr/>
        </p:nvPicPr>
        <p:blipFill>
          <a:blip r:embed="rId3" cstate="print">
            <a:extLst>
              <a:ext uri="{28A0092B-C50C-407E-A947-70E740481C1C}">
                <a14:useLocalDpi xmlns:a14="http://schemas.microsoft.com/office/drawing/2010/main" val="0"/>
              </a:ext>
            </a:extLst>
          </a:blip>
          <a:srcRect l="-2" t="35786" r="845" b="18201"/>
          <a:stretch>
            <a:fillRect/>
          </a:stretch>
        </p:blipFill>
        <p:spPr bwMode="auto">
          <a:xfrm>
            <a:off x="5944096" y="4055165"/>
            <a:ext cx="5982932" cy="2237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Content Placeholder 3"/>
          <p:cNvPicPr>
            <a:picLocks noGrp="1" noChangeAspect="1"/>
          </p:cNvPicPr>
          <p:nvPr>
            <p:ph sz="half" idx="2"/>
          </p:nvPr>
        </p:nvPicPr>
        <p:blipFill>
          <a:blip r:embed="rId4" cstate="print">
            <a:extLst>
              <a:ext uri="{28A0092B-C50C-407E-A947-70E740481C1C}">
                <a14:useLocalDpi xmlns:a14="http://schemas.microsoft.com/office/drawing/2010/main" val="0"/>
              </a:ext>
            </a:extLst>
          </a:blip>
          <a:srcRect t="22562" r="20393" b="6342"/>
          <a:stretch>
            <a:fillRect/>
          </a:stretch>
        </p:blipFill>
        <p:spPr>
          <a:xfrm>
            <a:off x="609602" y="3748590"/>
            <a:ext cx="5038637" cy="2531165"/>
          </a:xfrm>
        </p:spPr>
      </p:pic>
      <p:sp>
        <p:nvSpPr>
          <p:cNvPr id="13" name="Rectangle 4"/>
          <p:cNvSpPr/>
          <p:nvPr/>
        </p:nvSpPr>
        <p:spPr>
          <a:xfrm>
            <a:off x="-1" y="36023"/>
            <a:ext cx="10934701" cy="461665"/>
          </a:xfrm>
          <a:prstGeom prst="rect">
            <a:avLst/>
          </a:prstGeom>
          <a:solidFill>
            <a:srgbClr val="002060"/>
          </a:solidFill>
        </p:spPr>
        <p:txBody>
          <a:bodyPr wrap="square">
            <a:spAutoFit/>
          </a:bodyPr>
          <a:lstStyle/>
          <a:p>
            <a:pPr lvl="0">
              <a:spcBef>
                <a:spcPts val="150"/>
              </a:spcBef>
            </a:pPr>
            <a:r>
              <a:rPr lang="en-US" altLang="zh-CN" sz="2400" b="1" dirty="0" smtClean="0">
                <a:solidFill>
                  <a:schemeClr val="bg1"/>
                </a:solidFill>
                <a:latin typeface="Calibri Light" panose="020F0302020204030204" pitchFamily="34" charset="0"/>
                <a:ea typeface="SimSun" panose="02010600030101010101" pitchFamily="2" charset="-122"/>
                <a:cs typeface="Times New Roman" panose="02020603050405020304" pitchFamily="18" charset="0"/>
              </a:rPr>
              <a:t> </a:t>
            </a:r>
            <a:r>
              <a:rPr lang="en-US" altLang="zh-CN" sz="1200" b="1" dirty="0" smtClean="0">
                <a:solidFill>
                  <a:prstClr val="white"/>
                </a:solidFill>
                <a:latin typeface="Calibri Light" panose="020F0302020204030204" pitchFamily="34" charset="0"/>
                <a:ea typeface="SimSun" panose="02010600030101010101" pitchFamily="2" charset="-122"/>
                <a:cs typeface="Times New Roman" panose="02020603050405020304" pitchFamily="18" charset="0"/>
              </a:rPr>
              <a:t>25/50</a:t>
            </a:r>
            <a:r>
              <a:rPr lang="en-US" altLang="zh-CN" sz="2400" b="1" dirty="0" smtClean="0">
                <a:solidFill>
                  <a:prstClr val="white"/>
                </a:solidFill>
                <a:latin typeface="Calibri Light" panose="020F0302020204030204" pitchFamily="34" charset="0"/>
                <a:ea typeface="SimSun" panose="02010600030101010101" pitchFamily="2" charset="-122"/>
                <a:cs typeface="Times New Roman" panose="02020603050405020304" pitchFamily="18" charset="0"/>
              </a:rPr>
              <a:t>   </a:t>
            </a:r>
            <a:r>
              <a:rPr lang="en-US" altLang="zh-CN" sz="2400" b="1" dirty="0">
                <a:solidFill>
                  <a:prstClr val="white"/>
                </a:solidFill>
                <a:latin typeface="Calibri Light" panose="020F0302020204030204" pitchFamily="34" charset="0"/>
                <a:ea typeface="SimSun" panose="02010600030101010101" pitchFamily="2" charset="-122"/>
                <a:cs typeface="Times New Roman" panose="02020603050405020304" pitchFamily="18" charset="0"/>
              </a:rPr>
              <a:t>II. Productivity potential at urban level</a:t>
            </a:r>
          </a:p>
        </p:txBody>
      </p:sp>
      <p:pic>
        <p:nvPicPr>
          <p:cNvPr id="17" name="Picture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88304" y="102948"/>
            <a:ext cx="864393" cy="394740"/>
          </a:xfrm>
          <a:prstGeom prst="rect">
            <a:avLst/>
          </a:prstGeom>
        </p:spPr>
      </p:pic>
      <p:cxnSp>
        <p:nvCxnSpPr>
          <p:cNvPr id="18" name="Straight Connector 17"/>
          <p:cNvCxnSpPr/>
          <p:nvPr/>
        </p:nvCxnSpPr>
        <p:spPr>
          <a:xfrm>
            <a:off x="0" y="497688"/>
            <a:ext cx="10934700" cy="1"/>
          </a:xfrm>
          <a:prstGeom prst="line">
            <a:avLst/>
          </a:prstGeom>
          <a:ln w="38100">
            <a:solidFill>
              <a:srgbClr val="F0A515"/>
            </a:solidFill>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365262" y="2259552"/>
            <a:ext cx="6096000" cy="1179810"/>
          </a:xfrm>
          <a:prstGeom prst="rect">
            <a:avLst/>
          </a:prstGeom>
        </p:spPr>
        <p:txBody>
          <a:bodyPr>
            <a:spAutoFit/>
          </a:bodyPr>
          <a:lstStyle/>
          <a:p>
            <a:pPr marL="628650" lvl="1" indent="-285750">
              <a:spcBef>
                <a:spcPts val="1000"/>
              </a:spcBef>
              <a:buNone/>
            </a:pPr>
            <a:r>
              <a:rPr lang="en-US" altLang="en-US" dirty="0">
                <a:ea typeface="ＭＳ Ｐゴシック" panose="020B0600070205080204" pitchFamily="34" charset="-128"/>
              </a:rPr>
              <a:t>1) only BIPV, </a:t>
            </a:r>
          </a:p>
          <a:p>
            <a:pPr marL="628650" lvl="1" indent="-285750">
              <a:spcBef>
                <a:spcPts val="1000"/>
              </a:spcBef>
              <a:buNone/>
            </a:pPr>
            <a:r>
              <a:rPr lang="en-US" altLang="en-US" dirty="0">
                <a:ea typeface="ＭＳ Ｐゴシック" panose="020B0600070205080204" pitchFamily="34" charset="-128"/>
              </a:rPr>
              <a:t>(2) combination of BIPV and farming </a:t>
            </a:r>
          </a:p>
          <a:p>
            <a:pPr marL="628650" lvl="1" indent="-285750">
              <a:spcBef>
                <a:spcPts val="1000"/>
              </a:spcBef>
              <a:buNone/>
            </a:pPr>
            <a:r>
              <a:rPr lang="en-US" altLang="en-US" dirty="0">
                <a:ea typeface="ＭＳ Ｐゴシック" panose="020B0600070205080204" pitchFamily="34" charset="-128"/>
              </a:rPr>
              <a:t>(3) only farming or solar collectors. </a:t>
            </a:r>
          </a:p>
        </p:txBody>
      </p:sp>
      <p:sp>
        <p:nvSpPr>
          <p:cNvPr id="12" name="TextBox 11"/>
          <p:cNvSpPr txBox="1"/>
          <p:nvPr/>
        </p:nvSpPr>
        <p:spPr>
          <a:xfrm>
            <a:off x="177800" y="6611779"/>
            <a:ext cx="11752943" cy="250838"/>
          </a:xfrm>
          <a:prstGeom prst="rect">
            <a:avLst/>
          </a:prstGeom>
          <a:noFill/>
        </p:spPr>
        <p:txBody>
          <a:bodyPr wrap="square" rtlCol="0">
            <a:spAutoFit/>
          </a:bodyPr>
          <a:lstStyle/>
          <a:p>
            <a:r>
              <a:rPr lang="en-GB" sz="1030" dirty="0">
                <a:solidFill>
                  <a:schemeClr val="tx1">
                    <a:lumMod val="50000"/>
                    <a:lumOff val="50000"/>
                  </a:schemeClr>
                </a:solidFill>
              </a:rPr>
              <a:t>1st </a:t>
            </a:r>
            <a:r>
              <a:rPr lang="en-GB" sz="1030" dirty="0" err="1" smtClean="0">
                <a:solidFill>
                  <a:schemeClr val="tx1">
                    <a:lumMod val="50000"/>
                    <a:lumOff val="50000"/>
                  </a:schemeClr>
                </a:solidFill>
              </a:rPr>
              <a:t>Int</a:t>
            </a:r>
            <a:r>
              <a:rPr lang="en-GB" sz="1030" dirty="0" smtClean="0">
                <a:solidFill>
                  <a:schemeClr val="tx1">
                    <a:lumMod val="50000"/>
                    <a:lumOff val="50000"/>
                  </a:schemeClr>
                </a:solidFill>
              </a:rPr>
              <a:t> </a:t>
            </a:r>
            <a:r>
              <a:rPr lang="en-GB" sz="1030" dirty="0" err="1" smtClean="0">
                <a:solidFill>
                  <a:schemeClr val="tx1">
                    <a:lumMod val="50000"/>
                    <a:lumOff val="50000"/>
                  </a:schemeClr>
                </a:solidFill>
              </a:rPr>
              <a:t>Conf</a:t>
            </a:r>
            <a:r>
              <a:rPr lang="en-GB" sz="1030" dirty="0" smtClean="0">
                <a:solidFill>
                  <a:schemeClr val="tx1">
                    <a:lumMod val="50000"/>
                    <a:lumOff val="50000"/>
                  </a:schemeClr>
                </a:solidFill>
              </a:rPr>
              <a:t> </a:t>
            </a:r>
            <a:r>
              <a:rPr lang="en-GB" sz="1030" dirty="0">
                <a:solidFill>
                  <a:schemeClr val="tx1">
                    <a:lumMod val="50000"/>
                    <a:lumOff val="50000"/>
                  </a:schemeClr>
                </a:solidFill>
              </a:rPr>
              <a:t>on </a:t>
            </a:r>
            <a:r>
              <a:rPr lang="en-GB" sz="1030" dirty="0" smtClean="0">
                <a:solidFill>
                  <a:schemeClr val="tx1">
                    <a:lumMod val="50000"/>
                    <a:lumOff val="50000"/>
                  </a:schemeClr>
                </a:solidFill>
              </a:rPr>
              <a:t>Smart </a:t>
            </a:r>
            <a:r>
              <a:rPr lang="en-GB" sz="1030" dirty="0">
                <a:solidFill>
                  <a:schemeClr val="tx1">
                    <a:lumMod val="50000"/>
                    <a:lumOff val="50000"/>
                  </a:schemeClr>
                </a:solidFill>
              </a:rPr>
              <a:t>Grid </a:t>
            </a:r>
            <a:r>
              <a:rPr lang="en-GB" sz="1030" dirty="0" smtClean="0">
                <a:solidFill>
                  <a:schemeClr val="tx1">
                    <a:lumMod val="50000"/>
                    <a:lumOff val="50000"/>
                  </a:schemeClr>
                </a:solidFill>
              </a:rPr>
              <a:t>Technologies, Singapore Sept </a:t>
            </a:r>
            <a:r>
              <a:rPr lang="en-GB" sz="1030" dirty="0">
                <a:solidFill>
                  <a:schemeClr val="tx1">
                    <a:lumMod val="50000"/>
                    <a:lumOff val="50000"/>
                  </a:schemeClr>
                </a:solidFill>
              </a:rPr>
              <a:t>2017. </a:t>
            </a:r>
            <a:r>
              <a:rPr lang="en-SG" sz="1030" dirty="0">
                <a:solidFill>
                  <a:schemeClr val="tx1">
                    <a:lumMod val="50000"/>
                    <a:lumOff val="50000"/>
                  </a:schemeClr>
                </a:solidFill>
              </a:rPr>
              <a:t>PRODUCTIVE FACADES: POTENTIAL ENERGY AND FOOD HARVESTING IN SINGAPORE’S RESIDENTIAL BUILDINGS. </a:t>
            </a:r>
            <a:r>
              <a:rPr lang="en-GB" sz="1030" dirty="0" smtClean="0">
                <a:solidFill>
                  <a:schemeClr val="tx1">
                    <a:lumMod val="50000"/>
                    <a:lumOff val="50000"/>
                  </a:schemeClr>
                </a:solidFill>
              </a:rPr>
              <a:t>Dr Abel TABLADA. </a:t>
            </a:r>
            <a:r>
              <a:rPr lang="en-GB" sz="1030" dirty="0" err="1" smtClean="0">
                <a:solidFill>
                  <a:schemeClr val="tx1">
                    <a:lumMod val="50000"/>
                    <a:lumOff val="50000"/>
                  </a:schemeClr>
                </a:solidFill>
              </a:rPr>
              <a:t>Dept</a:t>
            </a:r>
            <a:r>
              <a:rPr lang="en-GB" sz="1030" dirty="0" smtClean="0">
                <a:solidFill>
                  <a:schemeClr val="tx1">
                    <a:lumMod val="50000"/>
                    <a:lumOff val="50000"/>
                  </a:schemeClr>
                </a:solidFill>
              </a:rPr>
              <a:t> of Arch., SDE, NUS</a:t>
            </a:r>
            <a:endParaRPr lang="en-GB" sz="1030" dirty="0">
              <a:solidFill>
                <a:schemeClr val="tx1">
                  <a:lumMod val="50000"/>
                  <a:lumOff val="50000"/>
                </a:schemeClr>
              </a:solidFill>
            </a:endParaRPr>
          </a:p>
        </p:txBody>
      </p:sp>
      <p:cxnSp>
        <p:nvCxnSpPr>
          <p:cNvPr id="14" name="Straight Connector 13"/>
          <p:cNvCxnSpPr/>
          <p:nvPr/>
        </p:nvCxnSpPr>
        <p:spPr>
          <a:xfrm flipV="1">
            <a:off x="-1" y="6611779"/>
            <a:ext cx="12192001" cy="1"/>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033656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Segnaposto contenuto 4"/>
          <p:cNvSpPr>
            <a:spLocks noGrp="1"/>
          </p:cNvSpPr>
          <p:nvPr>
            <p:ph sz="half" idx="1"/>
          </p:nvPr>
        </p:nvSpPr>
        <p:spPr>
          <a:xfrm>
            <a:off x="924339" y="1717040"/>
            <a:ext cx="4368800" cy="4724501"/>
          </a:xfrm>
        </p:spPr>
        <p:txBody>
          <a:bodyPr>
            <a:normAutofit/>
          </a:bodyPr>
          <a:lstStyle/>
          <a:p>
            <a:pPr eaLnBrk="1" hangingPunct="1">
              <a:defRPr/>
            </a:pPr>
            <a:r>
              <a:rPr lang="en-US" altLang="en-US" sz="2400" dirty="0"/>
              <a:t>Food thresholds</a:t>
            </a:r>
          </a:p>
          <a:p>
            <a:pPr marL="0" indent="0">
              <a:buNone/>
              <a:defRPr/>
            </a:pPr>
            <a:r>
              <a:rPr lang="en-US" altLang="en-US" sz="1700" dirty="0"/>
              <a:t>Daylight Autonomy (DA) </a:t>
            </a:r>
          </a:p>
          <a:p>
            <a:pPr marL="0" indent="0">
              <a:buNone/>
              <a:defRPr/>
            </a:pPr>
            <a:r>
              <a:rPr lang="en-US" altLang="en-US" sz="1800" dirty="0"/>
              <a:t>required sunlight (RS) </a:t>
            </a:r>
            <a:r>
              <a:rPr lang="en-US" altLang="en-US" sz="1700" dirty="0"/>
              <a:t> </a:t>
            </a:r>
          </a:p>
          <a:p>
            <a:pPr marL="0" indent="0">
              <a:buNone/>
              <a:defRPr/>
            </a:pPr>
            <a:r>
              <a:rPr lang="en-US" altLang="en-US" sz="1800" b="1" dirty="0"/>
              <a:t>Optimal RS = 80% &gt; 10klx </a:t>
            </a:r>
          </a:p>
          <a:p>
            <a:pPr marL="0" indent="0">
              <a:buNone/>
              <a:defRPr/>
            </a:pPr>
            <a:r>
              <a:rPr lang="en-US" altLang="en-US" sz="1800" b="1" dirty="0"/>
              <a:t>Minimum RS = 40% &gt; 10klx </a:t>
            </a:r>
          </a:p>
          <a:p>
            <a:pPr marL="0" indent="0">
              <a:buNone/>
              <a:defRPr/>
            </a:pPr>
            <a:endParaRPr lang="en-US" altLang="en-US" sz="1800" b="1" dirty="0"/>
          </a:p>
          <a:p>
            <a:pPr eaLnBrk="1" hangingPunct="1">
              <a:defRPr/>
            </a:pPr>
            <a:r>
              <a:rPr lang="en-US" altLang="en-US" sz="2400" dirty="0">
                <a:solidFill>
                  <a:prstClr val="black"/>
                </a:solidFill>
              </a:rPr>
              <a:t>Energy thresholds</a:t>
            </a:r>
          </a:p>
          <a:p>
            <a:pPr marL="0" indent="0">
              <a:buNone/>
              <a:defRPr/>
            </a:pPr>
            <a:r>
              <a:rPr lang="en-US" altLang="en-US" sz="1700" dirty="0"/>
              <a:t>Incident irradiance </a:t>
            </a:r>
          </a:p>
          <a:p>
            <a:pPr marL="0" indent="0">
              <a:buNone/>
              <a:defRPr/>
            </a:pPr>
            <a:r>
              <a:rPr lang="en-US" sz="1700" b="1" dirty="0"/>
              <a:t>PV &gt; </a:t>
            </a:r>
            <a:r>
              <a:rPr lang="en-US" sz="1800" b="1" dirty="0"/>
              <a:t>800 kWh/m</a:t>
            </a:r>
            <a:r>
              <a:rPr lang="en-US" sz="1800" b="1" baseline="30000" dirty="0"/>
              <a:t>2</a:t>
            </a:r>
            <a:r>
              <a:rPr lang="en-US" sz="1800" b="1" dirty="0"/>
              <a:t> </a:t>
            </a:r>
          </a:p>
          <a:p>
            <a:pPr marL="0" indent="0">
              <a:buNone/>
              <a:defRPr/>
            </a:pPr>
            <a:r>
              <a:rPr lang="en-US" sz="1800" b="1" dirty="0"/>
              <a:t>Solar collector &gt; 400 kWh/m</a:t>
            </a:r>
            <a:r>
              <a:rPr lang="en-US" sz="1800" b="1" baseline="30000" dirty="0"/>
              <a:t>2</a:t>
            </a:r>
            <a:r>
              <a:rPr lang="en-US" sz="1800" b="1" dirty="0"/>
              <a:t> </a:t>
            </a:r>
            <a:endParaRPr lang="en-US" altLang="en-US" sz="1700" dirty="0"/>
          </a:p>
        </p:txBody>
      </p:sp>
      <p:pic>
        <p:nvPicPr>
          <p:cNvPr id="16389" name="Content Placeholder 7"/>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l="18298" r="13117"/>
          <a:stretch/>
        </p:blipFill>
        <p:spPr>
          <a:xfrm>
            <a:off x="4280452" y="733710"/>
            <a:ext cx="6654248" cy="5531269"/>
          </a:xfrm>
        </p:spPr>
      </p:pic>
      <p:sp>
        <p:nvSpPr>
          <p:cNvPr id="11" name="Rectangle 4"/>
          <p:cNvSpPr/>
          <p:nvPr/>
        </p:nvSpPr>
        <p:spPr>
          <a:xfrm>
            <a:off x="-1" y="36023"/>
            <a:ext cx="10934701" cy="461665"/>
          </a:xfrm>
          <a:prstGeom prst="rect">
            <a:avLst/>
          </a:prstGeom>
          <a:solidFill>
            <a:srgbClr val="002060"/>
          </a:solidFill>
        </p:spPr>
        <p:txBody>
          <a:bodyPr wrap="square">
            <a:spAutoFit/>
          </a:bodyPr>
          <a:lstStyle/>
          <a:p>
            <a:pPr lvl="0">
              <a:spcBef>
                <a:spcPts val="150"/>
              </a:spcBef>
            </a:pPr>
            <a:r>
              <a:rPr lang="en-US" altLang="zh-CN" sz="2400" b="1" dirty="0" smtClean="0">
                <a:solidFill>
                  <a:schemeClr val="bg1"/>
                </a:solidFill>
                <a:latin typeface="Calibri Light" panose="020F0302020204030204" pitchFamily="34" charset="0"/>
                <a:ea typeface="SimSun" panose="02010600030101010101" pitchFamily="2" charset="-122"/>
                <a:cs typeface="Times New Roman" panose="02020603050405020304" pitchFamily="18" charset="0"/>
              </a:rPr>
              <a:t> </a:t>
            </a:r>
            <a:r>
              <a:rPr lang="en-US" altLang="zh-CN" sz="1200" b="1" dirty="0" smtClean="0">
                <a:solidFill>
                  <a:prstClr val="white"/>
                </a:solidFill>
                <a:latin typeface="Calibri Light" panose="020F0302020204030204" pitchFamily="34" charset="0"/>
                <a:ea typeface="SimSun" panose="02010600030101010101" pitchFamily="2" charset="-122"/>
                <a:cs typeface="Times New Roman" panose="02020603050405020304" pitchFamily="18" charset="0"/>
              </a:rPr>
              <a:t>26/50</a:t>
            </a:r>
            <a:r>
              <a:rPr lang="en-US" altLang="zh-CN" sz="2400" b="1" dirty="0" smtClean="0">
                <a:solidFill>
                  <a:prstClr val="white"/>
                </a:solidFill>
                <a:latin typeface="Calibri Light" panose="020F0302020204030204" pitchFamily="34" charset="0"/>
                <a:ea typeface="SimSun" panose="02010600030101010101" pitchFamily="2" charset="-122"/>
                <a:cs typeface="Times New Roman" panose="02020603050405020304" pitchFamily="18" charset="0"/>
              </a:rPr>
              <a:t>   </a:t>
            </a:r>
            <a:r>
              <a:rPr lang="en-US" altLang="zh-CN" sz="2400" b="1" dirty="0">
                <a:solidFill>
                  <a:prstClr val="white"/>
                </a:solidFill>
                <a:latin typeface="Calibri Light" panose="020F0302020204030204" pitchFamily="34" charset="0"/>
                <a:ea typeface="SimSun" panose="02010600030101010101" pitchFamily="2" charset="-122"/>
                <a:cs typeface="Times New Roman" panose="02020603050405020304" pitchFamily="18" charset="0"/>
              </a:rPr>
              <a:t>II. Productivity potential at urban level</a:t>
            </a:r>
          </a:p>
        </p:txBody>
      </p:sp>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88304" y="102948"/>
            <a:ext cx="864393" cy="394740"/>
          </a:xfrm>
          <a:prstGeom prst="rect">
            <a:avLst/>
          </a:prstGeom>
        </p:spPr>
      </p:pic>
      <p:cxnSp>
        <p:nvCxnSpPr>
          <p:cNvPr id="15" name="Straight Connector 14"/>
          <p:cNvCxnSpPr/>
          <p:nvPr/>
        </p:nvCxnSpPr>
        <p:spPr>
          <a:xfrm>
            <a:off x="0" y="497688"/>
            <a:ext cx="10934700" cy="1"/>
          </a:xfrm>
          <a:prstGeom prst="line">
            <a:avLst/>
          </a:prstGeom>
          <a:ln w="38100">
            <a:solidFill>
              <a:srgbClr val="F0A515"/>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177800" y="6611779"/>
            <a:ext cx="11752943" cy="250838"/>
          </a:xfrm>
          <a:prstGeom prst="rect">
            <a:avLst/>
          </a:prstGeom>
          <a:noFill/>
        </p:spPr>
        <p:txBody>
          <a:bodyPr wrap="square" rtlCol="0">
            <a:spAutoFit/>
          </a:bodyPr>
          <a:lstStyle/>
          <a:p>
            <a:r>
              <a:rPr lang="en-GB" sz="1030" dirty="0">
                <a:solidFill>
                  <a:schemeClr val="tx1">
                    <a:lumMod val="50000"/>
                    <a:lumOff val="50000"/>
                  </a:schemeClr>
                </a:solidFill>
              </a:rPr>
              <a:t>1st </a:t>
            </a:r>
            <a:r>
              <a:rPr lang="en-GB" sz="1030" dirty="0" err="1" smtClean="0">
                <a:solidFill>
                  <a:schemeClr val="tx1">
                    <a:lumMod val="50000"/>
                    <a:lumOff val="50000"/>
                  </a:schemeClr>
                </a:solidFill>
              </a:rPr>
              <a:t>Int</a:t>
            </a:r>
            <a:r>
              <a:rPr lang="en-GB" sz="1030" dirty="0" smtClean="0">
                <a:solidFill>
                  <a:schemeClr val="tx1">
                    <a:lumMod val="50000"/>
                    <a:lumOff val="50000"/>
                  </a:schemeClr>
                </a:solidFill>
              </a:rPr>
              <a:t> </a:t>
            </a:r>
            <a:r>
              <a:rPr lang="en-GB" sz="1030" dirty="0" err="1" smtClean="0">
                <a:solidFill>
                  <a:schemeClr val="tx1">
                    <a:lumMod val="50000"/>
                    <a:lumOff val="50000"/>
                  </a:schemeClr>
                </a:solidFill>
              </a:rPr>
              <a:t>Conf</a:t>
            </a:r>
            <a:r>
              <a:rPr lang="en-GB" sz="1030" dirty="0" smtClean="0">
                <a:solidFill>
                  <a:schemeClr val="tx1">
                    <a:lumMod val="50000"/>
                    <a:lumOff val="50000"/>
                  </a:schemeClr>
                </a:solidFill>
              </a:rPr>
              <a:t> </a:t>
            </a:r>
            <a:r>
              <a:rPr lang="en-GB" sz="1030" dirty="0">
                <a:solidFill>
                  <a:schemeClr val="tx1">
                    <a:lumMod val="50000"/>
                    <a:lumOff val="50000"/>
                  </a:schemeClr>
                </a:solidFill>
              </a:rPr>
              <a:t>on </a:t>
            </a:r>
            <a:r>
              <a:rPr lang="en-GB" sz="1030" dirty="0" smtClean="0">
                <a:solidFill>
                  <a:schemeClr val="tx1">
                    <a:lumMod val="50000"/>
                    <a:lumOff val="50000"/>
                  </a:schemeClr>
                </a:solidFill>
              </a:rPr>
              <a:t>Smart </a:t>
            </a:r>
            <a:r>
              <a:rPr lang="en-GB" sz="1030" dirty="0">
                <a:solidFill>
                  <a:schemeClr val="tx1">
                    <a:lumMod val="50000"/>
                    <a:lumOff val="50000"/>
                  </a:schemeClr>
                </a:solidFill>
              </a:rPr>
              <a:t>Grid </a:t>
            </a:r>
            <a:r>
              <a:rPr lang="en-GB" sz="1030" dirty="0" smtClean="0">
                <a:solidFill>
                  <a:schemeClr val="tx1">
                    <a:lumMod val="50000"/>
                    <a:lumOff val="50000"/>
                  </a:schemeClr>
                </a:solidFill>
              </a:rPr>
              <a:t>Technologies, Singapore Sept </a:t>
            </a:r>
            <a:r>
              <a:rPr lang="en-GB" sz="1030" dirty="0">
                <a:solidFill>
                  <a:schemeClr val="tx1">
                    <a:lumMod val="50000"/>
                    <a:lumOff val="50000"/>
                  </a:schemeClr>
                </a:solidFill>
              </a:rPr>
              <a:t>2017. </a:t>
            </a:r>
            <a:r>
              <a:rPr lang="en-SG" sz="1030" dirty="0">
                <a:solidFill>
                  <a:schemeClr val="tx1">
                    <a:lumMod val="50000"/>
                    <a:lumOff val="50000"/>
                  </a:schemeClr>
                </a:solidFill>
              </a:rPr>
              <a:t>PRODUCTIVE FACADES: POTENTIAL ENERGY AND FOOD HARVESTING IN SINGAPORE’S RESIDENTIAL BUILDINGS. </a:t>
            </a:r>
            <a:r>
              <a:rPr lang="en-GB" sz="1030" dirty="0" smtClean="0">
                <a:solidFill>
                  <a:schemeClr val="tx1">
                    <a:lumMod val="50000"/>
                    <a:lumOff val="50000"/>
                  </a:schemeClr>
                </a:solidFill>
              </a:rPr>
              <a:t>Dr Abel TABLADA. </a:t>
            </a:r>
            <a:r>
              <a:rPr lang="en-GB" sz="1030" dirty="0" err="1" smtClean="0">
                <a:solidFill>
                  <a:schemeClr val="tx1">
                    <a:lumMod val="50000"/>
                    <a:lumOff val="50000"/>
                  </a:schemeClr>
                </a:solidFill>
              </a:rPr>
              <a:t>Dept</a:t>
            </a:r>
            <a:r>
              <a:rPr lang="en-GB" sz="1030" dirty="0" smtClean="0">
                <a:solidFill>
                  <a:schemeClr val="tx1">
                    <a:lumMod val="50000"/>
                    <a:lumOff val="50000"/>
                  </a:schemeClr>
                </a:solidFill>
              </a:rPr>
              <a:t> of Arch., SDE, NUS</a:t>
            </a:r>
            <a:endParaRPr lang="en-GB" sz="1030" dirty="0">
              <a:solidFill>
                <a:schemeClr val="tx1">
                  <a:lumMod val="50000"/>
                  <a:lumOff val="50000"/>
                </a:schemeClr>
              </a:solidFill>
            </a:endParaRPr>
          </a:p>
        </p:txBody>
      </p:sp>
      <p:cxnSp>
        <p:nvCxnSpPr>
          <p:cNvPr id="12" name="Straight Connector 11"/>
          <p:cNvCxnSpPr/>
          <p:nvPr/>
        </p:nvCxnSpPr>
        <p:spPr>
          <a:xfrm flipV="1">
            <a:off x="-1" y="6611779"/>
            <a:ext cx="12192001" cy="1"/>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26360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Titolo 3"/>
          <p:cNvSpPr>
            <a:spLocks noGrp="1"/>
          </p:cNvSpPr>
          <p:nvPr>
            <p:ph type="title"/>
          </p:nvPr>
        </p:nvSpPr>
        <p:spPr>
          <a:xfrm>
            <a:off x="694221" y="849153"/>
            <a:ext cx="3395662" cy="993775"/>
          </a:xfrm>
        </p:spPr>
        <p:txBody>
          <a:bodyPr>
            <a:normAutofit/>
          </a:bodyPr>
          <a:lstStyle/>
          <a:p>
            <a:pPr eaLnBrk="1" hangingPunct="1"/>
            <a:r>
              <a:rPr lang="en-US" altLang="en-US" sz="4000" dirty="0" smtClean="0"/>
              <a:t>Results (Food)</a:t>
            </a:r>
          </a:p>
        </p:txBody>
      </p:sp>
      <p:sp>
        <p:nvSpPr>
          <p:cNvPr id="18436" name="Segnaposto contenuto 4"/>
          <p:cNvSpPr>
            <a:spLocks noGrp="1"/>
          </p:cNvSpPr>
          <p:nvPr>
            <p:ph sz="half" idx="1"/>
          </p:nvPr>
        </p:nvSpPr>
        <p:spPr>
          <a:xfrm>
            <a:off x="694221" y="1979054"/>
            <a:ext cx="4407866" cy="3817434"/>
          </a:xfrm>
        </p:spPr>
        <p:txBody>
          <a:bodyPr>
            <a:noAutofit/>
          </a:bodyPr>
          <a:lstStyle/>
          <a:p>
            <a:pPr eaLnBrk="1" hangingPunct="1">
              <a:spcBef>
                <a:spcPts val="1800"/>
              </a:spcBef>
            </a:pPr>
            <a:r>
              <a:rPr lang="en-US" altLang="en-US" sz="2200" dirty="0"/>
              <a:t>No facade and typology achieve the threshold requirement (RS=80%). All facades and sensor positions achieve RS &gt; 40%. </a:t>
            </a:r>
          </a:p>
          <a:p>
            <a:pPr eaLnBrk="1" hangingPunct="1">
              <a:spcBef>
                <a:spcPts val="1800"/>
              </a:spcBef>
            </a:pPr>
            <a:r>
              <a:rPr lang="en-US" altLang="en-US" sz="2200" dirty="0"/>
              <a:t>North and south facades show minor differences (N 1-4% higher than S).</a:t>
            </a:r>
          </a:p>
          <a:p>
            <a:pPr eaLnBrk="1" hangingPunct="1">
              <a:spcBef>
                <a:spcPts val="1800"/>
              </a:spcBef>
            </a:pPr>
            <a:r>
              <a:rPr lang="en-US" altLang="en-US" sz="2200" dirty="0"/>
              <a:t>Higher differences were obtained between E &amp; W facades which are more sensitive to sensor height position</a:t>
            </a:r>
          </a:p>
        </p:txBody>
      </p:sp>
      <p:pic>
        <p:nvPicPr>
          <p:cNvPr id="18438" name="Picture 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65733" y="2758230"/>
            <a:ext cx="3968967" cy="1692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9" name="Picture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65733" y="4699002"/>
            <a:ext cx="3980080" cy="1700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0" name="Picture 5"/>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65733" y="849153"/>
            <a:ext cx="3968967" cy="169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1" name="Picture 13"/>
          <p:cNvPicPr>
            <a:picLocks noChangeAspect="1"/>
          </p:cNvPicPr>
          <p:nvPr/>
        </p:nvPicPr>
        <p:blipFill>
          <a:blip r:embed="rId5" cstate="print">
            <a:extLst>
              <a:ext uri="{28A0092B-C50C-407E-A947-70E740481C1C}">
                <a14:useLocalDpi xmlns:a14="http://schemas.microsoft.com/office/drawing/2010/main" val="0"/>
              </a:ext>
            </a:extLst>
          </a:blip>
          <a:srcRect r="59242" b="47961"/>
          <a:stretch>
            <a:fillRect/>
          </a:stretch>
        </p:blipFill>
        <p:spPr bwMode="auto">
          <a:xfrm>
            <a:off x="5848350" y="1526510"/>
            <a:ext cx="838202" cy="98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2" name="Picture 14"/>
          <p:cNvPicPr>
            <a:picLocks noChangeAspect="1"/>
          </p:cNvPicPr>
          <p:nvPr/>
        </p:nvPicPr>
        <p:blipFill>
          <a:blip r:embed="rId5" cstate="print">
            <a:extLst>
              <a:ext uri="{28A0092B-C50C-407E-A947-70E740481C1C}">
                <a14:useLocalDpi xmlns:a14="http://schemas.microsoft.com/office/drawing/2010/main" val="0"/>
              </a:ext>
            </a:extLst>
          </a:blip>
          <a:srcRect l="2" t="51151" r="52032" b="1804"/>
          <a:stretch>
            <a:fillRect/>
          </a:stretch>
        </p:blipFill>
        <p:spPr bwMode="auto">
          <a:xfrm>
            <a:off x="5685183" y="3231554"/>
            <a:ext cx="1001369" cy="897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3" name="Picture 15"/>
          <p:cNvPicPr>
            <a:picLocks noChangeAspect="1"/>
          </p:cNvPicPr>
          <p:nvPr/>
        </p:nvPicPr>
        <p:blipFill>
          <a:blip r:embed="rId5" cstate="print">
            <a:extLst>
              <a:ext uri="{28A0092B-C50C-407E-A947-70E740481C1C}">
                <a14:useLocalDpi xmlns:a14="http://schemas.microsoft.com/office/drawing/2010/main" val="0"/>
              </a:ext>
            </a:extLst>
          </a:blip>
          <a:srcRect l="41907" r="-1382" b="47961"/>
          <a:stretch>
            <a:fillRect/>
          </a:stretch>
        </p:blipFill>
        <p:spPr bwMode="auto">
          <a:xfrm>
            <a:off x="5576153" y="5155095"/>
            <a:ext cx="1244940" cy="998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4"/>
          <p:cNvSpPr/>
          <p:nvPr/>
        </p:nvSpPr>
        <p:spPr>
          <a:xfrm>
            <a:off x="-1" y="36023"/>
            <a:ext cx="10934701" cy="461665"/>
          </a:xfrm>
          <a:prstGeom prst="rect">
            <a:avLst/>
          </a:prstGeom>
          <a:solidFill>
            <a:srgbClr val="002060"/>
          </a:solidFill>
        </p:spPr>
        <p:txBody>
          <a:bodyPr wrap="square">
            <a:spAutoFit/>
          </a:bodyPr>
          <a:lstStyle/>
          <a:p>
            <a:pPr lvl="0">
              <a:spcBef>
                <a:spcPts val="150"/>
              </a:spcBef>
            </a:pPr>
            <a:r>
              <a:rPr lang="en-US" altLang="zh-CN" sz="2400" b="1" dirty="0" smtClean="0">
                <a:solidFill>
                  <a:schemeClr val="bg1"/>
                </a:solidFill>
                <a:latin typeface="Calibri Light" panose="020F0302020204030204" pitchFamily="34" charset="0"/>
                <a:ea typeface="SimSun" panose="02010600030101010101" pitchFamily="2" charset="-122"/>
                <a:cs typeface="Times New Roman" panose="02020603050405020304" pitchFamily="18" charset="0"/>
              </a:rPr>
              <a:t> </a:t>
            </a:r>
            <a:r>
              <a:rPr lang="en-US" altLang="zh-CN" sz="1200" b="1" dirty="0" smtClean="0">
                <a:solidFill>
                  <a:prstClr val="white"/>
                </a:solidFill>
                <a:latin typeface="Calibri Light" panose="020F0302020204030204" pitchFamily="34" charset="0"/>
                <a:ea typeface="SimSun" panose="02010600030101010101" pitchFamily="2" charset="-122"/>
                <a:cs typeface="Times New Roman" panose="02020603050405020304" pitchFamily="18" charset="0"/>
              </a:rPr>
              <a:t>27/50</a:t>
            </a:r>
            <a:r>
              <a:rPr lang="en-US" altLang="zh-CN" sz="2400" b="1" dirty="0" smtClean="0">
                <a:solidFill>
                  <a:prstClr val="white"/>
                </a:solidFill>
                <a:latin typeface="Calibri Light" panose="020F0302020204030204" pitchFamily="34" charset="0"/>
                <a:ea typeface="SimSun" panose="02010600030101010101" pitchFamily="2" charset="-122"/>
                <a:cs typeface="Times New Roman" panose="02020603050405020304" pitchFamily="18" charset="0"/>
              </a:rPr>
              <a:t>   </a:t>
            </a:r>
            <a:r>
              <a:rPr lang="en-US" altLang="zh-CN" sz="2400" b="1" dirty="0">
                <a:solidFill>
                  <a:prstClr val="white"/>
                </a:solidFill>
                <a:latin typeface="Calibri Light" panose="020F0302020204030204" pitchFamily="34" charset="0"/>
                <a:ea typeface="SimSun" panose="02010600030101010101" pitchFamily="2" charset="-122"/>
                <a:cs typeface="Times New Roman" panose="02020603050405020304" pitchFamily="18" charset="0"/>
              </a:rPr>
              <a:t>II. Productivity potential at urban level</a:t>
            </a:r>
          </a:p>
        </p:txBody>
      </p:sp>
      <p:pic>
        <p:nvPicPr>
          <p:cNvPr id="17" name="Picture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188304" y="102948"/>
            <a:ext cx="864393" cy="394740"/>
          </a:xfrm>
          <a:prstGeom prst="rect">
            <a:avLst/>
          </a:prstGeom>
        </p:spPr>
      </p:pic>
      <p:cxnSp>
        <p:nvCxnSpPr>
          <p:cNvPr id="18" name="Straight Connector 17"/>
          <p:cNvCxnSpPr/>
          <p:nvPr/>
        </p:nvCxnSpPr>
        <p:spPr>
          <a:xfrm>
            <a:off x="0" y="497688"/>
            <a:ext cx="10934700" cy="1"/>
          </a:xfrm>
          <a:prstGeom prst="line">
            <a:avLst/>
          </a:prstGeom>
          <a:ln w="38100">
            <a:solidFill>
              <a:srgbClr val="F0A515"/>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177800" y="6611779"/>
            <a:ext cx="11752943" cy="250838"/>
          </a:xfrm>
          <a:prstGeom prst="rect">
            <a:avLst/>
          </a:prstGeom>
          <a:noFill/>
        </p:spPr>
        <p:txBody>
          <a:bodyPr wrap="square" rtlCol="0">
            <a:spAutoFit/>
          </a:bodyPr>
          <a:lstStyle/>
          <a:p>
            <a:r>
              <a:rPr lang="en-GB" sz="1030" dirty="0">
                <a:solidFill>
                  <a:schemeClr val="tx1">
                    <a:lumMod val="50000"/>
                    <a:lumOff val="50000"/>
                  </a:schemeClr>
                </a:solidFill>
              </a:rPr>
              <a:t>1st </a:t>
            </a:r>
            <a:r>
              <a:rPr lang="en-GB" sz="1030" dirty="0" err="1" smtClean="0">
                <a:solidFill>
                  <a:schemeClr val="tx1">
                    <a:lumMod val="50000"/>
                    <a:lumOff val="50000"/>
                  </a:schemeClr>
                </a:solidFill>
              </a:rPr>
              <a:t>Int</a:t>
            </a:r>
            <a:r>
              <a:rPr lang="en-GB" sz="1030" dirty="0" smtClean="0">
                <a:solidFill>
                  <a:schemeClr val="tx1">
                    <a:lumMod val="50000"/>
                    <a:lumOff val="50000"/>
                  </a:schemeClr>
                </a:solidFill>
              </a:rPr>
              <a:t> </a:t>
            </a:r>
            <a:r>
              <a:rPr lang="en-GB" sz="1030" dirty="0" err="1" smtClean="0">
                <a:solidFill>
                  <a:schemeClr val="tx1">
                    <a:lumMod val="50000"/>
                    <a:lumOff val="50000"/>
                  </a:schemeClr>
                </a:solidFill>
              </a:rPr>
              <a:t>Conf</a:t>
            </a:r>
            <a:r>
              <a:rPr lang="en-GB" sz="1030" dirty="0" smtClean="0">
                <a:solidFill>
                  <a:schemeClr val="tx1">
                    <a:lumMod val="50000"/>
                    <a:lumOff val="50000"/>
                  </a:schemeClr>
                </a:solidFill>
              </a:rPr>
              <a:t> </a:t>
            </a:r>
            <a:r>
              <a:rPr lang="en-GB" sz="1030" dirty="0">
                <a:solidFill>
                  <a:schemeClr val="tx1">
                    <a:lumMod val="50000"/>
                    <a:lumOff val="50000"/>
                  </a:schemeClr>
                </a:solidFill>
              </a:rPr>
              <a:t>on </a:t>
            </a:r>
            <a:r>
              <a:rPr lang="en-GB" sz="1030" dirty="0" smtClean="0">
                <a:solidFill>
                  <a:schemeClr val="tx1">
                    <a:lumMod val="50000"/>
                    <a:lumOff val="50000"/>
                  </a:schemeClr>
                </a:solidFill>
              </a:rPr>
              <a:t>Smart </a:t>
            </a:r>
            <a:r>
              <a:rPr lang="en-GB" sz="1030" dirty="0">
                <a:solidFill>
                  <a:schemeClr val="tx1">
                    <a:lumMod val="50000"/>
                    <a:lumOff val="50000"/>
                  </a:schemeClr>
                </a:solidFill>
              </a:rPr>
              <a:t>Grid </a:t>
            </a:r>
            <a:r>
              <a:rPr lang="en-GB" sz="1030" dirty="0" smtClean="0">
                <a:solidFill>
                  <a:schemeClr val="tx1">
                    <a:lumMod val="50000"/>
                    <a:lumOff val="50000"/>
                  </a:schemeClr>
                </a:solidFill>
              </a:rPr>
              <a:t>Technologies, Singapore Sept </a:t>
            </a:r>
            <a:r>
              <a:rPr lang="en-GB" sz="1030" dirty="0">
                <a:solidFill>
                  <a:schemeClr val="tx1">
                    <a:lumMod val="50000"/>
                    <a:lumOff val="50000"/>
                  </a:schemeClr>
                </a:solidFill>
              </a:rPr>
              <a:t>2017. </a:t>
            </a:r>
            <a:r>
              <a:rPr lang="en-SG" sz="1030" dirty="0">
                <a:solidFill>
                  <a:schemeClr val="tx1">
                    <a:lumMod val="50000"/>
                    <a:lumOff val="50000"/>
                  </a:schemeClr>
                </a:solidFill>
              </a:rPr>
              <a:t>PRODUCTIVE FACADES: POTENTIAL ENERGY AND FOOD HARVESTING IN SINGAPORE’S RESIDENTIAL BUILDINGS. </a:t>
            </a:r>
            <a:r>
              <a:rPr lang="en-GB" sz="1030" dirty="0" smtClean="0">
                <a:solidFill>
                  <a:schemeClr val="tx1">
                    <a:lumMod val="50000"/>
                    <a:lumOff val="50000"/>
                  </a:schemeClr>
                </a:solidFill>
              </a:rPr>
              <a:t>Dr Abel TABLADA. </a:t>
            </a:r>
            <a:r>
              <a:rPr lang="en-GB" sz="1030" dirty="0" err="1" smtClean="0">
                <a:solidFill>
                  <a:schemeClr val="tx1">
                    <a:lumMod val="50000"/>
                    <a:lumOff val="50000"/>
                  </a:schemeClr>
                </a:solidFill>
              </a:rPr>
              <a:t>Dept</a:t>
            </a:r>
            <a:r>
              <a:rPr lang="en-GB" sz="1030" dirty="0" smtClean="0">
                <a:solidFill>
                  <a:schemeClr val="tx1">
                    <a:lumMod val="50000"/>
                    <a:lumOff val="50000"/>
                  </a:schemeClr>
                </a:solidFill>
              </a:rPr>
              <a:t> of Arch., SDE, NUS</a:t>
            </a:r>
            <a:endParaRPr lang="en-GB" sz="1030" dirty="0">
              <a:solidFill>
                <a:schemeClr val="tx1">
                  <a:lumMod val="50000"/>
                  <a:lumOff val="50000"/>
                </a:schemeClr>
              </a:solidFill>
            </a:endParaRPr>
          </a:p>
        </p:txBody>
      </p:sp>
      <p:cxnSp>
        <p:nvCxnSpPr>
          <p:cNvPr id="19" name="Straight Connector 18"/>
          <p:cNvCxnSpPr/>
          <p:nvPr/>
        </p:nvCxnSpPr>
        <p:spPr>
          <a:xfrm flipV="1">
            <a:off x="-1" y="6611779"/>
            <a:ext cx="12192001" cy="1"/>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800649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egnaposto contenuto 4"/>
          <p:cNvSpPr>
            <a:spLocks noGrp="1"/>
          </p:cNvSpPr>
          <p:nvPr>
            <p:ph sz="half" idx="1"/>
          </p:nvPr>
        </p:nvSpPr>
        <p:spPr>
          <a:xfrm>
            <a:off x="604951" y="2095739"/>
            <a:ext cx="4218839" cy="3262312"/>
          </a:xfrm>
        </p:spPr>
        <p:txBody>
          <a:bodyPr>
            <a:noAutofit/>
          </a:bodyPr>
          <a:lstStyle/>
          <a:p>
            <a:pPr eaLnBrk="1" hangingPunct="1">
              <a:spcBef>
                <a:spcPts val="1800"/>
              </a:spcBef>
            </a:pPr>
            <a:r>
              <a:rPr lang="en-US" altLang="en-US" sz="2200" dirty="0"/>
              <a:t>N &amp; S facades are only suitable on the top positions for the denser cases. It may allow the whole facade for the least dense morphologies (PR = 1.3).</a:t>
            </a:r>
          </a:p>
          <a:p>
            <a:pPr eaLnBrk="1" hangingPunct="1">
              <a:spcBef>
                <a:spcPts val="1800"/>
              </a:spcBef>
            </a:pPr>
            <a:r>
              <a:rPr lang="en-US" altLang="en-US" sz="2200" dirty="0"/>
              <a:t>All cases achieve higher values than 400 kWh/m</a:t>
            </a:r>
            <a:r>
              <a:rPr lang="en-US" altLang="en-US" sz="2200" baseline="30000" dirty="0"/>
              <a:t>2</a:t>
            </a:r>
            <a:r>
              <a:rPr lang="en-US" altLang="en-US" sz="2200" dirty="0">
                <a:solidFill>
                  <a:srgbClr val="000000"/>
                </a:solidFill>
              </a:rPr>
              <a:t>, hence </a:t>
            </a:r>
            <a:r>
              <a:rPr lang="en-US" altLang="en-US" sz="2200" dirty="0"/>
              <a:t>suitable for the installation of solar collectors on those facade locations not suitable for PV panels.</a:t>
            </a:r>
          </a:p>
        </p:txBody>
      </p:sp>
      <p:pic>
        <p:nvPicPr>
          <p:cNvPr id="21510"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57391" y="4621078"/>
            <a:ext cx="3977309" cy="170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1" name="Picture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57391" y="2800647"/>
            <a:ext cx="3977309" cy="1695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2" name="Picture 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67538" y="954555"/>
            <a:ext cx="3967162" cy="1695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4"/>
          <p:cNvSpPr/>
          <p:nvPr/>
        </p:nvSpPr>
        <p:spPr>
          <a:xfrm>
            <a:off x="-1" y="36023"/>
            <a:ext cx="10934701" cy="461665"/>
          </a:xfrm>
          <a:prstGeom prst="rect">
            <a:avLst/>
          </a:prstGeom>
          <a:solidFill>
            <a:srgbClr val="002060"/>
          </a:solidFill>
        </p:spPr>
        <p:txBody>
          <a:bodyPr wrap="square">
            <a:spAutoFit/>
          </a:bodyPr>
          <a:lstStyle/>
          <a:p>
            <a:pPr lvl="0">
              <a:spcBef>
                <a:spcPts val="150"/>
              </a:spcBef>
            </a:pPr>
            <a:r>
              <a:rPr lang="en-US" altLang="zh-CN" sz="2400" b="1" dirty="0" smtClean="0">
                <a:solidFill>
                  <a:schemeClr val="bg1"/>
                </a:solidFill>
                <a:latin typeface="Calibri Light" panose="020F0302020204030204" pitchFamily="34" charset="0"/>
                <a:ea typeface="SimSun" panose="02010600030101010101" pitchFamily="2" charset="-122"/>
                <a:cs typeface="Times New Roman" panose="02020603050405020304" pitchFamily="18" charset="0"/>
              </a:rPr>
              <a:t> </a:t>
            </a:r>
            <a:r>
              <a:rPr lang="en-US" altLang="zh-CN" sz="1200" b="1" dirty="0" smtClean="0">
                <a:solidFill>
                  <a:prstClr val="white"/>
                </a:solidFill>
                <a:latin typeface="Calibri Light" panose="020F0302020204030204" pitchFamily="34" charset="0"/>
                <a:ea typeface="SimSun" panose="02010600030101010101" pitchFamily="2" charset="-122"/>
                <a:cs typeface="Times New Roman" panose="02020603050405020304" pitchFamily="18" charset="0"/>
              </a:rPr>
              <a:t>28/50</a:t>
            </a:r>
            <a:r>
              <a:rPr lang="en-US" altLang="zh-CN" sz="2400" b="1" dirty="0" smtClean="0">
                <a:solidFill>
                  <a:prstClr val="white"/>
                </a:solidFill>
                <a:latin typeface="Calibri Light" panose="020F0302020204030204" pitchFamily="34" charset="0"/>
                <a:ea typeface="SimSun" panose="02010600030101010101" pitchFamily="2" charset="-122"/>
                <a:cs typeface="Times New Roman" panose="02020603050405020304" pitchFamily="18" charset="0"/>
              </a:rPr>
              <a:t>   </a:t>
            </a:r>
            <a:r>
              <a:rPr lang="en-US" altLang="zh-CN" sz="2400" b="1" dirty="0">
                <a:solidFill>
                  <a:prstClr val="white"/>
                </a:solidFill>
                <a:latin typeface="Calibri Light" panose="020F0302020204030204" pitchFamily="34" charset="0"/>
                <a:ea typeface="SimSun" panose="02010600030101010101" pitchFamily="2" charset="-122"/>
                <a:cs typeface="Times New Roman" panose="02020603050405020304" pitchFamily="18" charset="0"/>
              </a:rPr>
              <a:t>II. Productivity potential at urban level</a:t>
            </a:r>
          </a:p>
        </p:txBody>
      </p:sp>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88304" y="102948"/>
            <a:ext cx="864393" cy="394740"/>
          </a:xfrm>
          <a:prstGeom prst="rect">
            <a:avLst/>
          </a:prstGeom>
        </p:spPr>
      </p:pic>
      <p:cxnSp>
        <p:nvCxnSpPr>
          <p:cNvPr id="19" name="Straight Connector 18"/>
          <p:cNvCxnSpPr/>
          <p:nvPr/>
        </p:nvCxnSpPr>
        <p:spPr>
          <a:xfrm>
            <a:off x="0" y="497688"/>
            <a:ext cx="10934700" cy="1"/>
          </a:xfrm>
          <a:prstGeom prst="line">
            <a:avLst/>
          </a:prstGeom>
          <a:ln w="38100">
            <a:solidFill>
              <a:srgbClr val="F0A515"/>
            </a:solidFill>
          </a:ln>
        </p:spPr>
        <p:style>
          <a:lnRef idx="1">
            <a:schemeClr val="accent1"/>
          </a:lnRef>
          <a:fillRef idx="0">
            <a:schemeClr val="accent1"/>
          </a:fillRef>
          <a:effectRef idx="0">
            <a:schemeClr val="accent1"/>
          </a:effectRef>
          <a:fontRef idx="minor">
            <a:schemeClr val="tx1"/>
          </a:fontRef>
        </p:style>
      </p:cxnSp>
      <p:pic>
        <p:nvPicPr>
          <p:cNvPr id="15" name="Picture 13"/>
          <p:cNvPicPr>
            <a:picLocks noChangeAspect="1"/>
          </p:cNvPicPr>
          <p:nvPr/>
        </p:nvPicPr>
        <p:blipFill>
          <a:blip r:embed="rId6" cstate="print">
            <a:extLst>
              <a:ext uri="{28A0092B-C50C-407E-A947-70E740481C1C}">
                <a14:useLocalDpi xmlns:a14="http://schemas.microsoft.com/office/drawing/2010/main" val="0"/>
              </a:ext>
            </a:extLst>
          </a:blip>
          <a:srcRect r="59242" b="47961"/>
          <a:stretch>
            <a:fillRect/>
          </a:stretch>
        </p:blipFill>
        <p:spPr bwMode="auto">
          <a:xfrm>
            <a:off x="5848350" y="1526510"/>
            <a:ext cx="838202" cy="98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4"/>
          <p:cNvPicPr>
            <a:picLocks noChangeAspect="1"/>
          </p:cNvPicPr>
          <p:nvPr/>
        </p:nvPicPr>
        <p:blipFill>
          <a:blip r:embed="rId6" cstate="print">
            <a:extLst>
              <a:ext uri="{28A0092B-C50C-407E-A947-70E740481C1C}">
                <a14:useLocalDpi xmlns:a14="http://schemas.microsoft.com/office/drawing/2010/main" val="0"/>
              </a:ext>
            </a:extLst>
          </a:blip>
          <a:srcRect l="2" t="51151" r="52032" b="1804"/>
          <a:stretch>
            <a:fillRect/>
          </a:stretch>
        </p:blipFill>
        <p:spPr bwMode="auto">
          <a:xfrm>
            <a:off x="5685183" y="3231554"/>
            <a:ext cx="1001369" cy="897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15"/>
          <p:cNvPicPr>
            <a:picLocks noChangeAspect="1"/>
          </p:cNvPicPr>
          <p:nvPr/>
        </p:nvPicPr>
        <p:blipFill>
          <a:blip r:embed="rId6" cstate="print">
            <a:extLst>
              <a:ext uri="{28A0092B-C50C-407E-A947-70E740481C1C}">
                <a14:useLocalDpi xmlns:a14="http://schemas.microsoft.com/office/drawing/2010/main" val="0"/>
              </a:ext>
            </a:extLst>
          </a:blip>
          <a:srcRect l="41907" r="-1382" b="47961"/>
          <a:stretch>
            <a:fillRect/>
          </a:stretch>
        </p:blipFill>
        <p:spPr bwMode="auto">
          <a:xfrm>
            <a:off x="5576153" y="5155095"/>
            <a:ext cx="1244940" cy="998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itolo 3"/>
          <p:cNvSpPr>
            <a:spLocks noGrp="1"/>
          </p:cNvSpPr>
          <p:nvPr>
            <p:ph type="title"/>
          </p:nvPr>
        </p:nvSpPr>
        <p:spPr>
          <a:xfrm>
            <a:off x="694220" y="849153"/>
            <a:ext cx="3705501" cy="993775"/>
          </a:xfrm>
        </p:spPr>
        <p:txBody>
          <a:bodyPr>
            <a:normAutofit fontScale="90000"/>
          </a:bodyPr>
          <a:lstStyle/>
          <a:p>
            <a:pPr eaLnBrk="1" hangingPunct="1"/>
            <a:r>
              <a:rPr lang="en-US" altLang="en-US" dirty="0" smtClean="0"/>
              <a:t>Results (Energy)</a:t>
            </a:r>
          </a:p>
        </p:txBody>
      </p:sp>
      <p:sp>
        <p:nvSpPr>
          <p:cNvPr id="23" name="TextBox 22"/>
          <p:cNvSpPr txBox="1"/>
          <p:nvPr/>
        </p:nvSpPr>
        <p:spPr>
          <a:xfrm>
            <a:off x="177800" y="6611779"/>
            <a:ext cx="11752943" cy="250838"/>
          </a:xfrm>
          <a:prstGeom prst="rect">
            <a:avLst/>
          </a:prstGeom>
          <a:noFill/>
        </p:spPr>
        <p:txBody>
          <a:bodyPr wrap="square" rtlCol="0">
            <a:spAutoFit/>
          </a:bodyPr>
          <a:lstStyle/>
          <a:p>
            <a:r>
              <a:rPr lang="en-GB" sz="1030" dirty="0">
                <a:solidFill>
                  <a:schemeClr val="tx1">
                    <a:lumMod val="50000"/>
                    <a:lumOff val="50000"/>
                  </a:schemeClr>
                </a:solidFill>
              </a:rPr>
              <a:t>1st </a:t>
            </a:r>
            <a:r>
              <a:rPr lang="en-GB" sz="1030" dirty="0" err="1" smtClean="0">
                <a:solidFill>
                  <a:schemeClr val="tx1">
                    <a:lumMod val="50000"/>
                    <a:lumOff val="50000"/>
                  </a:schemeClr>
                </a:solidFill>
              </a:rPr>
              <a:t>Int</a:t>
            </a:r>
            <a:r>
              <a:rPr lang="en-GB" sz="1030" dirty="0" smtClean="0">
                <a:solidFill>
                  <a:schemeClr val="tx1">
                    <a:lumMod val="50000"/>
                    <a:lumOff val="50000"/>
                  </a:schemeClr>
                </a:solidFill>
              </a:rPr>
              <a:t> </a:t>
            </a:r>
            <a:r>
              <a:rPr lang="en-GB" sz="1030" dirty="0" err="1" smtClean="0">
                <a:solidFill>
                  <a:schemeClr val="tx1">
                    <a:lumMod val="50000"/>
                    <a:lumOff val="50000"/>
                  </a:schemeClr>
                </a:solidFill>
              </a:rPr>
              <a:t>Conf</a:t>
            </a:r>
            <a:r>
              <a:rPr lang="en-GB" sz="1030" dirty="0" smtClean="0">
                <a:solidFill>
                  <a:schemeClr val="tx1">
                    <a:lumMod val="50000"/>
                    <a:lumOff val="50000"/>
                  </a:schemeClr>
                </a:solidFill>
              </a:rPr>
              <a:t> </a:t>
            </a:r>
            <a:r>
              <a:rPr lang="en-GB" sz="1030" dirty="0">
                <a:solidFill>
                  <a:schemeClr val="tx1">
                    <a:lumMod val="50000"/>
                    <a:lumOff val="50000"/>
                  </a:schemeClr>
                </a:solidFill>
              </a:rPr>
              <a:t>on </a:t>
            </a:r>
            <a:r>
              <a:rPr lang="en-GB" sz="1030" dirty="0" smtClean="0">
                <a:solidFill>
                  <a:schemeClr val="tx1">
                    <a:lumMod val="50000"/>
                    <a:lumOff val="50000"/>
                  </a:schemeClr>
                </a:solidFill>
              </a:rPr>
              <a:t>Smart </a:t>
            </a:r>
            <a:r>
              <a:rPr lang="en-GB" sz="1030" dirty="0">
                <a:solidFill>
                  <a:schemeClr val="tx1">
                    <a:lumMod val="50000"/>
                    <a:lumOff val="50000"/>
                  </a:schemeClr>
                </a:solidFill>
              </a:rPr>
              <a:t>Grid </a:t>
            </a:r>
            <a:r>
              <a:rPr lang="en-GB" sz="1030" dirty="0" smtClean="0">
                <a:solidFill>
                  <a:schemeClr val="tx1">
                    <a:lumMod val="50000"/>
                    <a:lumOff val="50000"/>
                  </a:schemeClr>
                </a:solidFill>
              </a:rPr>
              <a:t>Technologies, Singapore Sept </a:t>
            </a:r>
            <a:r>
              <a:rPr lang="en-GB" sz="1030" dirty="0">
                <a:solidFill>
                  <a:schemeClr val="tx1">
                    <a:lumMod val="50000"/>
                    <a:lumOff val="50000"/>
                  </a:schemeClr>
                </a:solidFill>
              </a:rPr>
              <a:t>2017. </a:t>
            </a:r>
            <a:r>
              <a:rPr lang="en-SG" sz="1030" dirty="0">
                <a:solidFill>
                  <a:schemeClr val="tx1">
                    <a:lumMod val="50000"/>
                    <a:lumOff val="50000"/>
                  </a:schemeClr>
                </a:solidFill>
              </a:rPr>
              <a:t>PRODUCTIVE FACADES: POTENTIAL ENERGY AND FOOD HARVESTING IN SINGAPORE’S RESIDENTIAL BUILDINGS. </a:t>
            </a:r>
            <a:r>
              <a:rPr lang="en-GB" sz="1030" dirty="0" smtClean="0">
                <a:solidFill>
                  <a:schemeClr val="tx1">
                    <a:lumMod val="50000"/>
                    <a:lumOff val="50000"/>
                  </a:schemeClr>
                </a:solidFill>
              </a:rPr>
              <a:t>Dr Abel TABLADA. </a:t>
            </a:r>
            <a:r>
              <a:rPr lang="en-GB" sz="1030" dirty="0" err="1" smtClean="0">
                <a:solidFill>
                  <a:schemeClr val="tx1">
                    <a:lumMod val="50000"/>
                    <a:lumOff val="50000"/>
                  </a:schemeClr>
                </a:solidFill>
              </a:rPr>
              <a:t>Dept</a:t>
            </a:r>
            <a:r>
              <a:rPr lang="en-GB" sz="1030" dirty="0" smtClean="0">
                <a:solidFill>
                  <a:schemeClr val="tx1">
                    <a:lumMod val="50000"/>
                    <a:lumOff val="50000"/>
                  </a:schemeClr>
                </a:solidFill>
              </a:rPr>
              <a:t> of Arch., SDE, NUS</a:t>
            </a:r>
            <a:endParaRPr lang="en-GB" sz="1030" dirty="0">
              <a:solidFill>
                <a:schemeClr val="tx1">
                  <a:lumMod val="50000"/>
                  <a:lumOff val="50000"/>
                </a:schemeClr>
              </a:solidFill>
            </a:endParaRPr>
          </a:p>
        </p:txBody>
      </p:sp>
      <p:cxnSp>
        <p:nvCxnSpPr>
          <p:cNvPr id="24" name="Straight Connector 23"/>
          <p:cNvCxnSpPr/>
          <p:nvPr/>
        </p:nvCxnSpPr>
        <p:spPr>
          <a:xfrm flipV="1">
            <a:off x="-1" y="6611779"/>
            <a:ext cx="12192001" cy="1"/>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391806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3986" b="1684"/>
          <a:stretch/>
        </p:blipFill>
        <p:spPr>
          <a:xfrm rot="5400000">
            <a:off x="6260396" y="1601913"/>
            <a:ext cx="5475107" cy="3873500"/>
          </a:xfrm>
          <a:prstGeom prst="rect">
            <a:avLst/>
          </a:prstGeom>
        </p:spPr>
      </p:pic>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21561" r="10965" b="15093"/>
          <a:stretch/>
        </p:blipFill>
        <p:spPr>
          <a:xfrm>
            <a:off x="1117600" y="801110"/>
            <a:ext cx="5808250" cy="5481683"/>
          </a:xfrm>
          <a:prstGeom prst="rect">
            <a:avLst/>
          </a:prstGeom>
        </p:spPr>
      </p:pic>
      <p:sp>
        <p:nvSpPr>
          <p:cNvPr id="13" name="TextBox 12"/>
          <p:cNvSpPr txBox="1"/>
          <p:nvPr/>
        </p:nvSpPr>
        <p:spPr>
          <a:xfrm>
            <a:off x="177800" y="6611779"/>
            <a:ext cx="11752943" cy="250838"/>
          </a:xfrm>
          <a:prstGeom prst="rect">
            <a:avLst/>
          </a:prstGeom>
          <a:noFill/>
        </p:spPr>
        <p:txBody>
          <a:bodyPr wrap="square" rtlCol="0">
            <a:spAutoFit/>
          </a:bodyPr>
          <a:lstStyle/>
          <a:p>
            <a:r>
              <a:rPr lang="en-GB" sz="1030" dirty="0">
                <a:solidFill>
                  <a:schemeClr val="tx1">
                    <a:lumMod val="50000"/>
                    <a:lumOff val="50000"/>
                  </a:schemeClr>
                </a:solidFill>
              </a:rPr>
              <a:t>1st </a:t>
            </a:r>
            <a:r>
              <a:rPr lang="en-GB" sz="1030" dirty="0" err="1" smtClean="0">
                <a:solidFill>
                  <a:schemeClr val="tx1">
                    <a:lumMod val="50000"/>
                    <a:lumOff val="50000"/>
                  </a:schemeClr>
                </a:solidFill>
              </a:rPr>
              <a:t>Int</a:t>
            </a:r>
            <a:r>
              <a:rPr lang="en-GB" sz="1030" dirty="0" smtClean="0">
                <a:solidFill>
                  <a:schemeClr val="tx1">
                    <a:lumMod val="50000"/>
                    <a:lumOff val="50000"/>
                  </a:schemeClr>
                </a:solidFill>
              </a:rPr>
              <a:t> </a:t>
            </a:r>
            <a:r>
              <a:rPr lang="en-GB" sz="1030" dirty="0" err="1" smtClean="0">
                <a:solidFill>
                  <a:schemeClr val="tx1">
                    <a:lumMod val="50000"/>
                    <a:lumOff val="50000"/>
                  </a:schemeClr>
                </a:solidFill>
              </a:rPr>
              <a:t>Conf</a:t>
            </a:r>
            <a:r>
              <a:rPr lang="en-GB" sz="1030" dirty="0" smtClean="0">
                <a:solidFill>
                  <a:schemeClr val="tx1">
                    <a:lumMod val="50000"/>
                    <a:lumOff val="50000"/>
                  </a:schemeClr>
                </a:solidFill>
              </a:rPr>
              <a:t> </a:t>
            </a:r>
            <a:r>
              <a:rPr lang="en-GB" sz="1030" dirty="0">
                <a:solidFill>
                  <a:schemeClr val="tx1">
                    <a:lumMod val="50000"/>
                    <a:lumOff val="50000"/>
                  </a:schemeClr>
                </a:solidFill>
              </a:rPr>
              <a:t>on </a:t>
            </a:r>
            <a:r>
              <a:rPr lang="en-GB" sz="1030" dirty="0" smtClean="0">
                <a:solidFill>
                  <a:schemeClr val="tx1">
                    <a:lumMod val="50000"/>
                    <a:lumOff val="50000"/>
                  </a:schemeClr>
                </a:solidFill>
              </a:rPr>
              <a:t>Smart </a:t>
            </a:r>
            <a:r>
              <a:rPr lang="en-GB" sz="1030" dirty="0">
                <a:solidFill>
                  <a:schemeClr val="tx1">
                    <a:lumMod val="50000"/>
                    <a:lumOff val="50000"/>
                  </a:schemeClr>
                </a:solidFill>
              </a:rPr>
              <a:t>Grid </a:t>
            </a:r>
            <a:r>
              <a:rPr lang="en-GB" sz="1030" dirty="0" smtClean="0">
                <a:solidFill>
                  <a:schemeClr val="tx1">
                    <a:lumMod val="50000"/>
                    <a:lumOff val="50000"/>
                  </a:schemeClr>
                </a:solidFill>
              </a:rPr>
              <a:t>Technologies, Singapore Sept </a:t>
            </a:r>
            <a:r>
              <a:rPr lang="en-GB" sz="1030" dirty="0">
                <a:solidFill>
                  <a:schemeClr val="tx1">
                    <a:lumMod val="50000"/>
                    <a:lumOff val="50000"/>
                  </a:schemeClr>
                </a:solidFill>
              </a:rPr>
              <a:t>2017. </a:t>
            </a:r>
            <a:r>
              <a:rPr lang="en-SG" sz="1030" dirty="0">
                <a:solidFill>
                  <a:schemeClr val="tx1">
                    <a:lumMod val="50000"/>
                    <a:lumOff val="50000"/>
                  </a:schemeClr>
                </a:solidFill>
              </a:rPr>
              <a:t>PRODUCTIVE FACADES: POTENTIAL ENERGY AND FOOD HARVESTING IN SINGAPORE’S RESIDENTIAL BUILDINGS. </a:t>
            </a:r>
            <a:r>
              <a:rPr lang="en-GB" sz="1030" dirty="0" smtClean="0">
                <a:solidFill>
                  <a:schemeClr val="tx1">
                    <a:lumMod val="50000"/>
                    <a:lumOff val="50000"/>
                  </a:schemeClr>
                </a:solidFill>
              </a:rPr>
              <a:t>Dr Abel TABLADA. </a:t>
            </a:r>
            <a:r>
              <a:rPr lang="en-GB" sz="1030" dirty="0" err="1" smtClean="0">
                <a:solidFill>
                  <a:schemeClr val="tx1">
                    <a:lumMod val="50000"/>
                    <a:lumOff val="50000"/>
                  </a:schemeClr>
                </a:solidFill>
              </a:rPr>
              <a:t>Dept</a:t>
            </a:r>
            <a:r>
              <a:rPr lang="en-GB" sz="1030" dirty="0" smtClean="0">
                <a:solidFill>
                  <a:schemeClr val="tx1">
                    <a:lumMod val="50000"/>
                    <a:lumOff val="50000"/>
                  </a:schemeClr>
                </a:solidFill>
              </a:rPr>
              <a:t> of Arch., SDE, NUS</a:t>
            </a:r>
            <a:endParaRPr lang="en-GB" sz="1030" dirty="0">
              <a:solidFill>
                <a:schemeClr val="tx1">
                  <a:lumMod val="50000"/>
                  <a:lumOff val="50000"/>
                </a:schemeClr>
              </a:solidFill>
            </a:endParaRPr>
          </a:p>
        </p:txBody>
      </p:sp>
      <p:cxnSp>
        <p:nvCxnSpPr>
          <p:cNvPr id="14" name="Straight Connector 13"/>
          <p:cNvCxnSpPr/>
          <p:nvPr/>
        </p:nvCxnSpPr>
        <p:spPr>
          <a:xfrm flipV="1">
            <a:off x="-1" y="6611779"/>
            <a:ext cx="12192001" cy="1"/>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7" name="Rectangle 4"/>
          <p:cNvSpPr/>
          <p:nvPr/>
        </p:nvSpPr>
        <p:spPr>
          <a:xfrm>
            <a:off x="-1" y="36023"/>
            <a:ext cx="10934701" cy="461665"/>
          </a:xfrm>
          <a:prstGeom prst="rect">
            <a:avLst/>
          </a:prstGeom>
          <a:solidFill>
            <a:srgbClr val="002060"/>
          </a:solidFill>
        </p:spPr>
        <p:txBody>
          <a:bodyPr wrap="square">
            <a:spAutoFit/>
          </a:bodyPr>
          <a:lstStyle/>
          <a:p>
            <a:pPr>
              <a:spcBef>
                <a:spcPts val="150"/>
              </a:spcBef>
            </a:pPr>
            <a:r>
              <a:rPr lang="en-US" altLang="zh-CN" sz="2400" b="1" dirty="0">
                <a:solidFill>
                  <a:schemeClr val="bg1"/>
                </a:solidFill>
                <a:latin typeface="Calibri Light" panose="020F0302020204030204" pitchFamily="34" charset="0"/>
                <a:ea typeface="SimSun" panose="02010600030101010101" pitchFamily="2" charset="-122"/>
                <a:cs typeface="Times New Roman" panose="02020603050405020304" pitchFamily="18" charset="0"/>
              </a:rPr>
              <a:t> </a:t>
            </a:r>
            <a:r>
              <a:rPr lang="en-US" altLang="zh-CN" sz="1200" b="1" dirty="0">
                <a:solidFill>
                  <a:schemeClr val="bg1"/>
                </a:solidFill>
                <a:latin typeface="Calibri Light" panose="020F0302020204030204" pitchFamily="34" charset="0"/>
                <a:ea typeface="SimSun" panose="02010600030101010101" pitchFamily="2" charset="-122"/>
                <a:cs typeface="Times New Roman" panose="02020603050405020304" pitchFamily="18" charset="0"/>
              </a:rPr>
              <a:t>3</a:t>
            </a:r>
            <a:r>
              <a:rPr lang="en-US" altLang="zh-CN" sz="1200" b="1" dirty="0" smtClean="0">
                <a:solidFill>
                  <a:schemeClr val="bg1"/>
                </a:solidFill>
                <a:latin typeface="Calibri Light" panose="020F0302020204030204" pitchFamily="34" charset="0"/>
                <a:ea typeface="SimSun" panose="02010600030101010101" pitchFamily="2" charset="-122"/>
                <a:cs typeface="Times New Roman" panose="02020603050405020304" pitchFamily="18" charset="0"/>
              </a:rPr>
              <a:t>/50</a:t>
            </a:r>
            <a:r>
              <a:rPr lang="en-US" altLang="zh-CN" sz="2400" b="1" dirty="0" smtClean="0">
                <a:solidFill>
                  <a:schemeClr val="bg1"/>
                </a:solidFill>
                <a:latin typeface="Calibri Light" panose="020F0302020204030204" pitchFamily="34" charset="0"/>
                <a:ea typeface="SimSun" panose="02010600030101010101" pitchFamily="2" charset="-122"/>
                <a:cs typeface="Times New Roman" panose="02020603050405020304" pitchFamily="18" charset="0"/>
              </a:rPr>
              <a:t>   </a:t>
            </a:r>
            <a:r>
              <a:rPr lang="en-US" altLang="zh-CN" sz="2400" b="1" dirty="0">
                <a:solidFill>
                  <a:schemeClr val="bg1"/>
                </a:solidFill>
                <a:latin typeface="Calibri Light" panose="020F0302020204030204" pitchFamily="34" charset="0"/>
                <a:ea typeface="SimSun" panose="02010600030101010101" pitchFamily="2" charset="-122"/>
                <a:cs typeface="Times New Roman" panose="02020603050405020304" pitchFamily="18" charset="0"/>
              </a:rPr>
              <a:t>I. Background</a:t>
            </a:r>
          </a:p>
        </p:txBody>
      </p:sp>
      <p:pic>
        <p:nvPicPr>
          <p:cNvPr id="18" name="Pictur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88304" y="102948"/>
            <a:ext cx="864393" cy="394740"/>
          </a:xfrm>
          <a:prstGeom prst="rect">
            <a:avLst/>
          </a:prstGeom>
        </p:spPr>
      </p:pic>
      <p:cxnSp>
        <p:nvCxnSpPr>
          <p:cNvPr id="19" name="Straight Connector 18"/>
          <p:cNvCxnSpPr/>
          <p:nvPr/>
        </p:nvCxnSpPr>
        <p:spPr>
          <a:xfrm>
            <a:off x="0" y="497688"/>
            <a:ext cx="10934700" cy="1"/>
          </a:xfrm>
          <a:prstGeom prst="line">
            <a:avLst/>
          </a:prstGeom>
          <a:ln w="38100">
            <a:solidFill>
              <a:srgbClr val="F0A51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0717866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olo 3"/>
          <p:cNvSpPr>
            <a:spLocks noGrp="1"/>
          </p:cNvSpPr>
          <p:nvPr>
            <p:ph type="title"/>
          </p:nvPr>
        </p:nvSpPr>
        <p:spPr>
          <a:xfrm>
            <a:off x="677104" y="1040214"/>
            <a:ext cx="4664074" cy="993775"/>
          </a:xfrm>
        </p:spPr>
        <p:txBody>
          <a:bodyPr>
            <a:noAutofit/>
          </a:bodyPr>
          <a:lstStyle/>
          <a:p>
            <a:pPr eaLnBrk="1" hangingPunct="1"/>
            <a:r>
              <a:rPr lang="en-US" altLang="en-US" sz="3600" dirty="0"/>
              <a:t>Recommendations and partial conclusions</a:t>
            </a:r>
          </a:p>
        </p:txBody>
      </p:sp>
      <p:sp>
        <p:nvSpPr>
          <p:cNvPr id="23555" name="Segnaposto contenuto 4"/>
          <p:cNvSpPr>
            <a:spLocks noGrp="1"/>
          </p:cNvSpPr>
          <p:nvPr>
            <p:ph sz="half" idx="1"/>
          </p:nvPr>
        </p:nvSpPr>
        <p:spPr>
          <a:xfrm>
            <a:off x="677104" y="2316163"/>
            <a:ext cx="5162550" cy="3805237"/>
          </a:xfrm>
        </p:spPr>
        <p:txBody>
          <a:bodyPr>
            <a:normAutofit/>
          </a:bodyPr>
          <a:lstStyle/>
          <a:p>
            <a:r>
              <a:rPr lang="en-US" altLang="en-US" sz="1800" dirty="0"/>
              <a:t>There is high potential of food and energy harvesting on building facades in low </a:t>
            </a:r>
            <a:r>
              <a:rPr lang="en-US" altLang="en-US" sz="1800" dirty="0" smtClean="0"/>
              <a:t>latitudes. </a:t>
            </a:r>
          </a:p>
          <a:p>
            <a:pPr marL="268288" indent="0">
              <a:buNone/>
            </a:pPr>
            <a:r>
              <a:rPr lang="en-US" altLang="en-US" sz="1800" dirty="0" smtClean="0"/>
              <a:t>However</a:t>
            </a:r>
            <a:r>
              <a:rPr lang="en-US" altLang="en-US" sz="1800" dirty="0"/>
              <a:t>, only densities lower than PR=3 allow the incidence of irradiance values above the threshold for energy harvesting</a:t>
            </a:r>
          </a:p>
          <a:p>
            <a:pPr eaLnBrk="1" hangingPunct="1"/>
            <a:r>
              <a:rPr lang="en-US" altLang="en-US" sz="1800" dirty="0"/>
              <a:t>Farming and solar collectors can be installed on all facades at any height. </a:t>
            </a:r>
          </a:p>
          <a:p>
            <a:pPr marL="342900" lvl="1" indent="0">
              <a:buNone/>
            </a:pPr>
            <a:r>
              <a:rPr lang="en-US" altLang="en-US" sz="1600" dirty="0">
                <a:ea typeface="ＭＳ Ｐゴシック" panose="020B0600070205080204" pitchFamily="34" charset="-128"/>
              </a:rPr>
              <a:t>However, it is recommended to be installed only on those facade areas where PV panels are not feasible based on irradiance threshold.</a:t>
            </a:r>
          </a:p>
          <a:p>
            <a:pPr eaLnBrk="1" hangingPunct="1"/>
            <a:r>
              <a:rPr lang="en-US" altLang="en-US" sz="1800" dirty="0" smtClean="0"/>
              <a:t>PV </a:t>
            </a:r>
            <a:r>
              <a:rPr lang="en-US" altLang="en-US" sz="1800" dirty="0"/>
              <a:t>panels on the top section of </a:t>
            </a:r>
            <a:r>
              <a:rPr lang="en-US" altLang="en-US" sz="1800" dirty="0" smtClean="0"/>
              <a:t>all facades </a:t>
            </a:r>
            <a:r>
              <a:rPr lang="en-US" altLang="en-US" sz="1800" dirty="0"/>
              <a:t>and farming and solar collectors on the remaining sections.</a:t>
            </a:r>
          </a:p>
        </p:txBody>
      </p:sp>
      <p:graphicFrame>
        <p:nvGraphicFramePr>
          <p:cNvPr id="4" name="Content Placeholder 3"/>
          <p:cNvGraphicFramePr>
            <a:graphicFrameLocks noGrp="1"/>
          </p:cNvGraphicFramePr>
          <p:nvPr>
            <p:ph sz="half" idx="2"/>
            <p:extLst>
              <p:ext uri="{D42A27DB-BD31-4B8C-83A1-F6EECF244321}">
                <p14:modId xmlns:p14="http://schemas.microsoft.com/office/powerpoint/2010/main" val="698534723"/>
              </p:ext>
            </p:extLst>
          </p:nvPr>
        </p:nvGraphicFramePr>
        <p:xfrm>
          <a:off x="6149008" y="1338475"/>
          <a:ext cx="4785692" cy="4782925"/>
        </p:xfrm>
        <a:graphic>
          <a:graphicData uri="http://schemas.openxmlformats.org/drawingml/2006/table">
            <a:tbl>
              <a:tblPr/>
              <a:tblGrid>
                <a:gridCol w="659381">
                  <a:extLst>
                    <a:ext uri="{9D8B030D-6E8A-4147-A177-3AD203B41FA5}">
                      <a16:colId xmlns:a16="http://schemas.microsoft.com/office/drawing/2014/main" val="20000"/>
                    </a:ext>
                  </a:extLst>
                </a:gridCol>
                <a:gridCol w="852217">
                  <a:extLst>
                    <a:ext uri="{9D8B030D-6E8A-4147-A177-3AD203B41FA5}">
                      <a16:colId xmlns:a16="http://schemas.microsoft.com/office/drawing/2014/main" val="20001"/>
                    </a:ext>
                  </a:extLst>
                </a:gridCol>
                <a:gridCol w="595102">
                  <a:extLst>
                    <a:ext uri="{9D8B030D-6E8A-4147-A177-3AD203B41FA5}">
                      <a16:colId xmlns:a16="http://schemas.microsoft.com/office/drawing/2014/main" val="20002"/>
                    </a:ext>
                  </a:extLst>
                </a:gridCol>
                <a:gridCol w="593028">
                  <a:extLst>
                    <a:ext uri="{9D8B030D-6E8A-4147-A177-3AD203B41FA5}">
                      <a16:colId xmlns:a16="http://schemas.microsoft.com/office/drawing/2014/main" val="20003"/>
                    </a:ext>
                  </a:extLst>
                </a:gridCol>
                <a:gridCol w="595101">
                  <a:extLst>
                    <a:ext uri="{9D8B030D-6E8A-4147-A177-3AD203B41FA5}">
                      <a16:colId xmlns:a16="http://schemas.microsoft.com/office/drawing/2014/main" val="20004"/>
                    </a:ext>
                  </a:extLst>
                </a:gridCol>
                <a:gridCol w="597174">
                  <a:extLst>
                    <a:ext uri="{9D8B030D-6E8A-4147-A177-3AD203B41FA5}">
                      <a16:colId xmlns:a16="http://schemas.microsoft.com/office/drawing/2014/main" val="20005"/>
                    </a:ext>
                  </a:extLst>
                </a:gridCol>
                <a:gridCol w="893689">
                  <a:extLst>
                    <a:ext uri="{9D8B030D-6E8A-4147-A177-3AD203B41FA5}">
                      <a16:colId xmlns:a16="http://schemas.microsoft.com/office/drawing/2014/main" val="20006"/>
                    </a:ext>
                  </a:extLst>
                </a:gridCol>
              </a:tblGrid>
              <a:tr h="402232">
                <a:tc rowSpan="2">
                  <a:txBody>
                    <a:bodyPr/>
                    <a:lstStyle>
                      <a:lvl1pPr defTabSz="685800">
                        <a:lnSpc>
                          <a:spcPct val="90000"/>
                        </a:lnSpc>
                        <a:spcBef>
                          <a:spcPts val="750"/>
                        </a:spcBef>
                        <a:buFont typeface="Arial" panose="020B0604020202020204" pitchFamily="34" charset="0"/>
                        <a:defRPr sz="1900">
                          <a:solidFill>
                            <a:schemeClr val="tx1"/>
                          </a:solidFill>
                          <a:latin typeface="Calibri" panose="020F0502020204030204" pitchFamily="34" charset="0"/>
                          <a:ea typeface="ＭＳ Ｐゴシック" panose="020B0600070205080204" pitchFamily="34" charset="-128"/>
                        </a:defRPr>
                      </a:lvl1pPr>
                      <a:lvl2pPr defTabSz="685800">
                        <a:lnSpc>
                          <a:spcPct val="90000"/>
                        </a:lnSpc>
                        <a:spcBef>
                          <a:spcPts val="375"/>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2pPr>
                      <a:lvl3pPr defTabSz="685800">
                        <a:lnSpc>
                          <a:spcPct val="90000"/>
                        </a:lnSpc>
                        <a:spcBef>
                          <a:spcPts val="375"/>
                        </a:spcBef>
                        <a:buFont typeface="Arial" panose="020B0604020202020204" pitchFamily="34" charset="0"/>
                        <a:defRPr sz="1300">
                          <a:solidFill>
                            <a:schemeClr val="tx1"/>
                          </a:solidFill>
                          <a:latin typeface="Calibri" panose="020F0502020204030204" pitchFamily="34" charset="0"/>
                          <a:ea typeface="ＭＳ Ｐゴシック" panose="020B0600070205080204" pitchFamily="34" charset="-128"/>
                        </a:defRPr>
                      </a:lvl3pPr>
                      <a:lvl4pPr defTabSz="685800">
                        <a:lnSpc>
                          <a:spcPct val="90000"/>
                        </a:lnSpc>
                        <a:spcBef>
                          <a:spcPts val="375"/>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4pPr>
                      <a:lvl5pPr defTabSz="685800">
                        <a:lnSpc>
                          <a:spcPct val="90000"/>
                        </a:lnSpc>
                        <a:spcBef>
                          <a:spcPts val="375"/>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5pPr>
                      <a:lvl6pPr marL="1828800" indent="457200" defTabSz="685800" eaLnBrk="0" fontAlgn="base" hangingPunct="0">
                        <a:lnSpc>
                          <a:spcPct val="90000"/>
                        </a:lnSpc>
                        <a:spcBef>
                          <a:spcPts val="375"/>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6pPr>
                      <a:lvl7pPr marL="2286000" indent="457200" defTabSz="685800" eaLnBrk="0" fontAlgn="base" hangingPunct="0">
                        <a:lnSpc>
                          <a:spcPct val="90000"/>
                        </a:lnSpc>
                        <a:spcBef>
                          <a:spcPts val="375"/>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7pPr>
                      <a:lvl8pPr marL="2743200" indent="457200" defTabSz="685800" eaLnBrk="0" fontAlgn="base" hangingPunct="0">
                        <a:lnSpc>
                          <a:spcPct val="90000"/>
                        </a:lnSpc>
                        <a:spcBef>
                          <a:spcPts val="375"/>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8pPr>
                      <a:lvl9pPr marL="3200400" indent="457200" defTabSz="685800" eaLnBrk="0" fontAlgn="base" hangingPunct="0">
                        <a:lnSpc>
                          <a:spcPct val="90000"/>
                        </a:lnSpc>
                        <a:spcBef>
                          <a:spcPts val="375"/>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9pPr>
                    </a:lstStyle>
                    <a:p>
                      <a:pPr marL="0" marR="0" lvl="0" indent="0" algn="ctr" defTabSz="685800" rtl="0" eaLnBrk="1" fontAlgn="base" latinLnBrk="0" hangingPunct="1">
                        <a:lnSpc>
                          <a:spcPct val="115000"/>
                        </a:lnSpc>
                        <a:spcBef>
                          <a:spcPct val="0"/>
                        </a:spcBef>
                        <a:spcAft>
                          <a:spcPct val="0"/>
                        </a:spcAft>
                        <a:buClrTx/>
                        <a:buSzTx/>
                        <a:buFontTx/>
                        <a:buNone/>
                        <a:tabLst/>
                      </a:pPr>
                      <a:r>
                        <a:rPr kumimoji="0" lang="en-US" altLang="en-US" sz="1200" b="1" i="0" u="none" strike="noStrike" cap="none" normalizeH="0" baseline="0" dirty="0" smtClean="0">
                          <a:ln>
                            <a:noFill/>
                          </a:ln>
                          <a:solidFill>
                            <a:schemeClr val="tx1"/>
                          </a:solidFill>
                          <a:effectLst/>
                          <a:latin typeface="Calibri" panose="020F0502020204030204" pitchFamily="34" charset="0"/>
                          <a:ea typeface="ＭＳ Ｐゴシック" panose="020B0600070205080204" pitchFamily="34" charset="-128"/>
                        </a:rPr>
                        <a:t>Cases</a:t>
                      </a:r>
                      <a:endParaRPr kumimoji="0" lang="en-US" altLang="en-US" sz="1200" b="1" i="0" u="none" strike="noStrike" cap="none" normalizeH="0" baseline="0" dirty="0" smtClean="0">
                        <a:ln>
                          <a:noFill/>
                        </a:ln>
                        <a:solidFill>
                          <a:schemeClr val="tx1"/>
                        </a:solidFill>
                        <a:effectLst/>
                        <a:latin typeface="Consolas" panose="020B0609020204030204" pitchFamily="49" charset="0"/>
                        <a:ea typeface="ＭＳ Ｐゴシック" panose="020B0600070205080204" pitchFamily="34" charset="-128"/>
                        <a:cs typeface="Times New Roman" panose="02020603050405020304" pitchFamily="18" charset="0"/>
                      </a:endParaRPr>
                    </a:p>
                  </a:txBody>
                  <a:tcPr marL="0" marR="0" marT="0" marB="0" horzOverflow="overflow">
                    <a:lnL w="12700" cap="flat" cmpd="sng" algn="ctr">
                      <a:solidFill>
                        <a:srgbClr val="A5A5A5"/>
                      </a:solidFill>
                      <a:prstDash val="solid"/>
                      <a:round/>
                      <a:headEnd type="none" w="med" len="med"/>
                      <a:tailEnd type="none" w="med" len="med"/>
                    </a:lnL>
                    <a:lnR>
                      <a:noFill/>
                    </a:lnR>
                    <a:lnT w="12700" cap="flat" cmpd="sng" algn="ctr">
                      <a:solidFill>
                        <a:srgbClr val="A5A5A5"/>
                      </a:solidFill>
                      <a:prstDash val="solid"/>
                      <a:round/>
                      <a:headEnd type="none" w="med" len="med"/>
                      <a:tailEnd type="none" w="med" len="med"/>
                    </a:lnT>
                    <a:lnB w="12700" cap="flat" cmpd="sng" algn="ctr">
                      <a:solidFill>
                        <a:srgbClr val="A5A5A5"/>
                      </a:solidFill>
                      <a:prstDash val="solid"/>
                      <a:round/>
                      <a:headEnd type="none" w="med" len="med"/>
                      <a:tailEnd type="none" w="med" len="med"/>
                    </a:lnB>
                    <a:lnTlToBr>
                      <a:noFill/>
                    </a:lnTlToBr>
                    <a:lnBlToTr>
                      <a:noFill/>
                    </a:lnBlToTr>
                    <a:solidFill>
                      <a:srgbClr val="C9C9C9"/>
                    </a:solidFill>
                  </a:tcPr>
                </a:tc>
                <a:tc rowSpan="2">
                  <a:txBody>
                    <a:bodyPr/>
                    <a:lstStyle>
                      <a:lvl1pPr defTabSz="685800">
                        <a:lnSpc>
                          <a:spcPct val="90000"/>
                        </a:lnSpc>
                        <a:spcBef>
                          <a:spcPts val="750"/>
                        </a:spcBef>
                        <a:buFont typeface="Arial" panose="020B0604020202020204" pitchFamily="34" charset="0"/>
                        <a:defRPr sz="1900">
                          <a:solidFill>
                            <a:schemeClr val="tx1"/>
                          </a:solidFill>
                          <a:latin typeface="Calibri" panose="020F0502020204030204" pitchFamily="34" charset="0"/>
                          <a:ea typeface="ＭＳ Ｐゴシック" panose="020B0600070205080204" pitchFamily="34" charset="-128"/>
                        </a:defRPr>
                      </a:lvl1pPr>
                      <a:lvl2pPr defTabSz="685800">
                        <a:lnSpc>
                          <a:spcPct val="90000"/>
                        </a:lnSpc>
                        <a:spcBef>
                          <a:spcPts val="375"/>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2pPr>
                      <a:lvl3pPr defTabSz="685800">
                        <a:lnSpc>
                          <a:spcPct val="90000"/>
                        </a:lnSpc>
                        <a:spcBef>
                          <a:spcPts val="375"/>
                        </a:spcBef>
                        <a:buFont typeface="Arial" panose="020B0604020202020204" pitchFamily="34" charset="0"/>
                        <a:defRPr sz="1300">
                          <a:solidFill>
                            <a:schemeClr val="tx1"/>
                          </a:solidFill>
                          <a:latin typeface="Calibri" panose="020F0502020204030204" pitchFamily="34" charset="0"/>
                          <a:ea typeface="ＭＳ Ｐゴシック" panose="020B0600070205080204" pitchFamily="34" charset="-128"/>
                        </a:defRPr>
                      </a:lvl3pPr>
                      <a:lvl4pPr defTabSz="685800">
                        <a:lnSpc>
                          <a:spcPct val="90000"/>
                        </a:lnSpc>
                        <a:spcBef>
                          <a:spcPts val="375"/>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4pPr>
                      <a:lvl5pPr defTabSz="685800">
                        <a:lnSpc>
                          <a:spcPct val="90000"/>
                        </a:lnSpc>
                        <a:spcBef>
                          <a:spcPts val="375"/>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5pPr>
                      <a:lvl6pPr marL="1828800" indent="457200" defTabSz="685800" eaLnBrk="0" fontAlgn="base" hangingPunct="0">
                        <a:lnSpc>
                          <a:spcPct val="90000"/>
                        </a:lnSpc>
                        <a:spcBef>
                          <a:spcPts val="375"/>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6pPr>
                      <a:lvl7pPr marL="2286000" indent="457200" defTabSz="685800" eaLnBrk="0" fontAlgn="base" hangingPunct="0">
                        <a:lnSpc>
                          <a:spcPct val="90000"/>
                        </a:lnSpc>
                        <a:spcBef>
                          <a:spcPts val="375"/>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7pPr>
                      <a:lvl8pPr marL="2743200" indent="457200" defTabSz="685800" eaLnBrk="0" fontAlgn="base" hangingPunct="0">
                        <a:lnSpc>
                          <a:spcPct val="90000"/>
                        </a:lnSpc>
                        <a:spcBef>
                          <a:spcPts val="375"/>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8pPr>
                      <a:lvl9pPr marL="3200400" indent="457200" defTabSz="685800" eaLnBrk="0" fontAlgn="base" hangingPunct="0">
                        <a:lnSpc>
                          <a:spcPct val="90000"/>
                        </a:lnSpc>
                        <a:spcBef>
                          <a:spcPts val="375"/>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9pPr>
                    </a:lstStyle>
                    <a:p>
                      <a:pPr marL="0" marR="0" lvl="0" indent="0" algn="ctr" defTabSz="685800" rtl="0" eaLnBrk="1" fontAlgn="base" latinLnBrk="0" hangingPunct="1">
                        <a:lnSpc>
                          <a:spcPct val="115000"/>
                        </a:lnSpc>
                        <a:spcBef>
                          <a:spcPct val="0"/>
                        </a:spcBef>
                        <a:spcAft>
                          <a:spcPct val="0"/>
                        </a:spcAft>
                        <a:buClrTx/>
                        <a:buSzTx/>
                        <a:buFontTx/>
                        <a:buNone/>
                        <a:tabLst/>
                      </a:pPr>
                      <a:r>
                        <a:rPr kumimoji="0" lang="en-US" altLang="en-US" sz="1200" b="1" i="0" u="none" strike="noStrike" cap="none" normalizeH="0" baseline="0" smtClean="0">
                          <a:ln>
                            <a:noFill/>
                          </a:ln>
                          <a:solidFill>
                            <a:schemeClr val="tx1"/>
                          </a:solidFill>
                          <a:effectLst/>
                          <a:latin typeface="Calibri" panose="020F0502020204030204" pitchFamily="34" charset="0"/>
                          <a:ea typeface="ＭＳ Ｐゴシック" panose="020B0600070205080204" pitchFamily="34" charset="-128"/>
                        </a:rPr>
                        <a:t>Farming 2</a:t>
                      </a:r>
                      <a:r>
                        <a:rPr kumimoji="0" lang="en-US" altLang="en-US" sz="1200" b="1" i="0" u="none" strike="noStrike" cap="none" normalizeH="0" baseline="30000" smtClean="0">
                          <a:ln>
                            <a:noFill/>
                          </a:ln>
                          <a:solidFill>
                            <a:schemeClr val="tx1"/>
                          </a:solidFill>
                          <a:effectLst/>
                          <a:latin typeface="Calibri" panose="020F0502020204030204" pitchFamily="34" charset="0"/>
                          <a:ea typeface="ＭＳ Ｐゴシック" panose="020B0600070205080204" pitchFamily="34" charset="-128"/>
                        </a:rPr>
                        <a:t>nd</a:t>
                      </a:r>
                      <a:r>
                        <a:rPr kumimoji="0" lang="en-US" altLang="en-US" sz="1200" b="1" i="0" u="none" strike="noStrike" cap="none" normalizeH="0" baseline="0" smtClean="0">
                          <a:ln>
                            <a:noFill/>
                          </a:ln>
                          <a:solidFill>
                            <a:schemeClr val="tx1"/>
                          </a:solidFill>
                          <a:effectLst/>
                          <a:latin typeface="Calibri" panose="020F0502020204030204" pitchFamily="34" charset="0"/>
                          <a:ea typeface="ＭＳ Ｐゴシック" panose="020B0600070205080204" pitchFamily="34" charset="-128"/>
                        </a:rPr>
                        <a:t> category</a:t>
                      </a:r>
                      <a:endParaRPr kumimoji="0" lang="en-US" altLang="en-US" sz="1200" b="1" i="0" u="none" strike="noStrike" cap="none" normalizeH="0" baseline="0" smtClean="0">
                        <a:ln>
                          <a:noFill/>
                        </a:ln>
                        <a:solidFill>
                          <a:schemeClr val="tx1"/>
                        </a:solidFill>
                        <a:effectLst/>
                        <a:latin typeface="Consolas" panose="020B0609020204030204" pitchFamily="49" charset="0"/>
                        <a:ea typeface="ＭＳ Ｐゴシック" panose="020B0600070205080204" pitchFamily="34" charset="-128"/>
                        <a:cs typeface="Times New Roman" panose="02020603050405020304" pitchFamily="18" charset="0"/>
                      </a:endParaRPr>
                    </a:p>
                  </a:txBody>
                  <a:tcPr marL="0" marR="0" marT="0" marB="0" horzOverflow="overflow">
                    <a:lnL>
                      <a:noFill/>
                    </a:lnL>
                    <a:lnR>
                      <a:noFill/>
                    </a:lnR>
                    <a:lnT w="12700" cap="flat" cmpd="sng" algn="ctr">
                      <a:solidFill>
                        <a:srgbClr val="A5A5A5"/>
                      </a:solidFill>
                      <a:prstDash val="solid"/>
                      <a:round/>
                      <a:headEnd type="none" w="med" len="med"/>
                      <a:tailEnd type="none" w="med" len="med"/>
                    </a:lnT>
                    <a:lnB w="12700" cap="flat" cmpd="sng" algn="ctr">
                      <a:solidFill>
                        <a:srgbClr val="A5A5A5"/>
                      </a:solidFill>
                      <a:prstDash val="solid"/>
                      <a:round/>
                      <a:headEnd type="none" w="med" len="med"/>
                      <a:tailEnd type="none" w="med" len="med"/>
                    </a:lnB>
                    <a:lnTlToBr>
                      <a:noFill/>
                    </a:lnTlToBr>
                    <a:lnBlToTr>
                      <a:noFill/>
                    </a:lnBlToTr>
                    <a:solidFill>
                      <a:srgbClr val="C9C9C9"/>
                    </a:solidFill>
                  </a:tcPr>
                </a:tc>
                <a:tc gridSpan="4">
                  <a:txBody>
                    <a:bodyPr/>
                    <a:lstStyle>
                      <a:lvl1pPr defTabSz="685800">
                        <a:lnSpc>
                          <a:spcPct val="90000"/>
                        </a:lnSpc>
                        <a:spcBef>
                          <a:spcPts val="750"/>
                        </a:spcBef>
                        <a:buFont typeface="Arial" panose="020B0604020202020204" pitchFamily="34" charset="0"/>
                        <a:defRPr sz="1900">
                          <a:solidFill>
                            <a:schemeClr val="tx1"/>
                          </a:solidFill>
                          <a:latin typeface="Calibri" panose="020F0502020204030204" pitchFamily="34" charset="0"/>
                          <a:ea typeface="ＭＳ Ｐゴシック" panose="020B0600070205080204" pitchFamily="34" charset="-128"/>
                        </a:defRPr>
                      </a:lvl1pPr>
                      <a:lvl2pPr defTabSz="685800">
                        <a:lnSpc>
                          <a:spcPct val="90000"/>
                        </a:lnSpc>
                        <a:spcBef>
                          <a:spcPts val="375"/>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2pPr>
                      <a:lvl3pPr defTabSz="685800">
                        <a:lnSpc>
                          <a:spcPct val="90000"/>
                        </a:lnSpc>
                        <a:spcBef>
                          <a:spcPts val="375"/>
                        </a:spcBef>
                        <a:buFont typeface="Arial" panose="020B0604020202020204" pitchFamily="34" charset="0"/>
                        <a:defRPr sz="1300">
                          <a:solidFill>
                            <a:schemeClr val="tx1"/>
                          </a:solidFill>
                          <a:latin typeface="Calibri" panose="020F0502020204030204" pitchFamily="34" charset="0"/>
                          <a:ea typeface="ＭＳ Ｐゴシック" panose="020B0600070205080204" pitchFamily="34" charset="-128"/>
                        </a:defRPr>
                      </a:lvl3pPr>
                      <a:lvl4pPr defTabSz="685800">
                        <a:lnSpc>
                          <a:spcPct val="90000"/>
                        </a:lnSpc>
                        <a:spcBef>
                          <a:spcPts val="375"/>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4pPr>
                      <a:lvl5pPr defTabSz="685800">
                        <a:lnSpc>
                          <a:spcPct val="90000"/>
                        </a:lnSpc>
                        <a:spcBef>
                          <a:spcPts val="375"/>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5pPr>
                      <a:lvl6pPr marL="1828800" indent="457200" defTabSz="685800" eaLnBrk="0" fontAlgn="base" hangingPunct="0">
                        <a:lnSpc>
                          <a:spcPct val="90000"/>
                        </a:lnSpc>
                        <a:spcBef>
                          <a:spcPts val="375"/>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6pPr>
                      <a:lvl7pPr marL="2286000" indent="457200" defTabSz="685800" eaLnBrk="0" fontAlgn="base" hangingPunct="0">
                        <a:lnSpc>
                          <a:spcPct val="90000"/>
                        </a:lnSpc>
                        <a:spcBef>
                          <a:spcPts val="375"/>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7pPr>
                      <a:lvl8pPr marL="2743200" indent="457200" defTabSz="685800" eaLnBrk="0" fontAlgn="base" hangingPunct="0">
                        <a:lnSpc>
                          <a:spcPct val="90000"/>
                        </a:lnSpc>
                        <a:spcBef>
                          <a:spcPts val="375"/>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8pPr>
                      <a:lvl9pPr marL="3200400" indent="457200" defTabSz="685800" eaLnBrk="0" fontAlgn="base" hangingPunct="0">
                        <a:lnSpc>
                          <a:spcPct val="90000"/>
                        </a:lnSpc>
                        <a:spcBef>
                          <a:spcPts val="375"/>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9pPr>
                    </a:lstStyle>
                    <a:p>
                      <a:pPr marL="0" marR="0" lvl="0" indent="0" algn="ctr" defTabSz="685800" rtl="0" eaLnBrk="1" fontAlgn="base" latinLnBrk="0" hangingPunct="1">
                        <a:lnSpc>
                          <a:spcPct val="115000"/>
                        </a:lnSpc>
                        <a:spcBef>
                          <a:spcPct val="0"/>
                        </a:spcBef>
                        <a:spcAft>
                          <a:spcPct val="0"/>
                        </a:spcAft>
                        <a:buClrTx/>
                        <a:buSzTx/>
                        <a:buFontTx/>
                        <a:buNone/>
                        <a:tabLst/>
                      </a:pPr>
                      <a:r>
                        <a:rPr kumimoji="0" lang="en-US" altLang="en-US" sz="1200" b="1" i="0" u="none" strike="noStrike" cap="none" normalizeH="0" baseline="0" smtClean="0">
                          <a:ln>
                            <a:noFill/>
                          </a:ln>
                          <a:solidFill>
                            <a:schemeClr val="tx1"/>
                          </a:solidFill>
                          <a:effectLst/>
                          <a:latin typeface="Calibri" panose="020F0502020204030204" pitchFamily="34" charset="0"/>
                          <a:ea typeface="ＭＳ Ｐゴシック" panose="020B0600070205080204" pitchFamily="34" charset="-128"/>
                        </a:rPr>
                        <a:t>PV (&gt;800kWh/m</a:t>
                      </a:r>
                      <a:r>
                        <a:rPr kumimoji="0" lang="en-US" altLang="en-US" sz="1200" b="1" i="0" u="none" strike="noStrike" cap="none" normalizeH="0" baseline="30000" smtClean="0">
                          <a:ln>
                            <a:noFill/>
                          </a:ln>
                          <a:solidFill>
                            <a:schemeClr val="tx1"/>
                          </a:solidFill>
                          <a:effectLst/>
                          <a:latin typeface="Calibri" panose="020F0502020204030204" pitchFamily="34" charset="0"/>
                          <a:ea typeface="ＭＳ Ｐゴシック" panose="020B0600070205080204" pitchFamily="34" charset="-128"/>
                        </a:rPr>
                        <a:t>2</a:t>
                      </a:r>
                      <a:r>
                        <a:rPr kumimoji="0" lang="en-US" altLang="en-US" sz="1200" b="1" i="0" u="none" strike="noStrike" cap="none" normalizeH="0" baseline="0" smtClean="0">
                          <a:ln>
                            <a:noFill/>
                          </a:ln>
                          <a:solidFill>
                            <a:schemeClr val="tx1"/>
                          </a:solidFill>
                          <a:effectLst/>
                          <a:latin typeface="Calibri" panose="020F0502020204030204" pitchFamily="34" charset="0"/>
                          <a:ea typeface="ＭＳ Ｐゴシック" panose="020B0600070205080204" pitchFamily="34" charset="-128"/>
                        </a:rPr>
                        <a:t>)</a:t>
                      </a:r>
                      <a:endParaRPr kumimoji="0" lang="en-US" altLang="en-US" sz="1200" b="1" i="0" u="none" strike="noStrike" cap="none" normalizeH="0" baseline="0" smtClean="0">
                        <a:ln>
                          <a:noFill/>
                        </a:ln>
                        <a:solidFill>
                          <a:schemeClr val="tx1"/>
                        </a:solidFill>
                        <a:effectLst/>
                        <a:latin typeface="Consolas" panose="020B0609020204030204" pitchFamily="49" charset="0"/>
                        <a:ea typeface="ＭＳ Ｐゴシック" panose="020B0600070205080204" pitchFamily="34" charset="-128"/>
                        <a:cs typeface="Times New Roman" panose="02020603050405020304" pitchFamily="18" charset="0"/>
                      </a:endParaRPr>
                    </a:p>
                  </a:txBody>
                  <a:tcPr marL="0" marR="0" marT="0" marB="0" horzOverflow="overflow">
                    <a:lnL>
                      <a:noFill/>
                    </a:lnL>
                    <a:lnR>
                      <a:noFill/>
                    </a:lnR>
                    <a:lnT w="12700" cap="flat" cmpd="sng" algn="ctr">
                      <a:solidFill>
                        <a:srgbClr val="A5A5A5"/>
                      </a:solidFill>
                      <a:prstDash val="solid"/>
                      <a:round/>
                      <a:headEnd type="none" w="med" len="med"/>
                      <a:tailEnd type="none" w="med" len="med"/>
                    </a:lnT>
                    <a:lnB w="12700" cap="flat" cmpd="sng" algn="ctr">
                      <a:solidFill>
                        <a:srgbClr val="A5A5A5"/>
                      </a:solidFill>
                      <a:prstDash val="solid"/>
                      <a:round/>
                      <a:headEnd type="none" w="med" len="med"/>
                      <a:tailEnd type="none" w="med" len="med"/>
                    </a:lnB>
                    <a:lnTlToBr>
                      <a:noFill/>
                    </a:lnTlToBr>
                    <a:lnBlToTr>
                      <a:noFill/>
                    </a:lnBlToTr>
                    <a:solidFill>
                      <a:srgbClr val="C9C9C9"/>
                    </a:solidFill>
                  </a:tcPr>
                </a:tc>
                <a:tc hMerge="1">
                  <a:txBody>
                    <a:bodyPr/>
                    <a:lstStyle/>
                    <a:p>
                      <a:endParaRPr lang="en-GB"/>
                    </a:p>
                  </a:txBody>
                  <a:tcPr/>
                </a:tc>
                <a:tc hMerge="1">
                  <a:txBody>
                    <a:bodyPr/>
                    <a:lstStyle/>
                    <a:p>
                      <a:endParaRPr lang="en-GB"/>
                    </a:p>
                  </a:txBody>
                  <a:tcPr/>
                </a:tc>
                <a:tc hMerge="1">
                  <a:txBody>
                    <a:bodyPr/>
                    <a:lstStyle/>
                    <a:p>
                      <a:endParaRPr lang="en-GB"/>
                    </a:p>
                  </a:txBody>
                  <a:tcPr/>
                </a:tc>
                <a:tc rowSpan="2">
                  <a:txBody>
                    <a:bodyPr/>
                    <a:lstStyle>
                      <a:lvl1pPr defTabSz="685800">
                        <a:lnSpc>
                          <a:spcPct val="90000"/>
                        </a:lnSpc>
                        <a:spcBef>
                          <a:spcPts val="750"/>
                        </a:spcBef>
                        <a:buFont typeface="Arial" panose="020B0604020202020204" pitchFamily="34" charset="0"/>
                        <a:defRPr sz="1900">
                          <a:solidFill>
                            <a:schemeClr val="tx1"/>
                          </a:solidFill>
                          <a:latin typeface="Calibri" panose="020F0502020204030204" pitchFamily="34" charset="0"/>
                          <a:ea typeface="ＭＳ Ｐゴシック" panose="020B0600070205080204" pitchFamily="34" charset="-128"/>
                        </a:defRPr>
                      </a:lvl1pPr>
                      <a:lvl2pPr defTabSz="685800">
                        <a:lnSpc>
                          <a:spcPct val="90000"/>
                        </a:lnSpc>
                        <a:spcBef>
                          <a:spcPts val="375"/>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2pPr>
                      <a:lvl3pPr defTabSz="685800">
                        <a:lnSpc>
                          <a:spcPct val="90000"/>
                        </a:lnSpc>
                        <a:spcBef>
                          <a:spcPts val="375"/>
                        </a:spcBef>
                        <a:buFont typeface="Arial" panose="020B0604020202020204" pitchFamily="34" charset="0"/>
                        <a:defRPr sz="1300">
                          <a:solidFill>
                            <a:schemeClr val="tx1"/>
                          </a:solidFill>
                          <a:latin typeface="Calibri" panose="020F0502020204030204" pitchFamily="34" charset="0"/>
                          <a:ea typeface="ＭＳ Ｐゴシック" panose="020B0600070205080204" pitchFamily="34" charset="-128"/>
                        </a:defRPr>
                      </a:lvl3pPr>
                      <a:lvl4pPr defTabSz="685800">
                        <a:lnSpc>
                          <a:spcPct val="90000"/>
                        </a:lnSpc>
                        <a:spcBef>
                          <a:spcPts val="375"/>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4pPr>
                      <a:lvl5pPr defTabSz="685800">
                        <a:lnSpc>
                          <a:spcPct val="90000"/>
                        </a:lnSpc>
                        <a:spcBef>
                          <a:spcPts val="375"/>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5pPr>
                      <a:lvl6pPr marL="1828800" indent="457200" defTabSz="685800" eaLnBrk="0" fontAlgn="base" hangingPunct="0">
                        <a:lnSpc>
                          <a:spcPct val="90000"/>
                        </a:lnSpc>
                        <a:spcBef>
                          <a:spcPts val="375"/>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6pPr>
                      <a:lvl7pPr marL="2286000" indent="457200" defTabSz="685800" eaLnBrk="0" fontAlgn="base" hangingPunct="0">
                        <a:lnSpc>
                          <a:spcPct val="90000"/>
                        </a:lnSpc>
                        <a:spcBef>
                          <a:spcPts val="375"/>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7pPr>
                      <a:lvl8pPr marL="2743200" indent="457200" defTabSz="685800" eaLnBrk="0" fontAlgn="base" hangingPunct="0">
                        <a:lnSpc>
                          <a:spcPct val="90000"/>
                        </a:lnSpc>
                        <a:spcBef>
                          <a:spcPts val="375"/>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8pPr>
                      <a:lvl9pPr marL="3200400" indent="457200" defTabSz="685800" eaLnBrk="0" fontAlgn="base" hangingPunct="0">
                        <a:lnSpc>
                          <a:spcPct val="90000"/>
                        </a:lnSpc>
                        <a:spcBef>
                          <a:spcPts val="375"/>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9pPr>
                    </a:lstStyle>
                    <a:p>
                      <a:pPr marL="0" marR="0" lvl="0" indent="0" algn="ctr" defTabSz="685800" rtl="0" eaLnBrk="1" fontAlgn="base" latinLnBrk="0" hangingPunct="1">
                        <a:lnSpc>
                          <a:spcPct val="115000"/>
                        </a:lnSpc>
                        <a:spcBef>
                          <a:spcPct val="0"/>
                        </a:spcBef>
                        <a:spcAft>
                          <a:spcPct val="0"/>
                        </a:spcAft>
                        <a:buClrTx/>
                        <a:buSzTx/>
                        <a:buFontTx/>
                        <a:buNone/>
                        <a:tabLst/>
                      </a:pPr>
                      <a:r>
                        <a:rPr kumimoji="0" lang="en-US" altLang="en-US" sz="1200" b="1" i="0" u="none" strike="noStrike" cap="none" normalizeH="0" baseline="0" smtClean="0">
                          <a:ln>
                            <a:noFill/>
                          </a:ln>
                          <a:solidFill>
                            <a:schemeClr val="tx1"/>
                          </a:solidFill>
                          <a:effectLst/>
                          <a:latin typeface="Calibri" panose="020F0502020204030204" pitchFamily="34" charset="0"/>
                          <a:ea typeface="ＭＳ Ｐゴシック" panose="020B0600070205080204" pitchFamily="34" charset="-128"/>
                        </a:rPr>
                        <a:t>Solar collector</a:t>
                      </a:r>
                      <a:endParaRPr kumimoji="0" lang="en-US" altLang="en-US" sz="1200" b="1" i="0" u="none" strike="noStrike" cap="none" normalizeH="0" baseline="0" smtClean="0">
                        <a:ln>
                          <a:noFill/>
                        </a:ln>
                        <a:solidFill>
                          <a:schemeClr val="tx1"/>
                        </a:solidFill>
                        <a:effectLst/>
                        <a:latin typeface="Consolas" panose="020B0609020204030204" pitchFamily="49" charset="0"/>
                        <a:ea typeface="ＭＳ Ｐゴシック" panose="020B0600070205080204" pitchFamily="34" charset="-128"/>
                        <a:cs typeface="Times New Roman" panose="02020603050405020304" pitchFamily="18" charset="0"/>
                      </a:endParaRPr>
                    </a:p>
                  </a:txBody>
                  <a:tcPr marL="0" marR="0" marT="0" marB="0" horzOverflow="overflow">
                    <a:lnL>
                      <a:noFill/>
                    </a:lnL>
                    <a:lnR w="12700" cap="flat" cmpd="sng" algn="ctr">
                      <a:solidFill>
                        <a:srgbClr val="A5A5A5"/>
                      </a:solidFill>
                      <a:prstDash val="solid"/>
                      <a:round/>
                      <a:headEnd type="none" w="med" len="med"/>
                      <a:tailEnd type="none" w="med" len="med"/>
                    </a:lnR>
                    <a:lnT w="12700" cap="flat" cmpd="sng" algn="ctr">
                      <a:solidFill>
                        <a:srgbClr val="A5A5A5"/>
                      </a:solidFill>
                      <a:prstDash val="solid"/>
                      <a:round/>
                      <a:headEnd type="none" w="med" len="med"/>
                      <a:tailEnd type="none" w="med" len="med"/>
                    </a:lnT>
                    <a:lnB w="12700" cap="flat" cmpd="sng" algn="ctr">
                      <a:solidFill>
                        <a:srgbClr val="A5A5A5"/>
                      </a:solidFill>
                      <a:prstDash val="solid"/>
                      <a:round/>
                      <a:headEnd type="none" w="med" len="med"/>
                      <a:tailEnd type="none" w="med" len="med"/>
                    </a:lnB>
                    <a:lnTlToBr>
                      <a:noFill/>
                    </a:lnTlToBr>
                    <a:lnBlToTr>
                      <a:noFill/>
                    </a:lnBlToTr>
                    <a:solidFill>
                      <a:srgbClr val="C9C9C9"/>
                    </a:solidFill>
                  </a:tcPr>
                </a:tc>
                <a:extLst>
                  <a:ext uri="{0D108BD9-81ED-4DB2-BD59-A6C34878D82A}">
                    <a16:rowId xmlns:a16="http://schemas.microsoft.com/office/drawing/2014/main" val="10000"/>
                  </a:ext>
                </a:extLst>
              </a:tr>
              <a:tr h="571893">
                <a:tc vMerge="1">
                  <a:txBody>
                    <a:bodyPr/>
                    <a:lstStyle/>
                    <a:p>
                      <a:endParaRPr lang="en-GB"/>
                    </a:p>
                  </a:txBody>
                  <a:tcPr/>
                </a:tc>
                <a:tc vMerge="1">
                  <a:txBody>
                    <a:bodyPr/>
                    <a:lstStyle/>
                    <a:p>
                      <a:endParaRPr lang="en-GB"/>
                    </a:p>
                  </a:txBody>
                  <a:tcPr/>
                </a:tc>
                <a:tc>
                  <a:txBody>
                    <a:bodyPr/>
                    <a:lstStyle>
                      <a:lvl1pPr defTabSz="685800">
                        <a:lnSpc>
                          <a:spcPct val="90000"/>
                        </a:lnSpc>
                        <a:spcBef>
                          <a:spcPts val="750"/>
                        </a:spcBef>
                        <a:buFont typeface="Arial" panose="020B0604020202020204" pitchFamily="34" charset="0"/>
                        <a:defRPr sz="1900">
                          <a:solidFill>
                            <a:schemeClr val="tx1"/>
                          </a:solidFill>
                          <a:latin typeface="Calibri" panose="020F0502020204030204" pitchFamily="34" charset="0"/>
                          <a:ea typeface="ＭＳ Ｐゴシック" panose="020B0600070205080204" pitchFamily="34" charset="-128"/>
                        </a:defRPr>
                      </a:lvl1pPr>
                      <a:lvl2pPr defTabSz="685800">
                        <a:lnSpc>
                          <a:spcPct val="90000"/>
                        </a:lnSpc>
                        <a:spcBef>
                          <a:spcPts val="375"/>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2pPr>
                      <a:lvl3pPr defTabSz="685800">
                        <a:lnSpc>
                          <a:spcPct val="90000"/>
                        </a:lnSpc>
                        <a:spcBef>
                          <a:spcPts val="375"/>
                        </a:spcBef>
                        <a:buFont typeface="Arial" panose="020B0604020202020204" pitchFamily="34" charset="0"/>
                        <a:defRPr sz="1300">
                          <a:solidFill>
                            <a:schemeClr val="tx1"/>
                          </a:solidFill>
                          <a:latin typeface="Calibri" panose="020F0502020204030204" pitchFamily="34" charset="0"/>
                          <a:ea typeface="ＭＳ Ｐゴシック" panose="020B0600070205080204" pitchFamily="34" charset="-128"/>
                        </a:defRPr>
                      </a:lvl3pPr>
                      <a:lvl4pPr defTabSz="685800">
                        <a:lnSpc>
                          <a:spcPct val="90000"/>
                        </a:lnSpc>
                        <a:spcBef>
                          <a:spcPts val="375"/>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4pPr>
                      <a:lvl5pPr defTabSz="685800">
                        <a:lnSpc>
                          <a:spcPct val="90000"/>
                        </a:lnSpc>
                        <a:spcBef>
                          <a:spcPts val="375"/>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5pPr>
                      <a:lvl6pPr marL="1828800" indent="457200" defTabSz="685800" eaLnBrk="0" fontAlgn="base" hangingPunct="0">
                        <a:lnSpc>
                          <a:spcPct val="90000"/>
                        </a:lnSpc>
                        <a:spcBef>
                          <a:spcPts val="375"/>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6pPr>
                      <a:lvl7pPr marL="2286000" indent="457200" defTabSz="685800" eaLnBrk="0" fontAlgn="base" hangingPunct="0">
                        <a:lnSpc>
                          <a:spcPct val="90000"/>
                        </a:lnSpc>
                        <a:spcBef>
                          <a:spcPts val="375"/>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7pPr>
                      <a:lvl8pPr marL="2743200" indent="457200" defTabSz="685800" eaLnBrk="0" fontAlgn="base" hangingPunct="0">
                        <a:lnSpc>
                          <a:spcPct val="90000"/>
                        </a:lnSpc>
                        <a:spcBef>
                          <a:spcPts val="375"/>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8pPr>
                      <a:lvl9pPr marL="3200400" indent="457200" defTabSz="685800" eaLnBrk="0" fontAlgn="base" hangingPunct="0">
                        <a:lnSpc>
                          <a:spcPct val="90000"/>
                        </a:lnSpc>
                        <a:spcBef>
                          <a:spcPts val="375"/>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9pPr>
                    </a:lstStyle>
                    <a:p>
                      <a:pPr marL="0" marR="0" lvl="0" indent="0" algn="ctr" defTabSz="685800" rtl="0" eaLnBrk="1" fontAlgn="base" latinLnBrk="0" hangingPunct="1">
                        <a:lnSpc>
                          <a:spcPct val="115000"/>
                        </a:lnSpc>
                        <a:spcBef>
                          <a:spcPct val="0"/>
                        </a:spcBef>
                        <a:spcAft>
                          <a:spcPct val="0"/>
                        </a:spcAft>
                        <a:buClrTx/>
                        <a:buSzTx/>
                        <a:buFontTx/>
                        <a:buNone/>
                        <a:tabLst/>
                      </a:pPr>
                      <a:r>
                        <a:rPr kumimoji="0" lang="en-US" altLang="en-US" sz="1200" b="0" i="0" u="none" strike="noStrike" cap="none" normalizeH="0" baseline="0" smtClean="0">
                          <a:ln>
                            <a:noFill/>
                          </a:ln>
                          <a:solidFill>
                            <a:schemeClr val="tx1"/>
                          </a:solidFill>
                          <a:effectLst/>
                          <a:latin typeface="Calibri" panose="020F0502020204030204" pitchFamily="34" charset="0"/>
                          <a:ea typeface="ＭＳ Ｐゴシック" panose="020B0600070205080204" pitchFamily="34" charset="-128"/>
                        </a:rPr>
                        <a:t>N</a:t>
                      </a:r>
                      <a:endParaRPr kumimoji="0" lang="en-US" altLang="en-US" sz="1200" b="1" i="0" u="none" strike="noStrike" cap="none" normalizeH="0" baseline="0" smtClean="0">
                        <a:ln>
                          <a:noFill/>
                        </a:ln>
                        <a:solidFill>
                          <a:schemeClr val="tx1"/>
                        </a:solidFill>
                        <a:effectLst/>
                        <a:latin typeface="Consolas" panose="020B0609020204030204" pitchFamily="49" charset="0"/>
                        <a:ea typeface="ＭＳ Ｐゴシック" panose="020B0600070205080204" pitchFamily="34" charset="-128"/>
                        <a:cs typeface="Times New Roman" panose="02020603050405020304" pitchFamily="18" charset="0"/>
                      </a:endParaRPr>
                    </a:p>
                  </a:txBody>
                  <a:tcPr marL="0" marR="0" marT="0" marB="0" horzOverflow="overflow">
                    <a:lnL>
                      <a:noFill/>
                    </a:lnL>
                    <a:lnR>
                      <a:noFill/>
                    </a:lnR>
                    <a:lnT w="12700" cap="flat" cmpd="sng" algn="ctr">
                      <a:solidFill>
                        <a:srgbClr val="A5A5A5"/>
                      </a:solidFill>
                      <a:prstDash val="solid"/>
                      <a:round/>
                      <a:headEnd type="none" w="med" len="med"/>
                      <a:tailEnd type="none" w="med" len="med"/>
                    </a:lnT>
                    <a:lnB w="12700" cap="flat" cmpd="sng" algn="ctr">
                      <a:solidFill>
                        <a:srgbClr val="A5A5A5"/>
                      </a:solidFill>
                      <a:prstDash val="solid"/>
                      <a:round/>
                      <a:headEnd type="none" w="med" len="med"/>
                      <a:tailEnd type="none" w="med" len="med"/>
                    </a:lnB>
                    <a:lnTlToBr>
                      <a:noFill/>
                    </a:lnTlToBr>
                    <a:lnBlToTr>
                      <a:noFill/>
                    </a:lnBlToTr>
                    <a:solidFill>
                      <a:srgbClr val="C9C9C9"/>
                    </a:solidFill>
                  </a:tcPr>
                </a:tc>
                <a:tc>
                  <a:txBody>
                    <a:bodyPr/>
                    <a:lstStyle>
                      <a:lvl1pPr defTabSz="685800">
                        <a:lnSpc>
                          <a:spcPct val="90000"/>
                        </a:lnSpc>
                        <a:spcBef>
                          <a:spcPts val="750"/>
                        </a:spcBef>
                        <a:buFont typeface="Arial" panose="020B0604020202020204" pitchFamily="34" charset="0"/>
                        <a:defRPr sz="1900">
                          <a:solidFill>
                            <a:schemeClr val="tx1"/>
                          </a:solidFill>
                          <a:latin typeface="Calibri" panose="020F0502020204030204" pitchFamily="34" charset="0"/>
                          <a:ea typeface="ＭＳ Ｐゴシック" panose="020B0600070205080204" pitchFamily="34" charset="-128"/>
                        </a:defRPr>
                      </a:lvl1pPr>
                      <a:lvl2pPr defTabSz="685800">
                        <a:lnSpc>
                          <a:spcPct val="90000"/>
                        </a:lnSpc>
                        <a:spcBef>
                          <a:spcPts val="375"/>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2pPr>
                      <a:lvl3pPr defTabSz="685800">
                        <a:lnSpc>
                          <a:spcPct val="90000"/>
                        </a:lnSpc>
                        <a:spcBef>
                          <a:spcPts val="375"/>
                        </a:spcBef>
                        <a:buFont typeface="Arial" panose="020B0604020202020204" pitchFamily="34" charset="0"/>
                        <a:defRPr sz="1300">
                          <a:solidFill>
                            <a:schemeClr val="tx1"/>
                          </a:solidFill>
                          <a:latin typeface="Calibri" panose="020F0502020204030204" pitchFamily="34" charset="0"/>
                          <a:ea typeface="ＭＳ Ｐゴシック" panose="020B0600070205080204" pitchFamily="34" charset="-128"/>
                        </a:defRPr>
                      </a:lvl3pPr>
                      <a:lvl4pPr defTabSz="685800">
                        <a:lnSpc>
                          <a:spcPct val="90000"/>
                        </a:lnSpc>
                        <a:spcBef>
                          <a:spcPts val="375"/>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4pPr>
                      <a:lvl5pPr defTabSz="685800">
                        <a:lnSpc>
                          <a:spcPct val="90000"/>
                        </a:lnSpc>
                        <a:spcBef>
                          <a:spcPts val="375"/>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5pPr>
                      <a:lvl6pPr marL="1828800" indent="457200" defTabSz="685800" eaLnBrk="0" fontAlgn="base" hangingPunct="0">
                        <a:lnSpc>
                          <a:spcPct val="90000"/>
                        </a:lnSpc>
                        <a:spcBef>
                          <a:spcPts val="375"/>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6pPr>
                      <a:lvl7pPr marL="2286000" indent="457200" defTabSz="685800" eaLnBrk="0" fontAlgn="base" hangingPunct="0">
                        <a:lnSpc>
                          <a:spcPct val="90000"/>
                        </a:lnSpc>
                        <a:spcBef>
                          <a:spcPts val="375"/>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7pPr>
                      <a:lvl8pPr marL="2743200" indent="457200" defTabSz="685800" eaLnBrk="0" fontAlgn="base" hangingPunct="0">
                        <a:lnSpc>
                          <a:spcPct val="90000"/>
                        </a:lnSpc>
                        <a:spcBef>
                          <a:spcPts val="375"/>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8pPr>
                      <a:lvl9pPr marL="3200400" indent="457200" defTabSz="685800" eaLnBrk="0" fontAlgn="base" hangingPunct="0">
                        <a:lnSpc>
                          <a:spcPct val="90000"/>
                        </a:lnSpc>
                        <a:spcBef>
                          <a:spcPts val="375"/>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9pPr>
                    </a:lstStyle>
                    <a:p>
                      <a:pPr marL="0" marR="0" lvl="0" indent="0" algn="ctr" defTabSz="685800" rtl="0" eaLnBrk="1" fontAlgn="base" latinLnBrk="0" hangingPunct="1">
                        <a:lnSpc>
                          <a:spcPct val="115000"/>
                        </a:lnSpc>
                        <a:spcBef>
                          <a:spcPct val="0"/>
                        </a:spcBef>
                        <a:spcAft>
                          <a:spcPct val="0"/>
                        </a:spcAft>
                        <a:buClrTx/>
                        <a:buSzTx/>
                        <a:buFontTx/>
                        <a:buNone/>
                        <a:tabLst/>
                      </a:pPr>
                      <a:r>
                        <a:rPr kumimoji="0" lang="en-US" altLang="en-US" sz="1200" b="0" i="0" u="none" strike="noStrike" cap="none" normalizeH="0" baseline="0" smtClean="0">
                          <a:ln>
                            <a:noFill/>
                          </a:ln>
                          <a:solidFill>
                            <a:schemeClr val="tx1"/>
                          </a:solidFill>
                          <a:effectLst/>
                          <a:latin typeface="Calibri" panose="020F0502020204030204" pitchFamily="34" charset="0"/>
                          <a:ea typeface="ＭＳ Ｐゴシック" panose="020B0600070205080204" pitchFamily="34" charset="-128"/>
                        </a:rPr>
                        <a:t>S</a:t>
                      </a:r>
                      <a:endParaRPr kumimoji="0" lang="en-US" altLang="en-US" sz="1200" b="1" i="0" u="none" strike="noStrike" cap="none" normalizeH="0" baseline="0" smtClean="0">
                        <a:ln>
                          <a:noFill/>
                        </a:ln>
                        <a:solidFill>
                          <a:schemeClr val="tx1"/>
                        </a:solidFill>
                        <a:effectLst/>
                        <a:latin typeface="Consolas" panose="020B0609020204030204" pitchFamily="49" charset="0"/>
                        <a:ea typeface="ＭＳ Ｐゴシック" panose="020B0600070205080204" pitchFamily="34" charset="-128"/>
                        <a:cs typeface="Times New Roman" panose="02020603050405020304" pitchFamily="18" charset="0"/>
                      </a:endParaRPr>
                    </a:p>
                  </a:txBody>
                  <a:tcPr marL="0" marR="0" marT="0" marB="0" horzOverflow="overflow">
                    <a:lnL>
                      <a:noFill/>
                    </a:lnL>
                    <a:lnR>
                      <a:noFill/>
                    </a:lnR>
                    <a:lnT w="12700" cap="flat" cmpd="sng" algn="ctr">
                      <a:solidFill>
                        <a:srgbClr val="A5A5A5"/>
                      </a:solidFill>
                      <a:prstDash val="solid"/>
                      <a:round/>
                      <a:headEnd type="none" w="med" len="med"/>
                      <a:tailEnd type="none" w="med" len="med"/>
                    </a:lnT>
                    <a:lnB w="12700" cap="flat" cmpd="sng" algn="ctr">
                      <a:solidFill>
                        <a:srgbClr val="A5A5A5"/>
                      </a:solidFill>
                      <a:prstDash val="solid"/>
                      <a:round/>
                      <a:headEnd type="none" w="med" len="med"/>
                      <a:tailEnd type="none" w="med" len="med"/>
                    </a:lnB>
                    <a:lnTlToBr>
                      <a:noFill/>
                    </a:lnTlToBr>
                    <a:lnBlToTr>
                      <a:noFill/>
                    </a:lnBlToTr>
                    <a:solidFill>
                      <a:srgbClr val="C9C9C9"/>
                    </a:solidFill>
                  </a:tcPr>
                </a:tc>
                <a:tc>
                  <a:txBody>
                    <a:bodyPr/>
                    <a:lstStyle>
                      <a:lvl1pPr defTabSz="685800">
                        <a:lnSpc>
                          <a:spcPct val="90000"/>
                        </a:lnSpc>
                        <a:spcBef>
                          <a:spcPts val="750"/>
                        </a:spcBef>
                        <a:buFont typeface="Arial" panose="020B0604020202020204" pitchFamily="34" charset="0"/>
                        <a:defRPr sz="1900">
                          <a:solidFill>
                            <a:schemeClr val="tx1"/>
                          </a:solidFill>
                          <a:latin typeface="Calibri" panose="020F0502020204030204" pitchFamily="34" charset="0"/>
                          <a:ea typeface="ＭＳ Ｐゴシック" panose="020B0600070205080204" pitchFamily="34" charset="-128"/>
                        </a:defRPr>
                      </a:lvl1pPr>
                      <a:lvl2pPr defTabSz="685800">
                        <a:lnSpc>
                          <a:spcPct val="90000"/>
                        </a:lnSpc>
                        <a:spcBef>
                          <a:spcPts val="375"/>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2pPr>
                      <a:lvl3pPr defTabSz="685800">
                        <a:lnSpc>
                          <a:spcPct val="90000"/>
                        </a:lnSpc>
                        <a:spcBef>
                          <a:spcPts val="375"/>
                        </a:spcBef>
                        <a:buFont typeface="Arial" panose="020B0604020202020204" pitchFamily="34" charset="0"/>
                        <a:defRPr sz="1300">
                          <a:solidFill>
                            <a:schemeClr val="tx1"/>
                          </a:solidFill>
                          <a:latin typeface="Calibri" panose="020F0502020204030204" pitchFamily="34" charset="0"/>
                          <a:ea typeface="ＭＳ Ｐゴシック" panose="020B0600070205080204" pitchFamily="34" charset="-128"/>
                        </a:defRPr>
                      </a:lvl3pPr>
                      <a:lvl4pPr defTabSz="685800">
                        <a:lnSpc>
                          <a:spcPct val="90000"/>
                        </a:lnSpc>
                        <a:spcBef>
                          <a:spcPts val="375"/>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4pPr>
                      <a:lvl5pPr defTabSz="685800">
                        <a:lnSpc>
                          <a:spcPct val="90000"/>
                        </a:lnSpc>
                        <a:spcBef>
                          <a:spcPts val="375"/>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5pPr>
                      <a:lvl6pPr marL="1828800" indent="457200" defTabSz="685800" eaLnBrk="0" fontAlgn="base" hangingPunct="0">
                        <a:lnSpc>
                          <a:spcPct val="90000"/>
                        </a:lnSpc>
                        <a:spcBef>
                          <a:spcPts val="375"/>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6pPr>
                      <a:lvl7pPr marL="2286000" indent="457200" defTabSz="685800" eaLnBrk="0" fontAlgn="base" hangingPunct="0">
                        <a:lnSpc>
                          <a:spcPct val="90000"/>
                        </a:lnSpc>
                        <a:spcBef>
                          <a:spcPts val="375"/>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7pPr>
                      <a:lvl8pPr marL="2743200" indent="457200" defTabSz="685800" eaLnBrk="0" fontAlgn="base" hangingPunct="0">
                        <a:lnSpc>
                          <a:spcPct val="90000"/>
                        </a:lnSpc>
                        <a:spcBef>
                          <a:spcPts val="375"/>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8pPr>
                      <a:lvl9pPr marL="3200400" indent="457200" defTabSz="685800" eaLnBrk="0" fontAlgn="base" hangingPunct="0">
                        <a:lnSpc>
                          <a:spcPct val="90000"/>
                        </a:lnSpc>
                        <a:spcBef>
                          <a:spcPts val="375"/>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9pPr>
                    </a:lstStyle>
                    <a:p>
                      <a:pPr marL="0" marR="0" lvl="0" indent="0" algn="ctr" defTabSz="685800" rtl="0" eaLnBrk="1" fontAlgn="base" latinLnBrk="0" hangingPunct="1">
                        <a:lnSpc>
                          <a:spcPct val="115000"/>
                        </a:lnSpc>
                        <a:spcBef>
                          <a:spcPct val="0"/>
                        </a:spcBef>
                        <a:spcAft>
                          <a:spcPct val="0"/>
                        </a:spcAft>
                        <a:buClrTx/>
                        <a:buSzTx/>
                        <a:buFontTx/>
                        <a:buNone/>
                        <a:tabLst/>
                      </a:pPr>
                      <a:r>
                        <a:rPr kumimoji="0" lang="en-US" altLang="en-US" sz="1200" b="0" i="0" u="none" strike="noStrike" cap="none" normalizeH="0" baseline="0" smtClean="0">
                          <a:ln>
                            <a:noFill/>
                          </a:ln>
                          <a:solidFill>
                            <a:schemeClr val="tx1"/>
                          </a:solidFill>
                          <a:effectLst/>
                          <a:latin typeface="Calibri" panose="020F0502020204030204" pitchFamily="34" charset="0"/>
                          <a:ea typeface="ＭＳ Ｐゴシック" panose="020B0600070205080204" pitchFamily="34" charset="-128"/>
                        </a:rPr>
                        <a:t>E</a:t>
                      </a:r>
                      <a:endParaRPr kumimoji="0" lang="en-US" altLang="en-US" sz="1200" b="1" i="0" u="none" strike="noStrike" cap="none" normalizeH="0" baseline="0" smtClean="0">
                        <a:ln>
                          <a:noFill/>
                        </a:ln>
                        <a:solidFill>
                          <a:schemeClr val="tx1"/>
                        </a:solidFill>
                        <a:effectLst/>
                        <a:latin typeface="Consolas" panose="020B0609020204030204" pitchFamily="49" charset="0"/>
                        <a:ea typeface="ＭＳ Ｐゴシック" panose="020B0600070205080204" pitchFamily="34" charset="-128"/>
                        <a:cs typeface="Times New Roman" panose="02020603050405020304" pitchFamily="18" charset="0"/>
                      </a:endParaRPr>
                    </a:p>
                  </a:txBody>
                  <a:tcPr marL="0" marR="0" marT="0" marB="0" horzOverflow="overflow">
                    <a:lnL>
                      <a:noFill/>
                    </a:lnL>
                    <a:lnR>
                      <a:noFill/>
                    </a:lnR>
                    <a:lnT w="12700" cap="flat" cmpd="sng" algn="ctr">
                      <a:solidFill>
                        <a:srgbClr val="A5A5A5"/>
                      </a:solidFill>
                      <a:prstDash val="solid"/>
                      <a:round/>
                      <a:headEnd type="none" w="med" len="med"/>
                      <a:tailEnd type="none" w="med" len="med"/>
                    </a:lnT>
                    <a:lnB w="12700" cap="flat" cmpd="sng" algn="ctr">
                      <a:solidFill>
                        <a:srgbClr val="A5A5A5"/>
                      </a:solidFill>
                      <a:prstDash val="solid"/>
                      <a:round/>
                      <a:headEnd type="none" w="med" len="med"/>
                      <a:tailEnd type="none" w="med" len="med"/>
                    </a:lnB>
                    <a:lnTlToBr>
                      <a:noFill/>
                    </a:lnTlToBr>
                    <a:lnBlToTr>
                      <a:noFill/>
                    </a:lnBlToTr>
                    <a:solidFill>
                      <a:srgbClr val="C9C9C9"/>
                    </a:solidFill>
                  </a:tcPr>
                </a:tc>
                <a:tc>
                  <a:txBody>
                    <a:bodyPr/>
                    <a:lstStyle>
                      <a:lvl1pPr defTabSz="685800">
                        <a:lnSpc>
                          <a:spcPct val="90000"/>
                        </a:lnSpc>
                        <a:spcBef>
                          <a:spcPts val="750"/>
                        </a:spcBef>
                        <a:buFont typeface="Arial" panose="020B0604020202020204" pitchFamily="34" charset="0"/>
                        <a:defRPr sz="1900">
                          <a:solidFill>
                            <a:schemeClr val="tx1"/>
                          </a:solidFill>
                          <a:latin typeface="Calibri" panose="020F0502020204030204" pitchFamily="34" charset="0"/>
                          <a:ea typeface="ＭＳ Ｐゴシック" panose="020B0600070205080204" pitchFamily="34" charset="-128"/>
                        </a:defRPr>
                      </a:lvl1pPr>
                      <a:lvl2pPr defTabSz="685800">
                        <a:lnSpc>
                          <a:spcPct val="90000"/>
                        </a:lnSpc>
                        <a:spcBef>
                          <a:spcPts val="375"/>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2pPr>
                      <a:lvl3pPr defTabSz="685800">
                        <a:lnSpc>
                          <a:spcPct val="90000"/>
                        </a:lnSpc>
                        <a:spcBef>
                          <a:spcPts val="375"/>
                        </a:spcBef>
                        <a:buFont typeface="Arial" panose="020B0604020202020204" pitchFamily="34" charset="0"/>
                        <a:defRPr sz="1300">
                          <a:solidFill>
                            <a:schemeClr val="tx1"/>
                          </a:solidFill>
                          <a:latin typeface="Calibri" panose="020F0502020204030204" pitchFamily="34" charset="0"/>
                          <a:ea typeface="ＭＳ Ｐゴシック" panose="020B0600070205080204" pitchFamily="34" charset="-128"/>
                        </a:defRPr>
                      </a:lvl3pPr>
                      <a:lvl4pPr defTabSz="685800">
                        <a:lnSpc>
                          <a:spcPct val="90000"/>
                        </a:lnSpc>
                        <a:spcBef>
                          <a:spcPts val="375"/>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4pPr>
                      <a:lvl5pPr defTabSz="685800">
                        <a:lnSpc>
                          <a:spcPct val="90000"/>
                        </a:lnSpc>
                        <a:spcBef>
                          <a:spcPts val="375"/>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5pPr>
                      <a:lvl6pPr marL="1828800" indent="457200" defTabSz="685800" eaLnBrk="0" fontAlgn="base" hangingPunct="0">
                        <a:lnSpc>
                          <a:spcPct val="90000"/>
                        </a:lnSpc>
                        <a:spcBef>
                          <a:spcPts val="375"/>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6pPr>
                      <a:lvl7pPr marL="2286000" indent="457200" defTabSz="685800" eaLnBrk="0" fontAlgn="base" hangingPunct="0">
                        <a:lnSpc>
                          <a:spcPct val="90000"/>
                        </a:lnSpc>
                        <a:spcBef>
                          <a:spcPts val="375"/>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7pPr>
                      <a:lvl8pPr marL="2743200" indent="457200" defTabSz="685800" eaLnBrk="0" fontAlgn="base" hangingPunct="0">
                        <a:lnSpc>
                          <a:spcPct val="90000"/>
                        </a:lnSpc>
                        <a:spcBef>
                          <a:spcPts val="375"/>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8pPr>
                      <a:lvl9pPr marL="3200400" indent="457200" defTabSz="685800" eaLnBrk="0" fontAlgn="base" hangingPunct="0">
                        <a:lnSpc>
                          <a:spcPct val="90000"/>
                        </a:lnSpc>
                        <a:spcBef>
                          <a:spcPts val="375"/>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9pPr>
                    </a:lstStyle>
                    <a:p>
                      <a:pPr marL="0" marR="0" lvl="0" indent="0" algn="ctr" defTabSz="685800" rtl="0" eaLnBrk="1" fontAlgn="base" latinLnBrk="0" hangingPunct="1">
                        <a:lnSpc>
                          <a:spcPct val="115000"/>
                        </a:lnSpc>
                        <a:spcBef>
                          <a:spcPct val="0"/>
                        </a:spcBef>
                        <a:spcAft>
                          <a:spcPct val="0"/>
                        </a:spcAft>
                        <a:buClrTx/>
                        <a:buSzTx/>
                        <a:buFontTx/>
                        <a:buNone/>
                        <a:tabLst/>
                      </a:pPr>
                      <a:r>
                        <a:rPr kumimoji="0" lang="en-US" altLang="en-US" sz="1200" b="0" i="0" u="none" strike="noStrike" cap="none" normalizeH="0" baseline="0" smtClean="0">
                          <a:ln>
                            <a:noFill/>
                          </a:ln>
                          <a:solidFill>
                            <a:schemeClr val="tx1"/>
                          </a:solidFill>
                          <a:effectLst/>
                          <a:latin typeface="Calibri" panose="020F0502020204030204" pitchFamily="34" charset="0"/>
                          <a:ea typeface="ＭＳ Ｐゴシック" panose="020B0600070205080204" pitchFamily="34" charset="-128"/>
                        </a:rPr>
                        <a:t>W</a:t>
                      </a:r>
                      <a:endParaRPr kumimoji="0" lang="en-US" altLang="en-US" sz="1200" b="1" i="0" u="none" strike="noStrike" cap="none" normalizeH="0" baseline="0" smtClean="0">
                        <a:ln>
                          <a:noFill/>
                        </a:ln>
                        <a:solidFill>
                          <a:schemeClr val="tx1"/>
                        </a:solidFill>
                        <a:effectLst/>
                        <a:latin typeface="Consolas" panose="020B0609020204030204" pitchFamily="49" charset="0"/>
                        <a:ea typeface="ＭＳ Ｐゴシック" panose="020B0600070205080204" pitchFamily="34" charset="-128"/>
                        <a:cs typeface="Times New Roman" panose="02020603050405020304" pitchFamily="18" charset="0"/>
                      </a:endParaRPr>
                    </a:p>
                  </a:txBody>
                  <a:tcPr marL="0" marR="0" marT="0" marB="0" horzOverflow="overflow">
                    <a:lnL>
                      <a:noFill/>
                    </a:lnL>
                    <a:lnR>
                      <a:noFill/>
                    </a:lnR>
                    <a:lnT w="12700" cap="flat" cmpd="sng" algn="ctr">
                      <a:solidFill>
                        <a:srgbClr val="A5A5A5"/>
                      </a:solidFill>
                      <a:prstDash val="solid"/>
                      <a:round/>
                      <a:headEnd type="none" w="med" len="med"/>
                      <a:tailEnd type="none" w="med" len="med"/>
                    </a:lnT>
                    <a:lnB w="12700" cap="flat" cmpd="sng" algn="ctr">
                      <a:solidFill>
                        <a:srgbClr val="A5A5A5"/>
                      </a:solidFill>
                      <a:prstDash val="solid"/>
                      <a:round/>
                      <a:headEnd type="none" w="med" len="med"/>
                      <a:tailEnd type="none" w="med" len="med"/>
                    </a:lnB>
                    <a:lnTlToBr>
                      <a:noFill/>
                    </a:lnTlToBr>
                    <a:lnBlToTr>
                      <a:noFill/>
                    </a:lnBlToTr>
                    <a:solidFill>
                      <a:srgbClr val="C9C9C9"/>
                    </a:solidFill>
                  </a:tcPr>
                </a:tc>
                <a:tc vMerge="1">
                  <a:txBody>
                    <a:bodyPr/>
                    <a:lstStyle/>
                    <a:p>
                      <a:endParaRPr lang="en-GB"/>
                    </a:p>
                  </a:txBody>
                  <a:tcPr/>
                </a:tc>
                <a:extLst>
                  <a:ext uri="{0D108BD9-81ED-4DB2-BD59-A6C34878D82A}">
                    <a16:rowId xmlns:a16="http://schemas.microsoft.com/office/drawing/2014/main" val="10001"/>
                  </a:ext>
                </a:extLst>
              </a:tr>
              <a:tr h="423200">
                <a:tc>
                  <a:txBody>
                    <a:bodyPr/>
                    <a:lstStyle>
                      <a:lvl1pPr defTabSz="685800">
                        <a:lnSpc>
                          <a:spcPct val="90000"/>
                        </a:lnSpc>
                        <a:spcBef>
                          <a:spcPts val="750"/>
                        </a:spcBef>
                        <a:buFont typeface="Arial" panose="020B0604020202020204" pitchFamily="34" charset="0"/>
                        <a:defRPr sz="1900">
                          <a:solidFill>
                            <a:schemeClr val="tx1"/>
                          </a:solidFill>
                          <a:latin typeface="Calibri" panose="020F0502020204030204" pitchFamily="34" charset="0"/>
                          <a:ea typeface="ＭＳ Ｐゴシック" panose="020B0600070205080204" pitchFamily="34" charset="-128"/>
                        </a:defRPr>
                      </a:lvl1pPr>
                      <a:lvl2pPr defTabSz="685800">
                        <a:lnSpc>
                          <a:spcPct val="90000"/>
                        </a:lnSpc>
                        <a:spcBef>
                          <a:spcPts val="375"/>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2pPr>
                      <a:lvl3pPr defTabSz="685800">
                        <a:lnSpc>
                          <a:spcPct val="90000"/>
                        </a:lnSpc>
                        <a:spcBef>
                          <a:spcPts val="375"/>
                        </a:spcBef>
                        <a:buFont typeface="Arial" panose="020B0604020202020204" pitchFamily="34" charset="0"/>
                        <a:defRPr sz="1300">
                          <a:solidFill>
                            <a:schemeClr val="tx1"/>
                          </a:solidFill>
                          <a:latin typeface="Calibri" panose="020F0502020204030204" pitchFamily="34" charset="0"/>
                          <a:ea typeface="ＭＳ Ｐゴシック" panose="020B0600070205080204" pitchFamily="34" charset="-128"/>
                        </a:defRPr>
                      </a:lvl3pPr>
                      <a:lvl4pPr defTabSz="685800">
                        <a:lnSpc>
                          <a:spcPct val="90000"/>
                        </a:lnSpc>
                        <a:spcBef>
                          <a:spcPts val="375"/>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4pPr>
                      <a:lvl5pPr defTabSz="685800">
                        <a:lnSpc>
                          <a:spcPct val="90000"/>
                        </a:lnSpc>
                        <a:spcBef>
                          <a:spcPts val="375"/>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5pPr>
                      <a:lvl6pPr marL="1828800" indent="457200" defTabSz="685800" eaLnBrk="0" fontAlgn="base" hangingPunct="0">
                        <a:lnSpc>
                          <a:spcPct val="90000"/>
                        </a:lnSpc>
                        <a:spcBef>
                          <a:spcPts val="375"/>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6pPr>
                      <a:lvl7pPr marL="2286000" indent="457200" defTabSz="685800" eaLnBrk="0" fontAlgn="base" hangingPunct="0">
                        <a:lnSpc>
                          <a:spcPct val="90000"/>
                        </a:lnSpc>
                        <a:spcBef>
                          <a:spcPts val="375"/>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7pPr>
                      <a:lvl8pPr marL="2743200" indent="457200" defTabSz="685800" eaLnBrk="0" fontAlgn="base" hangingPunct="0">
                        <a:lnSpc>
                          <a:spcPct val="90000"/>
                        </a:lnSpc>
                        <a:spcBef>
                          <a:spcPts val="375"/>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8pPr>
                      <a:lvl9pPr marL="3200400" indent="457200" defTabSz="685800" eaLnBrk="0" fontAlgn="base" hangingPunct="0">
                        <a:lnSpc>
                          <a:spcPct val="90000"/>
                        </a:lnSpc>
                        <a:spcBef>
                          <a:spcPts val="375"/>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9pPr>
                    </a:lstStyle>
                    <a:p>
                      <a:pPr marL="0" marR="0" lvl="0" indent="0" algn="ctr" defTabSz="685800" rtl="0" eaLnBrk="1" fontAlgn="base" latinLnBrk="0" hangingPunct="1">
                        <a:lnSpc>
                          <a:spcPct val="115000"/>
                        </a:lnSpc>
                        <a:spcBef>
                          <a:spcPct val="0"/>
                        </a:spcBef>
                        <a:spcAft>
                          <a:spcPct val="0"/>
                        </a:spcAft>
                        <a:buClrTx/>
                        <a:buSzTx/>
                        <a:buFontTx/>
                        <a:buNone/>
                        <a:tabLst/>
                      </a:pPr>
                      <a:r>
                        <a:rPr kumimoji="0" lang="en-US" altLang="en-US" sz="1200" b="1" i="0" u="none" strike="noStrike" cap="none" normalizeH="0" baseline="0" smtClean="0">
                          <a:ln>
                            <a:noFill/>
                          </a:ln>
                          <a:solidFill>
                            <a:schemeClr val="tx1"/>
                          </a:solidFill>
                          <a:effectLst/>
                          <a:latin typeface="Calibri" panose="020F0502020204030204" pitchFamily="34" charset="0"/>
                          <a:ea typeface="ＭＳ Ｐゴシック" panose="020B0600070205080204" pitchFamily="34" charset="-128"/>
                        </a:rPr>
                        <a:t>P1</a:t>
                      </a:r>
                      <a:endParaRPr kumimoji="0" lang="en-US" altLang="en-US" sz="1200" b="1" i="0" u="none" strike="noStrike" cap="none" normalizeH="0" baseline="0" smtClean="0">
                        <a:ln>
                          <a:noFill/>
                        </a:ln>
                        <a:solidFill>
                          <a:schemeClr val="tx1"/>
                        </a:solidFill>
                        <a:effectLst/>
                        <a:latin typeface="Consolas" panose="020B0609020204030204" pitchFamily="49" charset="0"/>
                        <a:ea typeface="ＭＳ Ｐゴシック" panose="020B0600070205080204" pitchFamily="34" charset="-128"/>
                        <a:cs typeface="Times New Roman" panose="02020603050405020304" pitchFamily="18" charset="0"/>
                      </a:endParaRPr>
                    </a:p>
                  </a:txBody>
                  <a:tcPr marL="0" marR="0" marT="0" marB="0" horzOverflow="overflow">
                    <a:lnL w="12700" cap="flat" cmpd="sng" algn="ctr">
                      <a:solidFill>
                        <a:srgbClr val="A5A5A5"/>
                      </a:solidFill>
                      <a:prstDash val="solid"/>
                      <a:round/>
                      <a:headEnd type="none" w="med" len="med"/>
                      <a:tailEnd type="none" w="med" len="med"/>
                    </a:lnL>
                    <a:lnR>
                      <a:noFill/>
                    </a:lnR>
                    <a:lnT w="12700" cap="flat" cmpd="sng" algn="ctr">
                      <a:solidFill>
                        <a:srgbClr val="A5A5A5"/>
                      </a:solidFill>
                      <a:prstDash val="solid"/>
                      <a:round/>
                      <a:headEnd type="none" w="med" len="med"/>
                      <a:tailEnd type="none" w="med" len="med"/>
                    </a:lnT>
                    <a:lnB w="12700" cap="flat" cmpd="sng" algn="ctr">
                      <a:solidFill>
                        <a:srgbClr val="A5A5A5"/>
                      </a:solidFill>
                      <a:prstDash val="solid"/>
                      <a:round/>
                      <a:headEnd type="none" w="med" len="med"/>
                      <a:tailEnd type="none" w="med" len="med"/>
                    </a:lnB>
                    <a:lnTlToBr>
                      <a:noFill/>
                    </a:lnTlToBr>
                    <a:lnBlToTr>
                      <a:noFill/>
                    </a:lnBlToTr>
                    <a:solidFill>
                      <a:schemeClr val="bg1"/>
                    </a:solidFill>
                  </a:tcPr>
                </a:tc>
                <a:tc>
                  <a:txBody>
                    <a:bodyPr/>
                    <a:lstStyle>
                      <a:lvl1pPr defTabSz="685800">
                        <a:lnSpc>
                          <a:spcPct val="90000"/>
                        </a:lnSpc>
                        <a:spcBef>
                          <a:spcPts val="750"/>
                        </a:spcBef>
                        <a:buFont typeface="Arial" panose="020B0604020202020204" pitchFamily="34" charset="0"/>
                        <a:defRPr sz="1900">
                          <a:solidFill>
                            <a:schemeClr val="tx1"/>
                          </a:solidFill>
                          <a:latin typeface="Calibri" panose="020F0502020204030204" pitchFamily="34" charset="0"/>
                          <a:ea typeface="ＭＳ Ｐゴシック" panose="020B0600070205080204" pitchFamily="34" charset="-128"/>
                        </a:defRPr>
                      </a:lvl1pPr>
                      <a:lvl2pPr defTabSz="685800">
                        <a:lnSpc>
                          <a:spcPct val="90000"/>
                        </a:lnSpc>
                        <a:spcBef>
                          <a:spcPts val="375"/>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2pPr>
                      <a:lvl3pPr defTabSz="685800">
                        <a:lnSpc>
                          <a:spcPct val="90000"/>
                        </a:lnSpc>
                        <a:spcBef>
                          <a:spcPts val="375"/>
                        </a:spcBef>
                        <a:buFont typeface="Arial" panose="020B0604020202020204" pitchFamily="34" charset="0"/>
                        <a:defRPr sz="1300">
                          <a:solidFill>
                            <a:schemeClr val="tx1"/>
                          </a:solidFill>
                          <a:latin typeface="Calibri" panose="020F0502020204030204" pitchFamily="34" charset="0"/>
                          <a:ea typeface="ＭＳ Ｐゴシック" panose="020B0600070205080204" pitchFamily="34" charset="-128"/>
                        </a:defRPr>
                      </a:lvl3pPr>
                      <a:lvl4pPr defTabSz="685800">
                        <a:lnSpc>
                          <a:spcPct val="90000"/>
                        </a:lnSpc>
                        <a:spcBef>
                          <a:spcPts val="375"/>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4pPr>
                      <a:lvl5pPr defTabSz="685800">
                        <a:lnSpc>
                          <a:spcPct val="90000"/>
                        </a:lnSpc>
                        <a:spcBef>
                          <a:spcPts val="375"/>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5pPr>
                      <a:lvl6pPr marL="1828800" indent="457200" defTabSz="685800" eaLnBrk="0" fontAlgn="base" hangingPunct="0">
                        <a:lnSpc>
                          <a:spcPct val="90000"/>
                        </a:lnSpc>
                        <a:spcBef>
                          <a:spcPts val="375"/>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6pPr>
                      <a:lvl7pPr marL="2286000" indent="457200" defTabSz="685800" eaLnBrk="0" fontAlgn="base" hangingPunct="0">
                        <a:lnSpc>
                          <a:spcPct val="90000"/>
                        </a:lnSpc>
                        <a:spcBef>
                          <a:spcPts val="375"/>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7pPr>
                      <a:lvl8pPr marL="2743200" indent="457200" defTabSz="685800" eaLnBrk="0" fontAlgn="base" hangingPunct="0">
                        <a:lnSpc>
                          <a:spcPct val="90000"/>
                        </a:lnSpc>
                        <a:spcBef>
                          <a:spcPts val="375"/>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8pPr>
                      <a:lvl9pPr marL="3200400" indent="457200" defTabSz="685800" eaLnBrk="0" fontAlgn="base" hangingPunct="0">
                        <a:lnSpc>
                          <a:spcPct val="90000"/>
                        </a:lnSpc>
                        <a:spcBef>
                          <a:spcPts val="375"/>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9pPr>
                    </a:lstStyle>
                    <a:p>
                      <a:pPr marL="0" marR="0" lvl="0" indent="0" algn="ctr" defTabSz="685800" rtl="0" eaLnBrk="1" fontAlgn="base" latinLnBrk="0" hangingPunct="1">
                        <a:lnSpc>
                          <a:spcPct val="115000"/>
                        </a:lnSpc>
                        <a:spcBef>
                          <a:spcPct val="0"/>
                        </a:spcBef>
                        <a:spcAft>
                          <a:spcPct val="0"/>
                        </a:spcAft>
                        <a:buClrTx/>
                        <a:buSzTx/>
                        <a:buFontTx/>
                        <a:buNone/>
                        <a:tabLst/>
                      </a:pPr>
                      <a:r>
                        <a:rPr kumimoji="0" lang="en-US" altLang="en-US" sz="1200" b="0" i="0" u="none" strike="noStrike" cap="none" normalizeH="0" baseline="0" smtClean="0">
                          <a:ln>
                            <a:noFill/>
                          </a:ln>
                          <a:solidFill>
                            <a:schemeClr val="tx1"/>
                          </a:solidFill>
                          <a:effectLst/>
                          <a:latin typeface="Calibri" panose="020F0502020204030204" pitchFamily="34" charset="0"/>
                          <a:ea typeface="ＭＳ Ｐゴシック" panose="020B0600070205080204" pitchFamily="34" charset="-128"/>
                        </a:rPr>
                        <a:t>100%</a:t>
                      </a:r>
                      <a:endParaRPr kumimoji="0" lang="en-US" altLang="en-US" sz="1200" b="1" i="0" u="none" strike="noStrike" cap="none" normalizeH="0" baseline="0" smtClean="0">
                        <a:ln>
                          <a:noFill/>
                        </a:ln>
                        <a:solidFill>
                          <a:schemeClr val="tx1"/>
                        </a:solidFill>
                        <a:effectLst/>
                        <a:latin typeface="Consolas" panose="020B0609020204030204" pitchFamily="49" charset="0"/>
                        <a:ea typeface="ＭＳ Ｐゴシック" panose="020B0600070205080204" pitchFamily="34" charset="-128"/>
                        <a:cs typeface="Times New Roman" panose="02020603050405020304" pitchFamily="18" charset="0"/>
                      </a:endParaRPr>
                    </a:p>
                  </a:txBody>
                  <a:tcPr marL="0" marR="0" marT="0" marB="0" horzOverflow="overflow">
                    <a:lnL>
                      <a:noFill/>
                    </a:lnL>
                    <a:lnR>
                      <a:noFill/>
                    </a:lnR>
                    <a:lnT w="12700" cap="flat" cmpd="sng" algn="ctr">
                      <a:solidFill>
                        <a:srgbClr val="A5A5A5"/>
                      </a:solidFill>
                      <a:prstDash val="solid"/>
                      <a:round/>
                      <a:headEnd type="none" w="med" len="med"/>
                      <a:tailEnd type="none" w="med" len="med"/>
                    </a:lnT>
                    <a:lnB w="12700" cap="flat" cmpd="sng" algn="ctr">
                      <a:solidFill>
                        <a:srgbClr val="A5A5A5"/>
                      </a:solidFill>
                      <a:prstDash val="solid"/>
                      <a:round/>
                      <a:headEnd type="none" w="med" len="med"/>
                      <a:tailEnd type="none" w="med" len="med"/>
                    </a:lnB>
                    <a:lnTlToBr>
                      <a:noFill/>
                    </a:lnTlToBr>
                    <a:lnBlToTr>
                      <a:noFill/>
                    </a:lnBlToTr>
                    <a:solidFill>
                      <a:schemeClr val="bg1"/>
                    </a:solidFill>
                  </a:tcPr>
                </a:tc>
                <a:tc>
                  <a:txBody>
                    <a:bodyPr/>
                    <a:lstStyle>
                      <a:lvl1pPr defTabSz="685800">
                        <a:lnSpc>
                          <a:spcPct val="90000"/>
                        </a:lnSpc>
                        <a:spcBef>
                          <a:spcPts val="750"/>
                        </a:spcBef>
                        <a:buFont typeface="Arial" panose="020B0604020202020204" pitchFamily="34" charset="0"/>
                        <a:defRPr sz="1900">
                          <a:solidFill>
                            <a:schemeClr val="tx1"/>
                          </a:solidFill>
                          <a:latin typeface="Calibri" panose="020F0502020204030204" pitchFamily="34" charset="0"/>
                          <a:ea typeface="ＭＳ Ｐゴシック" panose="020B0600070205080204" pitchFamily="34" charset="-128"/>
                        </a:defRPr>
                      </a:lvl1pPr>
                      <a:lvl2pPr defTabSz="685800">
                        <a:lnSpc>
                          <a:spcPct val="90000"/>
                        </a:lnSpc>
                        <a:spcBef>
                          <a:spcPts val="375"/>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2pPr>
                      <a:lvl3pPr defTabSz="685800">
                        <a:lnSpc>
                          <a:spcPct val="90000"/>
                        </a:lnSpc>
                        <a:spcBef>
                          <a:spcPts val="375"/>
                        </a:spcBef>
                        <a:buFont typeface="Arial" panose="020B0604020202020204" pitchFamily="34" charset="0"/>
                        <a:defRPr sz="1300">
                          <a:solidFill>
                            <a:schemeClr val="tx1"/>
                          </a:solidFill>
                          <a:latin typeface="Calibri" panose="020F0502020204030204" pitchFamily="34" charset="0"/>
                          <a:ea typeface="ＭＳ Ｐゴシック" panose="020B0600070205080204" pitchFamily="34" charset="-128"/>
                        </a:defRPr>
                      </a:lvl3pPr>
                      <a:lvl4pPr defTabSz="685800">
                        <a:lnSpc>
                          <a:spcPct val="90000"/>
                        </a:lnSpc>
                        <a:spcBef>
                          <a:spcPts val="375"/>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4pPr>
                      <a:lvl5pPr defTabSz="685800">
                        <a:lnSpc>
                          <a:spcPct val="90000"/>
                        </a:lnSpc>
                        <a:spcBef>
                          <a:spcPts val="375"/>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5pPr>
                      <a:lvl6pPr marL="1828800" indent="457200" defTabSz="685800" eaLnBrk="0" fontAlgn="base" hangingPunct="0">
                        <a:lnSpc>
                          <a:spcPct val="90000"/>
                        </a:lnSpc>
                        <a:spcBef>
                          <a:spcPts val="375"/>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6pPr>
                      <a:lvl7pPr marL="2286000" indent="457200" defTabSz="685800" eaLnBrk="0" fontAlgn="base" hangingPunct="0">
                        <a:lnSpc>
                          <a:spcPct val="90000"/>
                        </a:lnSpc>
                        <a:spcBef>
                          <a:spcPts val="375"/>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7pPr>
                      <a:lvl8pPr marL="2743200" indent="457200" defTabSz="685800" eaLnBrk="0" fontAlgn="base" hangingPunct="0">
                        <a:lnSpc>
                          <a:spcPct val="90000"/>
                        </a:lnSpc>
                        <a:spcBef>
                          <a:spcPts val="375"/>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8pPr>
                      <a:lvl9pPr marL="3200400" indent="457200" defTabSz="685800" eaLnBrk="0" fontAlgn="base" hangingPunct="0">
                        <a:lnSpc>
                          <a:spcPct val="90000"/>
                        </a:lnSpc>
                        <a:spcBef>
                          <a:spcPts val="375"/>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9pPr>
                    </a:lstStyle>
                    <a:p>
                      <a:pPr marL="0" marR="0" lvl="0" indent="0" algn="ctr" defTabSz="685800" rtl="0" eaLnBrk="1" fontAlgn="base" latinLnBrk="0" hangingPunct="1">
                        <a:lnSpc>
                          <a:spcPct val="115000"/>
                        </a:lnSpc>
                        <a:spcBef>
                          <a:spcPct val="0"/>
                        </a:spcBef>
                        <a:spcAft>
                          <a:spcPct val="0"/>
                        </a:spcAft>
                        <a:buClrTx/>
                        <a:buSzTx/>
                        <a:buFontTx/>
                        <a:buNone/>
                        <a:tabLst/>
                      </a:pPr>
                      <a:r>
                        <a:rPr kumimoji="0" lang="en-US" altLang="en-US" sz="1200" b="0" i="0" u="none" strike="noStrike" cap="none" normalizeH="0" baseline="0" smtClean="0">
                          <a:ln>
                            <a:noFill/>
                          </a:ln>
                          <a:solidFill>
                            <a:schemeClr val="tx1"/>
                          </a:solidFill>
                          <a:effectLst/>
                          <a:latin typeface="Calibri" panose="020F0502020204030204" pitchFamily="34" charset="0"/>
                          <a:ea typeface="ＭＳ Ｐゴシック" panose="020B0600070205080204" pitchFamily="34" charset="-128"/>
                        </a:rPr>
                        <a:t>100%</a:t>
                      </a:r>
                      <a:endParaRPr kumimoji="0" lang="en-US" altLang="en-US" sz="1200" b="1" i="0" u="none" strike="noStrike" cap="none" normalizeH="0" baseline="0" smtClean="0">
                        <a:ln>
                          <a:noFill/>
                        </a:ln>
                        <a:solidFill>
                          <a:schemeClr val="tx1"/>
                        </a:solidFill>
                        <a:effectLst/>
                        <a:latin typeface="Consolas" panose="020B0609020204030204" pitchFamily="49" charset="0"/>
                        <a:ea typeface="ＭＳ Ｐゴシック" panose="020B0600070205080204" pitchFamily="34" charset="-128"/>
                        <a:cs typeface="Times New Roman" panose="02020603050405020304" pitchFamily="18" charset="0"/>
                      </a:endParaRPr>
                    </a:p>
                  </a:txBody>
                  <a:tcPr marL="0" marR="0" marT="0" marB="0" horzOverflow="overflow">
                    <a:lnL>
                      <a:noFill/>
                    </a:lnL>
                    <a:lnR>
                      <a:noFill/>
                    </a:lnR>
                    <a:lnT w="12700" cap="flat" cmpd="sng" algn="ctr">
                      <a:solidFill>
                        <a:srgbClr val="A5A5A5"/>
                      </a:solidFill>
                      <a:prstDash val="solid"/>
                      <a:round/>
                      <a:headEnd type="none" w="med" len="med"/>
                      <a:tailEnd type="none" w="med" len="med"/>
                    </a:lnT>
                    <a:lnB w="12700" cap="flat" cmpd="sng" algn="ctr">
                      <a:solidFill>
                        <a:srgbClr val="A5A5A5"/>
                      </a:solidFill>
                      <a:prstDash val="solid"/>
                      <a:round/>
                      <a:headEnd type="none" w="med" len="med"/>
                      <a:tailEnd type="none" w="med" len="med"/>
                    </a:lnB>
                    <a:lnTlToBr>
                      <a:noFill/>
                    </a:lnTlToBr>
                    <a:lnBlToTr>
                      <a:noFill/>
                    </a:lnBlToTr>
                    <a:solidFill>
                      <a:schemeClr val="bg1"/>
                    </a:solidFill>
                  </a:tcPr>
                </a:tc>
                <a:tc>
                  <a:txBody>
                    <a:bodyPr/>
                    <a:lstStyle>
                      <a:lvl1pPr defTabSz="685800">
                        <a:lnSpc>
                          <a:spcPct val="90000"/>
                        </a:lnSpc>
                        <a:spcBef>
                          <a:spcPts val="750"/>
                        </a:spcBef>
                        <a:buFont typeface="Arial" panose="020B0604020202020204" pitchFamily="34" charset="0"/>
                        <a:defRPr sz="1900">
                          <a:solidFill>
                            <a:schemeClr val="tx1"/>
                          </a:solidFill>
                          <a:latin typeface="Calibri" panose="020F0502020204030204" pitchFamily="34" charset="0"/>
                          <a:ea typeface="ＭＳ Ｐゴシック" panose="020B0600070205080204" pitchFamily="34" charset="-128"/>
                        </a:defRPr>
                      </a:lvl1pPr>
                      <a:lvl2pPr defTabSz="685800">
                        <a:lnSpc>
                          <a:spcPct val="90000"/>
                        </a:lnSpc>
                        <a:spcBef>
                          <a:spcPts val="375"/>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2pPr>
                      <a:lvl3pPr defTabSz="685800">
                        <a:lnSpc>
                          <a:spcPct val="90000"/>
                        </a:lnSpc>
                        <a:spcBef>
                          <a:spcPts val="375"/>
                        </a:spcBef>
                        <a:buFont typeface="Arial" panose="020B0604020202020204" pitchFamily="34" charset="0"/>
                        <a:defRPr sz="1300">
                          <a:solidFill>
                            <a:schemeClr val="tx1"/>
                          </a:solidFill>
                          <a:latin typeface="Calibri" panose="020F0502020204030204" pitchFamily="34" charset="0"/>
                          <a:ea typeface="ＭＳ Ｐゴシック" panose="020B0600070205080204" pitchFamily="34" charset="-128"/>
                        </a:defRPr>
                      </a:lvl3pPr>
                      <a:lvl4pPr defTabSz="685800">
                        <a:lnSpc>
                          <a:spcPct val="90000"/>
                        </a:lnSpc>
                        <a:spcBef>
                          <a:spcPts val="375"/>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4pPr>
                      <a:lvl5pPr defTabSz="685800">
                        <a:lnSpc>
                          <a:spcPct val="90000"/>
                        </a:lnSpc>
                        <a:spcBef>
                          <a:spcPts val="375"/>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5pPr>
                      <a:lvl6pPr marL="1828800" indent="457200" defTabSz="685800" eaLnBrk="0" fontAlgn="base" hangingPunct="0">
                        <a:lnSpc>
                          <a:spcPct val="90000"/>
                        </a:lnSpc>
                        <a:spcBef>
                          <a:spcPts val="375"/>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6pPr>
                      <a:lvl7pPr marL="2286000" indent="457200" defTabSz="685800" eaLnBrk="0" fontAlgn="base" hangingPunct="0">
                        <a:lnSpc>
                          <a:spcPct val="90000"/>
                        </a:lnSpc>
                        <a:spcBef>
                          <a:spcPts val="375"/>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7pPr>
                      <a:lvl8pPr marL="2743200" indent="457200" defTabSz="685800" eaLnBrk="0" fontAlgn="base" hangingPunct="0">
                        <a:lnSpc>
                          <a:spcPct val="90000"/>
                        </a:lnSpc>
                        <a:spcBef>
                          <a:spcPts val="375"/>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8pPr>
                      <a:lvl9pPr marL="3200400" indent="457200" defTabSz="685800" eaLnBrk="0" fontAlgn="base" hangingPunct="0">
                        <a:lnSpc>
                          <a:spcPct val="90000"/>
                        </a:lnSpc>
                        <a:spcBef>
                          <a:spcPts val="375"/>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9pPr>
                    </a:lstStyle>
                    <a:p>
                      <a:pPr marL="0" marR="0" lvl="0" indent="0" algn="ctr" defTabSz="685800" rtl="0" eaLnBrk="1" fontAlgn="base" latinLnBrk="0" hangingPunct="1">
                        <a:lnSpc>
                          <a:spcPct val="115000"/>
                        </a:lnSpc>
                        <a:spcBef>
                          <a:spcPct val="0"/>
                        </a:spcBef>
                        <a:spcAft>
                          <a:spcPct val="0"/>
                        </a:spcAft>
                        <a:buClrTx/>
                        <a:buSzTx/>
                        <a:buFontTx/>
                        <a:buNone/>
                        <a:tabLst/>
                      </a:pPr>
                      <a:r>
                        <a:rPr kumimoji="0" lang="en-US" altLang="en-US" sz="1200" b="0" i="0" u="none" strike="noStrike" cap="none" normalizeH="0" baseline="0" smtClean="0">
                          <a:ln>
                            <a:noFill/>
                          </a:ln>
                          <a:solidFill>
                            <a:schemeClr val="tx1"/>
                          </a:solidFill>
                          <a:effectLst/>
                          <a:latin typeface="Calibri" panose="020F0502020204030204" pitchFamily="34" charset="0"/>
                          <a:ea typeface="ＭＳ Ｐゴシック" panose="020B0600070205080204" pitchFamily="34" charset="-128"/>
                        </a:rPr>
                        <a:t>33%</a:t>
                      </a:r>
                      <a:endParaRPr kumimoji="0" lang="en-US" altLang="en-US" sz="1200" b="1" i="0" u="none" strike="noStrike" cap="none" normalizeH="0" baseline="0" smtClean="0">
                        <a:ln>
                          <a:noFill/>
                        </a:ln>
                        <a:solidFill>
                          <a:schemeClr val="tx1"/>
                        </a:solidFill>
                        <a:effectLst/>
                        <a:latin typeface="Consolas" panose="020B0609020204030204" pitchFamily="49" charset="0"/>
                        <a:ea typeface="ＭＳ Ｐゴシック" panose="020B0600070205080204" pitchFamily="34" charset="-128"/>
                        <a:cs typeface="Times New Roman" panose="02020603050405020304" pitchFamily="18" charset="0"/>
                      </a:endParaRPr>
                    </a:p>
                  </a:txBody>
                  <a:tcPr marL="0" marR="0" marT="0" marB="0" horzOverflow="overflow">
                    <a:lnL>
                      <a:noFill/>
                    </a:lnL>
                    <a:lnR>
                      <a:noFill/>
                    </a:lnR>
                    <a:lnT w="12700" cap="flat" cmpd="sng" algn="ctr">
                      <a:solidFill>
                        <a:srgbClr val="A5A5A5"/>
                      </a:solidFill>
                      <a:prstDash val="solid"/>
                      <a:round/>
                      <a:headEnd type="none" w="med" len="med"/>
                      <a:tailEnd type="none" w="med" len="med"/>
                    </a:lnT>
                    <a:lnB w="12700" cap="flat" cmpd="sng" algn="ctr">
                      <a:solidFill>
                        <a:srgbClr val="A5A5A5"/>
                      </a:solidFill>
                      <a:prstDash val="solid"/>
                      <a:round/>
                      <a:headEnd type="none" w="med" len="med"/>
                      <a:tailEnd type="none" w="med" len="med"/>
                    </a:lnB>
                    <a:lnTlToBr>
                      <a:noFill/>
                    </a:lnTlToBr>
                    <a:lnBlToTr>
                      <a:noFill/>
                    </a:lnBlToTr>
                    <a:solidFill>
                      <a:schemeClr val="bg1"/>
                    </a:solidFill>
                  </a:tcPr>
                </a:tc>
                <a:tc>
                  <a:txBody>
                    <a:bodyPr/>
                    <a:lstStyle>
                      <a:lvl1pPr defTabSz="685800">
                        <a:lnSpc>
                          <a:spcPct val="90000"/>
                        </a:lnSpc>
                        <a:spcBef>
                          <a:spcPts val="750"/>
                        </a:spcBef>
                        <a:buFont typeface="Arial" panose="020B0604020202020204" pitchFamily="34" charset="0"/>
                        <a:defRPr sz="1900">
                          <a:solidFill>
                            <a:schemeClr val="tx1"/>
                          </a:solidFill>
                          <a:latin typeface="Calibri" panose="020F0502020204030204" pitchFamily="34" charset="0"/>
                          <a:ea typeface="ＭＳ Ｐゴシック" panose="020B0600070205080204" pitchFamily="34" charset="-128"/>
                        </a:defRPr>
                      </a:lvl1pPr>
                      <a:lvl2pPr defTabSz="685800">
                        <a:lnSpc>
                          <a:spcPct val="90000"/>
                        </a:lnSpc>
                        <a:spcBef>
                          <a:spcPts val="375"/>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2pPr>
                      <a:lvl3pPr defTabSz="685800">
                        <a:lnSpc>
                          <a:spcPct val="90000"/>
                        </a:lnSpc>
                        <a:spcBef>
                          <a:spcPts val="375"/>
                        </a:spcBef>
                        <a:buFont typeface="Arial" panose="020B0604020202020204" pitchFamily="34" charset="0"/>
                        <a:defRPr sz="1300">
                          <a:solidFill>
                            <a:schemeClr val="tx1"/>
                          </a:solidFill>
                          <a:latin typeface="Calibri" panose="020F0502020204030204" pitchFamily="34" charset="0"/>
                          <a:ea typeface="ＭＳ Ｐゴシック" panose="020B0600070205080204" pitchFamily="34" charset="-128"/>
                        </a:defRPr>
                      </a:lvl3pPr>
                      <a:lvl4pPr defTabSz="685800">
                        <a:lnSpc>
                          <a:spcPct val="90000"/>
                        </a:lnSpc>
                        <a:spcBef>
                          <a:spcPts val="375"/>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4pPr>
                      <a:lvl5pPr defTabSz="685800">
                        <a:lnSpc>
                          <a:spcPct val="90000"/>
                        </a:lnSpc>
                        <a:spcBef>
                          <a:spcPts val="375"/>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5pPr>
                      <a:lvl6pPr marL="1828800" indent="457200" defTabSz="685800" eaLnBrk="0" fontAlgn="base" hangingPunct="0">
                        <a:lnSpc>
                          <a:spcPct val="90000"/>
                        </a:lnSpc>
                        <a:spcBef>
                          <a:spcPts val="375"/>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6pPr>
                      <a:lvl7pPr marL="2286000" indent="457200" defTabSz="685800" eaLnBrk="0" fontAlgn="base" hangingPunct="0">
                        <a:lnSpc>
                          <a:spcPct val="90000"/>
                        </a:lnSpc>
                        <a:spcBef>
                          <a:spcPts val="375"/>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7pPr>
                      <a:lvl8pPr marL="2743200" indent="457200" defTabSz="685800" eaLnBrk="0" fontAlgn="base" hangingPunct="0">
                        <a:lnSpc>
                          <a:spcPct val="90000"/>
                        </a:lnSpc>
                        <a:spcBef>
                          <a:spcPts val="375"/>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8pPr>
                      <a:lvl9pPr marL="3200400" indent="457200" defTabSz="685800" eaLnBrk="0" fontAlgn="base" hangingPunct="0">
                        <a:lnSpc>
                          <a:spcPct val="90000"/>
                        </a:lnSpc>
                        <a:spcBef>
                          <a:spcPts val="375"/>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9pPr>
                    </a:lstStyle>
                    <a:p>
                      <a:pPr marL="0" marR="0" lvl="0" indent="0" algn="ctr" defTabSz="685800" rtl="0" eaLnBrk="1" fontAlgn="base" latinLnBrk="0" hangingPunct="1">
                        <a:lnSpc>
                          <a:spcPct val="115000"/>
                        </a:lnSpc>
                        <a:spcBef>
                          <a:spcPct val="0"/>
                        </a:spcBef>
                        <a:spcAft>
                          <a:spcPct val="0"/>
                        </a:spcAft>
                        <a:buClrTx/>
                        <a:buSzTx/>
                        <a:buFontTx/>
                        <a:buNone/>
                        <a:tabLst/>
                      </a:pPr>
                      <a:r>
                        <a:rPr kumimoji="0" lang="en-US" altLang="en-US" sz="1200" b="0" i="0" u="none" strike="noStrike" cap="none" normalizeH="0" baseline="0" smtClean="0">
                          <a:ln>
                            <a:noFill/>
                          </a:ln>
                          <a:solidFill>
                            <a:schemeClr val="tx1"/>
                          </a:solidFill>
                          <a:effectLst/>
                          <a:latin typeface="Calibri" panose="020F0502020204030204" pitchFamily="34" charset="0"/>
                          <a:ea typeface="ＭＳ Ｐゴシック" panose="020B0600070205080204" pitchFamily="34" charset="-128"/>
                        </a:rPr>
                        <a:t>0%</a:t>
                      </a:r>
                      <a:endParaRPr kumimoji="0" lang="en-US" altLang="en-US" sz="1200" b="1" i="0" u="none" strike="noStrike" cap="none" normalizeH="0" baseline="0" smtClean="0">
                        <a:ln>
                          <a:noFill/>
                        </a:ln>
                        <a:solidFill>
                          <a:schemeClr val="tx1"/>
                        </a:solidFill>
                        <a:effectLst/>
                        <a:latin typeface="Consolas" panose="020B0609020204030204" pitchFamily="49" charset="0"/>
                        <a:ea typeface="ＭＳ Ｐゴシック" panose="020B0600070205080204" pitchFamily="34" charset="-128"/>
                        <a:cs typeface="Times New Roman" panose="02020603050405020304" pitchFamily="18" charset="0"/>
                      </a:endParaRPr>
                    </a:p>
                  </a:txBody>
                  <a:tcPr marL="0" marR="0" marT="0" marB="0" horzOverflow="overflow">
                    <a:lnL>
                      <a:noFill/>
                    </a:lnL>
                    <a:lnR>
                      <a:noFill/>
                    </a:lnR>
                    <a:lnT w="12700" cap="flat" cmpd="sng" algn="ctr">
                      <a:solidFill>
                        <a:srgbClr val="A5A5A5"/>
                      </a:solidFill>
                      <a:prstDash val="solid"/>
                      <a:round/>
                      <a:headEnd type="none" w="med" len="med"/>
                      <a:tailEnd type="none" w="med" len="med"/>
                    </a:lnT>
                    <a:lnB w="12700" cap="flat" cmpd="sng" algn="ctr">
                      <a:solidFill>
                        <a:srgbClr val="A5A5A5"/>
                      </a:solidFill>
                      <a:prstDash val="solid"/>
                      <a:round/>
                      <a:headEnd type="none" w="med" len="med"/>
                      <a:tailEnd type="none" w="med" len="med"/>
                    </a:lnB>
                    <a:lnTlToBr>
                      <a:noFill/>
                    </a:lnTlToBr>
                    <a:lnBlToTr>
                      <a:noFill/>
                    </a:lnBlToTr>
                    <a:solidFill>
                      <a:schemeClr val="bg1"/>
                    </a:solidFill>
                  </a:tcPr>
                </a:tc>
                <a:tc>
                  <a:txBody>
                    <a:bodyPr/>
                    <a:lstStyle>
                      <a:lvl1pPr defTabSz="685800">
                        <a:lnSpc>
                          <a:spcPct val="90000"/>
                        </a:lnSpc>
                        <a:spcBef>
                          <a:spcPts val="750"/>
                        </a:spcBef>
                        <a:buFont typeface="Arial" panose="020B0604020202020204" pitchFamily="34" charset="0"/>
                        <a:defRPr sz="1900">
                          <a:solidFill>
                            <a:schemeClr val="tx1"/>
                          </a:solidFill>
                          <a:latin typeface="Calibri" panose="020F0502020204030204" pitchFamily="34" charset="0"/>
                          <a:ea typeface="ＭＳ Ｐゴシック" panose="020B0600070205080204" pitchFamily="34" charset="-128"/>
                        </a:defRPr>
                      </a:lvl1pPr>
                      <a:lvl2pPr defTabSz="685800">
                        <a:lnSpc>
                          <a:spcPct val="90000"/>
                        </a:lnSpc>
                        <a:spcBef>
                          <a:spcPts val="375"/>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2pPr>
                      <a:lvl3pPr defTabSz="685800">
                        <a:lnSpc>
                          <a:spcPct val="90000"/>
                        </a:lnSpc>
                        <a:spcBef>
                          <a:spcPts val="375"/>
                        </a:spcBef>
                        <a:buFont typeface="Arial" panose="020B0604020202020204" pitchFamily="34" charset="0"/>
                        <a:defRPr sz="1300">
                          <a:solidFill>
                            <a:schemeClr val="tx1"/>
                          </a:solidFill>
                          <a:latin typeface="Calibri" panose="020F0502020204030204" pitchFamily="34" charset="0"/>
                          <a:ea typeface="ＭＳ Ｐゴシック" panose="020B0600070205080204" pitchFamily="34" charset="-128"/>
                        </a:defRPr>
                      </a:lvl3pPr>
                      <a:lvl4pPr defTabSz="685800">
                        <a:lnSpc>
                          <a:spcPct val="90000"/>
                        </a:lnSpc>
                        <a:spcBef>
                          <a:spcPts val="375"/>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4pPr>
                      <a:lvl5pPr defTabSz="685800">
                        <a:lnSpc>
                          <a:spcPct val="90000"/>
                        </a:lnSpc>
                        <a:spcBef>
                          <a:spcPts val="375"/>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5pPr>
                      <a:lvl6pPr marL="1828800" indent="457200" defTabSz="685800" eaLnBrk="0" fontAlgn="base" hangingPunct="0">
                        <a:lnSpc>
                          <a:spcPct val="90000"/>
                        </a:lnSpc>
                        <a:spcBef>
                          <a:spcPts val="375"/>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6pPr>
                      <a:lvl7pPr marL="2286000" indent="457200" defTabSz="685800" eaLnBrk="0" fontAlgn="base" hangingPunct="0">
                        <a:lnSpc>
                          <a:spcPct val="90000"/>
                        </a:lnSpc>
                        <a:spcBef>
                          <a:spcPts val="375"/>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7pPr>
                      <a:lvl8pPr marL="2743200" indent="457200" defTabSz="685800" eaLnBrk="0" fontAlgn="base" hangingPunct="0">
                        <a:lnSpc>
                          <a:spcPct val="90000"/>
                        </a:lnSpc>
                        <a:spcBef>
                          <a:spcPts val="375"/>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8pPr>
                      <a:lvl9pPr marL="3200400" indent="457200" defTabSz="685800" eaLnBrk="0" fontAlgn="base" hangingPunct="0">
                        <a:lnSpc>
                          <a:spcPct val="90000"/>
                        </a:lnSpc>
                        <a:spcBef>
                          <a:spcPts val="375"/>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9pPr>
                    </a:lstStyle>
                    <a:p>
                      <a:pPr marL="0" marR="0" lvl="0" indent="0" algn="ctr" defTabSz="685800" rtl="0" eaLnBrk="1" fontAlgn="base" latinLnBrk="0" hangingPunct="1">
                        <a:lnSpc>
                          <a:spcPct val="115000"/>
                        </a:lnSpc>
                        <a:spcBef>
                          <a:spcPct val="0"/>
                        </a:spcBef>
                        <a:spcAft>
                          <a:spcPct val="0"/>
                        </a:spcAft>
                        <a:buClrTx/>
                        <a:buSzTx/>
                        <a:buFontTx/>
                        <a:buNone/>
                        <a:tabLst/>
                      </a:pPr>
                      <a:r>
                        <a:rPr kumimoji="0" lang="en-US" altLang="en-US" sz="1200" b="0" i="0" u="none" strike="noStrike" cap="none" normalizeH="0" baseline="0" smtClean="0">
                          <a:ln>
                            <a:noFill/>
                          </a:ln>
                          <a:solidFill>
                            <a:schemeClr val="tx1"/>
                          </a:solidFill>
                          <a:effectLst/>
                          <a:latin typeface="Calibri" panose="020F0502020204030204" pitchFamily="34" charset="0"/>
                          <a:ea typeface="ＭＳ Ｐゴシック" panose="020B0600070205080204" pitchFamily="34" charset="-128"/>
                        </a:rPr>
                        <a:t>100%</a:t>
                      </a:r>
                      <a:endParaRPr kumimoji="0" lang="en-US" altLang="en-US" sz="1200" b="1" i="0" u="none" strike="noStrike" cap="none" normalizeH="0" baseline="0" smtClean="0">
                        <a:ln>
                          <a:noFill/>
                        </a:ln>
                        <a:solidFill>
                          <a:schemeClr val="tx1"/>
                        </a:solidFill>
                        <a:effectLst/>
                        <a:latin typeface="Consolas" panose="020B0609020204030204" pitchFamily="49" charset="0"/>
                        <a:ea typeface="ＭＳ Ｐゴシック" panose="020B0600070205080204" pitchFamily="34" charset="-128"/>
                        <a:cs typeface="Times New Roman" panose="02020603050405020304" pitchFamily="18" charset="0"/>
                      </a:endParaRPr>
                    </a:p>
                  </a:txBody>
                  <a:tcPr marL="0" marR="0" marT="0" marB="0" horzOverflow="overflow">
                    <a:lnL>
                      <a:noFill/>
                    </a:lnL>
                    <a:lnR>
                      <a:noFill/>
                    </a:lnR>
                    <a:lnT w="12700" cap="flat" cmpd="sng" algn="ctr">
                      <a:solidFill>
                        <a:srgbClr val="A5A5A5"/>
                      </a:solidFill>
                      <a:prstDash val="solid"/>
                      <a:round/>
                      <a:headEnd type="none" w="med" len="med"/>
                      <a:tailEnd type="none" w="med" len="med"/>
                    </a:lnT>
                    <a:lnB w="12700" cap="flat" cmpd="sng" algn="ctr">
                      <a:solidFill>
                        <a:srgbClr val="A5A5A5"/>
                      </a:solidFill>
                      <a:prstDash val="solid"/>
                      <a:round/>
                      <a:headEnd type="none" w="med" len="med"/>
                      <a:tailEnd type="none" w="med" len="med"/>
                    </a:lnB>
                    <a:lnTlToBr>
                      <a:noFill/>
                    </a:lnTlToBr>
                    <a:lnBlToTr>
                      <a:noFill/>
                    </a:lnBlToTr>
                    <a:solidFill>
                      <a:schemeClr val="bg1"/>
                    </a:solidFill>
                  </a:tcPr>
                </a:tc>
                <a:tc>
                  <a:txBody>
                    <a:bodyPr/>
                    <a:lstStyle>
                      <a:lvl1pPr defTabSz="685800">
                        <a:lnSpc>
                          <a:spcPct val="90000"/>
                        </a:lnSpc>
                        <a:spcBef>
                          <a:spcPts val="750"/>
                        </a:spcBef>
                        <a:buFont typeface="Arial" panose="020B0604020202020204" pitchFamily="34" charset="0"/>
                        <a:defRPr sz="1900">
                          <a:solidFill>
                            <a:schemeClr val="tx1"/>
                          </a:solidFill>
                          <a:latin typeface="Calibri" panose="020F0502020204030204" pitchFamily="34" charset="0"/>
                          <a:ea typeface="ＭＳ Ｐゴシック" panose="020B0600070205080204" pitchFamily="34" charset="-128"/>
                        </a:defRPr>
                      </a:lvl1pPr>
                      <a:lvl2pPr defTabSz="685800">
                        <a:lnSpc>
                          <a:spcPct val="90000"/>
                        </a:lnSpc>
                        <a:spcBef>
                          <a:spcPts val="375"/>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2pPr>
                      <a:lvl3pPr defTabSz="685800">
                        <a:lnSpc>
                          <a:spcPct val="90000"/>
                        </a:lnSpc>
                        <a:spcBef>
                          <a:spcPts val="375"/>
                        </a:spcBef>
                        <a:buFont typeface="Arial" panose="020B0604020202020204" pitchFamily="34" charset="0"/>
                        <a:defRPr sz="1300">
                          <a:solidFill>
                            <a:schemeClr val="tx1"/>
                          </a:solidFill>
                          <a:latin typeface="Calibri" panose="020F0502020204030204" pitchFamily="34" charset="0"/>
                          <a:ea typeface="ＭＳ Ｐゴシック" panose="020B0600070205080204" pitchFamily="34" charset="-128"/>
                        </a:defRPr>
                      </a:lvl3pPr>
                      <a:lvl4pPr defTabSz="685800">
                        <a:lnSpc>
                          <a:spcPct val="90000"/>
                        </a:lnSpc>
                        <a:spcBef>
                          <a:spcPts val="375"/>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4pPr>
                      <a:lvl5pPr defTabSz="685800">
                        <a:lnSpc>
                          <a:spcPct val="90000"/>
                        </a:lnSpc>
                        <a:spcBef>
                          <a:spcPts val="375"/>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5pPr>
                      <a:lvl6pPr marL="1828800" indent="457200" defTabSz="685800" eaLnBrk="0" fontAlgn="base" hangingPunct="0">
                        <a:lnSpc>
                          <a:spcPct val="90000"/>
                        </a:lnSpc>
                        <a:spcBef>
                          <a:spcPts val="375"/>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6pPr>
                      <a:lvl7pPr marL="2286000" indent="457200" defTabSz="685800" eaLnBrk="0" fontAlgn="base" hangingPunct="0">
                        <a:lnSpc>
                          <a:spcPct val="90000"/>
                        </a:lnSpc>
                        <a:spcBef>
                          <a:spcPts val="375"/>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7pPr>
                      <a:lvl8pPr marL="2743200" indent="457200" defTabSz="685800" eaLnBrk="0" fontAlgn="base" hangingPunct="0">
                        <a:lnSpc>
                          <a:spcPct val="90000"/>
                        </a:lnSpc>
                        <a:spcBef>
                          <a:spcPts val="375"/>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8pPr>
                      <a:lvl9pPr marL="3200400" indent="457200" defTabSz="685800" eaLnBrk="0" fontAlgn="base" hangingPunct="0">
                        <a:lnSpc>
                          <a:spcPct val="90000"/>
                        </a:lnSpc>
                        <a:spcBef>
                          <a:spcPts val="375"/>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9pPr>
                    </a:lstStyle>
                    <a:p>
                      <a:pPr marL="0" marR="0" lvl="0" indent="0" algn="ctr" defTabSz="685800" rtl="0" eaLnBrk="1" fontAlgn="base" latinLnBrk="0" hangingPunct="1">
                        <a:lnSpc>
                          <a:spcPct val="115000"/>
                        </a:lnSpc>
                        <a:spcBef>
                          <a:spcPct val="0"/>
                        </a:spcBef>
                        <a:spcAft>
                          <a:spcPct val="0"/>
                        </a:spcAft>
                        <a:buClrTx/>
                        <a:buSzTx/>
                        <a:buFontTx/>
                        <a:buNone/>
                        <a:tabLst/>
                      </a:pPr>
                      <a:r>
                        <a:rPr kumimoji="0" lang="en-US" altLang="en-US" sz="1200" b="0" i="0" u="none" strike="noStrike" cap="none" normalizeH="0" baseline="0" smtClean="0">
                          <a:ln>
                            <a:noFill/>
                          </a:ln>
                          <a:solidFill>
                            <a:schemeClr val="tx1"/>
                          </a:solidFill>
                          <a:effectLst/>
                          <a:latin typeface="Calibri" panose="020F0502020204030204" pitchFamily="34" charset="0"/>
                          <a:ea typeface="ＭＳ Ｐゴシック" panose="020B0600070205080204" pitchFamily="34" charset="-128"/>
                        </a:rPr>
                        <a:t>100%</a:t>
                      </a:r>
                      <a:endParaRPr kumimoji="0" lang="en-US" altLang="en-US" sz="1200" b="1" i="0" u="none" strike="noStrike" cap="none" normalizeH="0" baseline="0" smtClean="0">
                        <a:ln>
                          <a:noFill/>
                        </a:ln>
                        <a:solidFill>
                          <a:schemeClr val="tx1"/>
                        </a:solidFill>
                        <a:effectLst/>
                        <a:latin typeface="Consolas" panose="020B0609020204030204" pitchFamily="49" charset="0"/>
                        <a:ea typeface="ＭＳ Ｐゴシック" panose="020B0600070205080204" pitchFamily="34" charset="-128"/>
                        <a:cs typeface="Times New Roman" panose="02020603050405020304" pitchFamily="18" charset="0"/>
                      </a:endParaRPr>
                    </a:p>
                  </a:txBody>
                  <a:tcPr marL="0" marR="0" marT="0" marB="0" horzOverflow="overflow">
                    <a:lnL>
                      <a:noFill/>
                    </a:lnL>
                    <a:lnR w="12700" cap="flat" cmpd="sng" algn="ctr">
                      <a:solidFill>
                        <a:srgbClr val="A5A5A5"/>
                      </a:solidFill>
                      <a:prstDash val="solid"/>
                      <a:round/>
                      <a:headEnd type="none" w="med" len="med"/>
                      <a:tailEnd type="none" w="med" len="med"/>
                    </a:lnR>
                    <a:lnT w="12700" cap="flat" cmpd="sng" algn="ctr">
                      <a:solidFill>
                        <a:srgbClr val="A5A5A5"/>
                      </a:solidFill>
                      <a:prstDash val="solid"/>
                      <a:round/>
                      <a:headEnd type="none" w="med" len="med"/>
                      <a:tailEnd type="none" w="med" len="med"/>
                    </a:lnT>
                    <a:lnB w="12700" cap="flat" cmpd="sng" algn="ctr">
                      <a:solidFill>
                        <a:srgbClr val="A5A5A5"/>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423200">
                <a:tc>
                  <a:txBody>
                    <a:bodyPr/>
                    <a:lstStyle>
                      <a:lvl1pPr defTabSz="685800">
                        <a:lnSpc>
                          <a:spcPct val="90000"/>
                        </a:lnSpc>
                        <a:spcBef>
                          <a:spcPts val="750"/>
                        </a:spcBef>
                        <a:buFont typeface="Arial" panose="020B0604020202020204" pitchFamily="34" charset="0"/>
                        <a:defRPr sz="1900">
                          <a:solidFill>
                            <a:schemeClr val="tx1"/>
                          </a:solidFill>
                          <a:latin typeface="Calibri" panose="020F0502020204030204" pitchFamily="34" charset="0"/>
                          <a:ea typeface="ＭＳ Ｐゴシック" panose="020B0600070205080204" pitchFamily="34" charset="-128"/>
                        </a:defRPr>
                      </a:lvl1pPr>
                      <a:lvl2pPr defTabSz="685800">
                        <a:lnSpc>
                          <a:spcPct val="90000"/>
                        </a:lnSpc>
                        <a:spcBef>
                          <a:spcPts val="375"/>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2pPr>
                      <a:lvl3pPr defTabSz="685800">
                        <a:lnSpc>
                          <a:spcPct val="90000"/>
                        </a:lnSpc>
                        <a:spcBef>
                          <a:spcPts val="375"/>
                        </a:spcBef>
                        <a:buFont typeface="Arial" panose="020B0604020202020204" pitchFamily="34" charset="0"/>
                        <a:defRPr sz="1300">
                          <a:solidFill>
                            <a:schemeClr val="tx1"/>
                          </a:solidFill>
                          <a:latin typeface="Calibri" panose="020F0502020204030204" pitchFamily="34" charset="0"/>
                          <a:ea typeface="ＭＳ Ｐゴシック" panose="020B0600070205080204" pitchFamily="34" charset="-128"/>
                        </a:defRPr>
                      </a:lvl3pPr>
                      <a:lvl4pPr defTabSz="685800">
                        <a:lnSpc>
                          <a:spcPct val="90000"/>
                        </a:lnSpc>
                        <a:spcBef>
                          <a:spcPts val="375"/>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4pPr>
                      <a:lvl5pPr defTabSz="685800">
                        <a:lnSpc>
                          <a:spcPct val="90000"/>
                        </a:lnSpc>
                        <a:spcBef>
                          <a:spcPts val="375"/>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5pPr>
                      <a:lvl6pPr marL="1828800" indent="457200" defTabSz="685800" eaLnBrk="0" fontAlgn="base" hangingPunct="0">
                        <a:lnSpc>
                          <a:spcPct val="90000"/>
                        </a:lnSpc>
                        <a:spcBef>
                          <a:spcPts val="375"/>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6pPr>
                      <a:lvl7pPr marL="2286000" indent="457200" defTabSz="685800" eaLnBrk="0" fontAlgn="base" hangingPunct="0">
                        <a:lnSpc>
                          <a:spcPct val="90000"/>
                        </a:lnSpc>
                        <a:spcBef>
                          <a:spcPts val="375"/>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7pPr>
                      <a:lvl8pPr marL="2743200" indent="457200" defTabSz="685800" eaLnBrk="0" fontAlgn="base" hangingPunct="0">
                        <a:lnSpc>
                          <a:spcPct val="90000"/>
                        </a:lnSpc>
                        <a:spcBef>
                          <a:spcPts val="375"/>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8pPr>
                      <a:lvl9pPr marL="3200400" indent="457200" defTabSz="685800" eaLnBrk="0" fontAlgn="base" hangingPunct="0">
                        <a:lnSpc>
                          <a:spcPct val="90000"/>
                        </a:lnSpc>
                        <a:spcBef>
                          <a:spcPts val="375"/>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9pPr>
                    </a:lstStyle>
                    <a:p>
                      <a:pPr marL="0" marR="0" lvl="0" indent="0" algn="ctr" defTabSz="685800" rtl="0" eaLnBrk="1" fontAlgn="base" latinLnBrk="0" hangingPunct="1">
                        <a:lnSpc>
                          <a:spcPct val="115000"/>
                        </a:lnSpc>
                        <a:spcBef>
                          <a:spcPct val="0"/>
                        </a:spcBef>
                        <a:spcAft>
                          <a:spcPct val="0"/>
                        </a:spcAft>
                        <a:buClrTx/>
                        <a:buSzTx/>
                        <a:buFontTx/>
                        <a:buNone/>
                        <a:tabLst/>
                      </a:pPr>
                      <a:r>
                        <a:rPr kumimoji="0" lang="en-US" altLang="en-US" sz="1200" b="1" i="0" u="none" strike="noStrike" cap="none" normalizeH="0" baseline="0" smtClean="0">
                          <a:ln>
                            <a:noFill/>
                          </a:ln>
                          <a:solidFill>
                            <a:schemeClr val="tx1"/>
                          </a:solidFill>
                          <a:effectLst/>
                          <a:latin typeface="Calibri" panose="020F0502020204030204" pitchFamily="34" charset="0"/>
                          <a:ea typeface="ＭＳ Ｐゴシック" panose="020B0600070205080204" pitchFamily="34" charset="-128"/>
                        </a:rPr>
                        <a:t>P3</a:t>
                      </a:r>
                      <a:endParaRPr kumimoji="0" lang="en-US" altLang="en-US" sz="1200" b="1" i="0" u="none" strike="noStrike" cap="none" normalizeH="0" baseline="0" smtClean="0">
                        <a:ln>
                          <a:noFill/>
                        </a:ln>
                        <a:solidFill>
                          <a:schemeClr val="tx1"/>
                        </a:solidFill>
                        <a:effectLst/>
                        <a:latin typeface="Consolas" panose="020B0609020204030204" pitchFamily="49" charset="0"/>
                        <a:ea typeface="ＭＳ Ｐゴシック" panose="020B0600070205080204" pitchFamily="34" charset="-128"/>
                        <a:cs typeface="Times New Roman" panose="02020603050405020304" pitchFamily="18" charset="0"/>
                      </a:endParaRPr>
                    </a:p>
                  </a:txBody>
                  <a:tcPr marL="0" marR="0" marT="0" marB="0" horzOverflow="overflow">
                    <a:lnL w="12700" cap="flat" cmpd="sng" algn="ctr">
                      <a:solidFill>
                        <a:srgbClr val="A5A5A5"/>
                      </a:solidFill>
                      <a:prstDash val="solid"/>
                      <a:round/>
                      <a:headEnd type="none" w="med" len="med"/>
                      <a:tailEnd type="none" w="med" len="med"/>
                    </a:lnL>
                    <a:lnR>
                      <a:noFill/>
                    </a:lnR>
                    <a:lnT w="12700" cap="flat" cmpd="sng" algn="ctr">
                      <a:solidFill>
                        <a:srgbClr val="A5A5A5"/>
                      </a:solidFill>
                      <a:prstDash val="solid"/>
                      <a:round/>
                      <a:headEnd type="none" w="med" len="med"/>
                      <a:tailEnd type="none" w="med" len="med"/>
                    </a:lnT>
                    <a:lnB w="12700" cap="flat" cmpd="sng" algn="ctr">
                      <a:solidFill>
                        <a:srgbClr val="A5A5A5"/>
                      </a:solidFill>
                      <a:prstDash val="solid"/>
                      <a:round/>
                      <a:headEnd type="none" w="med" len="med"/>
                      <a:tailEnd type="none" w="med" len="med"/>
                    </a:lnB>
                    <a:lnTlToBr>
                      <a:noFill/>
                    </a:lnTlToBr>
                    <a:lnBlToTr>
                      <a:noFill/>
                    </a:lnBlToTr>
                    <a:solidFill>
                      <a:srgbClr val="F0F0F0"/>
                    </a:solidFill>
                  </a:tcPr>
                </a:tc>
                <a:tc>
                  <a:txBody>
                    <a:bodyPr/>
                    <a:lstStyle>
                      <a:lvl1pPr defTabSz="685800">
                        <a:lnSpc>
                          <a:spcPct val="90000"/>
                        </a:lnSpc>
                        <a:spcBef>
                          <a:spcPts val="750"/>
                        </a:spcBef>
                        <a:buFont typeface="Arial" panose="020B0604020202020204" pitchFamily="34" charset="0"/>
                        <a:defRPr sz="1900">
                          <a:solidFill>
                            <a:schemeClr val="tx1"/>
                          </a:solidFill>
                          <a:latin typeface="Calibri" panose="020F0502020204030204" pitchFamily="34" charset="0"/>
                          <a:ea typeface="ＭＳ Ｐゴシック" panose="020B0600070205080204" pitchFamily="34" charset="-128"/>
                        </a:defRPr>
                      </a:lvl1pPr>
                      <a:lvl2pPr defTabSz="685800">
                        <a:lnSpc>
                          <a:spcPct val="90000"/>
                        </a:lnSpc>
                        <a:spcBef>
                          <a:spcPts val="375"/>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2pPr>
                      <a:lvl3pPr defTabSz="685800">
                        <a:lnSpc>
                          <a:spcPct val="90000"/>
                        </a:lnSpc>
                        <a:spcBef>
                          <a:spcPts val="375"/>
                        </a:spcBef>
                        <a:buFont typeface="Arial" panose="020B0604020202020204" pitchFamily="34" charset="0"/>
                        <a:defRPr sz="1300">
                          <a:solidFill>
                            <a:schemeClr val="tx1"/>
                          </a:solidFill>
                          <a:latin typeface="Calibri" panose="020F0502020204030204" pitchFamily="34" charset="0"/>
                          <a:ea typeface="ＭＳ Ｐゴシック" panose="020B0600070205080204" pitchFamily="34" charset="-128"/>
                        </a:defRPr>
                      </a:lvl3pPr>
                      <a:lvl4pPr defTabSz="685800">
                        <a:lnSpc>
                          <a:spcPct val="90000"/>
                        </a:lnSpc>
                        <a:spcBef>
                          <a:spcPts val="375"/>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4pPr>
                      <a:lvl5pPr defTabSz="685800">
                        <a:lnSpc>
                          <a:spcPct val="90000"/>
                        </a:lnSpc>
                        <a:spcBef>
                          <a:spcPts val="375"/>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5pPr>
                      <a:lvl6pPr marL="1828800" indent="457200" defTabSz="685800" eaLnBrk="0" fontAlgn="base" hangingPunct="0">
                        <a:lnSpc>
                          <a:spcPct val="90000"/>
                        </a:lnSpc>
                        <a:spcBef>
                          <a:spcPts val="375"/>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6pPr>
                      <a:lvl7pPr marL="2286000" indent="457200" defTabSz="685800" eaLnBrk="0" fontAlgn="base" hangingPunct="0">
                        <a:lnSpc>
                          <a:spcPct val="90000"/>
                        </a:lnSpc>
                        <a:spcBef>
                          <a:spcPts val="375"/>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7pPr>
                      <a:lvl8pPr marL="2743200" indent="457200" defTabSz="685800" eaLnBrk="0" fontAlgn="base" hangingPunct="0">
                        <a:lnSpc>
                          <a:spcPct val="90000"/>
                        </a:lnSpc>
                        <a:spcBef>
                          <a:spcPts val="375"/>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8pPr>
                      <a:lvl9pPr marL="3200400" indent="457200" defTabSz="685800" eaLnBrk="0" fontAlgn="base" hangingPunct="0">
                        <a:lnSpc>
                          <a:spcPct val="90000"/>
                        </a:lnSpc>
                        <a:spcBef>
                          <a:spcPts val="375"/>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9pPr>
                    </a:lstStyle>
                    <a:p>
                      <a:pPr marL="0" marR="0" lvl="0" indent="0" algn="ctr" defTabSz="685800" rtl="0" eaLnBrk="1" fontAlgn="base" latinLnBrk="0" hangingPunct="1">
                        <a:lnSpc>
                          <a:spcPct val="115000"/>
                        </a:lnSpc>
                        <a:spcBef>
                          <a:spcPct val="0"/>
                        </a:spcBef>
                        <a:spcAft>
                          <a:spcPct val="0"/>
                        </a:spcAft>
                        <a:buClrTx/>
                        <a:buSzTx/>
                        <a:buFontTx/>
                        <a:buNone/>
                        <a:tabLst/>
                      </a:pPr>
                      <a:r>
                        <a:rPr kumimoji="0" lang="en-US" altLang="en-US" sz="1200" b="0" i="0" u="none" strike="noStrike" cap="none" normalizeH="0" baseline="0" dirty="0" smtClean="0">
                          <a:ln>
                            <a:noFill/>
                          </a:ln>
                          <a:solidFill>
                            <a:schemeClr val="tx1"/>
                          </a:solidFill>
                          <a:effectLst/>
                          <a:latin typeface="Calibri" panose="020F0502020204030204" pitchFamily="34" charset="0"/>
                          <a:ea typeface="ＭＳ Ｐゴシック" panose="020B0600070205080204" pitchFamily="34" charset="-128"/>
                        </a:rPr>
                        <a:t>100%</a:t>
                      </a:r>
                      <a:endParaRPr kumimoji="0" lang="en-US" altLang="en-US" sz="1200" b="1" i="0" u="none" strike="noStrike" cap="none" normalizeH="0" baseline="0" dirty="0" smtClean="0">
                        <a:ln>
                          <a:noFill/>
                        </a:ln>
                        <a:solidFill>
                          <a:schemeClr val="tx1"/>
                        </a:solidFill>
                        <a:effectLst/>
                        <a:latin typeface="Consolas" panose="020B0609020204030204" pitchFamily="49" charset="0"/>
                        <a:ea typeface="ＭＳ Ｐゴシック" panose="020B0600070205080204" pitchFamily="34" charset="-128"/>
                        <a:cs typeface="Times New Roman" panose="02020603050405020304" pitchFamily="18" charset="0"/>
                      </a:endParaRPr>
                    </a:p>
                  </a:txBody>
                  <a:tcPr marL="0" marR="0" marT="0" marB="0" horzOverflow="overflow">
                    <a:lnL>
                      <a:noFill/>
                    </a:lnL>
                    <a:lnR>
                      <a:noFill/>
                    </a:lnR>
                    <a:lnT w="12700" cap="flat" cmpd="sng" algn="ctr">
                      <a:solidFill>
                        <a:srgbClr val="A5A5A5"/>
                      </a:solidFill>
                      <a:prstDash val="solid"/>
                      <a:round/>
                      <a:headEnd type="none" w="med" len="med"/>
                      <a:tailEnd type="none" w="med" len="med"/>
                    </a:lnT>
                    <a:lnB w="12700" cap="flat" cmpd="sng" algn="ctr">
                      <a:solidFill>
                        <a:srgbClr val="A5A5A5"/>
                      </a:solidFill>
                      <a:prstDash val="solid"/>
                      <a:round/>
                      <a:headEnd type="none" w="med" len="med"/>
                      <a:tailEnd type="none" w="med" len="med"/>
                    </a:lnB>
                    <a:lnTlToBr>
                      <a:noFill/>
                    </a:lnTlToBr>
                    <a:lnBlToTr>
                      <a:noFill/>
                    </a:lnBlToTr>
                    <a:solidFill>
                      <a:srgbClr val="F0F0F0"/>
                    </a:solidFill>
                  </a:tcPr>
                </a:tc>
                <a:tc>
                  <a:txBody>
                    <a:bodyPr/>
                    <a:lstStyle>
                      <a:lvl1pPr defTabSz="685800">
                        <a:lnSpc>
                          <a:spcPct val="90000"/>
                        </a:lnSpc>
                        <a:spcBef>
                          <a:spcPts val="750"/>
                        </a:spcBef>
                        <a:buFont typeface="Arial" panose="020B0604020202020204" pitchFamily="34" charset="0"/>
                        <a:defRPr sz="1900">
                          <a:solidFill>
                            <a:schemeClr val="tx1"/>
                          </a:solidFill>
                          <a:latin typeface="Calibri" panose="020F0502020204030204" pitchFamily="34" charset="0"/>
                          <a:ea typeface="ＭＳ Ｐゴシック" panose="020B0600070205080204" pitchFamily="34" charset="-128"/>
                        </a:defRPr>
                      </a:lvl1pPr>
                      <a:lvl2pPr defTabSz="685800">
                        <a:lnSpc>
                          <a:spcPct val="90000"/>
                        </a:lnSpc>
                        <a:spcBef>
                          <a:spcPts val="375"/>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2pPr>
                      <a:lvl3pPr defTabSz="685800">
                        <a:lnSpc>
                          <a:spcPct val="90000"/>
                        </a:lnSpc>
                        <a:spcBef>
                          <a:spcPts val="375"/>
                        </a:spcBef>
                        <a:buFont typeface="Arial" panose="020B0604020202020204" pitchFamily="34" charset="0"/>
                        <a:defRPr sz="1300">
                          <a:solidFill>
                            <a:schemeClr val="tx1"/>
                          </a:solidFill>
                          <a:latin typeface="Calibri" panose="020F0502020204030204" pitchFamily="34" charset="0"/>
                          <a:ea typeface="ＭＳ Ｐゴシック" panose="020B0600070205080204" pitchFamily="34" charset="-128"/>
                        </a:defRPr>
                      </a:lvl3pPr>
                      <a:lvl4pPr defTabSz="685800">
                        <a:lnSpc>
                          <a:spcPct val="90000"/>
                        </a:lnSpc>
                        <a:spcBef>
                          <a:spcPts val="375"/>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4pPr>
                      <a:lvl5pPr defTabSz="685800">
                        <a:lnSpc>
                          <a:spcPct val="90000"/>
                        </a:lnSpc>
                        <a:spcBef>
                          <a:spcPts val="375"/>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5pPr>
                      <a:lvl6pPr marL="1828800" indent="457200" defTabSz="685800" eaLnBrk="0" fontAlgn="base" hangingPunct="0">
                        <a:lnSpc>
                          <a:spcPct val="90000"/>
                        </a:lnSpc>
                        <a:spcBef>
                          <a:spcPts val="375"/>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6pPr>
                      <a:lvl7pPr marL="2286000" indent="457200" defTabSz="685800" eaLnBrk="0" fontAlgn="base" hangingPunct="0">
                        <a:lnSpc>
                          <a:spcPct val="90000"/>
                        </a:lnSpc>
                        <a:spcBef>
                          <a:spcPts val="375"/>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7pPr>
                      <a:lvl8pPr marL="2743200" indent="457200" defTabSz="685800" eaLnBrk="0" fontAlgn="base" hangingPunct="0">
                        <a:lnSpc>
                          <a:spcPct val="90000"/>
                        </a:lnSpc>
                        <a:spcBef>
                          <a:spcPts val="375"/>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8pPr>
                      <a:lvl9pPr marL="3200400" indent="457200" defTabSz="685800" eaLnBrk="0" fontAlgn="base" hangingPunct="0">
                        <a:lnSpc>
                          <a:spcPct val="90000"/>
                        </a:lnSpc>
                        <a:spcBef>
                          <a:spcPts val="375"/>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9pPr>
                    </a:lstStyle>
                    <a:p>
                      <a:pPr marL="0" marR="0" lvl="0" indent="0" algn="ctr" defTabSz="685800" rtl="0" eaLnBrk="1" fontAlgn="base" latinLnBrk="0" hangingPunct="1">
                        <a:lnSpc>
                          <a:spcPct val="115000"/>
                        </a:lnSpc>
                        <a:spcBef>
                          <a:spcPct val="0"/>
                        </a:spcBef>
                        <a:spcAft>
                          <a:spcPct val="0"/>
                        </a:spcAft>
                        <a:buClrTx/>
                        <a:buSzTx/>
                        <a:buFontTx/>
                        <a:buNone/>
                        <a:tabLst/>
                      </a:pPr>
                      <a:r>
                        <a:rPr kumimoji="0" lang="en-US" altLang="en-US" sz="1200" b="0" i="0" u="none" strike="noStrike" cap="none" normalizeH="0" baseline="0" dirty="0" smtClean="0">
                          <a:ln>
                            <a:noFill/>
                          </a:ln>
                          <a:solidFill>
                            <a:schemeClr val="tx1"/>
                          </a:solidFill>
                          <a:effectLst/>
                          <a:latin typeface="Calibri" panose="020F0502020204030204" pitchFamily="34" charset="0"/>
                          <a:ea typeface="ＭＳ Ｐゴシック" panose="020B0600070205080204" pitchFamily="34" charset="-128"/>
                        </a:rPr>
                        <a:t>50%</a:t>
                      </a:r>
                      <a:endParaRPr kumimoji="0" lang="en-US" altLang="en-US" sz="1200" b="1" i="0" u="none" strike="noStrike" cap="none" normalizeH="0" baseline="0" dirty="0" smtClean="0">
                        <a:ln>
                          <a:noFill/>
                        </a:ln>
                        <a:solidFill>
                          <a:schemeClr val="tx1"/>
                        </a:solidFill>
                        <a:effectLst/>
                        <a:latin typeface="Consolas" panose="020B0609020204030204" pitchFamily="49" charset="0"/>
                        <a:ea typeface="ＭＳ Ｐゴシック" panose="020B0600070205080204" pitchFamily="34" charset="-128"/>
                        <a:cs typeface="Times New Roman" panose="02020603050405020304" pitchFamily="18" charset="0"/>
                      </a:endParaRPr>
                    </a:p>
                  </a:txBody>
                  <a:tcPr marL="0" marR="0" marT="0" marB="0" horzOverflow="overflow">
                    <a:lnL>
                      <a:noFill/>
                    </a:lnL>
                    <a:lnR>
                      <a:noFill/>
                    </a:lnR>
                    <a:lnT w="12700" cap="flat" cmpd="sng" algn="ctr">
                      <a:solidFill>
                        <a:srgbClr val="A5A5A5"/>
                      </a:solidFill>
                      <a:prstDash val="solid"/>
                      <a:round/>
                      <a:headEnd type="none" w="med" len="med"/>
                      <a:tailEnd type="none" w="med" len="med"/>
                    </a:lnT>
                    <a:lnB w="12700" cap="flat" cmpd="sng" algn="ctr">
                      <a:solidFill>
                        <a:srgbClr val="A5A5A5"/>
                      </a:solidFill>
                      <a:prstDash val="solid"/>
                      <a:round/>
                      <a:headEnd type="none" w="med" len="med"/>
                      <a:tailEnd type="none" w="med" len="med"/>
                    </a:lnB>
                    <a:lnTlToBr>
                      <a:noFill/>
                    </a:lnTlToBr>
                    <a:lnBlToTr>
                      <a:noFill/>
                    </a:lnBlToTr>
                    <a:solidFill>
                      <a:srgbClr val="F0F0F0"/>
                    </a:solidFill>
                  </a:tcPr>
                </a:tc>
                <a:tc>
                  <a:txBody>
                    <a:bodyPr/>
                    <a:lstStyle>
                      <a:lvl1pPr defTabSz="685800">
                        <a:lnSpc>
                          <a:spcPct val="90000"/>
                        </a:lnSpc>
                        <a:spcBef>
                          <a:spcPts val="750"/>
                        </a:spcBef>
                        <a:buFont typeface="Arial" panose="020B0604020202020204" pitchFamily="34" charset="0"/>
                        <a:defRPr sz="1900">
                          <a:solidFill>
                            <a:schemeClr val="tx1"/>
                          </a:solidFill>
                          <a:latin typeface="Calibri" panose="020F0502020204030204" pitchFamily="34" charset="0"/>
                          <a:ea typeface="ＭＳ Ｐゴシック" panose="020B0600070205080204" pitchFamily="34" charset="-128"/>
                        </a:defRPr>
                      </a:lvl1pPr>
                      <a:lvl2pPr defTabSz="685800">
                        <a:lnSpc>
                          <a:spcPct val="90000"/>
                        </a:lnSpc>
                        <a:spcBef>
                          <a:spcPts val="375"/>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2pPr>
                      <a:lvl3pPr defTabSz="685800">
                        <a:lnSpc>
                          <a:spcPct val="90000"/>
                        </a:lnSpc>
                        <a:spcBef>
                          <a:spcPts val="375"/>
                        </a:spcBef>
                        <a:buFont typeface="Arial" panose="020B0604020202020204" pitchFamily="34" charset="0"/>
                        <a:defRPr sz="1300">
                          <a:solidFill>
                            <a:schemeClr val="tx1"/>
                          </a:solidFill>
                          <a:latin typeface="Calibri" panose="020F0502020204030204" pitchFamily="34" charset="0"/>
                          <a:ea typeface="ＭＳ Ｐゴシック" panose="020B0600070205080204" pitchFamily="34" charset="-128"/>
                        </a:defRPr>
                      </a:lvl3pPr>
                      <a:lvl4pPr defTabSz="685800">
                        <a:lnSpc>
                          <a:spcPct val="90000"/>
                        </a:lnSpc>
                        <a:spcBef>
                          <a:spcPts val="375"/>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4pPr>
                      <a:lvl5pPr defTabSz="685800">
                        <a:lnSpc>
                          <a:spcPct val="90000"/>
                        </a:lnSpc>
                        <a:spcBef>
                          <a:spcPts val="375"/>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5pPr>
                      <a:lvl6pPr marL="1828800" indent="457200" defTabSz="685800" eaLnBrk="0" fontAlgn="base" hangingPunct="0">
                        <a:lnSpc>
                          <a:spcPct val="90000"/>
                        </a:lnSpc>
                        <a:spcBef>
                          <a:spcPts val="375"/>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6pPr>
                      <a:lvl7pPr marL="2286000" indent="457200" defTabSz="685800" eaLnBrk="0" fontAlgn="base" hangingPunct="0">
                        <a:lnSpc>
                          <a:spcPct val="90000"/>
                        </a:lnSpc>
                        <a:spcBef>
                          <a:spcPts val="375"/>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7pPr>
                      <a:lvl8pPr marL="2743200" indent="457200" defTabSz="685800" eaLnBrk="0" fontAlgn="base" hangingPunct="0">
                        <a:lnSpc>
                          <a:spcPct val="90000"/>
                        </a:lnSpc>
                        <a:spcBef>
                          <a:spcPts val="375"/>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8pPr>
                      <a:lvl9pPr marL="3200400" indent="457200" defTabSz="685800" eaLnBrk="0" fontAlgn="base" hangingPunct="0">
                        <a:lnSpc>
                          <a:spcPct val="90000"/>
                        </a:lnSpc>
                        <a:spcBef>
                          <a:spcPts val="375"/>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9pPr>
                    </a:lstStyle>
                    <a:p>
                      <a:pPr marL="0" marR="0" lvl="0" indent="0" algn="ctr" defTabSz="685800" rtl="0" eaLnBrk="1" fontAlgn="base" latinLnBrk="0" hangingPunct="1">
                        <a:lnSpc>
                          <a:spcPct val="115000"/>
                        </a:lnSpc>
                        <a:spcBef>
                          <a:spcPct val="0"/>
                        </a:spcBef>
                        <a:spcAft>
                          <a:spcPct val="0"/>
                        </a:spcAft>
                        <a:buClrTx/>
                        <a:buSzTx/>
                        <a:buFontTx/>
                        <a:buNone/>
                        <a:tabLst/>
                      </a:pPr>
                      <a:r>
                        <a:rPr kumimoji="0" lang="en-US" altLang="en-US" sz="1200" b="0" i="0" u="none" strike="noStrike" cap="none" normalizeH="0" baseline="0" smtClean="0">
                          <a:ln>
                            <a:noFill/>
                          </a:ln>
                          <a:solidFill>
                            <a:schemeClr val="tx1"/>
                          </a:solidFill>
                          <a:effectLst/>
                          <a:latin typeface="Calibri" panose="020F0502020204030204" pitchFamily="34" charset="0"/>
                          <a:ea typeface="ＭＳ Ｐゴシック" panose="020B0600070205080204" pitchFamily="34" charset="-128"/>
                        </a:rPr>
                        <a:t>33%</a:t>
                      </a:r>
                      <a:endParaRPr kumimoji="0" lang="en-US" altLang="en-US" sz="1200" b="1" i="0" u="none" strike="noStrike" cap="none" normalizeH="0" baseline="0" smtClean="0">
                        <a:ln>
                          <a:noFill/>
                        </a:ln>
                        <a:solidFill>
                          <a:schemeClr val="tx1"/>
                        </a:solidFill>
                        <a:effectLst/>
                        <a:latin typeface="Consolas" panose="020B0609020204030204" pitchFamily="49" charset="0"/>
                        <a:ea typeface="ＭＳ Ｐゴシック" panose="020B0600070205080204" pitchFamily="34" charset="-128"/>
                        <a:cs typeface="Times New Roman" panose="02020603050405020304" pitchFamily="18" charset="0"/>
                      </a:endParaRPr>
                    </a:p>
                  </a:txBody>
                  <a:tcPr marL="0" marR="0" marT="0" marB="0" horzOverflow="overflow">
                    <a:lnL>
                      <a:noFill/>
                    </a:lnL>
                    <a:lnR>
                      <a:noFill/>
                    </a:lnR>
                    <a:lnT w="12700" cap="flat" cmpd="sng" algn="ctr">
                      <a:solidFill>
                        <a:srgbClr val="A5A5A5"/>
                      </a:solidFill>
                      <a:prstDash val="solid"/>
                      <a:round/>
                      <a:headEnd type="none" w="med" len="med"/>
                      <a:tailEnd type="none" w="med" len="med"/>
                    </a:lnT>
                    <a:lnB w="12700" cap="flat" cmpd="sng" algn="ctr">
                      <a:solidFill>
                        <a:srgbClr val="A5A5A5"/>
                      </a:solidFill>
                      <a:prstDash val="solid"/>
                      <a:round/>
                      <a:headEnd type="none" w="med" len="med"/>
                      <a:tailEnd type="none" w="med" len="med"/>
                    </a:lnB>
                    <a:lnTlToBr>
                      <a:noFill/>
                    </a:lnTlToBr>
                    <a:lnBlToTr>
                      <a:noFill/>
                    </a:lnBlToTr>
                    <a:solidFill>
                      <a:srgbClr val="F0F0F0"/>
                    </a:solidFill>
                  </a:tcPr>
                </a:tc>
                <a:tc>
                  <a:txBody>
                    <a:bodyPr/>
                    <a:lstStyle>
                      <a:lvl1pPr defTabSz="685800">
                        <a:lnSpc>
                          <a:spcPct val="90000"/>
                        </a:lnSpc>
                        <a:spcBef>
                          <a:spcPts val="750"/>
                        </a:spcBef>
                        <a:buFont typeface="Arial" panose="020B0604020202020204" pitchFamily="34" charset="0"/>
                        <a:defRPr sz="1900">
                          <a:solidFill>
                            <a:schemeClr val="tx1"/>
                          </a:solidFill>
                          <a:latin typeface="Calibri" panose="020F0502020204030204" pitchFamily="34" charset="0"/>
                          <a:ea typeface="ＭＳ Ｐゴシック" panose="020B0600070205080204" pitchFamily="34" charset="-128"/>
                        </a:defRPr>
                      </a:lvl1pPr>
                      <a:lvl2pPr defTabSz="685800">
                        <a:lnSpc>
                          <a:spcPct val="90000"/>
                        </a:lnSpc>
                        <a:spcBef>
                          <a:spcPts val="375"/>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2pPr>
                      <a:lvl3pPr defTabSz="685800">
                        <a:lnSpc>
                          <a:spcPct val="90000"/>
                        </a:lnSpc>
                        <a:spcBef>
                          <a:spcPts val="375"/>
                        </a:spcBef>
                        <a:buFont typeface="Arial" panose="020B0604020202020204" pitchFamily="34" charset="0"/>
                        <a:defRPr sz="1300">
                          <a:solidFill>
                            <a:schemeClr val="tx1"/>
                          </a:solidFill>
                          <a:latin typeface="Calibri" panose="020F0502020204030204" pitchFamily="34" charset="0"/>
                          <a:ea typeface="ＭＳ Ｐゴシック" panose="020B0600070205080204" pitchFamily="34" charset="-128"/>
                        </a:defRPr>
                      </a:lvl3pPr>
                      <a:lvl4pPr defTabSz="685800">
                        <a:lnSpc>
                          <a:spcPct val="90000"/>
                        </a:lnSpc>
                        <a:spcBef>
                          <a:spcPts val="375"/>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4pPr>
                      <a:lvl5pPr defTabSz="685800">
                        <a:lnSpc>
                          <a:spcPct val="90000"/>
                        </a:lnSpc>
                        <a:spcBef>
                          <a:spcPts val="375"/>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5pPr>
                      <a:lvl6pPr marL="1828800" indent="457200" defTabSz="685800" eaLnBrk="0" fontAlgn="base" hangingPunct="0">
                        <a:lnSpc>
                          <a:spcPct val="90000"/>
                        </a:lnSpc>
                        <a:spcBef>
                          <a:spcPts val="375"/>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6pPr>
                      <a:lvl7pPr marL="2286000" indent="457200" defTabSz="685800" eaLnBrk="0" fontAlgn="base" hangingPunct="0">
                        <a:lnSpc>
                          <a:spcPct val="90000"/>
                        </a:lnSpc>
                        <a:spcBef>
                          <a:spcPts val="375"/>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7pPr>
                      <a:lvl8pPr marL="2743200" indent="457200" defTabSz="685800" eaLnBrk="0" fontAlgn="base" hangingPunct="0">
                        <a:lnSpc>
                          <a:spcPct val="90000"/>
                        </a:lnSpc>
                        <a:spcBef>
                          <a:spcPts val="375"/>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8pPr>
                      <a:lvl9pPr marL="3200400" indent="457200" defTabSz="685800" eaLnBrk="0" fontAlgn="base" hangingPunct="0">
                        <a:lnSpc>
                          <a:spcPct val="90000"/>
                        </a:lnSpc>
                        <a:spcBef>
                          <a:spcPts val="375"/>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9pPr>
                    </a:lstStyle>
                    <a:p>
                      <a:pPr marL="0" marR="0" lvl="0" indent="0" algn="ctr" defTabSz="685800" rtl="0" eaLnBrk="1" fontAlgn="base" latinLnBrk="0" hangingPunct="1">
                        <a:lnSpc>
                          <a:spcPct val="115000"/>
                        </a:lnSpc>
                        <a:spcBef>
                          <a:spcPct val="0"/>
                        </a:spcBef>
                        <a:spcAft>
                          <a:spcPct val="0"/>
                        </a:spcAft>
                        <a:buClrTx/>
                        <a:buSzTx/>
                        <a:buFontTx/>
                        <a:buNone/>
                        <a:tabLst/>
                      </a:pPr>
                      <a:r>
                        <a:rPr kumimoji="0" lang="en-US" altLang="en-US" sz="1200" b="0" i="0" u="none" strike="noStrike" cap="none" normalizeH="0" baseline="0" smtClean="0">
                          <a:ln>
                            <a:noFill/>
                          </a:ln>
                          <a:solidFill>
                            <a:schemeClr val="tx1"/>
                          </a:solidFill>
                          <a:effectLst/>
                          <a:latin typeface="Calibri" panose="020F0502020204030204" pitchFamily="34" charset="0"/>
                          <a:ea typeface="ＭＳ Ｐゴシック" panose="020B0600070205080204" pitchFamily="34" charset="-128"/>
                        </a:rPr>
                        <a:t>0%</a:t>
                      </a:r>
                      <a:endParaRPr kumimoji="0" lang="en-US" altLang="en-US" sz="1200" b="1" i="0" u="none" strike="noStrike" cap="none" normalizeH="0" baseline="0" smtClean="0">
                        <a:ln>
                          <a:noFill/>
                        </a:ln>
                        <a:solidFill>
                          <a:schemeClr val="tx1"/>
                        </a:solidFill>
                        <a:effectLst/>
                        <a:latin typeface="Consolas" panose="020B0609020204030204" pitchFamily="49" charset="0"/>
                        <a:ea typeface="ＭＳ Ｐゴシック" panose="020B0600070205080204" pitchFamily="34" charset="-128"/>
                        <a:cs typeface="Times New Roman" panose="02020603050405020304" pitchFamily="18" charset="0"/>
                      </a:endParaRPr>
                    </a:p>
                  </a:txBody>
                  <a:tcPr marL="0" marR="0" marT="0" marB="0" horzOverflow="overflow">
                    <a:lnL>
                      <a:noFill/>
                    </a:lnL>
                    <a:lnR>
                      <a:noFill/>
                    </a:lnR>
                    <a:lnT w="12700" cap="flat" cmpd="sng" algn="ctr">
                      <a:solidFill>
                        <a:srgbClr val="A5A5A5"/>
                      </a:solidFill>
                      <a:prstDash val="solid"/>
                      <a:round/>
                      <a:headEnd type="none" w="med" len="med"/>
                      <a:tailEnd type="none" w="med" len="med"/>
                    </a:lnT>
                    <a:lnB w="12700" cap="flat" cmpd="sng" algn="ctr">
                      <a:solidFill>
                        <a:srgbClr val="A5A5A5"/>
                      </a:solidFill>
                      <a:prstDash val="solid"/>
                      <a:round/>
                      <a:headEnd type="none" w="med" len="med"/>
                      <a:tailEnd type="none" w="med" len="med"/>
                    </a:lnB>
                    <a:lnTlToBr>
                      <a:noFill/>
                    </a:lnTlToBr>
                    <a:lnBlToTr>
                      <a:noFill/>
                    </a:lnBlToTr>
                    <a:solidFill>
                      <a:srgbClr val="F0F0F0"/>
                    </a:solidFill>
                  </a:tcPr>
                </a:tc>
                <a:tc>
                  <a:txBody>
                    <a:bodyPr/>
                    <a:lstStyle>
                      <a:lvl1pPr defTabSz="685800">
                        <a:lnSpc>
                          <a:spcPct val="90000"/>
                        </a:lnSpc>
                        <a:spcBef>
                          <a:spcPts val="750"/>
                        </a:spcBef>
                        <a:buFont typeface="Arial" panose="020B0604020202020204" pitchFamily="34" charset="0"/>
                        <a:defRPr sz="1900">
                          <a:solidFill>
                            <a:schemeClr val="tx1"/>
                          </a:solidFill>
                          <a:latin typeface="Calibri" panose="020F0502020204030204" pitchFamily="34" charset="0"/>
                          <a:ea typeface="ＭＳ Ｐゴシック" panose="020B0600070205080204" pitchFamily="34" charset="-128"/>
                        </a:defRPr>
                      </a:lvl1pPr>
                      <a:lvl2pPr defTabSz="685800">
                        <a:lnSpc>
                          <a:spcPct val="90000"/>
                        </a:lnSpc>
                        <a:spcBef>
                          <a:spcPts val="375"/>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2pPr>
                      <a:lvl3pPr defTabSz="685800">
                        <a:lnSpc>
                          <a:spcPct val="90000"/>
                        </a:lnSpc>
                        <a:spcBef>
                          <a:spcPts val="375"/>
                        </a:spcBef>
                        <a:buFont typeface="Arial" panose="020B0604020202020204" pitchFamily="34" charset="0"/>
                        <a:defRPr sz="1300">
                          <a:solidFill>
                            <a:schemeClr val="tx1"/>
                          </a:solidFill>
                          <a:latin typeface="Calibri" panose="020F0502020204030204" pitchFamily="34" charset="0"/>
                          <a:ea typeface="ＭＳ Ｐゴシック" panose="020B0600070205080204" pitchFamily="34" charset="-128"/>
                        </a:defRPr>
                      </a:lvl3pPr>
                      <a:lvl4pPr defTabSz="685800">
                        <a:lnSpc>
                          <a:spcPct val="90000"/>
                        </a:lnSpc>
                        <a:spcBef>
                          <a:spcPts val="375"/>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4pPr>
                      <a:lvl5pPr defTabSz="685800">
                        <a:lnSpc>
                          <a:spcPct val="90000"/>
                        </a:lnSpc>
                        <a:spcBef>
                          <a:spcPts val="375"/>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5pPr>
                      <a:lvl6pPr marL="1828800" indent="457200" defTabSz="685800" eaLnBrk="0" fontAlgn="base" hangingPunct="0">
                        <a:lnSpc>
                          <a:spcPct val="90000"/>
                        </a:lnSpc>
                        <a:spcBef>
                          <a:spcPts val="375"/>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6pPr>
                      <a:lvl7pPr marL="2286000" indent="457200" defTabSz="685800" eaLnBrk="0" fontAlgn="base" hangingPunct="0">
                        <a:lnSpc>
                          <a:spcPct val="90000"/>
                        </a:lnSpc>
                        <a:spcBef>
                          <a:spcPts val="375"/>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7pPr>
                      <a:lvl8pPr marL="2743200" indent="457200" defTabSz="685800" eaLnBrk="0" fontAlgn="base" hangingPunct="0">
                        <a:lnSpc>
                          <a:spcPct val="90000"/>
                        </a:lnSpc>
                        <a:spcBef>
                          <a:spcPts val="375"/>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8pPr>
                      <a:lvl9pPr marL="3200400" indent="457200" defTabSz="685800" eaLnBrk="0" fontAlgn="base" hangingPunct="0">
                        <a:lnSpc>
                          <a:spcPct val="90000"/>
                        </a:lnSpc>
                        <a:spcBef>
                          <a:spcPts val="375"/>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9pPr>
                    </a:lstStyle>
                    <a:p>
                      <a:pPr marL="0" marR="0" lvl="0" indent="0" algn="ctr" defTabSz="685800" rtl="0" eaLnBrk="1" fontAlgn="base" latinLnBrk="0" hangingPunct="1">
                        <a:lnSpc>
                          <a:spcPct val="115000"/>
                        </a:lnSpc>
                        <a:spcBef>
                          <a:spcPct val="0"/>
                        </a:spcBef>
                        <a:spcAft>
                          <a:spcPct val="0"/>
                        </a:spcAft>
                        <a:buClrTx/>
                        <a:buSzTx/>
                        <a:buFontTx/>
                        <a:buNone/>
                        <a:tabLst/>
                      </a:pPr>
                      <a:r>
                        <a:rPr kumimoji="0" lang="en-US" altLang="en-US" sz="1200" b="0" i="0" u="none" strike="noStrike" cap="none" normalizeH="0" baseline="0" smtClean="0">
                          <a:ln>
                            <a:noFill/>
                          </a:ln>
                          <a:solidFill>
                            <a:schemeClr val="tx1"/>
                          </a:solidFill>
                          <a:effectLst/>
                          <a:latin typeface="Calibri" panose="020F0502020204030204" pitchFamily="34" charset="0"/>
                          <a:ea typeface="ＭＳ Ｐゴシック" panose="020B0600070205080204" pitchFamily="34" charset="-128"/>
                        </a:rPr>
                        <a:t>75%</a:t>
                      </a:r>
                      <a:endParaRPr kumimoji="0" lang="en-US" altLang="en-US" sz="1200" b="1" i="0" u="none" strike="noStrike" cap="none" normalizeH="0" baseline="0" smtClean="0">
                        <a:ln>
                          <a:noFill/>
                        </a:ln>
                        <a:solidFill>
                          <a:schemeClr val="tx1"/>
                        </a:solidFill>
                        <a:effectLst/>
                        <a:latin typeface="Consolas" panose="020B0609020204030204" pitchFamily="49" charset="0"/>
                        <a:ea typeface="ＭＳ Ｐゴシック" panose="020B0600070205080204" pitchFamily="34" charset="-128"/>
                        <a:cs typeface="Times New Roman" panose="02020603050405020304" pitchFamily="18" charset="0"/>
                      </a:endParaRPr>
                    </a:p>
                  </a:txBody>
                  <a:tcPr marL="0" marR="0" marT="0" marB="0" horzOverflow="overflow">
                    <a:lnL>
                      <a:noFill/>
                    </a:lnL>
                    <a:lnR>
                      <a:noFill/>
                    </a:lnR>
                    <a:lnT w="12700" cap="flat" cmpd="sng" algn="ctr">
                      <a:solidFill>
                        <a:srgbClr val="A5A5A5"/>
                      </a:solidFill>
                      <a:prstDash val="solid"/>
                      <a:round/>
                      <a:headEnd type="none" w="med" len="med"/>
                      <a:tailEnd type="none" w="med" len="med"/>
                    </a:lnT>
                    <a:lnB w="12700" cap="flat" cmpd="sng" algn="ctr">
                      <a:solidFill>
                        <a:srgbClr val="A5A5A5"/>
                      </a:solidFill>
                      <a:prstDash val="solid"/>
                      <a:round/>
                      <a:headEnd type="none" w="med" len="med"/>
                      <a:tailEnd type="none" w="med" len="med"/>
                    </a:lnB>
                    <a:lnTlToBr>
                      <a:noFill/>
                    </a:lnTlToBr>
                    <a:lnBlToTr>
                      <a:noFill/>
                    </a:lnBlToTr>
                    <a:solidFill>
                      <a:srgbClr val="F0F0F0"/>
                    </a:solidFill>
                  </a:tcPr>
                </a:tc>
                <a:tc>
                  <a:txBody>
                    <a:bodyPr/>
                    <a:lstStyle>
                      <a:lvl1pPr defTabSz="685800">
                        <a:lnSpc>
                          <a:spcPct val="90000"/>
                        </a:lnSpc>
                        <a:spcBef>
                          <a:spcPts val="750"/>
                        </a:spcBef>
                        <a:buFont typeface="Arial" panose="020B0604020202020204" pitchFamily="34" charset="0"/>
                        <a:defRPr sz="1900">
                          <a:solidFill>
                            <a:schemeClr val="tx1"/>
                          </a:solidFill>
                          <a:latin typeface="Calibri" panose="020F0502020204030204" pitchFamily="34" charset="0"/>
                          <a:ea typeface="ＭＳ Ｐゴシック" panose="020B0600070205080204" pitchFamily="34" charset="-128"/>
                        </a:defRPr>
                      </a:lvl1pPr>
                      <a:lvl2pPr defTabSz="685800">
                        <a:lnSpc>
                          <a:spcPct val="90000"/>
                        </a:lnSpc>
                        <a:spcBef>
                          <a:spcPts val="375"/>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2pPr>
                      <a:lvl3pPr defTabSz="685800">
                        <a:lnSpc>
                          <a:spcPct val="90000"/>
                        </a:lnSpc>
                        <a:spcBef>
                          <a:spcPts val="375"/>
                        </a:spcBef>
                        <a:buFont typeface="Arial" panose="020B0604020202020204" pitchFamily="34" charset="0"/>
                        <a:defRPr sz="1300">
                          <a:solidFill>
                            <a:schemeClr val="tx1"/>
                          </a:solidFill>
                          <a:latin typeface="Calibri" panose="020F0502020204030204" pitchFamily="34" charset="0"/>
                          <a:ea typeface="ＭＳ Ｐゴシック" panose="020B0600070205080204" pitchFamily="34" charset="-128"/>
                        </a:defRPr>
                      </a:lvl3pPr>
                      <a:lvl4pPr defTabSz="685800">
                        <a:lnSpc>
                          <a:spcPct val="90000"/>
                        </a:lnSpc>
                        <a:spcBef>
                          <a:spcPts val="375"/>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4pPr>
                      <a:lvl5pPr defTabSz="685800">
                        <a:lnSpc>
                          <a:spcPct val="90000"/>
                        </a:lnSpc>
                        <a:spcBef>
                          <a:spcPts val="375"/>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5pPr>
                      <a:lvl6pPr marL="1828800" indent="457200" defTabSz="685800" eaLnBrk="0" fontAlgn="base" hangingPunct="0">
                        <a:lnSpc>
                          <a:spcPct val="90000"/>
                        </a:lnSpc>
                        <a:spcBef>
                          <a:spcPts val="375"/>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6pPr>
                      <a:lvl7pPr marL="2286000" indent="457200" defTabSz="685800" eaLnBrk="0" fontAlgn="base" hangingPunct="0">
                        <a:lnSpc>
                          <a:spcPct val="90000"/>
                        </a:lnSpc>
                        <a:spcBef>
                          <a:spcPts val="375"/>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7pPr>
                      <a:lvl8pPr marL="2743200" indent="457200" defTabSz="685800" eaLnBrk="0" fontAlgn="base" hangingPunct="0">
                        <a:lnSpc>
                          <a:spcPct val="90000"/>
                        </a:lnSpc>
                        <a:spcBef>
                          <a:spcPts val="375"/>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8pPr>
                      <a:lvl9pPr marL="3200400" indent="457200" defTabSz="685800" eaLnBrk="0" fontAlgn="base" hangingPunct="0">
                        <a:lnSpc>
                          <a:spcPct val="90000"/>
                        </a:lnSpc>
                        <a:spcBef>
                          <a:spcPts val="375"/>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9pPr>
                    </a:lstStyle>
                    <a:p>
                      <a:pPr marL="0" marR="0" lvl="0" indent="0" algn="ctr" defTabSz="685800" rtl="0" eaLnBrk="1" fontAlgn="base" latinLnBrk="0" hangingPunct="1">
                        <a:lnSpc>
                          <a:spcPct val="115000"/>
                        </a:lnSpc>
                        <a:spcBef>
                          <a:spcPct val="0"/>
                        </a:spcBef>
                        <a:spcAft>
                          <a:spcPct val="0"/>
                        </a:spcAft>
                        <a:buClrTx/>
                        <a:buSzTx/>
                        <a:buFontTx/>
                        <a:buNone/>
                        <a:tabLst/>
                      </a:pPr>
                      <a:r>
                        <a:rPr kumimoji="0" lang="en-US" altLang="en-US" sz="1200" b="0" i="0" u="none" strike="noStrike" cap="none" normalizeH="0" baseline="0" smtClean="0">
                          <a:ln>
                            <a:noFill/>
                          </a:ln>
                          <a:solidFill>
                            <a:schemeClr val="tx1"/>
                          </a:solidFill>
                          <a:effectLst/>
                          <a:latin typeface="Calibri" panose="020F0502020204030204" pitchFamily="34" charset="0"/>
                          <a:ea typeface="ＭＳ Ｐゴシック" panose="020B0600070205080204" pitchFamily="34" charset="-128"/>
                        </a:rPr>
                        <a:t>100%</a:t>
                      </a:r>
                      <a:endParaRPr kumimoji="0" lang="en-US" altLang="en-US" sz="1200" b="1" i="0" u="none" strike="noStrike" cap="none" normalizeH="0" baseline="0" smtClean="0">
                        <a:ln>
                          <a:noFill/>
                        </a:ln>
                        <a:solidFill>
                          <a:schemeClr val="tx1"/>
                        </a:solidFill>
                        <a:effectLst/>
                        <a:latin typeface="Consolas" panose="020B0609020204030204" pitchFamily="49" charset="0"/>
                        <a:ea typeface="ＭＳ Ｐゴシック" panose="020B0600070205080204" pitchFamily="34" charset="-128"/>
                        <a:cs typeface="Times New Roman" panose="02020603050405020304" pitchFamily="18" charset="0"/>
                      </a:endParaRPr>
                    </a:p>
                  </a:txBody>
                  <a:tcPr marL="0" marR="0" marT="0" marB="0" horzOverflow="overflow">
                    <a:lnL>
                      <a:noFill/>
                    </a:lnL>
                    <a:lnR w="12700" cap="flat" cmpd="sng" algn="ctr">
                      <a:solidFill>
                        <a:srgbClr val="A5A5A5"/>
                      </a:solidFill>
                      <a:prstDash val="solid"/>
                      <a:round/>
                      <a:headEnd type="none" w="med" len="med"/>
                      <a:tailEnd type="none" w="med" len="med"/>
                    </a:lnR>
                    <a:lnT w="12700" cap="flat" cmpd="sng" algn="ctr">
                      <a:solidFill>
                        <a:srgbClr val="A5A5A5"/>
                      </a:solidFill>
                      <a:prstDash val="solid"/>
                      <a:round/>
                      <a:headEnd type="none" w="med" len="med"/>
                      <a:tailEnd type="none" w="med" len="med"/>
                    </a:lnT>
                    <a:lnB w="12700" cap="flat" cmpd="sng" algn="ctr">
                      <a:solidFill>
                        <a:srgbClr val="A5A5A5"/>
                      </a:solidFill>
                      <a:prstDash val="solid"/>
                      <a:round/>
                      <a:headEnd type="none" w="med" len="med"/>
                      <a:tailEnd type="none" w="med" len="med"/>
                    </a:lnB>
                    <a:lnTlToBr>
                      <a:noFill/>
                    </a:lnTlToBr>
                    <a:lnBlToTr>
                      <a:noFill/>
                    </a:lnBlToTr>
                    <a:solidFill>
                      <a:srgbClr val="F0F0F0"/>
                    </a:solidFill>
                  </a:tcPr>
                </a:tc>
                <a:extLst>
                  <a:ext uri="{0D108BD9-81ED-4DB2-BD59-A6C34878D82A}">
                    <a16:rowId xmlns:a16="http://schemas.microsoft.com/office/drawing/2014/main" val="10003"/>
                  </a:ext>
                </a:extLst>
              </a:tr>
              <a:tr h="423200">
                <a:tc>
                  <a:txBody>
                    <a:bodyPr/>
                    <a:lstStyle>
                      <a:lvl1pPr defTabSz="685800">
                        <a:lnSpc>
                          <a:spcPct val="90000"/>
                        </a:lnSpc>
                        <a:spcBef>
                          <a:spcPts val="750"/>
                        </a:spcBef>
                        <a:buFont typeface="Arial" panose="020B0604020202020204" pitchFamily="34" charset="0"/>
                        <a:defRPr sz="1900">
                          <a:solidFill>
                            <a:schemeClr val="tx1"/>
                          </a:solidFill>
                          <a:latin typeface="Calibri" panose="020F0502020204030204" pitchFamily="34" charset="0"/>
                          <a:ea typeface="ＭＳ Ｐゴシック" panose="020B0600070205080204" pitchFamily="34" charset="-128"/>
                        </a:defRPr>
                      </a:lvl1pPr>
                      <a:lvl2pPr defTabSz="685800">
                        <a:lnSpc>
                          <a:spcPct val="90000"/>
                        </a:lnSpc>
                        <a:spcBef>
                          <a:spcPts val="375"/>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2pPr>
                      <a:lvl3pPr defTabSz="685800">
                        <a:lnSpc>
                          <a:spcPct val="90000"/>
                        </a:lnSpc>
                        <a:spcBef>
                          <a:spcPts val="375"/>
                        </a:spcBef>
                        <a:buFont typeface="Arial" panose="020B0604020202020204" pitchFamily="34" charset="0"/>
                        <a:defRPr sz="1300">
                          <a:solidFill>
                            <a:schemeClr val="tx1"/>
                          </a:solidFill>
                          <a:latin typeface="Calibri" panose="020F0502020204030204" pitchFamily="34" charset="0"/>
                          <a:ea typeface="ＭＳ Ｐゴシック" panose="020B0600070205080204" pitchFamily="34" charset="-128"/>
                        </a:defRPr>
                      </a:lvl3pPr>
                      <a:lvl4pPr defTabSz="685800">
                        <a:lnSpc>
                          <a:spcPct val="90000"/>
                        </a:lnSpc>
                        <a:spcBef>
                          <a:spcPts val="375"/>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4pPr>
                      <a:lvl5pPr defTabSz="685800">
                        <a:lnSpc>
                          <a:spcPct val="90000"/>
                        </a:lnSpc>
                        <a:spcBef>
                          <a:spcPts val="375"/>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5pPr>
                      <a:lvl6pPr marL="1828800" indent="457200" defTabSz="685800" eaLnBrk="0" fontAlgn="base" hangingPunct="0">
                        <a:lnSpc>
                          <a:spcPct val="90000"/>
                        </a:lnSpc>
                        <a:spcBef>
                          <a:spcPts val="375"/>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6pPr>
                      <a:lvl7pPr marL="2286000" indent="457200" defTabSz="685800" eaLnBrk="0" fontAlgn="base" hangingPunct="0">
                        <a:lnSpc>
                          <a:spcPct val="90000"/>
                        </a:lnSpc>
                        <a:spcBef>
                          <a:spcPts val="375"/>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7pPr>
                      <a:lvl8pPr marL="2743200" indent="457200" defTabSz="685800" eaLnBrk="0" fontAlgn="base" hangingPunct="0">
                        <a:lnSpc>
                          <a:spcPct val="90000"/>
                        </a:lnSpc>
                        <a:spcBef>
                          <a:spcPts val="375"/>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8pPr>
                      <a:lvl9pPr marL="3200400" indent="457200" defTabSz="685800" eaLnBrk="0" fontAlgn="base" hangingPunct="0">
                        <a:lnSpc>
                          <a:spcPct val="90000"/>
                        </a:lnSpc>
                        <a:spcBef>
                          <a:spcPts val="375"/>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9pPr>
                    </a:lstStyle>
                    <a:p>
                      <a:pPr marL="0" marR="0" lvl="0" indent="0" algn="ctr" defTabSz="685800" rtl="0" eaLnBrk="1" fontAlgn="base" latinLnBrk="0" hangingPunct="1">
                        <a:lnSpc>
                          <a:spcPct val="115000"/>
                        </a:lnSpc>
                        <a:spcBef>
                          <a:spcPct val="0"/>
                        </a:spcBef>
                        <a:spcAft>
                          <a:spcPct val="0"/>
                        </a:spcAft>
                        <a:buClrTx/>
                        <a:buSzTx/>
                        <a:buFontTx/>
                        <a:buNone/>
                        <a:tabLst/>
                      </a:pPr>
                      <a:r>
                        <a:rPr kumimoji="0" lang="en-US" altLang="en-US" sz="1200" b="1" i="0" u="none" strike="noStrike" cap="none" normalizeH="0" baseline="0" smtClean="0">
                          <a:ln>
                            <a:noFill/>
                          </a:ln>
                          <a:solidFill>
                            <a:schemeClr val="tx1"/>
                          </a:solidFill>
                          <a:effectLst/>
                          <a:latin typeface="Calibri" panose="020F0502020204030204" pitchFamily="34" charset="0"/>
                          <a:ea typeface="ＭＳ Ｐゴシック" panose="020B0600070205080204" pitchFamily="34" charset="-128"/>
                        </a:rPr>
                        <a:t>P5</a:t>
                      </a:r>
                      <a:endParaRPr kumimoji="0" lang="en-US" altLang="en-US" sz="1200" b="1" i="0" u="none" strike="noStrike" cap="none" normalizeH="0" baseline="0" smtClean="0">
                        <a:ln>
                          <a:noFill/>
                        </a:ln>
                        <a:solidFill>
                          <a:schemeClr val="tx1"/>
                        </a:solidFill>
                        <a:effectLst/>
                        <a:latin typeface="Consolas" panose="020B0609020204030204" pitchFamily="49" charset="0"/>
                        <a:ea typeface="ＭＳ Ｐゴシック" panose="020B0600070205080204" pitchFamily="34" charset="-128"/>
                        <a:cs typeface="Times New Roman" panose="02020603050405020304" pitchFamily="18" charset="0"/>
                      </a:endParaRPr>
                    </a:p>
                  </a:txBody>
                  <a:tcPr marL="0" marR="0" marT="0" marB="0" horzOverflow="overflow">
                    <a:lnL w="12700" cap="flat" cmpd="sng" algn="ctr">
                      <a:solidFill>
                        <a:srgbClr val="A5A5A5"/>
                      </a:solidFill>
                      <a:prstDash val="solid"/>
                      <a:round/>
                      <a:headEnd type="none" w="med" len="med"/>
                      <a:tailEnd type="none" w="med" len="med"/>
                    </a:lnL>
                    <a:lnR>
                      <a:noFill/>
                    </a:lnR>
                    <a:lnT w="12700" cap="flat" cmpd="sng" algn="ctr">
                      <a:solidFill>
                        <a:srgbClr val="A5A5A5"/>
                      </a:solidFill>
                      <a:prstDash val="solid"/>
                      <a:round/>
                      <a:headEnd type="none" w="med" len="med"/>
                      <a:tailEnd type="none" w="med" len="med"/>
                    </a:lnT>
                    <a:lnB w="12700" cap="flat" cmpd="sng" algn="ctr">
                      <a:solidFill>
                        <a:srgbClr val="A5A5A5"/>
                      </a:solidFill>
                      <a:prstDash val="solid"/>
                      <a:round/>
                      <a:headEnd type="none" w="med" len="med"/>
                      <a:tailEnd type="none" w="med" len="med"/>
                    </a:lnB>
                    <a:lnTlToBr>
                      <a:noFill/>
                    </a:lnTlToBr>
                    <a:lnBlToTr>
                      <a:noFill/>
                    </a:lnBlToTr>
                    <a:solidFill>
                      <a:schemeClr val="bg1"/>
                    </a:solidFill>
                  </a:tcPr>
                </a:tc>
                <a:tc>
                  <a:txBody>
                    <a:bodyPr/>
                    <a:lstStyle>
                      <a:lvl1pPr defTabSz="685800">
                        <a:lnSpc>
                          <a:spcPct val="90000"/>
                        </a:lnSpc>
                        <a:spcBef>
                          <a:spcPts val="750"/>
                        </a:spcBef>
                        <a:buFont typeface="Arial" panose="020B0604020202020204" pitchFamily="34" charset="0"/>
                        <a:defRPr sz="1900">
                          <a:solidFill>
                            <a:schemeClr val="tx1"/>
                          </a:solidFill>
                          <a:latin typeface="Calibri" panose="020F0502020204030204" pitchFamily="34" charset="0"/>
                          <a:ea typeface="ＭＳ Ｐゴシック" panose="020B0600070205080204" pitchFamily="34" charset="-128"/>
                        </a:defRPr>
                      </a:lvl1pPr>
                      <a:lvl2pPr defTabSz="685800">
                        <a:lnSpc>
                          <a:spcPct val="90000"/>
                        </a:lnSpc>
                        <a:spcBef>
                          <a:spcPts val="375"/>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2pPr>
                      <a:lvl3pPr defTabSz="685800">
                        <a:lnSpc>
                          <a:spcPct val="90000"/>
                        </a:lnSpc>
                        <a:spcBef>
                          <a:spcPts val="375"/>
                        </a:spcBef>
                        <a:buFont typeface="Arial" panose="020B0604020202020204" pitchFamily="34" charset="0"/>
                        <a:defRPr sz="1300">
                          <a:solidFill>
                            <a:schemeClr val="tx1"/>
                          </a:solidFill>
                          <a:latin typeface="Calibri" panose="020F0502020204030204" pitchFamily="34" charset="0"/>
                          <a:ea typeface="ＭＳ Ｐゴシック" panose="020B0600070205080204" pitchFamily="34" charset="-128"/>
                        </a:defRPr>
                      </a:lvl3pPr>
                      <a:lvl4pPr defTabSz="685800">
                        <a:lnSpc>
                          <a:spcPct val="90000"/>
                        </a:lnSpc>
                        <a:spcBef>
                          <a:spcPts val="375"/>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4pPr>
                      <a:lvl5pPr defTabSz="685800">
                        <a:lnSpc>
                          <a:spcPct val="90000"/>
                        </a:lnSpc>
                        <a:spcBef>
                          <a:spcPts val="375"/>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5pPr>
                      <a:lvl6pPr marL="1828800" indent="457200" defTabSz="685800" eaLnBrk="0" fontAlgn="base" hangingPunct="0">
                        <a:lnSpc>
                          <a:spcPct val="90000"/>
                        </a:lnSpc>
                        <a:spcBef>
                          <a:spcPts val="375"/>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6pPr>
                      <a:lvl7pPr marL="2286000" indent="457200" defTabSz="685800" eaLnBrk="0" fontAlgn="base" hangingPunct="0">
                        <a:lnSpc>
                          <a:spcPct val="90000"/>
                        </a:lnSpc>
                        <a:spcBef>
                          <a:spcPts val="375"/>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7pPr>
                      <a:lvl8pPr marL="2743200" indent="457200" defTabSz="685800" eaLnBrk="0" fontAlgn="base" hangingPunct="0">
                        <a:lnSpc>
                          <a:spcPct val="90000"/>
                        </a:lnSpc>
                        <a:spcBef>
                          <a:spcPts val="375"/>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8pPr>
                      <a:lvl9pPr marL="3200400" indent="457200" defTabSz="685800" eaLnBrk="0" fontAlgn="base" hangingPunct="0">
                        <a:lnSpc>
                          <a:spcPct val="90000"/>
                        </a:lnSpc>
                        <a:spcBef>
                          <a:spcPts val="375"/>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9pPr>
                    </a:lstStyle>
                    <a:p>
                      <a:pPr marL="0" marR="0" lvl="0" indent="0" algn="ctr" defTabSz="685800" rtl="0" eaLnBrk="1" fontAlgn="base" latinLnBrk="0" hangingPunct="1">
                        <a:lnSpc>
                          <a:spcPct val="115000"/>
                        </a:lnSpc>
                        <a:spcBef>
                          <a:spcPct val="0"/>
                        </a:spcBef>
                        <a:spcAft>
                          <a:spcPct val="0"/>
                        </a:spcAft>
                        <a:buClrTx/>
                        <a:buSzTx/>
                        <a:buFontTx/>
                        <a:buNone/>
                        <a:tabLst/>
                      </a:pPr>
                      <a:r>
                        <a:rPr kumimoji="0" lang="en-US" altLang="en-US" sz="1200" b="0" i="0" u="none" strike="noStrike" cap="none" normalizeH="0" baseline="0" smtClean="0">
                          <a:ln>
                            <a:noFill/>
                          </a:ln>
                          <a:solidFill>
                            <a:schemeClr val="tx1"/>
                          </a:solidFill>
                          <a:effectLst/>
                          <a:latin typeface="Calibri" panose="020F0502020204030204" pitchFamily="34" charset="0"/>
                          <a:ea typeface="ＭＳ Ｐゴシック" panose="020B0600070205080204" pitchFamily="34" charset="-128"/>
                        </a:rPr>
                        <a:t>100%</a:t>
                      </a:r>
                      <a:endParaRPr kumimoji="0" lang="en-US" altLang="en-US" sz="1200" b="1" i="0" u="none" strike="noStrike" cap="none" normalizeH="0" baseline="0" smtClean="0">
                        <a:ln>
                          <a:noFill/>
                        </a:ln>
                        <a:solidFill>
                          <a:schemeClr val="tx1"/>
                        </a:solidFill>
                        <a:effectLst/>
                        <a:latin typeface="Consolas" panose="020B0609020204030204" pitchFamily="49" charset="0"/>
                        <a:ea typeface="ＭＳ Ｐゴシック" panose="020B0600070205080204" pitchFamily="34" charset="-128"/>
                        <a:cs typeface="Times New Roman" panose="02020603050405020304" pitchFamily="18" charset="0"/>
                      </a:endParaRPr>
                    </a:p>
                  </a:txBody>
                  <a:tcPr marL="0" marR="0" marT="0" marB="0" horzOverflow="overflow">
                    <a:lnL>
                      <a:noFill/>
                    </a:lnL>
                    <a:lnR>
                      <a:noFill/>
                    </a:lnR>
                    <a:lnT w="12700" cap="flat" cmpd="sng" algn="ctr">
                      <a:solidFill>
                        <a:srgbClr val="A5A5A5"/>
                      </a:solidFill>
                      <a:prstDash val="solid"/>
                      <a:round/>
                      <a:headEnd type="none" w="med" len="med"/>
                      <a:tailEnd type="none" w="med" len="med"/>
                    </a:lnT>
                    <a:lnB w="12700" cap="flat" cmpd="sng" algn="ctr">
                      <a:solidFill>
                        <a:srgbClr val="A5A5A5"/>
                      </a:solidFill>
                      <a:prstDash val="solid"/>
                      <a:round/>
                      <a:headEnd type="none" w="med" len="med"/>
                      <a:tailEnd type="none" w="med" len="med"/>
                    </a:lnB>
                    <a:lnTlToBr>
                      <a:noFill/>
                    </a:lnTlToBr>
                    <a:lnBlToTr>
                      <a:noFill/>
                    </a:lnBlToTr>
                    <a:solidFill>
                      <a:schemeClr val="bg1"/>
                    </a:solidFill>
                  </a:tcPr>
                </a:tc>
                <a:tc>
                  <a:txBody>
                    <a:bodyPr/>
                    <a:lstStyle>
                      <a:lvl1pPr defTabSz="685800">
                        <a:lnSpc>
                          <a:spcPct val="90000"/>
                        </a:lnSpc>
                        <a:spcBef>
                          <a:spcPts val="750"/>
                        </a:spcBef>
                        <a:buFont typeface="Arial" panose="020B0604020202020204" pitchFamily="34" charset="0"/>
                        <a:defRPr sz="1900">
                          <a:solidFill>
                            <a:schemeClr val="tx1"/>
                          </a:solidFill>
                          <a:latin typeface="Calibri" panose="020F0502020204030204" pitchFamily="34" charset="0"/>
                          <a:ea typeface="ＭＳ Ｐゴシック" panose="020B0600070205080204" pitchFamily="34" charset="-128"/>
                        </a:defRPr>
                      </a:lvl1pPr>
                      <a:lvl2pPr defTabSz="685800">
                        <a:lnSpc>
                          <a:spcPct val="90000"/>
                        </a:lnSpc>
                        <a:spcBef>
                          <a:spcPts val="375"/>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2pPr>
                      <a:lvl3pPr defTabSz="685800">
                        <a:lnSpc>
                          <a:spcPct val="90000"/>
                        </a:lnSpc>
                        <a:spcBef>
                          <a:spcPts val="375"/>
                        </a:spcBef>
                        <a:buFont typeface="Arial" panose="020B0604020202020204" pitchFamily="34" charset="0"/>
                        <a:defRPr sz="1300">
                          <a:solidFill>
                            <a:schemeClr val="tx1"/>
                          </a:solidFill>
                          <a:latin typeface="Calibri" panose="020F0502020204030204" pitchFamily="34" charset="0"/>
                          <a:ea typeface="ＭＳ Ｐゴシック" panose="020B0600070205080204" pitchFamily="34" charset="-128"/>
                        </a:defRPr>
                      </a:lvl3pPr>
                      <a:lvl4pPr defTabSz="685800">
                        <a:lnSpc>
                          <a:spcPct val="90000"/>
                        </a:lnSpc>
                        <a:spcBef>
                          <a:spcPts val="375"/>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4pPr>
                      <a:lvl5pPr defTabSz="685800">
                        <a:lnSpc>
                          <a:spcPct val="90000"/>
                        </a:lnSpc>
                        <a:spcBef>
                          <a:spcPts val="375"/>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5pPr>
                      <a:lvl6pPr marL="1828800" indent="457200" defTabSz="685800" eaLnBrk="0" fontAlgn="base" hangingPunct="0">
                        <a:lnSpc>
                          <a:spcPct val="90000"/>
                        </a:lnSpc>
                        <a:spcBef>
                          <a:spcPts val="375"/>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6pPr>
                      <a:lvl7pPr marL="2286000" indent="457200" defTabSz="685800" eaLnBrk="0" fontAlgn="base" hangingPunct="0">
                        <a:lnSpc>
                          <a:spcPct val="90000"/>
                        </a:lnSpc>
                        <a:spcBef>
                          <a:spcPts val="375"/>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7pPr>
                      <a:lvl8pPr marL="2743200" indent="457200" defTabSz="685800" eaLnBrk="0" fontAlgn="base" hangingPunct="0">
                        <a:lnSpc>
                          <a:spcPct val="90000"/>
                        </a:lnSpc>
                        <a:spcBef>
                          <a:spcPts val="375"/>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8pPr>
                      <a:lvl9pPr marL="3200400" indent="457200" defTabSz="685800" eaLnBrk="0" fontAlgn="base" hangingPunct="0">
                        <a:lnSpc>
                          <a:spcPct val="90000"/>
                        </a:lnSpc>
                        <a:spcBef>
                          <a:spcPts val="375"/>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9pPr>
                    </a:lstStyle>
                    <a:p>
                      <a:pPr marL="0" marR="0" lvl="0" indent="0" algn="ctr" defTabSz="685800" rtl="0" eaLnBrk="1" fontAlgn="base" latinLnBrk="0" hangingPunct="1">
                        <a:lnSpc>
                          <a:spcPct val="115000"/>
                        </a:lnSpc>
                        <a:spcBef>
                          <a:spcPct val="0"/>
                        </a:spcBef>
                        <a:spcAft>
                          <a:spcPct val="0"/>
                        </a:spcAft>
                        <a:buClrTx/>
                        <a:buSzTx/>
                        <a:buFontTx/>
                        <a:buNone/>
                        <a:tabLst/>
                      </a:pPr>
                      <a:r>
                        <a:rPr kumimoji="0" lang="en-US" altLang="en-US" sz="1200" b="0" i="0" u="none" strike="noStrike" cap="none" normalizeH="0" baseline="0" smtClean="0">
                          <a:ln>
                            <a:noFill/>
                          </a:ln>
                          <a:solidFill>
                            <a:schemeClr val="tx1"/>
                          </a:solidFill>
                          <a:effectLst/>
                          <a:latin typeface="Calibri" panose="020F0502020204030204" pitchFamily="34" charset="0"/>
                          <a:ea typeface="ＭＳ Ｐゴシック" panose="020B0600070205080204" pitchFamily="34" charset="-128"/>
                        </a:rPr>
                        <a:t>25%</a:t>
                      </a:r>
                      <a:endParaRPr kumimoji="0" lang="en-US" altLang="en-US" sz="1200" b="1" i="0" u="none" strike="noStrike" cap="none" normalizeH="0" baseline="0" smtClean="0">
                        <a:ln>
                          <a:noFill/>
                        </a:ln>
                        <a:solidFill>
                          <a:schemeClr val="tx1"/>
                        </a:solidFill>
                        <a:effectLst/>
                        <a:latin typeface="Consolas" panose="020B0609020204030204" pitchFamily="49" charset="0"/>
                        <a:ea typeface="ＭＳ Ｐゴシック" panose="020B0600070205080204" pitchFamily="34" charset="-128"/>
                        <a:cs typeface="Times New Roman" panose="02020603050405020304" pitchFamily="18" charset="0"/>
                      </a:endParaRPr>
                    </a:p>
                  </a:txBody>
                  <a:tcPr marL="0" marR="0" marT="0" marB="0" horzOverflow="overflow">
                    <a:lnL>
                      <a:noFill/>
                    </a:lnL>
                    <a:lnR>
                      <a:noFill/>
                    </a:lnR>
                    <a:lnT w="12700" cap="flat" cmpd="sng" algn="ctr">
                      <a:solidFill>
                        <a:srgbClr val="A5A5A5"/>
                      </a:solidFill>
                      <a:prstDash val="solid"/>
                      <a:round/>
                      <a:headEnd type="none" w="med" len="med"/>
                      <a:tailEnd type="none" w="med" len="med"/>
                    </a:lnT>
                    <a:lnB w="12700" cap="flat" cmpd="sng" algn="ctr">
                      <a:solidFill>
                        <a:srgbClr val="A5A5A5"/>
                      </a:solidFill>
                      <a:prstDash val="solid"/>
                      <a:round/>
                      <a:headEnd type="none" w="med" len="med"/>
                      <a:tailEnd type="none" w="med" len="med"/>
                    </a:lnB>
                    <a:lnTlToBr>
                      <a:noFill/>
                    </a:lnTlToBr>
                    <a:lnBlToTr>
                      <a:noFill/>
                    </a:lnBlToTr>
                    <a:solidFill>
                      <a:schemeClr val="bg1"/>
                    </a:solidFill>
                  </a:tcPr>
                </a:tc>
                <a:tc>
                  <a:txBody>
                    <a:bodyPr/>
                    <a:lstStyle>
                      <a:lvl1pPr defTabSz="685800">
                        <a:lnSpc>
                          <a:spcPct val="90000"/>
                        </a:lnSpc>
                        <a:spcBef>
                          <a:spcPts val="750"/>
                        </a:spcBef>
                        <a:buFont typeface="Arial" panose="020B0604020202020204" pitchFamily="34" charset="0"/>
                        <a:defRPr sz="1900">
                          <a:solidFill>
                            <a:schemeClr val="tx1"/>
                          </a:solidFill>
                          <a:latin typeface="Calibri" panose="020F0502020204030204" pitchFamily="34" charset="0"/>
                          <a:ea typeface="ＭＳ Ｐゴシック" panose="020B0600070205080204" pitchFamily="34" charset="-128"/>
                        </a:defRPr>
                      </a:lvl1pPr>
                      <a:lvl2pPr defTabSz="685800">
                        <a:lnSpc>
                          <a:spcPct val="90000"/>
                        </a:lnSpc>
                        <a:spcBef>
                          <a:spcPts val="375"/>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2pPr>
                      <a:lvl3pPr defTabSz="685800">
                        <a:lnSpc>
                          <a:spcPct val="90000"/>
                        </a:lnSpc>
                        <a:spcBef>
                          <a:spcPts val="375"/>
                        </a:spcBef>
                        <a:buFont typeface="Arial" panose="020B0604020202020204" pitchFamily="34" charset="0"/>
                        <a:defRPr sz="1300">
                          <a:solidFill>
                            <a:schemeClr val="tx1"/>
                          </a:solidFill>
                          <a:latin typeface="Calibri" panose="020F0502020204030204" pitchFamily="34" charset="0"/>
                          <a:ea typeface="ＭＳ Ｐゴシック" panose="020B0600070205080204" pitchFamily="34" charset="-128"/>
                        </a:defRPr>
                      </a:lvl3pPr>
                      <a:lvl4pPr defTabSz="685800">
                        <a:lnSpc>
                          <a:spcPct val="90000"/>
                        </a:lnSpc>
                        <a:spcBef>
                          <a:spcPts val="375"/>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4pPr>
                      <a:lvl5pPr defTabSz="685800">
                        <a:lnSpc>
                          <a:spcPct val="90000"/>
                        </a:lnSpc>
                        <a:spcBef>
                          <a:spcPts val="375"/>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5pPr>
                      <a:lvl6pPr marL="1828800" indent="457200" defTabSz="685800" eaLnBrk="0" fontAlgn="base" hangingPunct="0">
                        <a:lnSpc>
                          <a:spcPct val="90000"/>
                        </a:lnSpc>
                        <a:spcBef>
                          <a:spcPts val="375"/>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6pPr>
                      <a:lvl7pPr marL="2286000" indent="457200" defTabSz="685800" eaLnBrk="0" fontAlgn="base" hangingPunct="0">
                        <a:lnSpc>
                          <a:spcPct val="90000"/>
                        </a:lnSpc>
                        <a:spcBef>
                          <a:spcPts val="375"/>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7pPr>
                      <a:lvl8pPr marL="2743200" indent="457200" defTabSz="685800" eaLnBrk="0" fontAlgn="base" hangingPunct="0">
                        <a:lnSpc>
                          <a:spcPct val="90000"/>
                        </a:lnSpc>
                        <a:spcBef>
                          <a:spcPts val="375"/>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8pPr>
                      <a:lvl9pPr marL="3200400" indent="457200" defTabSz="685800" eaLnBrk="0" fontAlgn="base" hangingPunct="0">
                        <a:lnSpc>
                          <a:spcPct val="90000"/>
                        </a:lnSpc>
                        <a:spcBef>
                          <a:spcPts val="375"/>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9pPr>
                    </a:lstStyle>
                    <a:p>
                      <a:pPr marL="0" marR="0" lvl="0" indent="0" algn="ctr" defTabSz="685800" rtl="0" eaLnBrk="1" fontAlgn="base" latinLnBrk="0" hangingPunct="1">
                        <a:lnSpc>
                          <a:spcPct val="115000"/>
                        </a:lnSpc>
                        <a:spcBef>
                          <a:spcPct val="0"/>
                        </a:spcBef>
                        <a:spcAft>
                          <a:spcPct val="0"/>
                        </a:spcAft>
                        <a:buClrTx/>
                        <a:buSzTx/>
                        <a:buFontTx/>
                        <a:buNone/>
                        <a:tabLst/>
                      </a:pPr>
                      <a:r>
                        <a:rPr kumimoji="0" lang="en-US" altLang="en-US" sz="1200" b="0" i="0" u="none" strike="noStrike" cap="none" normalizeH="0" baseline="0" smtClean="0">
                          <a:ln>
                            <a:noFill/>
                          </a:ln>
                          <a:solidFill>
                            <a:schemeClr val="tx1"/>
                          </a:solidFill>
                          <a:effectLst/>
                          <a:latin typeface="Calibri" panose="020F0502020204030204" pitchFamily="34" charset="0"/>
                          <a:ea typeface="ＭＳ Ｐゴシック" panose="020B0600070205080204" pitchFamily="34" charset="-128"/>
                        </a:rPr>
                        <a:t>25%</a:t>
                      </a:r>
                      <a:endParaRPr kumimoji="0" lang="en-US" altLang="en-US" sz="1200" b="1" i="0" u="none" strike="noStrike" cap="none" normalizeH="0" baseline="0" smtClean="0">
                        <a:ln>
                          <a:noFill/>
                        </a:ln>
                        <a:solidFill>
                          <a:schemeClr val="tx1"/>
                        </a:solidFill>
                        <a:effectLst/>
                        <a:latin typeface="Consolas" panose="020B0609020204030204" pitchFamily="49" charset="0"/>
                        <a:ea typeface="ＭＳ Ｐゴシック" panose="020B0600070205080204" pitchFamily="34" charset="-128"/>
                        <a:cs typeface="Times New Roman" panose="02020603050405020304" pitchFamily="18" charset="0"/>
                      </a:endParaRPr>
                    </a:p>
                  </a:txBody>
                  <a:tcPr marL="0" marR="0" marT="0" marB="0" horzOverflow="overflow">
                    <a:lnL>
                      <a:noFill/>
                    </a:lnL>
                    <a:lnR>
                      <a:noFill/>
                    </a:lnR>
                    <a:lnT w="12700" cap="flat" cmpd="sng" algn="ctr">
                      <a:solidFill>
                        <a:srgbClr val="A5A5A5"/>
                      </a:solidFill>
                      <a:prstDash val="solid"/>
                      <a:round/>
                      <a:headEnd type="none" w="med" len="med"/>
                      <a:tailEnd type="none" w="med" len="med"/>
                    </a:lnT>
                    <a:lnB w="12700" cap="flat" cmpd="sng" algn="ctr">
                      <a:solidFill>
                        <a:srgbClr val="A5A5A5"/>
                      </a:solidFill>
                      <a:prstDash val="solid"/>
                      <a:round/>
                      <a:headEnd type="none" w="med" len="med"/>
                      <a:tailEnd type="none" w="med" len="med"/>
                    </a:lnB>
                    <a:lnTlToBr>
                      <a:noFill/>
                    </a:lnTlToBr>
                    <a:lnBlToTr>
                      <a:noFill/>
                    </a:lnBlToTr>
                    <a:solidFill>
                      <a:schemeClr val="bg1"/>
                    </a:solidFill>
                  </a:tcPr>
                </a:tc>
                <a:tc>
                  <a:txBody>
                    <a:bodyPr/>
                    <a:lstStyle>
                      <a:lvl1pPr defTabSz="685800">
                        <a:lnSpc>
                          <a:spcPct val="90000"/>
                        </a:lnSpc>
                        <a:spcBef>
                          <a:spcPts val="750"/>
                        </a:spcBef>
                        <a:buFont typeface="Arial" panose="020B0604020202020204" pitchFamily="34" charset="0"/>
                        <a:defRPr sz="1900">
                          <a:solidFill>
                            <a:schemeClr val="tx1"/>
                          </a:solidFill>
                          <a:latin typeface="Calibri" panose="020F0502020204030204" pitchFamily="34" charset="0"/>
                          <a:ea typeface="ＭＳ Ｐゴシック" panose="020B0600070205080204" pitchFamily="34" charset="-128"/>
                        </a:defRPr>
                      </a:lvl1pPr>
                      <a:lvl2pPr defTabSz="685800">
                        <a:lnSpc>
                          <a:spcPct val="90000"/>
                        </a:lnSpc>
                        <a:spcBef>
                          <a:spcPts val="375"/>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2pPr>
                      <a:lvl3pPr defTabSz="685800">
                        <a:lnSpc>
                          <a:spcPct val="90000"/>
                        </a:lnSpc>
                        <a:spcBef>
                          <a:spcPts val="375"/>
                        </a:spcBef>
                        <a:buFont typeface="Arial" panose="020B0604020202020204" pitchFamily="34" charset="0"/>
                        <a:defRPr sz="1300">
                          <a:solidFill>
                            <a:schemeClr val="tx1"/>
                          </a:solidFill>
                          <a:latin typeface="Calibri" panose="020F0502020204030204" pitchFamily="34" charset="0"/>
                          <a:ea typeface="ＭＳ Ｐゴシック" panose="020B0600070205080204" pitchFamily="34" charset="-128"/>
                        </a:defRPr>
                      </a:lvl3pPr>
                      <a:lvl4pPr defTabSz="685800">
                        <a:lnSpc>
                          <a:spcPct val="90000"/>
                        </a:lnSpc>
                        <a:spcBef>
                          <a:spcPts val="375"/>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4pPr>
                      <a:lvl5pPr defTabSz="685800">
                        <a:lnSpc>
                          <a:spcPct val="90000"/>
                        </a:lnSpc>
                        <a:spcBef>
                          <a:spcPts val="375"/>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5pPr>
                      <a:lvl6pPr marL="1828800" indent="457200" defTabSz="685800" eaLnBrk="0" fontAlgn="base" hangingPunct="0">
                        <a:lnSpc>
                          <a:spcPct val="90000"/>
                        </a:lnSpc>
                        <a:spcBef>
                          <a:spcPts val="375"/>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6pPr>
                      <a:lvl7pPr marL="2286000" indent="457200" defTabSz="685800" eaLnBrk="0" fontAlgn="base" hangingPunct="0">
                        <a:lnSpc>
                          <a:spcPct val="90000"/>
                        </a:lnSpc>
                        <a:spcBef>
                          <a:spcPts val="375"/>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7pPr>
                      <a:lvl8pPr marL="2743200" indent="457200" defTabSz="685800" eaLnBrk="0" fontAlgn="base" hangingPunct="0">
                        <a:lnSpc>
                          <a:spcPct val="90000"/>
                        </a:lnSpc>
                        <a:spcBef>
                          <a:spcPts val="375"/>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8pPr>
                      <a:lvl9pPr marL="3200400" indent="457200" defTabSz="685800" eaLnBrk="0" fontAlgn="base" hangingPunct="0">
                        <a:lnSpc>
                          <a:spcPct val="90000"/>
                        </a:lnSpc>
                        <a:spcBef>
                          <a:spcPts val="375"/>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9pPr>
                    </a:lstStyle>
                    <a:p>
                      <a:pPr marL="0" marR="0" lvl="0" indent="0" algn="ctr" defTabSz="685800" rtl="0" eaLnBrk="1" fontAlgn="base" latinLnBrk="0" hangingPunct="1">
                        <a:lnSpc>
                          <a:spcPct val="115000"/>
                        </a:lnSpc>
                        <a:spcBef>
                          <a:spcPct val="0"/>
                        </a:spcBef>
                        <a:spcAft>
                          <a:spcPct val="0"/>
                        </a:spcAft>
                        <a:buClrTx/>
                        <a:buSzTx/>
                        <a:buFontTx/>
                        <a:buNone/>
                        <a:tabLst/>
                      </a:pPr>
                      <a:r>
                        <a:rPr kumimoji="0" lang="en-US" altLang="en-US" sz="1200" b="0" i="0" u="none" strike="noStrike" cap="none" normalizeH="0" baseline="0" smtClean="0">
                          <a:ln>
                            <a:noFill/>
                          </a:ln>
                          <a:solidFill>
                            <a:schemeClr val="tx1"/>
                          </a:solidFill>
                          <a:effectLst/>
                          <a:latin typeface="Calibri" panose="020F0502020204030204" pitchFamily="34" charset="0"/>
                          <a:ea typeface="ＭＳ Ｐゴシック" panose="020B0600070205080204" pitchFamily="34" charset="-128"/>
                        </a:rPr>
                        <a:t>0%</a:t>
                      </a:r>
                      <a:endParaRPr kumimoji="0" lang="en-US" altLang="en-US" sz="1200" b="1" i="0" u="none" strike="noStrike" cap="none" normalizeH="0" baseline="0" smtClean="0">
                        <a:ln>
                          <a:noFill/>
                        </a:ln>
                        <a:solidFill>
                          <a:schemeClr val="tx1"/>
                        </a:solidFill>
                        <a:effectLst/>
                        <a:latin typeface="Consolas" panose="020B0609020204030204" pitchFamily="49" charset="0"/>
                        <a:ea typeface="ＭＳ Ｐゴシック" panose="020B0600070205080204" pitchFamily="34" charset="-128"/>
                        <a:cs typeface="Times New Roman" panose="02020603050405020304" pitchFamily="18" charset="0"/>
                      </a:endParaRPr>
                    </a:p>
                  </a:txBody>
                  <a:tcPr marL="0" marR="0" marT="0" marB="0" horzOverflow="overflow">
                    <a:lnL>
                      <a:noFill/>
                    </a:lnL>
                    <a:lnR>
                      <a:noFill/>
                    </a:lnR>
                    <a:lnT w="12700" cap="flat" cmpd="sng" algn="ctr">
                      <a:solidFill>
                        <a:srgbClr val="A5A5A5"/>
                      </a:solidFill>
                      <a:prstDash val="solid"/>
                      <a:round/>
                      <a:headEnd type="none" w="med" len="med"/>
                      <a:tailEnd type="none" w="med" len="med"/>
                    </a:lnT>
                    <a:lnB w="12700" cap="flat" cmpd="sng" algn="ctr">
                      <a:solidFill>
                        <a:srgbClr val="A5A5A5"/>
                      </a:solidFill>
                      <a:prstDash val="solid"/>
                      <a:round/>
                      <a:headEnd type="none" w="med" len="med"/>
                      <a:tailEnd type="none" w="med" len="med"/>
                    </a:lnB>
                    <a:lnTlToBr>
                      <a:noFill/>
                    </a:lnTlToBr>
                    <a:lnBlToTr>
                      <a:noFill/>
                    </a:lnBlToTr>
                    <a:solidFill>
                      <a:schemeClr val="bg1"/>
                    </a:solidFill>
                  </a:tcPr>
                </a:tc>
                <a:tc>
                  <a:txBody>
                    <a:bodyPr/>
                    <a:lstStyle>
                      <a:lvl1pPr defTabSz="685800">
                        <a:lnSpc>
                          <a:spcPct val="90000"/>
                        </a:lnSpc>
                        <a:spcBef>
                          <a:spcPts val="750"/>
                        </a:spcBef>
                        <a:buFont typeface="Arial" panose="020B0604020202020204" pitchFamily="34" charset="0"/>
                        <a:defRPr sz="1900">
                          <a:solidFill>
                            <a:schemeClr val="tx1"/>
                          </a:solidFill>
                          <a:latin typeface="Calibri" panose="020F0502020204030204" pitchFamily="34" charset="0"/>
                          <a:ea typeface="ＭＳ Ｐゴシック" panose="020B0600070205080204" pitchFamily="34" charset="-128"/>
                        </a:defRPr>
                      </a:lvl1pPr>
                      <a:lvl2pPr defTabSz="685800">
                        <a:lnSpc>
                          <a:spcPct val="90000"/>
                        </a:lnSpc>
                        <a:spcBef>
                          <a:spcPts val="375"/>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2pPr>
                      <a:lvl3pPr defTabSz="685800">
                        <a:lnSpc>
                          <a:spcPct val="90000"/>
                        </a:lnSpc>
                        <a:spcBef>
                          <a:spcPts val="375"/>
                        </a:spcBef>
                        <a:buFont typeface="Arial" panose="020B0604020202020204" pitchFamily="34" charset="0"/>
                        <a:defRPr sz="1300">
                          <a:solidFill>
                            <a:schemeClr val="tx1"/>
                          </a:solidFill>
                          <a:latin typeface="Calibri" panose="020F0502020204030204" pitchFamily="34" charset="0"/>
                          <a:ea typeface="ＭＳ Ｐゴシック" panose="020B0600070205080204" pitchFamily="34" charset="-128"/>
                        </a:defRPr>
                      </a:lvl3pPr>
                      <a:lvl4pPr defTabSz="685800">
                        <a:lnSpc>
                          <a:spcPct val="90000"/>
                        </a:lnSpc>
                        <a:spcBef>
                          <a:spcPts val="375"/>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4pPr>
                      <a:lvl5pPr defTabSz="685800">
                        <a:lnSpc>
                          <a:spcPct val="90000"/>
                        </a:lnSpc>
                        <a:spcBef>
                          <a:spcPts val="375"/>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5pPr>
                      <a:lvl6pPr marL="1828800" indent="457200" defTabSz="685800" eaLnBrk="0" fontAlgn="base" hangingPunct="0">
                        <a:lnSpc>
                          <a:spcPct val="90000"/>
                        </a:lnSpc>
                        <a:spcBef>
                          <a:spcPts val="375"/>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6pPr>
                      <a:lvl7pPr marL="2286000" indent="457200" defTabSz="685800" eaLnBrk="0" fontAlgn="base" hangingPunct="0">
                        <a:lnSpc>
                          <a:spcPct val="90000"/>
                        </a:lnSpc>
                        <a:spcBef>
                          <a:spcPts val="375"/>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7pPr>
                      <a:lvl8pPr marL="2743200" indent="457200" defTabSz="685800" eaLnBrk="0" fontAlgn="base" hangingPunct="0">
                        <a:lnSpc>
                          <a:spcPct val="90000"/>
                        </a:lnSpc>
                        <a:spcBef>
                          <a:spcPts val="375"/>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8pPr>
                      <a:lvl9pPr marL="3200400" indent="457200" defTabSz="685800" eaLnBrk="0" fontAlgn="base" hangingPunct="0">
                        <a:lnSpc>
                          <a:spcPct val="90000"/>
                        </a:lnSpc>
                        <a:spcBef>
                          <a:spcPts val="375"/>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9pPr>
                    </a:lstStyle>
                    <a:p>
                      <a:pPr marL="0" marR="0" lvl="0" indent="0" algn="ctr" defTabSz="685800" rtl="0" eaLnBrk="1" fontAlgn="base" latinLnBrk="0" hangingPunct="1">
                        <a:lnSpc>
                          <a:spcPct val="115000"/>
                        </a:lnSpc>
                        <a:spcBef>
                          <a:spcPct val="0"/>
                        </a:spcBef>
                        <a:spcAft>
                          <a:spcPct val="0"/>
                        </a:spcAft>
                        <a:buClrTx/>
                        <a:buSzTx/>
                        <a:buFontTx/>
                        <a:buNone/>
                        <a:tabLst/>
                      </a:pPr>
                      <a:r>
                        <a:rPr kumimoji="0" lang="en-US" altLang="en-US" sz="1200" b="0" i="0" u="none" strike="noStrike" cap="none" normalizeH="0" baseline="0" smtClean="0">
                          <a:ln>
                            <a:noFill/>
                          </a:ln>
                          <a:solidFill>
                            <a:schemeClr val="tx1"/>
                          </a:solidFill>
                          <a:effectLst/>
                          <a:latin typeface="Calibri" panose="020F0502020204030204" pitchFamily="34" charset="0"/>
                          <a:ea typeface="ＭＳ Ｐゴシック" panose="020B0600070205080204" pitchFamily="34" charset="-128"/>
                        </a:rPr>
                        <a:t>50%</a:t>
                      </a:r>
                      <a:endParaRPr kumimoji="0" lang="en-US" altLang="en-US" sz="1200" b="1" i="0" u="none" strike="noStrike" cap="none" normalizeH="0" baseline="0" smtClean="0">
                        <a:ln>
                          <a:noFill/>
                        </a:ln>
                        <a:solidFill>
                          <a:schemeClr val="tx1"/>
                        </a:solidFill>
                        <a:effectLst/>
                        <a:latin typeface="Consolas" panose="020B0609020204030204" pitchFamily="49" charset="0"/>
                        <a:ea typeface="ＭＳ Ｐゴシック" panose="020B0600070205080204" pitchFamily="34" charset="-128"/>
                        <a:cs typeface="Times New Roman" panose="02020603050405020304" pitchFamily="18" charset="0"/>
                      </a:endParaRPr>
                    </a:p>
                  </a:txBody>
                  <a:tcPr marL="0" marR="0" marT="0" marB="0" horzOverflow="overflow">
                    <a:lnL>
                      <a:noFill/>
                    </a:lnL>
                    <a:lnR>
                      <a:noFill/>
                    </a:lnR>
                    <a:lnT w="12700" cap="flat" cmpd="sng" algn="ctr">
                      <a:solidFill>
                        <a:srgbClr val="A5A5A5"/>
                      </a:solidFill>
                      <a:prstDash val="solid"/>
                      <a:round/>
                      <a:headEnd type="none" w="med" len="med"/>
                      <a:tailEnd type="none" w="med" len="med"/>
                    </a:lnT>
                    <a:lnB w="12700" cap="flat" cmpd="sng" algn="ctr">
                      <a:solidFill>
                        <a:srgbClr val="A5A5A5"/>
                      </a:solidFill>
                      <a:prstDash val="solid"/>
                      <a:round/>
                      <a:headEnd type="none" w="med" len="med"/>
                      <a:tailEnd type="none" w="med" len="med"/>
                    </a:lnB>
                    <a:lnTlToBr>
                      <a:noFill/>
                    </a:lnTlToBr>
                    <a:lnBlToTr>
                      <a:noFill/>
                    </a:lnBlToTr>
                    <a:solidFill>
                      <a:schemeClr val="bg1"/>
                    </a:solidFill>
                  </a:tcPr>
                </a:tc>
                <a:tc>
                  <a:txBody>
                    <a:bodyPr/>
                    <a:lstStyle>
                      <a:lvl1pPr defTabSz="685800">
                        <a:lnSpc>
                          <a:spcPct val="90000"/>
                        </a:lnSpc>
                        <a:spcBef>
                          <a:spcPts val="750"/>
                        </a:spcBef>
                        <a:buFont typeface="Arial" panose="020B0604020202020204" pitchFamily="34" charset="0"/>
                        <a:defRPr sz="1900">
                          <a:solidFill>
                            <a:schemeClr val="tx1"/>
                          </a:solidFill>
                          <a:latin typeface="Calibri" panose="020F0502020204030204" pitchFamily="34" charset="0"/>
                          <a:ea typeface="ＭＳ Ｐゴシック" panose="020B0600070205080204" pitchFamily="34" charset="-128"/>
                        </a:defRPr>
                      </a:lvl1pPr>
                      <a:lvl2pPr defTabSz="685800">
                        <a:lnSpc>
                          <a:spcPct val="90000"/>
                        </a:lnSpc>
                        <a:spcBef>
                          <a:spcPts val="375"/>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2pPr>
                      <a:lvl3pPr defTabSz="685800">
                        <a:lnSpc>
                          <a:spcPct val="90000"/>
                        </a:lnSpc>
                        <a:spcBef>
                          <a:spcPts val="375"/>
                        </a:spcBef>
                        <a:buFont typeface="Arial" panose="020B0604020202020204" pitchFamily="34" charset="0"/>
                        <a:defRPr sz="1300">
                          <a:solidFill>
                            <a:schemeClr val="tx1"/>
                          </a:solidFill>
                          <a:latin typeface="Calibri" panose="020F0502020204030204" pitchFamily="34" charset="0"/>
                          <a:ea typeface="ＭＳ Ｐゴシック" panose="020B0600070205080204" pitchFamily="34" charset="-128"/>
                        </a:defRPr>
                      </a:lvl3pPr>
                      <a:lvl4pPr defTabSz="685800">
                        <a:lnSpc>
                          <a:spcPct val="90000"/>
                        </a:lnSpc>
                        <a:spcBef>
                          <a:spcPts val="375"/>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4pPr>
                      <a:lvl5pPr defTabSz="685800">
                        <a:lnSpc>
                          <a:spcPct val="90000"/>
                        </a:lnSpc>
                        <a:spcBef>
                          <a:spcPts val="375"/>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5pPr>
                      <a:lvl6pPr marL="1828800" indent="457200" defTabSz="685800" eaLnBrk="0" fontAlgn="base" hangingPunct="0">
                        <a:lnSpc>
                          <a:spcPct val="90000"/>
                        </a:lnSpc>
                        <a:spcBef>
                          <a:spcPts val="375"/>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6pPr>
                      <a:lvl7pPr marL="2286000" indent="457200" defTabSz="685800" eaLnBrk="0" fontAlgn="base" hangingPunct="0">
                        <a:lnSpc>
                          <a:spcPct val="90000"/>
                        </a:lnSpc>
                        <a:spcBef>
                          <a:spcPts val="375"/>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7pPr>
                      <a:lvl8pPr marL="2743200" indent="457200" defTabSz="685800" eaLnBrk="0" fontAlgn="base" hangingPunct="0">
                        <a:lnSpc>
                          <a:spcPct val="90000"/>
                        </a:lnSpc>
                        <a:spcBef>
                          <a:spcPts val="375"/>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8pPr>
                      <a:lvl9pPr marL="3200400" indent="457200" defTabSz="685800" eaLnBrk="0" fontAlgn="base" hangingPunct="0">
                        <a:lnSpc>
                          <a:spcPct val="90000"/>
                        </a:lnSpc>
                        <a:spcBef>
                          <a:spcPts val="375"/>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9pPr>
                    </a:lstStyle>
                    <a:p>
                      <a:pPr marL="0" marR="0" lvl="0" indent="0" algn="ctr" defTabSz="685800" rtl="0" eaLnBrk="1" fontAlgn="base" latinLnBrk="0" hangingPunct="1">
                        <a:lnSpc>
                          <a:spcPct val="115000"/>
                        </a:lnSpc>
                        <a:spcBef>
                          <a:spcPct val="0"/>
                        </a:spcBef>
                        <a:spcAft>
                          <a:spcPct val="0"/>
                        </a:spcAft>
                        <a:buClrTx/>
                        <a:buSzTx/>
                        <a:buFontTx/>
                        <a:buNone/>
                        <a:tabLst/>
                      </a:pPr>
                      <a:r>
                        <a:rPr kumimoji="0" lang="en-US" altLang="en-US" sz="1200" b="0" i="0" u="none" strike="noStrike" cap="none" normalizeH="0" baseline="0" smtClean="0">
                          <a:ln>
                            <a:noFill/>
                          </a:ln>
                          <a:solidFill>
                            <a:schemeClr val="tx1"/>
                          </a:solidFill>
                          <a:effectLst/>
                          <a:latin typeface="Calibri" panose="020F0502020204030204" pitchFamily="34" charset="0"/>
                          <a:ea typeface="ＭＳ Ｐゴシック" panose="020B0600070205080204" pitchFamily="34" charset="-128"/>
                        </a:rPr>
                        <a:t>100%</a:t>
                      </a:r>
                      <a:endParaRPr kumimoji="0" lang="en-US" altLang="en-US" sz="1200" b="1" i="0" u="none" strike="noStrike" cap="none" normalizeH="0" baseline="0" smtClean="0">
                        <a:ln>
                          <a:noFill/>
                        </a:ln>
                        <a:solidFill>
                          <a:schemeClr val="tx1"/>
                        </a:solidFill>
                        <a:effectLst/>
                        <a:latin typeface="Consolas" panose="020B0609020204030204" pitchFamily="49" charset="0"/>
                        <a:ea typeface="ＭＳ Ｐゴシック" panose="020B0600070205080204" pitchFamily="34" charset="-128"/>
                        <a:cs typeface="Times New Roman" panose="02020603050405020304" pitchFamily="18" charset="0"/>
                      </a:endParaRPr>
                    </a:p>
                  </a:txBody>
                  <a:tcPr marL="0" marR="0" marT="0" marB="0" horzOverflow="overflow">
                    <a:lnL>
                      <a:noFill/>
                    </a:lnL>
                    <a:lnR w="12700" cap="flat" cmpd="sng" algn="ctr">
                      <a:solidFill>
                        <a:srgbClr val="A5A5A5"/>
                      </a:solidFill>
                      <a:prstDash val="solid"/>
                      <a:round/>
                      <a:headEnd type="none" w="med" len="med"/>
                      <a:tailEnd type="none" w="med" len="med"/>
                    </a:lnR>
                    <a:lnT w="12700" cap="flat" cmpd="sng" algn="ctr">
                      <a:solidFill>
                        <a:srgbClr val="A5A5A5"/>
                      </a:solidFill>
                      <a:prstDash val="solid"/>
                      <a:round/>
                      <a:headEnd type="none" w="med" len="med"/>
                      <a:tailEnd type="none" w="med" len="med"/>
                    </a:lnT>
                    <a:lnB w="12700" cap="flat" cmpd="sng" algn="ctr">
                      <a:solidFill>
                        <a:srgbClr val="A5A5A5"/>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r h="423200">
                <a:tc>
                  <a:txBody>
                    <a:bodyPr/>
                    <a:lstStyle>
                      <a:lvl1pPr defTabSz="685800">
                        <a:lnSpc>
                          <a:spcPct val="90000"/>
                        </a:lnSpc>
                        <a:spcBef>
                          <a:spcPts val="750"/>
                        </a:spcBef>
                        <a:buFont typeface="Arial" panose="020B0604020202020204" pitchFamily="34" charset="0"/>
                        <a:defRPr sz="1900">
                          <a:solidFill>
                            <a:schemeClr val="tx1"/>
                          </a:solidFill>
                          <a:latin typeface="Calibri" panose="020F0502020204030204" pitchFamily="34" charset="0"/>
                          <a:ea typeface="ＭＳ Ｐゴシック" panose="020B0600070205080204" pitchFamily="34" charset="-128"/>
                        </a:defRPr>
                      </a:lvl1pPr>
                      <a:lvl2pPr defTabSz="685800">
                        <a:lnSpc>
                          <a:spcPct val="90000"/>
                        </a:lnSpc>
                        <a:spcBef>
                          <a:spcPts val="375"/>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2pPr>
                      <a:lvl3pPr defTabSz="685800">
                        <a:lnSpc>
                          <a:spcPct val="90000"/>
                        </a:lnSpc>
                        <a:spcBef>
                          <a:spcPts val="375"/>
                        </a:spcBef>
                        <a:buFont typeface="Arial" panose="020B0604020202020204" pitchFamily="34" charset="0"/>
                        <a:defRPr sz="1300">
                          <a:solidFill>
                            <a:schemeClr val="tx1"/>
                          </a:solidFill>
                          <a:latin typeface="Calibri" panose="020F0502020204030204" pitchFamily="34" charset="0"/>
                          <a:ea typeface="ＭＳ Ｐゴシック" panose="020B0600070205080204" pitchFamily="34" charset="-128"/>
                        </a:defRPr>
                      </a:lvl3pPr>
                      <a:lvl4pPr defTabSz="685800">
                        <a:lnSpc>
                          <a:spcPct val="90000"/>
                        </a:lnSpc>
                        <a:spcBef>
                          <a:spcPts val="375"/>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4pPr>
                      <a:lvl5pPr defTabSz="685800">
                        <a:lnSpc>
                          <a:spcPct val="90000"/>
                        </a:lnSpc>
                        <a:spcBef>
                          <a:spcPts val="375"/>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5pPr>
                      <a:lvl6pPr marL="1828800" indent="457200" defTabSz="685800" eaLnBrk="0" fontAlgn="base" hangingPunct="0">
                        <a:lnSpc>
                          <a:spcPct val="90000"/>
                        </a:lnSpc>
                        <a:spcBef>
                          <a:spcPts val="375"/>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6pPr>
                      <a:lvl7pPr marL="2286000" indent="457200" defTabSz="685800" eaLnBrk="0" fontAlgn="base" hangingPunct="0">
                        <a:lnSpc>
                          <a:spcPct val="90000"/>
                        </a:lnSpc>
                        <a:spcBef>
                          <a:spcPts val="375"/>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7pPr>
                      <a:lvl8pPr marL="2743200" indent="457200" defTabSz="685800" eaLnBrk="0" fontAlgn="base" hangingPunct="0">
                        <a:lnSpc>
                          <a:spcPct val="90000"/>
                        </a:lnSpc>
                        <a:spcBef>
                          <a:spcPts val="375"/>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8pPr>
                      <a:lvl9pPr marL="3200400" indent="457200" defTabSz="685800" eaLnBrk="0" fontAlgn="base" hangingPunct="0">
                        <a:lnSpc>
                          <a:spcPct val="90000"/>
                        </a:lnSpc>
                        <a:spcBef>
                          <a:spcPts val="375"/>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9pPr>
                    </a:lstStyle>
                    <a:p>
                      <a:pPr marL="0" marR="0" lvl="0" indent="0" algn="ctr" defTabSz="685800" rtl="0" eaLnBrk="1" fontAlgn="base" latinLnBrk="0" hangingPunct="1">
                        <a:lnSpc>
                          <a:spcPct val="115000"/>
                        </a:lnSpc>
                        <a:spcBef>
                          <a:spcPct val="0"/>
                        </a:spcBef>
                        <a:spcAft>
                          <a:spcPct val="0"/>
                        </a:spcAft>
                        <a:buClrTx/>
                        <a:buSzTx/>
                        <a:buFontTx/>
                        <a:buNone/>
                        <a:tabLst/>
                      </a:pPr>
                      <a:r>
                        <a:rPr kumimoji="0" lang="en-US" altLang="en-US" sz="1200" b="1" i="0" u="none" strike="noStrike" cap="none" normalizeH="0" baseline="0" smtClean="0">
                          <a:ln>
                            <a:noFill/>
                          </a:ln>
                          <a:solidFill>
                            <a:schemeClr val="tx1"/>
                          </a:solidFill>
                          <a:effectLst/>
                          <a:latin typeface="Calibri" panose="020F0502020204030204" pitchFamily="34" charset="0"/>
                          <a:ea typeface="ＭＳ Ｐゴシック" panose="020B0600070205080204" pitchFamily="34" charset="-128"/>
                        </a:rPr>
                        <a:t>S1</a:t>
                      </a:r>
                      <a:endParaRPr kumimoji="0" lang="en-US" altLang="en-US" sz="1200" b="1" i="0" u="none" strike="noStrike" cap="none" normalizeH="0" baseline="0" smtClean="0">
                        <a:ln>
                          <a:noFill/>
                        </a:ln>
                        <a:solidFill>
                          <a:schemeClr val="tx1"/>
                        </a:solidFill>
                        <a:effectLst/>
                        <a:latin typeface="Consolas" panose="020B0609020204030204" pitchFamily="49" charset="0"/>
                        <a:ea typeface="ＭＳ Ｐゴシック" panose="020B0600070205080204" pitchFamily="34" charset="-128"/>
                        <a:cs typeface="Times New Roman" panose="02020603050405020304" pitchFamily="18" charset="0"/>
                      </a:endParaRPr>
                    </a:p>
                  </a:txBody>
                  <a:tcPr marL="0" marR="0" marT="0" marB="0" horzOverflow="overflow">
                    <a:lnL w="12700" cap="flat" cmpd="sng" algn="ctr">
                      <a:solidFill>
                        <a:srgbClr val="A5A5A5"/>
                      </a:solidFill>
                      <a:prstDash val="solid"/>
                      <a:round/>
                      <a:headEnd type="none" w="med" len="med"/>
                      <a:tailEnd type="none" w="med" len="med"/>
                    </a:lnL>
                    <a:lnR>
                      <a:noFill/>
                    </a:lnR>
                    <a:lnT w="12700" cap="flat" cmpd="sng" algn="ctr">
                      <a:solidFill>
                        <a:srgbClr val="A5A5A5"/>
                      </a:solidFill>
                      <a:prstDash val="solid"/>
                      <a:round/>
                      <a:headEnd type="none" w="med" len="med"/>
                      <a:tailEnd type="none" w="med" len="med"/>
                    </a:lnT>
                    <a:lnB w="12700" cap="flat" cmpd="sng" algn="ctr">
                      <a:solidFill>
                        <a:srgbClr val="A5A5A5"/>
                      </a:solidFill>
                      <a:prstDash val="solid"/>
                      <a:round/>
                      <a:headEnd type="none" w="med" len="med"/>
                      <a:tailEnd type="none" w="med" len="med"/>
                    </a:lnB>
                    <a:lnTlToBr>
                      <a:noFill/>
                    </a:lnTlToBr>
                    <a:lnBlToTr>
                      <a:noFill/>
                    </a:lnBlToTr>
                    <a:solidFill>
                      <a:srgbClr val="F0F0F0"/>
                    </a:solidFill>
                  </a:tcPr>
                </a:tc>
                <a:tc>
                  <a:txBody>
                    <a:bodyPr/>
                    <a:lstStyle>
                      <a:lvl1pPr defTabSz="685800">
                        <a:lnSpc>
                          <a:spcPct val="90000"/>
                        </a:lnSpc>
                        <a:spcBef>
                          <a:spcPts val="750"/>
                        </a:spcBef>
                        <a:buFont typeface="Arial" panose="020B0604020202020204" pitchFamily="34" charset="0"/>
                        <a:defRPr sz="1900">
                          <a:solidFill>
                            <a:schemeClr val="tx1"/>
                          </a:solidFill>
                          <a:latin typeface="Calibri" panose="020F0502020204030204" pitchFamily="34" charset="0"/>
                          <a:ea typeface="ＭＳ Ｐゴシック" panose="020B0600070205080204" pitchFamily="34" charset="-128"/>
                        </a:defRPr>
                      </a:lvl1pPr>
                      <a:lvl2pPr defTabSz="685800">
                        <a:lnSpc>
                          <a:spcPct val="90000"/>
                        </a:lnSpc>
                        <a:spcBef>
                          <a:spcPts val="375"/>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2pPr>
                      <a:lvl3pPr defTabSz="685800">
                        <a:lnSpc>
                          <a:spcPct val="90000"/>
                        </a:lnSpc>
                        <a:spcBef>
                          <a:spcPts val="375"/>
                        </a:spcBef>
                        <a:buFont typeface="Arial" panose="020B0604020202020204" pitchFamily="34" charset="0"/>
                        <a:defRPr sz="1300">
                          <a:solidFill>
                            <a:schemeClr val="tx1"/>
                          </a:solidFill>
                          <a:latin typeface="Calibri" panose="020F0502020204030204" pitchFamily="34" charset="0"/>
                          <a:ea typeface="ＭＳ Ｐゴシック" panose="020B0600070205080204" pitchFamily="34" charset="-128"/>
                        </a:defRPr>
                      </a:lvl3pPr>
                      <a:lvl4pPr defTabSz="685800">
                        <a:lnSpc>
                          <a:spcPct val="90000"/>
                        </a:lnSpc>
                        <a:spcBef>
                          <a:spcPts val="375"/>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4pPr>
                      <a:lvl5pPr defTabSz="685800">
                        <a:lnSpc>
                          <a:spcPct val="90000"/>
                        </a:lnSpc>
                        <a:spcBef>
                          <a:spcPts val="375"/>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5pPr>
                      <a:lvl6pPr marL="1828800" indent="457200" defTabSz="685800" eaLnBrk="0" fontAlgn="base" hangingPunct="0">
                        <a:lnSpc>
                          <a:spcPct val="90000"/>
                        </a:lnSpc>
                        <a:spcBef>
                          <a:spcPts val="375"/>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6pPr>
                      <a:lvl7pPr marL="2286000" indent="457200" defTabSz="685800" eaLnBrk="0" fontAlgn="base" hangingPunct="0">
                        <a:lnSpc>
                          <a:spcPct val="90000"/>
                        </a:lnSpc>
                        <a:spcBef>
                          <a:spcPts val="375"/>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7pPr>
                      <a:lvl8pPr marL="2743200" indent="457200" defTabSz="685800" eaLnBrk="0" fontAlgn="base" hangingPunct="0">
                        <a:lnSpc>
                          <a:spcPct val="90000"/>
                        </a:lnSpc>
                        <a:spcBef>
                          <a:spcPts val="375"/>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8pPr>
                      <a:lvl9pPr marL="3200400" indent="457200" defTabSz="685800" eaLnBrk="0" fontAlgn="base" hangingPunct="0">
                        <a:lnSpc>
                          <a:spcPct val="90000"/>
                        </a:lnSpc>
                        <a:spcBef>
                          <a:spcPts val="375"/>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9pPr>
                    </a:lstStyle>
                    <a:p>
                      <a:pPr marL="0" marR="0" lvl="0" indent="0" algn="ctr" defTabSz="685800" rtl="0" eaLnBrk="1" fontAlgn="base" latinLnBrk="0" hangingPunct="1">
                        <a:lnSpc>
                          <a:spcPct val="115000"/>
                        </a:lnSpc>
                        <a:spcBef>
                          <a:spcPct val="0"/>
                        </a:spcBef>
                        <a:spcAft>
                          <a:spcPct val="0"/>
                        </a:spcAft>
                        <a:buClrTx/>
                        <a:buSzTx/>
                        <a:buFontTx/>
                        <a:buNone/>
                        <a:tabLst/>
                      </a:pPr>
                      <a:r>
                        <a:rPr kumimoji="0" lang="en-US" altLang="en-US" sz="1200" b="0" i="0" u="none" strike="noStrike" cap="none" normalizeH="0" baseline="0" smtClean="0">
                          <a:ln>
                            <a:noFill/>
                          </a:ln>
                          <a:solidFill>
                            <a:schemeClr val="tx1"/>
                          </a:solidFill>
                          <a:effectLst/>
                          <a:latin typeface="Calibri" panose="020F0502020204030204" pitchFamily="34" charset="0"/>
                          <a:ea typeface="ＭＳ Ｐゴシック" panose="020B0600070205080204" pitchFamily="34" charset="-128"/>
                        </a:rPr>
                        <a:t>100%</a:t>
                      </a:r>
                      <a:endParaRPr kumimoji="0" lang="en-US" altLang="en-US" sz="1200" b="1" i="0" u="none" strike="noStrike" cap="none" normalizeH="0" baseline="0" smtClean="0">
                        <a:ln>
                          <a:noFill/>
                        </a:ln>
                        <a:solidFill>
                          <a:schemeClr val="tx1"/>
                        </a:solidFill>
                        <a:effectLst/>
                        <a:latin typeface="Consolas" panose="020B0609020204030204" pitchFamily="49" charset="0"/>
                        <a:ea typeface="ＭＳ Ｐゴシック" panose="020B0600070205080204" pitchFamily="34" charset="-128"/>
                        <a:cs typeface="Times New Roman" panose="02020603050405020304" pitchFamily="18" charset="0"/>
                      </a:endParaRPr>
                    </a:p>
                  </a:txBody>
                  <a:tcPr marL="0" marR="0" marT="0" marB="0" horzOverflow="overflow">
                    <a:lnL>
                      <a:noFill/>
                    </a:lnL>
                    <a:lnR>
                      <a:noFill/>
                    </a:lnR>
                    <a:lnT w="12700" cap="flat" cmpd="sng" algn="ctr">
                      <a:solidFill>
                        <a:srgbClr val="A5A5A5"/>
                      </a:solidFill>
                      <a:prstDash val="solid"/>
                      <a:round/>
                      <a:headEnd type="none" w="med" len="med"/>
                      <a:tailEnd type="none" w="med" len="med"/>
                    </a:lnT>
                    <a:lnB w="12700" cap="flat" cmpd="sng" algn="ctr">
                      <a:solidFill>
                        <a:srgbClr val="A5A5A5"/>
                      </a:solidFill>
                      <a:prstDash val="solid"/>
                      <a:round/>
                      <a:headEnd type="none" w="med" len="med"/>
                      <a:tailEnd type="none" w="med" len="med"/>
                    </a:lnB>
                    <a:lnTlToBr>
                      <a:noFill/>
                    </a:lnTlToBr>
                    <a:lnBlToTr>
                      <a:noFill/>
                    </a:lnBlToTr>
                    <a:solidFill>
                      <a:srgbClr val="F0F0F0"/>
                    </a:solidFill>
                  </a:tcPr>
                </a:tc>
                <a:tc>
                  <a:txBody>
                    <a:bodyPr/>
                    <a:lstStyle>
                      <a:lvl1pPr defTabSz="685800">
                        <a:lnSpc>
                          <a:spcPct val="90000"/>
                        </a:lnSpc>
                        <a:spcBef>
                          <a:spcPts val="750"/>
                        </a:spcBef>
                        <a:buFont typeface="Arial" panose="020B0604020202020204" pitchFamily="34" charset="0"/>
                        <a:defRPr sz="1900">
                          <a:solidFill>
                            <a:schemeClr val="tx1"/>
                          </a:solidFill>
                          <a:latin typeface="Calibri" panose="020F0502020204030204" pitchFamily="34" charset="0"/>
                          <a:ea typeface="ＭＳ Ｐゴシック" panose="020B0600070205080204" pitchFamily="34" charset="-128"/>
                        </a:defRPr>
                      </a:lvl1pPr>
                      <a:lvl2pPr defTabSz="685800">
                        <a:lnSpc>
                          <a:spcPct val="90000"/>
                        </a:lnSpc>
                        <a:spcBef>
                          <a:spcPts val="375"/>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2pPr>
                      <a:lvl3pPr defTabSz="685800">
                        <a:lnSpc>
                          <a:spcPct val="90000"/>
                        </a:lnSpc>
                        <a:spcBef>
                          <a:spcPts val="375"/>
                        </a:spcBef>
                        <a:buFont typeface="Arial" panose="020B0604020202020204" pitchFamily="34" charset="0"/>
                        <a:defRPr sz="1300">
                          <a:solidFill>
                            <a:schemeClr val="tx1"/>
                          </a:solidFill>
                          <a:latin typeface="Calibri" panose="020F0502020204030204" pitchFamily="34" charset="0"/>
                          <a:ea typeface="ＭＳ Ｐゴシック" panose="020B0600070205080204" pitchFamily="34" charset="-128"/>
                        </a:defRPr>
                      </a:lvl3pPr>
                      <a:lvl4pPr defTabSz="685800">
                        <a:lnSpc>
                          <a:spcPct val="90000"/>
                        </a:lnSpc>
                        <a:spcBef>
                          <a:spcPts val="375"/>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4pPr>
                      <a:lvl5pPr defTabSz="685800">
                        <a:lnSpc>
                          <a:spcPct val="90000"/>
                        </a:lnSpc>
                        <a:spcBef>
                          <a:spcPts val="375"/>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5pPr>
                      <a:lvl6pPr marL="1828800" indent="457200" defTabSz="685800" eaLnBrk="0" fontAlgn="base" hangingPunct="0">
                        <a:lnSpc>
                          <a:spcPct val="90000"/>
                        </a:lnSpc>
                        <a:spcBef>
                          <a:spcPts val="375"/>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6pPr>
                      <a:lvl7pPr marL="2286000" indent="457200" defTabSz="685800" eaLnBrk="0" fontAlgn="base" hangingPunct="0">
                        <a:lnSpc>
                          <a:spcPct val="90000"/>
                        </a:lnSpc>
                        <a:spcBef>
                          <a:spcPts val="375"/>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7pPr>
                      <a:lvl8pPr marL="2743200" indent="457200" defTabSz="685800" eaLnBrk="0" fontAlgn="base" hangingPunct="0">
                        <a:lnSpc>
                          <a:spcPct val="90000"/>
                        </a:lnSpc>
                        <a:spcBef>
                          <a:spcPts val="375"/>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8pPr>
                      <a:lvl9pPr marL="3200400" indent="457200" defTabSz="685800" eaLnBrk="0" fontAlgn="base" hangingPunct="0">
                        <a:lnSpc>
                          <a:spcPct val="90000"/>
                        </a:lnSpc>
                        <a:spcBef>
                          <a:spcPts val="375"/>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9pPr>
                    </a:lstStyle>
                    <a:p>
                      <a:pPr marL="0" marR="0" lvl="0" indent="0" algn="ctr" defTabSz="685800" rtl="0" eaLnBrk="1" fontAlgn="base" latinLnBrk="0" hangingPunct="1">
                        <a:lnSpc>
                          <a:spcPct val="115000"/>
                        </a:lnSpc>
                        <a:spcBef>
                          <a:spcPct val="0"/>
                        </a:spcBef>
                        <a:spcAft>
                          <a:spcPct val="0"/>
                        </a:spcAft>
                        <a:buClrTx/>
                        <a:buSzTx/>
                        <a:buFontTx/>
                        <a:buNone/>
                        <a:tabLst/>
                      </a:pPr>
                      <a:r>
                        <a:rPr kumimoji="0" lang="en-US" altLang="en-US" sz="1200" b="0" i="0" u="none" strike="noStrike" cap="none" normalizeH="0" baseline="0" smtClean="0">
                          <a:ln>
                            <a:noFill/>
                          </a:ln>
                          <a:solidFill>
                            <a:schemeClr val="tx1"/>
                          </a:solidFill>
                          <a:effectLst/>
                          <a:latin typeface="Calibri" panose="020F0502020204030204" pitchFamily="34" charset="0"/>
                          <a:ea typeface="ＭＳ Ｐゴシック" panose="020B0600070205080204" pitchFamily="34" charset="-128"/>
                        </a:rPr>
                        <a:t>100%</a:t>
                      </a:r>
                      <a:endParaRPr kumimoji="0" lang="en-US" altLang="en-US" sz="1200" b="1" i="0" u="none" strike="noStrike" cap="none" normalizeH="0" baseline="0" smtClean="0">
                        <a:ln>
                          <a:noFill/>
                        </a:ln>
                        <a:solidFill>
                          <a:schemeClr val="tx1"/>
                        </a:solidFill>
                        <a:effectLst/>
                        <a:latin typeface="Consolas" panose="020B0609020204030204" pitchFamily="49" charset="0"/>
                        <a:ea typeface="ＭＳ Ｐゴシック" panose="020B0600070205080204" pitchFamily="34" charset="-128"/>
                        <a:cs typeface="Times New Roman" panose="02020603050405020304" pitchFamily="18" charset="0"/>
                      </a:endParaRPr>
                    </a:p>
                  </a:txBody>
                  <a:tcPr marL="0" marR="0" marT="0" marB="0" horzOverflow="overflow">
                    <a:lnL>
                      <a:noFill/>
                    </a:lnL>
                    <a:lnR>
                      <a:noFill/>
                    </a:lnR>
                    <a:lnT w="12700" cap="flat" cmpd="sng" algn="ctr">
                      <a:solidFill>
                        <a:srgbClr val="A5A5A5"/>
                      </a:solidFill>
                      <a:prstDash val="solid"/>
                      <a:round/>
                      <a:headEnd type="none" w="med" len="med"/>
                      <a:tailEnd type="none" w="med" len="med"/>
                    </a:lnT>
                    <a:lnB w="12700" cap="flat" cmpd="sng" algn="ctr">
                      <a:solidFill>
                        <a:srgbClr val="A5A5A5"/>
                      </a:solidFill>
                      <a:prstDash val="solid"/>
                      <a:round/>
                      <a:headEnd type="none" w="med" len="med"/>
                      <a:tailEnd type="none" w="med" len="med"/>
                    </a:lnB>
                    <a:lnTlToBr>
                      <a:noFill/>
                    </a:lnTlToBr>
                    <a:lnBlToTr>
                      <a:noFill/>
                    </a:lnBlToTr>
                    <a:solidFill>
                      <a:srgbClr val="F0F0F0"/>
                    </a:solidFill>
                  </a:tcPr>
                </a:tc>
                <a:tc>
                  <a:txBody>
                    <a:bodyPr/>
                    <a:lstStyle>
                      <a:lvl1pPr defTabSz="685800">
                        <a:lnSpc>
                          <a:spcPct val="90000"/>
                        </a:lnSpc>
                        <a:spcBef>
                          <a:spcPts val="750"/>
                        </a:spcBef>
                        <a:buFont typeface="Arial" panose="020B0604020202020204" pitchFamily="34" charset="0"/>
                        <a:defRPr sz="1900">
                          <a:solidFill>
                            <a:schemeClr val="tx1"/>
                          </a:solidFill>
                          <a:latin typeface="Calibri" panose="020F0502020204030204" pitchFamily="34" charset="0"/>
                          <a:ea typeface="ＭＳ Ｐゴシック" panose="020B0600070205080204" pitchFamily="34" charset="-128"/>
                        </a:defRPr>
                      </a:lvl1pPr>
                      <a:lvl2pPr defTabSz="685800">
                        <a:lnSpc>
                          <a:spcPct val="90000"/>
                        </a:lnSpc>
                        <a:spcBef>
                          <a:spcPts val="375"/>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2pPr>
                      <a:lvl3pPr defTabSz="685800">
                        <a:lnSpc>
                          <a:spcPct val="90000"/>
                        </a:lnSpc>
                        <a:spcBef>
                          <a:spcPts val="375"/>
                        </a:spcBef>
                        <a:buFont typeface="Arial" panose="020B0604020202020204" pitchFamily="34" charset="0"/>
                        <a:defRPr sz="1300">
                          <a:solidFill>
                            <a:schemeClr val="tx1"/>
                          </a:solidFill>
                          <a:latin typeface="Calibri" panose="020F0502020204030204" pitchFamily="34" charset="0"/>
                          <a:ea typeface="ＭＳ Ｐゴシック" panose="020B0600070205080204" pitchFamily="34" charset="-128"/>
                        </a:defRPr>
                      </a:lvl3pPr>
                      <a:lvl4pPr defTabSz="685800">
                        <a:lnSpc>
                          <a:spcPct val="90000"/>
                        </a:lnSpc>
                        <a:spcBef>
                          <a:spcPts val="375"/>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4pPr>
                      <a:lvl5pPr defTabSz="685800">
                        <a:lnSpc>
                          <a:spcPct val="90000"/>
                        </a:lnSpc>
                        <a:spcBef>
                          <a:spcPts val="375"/>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5pPr>
                      <a:lvl6pPr marL="1828800" indent="457200" defTabSz="685800" eaLnBrk="0" fontAlgn="base" hangingPunct="0">
                        <a:lnSpc>
                          <a:spcPct val="90000"/>
                        </a:lnSpc>
                        <a:spcBef>
                          <a:spcPts val="375"/>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6pPr>
                      <a:lvl7pPr marL="2286000" indent="457200" defTabSz="685800" eaLnBrk="0" fontAlgn="base" hangingPunct="0">
                        <a:lnSpc>
                          <a:spcPct val="90000"/>
                        </a:lnSpc>
                        <a:spcBef>
                          <a:spcPts val="375"/>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7pPr>
                      <a:lvl8pPr marL="2743200" indent="457200" defTabSz="685800" eaLnBrk="0" fontAlgn="base" hangingPunct="0">
                        <a:lnSpc>
                          <a:spcPct val="90000"/>
                        </a:lnSpc>
                        <a:spcBef>
                          <a:spcPts val="375"/>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8pPr>
                      <a:lvl9pPr marL="3200400" indent="457200" defTabSz="685800" eaLnBrk="0" fontAlgn="base" hangingPunct="0">
                        <a:lnSpc>
                          <a:spcPct val="90000"/>
                        </a:lnSpc>
                        <a:spcBef>
                          <a:spcPts val="375"/>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9pPr>
                    </a:lstStyle>
                    <a:p>
                      <a:pPr marL="0" marR="0" lvl="0" indent="0" algn="ctr" defTabSz="685800" rtl="0" eaLnBrk="1" fontAlgn="base" latinLnBrk="0" hangingPunct="1">
                        <a:lnSpc>
                          <a:spcPct val="115000"/>
                        </a:lnSpc>
                        <a:spcBef>
                          <a:spcPct val="0"/>
                        </a:spcBef>
                        <a:spcAft>
                          <a:spcPct val="0"/>
                        </a:spcAft>
                        <a:buClrTx/>
                        <a:buSzTx/>
                        <a:buFontTx/>
                        <a:buNone/>
                        <a:tabLst/>
                      </a:pPr>
                      <a:r>
                        <a:rPr kumimoji="0" lang="en-US" altLang="en-US" sz="1200" b="0" i="0" u="none" strike="noStrike" cap="none" normalizeH="0" baseline="0" smtClean="0">
                          <a:ln>
                            <a:noFill/>
                          </a:ln>
                          <a:solidFill>
                            <a:schemeClr val="tx1"/>
                          </a:solidFill>
                          <a:effectLst/>
                          <a:latin typeface="Calibri" panose="020F0502020204030204" pitchFamily="34" charset="0"/>
                          <a:ea typeface="ＭＳ Ｐゴシック" panose="020B0600070205080204" pitchFamily="34" charset="-128"/>
                        </a:rPr>
                        <a:t>50%</a:t>
                      </a:r>
                      <a:endParaRPr kumimoji="0" lang="en-US" altLang="en-US" sz="1200" b="1" i="0" u="none" strike="noStrike" cap="none" normalizeH="0" baseline="0" smtClean="0">
                        <a:ln>
                          <a:noFill/>
                        </a:ln>
                        <a:solidFill>
                          <a:schemeClr val="tx1"/>
                        </a:solidFill>
                        <a:effectLst/>
                        <a:latin typeface="Consolas" panose="020B0609020204030204" pitchFamily="49" charset="0"/>
                        <a:ea typeface="ＭＳ Ｐゴシック" panose="020B0600070205080204" pitchFamily="34" charset="-128"/>
                        <a:cs typeface="Times New Roman" panose="02020603050405020304" pitchFamily="18" charset="0"/>
                      </a:endParaRPr>
                    </a:p>
                  </a:txBody>
                  <a:tcPr marL="0" marR="0" marT="0" marB="0" horzOverflow="overflow">
                    <a:lnL>
                      <a:noFill/>
                    </a:lnL>
                    <a:lnR>
                      <a:noFill/>
                    </a:lnR>
                    <a:lnT w="12700" cap="flat" cmpd="sng" algn="ctr">
                      <a:solidFill>
                        <a:srgbClr val="A5A5A5"/>
                      </a:solidFill>
                      <a:prstDash val="solid"/>
                      <a:round/>
                      <a:headEnd type="none" w="med" len="med"/>
                      <a:tailEnd type="none" w="med" len="med"/>
                    </a:lnT>
                    <a:lnB w="12700" cap="flat" cmpd="sng" algn="ctr">
                      <a:solidFill>
                        <a:srgbClr val="A5A5A5"/>
                      </a:solidFill>
                      <a:prstDash val="solid"/>
                      <a:round/>
                      <a:headEnd type="none" w="med" len="med"/>
                      <a:tailEnd type="none" w="med" len="med"/>
                    </a:lnB>
                    <a:lnTlToBr>
                      <a:noFill/>
                    </a:lnTlToBr>
                    <a:lnBlToTr>
                      <a:noFill/>
                    </a:lnBlToTr>
                    <a:solidFill>
                      <a:srgbClr val="F0F0F0"/>
                    </a:solidFill>
                  </a:tcPr>
                </a:tc>
                <a:tc>
                  <a:txBody>
                    <a:bodyPr/>
                    <a:lstStyle>
                      <a:lvl1pPr defTabSz="685800">
                        <a:lnSpc>
                          <a:spcPct val="90000"/>
                        </a:lnSpc>
                        <a:spcBef>
                          <a:spcPts val="750"/>
                        </a:spcBef>
                        <a:buFont typeface="Arial" panose="020B0604020202020204" pitchFamily="34" charset="0"/>
                        <a:defRPr sz="1900">
                          <a:solidFill>
                            <a:schemeClr val="tx1"/>
                          </a:solidFill>
                          <a:latin typeface="Calibri" panose="020F0502020204030204" pitchFamily="34" charset="0"/>
                          <a:ea typeface="ＭＳ Ｐゴシック" panose="020B0600070205080204" pitchFamily="34" charset="-128"/>
                        </a:defRPr>
                      </a:lvl1pPr>
                      <a:lvl2pPr defTabSz="685800">
                        <a:lnSpc>
                          <a:spcPct val="90000"/>
                        </a:lnSpc>
                        <a:spcBef>
                          <a:spcPts val="375"/>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2pPr>
                      <a:lvl3pPr defTabSz="685800">
                        <a:lnSpc>
                          <a:spcPct val="90000"/>
                        </a:lnSpc>
                        <a:spcBef>
                          <a:spcPts val="375"/>
                        </a:spcBef>
                        <a:buFont typeface="Arial" panose="020B0604020202020204" pitchFamily="34" charset="0"/>
                        <a:defRPr sz="1300">
                          <a:solidFill>
                            <a:schemeClr val="tx1"/>
                          </a:solidFill>
                          <a:latin typeface="Calibri" panose="020F0502020204030204" pitchFamily="34" charset="0"/>
                          <a:ea typeface="ＭＳ Ｐゴシック" panose="020B0600070205080204" pitchFamily="34" charset="-128"/>
                        </a:defRPr>
                      </a:lvl3pPr>
                      <a:lvl4pPr defTabSz="685800">
                        <a:lnSpc>
                          <a:spcPct val="90000"/>
                        </a:lnSpc>
                        <a:spcBef>
                          <a:spcPts val="375"/>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4pPr>
                      <a:lvl5pPr defTabSz="685800">
                        <a:lnSpc>
                          <a:spcPct val="90000"/>
                        </a:lnSpc>
                        <a:spcBef>
                          <a:spcPts val="375"/>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5pPr>
                      <a:lvl6pPr marL="1828800" indent="457200" defTabSz="685800" eaLnBrk="0" fontAlgn="base" hangingPunct="0">
                        <a:lnSpc>
                          <a:spcPct val="90000"/>
                        </a:lnSpc>
                        <a:spcBef>
                          <a:spcPts val="375"/>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6pPr>
                      <a:lvl7pPr marL="2286000" indent="457200" defTabSz="685800" eaLnBrk="0" fontAlgn="base" hangingPunct="0">
                        <a:lnSpc>
                          <a:spcPct val="90000"/>
                        </a:lnSpc>
                        <a:spcBef>
                          <a:spcPts val="375"/>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7pPr>
                      <a:lvl8pPr marL="2743200" indent="457200" defTabSz="685800" eaLnBrk="0" fontAlgn="base" hangingPunct="0">
                        <a:lnSpc>
                          <a:spcPct val="90000"/>
                        </a:lnSpc>
                        <a:spcBef>
                          <a:spcPts val="375"/>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8pPr>
                      <a:lvl9pPr marL="3200400" indent="457200" defTabSz="685800" eaLnBrk="0" fontAlgn="base" hangingPunct="0">
                        <a:lnSpc>
                          <a:spcPct val="90000"/>
                        </a:lnSpc>
                        <a:spcBef>
                          <a:spcPts val="375"/>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9pPr>
                    </a:lstStyle>
                    <a:p>
                      <a:pPr marL="0" marR="0" lvl="0" indent="0" algn="ctr" defTabSz="685800" rtl="0" eaLnBrk="1" fontAlgn="base" latinLnBrk="0" hangingPunct="1">
                        <a:lnSpc>
                          <a:spcPct val="115000"/>
                        </a:lnSpc>
                        <a:spcBef>
                          <a:spcPct val="0"/>
                        </a:spcBef>
                        <a:spcAft>
                          <a:spcPct val="0"/>
                        </a:spcAft>
                        <a:buClrTx/>
                        <a:buSzTx/>
                        <a:buFontTx/>
                        <a:buNone/>
                        <a:tabLst/>
                      </a:pPr>
                      <a:r>
                        <a:rPr kumimoji="0" lang="en-US" altLang="en-US" sz="1200" b="0" i="0" u="none" strike="noStrike" cap="none" normalizeH="0" baseline="0" smtClean="0">
                          <a:ln>
                            <a:noFill/>
                          </a:ln>
                          <a:solidFill>
                            <a:schemeClr val="tx1"/>
                          </a:solidFill>
                          <a:effectLst/>
                          <a:latin typeface="Calibri" panose="020F0502020204030204" pitchFamily="34" charset="0"/>
                          <a:ea typeface="ＭＳ Ｐゴシック" panose="020B0600070205080204" pitchFamily="34" charset="-128"/>
                        </a:rPr>
                        <a:t>0%</a:t>
                      </a:r>
                      <a:endParaRPr kumimoji="0" lang="en-US" altLang="en-US" sz="1200" b="1" i="0" u="none" strike="noStrike" cap="none" normalizeH="0" baseline="0" smtClean="0">
                        <a:ln>
                          <a:noFill/>
                        </a:ln>
                        <a:solidFill>
                          <a:schemeClr val="tx1"/>
                        </a:solidFill>
                        <a:effectLst/>
                        <a:latin typeface="Consolas" panose="020B0609020204030204" pitchFamily="49" charset="0"/>
                        <a:ea typeface="ＭＳ Ｐゴシック" panose="020B0600070205080204" pitchFamily="34" charset="-128"/>
                        <a:cs typeface="Times New Roman" panose="02020603050405020304" pitchFamily="18" charset="0"/>
                      </a:endParaRPr>
                    </a:p>
                  </a:txBody>
                  <a:tcPr marL="0" marR="0" marT="0" marB="0" horzOverflow="overflow">
                    <a:lnL>
                      <a:noFill/>
                    </a:lnL>
                    <a:lnR>
                      <a:noFill/>
                    </a:lnR>
                    <a:lnT w="12700" cap="flat" cmpd="sng" algn="ctr">
                      <a:solidFill>
                        <a:srgbClr val="A5A5A5"/>
                      </a:solidFill>
                      <a:prstDash val="solid"/>
                      <a:round/>
                      <a:headEnd type="none" w="med" len="med"/>
                      <a:tailEnd type="none" w="med" len="med"/>
                    </a:lnT>
                    <a:lnB w="12700" cap="flat" cmpd="sng" algn="ctr">
                      <a:solidFill>
                        <a:srgbClr val="A5A5A5"/>
                      </a:solidFill>
                      <a:prstDash val="solid"/>
                      <a:round/>
                      <a:headEnd type="none" w="med" len="med"/>
                      <a:tailEnd type="none" w="med" len="med"/>
                    </a:lnB>
                    <a:lnTlToBr>
                      <a:noFill/>
                    </a:lnTlToBr>
                    <a:lnBlToTr>
                      <a:noFill/>
                    </a:lnBlToTr>
                    <a:solidFill>
                      <a:srgbClr val="F0F0F0"/>
                    </a:solidFill>
                  </a:tcPr>
                </a:tc>
                <a:tc>
                  <a:txBody>
                    <a:bodyPr/>
                    <a:lstStyle>
                      <a:lvl1pPr defTabSz="685800">
                        <a:lnSpc>
                          <a:spcPct val="90000"/>
                        </a:lnSpc>
                        <a:spcBef>
                          <a:spcPts val="750"/>
                        </a:spcBef>
                        <a:buFont typeface="Arial" panose="020B0604020202020204" pitchFamily="34" charset="0"/>
                        <a:defRPr sz="1900">
                          <a:solidFill>
                            <a:schemeClr val="tx1"/>
                          </a:solidFill>
                          <a:latin typeface="Calibri" panose="020F0502020204030204" pitchFamily="34" charset="0"/>
                          <a:ea typeface="ＭＳ Ｐゴシック" panose="020B0600070205080204" pitchFamily="34" charset="-128"/>
                        </a:defRPr>
                      </a:lvl1pPr>
                      <a:lvl2pPr defTabSz="685800">
                        <a:lnSpc>
                          <a:spcPct val="90000"/>
                        </a:lnSpc>
                        <a:spcBef>
                          <a:spcPts val="375"/>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2pPr>
                      <a:lvl3pPr defTabSz="685800">
                        <a:lnSpc>
                          <a:spcPct val="90000"/>
                        </a:lnSpc>
                        <a:spcBef>
                          <a:spcPts val="375"/>
                        </a:spcBef>
                        <a:buFont typeface="Arial" panose="020B0604020202020204" pitchFamily="34" charset="0"/>
                        <a:defRPr sz="1300">
                          <a:solidFill>
                            <a:schemeClr val="tx1"/>
                          </a:solidFill>
                          <a:latin typeface="Calibri" panose="020F0502020204030204" pitchFamily="34" charset="0"/>
                          <a:ea typeface="ＭＳ Ｐゴシック" panose="020B0600070205080204" pitchFamily="34" charset="-128"/>
                        </a:defRPr>
                      </a:lvl3pPr>
                      <a:lvl4pPr defTabSz="685800">
                        <a:lnSpc>
                          <a:spcPct val="90000"/>
                        </a:lnSpc>
                        <a:spcBef>
                          <a:spcPts val="375"/>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4pPr>
                      <a:lvl5pPr defTabSz="685800">
                        <a:lnSpc>
                          <a:spcPct val="90000"/>
                        </a:lnSpc>
                        <a:spcBef>
                          <a:spcPts val="375"/>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5pPr>
                      <a:lvl6pPr marL="1828800" indent="457200" defTabSz="685800" eaLnBrk="0" fontAlgn="base" hangingPunct="0">
                        <a:lnSpc>
                          <a:spcPct val="90000"/>
                        </a:lnSpc>
                        <a:spcBef>
                          <a:spcPts val="375"/>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6pPr>
                      <a:lvl7pPr marL="2286000" indent="457200" defTabSz="685800" eaLnBrk="0" fontAlgn="base" hangingPunct="0">
                        <a:lnSpc>
                          <a:spcPct val="90000"/>
                        </a:lnSpc>
                        <a:spcBef>
                          <a:spcPts val="375"/>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7pPr>
                      <a:lvl8pPr marL="2743200" indent="457200" defTabSz="685800" eaLnBrk="0" fontAlgn="base" hangingPunct="0">
                        <a:lnSpc>
                          <a:spcPct val="90000"/>
                        </a:lnSpc>
                        <a:spcBef>
                          <a:spcPts val="375"/>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8pPr>
                      <a:lvl9pPr marL="3200400" indent="457200" defTabSz="685800" eaLnBrk="0" fontAlgn="base" hangingPunct="0">
                        <a:lnSpc>
                          <a:spcPct val="90000"/>
                        </a:lnSpc>
                        <a:spcBef>
                          <a:spcPts val="375"/>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9pPr>
                    </a:lstStyle>
                    <a:p>
                      <a:pPr marL="0" marR="0" lvl="0" indent="0" algn="ctr" defTabSz="685800" rtl="0" eaLnBrk="1" fontAlgn="base" latinLnBrk="0" hangingPunct="1">
                        <a:lnSpc>
                          <a:spcPct val="115000"/>
                        </a:lnSpc>
                        <a:spcBef>
                          <a:spcPct val="0"/>
                        </a:spcBef>
                        <a:spcAft>
                          <a:spcPct val="0"/>
                        </a:spcAft>
                        <a:buClrTx/>
                        <a:buSzTx/>
                        <a:buFontTx/>
                        <a:buNone/>
                        <a:tabLst/>
                      </a:pPr>
                      <a:r>
                        <a:rPr kumimoji="0" lang="en-US" altLang="en-US" sz="1200" b="0" i="0" u="none" strike="noStrike" cap="none" normalizeH="0" baseline="0" smtClean="0">
                          <a:ln>
                            <a:noFill/>
                          </a:ln>
                          <a:solidFill>
                            <a:schemeClr val="tx1"/>
                          </a:solidFill>
                          <a:effectLst/>
                          <a:latin typeface="Calibri" panose="020F0502020204030204" pitchFamily="34" charset="0"/>
                          <a:ea typeface="ＭＳ Ｐゴシック" panose="020B0600070205080204" pitchFamily="34" charset="-128"/>
                        </a:rPr>
                        <a:t>100%</a:t>
                      </a:r>
                      <a:endParaRPr kumimoji="0" lang="en-US" altLang="en-US" sz="1200" b="1" i="0" u="none" strike="noStrike" cap="none" normalizeH="0" baseline="0" smtClean="0">
                        <a:ln>
                          <a:noFill/>
                        </a:ln>
                        <a:solidFill>
                          <a:schemeClr val="tx1"/>
                        </a:solidFill>
                        <a:effectLst/>
                        <a:latin typeface="Consolas" panose="020B0609020204030204" pitchFamily="49" charset="0"/>
                        <a:ea typeface="ＭＳ Ｐゴシック" panose="020B0600070205080204" pitchFamily="34" charset="-128"/>
                        <a:cs typeface="Times New Roman" panose="02020603050405020304" pitchFamily="18" charset="0"/>
                      </a:endParaRPr>
                    </a:p>
                  </a:txBody>
                  <a:tcPr marL="0" marR="0" marT="0" marB="0" horzOverflow="overflow">
                    <a:lnL>
                      <a:noFill/>
                    </a:lnL>
                    <a:lnR>
                      <a:noFill/>
                    </a:lnR>
                    <a:lnT w="12700" cap="flat" cmpd="sng" algn="ctr">
                      <a:solidFill>
                        <a:srgbClr val="A5A5A5"/>
                      </a:solidFill>
                      <a:prstDash val="solid"/>
                      <a:round/>
                      <a:headEnd type="none" w="med" len="med"/>
                      <a:tailEnd type="none" w="med" len="med"/>
                    </a:lnT>
                    <a:lnB w="12700" cap="flat" cmpd="sng" algn="ctr">
                      <a:solidFill>
                        <a:srgbClr val="A5A5A5"/>
                      </a:solidFill>
                      <a:prstDash val="solid"/>
                      <a:round/>
                      <a:headEnd type="none" w="med" len="med"/>
                      <a:tailEnd type="none" w="med" len="med"/>
                    </a:lnB>
                    <a:lnTlToBr>
                      <a:noFill/>
                    </a:lnTlToBr>
                    <a:lnBlToTr>
                      <a:noFill/>
                    </a:lnBlToTr>
                    <a:solidFill>
                      <a:srgbClr val="F0F0F0"/>
                    </a:solidFill>
                  </a:tcPr>
                </a:tc>
                <a:tc>
                  <a:txBody>
                    <a:bodyPr/>
                    <a:lstStyle>
                      <a:lvl1pPr defTabSz="685800">
                        <a:lnSpc>
                          <a:spcPct val="90000"/>
                        </a:lnSpc>
                        <a:spcBef>
                          <a:spcPts val="750"/>
                        </a:spcBef>
                        <a:buFont typeface="Arial" panose="020B0604020202020204" pitchFamily="34" charset="0"/>
                        <a:defRPr sz="1900">
                          <a:solidFill>
                            <a:schemeClr val="tx1"/>
                          </a:solidFill>
                          <a:latin typeface="Calibri" panose="020F0502020204030204" pitchFamily="34" charset="0"/>
                          <a:ea typeface="ＭＳ Ｐゴシック" panose="020B0600070205080204" pitchFamily="34" charset="-128"/>
                        </a:defRPr>
                      </a:lvl1pPr>
                      <a:lvl2pPr defTabSz="685800">
                        <a:lnSpc>
                          <a:spcPct val="90000"/>
                        </a:lnSpc>
                        <a:spcBef>
                          <a:spcPts val="375"/>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2pPr>
                      <a:lvl3pPr defTabSz="685800">
                        <a:lnSpc>
                          <a:spcPct val="90000"/>
                        </a:lnSpc>
                        <a:spcBef>
                          <a:spcPts val="375"/>
                        </a:spcBef>
                        <a:buFont typeface="Arial" panose="020B0604020202020204" pitchFamily="34" charset="0"/>
                        <a:defRPr sz="1300">
                          <a:solidFill>
                            <a:schemeClr val="tx1"/>
                          </a:solidFill>
                          <a:latin typeface="Calibri" panose="020F0502020204030204" pitchFamily="34" charset="0"/>
                          <a:ea typeface="ＭＳ Ｐゴシック" panose="020B0600070205080204" pitchFamily="34" charset="-128"/>
                        </a:defRPr>
                      </a:lvl3pPr>
                      <a:lvl4pPr defTabSz="685800">
                        <a:lnSpc>
                          <a:spcPct val="90000"/>
                        </a:lnSpc>
                        <a:spcBef>
                          <a:spcPts val="375"/>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4pPr>
                      <a:lvl5pPr defTabSz="685800">
                        <a:lnSpc>
                          <a:spcPct val="90000"/>
                        </a:lnSpc>
                        <a:spcBef>
                          <a:spcPts val="375"/>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5pPr>
                      <a:lvl6pPr marL="1828800" indent="457200" defTabSz="685800" eaLnBrk="0" fontAlgn="base" hangingPunct="0">
                        <a:lnSpc>
                          <a:spcPct val="90000"/>
                        </a:lnSpc>
                        <a:spcBef>
                          <a:spcPts val="375"/>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6pPr>
                      <a:lvl7pPr marL="2286000" indent="457200" defTabSz="685800" eaLnBrk="0" fontAlgn="base" hangingPunct="0">
                        <a:lnSpc>
                          <a:spcPct val="90000"/>
                        </a:lnSpc>
                        <a:spcBef>
                          <a:spcPts val="375"/>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7pPr>
                      <a:lvl8pPr marL="2743200" indent="457200" defTabSz="685800" eaLnBrk="0" fontAlgn="base" hangingPunct="0">
                        <a:lnSpc>
                          <a:spcPct val="90000"/>
                        </a:lnSpc>
                        <a:spcBef>
                          <a:spcPts val="375"/>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8pPr>
                      <a:lvl9pPr marL="3200400" indent="457200" defTabSz="685800" eaLnBrk="0" fontAlgn="base" hangingPunct="0">
                        <a:lnSpc>
                          <a:spcPct val="90000"/>
                        </a:lnSpc>
                        <a:spcBef>
                          <a:spcPts val="375"/>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9pPr>
                    </a:lstStyle>
                    <a:p>
                      <a:pPr marL="0" marR="0" lvl="0" indent="0" algn="ctr" defTabSz="685800" rtl="0" eaLnBrk="1" fontAlgn="base" latinLnBrk="0" hangingPunct="1">
                        <a:lnSpc>
                          <a:spcPct val="115000"/>
                        </a:lnSpc>
                        <a:spcBef>
                          <a:spcPct val="0"/>
                        </a:spcBef>
                        <a:spcAft>
                          <a:spcPct val="0"/>
                        </a:spcAft>
                        <a:buClrTx/>
                        <a:buSzTx/>
                        <a:buFontTx/>
                        <a:buNone/>
                        <a:tabLst/>
                      </a:pPr>
                      <a:r>
                        <a:rPr kumimoji="0" lang="en-US" altLang="en-US" sz="1200" b="0" i="0" u="none" strike="noStrike" cap="none" normalizeH="0" baseline="0" smtClean="0">
                          <a:ln>
                            <a:noFill/>
                          </a:ln>
                          <a:solidFill>
                            <a:schemeClr val="tx1"/>
                          </a:solidFill>
                          <a:effectLst/>
                          <a:latin typeface="Calibri" panose="020F0502020204030204" pitchFamily="34" charset="0"/>
                          <a:ea typeface="ＭＳ Ｐゴシック" panose="020B0600070205080204" pitchFamily="34" charset="-128"/>
                        </a:rPr>
                        <a:t>100%</a:t>
                      </a:r>
                      <a:endParaRPr kumimoji="0" lang="en-US" altLang="en-US" sz="1200" b="1" i="0" u="none" strike="noStrike" cap="none" normalizeH="0" baseline="0" smtClean="0">
                        <a:ln>
                          <a:noFill/>
                        </a:ln>
                        <a:solidFill>
                          <a:schemeClr val="tx1"/>
                        </a:solidFill>
                        <a:effectLst/>
                        <a:latin typeface="Consolas" panose="020B0609020204030204" pitchFamily="49" charset="0"/>
                        <a:ea typeface="ＭＳ Ｐゴシック" panose="020B0600070205080204" pitchFamily="34" charset="-128"/>
                        <a:cs typeface="Times New Roman" panose="02020603050405020304" pitchFamily="18" charset="0"/>
                      </a:endParaRPr>
                    </a:p>
                  </a:txBody>
                  <a:tcPr marL="0" marR="0" marT="0" marB="0" horzOverflow="overflow">
                    <a:lnL>
                      <a:noFill/>
                    </a:lnL>
                    <a:lnR w="12700" cap="flat" cmpd="sng" algn="ctr">
                      <a:solidFill>
                        <a:srgbClr val="A5A5A5"/>
                      </a:solidFill>
                      <a:prstDash val="solid"/>
                      <a:round/>
                      <a:headEnd type="none" w="med" len="med"/>
                      <a:tailEnd type="none" w="med" len="med"/>
                    </a:lnR>
                    <a:lnT w="12700" cap="flat" cmpd="sng" algn="ctr">
                      <a:solidFill>
                        <a:srgbClr val="A5A5A5"/>
                      </a:solidFill>
                      <a:prstDash val="solid"/>
                      <a:round/>
                      <a:headEnd type="none" w="med" len="med"/>
                      <a:tailEnd type="none" w="med" len="med"/>
                    </a:lnT>
                    <a:lnB w="12700" cap="flat" cmpd="sng" algn="ctr">
                      <a:solidFill>
                        <a:srgbClr val="A5A5A5"/>
                      </a:solidFill>
                      <a:prstDash val="solid"/>
                      <a:round/>
                      <a:headEnd type="none" w="med" len="med"/>
                      <a:tailEnd type="none" w="med" len="med"/>
                    </a:lnB>
                    <a:lnTlToBr>
                      <a:noFill/>
                    </a:lnTlToBr>
                    <a:lnBlToTr>
                      <a:noFill/>
                    </a:lnBlToTr>
                    <a:solidFill>
                      <a:srgbClr val="F0F0F0"/>
                    </a:solidFill>
                  </a:tcPr>
                </a:tc>
                <a:extLst>
                  <a:ext uri="{0D108BD9-81ED-4DB2-BD59-A6C34878D82A}">
                    <a16:rowId xmlns:a16="http://schemas.microsoft.com/office/drawing/2014/main" val="10005"/>
                  </a:ext>
                </a:extLst>
              </a:tr>
              <a:tr h="423200">
                <a:tc>
                  <a:txBody>
                    <a:bodyPr/>
                    <a:lstStyle>
                      <a:lvl1pPr defTabSz="685800">
                        <a:lnSpc>
                          <a:spcPct val="90000"/>
                        </a:lnSpc>
                        <a:spcBef>
                          <a:spcPts val="750"/>
                        </a:spcBef>
                        <a:buFont typeface="Arial" panose="020B0604020202020204" pitchFamily="34" charset="0"/>
                        <a:defRPr sz="1900">
                          <a:solidFill>
                            <a:schemeClr val="tx1"/>
                          </a:solidFill>
                          <a:latin typeface="Calibri" panose="020F0502020204030204" pitchFamily="34" charset="0"/>
                          <a:ea typeface="ＭＳ Ｐゴシック" panose="020B0600070205080204" pitchFamily="34" charset="-128"/>
                        </a:defRPr>
                      </a:lvl1pPr>
                      <a:lvl2pPr defTabSz="685800">
                        <a:lnSpc>
                          <a:spcPct val="90000"/>
                        </a:lnSpc>
                        <a:spcBef>
                          <a:spcPts val="375"/>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2pPr>
                      <a:lvl3pPr defTabSz="685800">
                        <a:lnSpc>
                          <a:spcPct val="90000"/>
                        </a:lnSpc>
                        <a:spcBef>
                          <a:spcPts val="375"/>
                        </a:spcBef>
                        <a:buFont typeface="Arial" panose="020B0604020202020204" pitchFamily="34" charset="0"/>
                        <a:defRPr sz="1300">
                          <a:solidFill>
                            <a:schemeClr val="tx1"/>
                          </a:solidFill>
                          <a:latin typeface="Calibri" panose="020F0502020204030204" pitchFamily="34" charset="0"/>
                          <a:ea typeface="ＭＳ Ｐゴシック" panose="020B0600070205080204" pitchFamily="34" charset="-128"/>
                        </a:defRPr>
                      </a:lvl3pPr>
                      <a:lvl4pPr defTabSz="685800">
                        <a:lnSpc>
                          <a:spcPct val="90000"/>
                        </a:lnSpc>
                        <a:spcBef>
                          <a:spcPts val="375"/>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4pPr>
                      <a:lvl5pPr defTabSz="685800">
                        <a:lnSpc>
                          <a:spcPct val="90000"/>
                        </a:lnSpc>
                        <a:spcBef>
                          <a:spcPts val="375"/>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5pPr>
                      <a:lvl6pPr marL="1828800" indent="457200" defTabSz="685800" eaLnBrk="0" fontAlgn="base" hangingPunct="0">
                        <a:lnSpc>
                          <a:spcPct val="90000"/>
                        </a:lnSpc>
                        <a:spcBef>
                          <a:spcPts val="375"/>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6pPr>
                      <a:lvl7pPr marL="2286000" indent="457200" defTabSz="685800" eaLnBrk="0" fontAlgn="base" hangingPunct="0">
                        <a:lnSpc>
                          <a:spcPct val="90000"/>
                        </a:lnSpc>
                        <a:spcBef>
                          <a:spcPts val="375"/>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7pPr>
                      <a:lvl8pPr marL="2743200" indent="457200" defTabSz="685800" eaLnBrk="0" fontAlgn="base" hangingPunct="0">
                        <a:lnSpc>
                          <a:spcPct val="90000"/>
                        </a:lnSpc>
                        <a:spcBef>
                          <a:spcPts val="375"/>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8pPr>
                      <a:lvl9pPr marL="3200400" indent="457200" defTabSz="685800" eaLnBrk="0" fontAlgn="base" hangingPunct="0">
                        <a:lnSpc>
                          <a:spcPct val="90000"/>
                        </a:lnSpc>
                        <a:spcBef>
                          <a:spcPts val="375"/>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9pPr>
                    </a:lstStyle>
                    <a:p>
                      <a:pPr marL="0" marR="0" lvl="0" indent="0" algn="ctr" defTabSz="685800" rtl="0" eaLnBrk="1" fontAlgn="base" latinLnBrk="0" hangingPunct="1">
                        <a:lnSpc>
                          <a:spcPct val="115000"/>
                        </a:lnSpc>
                        <a:spcBef>
                          <a:spcPct val="0"/>
                        </a:spcBef>
                        <a:spcAft>
                          <a:spcPct val="0"/>
                        </a:spcAft>
                        <a:buClrTx/>
                        <a:buSzTx/>
                        <a:buFontTx/>
                        <a:buNone/>
                        <a:tabLst/>
                      </a:pPr>
                      <a:r>
                        <a:rPr kumimoji="0" lang="en-US" altLang="en-US" sz="1200" b="1" i="0" u="none" strike="noStrike" cap="none" normalizeH="0" baseline="0" smtClean="0">
                          <a:ln>
                            <a:noFill/>
                          </a:ln>
                          <a:solidFill>
                            <a:schemeClr val="tx1"/>
                          </a:solidFill>
                          <a:effectLst/>
                          <a:latin typeface="Calibri" panose="020F0502020204030204" pitchFamily="34" charset="0"/>
                          <a:ea typeface="ＭＳ Ｐゴシック" panose="020B0600070205080204" pitchFamily="34" charset="-128"/>
                        </a:rPr>
                        <a:t>S3</a:t>
                      </a:r>
                      <a:endParaRPr kumimoji="0" lang="en-US" altLang="en-US" sz="1200" b="1" i="0" u="none" strike="noStrike" cap="none" normalizeH="0" baseline="0" smtClean="0">
                        <a:ln>
                          <a:noFill/>
                        </a:ln>
                        <a:solidFill>
                          <a:schemeClr val="tx1"/>
                        </a:solidFill>
                        <a:effectLst/>
                        <a:latin typeface="Consolas" panose="020B0609020204030204" pitchFamily="49" charset="0"/>
                        <a:ea typeface="ＭＳ Ｐゴシック" panose="020B0600070205080204" pitchFamily="34" charset="-128"/>
                        <a:cs typeface="Times New Roman" panose="02020603050405020304" pitchFamily="18" charset="0"/>
                      </a:endParaRPr>
                    </a:p>
                  </a:txBody>
                  <a:tcPr marL="0" marR="0" marT="0" marB="0" horzOverflow="overflow">
                    <a:lnL w="12700" cap="flat" cmpd="sng" algn="ctr">
                      <a:solidFill>
                        <a:srgbClr val="A5A5A5"/>
                      </a:solidFill>
                      <a:prstDash val="solid"/>
                      <a:round/>
                      <a:headEnd type="none" w="med" len="med"/>
                      <a:tailEnd type="none" w="med" len="med"/>
                    </a:lnL>
                    <a:lnR>
                      <a:noFill/>
                    </a:lnR>
                    <a:lnT w="12700" cap="flat" cmpd="sng" algn="ctr">
                      <a:solidFill>
                        <a:srgbClr val="A5A5A5"/>
                      </a:solidFill>
                      <a:prstDash val="solid"/>
                      <a:round/>
                      <a:headEnd type="none" w="med" len="med"/>
                      <a:tailEnd type="none" w="med" len="med"/>
                    </a:lnT>
                    <a:lnB w="12700" cap="flat" cmpd="sng" algn="ctr">
                      <a:solidFill>
                        <a:srgbClr val="A5A5A5"/>
                      </a:solidFill>
                      <a:prstDash val="solid"/>
                      <a:round/>
                      <a:headEnd type="none" w="med" len="med"/>
                      <a:tailEnd type="none" w="med" len="med"/>
                    </a:lnB>
                    <a:lnTlToBr>
                      <a:noFill/>
                    </a:lnTlToBr>
                    <a:lnBlToTr>
                      <a:noFill/>
                    </a:lnBlToTr>
                    <a:solidFill>
                      <a:schemeClr val="bg1"/>
                    </a:solidFill>
                  </a:tcPr>
                </a:tc>
                <a:tc>
                  <a:txBody>
                    <a:bodyPr/>
                    <a:lstStyle>
                      <a:lvl1pPr defTabSz="685800">
                        <a:lnSpc>
                          <a:spcPct val="90000"/>
                        </a:lnSpc>
                        <a:spcBef>
                          <a:spcPts val="750"/>
                        </a:spcBef>
                        <a:buFont typeface="Arial" panose="020B0604020202020204" pitchFamily="34" charset="0"/>
                        <a:defRPr sz="1900">
                          <a:solidFill>
                            <a:schemeClr val="tx1"/>
                          </a:solidFill>
                          <a:latin typeface="Calibri" panose="020F0502020204030204" pitchFamily="34" charset="0"/>
                          <a:ea typeface="ＭＳ Ｐゴシック" panose="020B0600070205080204" pitchFamily="34" charset="-128"/>
                        </a:defRPr>
                      </a:lvl1pPr>
                      <a:lvl2pPr defTabSz="685800">
                        <a:lnSpc>
                          <a:spcPct val="90000"/>
                        </a:lnSpc>
                        <a:spcBef>
                          <a:spcPts val="375"/>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2pPr>
                      <a:lvl3pPr defTabSz="685800">
                        <a:lnSpc>
                          <a:spcPct val="90000"/>
                        </a:lnSpc>
                        <a:spcBef>
                          <a:spcPts val="375"/>
                        </a:spcBef>
                        <a:buFont typeface="Arial" panose="020B0604020202020204" pitchFamily="34" charset="0"/>
                        <a:defRPr sz="1300">
                          <a:solidFill>
                            <a:schemeClr val="tx1"/>
                          </a:solidFill>
                          <a:latin typeface="Calibri" panose="020F0502020204030204" pitchFamily="34" charset="0"/>
                          <a:ea typeface="ＭＳ Ｐゴシック" panose="020B0600070205080204" pitchFamily="34" charset="-128"/>
                        </a:defRPr>
                      </a:lvl3pPr>
                      <a:lvl4pPr defTabSz="685800">
                        <a:lnSpc>
                          <a:spcPct val="90000"/>
                        </a:lnSpc>
                        <a:spcBef>
                          <a:spcPts val="375"/>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4pPr>
                      <a:lvl5pPr defTabSz="685800">
                        <a:lnSpc>
                          <a:spcPct val="90000"/>
                        </a:lnSpc>
                        <a:spcBef>
                          <a:spcPts val="375"/>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5pPr>
                      <a:lvl6pPr marL="1828800" indent="457200" defTabSz="685800" eaLnBrk="0" fontAlgn="base" hangingPunct="0">
                        <a:lnSpc>
                          <a:spcPct val="90000"/>
                        </a:lnSpc>
                        <a:spcBef>
                          <a:spcPts val="375"/>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6pPr>
                      <a:lvl7pPr marL="2286000" indent="457200" defTabSz="685800" eaLnBrk="0" fontAlgn="base" hangingPunct="0">
                        <a:lnSpc>
                          <a:spcPct val="90000"/>
                        </a:lnSpc>
                        <a:spcBef>
                          <a:spcPts val="375"/>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7pPr>
                      <a:lvl8pPr marL="2743200" indent="457200" defTabSz="685800" eaLnBrk="0" fontAlgn="base" hangingPunct="0">
                        <a:lnSpc>
                          <a:spcPct val="90000"/>
                        </a:lnSpc>
                        <a:spcBef>
                          <a:spcPts val="375"/>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8pPr>
                      <a:lvl9pPr marL="3200400" indent="457200" defTabSz="685800" eaLnBrk="0" fontAlgn="base" hangingPunct="0">
                        <a:lnSpc>
                          <a:spcPct val="90000"/>
                        </a:lnSpc>
                        <a:spcBef>
                          <a:spcPts val="375"/>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9pPr>
                    </a:lstStyle>
                    <a:p>
                      <a:pPr marL="0" marR="0" lvl="0" indent="0" algn="ctr" defTabSz="685800" rtl="0" eaLnBrk="1" fontAlgn="base" latinLnBrk="0" hangingPunct="1">
                        <a:lnSpc>
                          <a:spcPct val="115000"/>
                        </a:lnSpc>
                        <a:spcBef>
                          <a:spcPct val="0"/>
                        </a:spcBef>
                        <a:spcAft>
                          <a:spcPct val="0"/>
                        </a:spcAft>
                        <a:buClrTx/>
                        <a:buSzTx/>
                        <a:buFontTx/>
                        <a:buNone/>
                        <a:tabLst/>
                      </a:pPr>
                      <a:r>
                        <a:rPr kumimoji="0" lang="en-US" altLang="en-US" sz="1200" b="0" i="0" u="none" strike="noStrike" cap="none" normalizeH="0" baseline="0" smtClean="0">
                          <a:ln>
                            <a:noFill/>
                          </a:ln>
                          <a:solidFill>
                            <a:schemeClr val="tx1"/>
                          </a:solidFill>
                          <a:effectLst/>
                          <a:latin typeface="Calibri" panose="020F0502020204030204" pitchFamily="34" charset="0"/>
                          <a:ea typeface="ＭＳ Ｐゴシック" panose="020B0600070205080204" pitchFamily="34" charset="-128"/>
                        </a:rPr>
                        <a:t>100%</a:t>
                      </a:r>
                      <a:endParaRPr kumimoji="0" lang="en-US" altLang="en-US" sz="1200" b="1" i="0" u="none" strike="noStrike" cap="none" normalizeH="0" baseline="0" smtClean="0">
                        <a:ln>
                          <a:noFill/>
                        </a:ln>
                        <a:solidFill>
                          <a:schemeClr val="tx1"/>
                        </a:solidFill>
                        <a:effectLst/>
                        <a:latin typeface="Consolas" panose="020B0609020204030204" pitchFamily="49" charset="0"/>
                        <a:ea typeface="ＭＳ Ｐゴシック" panose="020B0600070205080204" pitchFamily="34" charset="-128"/>
                        <a:cs typeface="Times New Roman" panose="02020603050405020304" pitchFamily="18" charset="0"/>
                      </a:endParaRPr>
                    </a:p>
                  </a:txBody>
                  <a:tcPr marL="0" marR="0" marT="0" marB="0" horzOverflow="overflow">
                    <a:lnL>
                      <a:noFill/>
                    </a:lnL>
                    <a:lnR>
                      <a:noFill/>
                    </a:lnR>
                    <a:lnT w="12700" cap="flat" cmpd="sng" algn="ctr">
                      <a:solidFill>
                        <a:srgbClr val="A5A5A5"/>
                      </a:solidFill>
                      <a:prstDash val="solid"/>
                      <a:round/>
                      <a:headEnd type="none" w="med" len="med"/>
                      <a:tailEnd type="none" w="med" len="med"/>
                    </a:lnT>
                    <a:lnB w="12700" cap="flat" cmpd="sng" algn="ctr">
                      <a:solidFill>
                        <a:srgbClr val="A5A5A5"/>
                      </a:solidFill>
                      <a:prstDash val="solid"/>
                      <a:round/>
                      <a:headEnd type="none" w="med" len="med"/>
                      <a:tailEnd type="none" w="med" len="med"/>
                    </a:lnB>
                    <a:lnTlToBr>
                      <a:noFill/>
                    </a:lnTlToBr>
                    <a:lnBlToTr>
                      <a:noFill/>
                    </a:lnBlToTr>
                    <a:solidFill>
                      <a:schemeClr val="bg1"/>
                    </a:solidFill>
                  </a:tcPr>
                </a:tc>
                <a:tc>
                  <a:txBody>
                    <a:bodyPr/>
                    <a:lstStyle>
                      <a:lvl1pPr defTabSz="685800">
                        <a:lnSpc>
                          <a:spcPct val="90000"/>
                        </a:lnSpc>
                        <a:spcBef>
                          <a:spcPts val="750"/>
                        </a:spcBef>
                        <a:buFont typeface="Arial" panose="020B0604020202020204" pitchFamily="34" charset="0"/>
                        <a:defRPr sz="1900">
                          <a:solidFill>
                            <a:schemeClr val="tx1"/>
                          </a:solidFill>
                          <a:latin typeface="Calibri" panose="020F0502020204030204" pitchFamily="34" charset="0"/>
                          <a:ea typeface="ＭＳ Ｐゴシック" panose="020B0600070205080204" pitchFamily="34" charset="-128"/>
                        </a:defRPr>
                      </a:lvl1pPr>
                      <a:lvl2pPr defTabSz="685800">
                        <a:lnSpc>
                          <a:spcPct val="90000"/>
                        </a:lnSpc>
                        <a:spcBef>
                          <a:spcPts val="375"/>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2pPr>
                      <a:lvl3pPr defTabSz="685800">
                        <a:lnSpc>
                          <a:spcPct val="90000"/>
                        </a:lnSpc>
                        <a:spcBef>
                          <a:spcPts val="375"/>
                        </a:spcBef>
                        <a:buFont typeface="Arial" panose="020B0604020202020204" pitchFamily="34" charset="0"/>
                        <a:defRPr sz="1300">
                          <a:solidFill>
                            <a:schemeClr val="tx1"/>
                          </a:solidFill>
                          <a:latin typeface="Calibri" panose="020F0502020204030204" pitchFamily="34" charset="0"/>
                          <a:ea typeface="ＭＳ Ｐゴシック" panose="020B0600070205080204" pitchFamily="34" charset="-128"/>
                        </a:defRPr>
                      </a:lvl3pPr>
                      <a:lvl4pPr defTabSz="685800">
                        <a:lnSpc>
                          <a:spcPct val="90000"/>
                        </a:lnSpc>
                        <a:spcBef>
                          <a:spcPts val="375"/>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4pPr>
                      <a:lvl5pPr defTabSz="685800">
                        <a:lnSpc>
                          <a:spcPct val="90000"/>
                        </a:lnSpc>
                        <a:spcBef>
                          <a:spcPts val="375"/>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5pPr>
                      <a:lvl6pPr marL="1828800" indent="457200" defTabSz="685800" eaLnBrk="0" fontAlgn="base" hangingPunct="0">
                        <a:lnSpc>
                          <a:spcPct val="90000"/>
                        </a:lnSpc>
                        <a:spcBef>
                          <a:spcPts val="375"/>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6pPr>
                      <a:lvl7pPr marL="2286000" indent="457200" defTabSz="685800" eaLnBrk="0" fontAlgn="base" hangingPunct="0">
                        <a:lnSpc>
                          <a:spcPct val="90000"/>
                        </a:lnSpc>
                        <a:spcBef>
                          <a:spcPts val="375"/>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7pPr>
                      <a:lvl8pPr marL="2743200" indent="457200" defTabSz="685800" eaLnBrk="0" fontAlgn="base" hangingPunct="0">
                        <a:lnSpc>
                          <a:spcPct val="90000"/>
                        </a:lnSpc>
                        <a:spcBef>
                          <a:spcPts val="375"/>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8pPr>
                      <a:lvl9pPr marL="3200400" indent="457200" defTabSz="685800" eaLnBrk="0" fontAlgn="base" hangingPunct="0">
                        <a:lnSpc>
                          <a:spcPct val="90000"/>
                        </a:lnSpc>
                        <a:spcBef>
                          <a:spcPts val="375"/>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9pPr>
                    </a:lstStyle>
                    <a:p>
                      <a:pPr marL="0" marR="0" lvl="0" indent="0" algn="ctr" defTabSz="685800" rtl="0" eaLnBrk="1" fontAlgn="base" latinLnBrk="0" hangingPunct="1">
                        <a:lnSpc>
                          <a:spcPct val="115000"/>
                        </a:lnSpc>
                        <a:spcBef>
                          <a:spcPct val="0"/>
                        </a:spcBef>
                        <a:spcAft>
                          <a:spcPct val="0"/>
                        </a:spcAft>
                        <a:buClrTx/>
                        <a:buSzTx/>
                        <a:buFontTx/>
                        <a:buNone/>
                        <a:tabLst/>
                      </a:pPr>
                      <a:r>
                        <a:rPr kumimoji="0" lang="en-US" altLang="en-US" sz="1200" b="0" i="0" u="none" strike="noStrike" cap="none" normalizeH="0" baseline="0" smtClean="0">
                          <a:ln>
                            <a:noFill/>
                          </a:ln>
                          <a:solidFill>
                            <a:schemeClr val="tx1"/>
                          </a:solidFill>
                          <a:effectLst/>
                          <a:latin typeface="Calibri" panose="020F0502020204030204" pitchFamily="34" charset="0"/>
                          <a:ea typeface="ＭＳ Ｐゴシック" panose="020B0600070205080204" pitchFamily="34" charset="-128"/>
                        </a:rPr>
                        <a:t>33%</a:t>
                      </a:r>
                      <a:endParaRPr kumimoji="0" lang="en-US" altLang="en-US" sz="1200" b="1" i="0" u="none" strike="noStrike" cap="none" normalizeH="0" baseline="0" smtClean="0">
                        <a:ln>
                          <a:noFill/>
                        </a:ln>
                        <a:solidFill>
                          <a:schemeClr val="tx1"/>
                        </a:solidFill>
                        <a:effectLst/>
                        <a:latin typeface="Consolas" panose="020B0609020204030204" pitchFamily="49" charset="0"/>
                        <a:ea typeface="ＭＳ Ｐゴシック" panose="020B0600070205080204" pitchFamily="34" charset="-128"/>
                        <a:cs typeface="Times New Roman" panose="02020603050405020304" pitchFamily="18" charset="0"/>
                      </a:endParaRPr>
                    </a:p>
                  </a:txBody>
                  <a:tcPr marL="0" marR="0" marT="0" marB="0" horzOverflow="overflow">
                    <a:lnL>
                      <a:noFill/>
                    </a:lnL>
                    <a:lnR>
                      <a:noFill/>
                    </a:lnR>
                    <a:lnT w="12700" cap="flat" cmpd="sng" algn="ctr">
                      <a:solidFill>
                        <a:srgbClr val="A5A5A5"/>
                      </a:solidFill>
                      <a:prstDash val="solid"/>
                      <a:round/>
                      <a:headEnd type="none" w="med" len="med"/>
                      <a:tailEnd type="none" w="med" len="med"/>
                    </a:lnT>
                    <a:lnB w="12700" cap="flat" cmpd="sng" algn="ctr">
                      <a:solidFill>
                        <a:srgbClr val="A5A5A5"/>
                      </a:solidFill>
                      <a:prstDash val="solid"/>
                      <a:round/>
                      <a:headEnd type="none" w="med" len="med"/>
                      <a:tailEnd type="none" w="med" len="med"/>
                    </a:lnB>
                    <a:lnTlToBr>
                      <a:noFill/>
                    </a:lnTlToBr>
                    <a:lnBlToTr>
                      <a:noFill/>
                    </a:lnBlToTr>
                    <a:solidFill>
                      <a:schemeClr val="bg1"/>
                    </a:solidFill>
                  </a:tcPr>
                </a:tc>
                <a:tc>
                  <a:txBody>
                    <a:bodyPr/>
                    <a:lstStyle>
                      <a:lvl1pPr defTabSz="685800">
                        <a:lnSpc>
                          <a:spcPct val="90000"/>
                        </a:lnSpc>
                        <a:spcBef>
                          <a:spcPts val="750"/>
                        </a:spcBef>
                        <a:buFont typeface="Arial" panose="020B0604020202020204" pitchFamily="34" charset="0"/>
                        <a:defRPr sz="1900">
                          <a:solidFill>
                            <a:schemeClr val="tx1"/>
                          </a:solidFill>
                          <a:latin typeface="Calibri" panose="020F0502020204030204" pitchFamily="34" charset="0"/>
                          <a:ea typeface="ＭＳ Ｐゴシック" panose="020B0600070205080204" pitchFamily="34" charset="-128"/>
                        </a:defRPr>
                      </a:lvl1pPr>
                      <a:lvl2pPr defTabSz="685800">
                        <a:lnSpc>
                          <a:spcPct val="90000"/>
                        </a:lnSpc>
                        <a:spcBef>
                          <a:spcPts val="375"/>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2pPr>
                      <a:lvl3pPr defTabSz="685800">
                        <a:lnSpc>
                          <a:spcPct val="90000"/>
                        </a:lnSpc>
                        <a:spcBef>
                          <a:spcPts val="375"/>
                        </a:spcBef>
                        <a:buFont typeface="Arial" panose="020B0604020202020204" pitchFamily="34" charset="0"/>
                        <a:defRPr sz="1300">
                          <a:solidFill>
                            <a:schemeClr val="tx1"/>
                          </a:solidFill>
                          <a:latin typeface="Calibri" panose="020F0502020204030204" pitchFamily="34" charset="0"/>
                          <a:ea typeface="ＭＳ Ｐゴシック" panose="020B0600070205080204" pitchFamily="34" charset="-128"/>
                        </a:defRPr>
                      </a:lvl3pPr>
                      <a:lvl4pPr defTabSz="685800">
                        <a:lnSpc>
                          <a:spcPct val="90000"/>
                        </a:lnSpc>
                        <a:spcBef>
                          <a:spcPts val="375"/>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4pPr>
                      <a:lvl5pPr defTabSz="685800">
                        <a:lnSpc>
                          <a:spcPct val="90000"/>
                        </a:lnSpc>
                        <a:spcBef>
                          <a:spcPts val="375"/>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5pPr>
                      <a:lvl6pPr marL="1828800" indent="457200" defTabSz="685800" eaLnBrk="0" fontAlgn="base" hangingPunct="0">
                        <a:lnSpc>
                          <a:spcPct val="90000"/>
                        </a:lnSpc>
                        <a:spcBef>
                          <a:spcPts val="375"/>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6pPr>
                      <a:lvl7pPr marL="2286000" indent="457200" defTabSz="685800" eaLnBrk="0" fontAlgn="base" hangingPunct="0">
                        <a:lnSpc>
                          <a:spcPct val="90000"/>
                        </a:lnSpc>
                        <a:spcBef>
                          <a:spcPts val="375"/>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7pPr>
                      <a:lvl8pPr marL="2743200" indent="457200" defTabSz="685800" eaLnBrk="0" fontAlgn="base" hangingPunct="0">
                        <a:lnSpc>
                          <a:spcPct val="90000"/>
                        </a:lnSpc>
                        <a:spcBef>
                          <a:spcPts val="375"/>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8pPr>
                      <a:lvl9pPr marL="3200400" indent="457200" defTabSz="685800" eaLnBrk="0" fontAlgn="base" hangingPunct="0">
                        <a:lnSpc>
                          <a:spcPct val="90000"/>
                        </a:lnSpc>
                        <a:spcBef>
                          <a:spcPts val="375"/>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9pPr>
                    </a:lstStyle>
                    <a:p>
                      <a:pPr marL="0" marR="0" lvl="0" indent="0" algn="ctr" defTabSz="685800" rtl="0" eaLnBrk="1" fontAlgn="base" latinLnBrk="0" hangingPunct="1">
                        <a:lnSpc>
                          <a:spcPct val="115000"/>
                        </a:lnSpc>
                        <a:spcBef>
                          <a:spcPct val="0"/>
                        </a:spcBef>
                        <a:spcAft>
                          <a:spcPct val="0"/>
                        </a:spcAft>
                        <a:buClrTx/>
                        <a:buSzTx/>
                        <a:buFontTx/>
                        <a:buNone/>
                        <a:tabLst/>
                      </a:pPr>
                      <a:r>
                        <a:rPr kumimoji="0" lang="en-US" altLang="en-US" sz="1200" b="0" i="0" u="none" strike="noStrike" cap="none" normalizeH="0" baseline="0" smtClean="0">
                          <a:ln>
                            <a:noFill/>
                          </a:ln>
                          <a:solidFill>
                            <a:schemeClr val="tx1"/>
                          </a:solidFill>
                          <a:effectLst/>
                          <a:latin typeface="Calibri" panose="020F0502020204030204" pitchFamily="34" charset="0"/>
                          <a:ea typeface="ＭＳ Ｐゴシック" panose="020B0600070205080204" pitchFamily="34" charset="-128"/>
                        </a:rPr>
                        <a:t>33%</a:t>
                      </a:r>
                      <a:endParaRPr kumimoji="0" lang="en-US" altLang="en-US" sz="1200" b="1" i="0" u="none" strike="noStrike" cap="none" normalizeH="0" baseline="0" smtClean="0">
                        <a:ln>
                          <a:noFill/>
                        </a:ln>
                        <a:solidFill>
                          <a:schemeClr val="tx1"/>
                        </a:solidFill>
                        <a:effectLst/>
                        <a:latin typeface="Consolas" panose="020B0609020204030204" pitchFamily="49" charset="0"/>
                        <a:ea typeface="ＭＳ Ｐゴシック" panose="020B0600070205080204" pitchFamily="34" charset="-128"/>
                        <a:cs typeface="Times New Roman" panose="02020603050405020304" pitchFamily="18" charset="0"/>
                      </a:endParaRPr>
                    </a:p>
                  </a:txBody>
                  <a:tcPr marL="0" marR="0" marT="0" marB="0" horzOverflow="overflow">
                    <a:lnL>
                      <a:noFill/>
                    </a:lnL>
                    <a:lnR>
                      <a:noFill/>
                    </a:lnR>
                    <a:lnT w="12700" cap="flat" cmpd="sng" algn="ctr">
                      <a:solidFill>
                        <a:srgbClr val="A5A5A5"/>
                      </a:solidFill>
                      <a:prstDash val="solid"/>
                      <a:round/>
                      <a:headEnd type="none" w="med" len="med"/>
                      <a:tailEnd type="none" w="med" len="med"/>
                    </a:lnT>
                    <a:lnB w="12700" cap="flat" cmpd="sng" algn="ctr">
                      <a:solidFill>
                        <a:srgbClr val="A5A5A5"/>
                      </a:solidFill>
                      <a:prstDash val="solid"/>
                      <a:round/>
                      <a:headEnd type="none" w="med" len="med"/>
                      <a:tailEnd type="none" w="med" len="med"/>
                    </a:lnB>
                    <a:lnTlToBr>
                      <a:noFill/>
                    </a:lnTlToBr>
                    <a:lnBlToTr>
                      <a:noFill/>
                    </a:lnBlToTr>
                    <a:solidFill>
                      <a:schemeClr val="bg1"/>
                    </a:solidFill>
                  </a:tcPr>
                </a:tc>
                <a:tc>
                  <a:txBody>
                    <a:bodyPr/>
                    <a:lstStyle>
                      <a:lvl1pPr defTabSz="685800">
                        <a:lnSpc>
                          <a:spcPct val="90000"/>
                        </a:lnSpc>
                        <a:spcBef>
                          <a:spcPts val="750"/>
                        </a:spcBef>
                        <a:buFont typeface="Arial" panose="020B0604020202020204" pitchFamily="34" charset="0"/>
                        <a:defRPr sz="1900">
                          <a:solidFill>
                            <a:schemeClr val="tx1"/>
                          </a:solidFill>
                          <a:latin typeface="Calibri" panose="020F0502020204030204" pitchFamily="34" charset="0"/>
                          <a:ea typeface="ＭＳ Ｐゴシック" panose="020B0600070205080204" pitchFamily="34" charset="-128"/>
                        </a:defRPr>
                      </a:lvl1pPr>
                      <a:lvl2pPr defTabSz="685800">
                        <a:lnSpc>
                          <a:spcPct val="90000"/>
                        </a:lnSpc>
                        <a:spcBef>
                          <a:spcPts val="375"/>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2pPr>
                      <a:lvl3pPr defTabSz="685800">
                        <a:lnSpc>
                          <a:spcPct val="90000"/>
                        </a:lnSpc>
                        <a:spcBef>
                          <a:spcPts val="375"/>
                        </a:spcBef>
                        <a:buFont typeface="Arial" panose="020B0604020202020204" pitchFamily="34" charset="0"/>
                        <a:defRPr sz="1300">
                          <a:solidFill>
                            <a:schemeClr val="tx1"/>
                          </a:solidFill>
                          <a:latin typeface="Calibri" panose="020F0502020204030204" pitchFamily="34" charset="0"/>
                          <a:ea typeface="ＭＳ Ｐゴシック" panose="020B0600070205080204" pitchFamily="34" charset="-128"/>
                        </a:defRPr>
                      </a:lvl3pPr>
                      <a:lvl4pPr defTabSz="685800">
                        <a:lnSpc>
                          <a:spcPct val="90000"/>
                        </a:lnSpc>
                        <a:spcBef>
                          <a:spcPts val="375"/>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4pPr>
                      <a:lvl5pPr defTabSz="685800">
                        <a:lnSpc>
                          <a:spcPct val="90000"/>
                        </a:lnSpc>
                        <a:spcBef>
                          <a:spcPts val="375"/>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5pPr>
                      <a:lvl6pPr marL="1828800" indent="457200" defTabSz="685800" eaLnBrk="0" fontAlgn="base" hangingPunct="0">
                        <a:lnSpc>
                          <a:spcPct val="90000"/>
                        </a:lnSpc>
                        <a:spcBef>
                          <a:spcPts val="375"/>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6pPr>
                      <a:lvl7pPr marL="2286000" indent="457200" defTabSz="685800" eaLnBrk="0" fontAlgn="base" hangingPunct="0">
                        <a:lnSpc>
                          <a:spcPct val="90000"/>
                        </a:lnSpc>
                        <a:spcBef>
                          <a:spcPts val="375"/>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7pPr>
                      <a:lvl8pPr marL="2743200" indent="457200" defTabSz="685800" eaLnBrk="0" fontAlgn="base" hangingPunct="0">
                        <a:lnSpc>
                          <a:spcPct val="90000"/>
                        </a:lnSpc>
                        <a:spcBef>
                          <a:spcPts val="375"/>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8pPr>
                      <a:lvl9pPr marL="3200400" indent="457200" defTabSz="685800" eaLnBrk="0" fontAlgn="base" hangingPunct="0">
                        <a:lnSpc>
                          <a:spcPct val="90000"/>
                        </a:lnSpc>
                        <a:spcBef>
                          <a:spcPts val="375"/>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9pPr>
                    </a:lstStyle>
                    <a:p>
                      <a:pPr marL="0" marR="0" lvl="0" indent="0" algn="ctr" defTabSz="685800" rtl="0" eaLnBrk="1" fontAlgn="base" latinLnBrk="0" hangingPunct="1">
                        <a:lnSpc>
                          <a:spcPct val="115000"/>
                        </a:lnSpc>
                        <a:spcBef>
                          <a:spcPct val="0"/>
                        </a:spcBef>
                        <a:spcAft>
                          <a:spcPct val="0"/>
                        </a:spcAft>
                        <a:buClrTx/>
                        <a:buSzTx/>
                        <a:buFontTx/>
                        <a:buNone/>
                        <a:tabLst/>
                      </a:pPr>
                      <a:r>
                        <a:rPr kumimoji="0" lang="en-US" altLang="en-US" sz="1200" b="0" i="0" u="none" strike="noStrike" cap="none" normalizeH="0" baseline="0" smtClean="0">
                          <a:ln>
                            <a:noFill/>
                          </a:ln>
                          <a:solidFill>
                            <a:schemeClr val="tx1"/>
                          </a:solidFill>
                          <a:effectLst/>
                          <a:latin typeface="Calibri" panose="020F0502020204030204" pitchFamily="34" charset="0"/>
                          <a:ea typeface="ＭＳ Ｐゴシック" panose="020B0600070205080204" pitchFamily="34" charset="-128"/>
                        </a:rPr>
                        <a:t>0%</a:t>
                      </a:r>
                      <a:endParaRPr kumimoji="0" lang="en-US" altLang="en-US" sz="1200" b="1" i="0" u="none" strike="noStrike" cap="none" normalizeH="0" baseline="0" smtClean="0">
                        <a:ln>
                          <a:noFill/>
                        </a:ln>
                        <a:solidFill>
                          <a:schemeClr val="tx1"/>
                        </a:solidFill>
                        <a:effectLst/>
                        <a:latin typeface="Consolas" panose="020B0609020204030204" pitchFamily="49" charset="0"/>
                        <a:ea typeface="ＭＳ Ｐゴシック" panose="020B0600070205080204" pitchFamily="34" charset="-128"/>
                        <a:cs typeface="Times New Roman" panose="02020603050405020304" pitchFamily="18" charset="0"/>
                      </a:endParaRPr>
                    </a:p>
                  </a:txBody>
                  <a:tcPr marL="0" marR="0" marT="0" marB="0" horzOverflow="overflow">
                    <a:lnL>
                      <a:noFill/>
                    </a:lnL>
                    <a:lnR>
                      <a:noFill/>
                    </a:lnR>
                    <a:lnT w="12700" cap="flat" cmpd="sng" algn="ctr">
                      <a:solidFill>
                        <a:srgbClr val="A5A5A5"/>
                      </a:solidFill>
                      <a:prstDash val="solid"/>
                      <a:round/>
                      <a:headEnd type="none" w="med" len="med"/>
                      <a:tailEnd type="none" w="med" len="med"/>
                    </a:lnT>
                    <a:lnB w="12700" cap="flat" cmpd="sng" algn="ctr">
                      <a:solidFill>
                        <a:srgbClr val="A5A5A5"/>
                      </a:solidFill>
                      <a:prstDash val="solid"/>
                      <a:round/>
                      <a:headEnd type="none" w="med" len="med"/>
                      <a:tailEnd type="none" w="med" len="med"/>
                    </a:lnB>
                    <a:lnTlToBr>
                      <a:noFill/>
                    </a:lnTlToBr>
                    <a:lnBlToTr>
                      <a:noFill/>
                    </a:lnBlToTr>
                    <a:solidFill>
                      <a:schemeClr val="bg1"/>
                    </a:solidFill>
                  </a:tcPr>
                </a:tc>
                <a:tc>
                  <a:txBody>
                    <a:bodyPr/>
                    <a:lstStyle>
                      <a:lvl1pPr defTabSz="685800">
                        <a:lnSpc>
                          <a:spcPct val="90000"/>
                        </a:lnSpc>
                        <a:spcBef>
                          <a:spcPts val="750"/>
                        </a:spcBef>
                        <a:buFont typeface="Arial" panose="020B0604020202020204" pitchFamily="34" charset="0"/>
                        <a:defRPr sz="1900">
                          <a:solidFill>
                            <a:schemeClr val="tx1"/>
                          </a:solidFill>
                          <a:latin typeface="Calibri" panose="020F0502020204030204" pitchFamily="34" charset="0"/>
                          <a:ea typeface="ＭＳ Ｐゴシック" panose="020B0600070205080204" pitchFamily="34" charset="-128"/>
                        </a:defRPr>
                      </a:lvl1pPr>
                      <a:lvl2pPr defTabSz="685800">
                        <a:lnSpc>
                          <a:spcPct val="90000"/>
                        </a:lnSpc>
                        <a:spcBef>
                          <a:spcPts val="375"/>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2pPr>
                      <a:lvl3pPr defTabSz="685800">
                        <a:lnSpc>
                          <a:spcPct val="90000"/>
                        </a:lnSpc>
                        <a:spcBef>
                          <a:spcPts val="375"/>
                        </a:spcBef>
                        <a:buFont typeface="Arial" panose="020B0604020202020204" pitchFamily="34" charset="0"/>
                        <a:defRPr sz="1300">
                          <a:solidFill>
                            <a:schemeClr val="tx1"/>
                          </a:solidFill>
                          <a:latin typeface="Calibri" panose="020F0502020204030204" pitchFamily="34" charset="0"/>
                          <a:ea typeface="ＭＳ Ｐゴシック" panose="020B0600070205080204" pitchFamily="34" charset="-128"/>
                        </a:defRPr>
                      </a:lvl3pPr>
                      <a:lvl4pPr defTabSz="685800">
                        <a:lnSpc>
                          <a:spcPct val="90000"/>
                        </a:lnSpc>
                        <a:spcBef>
                          <a:spcPts val="375"/>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4pPr>
                      <a:lvl5pPr defTabSz="685800">
                        <a:lnSpc>
                          <a:spcPct val="90000"/>
                        </a:lnSpc>
                        <a:spcBef>
                          <a:spcPts val="375"/>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5pPr>
                      <a:lvl6pPr marL="1828800" indent="457200" defTabSz="685800" eaLnBrk="0" fontAlgn="base" hangingPunct="0">
                        <a:lnSpc>
                          <a:spcPct val="90000"/>
                        </a:lnSpc>
                        <a:spcBef>
                          <a:spcPts val="375"/>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6pPr>
                      <a:lvl7pPr marL="2286000" indent="457200" defTabSz="685800" eaLnBrk="0" fontAlgn="base" hangingPunct="0">
                        <a:lnSpc>
                          <a:spcPct val="90000"/>
                        </a:lnSpc>
                        <a:spcBef>
                          <a:spcPts val="375"/>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7pPr>
                      <a:lvl8pPr marL="2743200" indent="457200" defTabSz="685800" eaLnBrk="0" fontAlgn="base" hangingPunct="0">
                        <a:lnSpc>
                          <a:spcPct val="90000"/>
                        </a:lnSpc>
                        <a:spcBef>
                          <a:spcPts val="375"/>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8pPr>
                      <a:lvl9pPr marL="3200400" indent="457200" defTabSz="685800" eaLnBrk="0" fontAlgn="base" hangingPunct="0">
                        <a:lnSpc>
                          <a:spcPct val="90000"/>
                        </a:lnSpc>
                        <a:spcBef>
                          <a:spcPts val="375"/>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9pPr>
                    </a:lstStyle>
                    <a:p>
                      <a:pPr marL="0" marR="0" lvl="0" indent="0" algn="ctr" defTabSz="685800" rtl="0" eaLnBrk="1" fontAlgn="base" latinLnBrk="0" hangingPunct="1">
                        <a:lnSpc>
                          <a:spcPct val="115000"/>
                        </a:lnSpc>
                        <a:spcBef>
                          <a:spcPct val="0"/>
                        </a:spcBef>
                        <a:spcAft>
                          <a:spcPct val="0"/>
                        </a:spcAft>
                        <a:buClrTx/>
                        <a:buSzTx/>
                        <a:buFontTx/>
                        <a:buNone/>
                        <a:tabLst/>
                      </a:pPr>
                      <a:r>
                        <a:rPr kumimoji="0" lang="en-US" altLang="en-US" sz="1200" b="0" i="0" u="none" strike="noStrike" cap="none" normalizeH="0" baseline="0" smtClean="0">
                          <a:ln>
                            <a:noFill/>
                          </a:ln>
                          <a:solidFill>
                            <a:schemeClr val="tx1"/>
                          </a:solidFill>
                          <a:effectLst/>
                          <a:latin typeface="Calibri" panose="020F0502020204030204" pitchFamily="34" charset="0"/>
                          <a:ea typeface="ＭＳ Ｐゴシック" panose="020B0600070205080204" pitchFamily="34" charset="-128"/>
                        </a:rPr>
                        <a:t>100%</a:t>
                      </a:r>
                      <a:endParaRPr kumimoji="0" lang="en-US" altLang="en-US" sz="1200" b="1" i="0" u="none" strike="noStrike" cap="none" normalizeH="0" baseline="0" smtClean="0">
                        <a:ln>
                          <a:noFill/>
                        </a:ln>
                        <a:solidFill>
                          <a:schemeClr val="tx1"/>
                        </a:solidFill>
                        <a:effectLst/>
                        <a:latin typeface="Consolas" panose="020B0609020204030204" pitchFamily="49" charset="0"/>
                        <a:ea typeface="ＭＳ Ｐゴシック" panose="020B0600070205080204" pitchFamily="34" charset="-128"/>
                        <a:cs typeface="Times New Roman" panose="02020603050405020304" pitchFamily="18" charset="0"/>
                      </a:endParaRPr>
                    </a:p>
                  </a:txBody>
                  <a:tcPr marL="0" marR="0" marT="0" marB="0" horzOverflow="overflow">
                    <a:lnL>
                      <a:noFill/>
                    </a:lnL>
                    <a:lnR>
                      <a:noFill/>
                    </a:lnR>
                    <a:lnT w="12700" cap="flat" cmpd="sng" algn="ctr">
                      <a:solidFill>
                        <a:srgbClr val="A5A5A5"/>
                      </a:solidFill>
                      <a:prstDash val="solid"/>
                      <a:round/>
                      <a:headEnd type="none" w="med" len="med"/>
                      <a:tailEnd type="none" w="med" len="med"/>
                    </a:lnT>
                    <a:lnB w="12700" cap="flat" cmpd="sng" algn="ctr">
                      <a:solidFill>
                        <a:srgbClr val="A5A5A5"/>
                      </a:solidFill>
                      <a:prstDash val="solid"/>
                      <a:round/>
                      <a:headEnd type="none" w="med" len="med"/>
                      <a:tailEnd type="none" w="med" len="med"/>
                    </a:lnB>
                    <a:lnTlToBr>
                      <a:noFill/>
                    </a:lnTlToBr>
                    <a:lnBlToTr>
                      <a:noFill/>
                    </a:lnBlToTr>
                    <a:solidFill>
                      <a:schemeClr val="bg1"/>
                    </a:solidFill>
                  </a:tcPr>
                </a:tc>
                <a:tc>
                  <a:txBody>
                    <a:bodyPr/>
                    <a:lstStyle>
                      <a:lvl1pPr defTabSz="685800">
                        <a:lnSpc>
                          <a:spcPct val="90000"/>
                        </a:lnSpc>
                        <a:spcBef>
                          <a:spcPts val="750"/>
                        </a:spcBef>
                        <a:buFont typeface="Arial" panose="020B0604020202020204" pitchFamily="34" charset="0"/>
                        <a:defRPr sz="1900">
                          <a:solidFill>
                            <a:schemeClr val="tx1"/>
                          </a:solidFill>
                          <a:latin typeface="Calibri" panose="020F0502020204030204" pitchFamily="34" charset="0"/>
                          <a:ea typeface="ＭＳ Ｐゴシック" panose="020B0600070205080204" pitchFamily="34" charset="-128"/>
                        </a:defRPr>
                      </a:lvl1pPr>
                      <a:lvl2pPr defTabSz="685800">
                        <a:lnSpc>
                          <a:spcPct val="90000"/>
                        </a:lnSpc>
                        <a:spcBef>
                          <a:spcPts val="375"/>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2pPr>
                      <a:lvl3pPr defTabSz="685800">
                        <a:lnSpc>
                          <a:spcPct val="90000"/>
                        </a:lnSpc>
                        <a:spcBef>
                          <a:spcPts val="375"/>
                        </a:spcBef>
                        <a:buFont typeface="Arial" panose="020B0604020202020204" pitchFamily="34" charset="0"/>
                        <a:defRPr sz="1300">
                          <a:solidFill>
                            <a:schemeClr val="tx1"/>
                          </a:solidFill>
                          <a:latin typeface="Calibri" panose="020F0502020204030204" pitchFamily="34" charset="0"/>
                          <a:ea typeface="ＭＳ Ｐゴシック" panose="020B0600070205080204" pitchFamily="34" charset="-128"/>
                        </a:defRPr>
                      </a:lvl3pPr>
                      <a:lvl4pPr defTabSz="685800">
                        <a:lnSpc>
                          <a:spcPct val="90000"/>
                        </a:lnSpc>
                        <a:spcBef>
                          <a:spcPts val="375"/>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4pPr>
                      <a:lvl5pPr defTabSz="685800">
                        <a:lnSpc>
                          <a:spcPct val="90000"/>
                        </a:lnSpc>
                        <a:spcBef>
                          <a:spcPts val="375"/>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5pPr>
                      <a:lvl6pPr marL="1828800" indent="457200" defTabSz="685800" eaLnBrk="0" fontAlgn="base" hangingPunct="0">
                        <a:lnSpc>
                          <a:spcPct val="90000"/>
                        </a:lnSpc>
                        <a:spcBef>
                          <a:spcPts val="375"/>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6pPr>
                      <a:lvl7pPr marL="2286000" indent="457200" defTabSz="685800" eaLnBrk="0" fontAlgn="base" hangingPunct="0">
                        <a:lnSpc>
                          <a:spcPct val="90000"/>
                        </a:lnSpc>
                        <a:spcBef>
                          <a:spcPts val="375"/>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7pPr>
                      <a:lvl8pPr marL="2743200" indent="457200" defTabSz="685800" eaLnBrk="0" fontAlgn="base" hangingPunct="0">
                        <a:lnSpc>
                          <a:spcPct val="90000"/>
                        </a:lnSpc>
                        <a:spcBef>
                          <a:spcPts val="375"/>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8pPr>
                      <a:lvl9pPr marL="3200400" indent="457200" defTabSz="685800" eaLnBrk="0" fontAlgn="base" hangingPunct="0">
                        <a:lnSpc>
                          <a:spcPct val="90000"/>
                        </a:lnSpc>
                        <a:spcBef>
                          <a:spcPts val="375"/>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9pPr>
                    </a:lstStyle>
                    <a:p>
                      <a:pPr marL="0" marR="0" lvl="0" indent="0" algn="ctr" defTabSz="685800" rtl="0" eaLnBrk="1" fontAlgn="base" latinLnBrk="0" hangingPunct="1">
                        <a:lnSpc>
                          <a:spcPct val="115000"/>
                        </a:lnSpc>
                        <a:spcBef>
                          <a:spcPct val="0"/>
                        </a:spcBef>
                        <a:spcAft>
                          <a:spcPct val="0"/>
                        </a:spcAft>
                        <a:buClrTx/>
                        <a:buSzTx/>
                        <a:buFontTx/>
                        <a:buNone/>
                        <a:tabLst/>
                      </a:pPr>
                      <a:r>
                        <a:rPr kumimoji="0" lang="en-US" altLang="en-US" sz="1200" b="0" i="0" u="none" strike="noStrike" cap="none" normalizeH="0" baseline="0" smtClean="0">
                          <a:ln>
                            <a:noFill/>
                          </a:ln>
                          <a:solidFill>
                            <a:schemeClr val="tx1"/>
                          </a:solidFill>
                          <a:effectLst/>
                          <a:latin typeface="Calibri" panose="020F0502020204030204" pitchFamily="34" charset="0"/>
                          <a:ea typeface="ＭＳ Ｐゴシック" panose="020B0600070205080204" pitchFamily="34" charset="-128"/>
                        </a:rPr>
                        <a:t>100%</a:t>
                      </a:r>
                      <a:endParaRPr kumimoji="0" lang="en-US" altLang="en-US" sz="1200" b="1" i="0" u="none" strike="noStrike" cap="none" normalizeH="0" baseline="0" smtClean="0">
                        <a:ln>
                          <a:noFill/>
                        </a:ln>
                        <a:solidFill>
                          <a:schemeClr val="tx1"/>
                        </a:solidFill>
                        <a:effectLst/>
                        <a:latin typeface="Consolas" panose="020B0609020204030204" pitchFamily="49" charset="0"/>
                        <a:ea typeface="ＭＳ Ｐゴシック" panose="020B0600070205080204" pitchFamily="34" charset="-128"/>
                        <a:cs typeface="Times New Roman" panose="02020603050405020304" pitchFamily="18" charset="0"/>
                      </a:endParaRPr>
                    </a:p>
                  </a:txBody>
                  <a:tcPr marL="0" marR="0" marT="0" marB="0" horzOverflow="overflow">
                    <a:lnL>
                      <a:noFill/>
                    </a:lnL>
                    <a:lnR w="12700" cap="flat" cmpd="sng" algn="ctr">
                      <a:solidFill>
                        <a:srgbClr val="A5A5A5"/>
                      </a:solidFill>
                      <a:prstDash val="solid"/>
                      <a:round/>
                      <a:headEnd type="none" w="med" len="med"/>
                      <a:tailEnd type="none" w="med" len="med"/>
                    </a:lnR>
                    <a:lnT w="12700" cap="flat" cmpd="sng" algn="ctr">
                      <a:solidFill>
                        <a:srgbClr val="A5A5A5"/>
                      </a:solidFill>
                      <a:prstDash val="solid"/>
                      <a:round/>
                      <a:headEnd type="none" w="med" len="med"/>
                      <a:tailEnd type="none" w="med" len="med"/>
                    </a:lnT>
                    <a:lnB w="12700" cap="flat" cmpd="sng" algn="ctr">
                      <a:solidFill>
                        <a:srgbClr val="A5A5A5"/>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6"/>
                  </a:ext>
                </a:extLst>
              </a:tr>
              <a:tr h="423200">
                <a:tc>
                  <a:txBody>
                    <a:bodyPr/>
                    <a:lstStyle>
                      <a:lvl1pPr defTabSz="685800">
                        <a:lnSpc>
                          <a:spcPct val="90000"/>
                        </a:lnSpc>
                        <a:spcBef>
                          <a:spcPts val="750"/>
                        </a:spcBef>
                        <a:buFont typeface="Arial" panose="020B0604020202020204" pitchFamily="34" charset="0"/>
                        <a:defRPr sz="1900">
                          <a:solidFill>
                            <a:schemeClr val="tx1"/>
                          </a:solidFill>
                          <a:latin typeface="Calibri" panose="020F0502020204030204" pitchFamily="34" charset="0"/>
                          <a:ea typeface="ＭＳ Ｐゴシック" panose="020B0600070205080204" pitchFamily="34" charset="-128"/>
                        </a:defRPr>
                      </a:lvl1pPr>
                      <a:lvl2pPr defTabSz="685800">
                        <a:lnSpc>
                          <a:spcPct val="90000"/>
                        </a:lnSpc>
                        <a:spcBef>
                          <a:spcPts val="375"/>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2pPr>
                      <a:lvl3pPr defTabSz="685800">
                        <a:lnSpc>
                          <a:spcPct val="90000"/>
                        </a:lnSpc>
                        <a:spcBef>
                          <a:spcPts val="375"/>
                        </a:spcBef>
                        <a:buFont typeface="Arial" panose="020B0604020202020204" pitchFamily="34" charset="0"/>
                        <a:defRPr sz="1300">
                          <a:solidFill>
                            <a:schemeClr val="tx1"/>
                          </a:solidFill>
                          <a:latin typeface="Calibri" panose="020F0502020204030204" pitchFamily="34" charset="0"/>
                          <a:ea typeface="ＭＳ Ｐゴシック" panose="020B0600070205080204" pitchFamily="34" charset="-128"/>
                        </a:defRPr>
                      </a:lvl3pPr>
                      <a:lvl4pPr defTabSz="685800">
                        <a:lnSpc>
                          <a:spcPct val="90000"/>
                        </a:lnSpc>
                        <a:spcBef>
                          <a:spcPts val="375"/>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4pPr>
                      <a:lvl5pPr defTabSz="685800">
                        <a:lnSpc>
                          <a:spcPct val="90000"/>
                        </a:lnSpc>
                        <a:spcBef>
                          <a:spcPts val="375"/>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5pPr>
                      <a:lvl6pPr marL="1828800" indent="457200" defTabSz="685800" eaLnBrk="0" fontAlgn="base" hangingPunct="0">
                        <a:lnSpc>
                          <a:spcPct val="90000"/>
                        </a:lnSpc>
                        <a:spcBef>
                          <a:spcPts val="375"/>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6pPr>
                      <a:lvl7pPr marL="2286000" indent="457200" defTabSz="685800" eaLnBrk="0" fontAlgn="base" hangingPunct="0">
                        <a:lnSpc>
                          <a:spcPct val="90000"/>
                        </a:lnSpc>
                        <a:spcBef>
                          <a:spcPts val="375"/>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7pPr>
                      <a:lvl8pPr marL="2743200" indent="457200" defTabSz="685800" eaLnBrk="0" fontAlgn="base" hangingPunct="0">
                        <a:lnSpc>
                          <a:spcPct val="90000"/>
                        </a:lnSpc>
                        <a:spcBef>
                          <a:spcPts val="375"/>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8pPr>
                      <a:lvl9pPr marL="3200400" indent="457200" defTabSz="685800" eaLnBrk="0" fontAlgn="base" hangingPunct="0">
                        <a:lnSpc>
                          <a:spcPct val="90000"/>
                        </a:lnSpc>
                        <a:spcBef>
                          <a:spcPts val="375"/>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9pPr>
                    </a:lstStyle>
                    <a:p>
                      <a:pPr marL="0" marR="0" lvl="0" indent="0" algn="ctr" defTabSz="685800" rtl="0" eaLnBrk="1" fontAlgn="base" latinLnBrk="0" hangingPunct="1">
                        <a:lnSpc>
                          <a:spcPct val="115000"/>
                        </a:lnSpc>
                        <a:spcBef>
                          <a:spcPct val="0"/>
                        </a:spcBef>
                        <a:spcAft>
                          <a:spcPct val="0"/>
                        </a:spcAft>
                        <a:buClrTx/>
                        <a:buSzTx/>
                        <a:buFontTx/>
                        <a:buNone/>
                        <a:tabLst/>
                      </a:pPr>
                      <a:r>
                        <a:rPr kumimoji="0" lang="en-US" altLang="en-US" sz="1200" b="1" i="0" u="none" strike="noStrike" cap="none" normalizeH="0" baseline="0" smtClean="0">
                          <a:ln>
                            <a:noFill/>
                          </a:ln>
                          <a:solidFill>
                            <a:schemeClr val="tx1"/>
                          </a:solidFill>
                          <a:effectLst/>
                          <a:latin typeface="Calibri" panose="020F0502020204030204" pitchFamily="34" charset="0"/>
                          <a:ea typeface="ＭＳ Ｐゴシック" panose="020B0600070205080204" pitchFamily="34" charset="-128"/>
                        </a:rPr>
                        <a:t>S5</a:t>
                      </a:r>
                      <a:endParaRPr kumimoji="0" lang="en-US" altLang="en-US" sz="1200" b="1" i="0" u="none" strike="noStrike" cap="none" normalizeH="0" baseline="0" smtClean="0">
                        <a:ln>
                          <a:noFill/>
                        </a:ln>
                        <a:solidFill>
                          <a:schemeClr val="tx1"/>
                        </a:solidFill>
                        <a:effectLst/>
                        <a:latin typeface="Consolas" panose="020B0609020204030204" pitchFamily="49" charset="0"/>
                        <a:ea typeface="ＭＳ Ｐゴシック" panose="020B0600070205080204" pitchFamily="34" charset="-128"/>
                        <a:cs typeface="Times New Roman" panose="02020603050405020304" pitchFamily="18" charset="0"/>
                      </a:endParaRPr>
                    </a:p>
                  </a:txBody>
                  <a:tcPr marL="0" marR="0" marT="0" marB="0" horzOverflow="overflow">
                    <a:lnL w="12700" cap="flat" cmpd="sng" algn="ctr">
                      <a:solidFill>
                        <a:srgbClr val="A5A5A5"/>
                      </a:solidFill>
                      <a:prstDash val="solid"/>
                      <a:round/>
                      <a:headEnd type="none" w="med" len="med"/>
                      <a:tailEnd type="none" w="med" len="med"/>
                    </a:lnL>
                    <a:lnR>
                      <a:noFill/>
                    </a:lnR>
                    <a:lnT w="12700" cap="flat" cmpd="sng" algn="ctr">
                      <a:solidFill>
                        <a:srgbClr val="A5A5A5"/>
                      </a:solidFill>
                      <a:prstDash val="solid"/>
                      <a:round/>
                      <a:headEnd type="none" w="med" len="med"/>
                      <a:tailEnd type="none" w="med" len="med"/>
                    </a:lnT>
                    <a:lnB w="12700" cap="flat" cmpd="sng" algn="ctr">
                      <a:solidFill>
                        <a:srgbClr val="A5A5A5"/>
                      </a:solidFill>
                      <a:prstDash val="solid"/>
                      <a:round/>
                      <a:headEnd type="none" w="med" len="med"/>
                      <a:tailEnd type="none" w="med" len="med"/>
                    </a:lnB>
                    <a:lnTlToBr>
                      <a:noFill/>
                    </a:lnTlToBr>
                    <a:lnBlToTr>
                      <a:noFill/>
                    </a:lnBlToTr>
                    <a:solidFill>
                      <a:srgbClr val="F0F0F0"/>
                    </a:solidFill>
                  </a:tcPr>
                </a:tc>
                <a:tc>
                  <a:txBody>
                    <a:bodyPr/>
                    <a:lstStyle>
                      <a:lvl1pPr defTabSz="685800">
                        <a:lnSpc>
                          <a:spcPct val="90000"/>
                        </a:lnSpc>
                        <a:spcBef>
                          <a:spcPts val="750"/>
                        </a:spcBef>
                        <a:buFont typeface="Arial" panose="020B0604020202020204" pitchFamily="34" charset="0"/>
                        <a:defRPr sz="1900">
                          <a:solidFill>
                            <a:schemeClr val="tx1"/>
                          </a:solidFill>
                          <a:latin typeface="Calibri" panose="020F0502020204030204" pitchFamily="34" charset="0"/>
                          <a:ea typeface="ＭＳ Ｐゴシック" panose="020B0600070205080204" pitchFamily="34" charset="-128"/>
                        </a:defRPr>
                      </a:lvl1pPr>
                      <a:lvl2pPr defTabSz="685800">
                        <a:lnSpc>
                          <a:spcPct val="90000"/>
                        </a:lnSpc>
                        <a:spcBef>
                          <a:spcPts val="375"/>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2pPr>
                      <a:lvl3pPr defTabSz="685800">
                        <a:lnSpc>
                          <a:spcPct val="90000"/>
                        </a:lnSpc>
                        <a:spcBef>
                          <a:spcPts val="375"/>
                        </a:spcBef>
                        <a:buFont typeface="Arial" panose="020B0604020202020204" pitchFamily="34" charset="0"/>
                        <a:defRPr sz="1300">
                          <a:solidFill>
                            <a:schemeClr val="tx1"/>
                          </a:solidFill>
                          <a:latin typeface="Calibri" panose="020F0502020204030204" pitchFamily="34" charset="0"/>
                          <a:ea typeface="ＭＳ Ｐゴシック" panose="020B0600070205080204" pitchFamily="34" charset="-128"/>
                        </a:defRPr>
                      </a:lvl3pPr>
                      <a:lvl4pPr defTabSz="685800">
                        <a:lnSpc>
                          <a:spcPct val="90000"/>
                        </a:lnSpc>
                        <a:spcBef>
                          <a:spcPts val="375"/>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4pPr>
                      <a:lvl5pPr defTabSz="685800">
                        <a:lnSpc>
                          <a:spcPct val="90000"/>
                        </a:lnSpc>
                        <a:spcBef>
                          <a:spcPts val="375"/>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5pPr>
                      <a:lvl6pPr marL="1828800" indent="457200" defTabSz="685800" eaLnBrk="0" fontAlgn="base" hangingPunct="0">
                        <a:lnSpc>
                          <a:spcPct val="90000"/>
                        </a:lnSpc>
                        <a:spcBef>
                          <a:spcPts val="375"/>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6pPr>
                      <a:lvl7pPr marL="2286000" indent="457200" defTabSz="685800" eaLnBrk="0" fontAlgn="base" hangingPunct="0">
                        <a:lnSpc>
                          <a:spcPct val="90000"/>
                        </a:lnSpc>
                        <a:spcBef>
                          <a:spcPts val="375"/>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7pPr>
                      <a:lvl8pPr marL="2743200" indent="457200" defTabSz="685800" eaLnBrk="0" fontAlgn="base" hangingPunct="0">
                        <a:lnSpc>
                          <a:spcPct val="90000"/>
                        </a:lnSpc>
                        <a:spcBef>
                          <a:spcPts val="375"/>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8pPr>
                      <a:lvl9pPr marL="3200400" indent="457200" defTabSz="685800" eaLnBrk="0" fontAlgn="base" hangingPunct="0">
                        <a:lnSpc>
                          <a:spcPct val="90000"/>
                        </a:lnSpc>
                        <a:spcBef>
                          <a:spcPts val="375"/>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9pPr>
                    </a:lstStyle>
                    <a:p>
                      <a:pPr marL="0" marR="0" lvl="0" indent="0" algn="ctr" defTabSz="685800" rtl="0" eaLnBrk="1" fontAlgn="base" latinLnBrk="0" hangingPunct="1">
                        <a:lnSpc>
                          <a:spcPct val="115000"/>
                        </a:lnSpc>
                        <a:spcBef>
                          <a:spcPct val="0"/>
                        </a:spcBef>
                        <a:spcAft>
                          <a:spcPct val="0"/>
                        </a:spcAft>
                        <a:buClrTx/>
                        <a:buSzTx/>
                        <a:buFontTx/>
                        <a:buNone/>
                        <a:tabLst/>
                      </a:pPr>
                      <a:r>
                        <a:rPr kumimoji="0" lang="en-US" altLang="en-US" sz="1200" b="0" i="0" u="none" strike="noStrike" cap="none" normalizeH="0" baseline="0" smtClean="0">
                          <a:ln>
                            <a:noFill/>
                          </a:ln>
                          <a:solidFill>
                            <a:schemeClr val="tx1"/>
                          </a:solidFill>
                          <a:effectLst/>
                          <a:latin typeface="Calibri" panose="020F0502020204030204" pitchFamily="34" charset="0"/>
                          <a:ea typeface="ＭＳ Ｐゴシック" panose="020B0600070205080204" pitchFamily="34" charset="-128"/>
                        </a:rPr>
                        <a:t>100%</a:t>
                      </a:r>
                      <a:endParaRPr kumimoji="0" lang="en-US" altLang="en-US" sz="1200" b="1" i="0" u="none" strike="noStrike" cap="none" normalizeH="0" baseline="0" smtClean="0">
                        <a:ln>
                          <a:noFill/>
                        </a:ln>
                        <a:solidFill>
                          <a:schemeClr val="tx1"/>
                        </a:solidFill>
                        <a:effectLst/>
                        <a:latin typeface="Consolas" panose="020B0609020204030204" pitchFamily="49" charset="0"/>
                        <a:ea typeface="ＭＳ Ｐゴシック" panose="020B0600070205080204" pitchFamily="34" charset="-128"/>
                        <a:cs typeface="Times New Roman" panose="02020603050405020304" pitchFamily="18" charset="0"/>
                      </a:endParaRPr>
                    </a:p>
                  </a:txBody>
                  <a:tcPr marL="0" marR="0" marT="0" marB="0" horzOverflow="overflow">
                    <a:lnL>
                      <a:noFill/>
                    </a:lnL>
                    <a:lnR>
                      <a:noFill/>
                    </a:lnR>
                    <a:lnT w="12700" cap="flat" cmpd="sng" algn="ctr">
                      <a:solidFill>
                        <a:srgbClr val="A5A5A5"/>
                      </a:solidFill>
                      <a:prstDash val="solid"/>
                      <a:round/>
                      <a:headEnd type="none" w="med" len="med"/>
                      <a:tailEnd type="none" w="med" len="med"/>
                    </a:lnT>
                    <a:lnB w="12700" cap="flat" cmpd="sng" algn="ctr">
                      <a:solidFill>
                        <a:srgbClr val="A5A5A5"/>
                      </a:solidFill>
                      <a:prstDash val="solid"/>
                      <a:round/>
                      <a:headEnd type="none" w="med" len="med"/>
                      <a:tailEnd type="none" w="med" len="med"/>
                    </a:lnB>
                    <a:lnTlToBr>
                      <a:noFill/>
                    </a:lnTlToBr>
                    <a:lnBlToTr>
                      <a:noFill/>
                    </a:lnBlToTr>
                    <a:solidFill>
                      <a:srgbClr val="F0F0F0"/>
                    </a:solidFill>
                  </a:tcPr>
                </a:tc>
                <a:tc>
                  <a:txBody>
                    <a:bodyPr/>
                    <a:lstStyle>
                      <a:lvl1pPr defTabSz="685800">
                        <a:lnSpc>
                          <a:spcPct val="90000"/>
                        </a:lnSpc>
                        <a:spcBef>
                          <a:spcPts val="750"/>
                        </a:spcBef>
                        <a:buFont typeface="Arial" panose="020B0604020202020204" pitchFamily="34" charset="0"/>
                        <a:defRPr sz="1900">
                          <a:solidFill>
                            <a:schemeClr val="tx1"/>
                          </a:solidFill>
                          <a:latin typeface="Calibri" panose="020F0502020204030204" pitchFamily="34" charset="0"/>
                          <a:ea typeface="ＭＳ Ｐゴシック" panose="020B0600070205080204" pitchFamily="34" charset="-128"/>
                        </a:defRPr>
                      </a:lvl1pPr>
                      <a:lvl2pPr defTabSz="685800">
                        <a:lnSpc>
                          <a:spcPct val="90000"/>
                        </a:lnSpc>
                        <a:spcBef>
                          <a:spcPts val="375"/>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2pPr>
                      <a:lvl3pPr defTabSz="685800">
                        <a:lnSpc>
                          <a:spcPct val="90000"/>
                        </a:lnSpc>
                        <a:spcBef>
                          <a:spcPts val="375"/>
                        </a:spcBef>
                        <a:buFont typeface="Arial" panose="020B0604020202020204" pitchFamily="34" charset="0"/>
                        <a:defRPr sz="1300">
                          <a:solidFill>
                            <a:schemeClr val="tx1"/>
                          </a:solidFill>
                          <a:latin typeface="Calibri" panose="020F0502020204030204" pitchFamily="34" charset="0"/>
                          <a:ea typeface="ＭＳ Ｐゴシック" panose="020B0600070205080204" pitchFamily="34" charset="-128"/>
                        </a:defRPr>
                      </a:lvl3pPr>
                      <a:lvl4pPr defTabSz="685800">
                        <a:lnSpc>
                          <a:spcPct val="90000"/>
                        </a:lnSpc>
                        <a:spcBef>
                          <a:spcPts val="375"/>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4pPr>
                      <a:lvl5pPr defTabSz="685800">
                        <a:lnSpc>
                          <a:spcPct val="90000"/>
                        </a:lnSpc>
                        <a:spcBef>
                          <a:spcPts val="375"/>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5pPr>
                      <a:lvl6pPr marL="1828800" indent="457200" defTabSz="685800" eaLnBrk="0" fontAlgn="base" hangingPunct="0">
                        <a:lnSpc>
                          <a:spcPct val="90000"/>
                        </a:lnSpc>
                        <a:spcBef>
                          <a:spcPts val="375"/>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6pPr>
                      <a:lvl7pPr marL="2286000" indent="457200" defTabSz="685800" eaLnBrk="0" fontAlgn="base" hangingPunct="0">
                        <a:lnSpc>
                          <a:spcPct val="90000"/>
                        </a:lnSpc>
                        <a:spcBef>
                          <a:spcPts val="375"/>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7pPr>
                      <a:lvl8pPr marL="2743200" indent="457200" defTabSz="685800" eaLnBrk="0" fontAlgn="base" hangingPunct="0">
                        <a:lnSpc>
                          <a:spcPct val="90000"/>
                        </a:lnSpc>
                        <a:spcBef>
                          <a:spcPts val="375"/>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8pPr>
                      <a:lvl9pPr marL="3200400" indent="457200" defTabSz="685800" eaLnBrk="0" fontAlgn="base" hangingPunct="0">
                        <a:lnSpc>
                          <a:spcPct val="90000"/>
                        </a:lnSpc>
                        <a:spcBef>
                          <a:spcPts val="375"/>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9pPr>
                    </a:lstStyle>
                    <a:p>
                      <a:pPr marL="0" marR="0" lvl="0" indent="0" algn="ctr" defTabSz="685800" rtl="0" eaLnBrk="1" fontAlgn="base" latinLnBrk="0" hangingPunct="1">
                        <a:lnSpc>
                          <a:spcPct val="115000"/>
                        </a:lnSpc>
                        <a:spcBef>
                          <a:spcPct val="0"/>
                        </a:spcBef>
                        <a:spcAft>
                          <a:spcPct val="0"/>
                        </a:spcAft>
                        <a:buClrTx/>
                        <a:buSzTx/>
                        <a:buFontTx/>
                        <a:buNone/>
                        <a:tabLst/>
                      </a:pPr>
                      <a:r>
                        <a:rPr kumimoji="0" lang="en-US" altLang="en-US" sz="1200" b="0" i="0" u="none" strike="noStrike" cap="none" normalizeH="0" baseline="0" smtClean="0">
                          <a:ln>
                            <a:noFill/>
                          </a:ln>
                          <a:solidFill>
                            <a:schemeClr val="tx1"/>
                          </a:solidFill>
                          <a:effectLst/>
                          <a:latin typeface="Calibri" panose="020F0502020204030204" pitchFamily="34" charset="0"/>
                          <a:ea typeface="ＭＳ Ｐゴシック" panose="020B0600070205080204" pitchFamily="34" charset="-128"/>
                        </a:rPr>
                        <a:t>33%</a:t>
                      </a:r>
                      <a:endParaRPr kumimoji="0" lang="en-US" altLang="en-US" sz="1200" b="1" i="0" u="none" strike="noStrike" cap="none" normalizeH="0" baseline="0" smtClean="0">
                        <a:ln>
                          <a:noFill/>
                        </a:ln>
                        <a:solidFill>
                          <a:schemeClr val="tx1"/>
                        </a:solidFill>
                        <a:effectLst/>
                        <a:latin typeface="Consolas" panose="020B0609020204030204" pitchFamily="49" charset="0"/>
                        <a:ea typeface="ＭＳ Ｐゴシック" panose="020B0600070205080204" pitchFamily="34" charset="-128"/>
                        <a:cs typeface="Times New Roman" panose="02020603050405020304" pitchFamily="18" charset="0"/>
                      </a:endParaRPr>
                    </a:p>
                  </a:txBody>
                  <a:tcPr marL="0" marR="0" marT="0" marB="0" horzOverflow="overflow">
                    <a:lnL>
                      <a:noFill/>
                    </a:lnL>
                    <a:lnR>
                      <a:noFill/>
                    </a:lnR>
                    <a:lnT w="12700" cap="flat" cmpd="sng" algn="ctr">
                      <a:solidFill>
                        <a:srgbClr val="A5A5A5"/>
                      </a:solidFill>
                      <a:prstDash val="solid"/>
                      <a:round/>
                      <a:headEnd type="none" w="med" len="med"/>
                      <a:tailEnd type="none" w="med" len="med"/>
                    </a:lnT>
                    <a:lnB w="12700" cap="flat" cmpd="sng" algn="ctr">
                      <a:solidFill>
                        <a:srgbClr val="A5A5A5"/>
                      </a:solidFill>
                      <a:prstDash val="solid"/>
                      <a:round/>
                      <a:headEnd type="none" w="med" len="med"/>
                      <a:tailEnd type="none" w="med" len="med"/>
                    </a:lnB>
                    <a:lnTlToBr>
                      <a:noFill/>
                    </a:lnTlToBr>
                    <a:lnBlToTr>
                      <a:noFill/>
                    </a:lnBlToTr>
                    <a:solidFill>
                      <a:srgbClr val="F0F0F0"/>
                    </a:solidFill>
                  </a:tcPr>
                </a:tc>
                <a:tc>
                  <a:txBody>
                    <a:bodyPr/>
                    <a:lstStyle>
                      <a:lvl1pPr defTabSz="685800">
                        <a:lnSpc>
                          <a:spcPct val="90000"/>
                        </a:lnSpc>
                        <a:spcBef>
                          <a:spcPts val="750"/>
                        </a:spcBef>
                        <a:buFont typeface="Arial" panose="020B0604020202020204" pitchFamily="34" charset="0"/>
                        <a:defRPr sz="1900">
                          <a:solidFill>
                            <a:schemeClr val="tx1"/>
                          </a:solidFill>
                          <a:latin typeface="Calibri" panose="020F0502020204030204" pitchFamily="34" charset="0"/>
                          <a:ea typeface="ＭＳ Ｐゴシック" panose="020B0600070205080204" pitchFamily="34" charset="-128"/>
                        </a:defRPr>
                      </a:lvl1pPr>
                      <a:lvl2pPr defTabSz="685800">
                        <a:lnSpc>
                          <a:spcPct val="90000"/>
                        </a:lnSpc>
                        <a:spcBef>
                          <a:spcPts val="375"/>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2pPr>
                      <a:lvl3pPr defTabSz="685800">
                        <a:lnSpc>
                          <a:spcPct val="90000"/>
                        </a:lnSpc>
                        <a:spcBef>
                          <a:spcPts val="375"/>
                        </a:spcBef>
                        <a:buFont typeface="Arial" panose="020B0604020202020204" pitchFamily="34" charset="0"/>
                        <a:defRPr sz="1300">
                          <a:solidFill>
                            <a:schemeClr val="tx1"/>
                          </a:solidFill>
                          <a:latin typeface="Calibri" panose="020F0502020204030204" pitchFamily="34" charset="0"/>
                          <a:ea typeface="ＭＳ Ｐゴシック" panose="020B0600070205080204" pitchFamily="34" charset="-128"/>
                        </a:defRPr>
                      </a:lvl3pPr>
                      <a:lvl4pPr defTabSz="685800">
                        <a:lnSpc>
                          <a:spcPct val="90000"/>
                        </a:lnSpc>
                        <a:spcBef>
                          <a:spcPts val="375"/>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4pPr>
                      <a:lvl5pPr defTabSz="685800">
                        <a:lnSpc>
                          <a:spcPct val="90000"/>
                        </a:lnSpc>
                        <a:spcBef>
                          <a:spcPts val="375"/>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5pPr>
                      <a:lvl6pPr marL="1828800" indent="457200" defTabSz="685800" eaLnBrk="0" fontAlgn="base" hangingPunct="0">
                        <a:lnSpc>
                          <a:spcPct val="90000"/>
                        </a:lnSpc>
                        <a:spcBef>
                          <a:spcPts val="375"/>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6pPr>
                      <a:lvl7pPr marL="2286000" indent="457200" defTabSz="685800" eaLnBrk="0" fontAlgn="base" hangingPunct="0">
                        <a:lnSpc>
                          <a:spcPct val="90000"/>
                        </a:lnSpc>
                        <a:spcBef>
                          <a:spcPts val="375"/>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7pPr>
                      <a:lvl8pPr marL="2743200" indent="457200" defTabSz="685800" eaLnBrk="0" fontAlgn="base" hangingPunct="0">
                        <a:lnSpc>
                          <a:spcPct val="90000"/>
                        </a:lnSpc>
                        <a:spcBef>
                          <a:spcPts val="375"/>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8pPr>
                      <a:lvl9pPr marL="3200400" indent="457200" defTabSz="685800" eaLnBrk="0" fontAlgn="base" hangingPunct="0">
                        <a:lnSpc>
                          <a:spcPct val="90000"/>
                        </a:lnSpc>
                        <a:spcBef>
                          <a:spcPts val="375"/>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9pPr>
                    </a:lstStyle>
                    <a:p>
                      <a:pPr marL="0" marR="0" lvl="0" indent="0" algn="ctr" defTabSz="685800" rtl="0" eaLnBrk="1" fontAlgn="base" latinLnBrk="0" hangingPunct="1">
                        <a:lnSpc>
                          <a:spcPct val="115000"/>
                        </a:lnSpc>
                        <a:spcBef>
                          <a:spcPct val="0"/>
                        </a:spcBef>
                        <a:spcAft>
                          <a:spcPct val="0"/>
                        </a:spcAft>
                        <a:buClrTx/>
                        <a:buSzTx/>
                        <a:buFontTx/>
                        <a:buNone/>
                        <a:tabLst/>
                      </a:pPr>
                      <a:r>
                        <a:rPr kumimoji="0" lang="en-US" altLang="en-US" sz="1200" b="0" i="0" u="none" strike="noStrike" cap="none" normalizeH="0" baseline="0" smtClean="0">
                          <a:ln>
                            <a:noFill/>
                          </a:ln>
                          <a:solidFill>
                            <a:schemeClr val="tx1"/>
                          </a:solidFill>
                          <a:effectLst/>
                          <a:latin typeface="Calibri" panose="020F0502020204030204" pitchFamily="34" charset="0"/>
                          <a:ea typeface="ＭＳ Ｐゴシック" panose="020B0600070205080204" pitchFamily="34" charset="-128"/>
                        </a:rPr>
                        <a:t>33%</a:t>
                      </a:r>
                      <a:endParaRPr kumimoji="0" lang="en-US" altLang="en-US" sz="1200" b="1" i="0" u="none" strike="noStrike" cap="none" normalizeH="0" baseline="0" smtClean="0">
                        <a:ln>
                          <a:noFill/>
                        </a:ln>
                        <a:solidFill>
                          <a:schemeClr val="tx1"/>
                        </a:solidFill>
                        <a:effectLst/>
                        <a:latin typeface="Consolas" panose="020B0609020204030204" pitchFamily="49" charset="0"/>
                        <a:ea typeface="ＭＳ Ｐゴシック" panose="020B0600070205080204" pitchFamily="34" charset="-128"/>
                        <a:cs typeface="Times New Roman" panose="02020603050405020304" pitchFamily="18" charset="0"/>
                      </a:endParaRPr>
                    </a:p>
                  </a:txBody>
                  <a:tcPr marL="0" marR="0" marT="0" marB="0" horzOverflow="overflow">
                    <a:lnL>
                      <a:noFill/>
                    </a:lnL>
                    <a:lnR>
                      <a:noFill/>
                    </a:lnR>
                    <a:lnT w="12700" cap="flat" cmpd="sng" algn="ctr">
                      <a:solidFill>
                        <a:srgbClr val="A5A5A5"/>
                      </a:solidFill>
                      <a:prstDash val="solid"/>
                      <a:round/>
                      <a:headEnd type="none" w="med" len="med"/>
                      <a:tailEnd type="none" w="med" len="med"/>
                    </a:lnT>
                    <a:lnB w="12700" cap="flat" cmpd="sng" algn="ctr">
                      <a:solidFill>
                        <a:srgbClr val="A5A5A5"/>
                      </a:solidFill>
                      <a:prstDash val="solid"/>
                      <a:round/>
                      <a:headEnd type="none" w="med" len="med"/>
                      <a:tailEnd type="none" w="med" len="med"/>
                    </a:lnB>
                    <a:lnTlToBr>
                      <a:noFill/>
                    </a:lnTlToBr>
                    <a:lnBlToTr>
                      <a:noFill/>
                    </a:lnBlToTr>
                    <a:solidFill>
                      <a:srgbClr val="F0F0F0"/>
                    </a:solidFill>
                  </a:tcPr>
                </a:tc>
                <a:tc>
                  <a:txBody>
                    <a:bodyPr/>
                    <a:lstStyle>
                      <a:lvl1pPr defTabSz="685800">
                        <a:lnSpc>
                          <a:spcPct val="90000"/>
                        </a:lnSpc>
                        <a:spcBef>
                          <a:spcPts val="750"/>
                        </a:spcBef>
                        <a:buFont typeface="Arial" panose="020B0604020202020204" pitchFamily="34" charset="0"/>
                        <a:defRPr sz="1900">
                          <a:solidFill>
                            <a:schemeClr val="tx1"/>
                          </a:solidFill>
                          <a:latin typeface="Calibri" panose="020F0502020204030204" pitchFamily="34" charset="0"/>
                          <a:ea typeface="ＭＳ Ｐゴシック" panose="020B0600070205080204" pitchFamily="34" charset="-128"/>
                        </a:defRPr>
                      </a:lvl1pPr>
                      <a:lvl2pPr defTabSz="685800">
                        <a:lnSpc>
                          <a:spcPct val="90000"/>
                        </a:lnSpc>
                        <a:spcBef>
                          <a:spcPts val="375"/>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2pPr>
                      <a:lvl3pPr defTabSz="685800">
                        <a:lnSpc>
                          <a:spcPct val="90000"/>
                        </a:lnSpc>
                        <a:spcBef>
                          <a:spcPts val="375"/>
                        </a:spcBef>
                        <a:buFont typeface="Arial" panose="020B0604020202020204" pitchFamily="34" charset="0"/>
                        <a:defRPr sz="1300">
                          <a:solidFill>
                            <a:schemeClr val="tx1"/>
                          </a:solidFill>
                          <a:latin typeface="Calibri" panose="020F0502020204030204" pitchFamily="34" charset="0"/>
                          <a:ea typeface="ＭＳ Ｐゴシック" panose="020B0600070205080204" pitchFamily="34" charset="-128"/>
                        </a:defRPr>
                      </a:lvl3pPr>
                      <a:lvl4pPr defTabSz="685800">
                        <a:lnSpc>
                          <a:spcPct val="90000"/>
                        </a:lnSpc>
                        <a:spcBef>
                          <a:spcPts val="375"/>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4pPr>
                      <a:lvl5pPr defTabSz="685800">
                        <a:lnSpc>
                          <a:spcPct val="90000"/>
                        </a:lnSpc>
                        <a:spcBef>
                          <a:spcPts val="375"/>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5pPr>
                      <a:lvl6pPr marL="1828800" indent="457200" defTabSz="685800" eaLnBrk="0" fontAlgn="base" hangingPunct="0">
                        <a:lnSpc>
                          <a:spcPct val="90000"/>
                        </a:lnSpc>
                        <a:spcBef>
                          <a:spcPts val="375"/>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6pPr>
                      <a:lvl7pPr marL="2286000" indent="457200" defTabSz="685800" eaLnBrk="0" fontAlgn="base" hangingPunct="0">
                        <a:lnSpc>
                          <a:spcPct val="90000"/>
                        </a:lnSpc>
                        <a:spcBef>
                          <a:spcPts val="375"/>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7pPr>
                      <a:lvl8pPr marL="2743200" indent="457200" defTabSz="685800" eaLnBrk="0" fontAlgn="base" hangingPunct="0">
                        <a:lnSpc>
                          <a:spcPct val="90000"/>
                        </a:lnSpc>
                        <a:spcBef>
                          <a:spcPts val="375"/>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8pPr>
                      <a:lvl9pPr marL="3200400" indent="457200" defTabSz="685800" eaLnBrk="0" fontAlgn="base" hangingPunct="0">
                        <a:lnSpc>
                          <a:spcPct val="90000"/>
                        </a:lnSpc>
                        <a:spcBef>
                          <a:spcPts val="375"/>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9pPr>
                    </a:lstStyle>
                    <a:p>
                      <a:pPr marL="0" marR="0" lvl="0" indent="0" algn="ctr" defTabSz="685800" rtl="0" eaLnBrk="1" fontAlgn="base" latinLnBrk="0" hangingPunct="1">
                        <a:lnSpc>
                          <a:spcPct val="115000"/>
                        </a:lnSpc>
                        <a:spcBef>
                          <a:spcPct val="0"/>
                        </a:spcBef>
                        <a:spcAft>
                          <a:spcPct val="0"/>
                        </a:spcAft>
                        <a:buClrTx/>
                        <a:buSzTx/>
                        <a:buFontTx/>
                        <a:buNone/>
                        <a:tabLst/>
                      </a:pPr>
                      <a:r>
                        <a:rPr kumimoji="0" lang="en-US" altLang="en-US" sz="1200" b="0" i="0" u="none" strike="noStrike" cap="none" normalizeH="0" baseline="0" smtClean="0">
                          <a:ln>
                            <a:noFill/>
                          </a:ln>
                          <a:solidFill>
                            <a:schemeClr val="tx1"/>
                          </a:solidFill>
                          <a:effectLst/>
                          <a:latin typeface="Calibri" panose="020F0502020204030204" pitchFamily="34" charset="0"/>
                          <a:ea typeface="ＭＳ Ｐゴシック" panose="020B0600070205080204" pitchFamily="34" charset="-128"/>
                        </a:rPr>
                        <a:t>0%</a:t>
                      </a:r>
                      <a:endParaRPr kumimoji="0" lang="en-US" altLang="en-US" sz="1200" b="1" i="0" u="none" strike="noStrike" cap="none" normalizeH="0" baseline="0" smtClean="0">
                        <a:ln>
                          <a:noFill/>
                        </a:ln>
                        <a:solidFill>
                          <a:schemeClr val="tx1"/>
                        </a:solidFill>
                        <a:effectLst/>
                        <a:latin typeface="Consolas" panose="020B0609020204030204" pitchFamily="49" charset="0"/>
                        <a:ea typeface="ＭＳ Ｐゴシック" panose="020B0600070205080204" pitchFamily="34" charset="-128"/>
                        <a:cs typeface="Times New Roman" panose="02020603050405020304" pitchFamily="18" charset="0"/>
                      </a:endParaRPr>
                    </a:p>
                  </a:txBody>
                  <a:tcPr marL="0" marR="0" marT="0" marB="0" horzOverflow="overflow">
                    <a:lnL>
                      <a:noFill/>
                    </a:lnL>
                    <a:lnR>
                      <a:noFill/>
                    </a:lnR>
                    <a:lnT w="12700" cap="flat" cmpd="sng" algn="ctr">
                      <a:solidFill>
                        <a:srgbClr val="A5A5A5"/>
                      </a:solidFill>
                      <a:prstDash val="solid"/>
                      <a:round/>
                      <a:headEnd type="none" w="med" len="med"/>
                      <a:tailEnd type="none" w="med" len="med"/>
                    </a:lnT>
                    <a:lnB w="12700" cap="flat" cmpd="sng" algn="ctr">
                      <a:solidFill>
                        <a:srgbClr val="A5A5A5"/>
                      </a:solidFill>
                      <a:prstDash val="solid"/>
                      <a:round/>
                      <a:headEnd type="none" w="med" len="med"/>
                      <a:tailEnd type="none" w="med" len="med"/>
                    </a:lnB>
                    <a:lnTlToBr>
                      <a:noFill/>
                    </a:lnTlToBr>
                    <a:lnBlToTr>
                      <a:noFill/>
                    </a:lnBlToTr>
                    <a:solidFill>
                      <a:srgbClr val="F0F0F0"/>
                    </a:solidFill>
                  </a:tcPr>
                </a:tc>
                <a:tc>
                  <a:txBody>
                    <a:bodyPr/>
                    <a:lstStyle>
                      <a:lvl1pPr defTabSz="685800">
                        <a:lnSpc>
                          <a:spcPct val="90000"/>
                        </a:lnSpc>
                        <a:spcBef>
                          <a:spcPts val="750"/>
                        </a:spcBef>
                        <a:buFont typeface="Arial" panose="020B0604020202020204" pitchFamily="34" charset="0"/>
                        <a:defRPr sz="1900">
                          <a:solidFill>
                            <a:schemeClr val="tx1"/>
                          </a:solidFill>
                          <a:latin typeface="Calibri" panose="020F0502020204030204" pitchFamily="34" charset="0"/>
                          <a:ea typeface="ＭＳ Ｐゴシック" panose="020B0600070205080204" pitchFamily="34" charset="-128"/>
                        </a:defRPr>
                      </a:lvl1pPr>
                      <a:lvl2pPr defTabSz="685800">
                        <a:lnSpc>
                          <a:spcPct val="90000"/>
                        </a:lnSpc>
                        <a:spcBef>
                          <a:spcPts val="375"/>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2pPr>
                      <a:lvl3pPr defTabSz="685800">
                        <a:lnSpc>
                          <a:spcPct val="90000"/>
                        </a:lnSpc>
                        <a:spcBef>
                          <a:spcPts val="375"/>
                        </a:spcBef>
                        <a:buFont typeface="Arial" panose="020B0604020202020204" pitchFamily="34" charset="0"/>
                        <a:defRPr sz="1300">
                          <a:solidFill>
                            <a:schemeClr val="tx1"/>
                          </a:solidFill>
                          <a:latin typeface="Calibri" panose="020F0502020204030204" pitchFamily="34" charset="0"/>
                          <a:ea typeface="ＭＳ Ｐゴシック" panose="020B0600070205080204" pitchFamily="34" charset="-128"/>
                        </a:defRPr>
                      </a:lvl3pPr>
                      <a:lvl4pPr defTabSz="685800">
                        <a:lnSpc>
                          <a:spcPct val="90000"/>
                        </a:lnSpc>
                        <a:spcBef>
                          <a:spcPts val="375"/>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4pPr>
                      <a:lvl5pPr defTabSz="685800">
                        <a:lnSpc>
                          <a:spcPct val="90000"/>
                        </a:lnSpc>
                        <a:spcBef>
                          <a:spcPts val="375"/>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5pPr>
                      <a:lvl6pPr marL="1828800" indent="457200" defTabSz="685800" eaLnBrk="0" fontAlgn="base" hangingPunct="0">
                        <a:lnSpc>
                          <a:spcPct val="90000"/>
                        </a:lnSpc>
                        <a:spcBef>
                          <a:spcPts val="375"/>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6pPr>
                      <a:lvl7pPr marL="2286000" indent="457200" defTabSz="685800" eaLnBrk="0" fontAlgn="base" hangingPunct="0">
                        <a:lnSpc>
                          <a:spcPct val="90000"/>
                        </a:lnSpc>
                        <a:spcBef>
                          <a:spcPts val="375"/>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7pPr>
                      <a:lvl8pPr marL="2743200" indent="457200" defTabSz="685800" eaLnBrk="0" fontAlgn="base" hangingPunct="0">
                        <a:lnSpc>
                          <a:spcPct val="90000"/>
                        </a:lnSpc>
                        <a:spcBef>
                          <a:spcPts val="375"/>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8pPr>
                      <a:lvl9pPr marL="3200400" indent="457200" defTabSz="685800" eaLnBrk="0" fontAlgn="base" hangingPunct="0">
                        <a:lnSpc>
                          <a:spcPct val="90000"/>
                        </a:lnSpc>
                        <a:spcBef>
                          <a:spcPts val="375"/>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9pPr>
                    </a:lstStyle>
                    <a:p>
                      <a:pPr marL="0" marR="0" lvl="0" indent="0" algn="ctr" defTabSz="685800" rtl="0" eaLnBrk="1" fontAlgn="base" latinLnBrk="0" hangingPunct="1">
                        <a:lnSpc>
                          <a:spcPct val="115000"/>
                        </a:lnSpc>
                        <a:spcBef>
                          <a:spcPct val="0"/>
                        </a:spcBef>
                        <a:spcAft>
                          <a:spcPct val="0"/>
                        </a:spcAft>
                        <a:buClrTx/>
                        <a:buSzTx/>
                        <a:buFontTx/>
                        <a:buNone/>
                        <a:tabLst/>
                      </a:pPr>
                      <a:r>
                        <a:rPr kumimoji="0" lang="en-US" altLang="en-US" sz="1200" b="0" i="0" u="none" strike="noStrike" cap="none" normalizeH="0" baseline="0" smtClean="0">
                          <a:ln>
                            <a:noFill/>
                          </a:ln>
                          <a:solidFill>
                            <a:schemeClr val="tx1"/>
                          </a:solidFill>
                          <a:effectLst/>
                          <a:latin typeface="Calibri" panose="020F0502020204030204" pitchFamily="34" charset="0"/>
                          <a:ea typeface="ＭＳ Ｐゴシック" panose="020B0600070205080204" pitchFamily="34" charset="-128"/>
                        </a:rPr>
                        <a:t>100%</a:t>
                      </a:r>
                      <a:endParaRPr kumimoji="0" lang="en-US" altLang="en-US" sz="1200" b="1" i="0" u="none" strike="noStrike" cap="none" normalizeH="0" baseline="0" smtClean="0">
                        <a:ln>
                          <a:noFill/>
                        </a:ln>
                        <a:solidFill>
                          <a:schemeClr val="tx1"/>
                        </a:solidFill>
                        <a:effectLst/>
                        <a:latin typeface="Consolas" panose="020B0609020204030204" pitchFamily="49" charset="0"/>
                        <a:ea typeface="ＭＳ Ｐゴシック" panose="020B0600070205080204" pitchFamily="34" charset="-128"/>
                        <a:cs typeface="Times New Roman" panose="02020603050405020304" pitchFamily="18" charset="0"/>
                      </a:endParaRPr>
                    </a:p>
                  </a:txBody>
                  <a:tcPr marL="0" marR="0" marT="0" marB="0" horzOverflow="overflow">
                    <a:lnL>
                      <a:noFill/>
                    </a:lnL>
                    <a:lnR>
                      <a:noFill/>
                    </a:lnR>
                    <a:lnT w="12700" cap="flat" cmpd="sng" algn="ctr">
                      <a:solidFill>
                        <a:srgbClr val="A5A5A5"/>
                      </a:solidFill>
                      <a:prstDash val="solid"/>
                      <a:round/>
                      <a:headEnd type="none" w="med" len="med"/>
                      <a:tailEnd type="none" w="med" len="med"/>
                    </a:lnT>
                    <a:lnB w="12700" cap="flat" cmpd="sng" algn="ctr">
                      <a:solidFill>
                        <a:srgbClr val="A5A5A5"/>
                      </a:solidFill>
                      <a:prstDash val="solid"/>
                      <a:round/>
                      <a:headEnd type="none" w="med" len="med"/>
                      <a:tailEnd type="none" w="med" len="med"/>
                    </a:lnB>
                    <a:lnTlToBr>
                      <a:noFill/>
                    </a:lnTlToBr>
                    <a:lnBlToTr>
                      <a:noFill/>
                    </a:lnBlToTr>
                    <a:solidFill>
                      <a:srgbClr val="F0F0F0"/>
                    </a:solidFill>
                  </a:tcPr>
                </a:tc>
                <a:tc>
                  <a:txBody>
                    <a:bodyPr/>
                    <a:lstStyle>
                      <a:lvl1pPr defTabSz="685800">
                        <a:lnSpc>
                          <a:spcPct val="90000"/>
                        </a:lnSpc>
                        <a:spcBef>
                          <a:spcPts val="750"/>
                        </a:spcBef>
                        <a:buFont typeface="Arial" panose="020B0604020202020204" pitchFamily="34" charset="0"/>
                        <a:defRPr sz="1900">
                          <a:solidFill>
                            <a:schemeClr val="tx1"/>
                          </a:solidFill>
                          <a:latin typeface="Calibri" panose="020F0502020204030204" pitchFamily="34" charset="0"/>
                          <a:ea typeface="ＭＳ Ｐゴシック" panose="020B0600070205080204" pitchFamily="34" charset="-128"/>
                        </a:defRPr>
                      </a:lvl1pPr>
                      <a:lvl2pPr defTabSz="685800">
                        <a:lnSpc>
                          <a:spcPct val="90000"/>
                        </a:lnSpc>
                        <a:spcBef>
                          <a:spcPts val="375"/>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2pPr>
                      <a:lvl3pPr defTabSz="685800">
                        <a:lnSpc>
                          <a:spcPct val="90000"/>
                        </a:lnSpc>
                        <a:spcBef>
                          <a:spcPts val="375"/>
                        </a:spcBef>
                        <a:buFont typeface="Arial" panose="020B0604020202020204" pitchFamily="34" charset="0"/>
                        <a:defRPr sz="1300">
                          <a:solidFill>
                            <a:schemeClr val="tx1"/>
                          </a:solidFill>
                          <a:latin typeface="Calibri" panose="020F0502020204030204" pitchFamily="34" charset="0"/>
                          <a:ea typeface="ＭＳ Ｐゴシック" panose="020B0600070205080204" pitchFamily="34" charset="-128"/>
                        </a:defRPr>
                      </a:lvl3pPr>
                      <a:lvl4pPr defTabSz="685800">
                        <a:lnSpc>
                          <a:spcPct val="90000"/>
                        </a:lnSpc>
                        <a:spcBef>
                          <a:spcPts val="375"/>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4pPr>
                      <a:lvl5pPr defTabSz="685800">
                        <a:lnSpc>
                          <a:spcPct val="90000"/>
                        </a:lnSpc>
                        <a:spcBef>
                          <a:spcPts val="375"/>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5pPr>
                      <a:lvl6pPr marL="1828800" indent="457200" defTabSz="685800" eaLnBrk="0" fontAlgn="base" hangingPunct="0">
                        <a:lnSpc>
                          <a:spcPct val="90000"/>
                        </a:lnSpc>
                        <a:spcBef>
                          <a:spcPts val="375"/>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6pPr>
                      <a:lvl7pPr marL="2286000" indent="457200" defTabSz="685800" eaLnBrk="0" fontAlgn="base" hangingPunct="0">
                        <a:lnSpc>
                          <a:spcPct val="90000"/>
                        </a:lnSpc>
                        <a:spcBef>
                          <a:spcPts val="375"/>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7pPr>
                      <a:lvl8pPr marL="2743200" indent="457200" defTabSz="685800" eaLnBrk="0" fontAlgn="base" hangingPunct="0">
                        <a:lnSpc>
                          <a:spcPct val="90000"/>
                        </a:lnSpc>
                        <a:spcBef>
                          <a:spcPts val="375"/>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8pPr>
                      <a:lvl9pPr marL="3200400" indent="457200" defTabSz="685800" eaLnBrk="0" fontAlgn="base" hangingPunct="0">
                        <a:lnSpc>
                          <a:spcPct val="90000"/>
                        </a:lnSpc>
                        <a:spcBef>
                          <a:spcPts val="375"/>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9pPr>
                    </a:lstStyle>
                    <a:p>
                      <a:pPr marL="0" marR="0" lvl="0" indent="0" algn="ctr" defTabSz="685800" rtl="0" eaLnBrk="1" fontAlgn="base" latinLnBrk="0" hangingPunct="1">
                        <a:lnSpc>
                          <a:spcPct val="115000"/>
                        </a:lnSpc>
                        <a:spcBef>
                          <a:spcPct val="0"/>
                        </a:spcBef>
                        <a:spcAft>
                          <a:spcPct val="0"/>
                        </a:spcAft>
                        <a:buClrTx/>
                        <a:buSzTx/>
                        <a:buFontTx/>
                        <a:buNone/>
                        <a:tabLst/>
                      </a:pPr>
                      <a:r>
                        <a:rPr kumimoji="0" lang="en-US" altLang="en-US" sz="1200" b="0" i="0" u="none" strike="noStrike" cap="none" normalizeH="0" baseline="0" smtClean="0">
                          <a:ln>
                            <a:noFill/>
                          </a:ln>
                          <a:solidFill>
                            <a:schemeClr val="tx1"/>
                          </a:solidFill>
                          <a:effectLst/>
                          <a:latin typeface="Calibri" panose="020F0502020204030204" pitchFamily="34" charset="0"/>
                          <a:ea typeface="ＭＳ Ｐゴシック" panose="020B0600070205080204" pitchFamily="34" charset="-128"/>
                        </a:rPr>
                        <a:t>100%</a:t>
                      </a:r>
                      <a:endParaRPr kumimoji="0" lang="en-US" altLang="en-US" sz="1200" b="1" i="0" u="none" strike="noStrike" cap="none" normalizeH="0" baseline="0" smtClean="0">
                        <a:ln>
                          <a:noFill/>
                        </a:ln>
                        <a:solidFill>
                          <a:schemeClr val="tx1"/>
                        </a:solidFill>
                        <a:effectLst/>
                        <a:latin typeface="Consolas" panose="020B0609020204030204" pitchFamily="49" charset="0"/>
                        <a:ea typeface="ＭＳ Ｐゴシック" panose="020B0600070205080204" pitchFamily="34" charset="-128"/>
                        <a:cs typeface="Times New Roman" panose="02020603050405020304" pitchFamily="18" charset="0"/>
                      </a:endParaRPr>
                    </a:p>
                  </a:txBody>
                  <a:tcPr marL="0" marR="0" marT="0" marB="0" horzOverflow="overflow">
                    <a:lnL>
                      <a:noFill/>
                    </a:lnL>
                    <a:lnR w="12700" cap="flat" cmpd="sng" algn="ctr">
                      <a:solidFill>
                        <a:srgbClr val="A5A5A5"/>
                      </a:solidFill>
                      <a:prstDash val="solid"/>
                      <a:round/>
                      <a:headEnd type="none" w="med" len="med"/>
                      <a:tailEnd type="none" w="med" len="med"/>
                    </a:lnR>
                    <a:lnT w="12700" cap="flat" cmpd="sng" algn="ctr">
                      <a:solidFill>
                        <a:srgbClr val="A5A5A5"/>
                      </a:solidFill>
                      <a:prstDash val="solid"/>
                      <a:round/>
                      <a:headEnd type="none" w="med" len="med"/>
                      <a:tailEnd type="none" w="med" len="med"/>
                    </a:lnT>
                    <a:lnB w="12700" cap="flat" cmpd="sng" algn="ctr">
                      <a:solidFill>
                        <a:srgbClr val="A5A5A5"/>
                      </a:solidFill>
                      <a:prstDash val="solid"/>
                      <a:round/>
                      <a:headEnd type="none" w="med" len="med"/>
                      <a:tailEnd type="none" w="med" len="med"/>
                    </a:lnB>
                    <a:lnTlToBr>
                      <a:noFill/>
                    </a:lnTlToBr>
                    <a:lnBlToTr>
                      <a:noFill/>
                    </a:lnBlToTr>
                    <a:solidFill>
                      <a:srgbClr val="F0F0F0"/>
                    </a:solidFill>
                  </a:tcPr>
                </a:tc>
                <a:extLst>
                  <a:ext uri="{0D108BD9-81ED-4DB2-BD59-A6C34878D82A}">
                    <a16:rowId xmlns:a16="http://schemas.microsoft.com/office/drawing/2014/main" val="10007"/>
                  </a:ext>
                </a:extLst>
              </a:tr>
              <a:tr h="423200">
                <a:tc>
                  <a:txBody>
                    <a:bodyPr/>
                    <a:lstStyle>
                      <a:lvl1pPr defTabSz="685800">
                        <a:lnSpc>
                          <a:spcPct val="90000"/>
                        </a:lnSpc>
                        <a:spcBef>
                          <a:spcPts val="750"/>
                        </a:spcBef>
                        <a:buFont typeface="Arial" panose="020B0604020202020204" pitchFamily="34" charset="0"/>
                        <a:defRPr sz="1900">
                          <a:solidFill>
                            <a:schemeClr val="tx1"/>
                          </a:solidFill>
                          <a:latin typeface="Calibri" panose="020F0502020204030204" pitchFamily="34" charset="0"/>
                          <a:ea typeface="ＭＳ Ｐゴシック" panose="020B0600070205080204" pitchFamily="34" charset="-128"/>
                        </a:defRPr>
                      </a:lvl1pPr>
                      <a:lvl2pPr defTabSz="685800">
                        <a:lnSpc>
                          <a:spcPct val="90000"/>
                        </a:lnSpc>
                        <a:spcBef>
                          <a:spcPts val="375"/>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2pPr>
                      <a:lvl3pPr defTabSz="685800">
                        <a:lnSpc>
                          <a:spcPct val="90000"/>
                        </a:lnSpc>
                        <a:spcBef>
                          <a:spcPts val="375"/>
                        </a:spcBef>
                        <a:buFont typeface="Arial" panose="020B0604020202020204" pitchFamily="34" charset="0"/>
                        <a:defRPr sz="1300">
                          <a:solidFill>
                            <a:schemeClr val="tx1"/>
                          </a:solidFill>
                          <a:latin typeface="Calibri" panose="020F0502020204030204" pitchFamily="34" charset="0"/>
                          <a:ea typeface="ＭＳ Ｐゴシック" panose="020B0600070205080204" pitchFamily="34" charset="-128"/>
                        </a:defRPr>
                      </a:lvl3pPr>
                      <a:lvl4pPr defTabSz="685800">
                        <a:lnSpc>
                          <a:spcPct val="90000"/>
                        </a:lnSpc>
                        <a:spcBef>
                          <a:spcPts val="375"/>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4pPr>
                      <a:lvl5pPr defTabSz="685800">
                        <a:lnSpc>
                          <a:spcPct val="90000"/>
                        </a:lnSpc>
                        <a:spcBef>
                          <a:spcPts val="375"/>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5pPr>
                      <a:lvl6pPr marL="1828800" indent="457200" defTabSz="685800" eaLnBrk="0" fontAlgn="base" hangingPunct="0">
                        <a:lnSpc>
                          <a:spcPct val="90000"/>
                        </a:lnSpc>
                        <a:spcBef>
                          <a:spcPts val="375"/>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6pPr>
                      <a:lvl7pPr marL="2286000" indent="457200" defTabSz="685800" eaLnBrk="0" fontAlgn="base" hangingPunct="0">
                        <a:lnSpc>
                          <a:spcPct val="90000"/>
                        </a:lnSpc>
                        <a:spcBef>
                          <a:spcPts val="375"/>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7pPr>
                      <a:lvl8pPr marL="2743200" indent="457200" defTabSz="685800" eaLnBrk="0" fontAlgn="base" hangingPunct="0">
                        <a:lnSpc>
                          <a:spcPct val="90000"/>
                        </a:lnSpc>
                        <a:spcBef>
                          <a:spcPts val="375"/>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8pPr>
                      <a:lvl9pPr marL="3200400" indent="457200" defTabSz="685800" eaLnBrk="0" fontAlgn="base" hangingPunct="0">
                        <a:lnSpc>
                          <a:spcPct val="90000"/>
                        </a:lnSpc>
                        <a:spcBef>
                          <a:spcPts val="375"/>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9pPr>
                    </a:lstStyle>
                    <a:p>
                      <a:pPr marL="0" marR="0" lvl="0" indent="0" algn="ctr" defTabSz="685800" rtl="0" eaLnBrk="1" fontAlgn="base" latinLnBrk="0" hangingPunct="1">
                        <a:lnSpc>
                          <a:spcPct val="115000"/>
                        </a:lnSpc>
                        <a:spcBef>
                          <a:spcPct val="0"/>
                        </a:spcBef>
                        <a:spcAft>
                          <a:spcPct val="0"/>
                        </a:spcAft>
                        <a:buClrTx/>
                        <a:buSzTx/>
                        <a:buFontTx/>
                        <a:buNone/>
                        <a:tabLst/>
                      </a:pPr>
                      <a:r>
                        <a:rPr kumimoji="0" lang="en-US" altLang="en-US" sz="1200" b="1" i="0" u="none" strike="noStrike" cap="none" normalizeH="0" baseline="0" smtClean="0">
                          <a:ln>
                            <a:noFill/>
                          </a:ln>
                          <a:solidFill>
                            <a:schemeClr val="tx1"/>
                          </a:solidFill>
                          <a:effectLst/>
                          <a:latin typeface="Calibri" panose="020F0502020204030204" pitchFamily="34" charset="0"/>
                          <a:ea typeface="ＭＳ Ｐゴシック" panose="020B0600070205080204" pitchFamily="34" charset="-128"/>
                        </a:rPr>
                        <a:t>C1</a:t>
                      </a:r>
                      <a:endParaRPr kumimoji="0" lang="en-US" altLang="en-US" sz="1200" b="1" i="0" u="none" strike="noStrike" cap="none" normalizeH="0" baseline="0" smtClean="0">
                        <a:ln>
                          <a:noFill/>
                        </a:ln>
                        <a:solidFill>
                          <a:schemeClr val="tx1"/>
                        </a:solidFill>
                        <a:effectLst/>
                        <a:latin typeface="Consolas" panose="020B0609020204030204" pitchFamily="49" charset="0"/>
                        <a:ea typeface="ＭＳ Ｐゴシック" panose="020B0600070205080204" pitchFamily="34" charset="-128"/>
                        <a:cs typeface="Times New Roman" panose="02020603050405020304" pitchFamily="18" charset="0"/>
                      </a:endParaRPr>
                    </a:p>
                  </a:txBody>
                  <a:tcPr marL="0" marR="0" marT="0" marB="0" horzOverflow="overflow">
                    <a:lnL w="12700" cap="flat" cmpd="sng" algn="ctr">
                      <a:solidFill>
                        <a:srgbClr val="A5A5A5"/>
                      </a:solidFill>
                      <a:prstDash val="solid"/>
                      <a:round/>
                      <a:headEnd type="none" w="med" len="med"/>
                      <a:tailEnd type="none" w="med" len="med"/>
                    </a:lnL>
                    <a:lnR>
                      <a:noFill/>
                    </a:lnR>
                    <a:lnT w="12700" cap="flat" cmpd="sng" algn="ctr">
                      <a:solidFill>
                        <a:srgbClr val="A5A5A5"/>
                      </a:solidFill>
                      <a:prstDash val="solid"/>
                      <a:round/>
                      <a:headEnd type="none" w="med" len="med"/>
                      <a:tailEnd type="none" w="med" len="med"/>
                    </a:lnT>
                    <a:lnB w="12700" cap="flat" cmpd="sng" algn="ctr">
                      <a:solidFill>
                        <a:srgbClr val="A5A5A5"/>
                      </a:solidFill>
                      <a:prstDash val="solid"/>
                      <a:round/>
                      <a:headEnd type="none" w="med" len="med"/>
                      <a:tailEnd type="none" w="med" len="med"/>
                    </a:lnB>
                    <a:lnTlToBr>
                      <a:noFill/>
                    </a:lnTlToBr>
                    <a:lnBlToTr>
                      <a:noFill/>
                    </a:lnBlToTr>
                    <a:solidFill>
                      <a:schemeClr val="bg1"/>
                    </a:solidFill>
                  </a:tcPr>
                </a:tc>
                <a:tc>
                  <a:txBody>
                    <a:bodyPr/>
                    <a:lstStyle>
                      <a:lvl1pPr defTabSz="685800">
                        <a:lnSpc>
                          <a:spcPct val="90000"/>
                        </a:lnSpc>
                        <a:spcBef>
                          <a:spcPts val="750"/>
                        </a:spcBef>
                        <a:buFont typeface="Arial" panose="020B0604020202020204" pitchFamily="34" charset="0"/>
                        <a:defRPr sz="1900">
                          <a:solidFill>
                            <a:schemeClr val="tx1"/>
                          </a:solidFill>
                          <a:latin typeface="Calibri" panose="020F0502020204030204" pitchFamily="34" charset="0"/>
                          <a:ea typeface="ＭＳ Ｐゴシック" panose="020B0600070205080204" pitchFamily="34" charset="-128"/>
                        </a:defRPr>
                      </a:lvl1pPr>
                      <a:lvl2pPr defTabSz="685800">
                        <a:lnSpc>
                          <a:spcPct val="90000"/>
                        </a:lnSpc>
                        <a:spcBef>
                          <a:spcPts val="375"/>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2pPr>
                      <a:lvl3pPr defTabSz="685800">
                        <a:lnSpc>
                          <a:spcPct val="90000"/>
                        </a:lnSpc>
                        <a:spcBef>
                          <a:spcPts val="375"/>
                        </a:spcBef>
                        <a:buFont typeface="Arial" panose="020B0604020202020204" pitchFamily="34" charset="0"/>
                        <a:defRPr sz="1300">
                          <a:solidFill>
                            <a:schemeClr val="tx1"/>
                          </a:solidFill>
                          <a:latin typeface="Calibri" panose="020F0502020204030204" pitchFamily="34" charset="0"/>
                          <a:ea typeface="ＭＳ Ｐゴシック" panose="020B0600070205080204" pitchFamily="34" charset="-128"/>
                        </a:defRPr>
                      </a:lvl3pPr>
                      <a:lvl4pPr defTabSz="685800">
                        <a:lnSpc>
                          <a:spcPct val="90000"/>
                        </a:lnSpc>
                        <a:spcBef>
                          <a:spcPts val="375"/>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4pPr>
                      <a:lvl5pPr defTabSz="685800">
                        <a:lnSpc>
                          <a:spcPct val="90000"/>
                        </a:lnSpc>
                        <a:spcBef>
                          <a:spcPts val="375"/>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5pPr>
                      <a:lvl6pPr marL="1828800" indent="457200" defTabSz="685800" eaLnBrk="0" fontAlgn="base" hangingPunct="0">
                        <a:lnSpc>
                          <a:spcPct val="90000"/>
                        </a:lnSpc>
                        <a:spcBef>
                          <a:spcPts val="375"/>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6pPr>
                      <a:lvl7pPr marL="2286000" indent="457200" defTabSz="685800" eaLnBrk="0" fontAlgn="base" hangingPunct="0">
                        <a:lnSpc>
                          <a:spcPct val="90000"/>
                        </a:lnSpc>
                        <a:spcBef>
                          <a:spcPts val="375"/>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7pPr>
                      <a:lvl8pPr marL="2743200" indent="457200" defTabSz="685800" eaLnBrk="0" fontAlgn="base" hangingPunct="0">
                        <a:lnSpc>
                          <a:spcPct val="90000"/>
                        </a:lnSpc>
                        <a:spcBef>
                          <a:spcPts val="375"/>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8pPr>
                      <a:lvl9pPr marL="3200400" indent="457200" defTabSz="685800" eaLnBrk="0" fontAlgn="base" hangingPunct="0">
                        <a:lnSpc>
                          <a:spcPct val="90000"/>
                        </a:lnSpc>
                        <a:spcBef>
                          <a:spcPts val="375"/>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9pPr>
                    </a:lstStyle>
                    <a:p>
                      <a:pPr marL="0" marR="0" lvl="0" indent="0" algn="ctr" defTabSz="685800" rtl="0" eaLnBrk="1" fontAlgn="base" latinLnBrk="0" hangingPunct="1">
                        <a:lnSpc>
                          <a:spcPct val="115000"/>
                        </a:lnSpc>
                        <a:spcBef>
                          <a:spcPct val="0"/>
                        </a:spcBef>
                        <a:spcAft>
                          <a:spcPct val="0"/>
                        </a:spcAft>
                        <a:buClrTx/>
                        <a:buSzTx/>
                        <a:buFontTx/>
                        <a:buNone/>
                        <a:tabLst/>
                      </a:pPr>
                      <a:r>
                        <a:rPr kumimoji="0" lang="en-US" altLang="en-US" sz="1200" b="0" i="0" u="none" strike="noStrike" cap="none" normalizeH="0" baseline="0" smtClean="0">
                          <a:ln>
                            <a:noFill/>
                          </a:ln>
                          <a:solidFill>
                            <a:schemeClr val="tx1"/>
                          </a:solidFill>
                          <a:effectLst/>
                          <a:latin typeface="Calibri" panose="020F0502020204030204" pitchFamily="34" charset="0"/>
                          <a:ea typeface="ＭＳ Ｐゴシック" panose="020B0600070205080204" pitchFamily="34" charset="-128"/>
                        </a:rPr>
                        <a:t>100%</a:t>
                      </a:r>
                      <a:endParaRPr kumimoji="0" lang="en-US" altLang="en-US" sz="1200" b="1" i="0" u="none" strike="noStrike" cap="none" normalizeH="0" baseline="0" smtClean="0">
                        <a:ln>
                          <a:noFill/>
                        </a:ln>
                        <a:solidFill>
                          <a:schemeClr val="tx1"/>
                        </a:solidFill>
                        <a:effectLst/>
                        <a:latin typeface="Consolas" panose="020B0609020204030204" pitchFamily="49" charset="0"/>
                        <a:ea typeface="ＭＳ Ｐゴシック" panose="020B0600070205080204" pitchFamily="34" charset="-128"/>
                        <a:cs typeface="Times New Roman" panose="02020603050405020304" pitchFamily="18" charset="0"/>
                      </a:endParaRPr>
                    </a:p>
                  </a:txBody>
                  <a:tcPr marL="0" marR="0" marT="0" marB="0" horzOverflow="overflow">
                    <a:lnL>
                      <a:noFill/>
                    </a:lnL>
                    <a:lnR>
                      <a:noFill/>
                    </a:lnR>
                    <a:lnT w="12700" cap="flat" cmpd="sng" algn="ctr">
                      <a:solidFill>
                        <a:srgbClr val="A5A5A5"/>
                      </a:solidFill>
                      <a:prstDash val="solid"/>
                      <a:round/>
                      <a:headEnd type="none" w="med" len="med"/>
                      <a:tailEnd type="none" w="med" len="med"/>
                    </a:lnT>
                    <a:lnB w="12700" cap="flat" cmpd="sng" algn="ctr">
                      <a:solidFill>
                        <a:srgbClr val="A5A5A5"/>
                      </a:solidFill>
                      <a:prstDash val="solid"/>
                      <a:round/>
                      <a:headEnd type="none" w="med" len="med"/>
                      <a:tailEnd type="none" w="med" len="med"/>
                    </a:lnB>
                    <a:lnTlToBr>
                      <a:noFill/>
                    </a:lnTlToBr>
                    <a:lnBlToTr>
                      <a:noFill/>
                    </a:lnBlToTr>
                    <a:solidFill>
                      <a:schemeClr val="bg1"/>
                    </a:solidFill>
                  </a:tcPr>
                </a:tc>
                <a:tc>
                  <a:txBody>
                    <a:bodyPr/>
                    <a:lstStyle>
                      <a:lvl1pPr defTabSz="685800">
                        <a:lnSpc>
                          <a:spcPct val="90000"/>
                        </a:lnSpc>
                        <a:spcBef>
                          <a:spcPts val="750"/>
                        </a:spcBef>
                        <a:buFont typeface="Arial" panose="020B0604020202020204" pitchFamily="34" charset="0"/>
                        <a:defRPr sz="1900">
                          <a:solidFill>
                            <a:schemeClr val="tx1"/>
                          </a:solidFill>
                          <a:latin typeface="Calibri" panose="020F0502020204030204" pitchFamily="34" charset="0"/>
                          <a:ea typeface="ＭＳ Ｐゴシック" panose="020B0600070205080204" pitchFamily="34" charset="-128"/>
                        </a:defRPr>
                      </a:lvl1pPr>
                      <a:lvl2pPr defTabSz="685800">
                        <a:lnSpc>
                          <a:spcPct val="90000"/>
                        </a:lnSpc>
                        <a:spcBef>
                          <a:spcPts val="375"/>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2pPr>
                      <a:lvl3pPr defTabSz="685800">
                        <a:lnSpc>
                          <a:spcPct val="90000"/>
                        </a:lnSpc>
                        <a:spcBef>
                          <a:spcPts val="375"/>
                        </a:spcBef>
                        <a:buFont typeface="Arial" panose="020B0604020202020204" pitchFamily="34" charset="0"/>
                        <a:defRPr sz="1300">
                          <a:solidFill>
                            <a:schemeClr val="tx1"/>
                          </a:solidFill>
                          <a:latin typeface="Calibri" panose="020F0502020204030204" pitchFamily="34" charset="0"/>
                          <a:ea typeface="ＭＳ Ｐゴシック" panose="020B0600070205080204" pitchFamily="34" charset="-128"/>
                        </a:defRPr>
                      </a:lvl3pPr>
                      <a:lvl4pPr defTabSz="685800">
                        <a:lnSpc>
                          <a:spcPct val="90000"/>
                        </a:lnSpc>
                        <a:spcBef>
                          <a:spcPts val="375"/>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4pPr>
                      <a:lvl5pPr defTabSz="685800">
                        <a:lnSpc>
                          <a:spcPct val="90000"/>
                        </a:lnSpc>
                        <a:spcBef>
                          <a:spcPts val="375"/>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5pPr>
                      <a:lvl6pPr marL="1828800" indent="457200" defTabSz="685800" eaLnBrk="0" fontAlgn="base" hangingPunct="0">
                        <a:lnSpc>
                          <a:spcPct val="90000"/>
                        </a:lnSpc>
                        <a:spcBef>
                          <a:spcPts val="375"/>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6pPr>
                      <a:lvl7pPr marL="2286000" indent="457200" defTabSz="685800" eaLnBrk="0" fontAlgn="base" hangingPunct="0">
                        <a:lnSpc>
                          <a:spcPct val="90000"/>
                        </a:lnSpc>
                        <a:spcBef>
                          <a:spcPts val="375"/>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7pPr>
                      <a:lvl8pPr marL="2743200" indent="457200" defTabSz="685800" eaLnBrk="0" fontAlgn="base" hangingPunct="0">
                        <a:lnSpc>
                          <a:spcPct val="90000"/>
                        </a:lnSpc>
                        <a:spcBef>
                          <a:spcPts val="375"/>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8pPr>
                      <a:lvl9pPr marL="3200400" indent="457200" defTabSz="685800" eaLnBrk="0" fontAlgn="base" hangingPunct="0">
                        <a:lnSpc>
                          <a:spcPct val="90000"/>
                        </a:lnSpc>
                        <a:spcBef>
                          <a:spcPts val="375"/>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9pPr>
                    </a:lstStyle>
                    <a:p>
                      <a:pPr marL="0" marR="0" lvl="0" indent="0" algn="ctr" defTabSz="685800" rtl="0" eaLnBrk="1" fontAlgn="base" latinLnBrk="0" hangingPunct="1">
                        <a:lnSpc>
                          <a:spcPct val="115000"/>
                        </a:lnSpc>
                        <a:spcBef>
                          <a:spcPct val="0"/>
                        </a:spcBef>
                        <a:spcAft>
                          <a:spcPct val="0"/>
                        </a:spcAft>
                        <a:buClrTx/>
                        <a:buSzTx/>
                        <a:buFontTx/>
                        <a:buNone/>
                        <a:tabLst/>
                      </a:pPr>
                      <a:r>
                        <a:rPr kumimoji="0" lang="en-US" altLang="en-US" sz="1200" b="0" i="0" u="none" strike="noStrike" cap="none" normalizeH="0" baseline="0" smtClean="0">
                          <a:ln>
                            <a:noFill/>
                          </a:ln>
                          <a:solidFill>
                            <a:schemeClr val="tx1"/>
                          </a:solidFill>
                          <a:effectLst/>
                          <a:latin typeface="Calibri" panose="020F0502020204030204" pitchFamily="34" charset="0"/>
                          <a:ea typeface="ＭＳ Ｐゴシック" panose="020B0600070205080204" pitchFamily="34" charset="-128"/>
                        </a:rPr>
                        <a:t>100%</a:t>
                      </a:r>
                      <a:endParaRPr kumimoji="0" lang="en-US" altLang="en-US" sz="1200" b="1" i="0" u="none" strike="noStrike" cap="none" normalizeH="0" baseline="0" smtClean="0">
                        <a:ln>
                          <a:noFill/>
                        </a:ln>
                        <a:solidFill>
                          <a:schemeClr val="tx1"/>
                        </a:solidFill>
                        <a:effectLst/>
                        <a:latin typeface="Consolas" panose="020B0609020204030204" pitchFamily="49" charset="0"/>
                        <a:ea typeface="ＭＳ Ｐゴシック" panose="020B0600070205080204" pitchFamily="34" charset="-128"/>
                        <a:cs typeface="Times New Roman" panose="02020603050405020304" pitchFamily="18" charset="0"/>
                      </a:endParaRPr>
                    </a:p>
                  </a:txBody>
                  <a:tcPr marL="0" marR="0" marT="0" marB="0" horzOverflow="overflow">
                    <a:lnL>
                      <a:noFill/>
                    </a:lnL>
                    <a:lnR>
                      <a:noFill/>
                    </a:lnR>
                    <a:lnT w="12700" cap="flat" cmpd="sng" algn="ctr">
                      <a:solidFill>
                        <a:srgbClr val="A5A5A5"/>
                      </a:solidFill>
                      <a:prstDash val="solid"/>
                      <a:round/>
                      <a:headEnd type="none" w="med" len="med"/>
                      <a:tailEnd type="none" w="med" len="med"/>
                    </a:lnT>
                    <a:lnB w="12700" cap="flat" cmpd="sng" algn="ctr">
                      <a:solidFill>
                        <a:srgbClr val="A5A5A5"/>
                      </a:solidFill>
                      <a:prstDash val="solid"/>
                      <a:round/>
                      <a:headEnd type="none" w="med" len="med"/>
                      <a:tailEnd type="none" w="med" len="med"/>
                    </a:lnB>
                    <a:lnTlToBr>
                      <a:noFill/>
                    </a:lnTlToBr>
                    <a:lnBlToTr>
                      <a:noFill/>
                    </a:lnBlToTr>
                    <a:solidFill>
                      <a:schemeClr val="bg1"/>
                    </a:solidFill>
                  </a:tcPr>
                </a:tc>
                <a:tc>
                  <a:txBody>
                    <a:bodyPr/>
                    <a:lstStyle>
                      <a:lvl1pPr defTabSz="685800">
                        <a:lnSpc>
                          <a:spcPct val="90000"/>
                        </a:lnSpc>
                        <a:spcBef>
                          <a:spcPts val="750"/>
                        </a:spcBef>
                        <a:buFont typeface="Arial" panose="020B0604020202020204" pitchFamily="34" charset="0"/>
                        <a:defRPr sz="1900">
                          <a:solidFill>
                            <a:schemeClr val="tx1"/>
                          </a:solidFill>
                          <a:latin typeface="Calibri" panose="020F0502020204030204" pitchFamily="34" charset="0"/>
                          <a:ea typeface="ＭＳ Ｐゴシック" panose="020B0600070205080204" pitchFamily="34" charset="-128"/>
                        </a:defRPr>
                      </a:lvl1pPr>
                      <a:lvl2pPr defTabSz="685800">
                        <a:lnSpc>
                          <a:spcPct val="90000"/>
                        </a:lnSpc>
                        <a:spcBef>
                          <a:spcPts val="375"/>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2pPr>
                      <a:lvl3pPr defTabSz="685800">
                        <a:lnSpc>
                          <a:spcPct val="90000"/>
                        </a:lnSpc>
                        <a:spcBef>
                          <a:spcPts val="375"/>
                        </a:spcBef>
                        <a:buFont typeface="Arial" panose="020B0604020202020204" pitchFamily="34" charset="0"/>
                        <a:defRPr sz="1300">
                          <a:solidFill>
                            <a:schemeClr val="tx1"/>
                          </a:solidFill>
                          <a:latin typeface="Calibri" panose="020F0502020204030204" pitchFamily="34" charset="0"/>
                          <a:ea typeface="ＭＳ Ｐゴシック" panose="020B0600070205080204" pitchFamily="34" charset="-128"/>
                        </a:defRPr>
                      </a:lvl3pPr>
                      <a:lvl4pPr defTabSz="685800">
                        <a:lnSpc>
                          <a:spcPct val="90000"/>
                        </a:lnSpc>
                        <a:spcBef>
                          <a:spcPts val="375"/>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4pPr>
                      <a:lvl5pPr defTabSz="685800">
                        <a:lnSpc>
                          <a:spcPct val="90000"/>
                        </a:lnSpc>
                        <a:spcBef>
                          <a:spcPts val="375"/>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5pPr>
                      <a:lvl6pPr marL="1828800" indent="457200" defTabSz="685800" eaLnBrk="0" fontAlgn="base" hangingPunct="0">
                        <a:lnSpc>
                          <a:spcPct val="90000"/>
                        </a:lnSpc>
                        <a:spcBef>
                          <a:spcPts val="375"/>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6pPr>
                      <a:lvl7pPr marL="2286000" indent="457200" defTabSz="685800" eaLnBrk="0" fontAlgn="base" hangingPunct="0">
                        <a:lnSpc>
                          <a:spcPct val="90000"/>
                        </a:lnSpc>
                        <a:spcBef>
                          <a:spcPts val="375"/>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7pPr>
                      <a:lvl8pPr marL="2743200" indent="457200" defTabSz="685800" eaLnBrk="0" fontAlgn="base" hangingPunct="0">
                        <a:lnSpc>
                          <a:spcPct val="90000"/>
                        </a:lnSpc>
                        <a:spcBef>
                          <a:spcPts val="375"/>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8pPr>
                      <a:lvl9pPr marL="3200400" indent="457200" defTabSz="685800" eaLnBrk="0" fontAlgn="base" hangingPunct="0">
                        <a:lnSpc>
                          <a:spcPct val="90000"/>
                        </a:lnSpc>
                        <a:spcBef>
                          <a:spcPts val="375"/>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9pPr>
                    </a:lstStyle>
                    <a:p>
                      <a:pPr marL="0" marR="0" lvl="0" indent="0" algn="ctr" defTabSz="685800" rtl="0" eaLnBrk="1" fontAlgn="base" latinLnBrk="0" hangingPunct="1">
                        <a:lnSpc>
                          <a:spcPct val="115000"/>
                        </a:lnSpc>
                        <a:spcBef>
                          <a:spcPct val="0"/>
                        </a:spcBef>
                        <a:spcAft>
                          <a:spcPct val="0"/>
                        </a:spcAft>
                        <a:buClrTx/>
                        <a:buSzTx/>
                        <a:buFontTx/>
                        <a:buNone/>
                        <a:tabLst/>
                      </a:pPr>
                      <a:r>
                        <a:rPr kumimoji="0" lang="en-US" altLang="en-US" sz="1200" b="0" i="0" u="none" strike="noStrike" cap="none" normalizeH="0" baseline="0" smtClean="0">
                          <a:ln>
                            <a:noFill/>
                          </a:ln>
                          <a:solidFill>
                            <a:schemeClr val="tx1"/>
                          </a:solidFill>
                          <a:effectLst/>
                          <a:latin typeface="Calibri" panose="020F0502020204030204" pitchFamily="34" charset="0"/>
                          <a:ea typeface="ＭＳ Ｐゴシック" panose="020B0600070205080204" pitchFamily="34" charset="-128"/>
                        </a:rPr>
                        <a:t>100%</a:t>
                      </a:r>
                      <a:endParaRPr kumimoji="0" lang="en-US" altLang="en-US" sz="1200" b="1" i="0" u="none" strike="noStrike" cap="none" normalizeH="0" baseline="0" smtClean="0">
                        <a:ln>
                          <a:noFill/>
                        </a:ln>
                        <a:solidFill>
                          <a:schemeClr val="tx1"/>
                        </a:solidFill>
                        <a:effectLst/>
                        <a:latin typeface="Consolas" panose="020B0609020204030204" pitchFamily="49" charset="0"/>
                        <a:ea typeface="ＭＳ Ｐゴシック" panose="020B0600070205080204" pitchFamily="34" charset="-128"/>
                        <a:cs typeface="Times New Roman" panose="02020603050405020304" pitchFamily="18" charset="0"/>
                      </a:endParaRPr>
                    </a:p>
                  </a:txBody>
                  <a:tcPr marL="0" marR="0" marT="0" marB="0" horzOverflow="overflow">
                    <a:lnL>
                      <a:noFill/>
                    </a:lnL>
                    <a:lnR>
                      <a:noFill/>
                    </a:lnR>
                    <a:lnT w="12700" cap="flat" cmpd="sng" algn="ctr">
                      <a:solidFill>
                        <a:srgbClr val="A5A5A5"/>
                      </a:solidFill>
                      <a:prstDash val="solid"/>
                      <a:round/>
                      <a:headEnd type="none" w="med" len="med"/>
                      <a:tailEnd type="none" w="med" len="med"/>
                    </a:lnT>
                    <a:lnB w="12700" cap="flat" cmpd="sng" algn="ctr">
                      <a:solidFill>
                        <a:srgbClr val="A5A5A5"/>
                      </a:solidFill>
                      <a:prstDash val="solid"/>
                      <a:round/>
                      <a:headEnd type="none" w="med" len="med"/>
                      <a:tailEnd type="none" w="med" len="med"/>
                    </a:lnB>
                    <a:lnTlToBr>
                      <a:noFill/>
                    </a:lnTlToBr>
                    <a:lnBlToTr>
                      <a:noFill/>
                    </a:lnBlToTr>
                    <a:solidFill>
                      <a:schemeClr val="bg1"/>
                    </a:solidFill>
                  </a:tcPr>
                </a:tc>
                <a:tc>
                  <a:txBody>
                    <a:bodyPr/>
                    <a:lstStyle>
                      <a:lvl1pPr defTabSz="685800">
                        <a:lnSpc>
                          <a:spcPct val="90000"/>
                        </a:lnSpc>
                        <a:spcBef>
                          <a:spcPts val="750"/>
                        </a:spcBef>
                        <a:buFont typeface="Arial" panose="020B0604020202020204" pitchFamily="34" charset="0"/>
                        <a:defRPr sz="1900">
                          <a:solidFill>
                            <a:schemeClr val="tx1"/>
                          </a:solidFill>
                          <a:latin typeface="Calibri" panose="020F0502020204030204" pitchFamily="34" charset="0"/>
                          <a:ea typeface="ＭＳ Ｐゴシック" panose="020B0600070205080204" pitchFamily="34" charset="-128"/>
                        </a:defRPr>
                      </a:lvl1pPr>
                      <a:lvl2pPr defTabSz="685800">
                        <a:lnSpc>
                          <a:spcPct val="90000"/>
                        </a:lnSpc>
                        <a:spcBef>
                          <a:spcPts val="375"/>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2pPr>
                      <a:lvl3pPr defTabSz="685800">
                        <a:lnSpc>
                          <a:spcPct val="90000"/>
                        </a:lnSpc>
                        <a:spcBef>
                          <a:spcPts val="375"/>
                        </a:spcBef>
                        <a:buFont typeface="Arial" panose="020B0604020202020204" pitchFamily="34" charset="0"/>
                        <a:defRPr sz="1300">
                          <a:solidFill>
                            <a:schemeClr val="tx1"/>
                          </a:solidFill>
                          <a:latin typeface="Calibri" panose="020F0502020204030204" pitchFamily="34" charset="0"/>
                          <a:ea typeface="ＭＳ Ｐゴシック" panose="020B0600070205080204" pitchFamily="34" charset="-128"/>
                        </a:defRPr>
                      </a:lvl3pPr>
                      <a:lvl4pPr defTabSz="685800">
                        <a:lnSpc>
                          <a:spcPct val="90000"/>
                        </a:lnSpc>
                        <a:spcBef>
                          <a:spcPts val="375"/>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4pPr>
                      <a:lvl5pPr defTabSz="685800">
                        <a:lnSpc>
                          <a:spcPct val="90000"/>
                        </a:lnSpc>
                        <a:spcBef>
                          <a:spcPts val="375"/>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5pPr>
                      <a:lvl6pPr marL="1828800" indent="457200" defTabSz="685800" eaLnBrk="0" fontAlgn="base" hangingPunct="0">
                        <a:lnSpc>
                          <a:spcPct val="90000"/>
                        </a:lnSpc>
                        <a:spcBef>
                          <a:spcPts val="375"/>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6pPr>
                      <a:lvl7pPr marL="2286000" indent="457200" defTabSz="685800" eaLnBrk="0" fontAlgn="base" hangingPunct="0">
                        <a:lnSpc>
                          <a:spcPct val="90000"/>
                        </a:lnSpc>
                        <a:spcBef>
                          <a:spcPts val="375"/>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7pPr>
                      <a:lvl8pPr marL="2743200" indent="457200" defTabSz="685800" eaLnBrk="0" fontAlgn="base" hangingPunct="0">
                        <a:lnSpc>
                          <a:spcPct val="90000"/>
                        </a:lnSpc>
                        <a:spcBef>
                          <a:spcPts val="375"/>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8pPr>
                      <a:lvl9pPr marL="3200400" indent="457200" defTabSz="685800" eaLnBrk="0" fontAlgn="base" hangingPunct="0">
                        <a:lnSpc>
                          <a:spcPct val="90000"/>
                        </a:lnSpc>
                        <a:spcBef>
                          <a:spcPts val="375"/>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9pPr>
                    </a:lstStyle>
                    <a:p>
                      <a:pPr marL="0" marR="0" lvl="0" indent="0" algn="ctr" defTabSz="685800" rtl="0" eaLnBrk="1" fontAlgn="base" latinLnBrk="0" hangingPunct="1">
                        <a:lnSpc>
                          <a:spcPct val="115000"/>
                        </a:lnSpc>
                        <a:spcBef>
                          <a:spcPct val="0"/>
                        </a:spcBef>
                        <a:spcAft>
                          <a:spcPct val="0"/>
                        </a:spcAft>
                        <a:buClrTx/>
                        <a:buSzTx/>
                        <a:buFontTx/>
                        <a:buNone/>
                        <a:tabLst/>
                      </a:pPr>
                      <a:r>
                        <a:rPr kumimoji="0" lang="en-US" altLang="en-US" sz="1200" b="0" i="0" u="none" strike="noStrike" cap="none" normalizeH="0" baseline="0" smtClean="0">
                          <a:ln>
                            <a:noFill/>
                          </a:ln>
                          <a:solidFill>
                            <a:schemeClr val="tx1"/>
                          </a:solidFill>
                          <a:effectLst/>
                          <a:latin typeface="Calibri" panose="020F0502020204030204" pitchFamily="34" charset="0"/>
                          <a:ea typeface="ＭＳ Ｐゴシック" panose="020B0600070205080204" pitchFamily="34" charset="-128"/>
                        </a:rPr>
                        <a:t>0%</a:t>
                      </a:r>
                      <a:endParaRPr kumimoji="0" lang="en-US" altLang="en-US" sz="1200" b="1" i="0" u="none" strike="noStrike" cap="none" normalizeH="0" baseline="0" smtClean="0">
                        <a:ln>
                          <a:noFill/>
                        </a:ln>
                        <a:solidFill>
                          <a:schemeClr val="tx1"/>
                        </a:solidFill>
                        <a:effectLst/>
                        <a:latin typeface="Consolas" panose="020B0609020204030204" pitchFamily="49" charset="0"/>
                        <a:ea typeface="ＭＳ Ｐゴシック" panose="020B0600070205080204" pitchFamily="34" charset="-128"/>
                        <a:cs typeface="Times New Roman" panose="02020603050405020304" pitchFamily="18" charset="0"/>
                      </a:endParaRPr>
                    </a:p>
                  </a:txBody>
                  <a:tcPr marL="0" marR="0" marT="0" marB="0" horzOverflow="overflow">
                    <a:lnL>
                      <a:noFill/>
                    </a:lnL>
                    <a:lnR>
                      <a:noFill/>
                    </a:lnR>
                    <a:lnT w="12700" cap="flat" cmpd="sng" algn="ctr">
                      <a:solidFill>
                        <a:srgbClr val="A5A5A5"/>
                      </a:solidFill>
                      <a:prstDash val="solid"/>
                      <a:round/>
                      <a:headEnd type="none" w="med" len="med"/>
                      <a:tailEnd type="none" w="med" len="med"/>
                    </a:lnT>
                    <a:lnB w="12700" cap="flat" cmpd="sng" algn="ctr">
                      <a:solidFill>
                        <a:srgbClr val="A5A5A5"/>
                      </a:solidFill>
                      <a:prstDash val="solid"/>
                      <a:round/>
                      <a:headEnd type="none" w="med" len="med"/>
                      <a:tailEnd type="none" w="med" len="med"/>
                    </a:lnB>
                    <a:lnTlToBr>
                      <a:noFill/>
                    </a:lnTlToBr>
                    <a:lnBlToTr>
                      <a:noFill/>
                    </a:lnBlToTr>
                    <a:solidFill>
                      <a:schemeClr val="bg1"/>
                    </a:solidFill>
                  </a:tcPr>
                </a:tc>
                <a:tc>
                  <a:txBody>
                    <a:bodyPr/>
                    <a:lstStyle>
                      <a:lvl1pPr defTabSz="685800">
                        <a:lnSpc>
                          <a:spcPct val="90000"/>
                        </a:lnSpc>
                        <a:spcBef>
                          <a:spcPts val="750"/>
                        </a:spcBef>
                        <a:buFont typeface="Arial" panose="020B0604020202020204" pitchFamily="34" charset="0"/>
                        <a:defRPr sz="1900">
                          <a:solidFill>
                            <a:schemeClr val="tx1"/>
                          </a:solidFill>
                          <a:latin typeface="Calibri" panose="020F0502020204030204" pitchFamily="34" charset="0"/>
                          <a:ea typeface="ＭＳ Ｐゴシック" panose="020B0600070205080204" pitchFamily="34" charset="-128"/>
                        </a:defRPr>
                      </a:lvl1pPr>
                      <a:lvl2pPr defTabSz="685800">
                        <a:lnSpc>
                          <a:spcPct val="90000"/>
                        </a:lnSpc>
                        <a:spcBef>
                          <a:spcPts val="375"/>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2pPr>
                      <a:lvl3pPr defTabSz="685800">
                        <a:lnSpc>
                          <a:spcPct val="90000"/>
                        </a:lnSpc>
                        <a:spcBef>
                          <a:spcPts val="375"/>
                        </a:spcBef>
                        <a:buFont typeface="Arial" panose="020B0604020202020204" pitchFamily="34" charset="0"/>
                        <a:defRPr sz="1300">
                          <a:solidFill>
                            <a:schemeClr val="tx1"/>
                          </a:solidFill>
                          <a:latin typeface="Calibri" panose="020F0502020204030204" pitchFamily="34" charset="0"/>
                          <a:ea typeface="ＭＳ Ｐゴシック" panose="020B0600070205080204" pitchFamily="34" charset="-128"/>
                        </a:defRPr>
                      </a:lvl3pPr>
                      <a:lvl4pPr defTabSz="685800">
                        <a:lnSpc>
                          <a:spcPct val="90000"/>
                        </a:lnSpc>
                        <a:spcBef>
                          <a:spcPts val="375"/>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4pPr>
                      <a:lvl5pPr defTabSz="685800">
                        <a:lnSpc>
                          <a:spcPct val="90000"/>
                        </a:lnSpc>
                        <a:spcBef>
                          <a:spcPts val="375"/>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5pPr>
                      <a:lvl6pPr marL="1828800" indent="457200" defTabSz="685800" eaLnBrk="0" fontAlgn="base" hangingPunct="0">
                        <a:lnSpc>
                          <a:spcPct val="90000"/>
                        </a:lnSpc>
                        <a:spcBef>
                          <a:spcPts val="375"/>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6pPr>
                      <a:lvl7pPr marL="2286000" indent="457200" defTabSz="685800" eaLnBrk="0" fontAlgn="base" hangingPunct="0">
                        <a:lnSpc>
                          <a:spcPct val="90000"/>
                        </a:lnSpc>
                        <a:spcBef>
                          <a:spcPts val="375"/>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7pPr>
                      <a:lvl8pPr marL="2743200" indent="457200" defTabSz="685800" eaLnBrk="0" fontAlgn="base" hangingPunct="0">
                        <a:lnSpc>
                          <a:spcPct val="90000"/>
                        </a:lnSpc>
                        <a:spcBef>
                          <a:spcPts val="375"/>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8pPr>
                      <a:lvl9pPr marL="3200400" indent="457200" defTabSz="685800" eaLnBrk="0" fontAlgn="base" hangingPunct="0">
                        <a:lnSpc>
                          <a:spcPct val="90000"/>
                        </a:lnSpc>
                        <a:spcBef>
                          <a:spcPts val="375"/>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9pPr>
                    </a:lstStyle>
                    <a:p>
                      <a:pPr marL="0" marR="0" lvl="0" indent="0" algn="ctr" defTabSz="685800" rtl="0" eaLnBrk="1" fontAlgn="base" latinLnBrk="0" hangingPunct="1">
                        <a:lnSpc>
                          <a:spcPct val="115000"/>
                        </a:lnSpc>
                        <a:spcBef>
                          <a:spcPct val="0"/>
                        </a:spcBef>
                        <a:spcAft>
                          <a:spcPct val="0"/>
                        </a:spcAft>
                        <a:buClrTx/>
                        <a:buSzTx/>
                        <a:buFontTx/>
                        <a:buNone/>
                        <a:tabLst/>
                      </a:pPr>
                      <a:r>
                        <a:rPr kumimoji="0" lang="en-US" altLang="en-US" sz="1200" b="0" i="0" u="none" strike="noStrike" cap="none" normalizeH="0" baseline="0" smtClean="0">
                          <a:ln>
                            <a:noFill/>
                          </a:ln>
                          <a:solidFill>
                            <a:schemeClr val="tx1"/>
                          </a:solidFill>
                          <a:effectLst/>
                          <a:latin typeface="Calibri" panose="020F0502020204030204" pitchFamily="34" charset="0"/>
                          <a:ea typeface="ＭＳ Ｐゴシック" panose="020B0600070205080204" pitchFamily="34" charset="-128"/>
                        </a:rPr>
                        <a:t>100%</a:t>
                      </a:r>
                      <a:endParaRPr kumimoji="0" lang="en-US" altLang="en-US" sz="1200" b="1" i="0" u="none" strike="noStrike" cap="none" normalizeH="0" baseline="0" smtClean="0">
                        <a:ln>
                          <a:noFill/>
                        </a:ln>
                        <a:solidFill>
                          <a:schemeClr val="tx1"/>
                        </a:solidFill>
                        <a:effectLst/>
                        <a:latin typeface="Consolas" panose="020B0609020204030204" pitchFamily="49" charset="0"/>
                        <a:ea typeface="ＭＳ Ｐゴシック" panose="020B0600070205080204" pitchFamily="34" charset="-128"/>
                        <a:cs typeface="Times New Roman" panose="02020603050405020304" pitchFamily="18" charset="0"/>
                      </a:endParaRPr>
                    </a:p>
                  </a:txBody>
                  <a:tcPr marL="0" marR="0" marT="0" marB="0" horzOverflow="overflow">
                    <a:lnL>
                      <a:noFill/>
                    </a:lnL>
                    <a:lnR>
                      <a:noFill/>
                    </a:lnR>
                    <a:lnT w="12700" cap="flat" cmpd="sng" algn="ctr">
                      <a:solidFill>
                        <a:srgbClr val="A5A5A5"/>
                      </a:solidFill>
                      <a:prstDash val="solid"/>
                      <a:round/>
                      <a:headEnd type="none" w="med" len="med"/>
                      <a:tailEnd type="none" w="med" len="med"/>
                    </a:lnT>
                    <a:lnB w="12700" cap="flat" cmpd="sng" algn="ctr">
                      <a:solidFill>
                        <a:srgbClr val="A5A5A5"/>
                      </a:solidFill>
                      <a:prstDash val="solid"/>
                      <a:round/>
                      <a:headEnd type="none" w="med" len="med"/>
                      <a:tailEnd type="none" w="med" len="med"/>
                    </a:lnB>
                    <a:lnTlToBr>
                      <a:noFill/>
                    </a:lnTlToBr>
                    <a:lnBlToTr>
                      <a:noFill/>
                    </a:lnBlToTr>
                    <a:solidFill>
                      <a:schemeClr val="bg1"/>
                    </a:solidFill>
                  </a:tcPr>
                </a:tc>
                <a:tc>
                  <a:txBody>
                    <a:bodyPr/>
                    <a:lstStyle>
                      <a:lvl1pPr defTabSz="685800">
                        <a:lnSpc>
                          <a:spcPct val="90000"/>
                        </a:lnSpc>
                        <a:spcBef>
                          <a:spcPts val="750"/>
                        </a:spcBef>
                        <a:buFont typeface="Arial" panose="020B0604020202020204" pitchFamily="34" charset="0"/>
                        <a:defRPr sz="1900">
                          <a:solidFill>
                            <a:schemeClr val="tx1"/>
                          </a:solidFill>
                          <a:latin typeface="Calibri" panose="020F0502020204030204" pitchFamily="34" charset="0"/>
                          <a:ea typeface="ＭＳ Ｐゴシック" panose="020B0600070205080204" pitchFamily="34" charset="-128"/>
                        </a:defRPr>
                      </a:lvl1pPr>
                      <a:lvl2pPr defTabSz="685800">
                        <a:lnSpc>
                          <a:spcPct val="90000"/>
                        </a:lnSpc>
                        <a:spcBef>
                          <a:spcPts val="375"/>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2pPr>
                      <a:lvl3pPr defTabSz="685800">
                        <a:lnSpc>
                          <a:spcPct val="90000"/>
                        </a:lnSpc>
                        <a:spcBef>
                          <a:spcPts val="375"/>
                        </a:spcBef>
                        <a:buFont typeface="Arial" panose="020B0604020202020204" pitchFamily="34" charset="0"/>
                        <a:defRPr sz="1300">
                          <a:solidFill>
                            <a:schemeClr val="tx1"/>
                          </a:solidFill>
                          <a:latin typeface="Calibri" panose="020F0502020204030204" pitchFamily="34" charset="0"/>
                          <a:ea typeface="ＭＳ Ｐゴシック" panose="020B0600070205080204" pitchFamily="34" charset="-128"/>
                        </a:defRPr>
                      </a:lvl3pPr>
                      <a:lvl4pPr defTabSz="685800">
                        <a:lnSpc>
                          <a:spcPct val="90000"/>
                        </a:lnSpc>
                        <a:spcBef>
                          <a:spcPts val="375"/>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4pPr>
                      <a:lvl5pPr defTabSz="685800">
                        <a:lnSpc>
                          <a:spcPct val="90000"/>
                        </a:lnSpc>
                        <a:spcBef>
                          <a:spcPts val="375"/>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5pPr>
                      <a:lvl6pPr marL="1828800" indent="457200" defTabSz="685800" eaLnBrk="0" fontAlgn="base" hangingPunct="0">
                        <a:lnSpc>
                          <a:spcPct val="90000"/>
                        </a:lnSpc>
                        <a:spcBef>
                          <a:spcPts val="375"/>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6pPr>
                      <a:lvl7pPr marL="2286000" indent="457200" defTabSz="685800" eaLnBrk="0" fontAlgn="base" hangingPunct="0">
                        <a:lnSpc>
                          <a:spcPct val="90000"/>
                        </a:lnSpc>
                        <a:spcBef>
                          <a:spcPts val="375"/>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7pPr>
                      <a:lvl8pPr marL="2743200" indent="457200" defTabSz="685800" eaLnBrk="0" fontAlgn="base" hangingPunct="0">
                        <a:lnSpc>
                          <a:spcPct val="90000"/>
                        </a:lnSpc>
                        <a:spcBef>
                          <a:spcPts val="375"/>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8pPr>
                      <a:lvl9pPr marL="3200400" indent="457200" defTabSz="685800" eaLnBrk="0" fontAlgn="base" hangingPunct="0">
                        <a:lnSpc>
                          <a:spcPct val="90000"/>
                        </a:lnSpc>
                        <a:spcBef>
                          <a:spcPts val="375"/>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9pPr>
                    </a:lstStyle>
                    <a:p>
                      <a:pPr marL="0" marR="0" lvl="0" indent="0" algn="ctr" defTabSz="685800" rtl="0" eaLnBrk="1" fontAlgn="base" latinLnBrk="0" hangingPunct="1">
                        <a:lnSpc>
                          <a:spcPct val="115000"/>
                        </a:lnSpc>
                        <a:spcBef>
                          <a:spcPct val="0"/>
                        </a:spcBef>
                        <a:spcAft>
                          <a:spcPct val="0"/>
                        </a:spcAft>
                        <a:buClrTx/>
                        <a:buSzTx/>
                        <a:buFontTx/>
                        <a:buNone/>
                        <a:tabLst/>
                      </a:pPr>
                      <a:r>
                        <a:rPr kumimoji="0" lang="en-US" altLang="en-US" sz="1200" b="0" i="0" u="none" strike="noStrike" cap="none" normalizeH="0" baseline="0" smtClean="0">
                          <a:ln>
                            <a:noFill/>
                          </a:ln>
                          <a:solidFill>
                            <a:schemeClr val="tx1"/>
                          </a:solidFill>
                          <a:effectLst/>
                          <a:latin typeface="Calibri" panose="020F0502020204030204" pitchFamily="34" charset="0"/>
                          <a:ea typeface="ＭＳ Ｐゴシック" panose="020B0600070205080204" pitchFamily="34" charset="-128"/>
                        </a:rPr>
                        <a:t>100%</a:t>
                      </a:r>
                      <a:endParaRPr kumimoji="0" lang="en-US" altLang="en-US" sz="1200" b="1" i="0" u="none" strike="noStrike" cap="none" normalizeH="0" baseline="0" smtClean="0">
                        <a:ln>
                          <a:noFill/>
                        </a:ln>
                        <a:solidFill>
                          <a:schemeClr val="tx1"/>
                        </a:solidFill>
                        <a:effectLst/>
                        <a:latin typeface="Consolas" panose="020B0609020204030204" pitchFamily="49" charset="0"/>
                        <a:ea typeface="ＭＳ Ｐゴシック" panose="020B0600070205080204" pitchFamily="34" charset="-128"/>
                        <a:cs typeface="Times New Roman" panose="02020603050405020304" pitchFamily="18" charset="0"/>
                      </a:endParaRPr>
                    </a:p>
                  </a:txBody>
                  <a:tcPr marL="0" marR="0" marT="0" marB="0" horzOverflow="overflow">
                    <a:lnL>
                      <a:noFill/>
                    </a:lnL>
                    <a:lnR w="12700" cap="flat" cmpd="sng" algn="ctr">
                      <a:solidFill>
                        <a:srgbClr val="A5A5A5"/>
                      </a:solidFill>
                      <a:prstDash val="solid"/>
                      <a:round/>
                      <a:headEnd type="none" w="med" len="med"/>
                      <a:tailEnd type="none" w="med" len="med"/>
                    </a:lnR>
                    <a:lnT w="12700" cap="flat" cmpd="sng" algn="ctr">
                      <a:solidFill>
                        <a:srgbClr val="A5A5A5"/>
                      </a:solidFill>
                      <a:prstDash val="solid"/>
                      <a:round/>
                      <a:headEnd type="none" w="med" len="med"/>
                      <a:tailEnd type="none" w="med" len="med"/>
                    </a:lnT>
                    <a:lnB w="12700" cap="flat" cmpd="sng" algn="ctr">
                      <a:solidFill>
                        <a:srgbClr val="A5A5A5"/>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8"/>
                  </a:ext>
                </a:extLst>
              </a:tr>
              <a:tr h="423200">
                <a:tc>
                  <a:txBody>
                    <a:bodyPr/>
                    <a:lstStyle>
                      <a:lvl1pPr defTabSz="685800">
                        <a:lnSpc>
                          <a:spcPct val="90000"/>
                        </a:lnSpc>
                        <a:spcBef>
                          <a:spcPts val="750"/>
                        </a:spcBef>
                        <a:buFont typeface="Arial" panose="020B0604020202020204" pitchFamily="34" charset="0"/>
                        <a:defRPr sz="1900">
                          <a:solidFill>
                            <a:schemeClr val="tx1"/>
                          </a:solidFill>
                          <a:latin typeface="Calibri" panose="020F0502020204030204" pitchFamily="34" charset="0"/>
                          <a:ea typeface="ＭＳ Ｐゴシック" panose="020B0600070205080204" pitchFamily="34" charset="-128"/>
                        </a:defRPr>
                      </a:lvl1pPr>
                      <a:lvl2pPr defTabSz="685800">
                        <a:lnSpc>
                          <a:spcPct val="90000"/>
                        </a:lnSpc>
                        <a:spcBef>
                          <a:spcPts val="375"/>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2pPr>
                      <a:lvl3pPr defTabSz="685800">
                        <a:lnSpc>
                          <a:spcPct val="90000"/>
                        </a:lnSpc>
                        <a:spcBef>
                          <a:spcPts val="375"/>
                        </a:spcBef>
                        <a:buFont typeface="Arial" panose="020B0604020202020204" pitchFamily="34" charset="0"/>
                        <a:defRPr sz="1300">
                          <a:solidFill>
                            <a:schemeClr val="tx1"/>
                          </a:solidFill>
                          <a:latin typeface="Calibri" panose="020F0502020204030204" pitchFamily="34" charset="0"/>
                          <a:ea typeface="ＭＳ Ｐゴシック" panose="020B0600070205080204" pitchFamily="34" charset="-128"/>
                        </a:defRPr>
                      </a:lvl3pPr>
                      <a:lvl4pPr defTabSz="685800">
                        <a:lnSpc>
                          <a:spcPct val="90000"/>
                        </a:lnSpc>
                        <a:spcBef>
                          <a:spcPts val="375"/>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4pPr>
                      <a:lvl5pPr defTabSz="685800">
                        <a:lnSpc>
                          <a:spcPct val="90000"/>
                        </a:lnSpc>
                        <a:spcBef>
                          <a:spcPts val="375"/>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5pPr>
                      <a:lvl6pPr marL="1828800" indent="457200" defTabSz="685800" eaLnBrk="0" fontAlgn="base" hangingPunct="0">
                        <a:lnSpc>
                          <a:spcPct val="90000"/>
                        </a:lnSpc>
                        <a:spcBef>
                          <a:spcPts val="375"/>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6pPr>
                      <a:lvl7pPr marL="2286000" indent="457200" defTabSz="685800" eaLnBrk="0" fontAlgn="base" hangingPunct="0">
                        <a:lnSpc>
                          <a:spcPct val="90000"/>
                        </a:lnSpc>
                        <a:spcBef>
                          <a:spcPts val="375"/>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7pPr>
                      <a:lvl8pPr marL="2743200" indent="457200" defTabSz="685800" eaLnBrk="0" fontAlgn="base" hangingPunct="0">
                        <a:lnSpc>
                          <a:spcPct val="90000"/>
                        </a:lnSpc>
                        <a:spcBef>
                          <a:spcPts val="375"/>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8pPr>
                      <a:lvl9pPr marL="3200400" indent="457200" defTabSz="685800" eaLnBrk="0" fontAlgn="base" hangingPunct="0">
                        <a:lnSpc>
                          <a:spcPct val="90000"/>
                        </a:lnSpc>
                        <a:spcBef>
                          <a:spcPts val="375"/>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9pPr>
                    </a:lstStyle>
                    <a:p>
                      <a:pPr marL="0" marR="0" lvl="0" indent="0" algn="ctr" defTabSz="685800" rtl="0" eaLnBrk="1" fontAlgn="base" latinLnBrk="0" hangingPunct="1">
                        <a:lnSpc>
                          <a:spcPct val="115000"/>
                        </a:lnSpc>
                        <a:spcBef>
                          <a:spcPct val="0"/>
                        </a:spcBef>
                        <a:spcAft>
                          <a:spcPct val="0"/>
                        </a:spcAft>
                        <a:buClrTx/>
                        <a:buSzTx/>
                        <a:buFontTx/>
                        <a:buNone/>
                        <a:tabLst/>
                      </a:pPr>
                      <a:r>
                        <a:rPr kumimoji="0" lang="en-US" altLang="en-US" sz="1200" b="1" i="0" u="none" strike="noStrike" cap="none" normalizeH="0" baseline="0" smtClean="0">
                          <a:ln>
                            <a:noFill/>
                          </a:ln>
                          <a:solidFill>
                            <a:schemeClr val="tx1"/>
                          </a:solidFill>
                          <a:effectLst/>
                          <a:latin typeface="Calibri" panose="020F0502020204030204" pitchFamily="34" charset="0"/>
                          <a:ea typeface="ＭＳ Ｐゴシック" panose="020B0600070205080204" pitchFamily="34" charset="-128"/>
                        </a:rPr>
                        <a:t>C3</a:t>
                      </a:r>
                      <a:endParaRPr kumimoji="0" lang="en-US" altLang="en-US" sz="1200" b="1" i="0" u="none" strike="noStrike" cap="none" normalizeH="0" baseline="0" smtClean="0">
                        <a:ln>
                          <a:noFill/>
                        </a:ln>
                        <a:solidFill>
                          <a:schemeClr val="tx1"/>
                        </a:solidFill>
                        <a:effectLst/>
                        <a:latin typeface="Consolas" panose="020B0609020204030204" pitchFamily="49" charset="0"/>
                        <a:ea typeface="ＭＳ Ｐゴシック" panose="020B0600070205080204" pitchFamily="34" charset="-128"/>
                        <a:cs typeface="Times New Roman" panose="02020603050405020304" pitchFamily="18" charset="0"/>
                      </a:endParaRPr>
                    </a:p>
                  </a:txBody>
                  <a:tcPr marL="0" marR="0" marT="0" marB="0" horzOverflow="overflow">
                    <a:lnL w="12700" cap="flat" cmpd="sng" algn="ctr">
                      <a:solidFill>
                        <a:srgbClr val="A5A5A5"/>
                      </a:solidFill>
                      <a:prstDash val="solid"/>
                      <a:round/>
                      <a:headEnd type="none" w="med" len="med"/>
                      <a:tailEnd type="none" w="med" len="med"/>
                    </a:lnL>
                    <a:lnR>
                      <a:noFill/>
                    </a:lnR>
                    <a:lnT w="12700" cap="flat" cmpd="sng" algn="ctr">
                      <a:solidFill>
                        <a:srgbClr val="A5A5A5"/>
                      </a:solidFill>
                      <a:prstDash val="solid"/>
                      <a:round/>
                      <a:headEnd type="none" w="med" len="med"/>
                      <a:tailEnd type="none" w="med" len="med"/>
                    </a:lnT>
                    <a:lnB w="12700" cap="flat" cmpd="sng" algn="ctr">
                      <a:solidFill>
                        <a:srgbClr val="A5A5A5"/>
                      </a:solidFill>
                      <a:prstDash val="solid"/>
                      <a:round/>
                      <a:headEnd type="none" w="med" len="med"/>
                      <a:tailEnd type="none" w="med" len="med"/>
                    </a:lnB>
                    <a:lnTlToBr>
                      <a:noFill/>
                    </a:lnTlToBr>
                    <a:lnBlToTr>
                      <a:noFill/>
                    </a:lnBlToTr>
                    <a:solidFill>
                      <a:srgbClr val="F0F0F0"/>
                    </a:solidFill>
                  </a:tcPr>
                </a:tc>
                <a:tc>
                  <a:txBody>
                    <a:bodyPr/>
                    <a:lstStyle>
                      <a:lvl1pPr defTabSz="685800">
                        <a:lnSpc>
                          <a:spcPct val="90000"/>
                        </a:lnSpc>
                        <a:spcBef>
                          <a:spcPts val="750"/>
                        </a:spcBef>
                        <a:buFont typeface="Arial" panose="020B0604020202020204" pitchFamily="34" charset="0"/>
                        <a:defRPr sz="1900">
                          <a:solidFill>
                            <a:schemeClr val="tx1"/>
                          </a:solidFill>
                          <a:latin typeface="Calibri" panose="020F0502020204030204" pitchFamily="34" charset="0"/>
                          <a:ea typeface="ＭＳ Ｐゴシック" panose="020B0600070205080204" pitchFamily="34" charset="-128"/>
                        </a:defRPr>
                      </a:lvl1pPr>
                      <a:lvl2pPr defTabSz="685800">
                        <a:lnSpc>
                          <a:spcPct val="90000"/>
                        </a:lnSpc>
                        <a:spcBef>
                          <a:spcPts val="375"/>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2pPr>
                      <a:lvl3pPr defTabSz="685800">
                        <a:lnSpc>
                          <a:spcPct val="90000"/>
                        </a:lnSpc>
                        <a:spcBef>
                          <a:spcPts val="375"/>
                        </a:spcBef>
                        <a:buFont typeface="Arial" panose="020B0604020202020204" pitchFamily="34" charset="0"/>
                        <a:defRPr sz="1300">
                          <a:solidFill>
                            <a:schemeClr val="tx1"/>
                          </a:solidFill>
                          <a:latin typeface="Calibri" panose="020F0502020204030204" pitchFamily="34" charset="0"/>
                          <a:ea typeface="ＭＳ Ｐゴシック" panose="020B0600070205080204" pitchFamily="34" charset="-128"/>
                        </a:defRPr>
                      </a:lvl3pPr>
                      <a:lvl4pPr defTabSz="685800">
                        <a:lnSpc>
                          <a:spcPct val="90000"/>
                        </a:lnSpc>
                        <a:spcBef>
                          <a:spcPts val="375"/>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4pPr>
                      <a:lvl5pPr defTabSz="685800">
                        <a:lnSpc>
                          <a:spcPct val="90000"/>
                        </a:lnSpc>
                        <a:spcBef>
                          <a:spcPts val="375"/>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5pPr>
                      <a:lvl6pPr marL="1828800" indent="457200" defTabSz="685800" eaLnBrk="0" fontAlgn="base" hangingPunct="0">
                        <a:lnSpc>
                          <a:spcPct val="90000"/>
                        </a:lnSpc>
                        <a:spcBef>
                          <a:spcPts val="375"/>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6pPr>
                      <a:lvl7pPr marL="2286000" indent="457200" defTabSz="685800" eaLnBrk="0" fontAlgn="base" hangingPunct="0">
                        <a:lnSpc>
                          <a:spcPct val="90000"/>
                        </a:lnSpc>
                        <a:spcBef>
                          <a:spcPts val="375"/>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7pPr>
                      <a:lvl8pPr marL="2743200" indent="457200" defTabSz="685800" eaLnBrk="0" fontAlgn="base" hangingPunct="0">
                        <a:lnSpc>
                          <a:spcPct val="90000"/>
                        </a:lnSpc>
                        <a:spcBef>
                          <a:spcPts val="375"/>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8pPr>
                      <a:lvl9pPr marL="3200400" indent="457200" defTabSz="685800" eaLnBrk="0" fontAlgn="base" hangingPunct="0">
                        <a:lnSpc>
                          <a:spcPct val="90000"/>
                        </a:lnSpc>
                        <a:spcBef>
                          <a:spcPts val="375"/>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9pPr>
                    </a:lstStyle>
                    <a:p>
                      <a:pPr marL="0" marR="0" lvl="0" indent="0" algn="ctr" defTabSz="685800" rtl="0" eaLnBrk="1" fontAlgn="base" latinLnBrk="0" hangingPunct="1">
                        <a:lnSpc>
                          <a:spcPct val="115000"/>
                        </a:lnSpc>
                        <a:spcBef>
                          <a:spcPct val="0"/>
                        </a:spcBef>
                        <a:spcAft>
                          <a:spcPct val="0"/>
                        </a:spcAft>
                        <a:buClrTx/>
                        <a:buSzTx/>
                        <a:buFontTx/>
                        <a:buNone/>
                        <a:tabLst/>
                      </a:pPr>
                      <a:r>
                        <a:rPr kumimoji="0" lang="en-US" altLang="en-US" sz="1200" b="0" i="0" u="none" strike="noStrike" cap="none" normalizeH="0" baseline="0" smtClean="0">
                          <a:ln>
                            <a:noFill/>
                          </a:ln>
                          <a:solidFill>
                            <a:schemeClr val="tx1"/>
                          </a:solidFill>
                          <a:effectLst/>
                          <a:latin typeface="Calibri" panose="020F0502020204030204" pitchFamily="34" charset="0"/>
                          <a:ea typeface="ＭＳ Ｐゴシック" panose="020B0600070205080204" pitchFamily="34" charset="-128"/>
                        </a:rPr>
                        <a:t>100%</a:t>
                      </a:r>
                      <a:endParaRPr kumimoji="0" lang="en-US" altLang="en-US" sz="1200" b="1" i="0" u="none" strike="noStrike" cap="none" normalizeH="0" baseline="0" smtClean="0">
                        <a:ln>
                          <a:noFill/>
                        </a:ln>
                        <a:solidFill>
                          <a:schemeClr val="tx1"/>
                        </a:solidFill>
                        <a:effectLst/>
                        <a:latin typeface="Consolas" panose="020B0609020204030204" pitchFamily="49" charset="0"/>
                        <a:ea typeface="ＭＳ Ｐゴシック" panose="020B0600070205080204" pitchFamily="34" charset="-128"/>
                        <a:cs typeface="Times New Roman" panose="02020603050405020304" pitchFamily="18" charset="0"/>
                      </a:endParaRPr>
                    </a:p>
                  </a:txBody>
                  <a:tcPr marL="0" marR="0" marT="0" marB="0" horzOverflow="overflow">
                    <a:lnL>
                      <a:noFill/>
                    </a:lnL>
                    <a:lnR>
                      <a:noFill/>
                    </a:lnR>
                    <a:lnT w="12700" cap="flat" cmpd="sng" algn="ctr">
                      <a:solidFill>
                        <a:srgbClr val="A5A5A5"/>
                      </a:solidFill>
                      <a:prstDash val="solid"/>
                      <a:round/>
                      <a:headEnd type="none" w="med" len="med"/>
                      <a:tailEnd type="none" w="med" len="med"/>
                    </a:lnT>
                    <a:lnB w="12700" cap="flat" cmpd="sng" algn="ctr">
                      <a:solidFill>
                        <a:srgbClr val="A5A5A5"/>
                      </a:solidFill>
                      <a:prstDash val="solid"/>
                      <a:round/>
                      <a:headEnd type="none" w="med" len="med"/>
                      <a:tailEnd type="none" w="med" len="med"/>
                    </a:lnB>
                    <a:lnTlToBr>
                      <a:noFill/>
                    </a:lnTlToBr>
                    <a:lnBlToTr>
                      <a:noFill/>
                    </a:lnBlToTr>
                    <a:solidFill>
                      <a:srgbClr val="F0F0F0"/>
                    </a:solidFill>
                  </a:tcPr>
                </a:tc>
                <a:tc>
                  <a:txBody>
                    <a:bodyPr/>
                    <a:lstStyle>
                      <a:lvl1pPr defTabSz="685800">
                        <a:lnSpc>
                          <a:spcPct val="90000"/>
                        </a:lnSpc>
                        <a:spcBef>
                          <a:spcPts val="750"/>
                        </a:spcBef>
                        <a:buFont typeface="Arial" panose="020B0604020202020204" pitchFamily="34" charset="0"/>
                        <a:defRPr sz="1900">
                          <a:solidFill>
                            <a:schemeClr val="tx1"/>
                          </a:solidFill>
                          <a:latin typeface="Calibri" panose="020F0502020204030204" pitchFamily="34" charset="0"/>
                          <a:ea typeface="ＭＳ Ｐゴシック" panose="020B0600070205080204" pitchFamily="34" charset="-128"/>
                        </a:defRPr>
                      </a:lvl1pPr>
                      <a:lvl2pPr defTabSz="685800">
                        <a:lnSpc>
                          <a:spcPct val="90000"/>
                        </a:lnSpc>
                        <a:spcBef>
                          <a:spcPts val="375"/>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2pPr>
                      <a:lvl3pPr defTabSz="685800">
                        <a:lnSpc>
                          <a:spcPct val="90000"/>
                        </a:lnSpc>
                        <a:spcBef>
                          <a:spcPts val="375"/>
                        </a:spcBef>
                        <a:buFont typeface="Arial" panose="020B0604020202020204" pitchFamily="34" charset="0"/>
                        <a:defRPr sz="1300">
                          <a:solidFill>
                            <a:schemeClr val="tx1"/>
                          </a:solidFill>
                          <a:latin typeface="Calibri" panose="020F0502020204030204" pitchFamily="34" charset="0"/>
                          <a:ea typeface="ＭＳ Ｐゴシック" panose="020B0600070205080204" pitchFamily="34" charset="-128"/>
                        </a:defRPr>
                      </a:lvl3pPr>
                      <a:lvl4pPr defTabSz="685800">
                        <a:lnSpc>
                          <a:spcPct val="90000"/>
                        </a:lnSpc>
                        <a:spcBef>
                          <a:spcPts val="375"/>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4pPr>
                      <a:lvl5pPr defTabSz="685800">
                        <a:lnSpc>
                          <a:spcPct val="90000"/>
                        </a:lnSpc>
                        <a:spcBef>
                          <a:spcPts val="375"/>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5pPr>
                      <a:lvl6pPr marL="1828800" indent="457200" defTabSz="685800" eaLnBrk="0" fontAlgn="base" hangingPunct="0">
                        <a:lnSpc>
                          <a:spcPct val="90000"/>
                        </a:lnSpc>
                        <a:spcBef>
                          <a:spcPts val="375"/>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6pPr>
                      <a:lvl7pPr marL="2286000" indent="457200" defTabSz="685800" eaLnBrk="0" fontAlgn="base" hangingPunct="0">
                        <a:lnSpc>
                          <a:spcPct val="90000"/>
                        </a:lnSpc>
                        <a:spcBef>
                          <a:spcPts val="375"/>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7pPr>
                      <a:lvl8pPr marL="2743200" indent="457200" defTabSz="685800" eaLnBrk="0" fontAlgn="base" hangingPunct="0">
                        <a:lnSpc>
                          <a:spcPct val="90000"/>
                        </a:lnSpc>
                        <a:spcBef>
                          <a:spcPts val="375"/>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8pPr>
                      <a:lvl9pPr marL="3200400" indent="457200" defTabSz="685800" eaLnBrk="0" fontAlgn="base" hangingPunct="0">
                        <a:lnSpc>
                          <a:spcPct val="90000"/>
                        </a:lnSpc>
                        <a:spcBef>
                          <a:spcPts val="375"/>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9pPr>
                    </a:lstStyle>
                    <a:p>
                      <a:pPr marL="0" marR="0" lvl="0" indent="0" algn="ctr" defTabSz="685800" rtl="0" eaLnBrk="1" fontAlgn="base" latinLnBrk="0" hangingPunct="1">
                        <a:lnSpc>
                          <a:spcPct val="115000"/>
                        </a:lnSpc>
                        <a:spcBef>
                          <a:spcPct val="0"/>
                        </a:spcBef>
                        <a:spcAft>
                          <a:spcPct val="0"/>
                        </a:spcAft>
                        <a:buClrTx/>
                        <a:buSzTx/>
                        <a:buFontTx/>
                        <a:buNone/>
                        <a:tabLst/>
                      </a:pPr>
                      <a:r>
                        <a:rPr kumimoji="0" lang="en-US" altLang="en-US" sz="1200" b="0" i="0" u="none" strike="noStrike" cap="none" normalizeH="0" baseline="0" smtClean="0">
                          <a:ln>
                            <a:noFill/>
                          </a:ln>
                          <a:solidFill>
                            <a:schemeClr val="tx1"/>
                          </a:solidFill>
                          <a:effectLst/>
                          <a:latin typeface="Calibri" panose="020F0502020204030204" pitchFamily="34" charset="0"/>
                          <a:ea typeface="ＭＳ Ｐゴシック" panose="020B0600070205080204" pitchFamily="34" charset="-128"/>
                        </a:rPr>
                        <a:t>50%</a:t>
                      </a:r>
                      <a:endParaRPr kumimoji="0" lang="en-US" altLang="en-US" sz="1200" b="1" i="0" u="none" strike="noStrike" cap="none" normalizeH="0" baseline="0" smtClean="0">
                        <a:ln>
                          <a:noFill/>
                        </a:ln>
                        <a:solidFill>
                          <a:schemeClr val="tx1"/>
                        </a:solidFill>
                        <a:effectLst/>
                        <a:latin typeface="Consolas" panose="020B0609020204030204" pitchFamily="49" charset="0"/>
                        <a:ea typeface="ＭＳ Ｐゴシック" panose="020B0600070205080204" pitchFamily="34" charset="-128"/>
                        <a:cs typeface="Times New Roman" panose="02020603050405020304" pitchFamily="18" charset="0"/>
                      </a:endParaRPr>
                    </a:p>
                  </a:txBody>
                  <a:tcPr marL="0" marR="0" marT="0" marB="0" horzOverflow="overflow">
                    <a:lnL>
                      <a:noFill/>
                    </a:lnL>
                    <a:lnR>
                      <a:noFill/>
                    </a:lnR>
                    <a:lnT w="12700" cap="flat" cmpd="sng" algn="ctr">
                      <a:solidFill>
                        <a:srgbClr val="A5A5A5"/>
                      </a:solidFill>
                      <a:prstDash val="solid"/>
                      <a:round/>
                      <a:headEnd type="none" w="med" len="med"/>
                      <a:tailEnd type="none" w="med" len="med"/>
                    </a:lnT>
                    <a:lnB w="12700" cap="flat" cmpd="sng" algn="ctr">
                      <a:solidFill>
                        <a:srgbClr val="A5A5A5"/>
                      </a:solidFill>
                      <a:prstDash val="solid"/>
                      <a:round/>
                      <a:headEnd type="none" w="med" len="med"/>
                      <a:tailEnd type="none" w="med" len="med"/>
                    </a:lnB>
                    <a:lnTlToBr>
                      <a:noFill/>
                    </a:lnTlToBr>
                    <a:lnBlToTr>
                      <a:noFill/>
                    </a:lnBlToTr>
                    <a:solidFill>
                      <a:srgbClr val="F0F0F0"/>
                    </a:solidFill>
                  </a:tcPr>
                </a:tc>
                <a:tc>
                  <a:txBody>
                    <a:bodyPr/>
                    <a:lstStyle>
                      <a:lvl1pPr defTabSz="685800">
                        <a:lnSpc>
                          <a:spcPct val="90000"/>
                        </a:lnSpc>
                        <a:spcBef>
                          <a:spcPts val="750"/>
                        </a:spcBef>
                        <a:buFont typeface="Arial" panose="020B0604020202020204" pitchFamily="34" charset="0"/>
                        <a:defRPr sz="1900">
                          <a:solidFill>
                            <a:schemeClr val="tx1"/>
                          </a:solidFill>
                          <a:latin typeface="Calibri" panose="020F0502020204030204" pitchFamily="34" charset="0"/>
                          <a:ea typeface="ＭＳ Ｐゴシック" panose="020B0600070205080204" pitchFamily="34" charset="-128"/>
                        </a:defRPr>
                      </a:lvl1pPr>
                      <a:lvl2pPr defTabSz="685800">
                        <a:lnSpc>
                          <a:spcPct val="90000"/>
                        </a:lnSpc>
                        <a:spcBef>
                          <a:spcPts val="375"/>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2pPr>
                      <a:lvl3pPr defTabSz="685800">
                        <a:lnSpc>
                          <a:spcPct val="90000"/>
                        </a:lnSpc>
                        <a:spcBef>
                          <a:spcPts val="375"/>
                        </a:spcBef>
                        <a:buFont typeface="Arial" panose="020B0604020202020204" pitchFamily="34" charset="0"/>
                        <a:defRPr sz="1300">
                          <a:solidFill>
                            <a:schemeClr val="tx1"/>
                          </a:solidFill>
                          <a:latin typeface="Calibri" panose="020F0502020204030204" pitchFamily="34" charset="0"/>
                          <a:ea typeface="ＭＳ Ｐゴシック" panose="020B0600070205080204" pitchFamily="34" charset="-128"/>
                        </a:defRPr>
                      </a:lvl3pPr>
                      <a:lvl4pPr defTabSz="685800">
                        <a:lnSpc>
                          <a:spcPct val="90000"/>
                        </a:lnSpc>
                        <a:spcBef>
                          <a:spcPts val="375"/>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4pPr>
                      <a:lvl5pPr defTabSz="685800">
                        <a:lnSpc>
                          <a:spcPct val="90000"/>
                        </a:lnSpc>
                        <a:spcBef>
                          <a:spcPts val="375"/>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5pPr>
                      <a:lvl6pPr marL="1828800" indent="457200" defTabSz="685800" eaLnBrk="0" fontAlgn="base" hangingPunct="0">
                        <a:lnSpc>
                          <a:spcPct val="90000"/>
                        </a:lnSpc>
                        <a:spcBef>
                          <a:spcPts val="375"/>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6pPr>
                      <a:lvl7pPr marL="2286000" indent="457200" defTabSz="685800" eaLnBrk="0" fontAlgn="base" hangingPunct="0">
                        <a:lnSpc>
                          <a:spcPct val="90000"/>
                        </a:lnSpc>
                        <a:spcBef>
                          <a:spcPts val="375"/>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7pPr>
                      <a:lvl8pPr marL="2743200" indent="457200" defTabSz="685800" eaLnBrk="0" fontAlgn="base" hangingPunct="0">
                        <a:lnSpc>
                          <a:spcPct val="90000"/>
                        </a:lnSpc>
                        <a:spcBef>
                          <a:spcPts val="375"/>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8pPr>
                      <a:lvl9pPr marL="3200400" indent="457200" defTabSz="685800" eaLnBrk="0" fontAlgn="base" hangingPunct="0">
                        <a:lnSpc>
                          <a:spcPct val="90000"/>
                        </a:lnSpc>
                        <a:spcBef>
                          <a:spcPts val="375"/>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9pPr>
                    </a:lstStyle>
                    <a:p>
                      <a:pPr marL="0" marR="0" lvl="0" indent="0" algn="ctr" defTabSz="685800" rtl="0" eaLnBrk="1" fontAlgn="base" latinLnBrk="0" hangingPunct="1">
                        <a:lnSpc>
                          <a:spcPct val="115000"/>
                        </a:lnSpc>
                        <a:spcBef>
                          <a:spcPct val="0"/>
                        </a:spcBef>
                        <a:spcAft>
                          <a:spcPct val="0"/>
                        </a:spcAft>
                        <a:buClrTx/>
                        <a:buSzTx/>
                        <a:buFontTx/>
                        <a:buNone/>
                        <a:tabLst/>
                      </a:pPr>
                      <a:r>
                        <a:rPr kumimoji="0" lang="en-US" altLang="en-US" sz="1200" b="0" i="0" u="none" strike="noStrike" cap="none" normalizeH="0" baseline="0" smtClean="0">
                          <a:ln>
                            <a:noFill/>
                          </a:ln>
                          <a:solidFill>
                            <a:schemeClr val="tx1"/>
                          </a:solidFill>
                          <a:effectLst/>
                          <a:latin typeface="Calibri" panose="020F0502020204030204" pitchFamily="34" charset="0"/>
                          <a:ea typeface="ＭＳ Ｐゴシック" panose="020B0600070205080204" pitchFamily="34" charset="-128"/>
                        </a:rPr>
                        <a:t>0%</a:t>
                      </a:r>
                      <a:endParaRPr kumimoji="0" lang="en-US" altLang="en-US" sz="1200" b="1" i="0" u="none" strike="noStrike" cap="none" normalizeH="0" baseline="0" smtClean="0">
                        <a:ln>
                          <a:noFill/>
                        </a:ln>
                        <a:solidFill>
                          <a:schemeClr val="tx1"/>
                        </a:solidFill>
                        <a:effectLst/>
                        <a:latin typeface="Consolas" panose="020B0609020204030204" pitchFamily="49" charset="0"/>
                        <a:ea typeface="ＭＳ Ｐゴシック" panose="020B0600070205080204" pitchFamily="34" charset="-128"/>
                        <a:cs typeface="Times New Roman" panose="02020603050405020304" pitchFamily="18" charset="0"/>
                      </a:endParaRPr>
                    </a:p>
                  </a:txBody>
                  <a:tcPr marL="0" marR="0" marT="0" marB="0" horzOverflow="overflow">
                    <a:lnL>
                      <a:noFill/>
                    </a:lnL>
                    <a:lnR>
                      <a:noFill/>
                    </a:lnR>
                    <a:lnT w="12700" cap="flat" cmpd="sng" algn="ctr">
                      <a:solidFill>
                        <a:srgbClr val="A5A5A5"/>
                      </a:solidFill>
                      <a:prstDash val="solid"/>
                      <a:round/>
                      <a:headEnd type="none" w="med" len="med"/>
                      <a:tailEnd type="none" w="med" len="med"/>
                    </a:lnT>
                    <a:lnB w="12700" cap="flat" cmpd="sng" algn="ctr">
                      <a:solidFill>
                        <a:srgbClr val="A5A5A5"/>
                      </a:solidFill>
                      <a:prstDash val="solid"/>
                      <a:round/>
                      <a:headEnd type="none" w="med" len="med"/>
                      <a:tailEnd type="none" w="med" len="med"/>
                    </a:lnB>
                    <a:lnTlToBr>
                      <a:noFill/>
                    </a:lnTlToBr>
                    <a:lnBlToTr>
                      <a:noFill/>
                    </a:lnBlToTr>
                    <a:solidFill>
                      <a:srgbClr val="F0F0F0"/>
                    </a:solidFill>
                  </a:tcPr>
                </a:tc>
                <a:tc>
                  <a:txBody>
                    <a:bodyPr/>
                    <a:lstStyle>
                      <a:lvl1pPr defTabSz="685800">
                        <a:lnSpc>
                          <a:spcPct val="90000"/>
                        </a:lnSpc>
                        <a:spcBef>
                          <a:spcPts val="750"/>
                        </a:spcBef>
                        <a:buFont typeface="Arial" panose="020B0604020202020204" pitchFamily="34" charset="0"/>
                        <a:defRPr sz="1900">
                          <a:solidFill>
                            <a:schemeClr val="tx1"/>
                          </a:solidFill>
                          <a:latin typeface="Calibri" panose="020F0502020204030204" pitchFamily="34" charset="0"/>
                          <a:ea typeface="ＭＳ Ｐゴシック" panose="020B0600070205080204" pitchFamily="34" charset="-128"/>
                        </a:defRPr>
                      </a:lvl1pPr>
                      <a:lvl2pPr defTabSz="685800">
                        <a:lnSpc>
                          <a:spcPct val="90000"/>
                        </a:lnSpc>
                        <a:spcBef>
                          <a:spcPts val="375"/>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2pPr>
                      <a:lvl3pPr defTabSz="685800">
                        <a:lnSpc>
                          <a:spcPct val="90000"/>
                        </a:lnSpc>
                        <a:spcBef>
                          <a:spcPts val="375"/>
                        </a:spcBef>
                        <a:buFont typeface="Arial" panose="020B0604020202020204" pitchFamily="34" charset="0"/>
                        <a:defRPr sz="1300">
                          <a:solidFill>
                            <a:schemeClr val="tx1"/>
                          </a:solidFill>
                          <a:latin typeface="Calibri" panose="020F0502020204030204" pitchFamily="34" charset="0"/>
                          <a:ea typeface="ＭＳ Ｐゴシック" panose="020B0600070205080204" pitchFamily="34" charset="-128"/>
                        </a:defRPr>
                      </a:lvl3pPr>
                      <a:lvl4pPr defTabSz="685800">
                        <a:lnSpc>
                          <a:spcPct val="90000"/>
                        </a:lnSpc>
                        <a:spcBef>
                          <a:spcPts val="375"/>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4pPr>
                      <a:lvl5pPr defTabSz="685800">
                        <a:lnSpc>
                          <a:spcPct val="90000"/>
                        </a:lnSpc>
                        <a:spcBef>
                          <a:spcPts val="375"/>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5pPr>
                      <a:lvl6pPr marL="1828800" indent="457200" defTabSz="685800" eaLnBrk="0" fontAlgn="base" hangingPunct="0">
                        <a:lnSpc>
                          <a:spcPct val="90000"/>
                        </a:lnSpc>
                        <a:spcBef>
                          <a:spcPts val="375"/>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6pPr>
                      <a:lvl7pPr marL="2286000" indent="457200" defTabSz="685800" eaLnBrk="0" fontAlgn="base" hangingPunct="0">
                        <a:lnSpc>
                          <a:spcPct val="90000"/>
                        </a:lnSpc>
                        <a:spcBef>
                          <a:spcPts val="375"/>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7pPr>
                      <a:lvl8pPr marL="2743200" indent="457200" defTabSz="685800" eaLnBrk="0" fontAlgn="base" hangingPunct="0">
                        <a:lnSpc>
                          <a:spcPct val="90000"/>
                        </a:lnSpc>
                        <a:spcBef>
                          <a:spcPts val="375"/>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8pPr>
                      <a:lvl9pPr marL="3200400" indent="457200" defTabSz="685800" eaLnBrk="0" fontAlgn="base" hangingPunct="0">
                        <a:lnSpc>
                          <a:spcPct val="90000"/>
                        </a:lnSpc>
                        <a:spcBef>
                          <a:spcPts val="375"/>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9pPr>
                    </a:lstStyle>
                    <a:p>
                      <a:pPr marL="0" marR="0" lvl="0" indent="0" algn="ctr" defTabSz="685800" rtl="0" eaLnBrk="1" fontAlgn="base" latinLnBrk="0" hangingPunct="1">
                        <a:lnSpc>
                          <a:spcPct val="115000"/>
                        </a:lnSpc>
                        <a:spcBef>
                          <a:spcPct val="0"/>
                        </a:spcBef>
                        <a:spcAft>
                          <a:spcPct val="0"/>
                        </a:spcAft>
                        <a:buClrTx/>
                        <a:buSzTx/>
                        <a:buFontTx/>
                        <a:buNone/>
                        <a:tabLst/>
                      </a:pPr>
                      <a:r>
                        <a:rPr kumimoji="0" lang="en-US" altLang="en-US" sz="1200" b="0" i="0" u="none" strike="noStrike" cap="none" normalizeH="0" baseline="0" smtClean="0">
                          <a:ln>
                            <a:noFill/>
                          </a:ln>
                          <a:solidFill>
                            <a:schemeClr val="tx1"/>
                          </a:solidFill>
                          <a:effectLst/>
                          <a:latin typeface="Calibri" panose="020F0502020204030204" pitchFamily="34" charset="0"/>
                          <a:ea typeface="ＭＳ Ｐゴシック" panose="020B0600070205080204" pitchFamily="34" charset="-128"/>
                        </a:rPr>
                        <a:t>0%</a:t>
                      </a:r>
                      <a:endParaRPr kumimoji="0" lang="en-US" altLang="en-US" sz="1200" b="1" i="0" u="none" strike="noStrike" cap="none" normalizeH="0" baseline="0" smtClean="0">
                        <a:ln>
                          <a:noFill/>
                        </a:ln>
                        <a:solidFill>
                          <a:schemeClr val="tx1"/>
                        </a:solidFill>
                        <a:effectLst/>
                        <a:latin typeface="Consolas" panose="020B0609020204030204" pitchFamily="49" charset="0"/>
                        <a:ea typeface="ＭＳ Ｐゴシック" panose="020B0600070205080204" pitchFamily="34" charset="-128"/>
                        <a:cs typeface="Times New Roman" panose="02020603050405020304" pitchFamily="18" charset="0"/>
                      </a:endParaRPr>
                    </a:p>
                  </a:txBody>
                  <a:tcPr marL="0" marR="0" marT="0" marB="0" horzOverflow="overflow">
                    <a:lnL>
                      <a:noFill/>
                    </a:lnL>
                    <a:lnR>
                      <a:noFill/>
                    </a:lnR>
                    <a:lnT w="12700" cap="flat" cmpd="sng" algn="ctr">
                      <a:solidFill>
                        <a:srgbClr val="A5A5A5"/>
                      </a:solidFill>
                      <a:prstDash val="solid"/>
                      <a:round/>
                      <a:headEnd type="none" w="med" len="med"/>
                      <a:tailEnd type="none" w="med" len="med"/>
                    </a:lnT>
                    <a:lnB w="12700" cap="flat" cmpd="sng" algn="ctr">
                      <a:solidFill>
                        <a:srgbClr val="A5A5A5"/>
                      </a:solidFill>
                      <a:prstDash val="solid"/>
                      <a:round/>
                      <a:headEnd type="none" w="med" len="med"/>
                      <a:tailEnd type="none" w="med" len="med"/>
                    </a:lnB>
                    <a:lnTlToBr>
                      <a:noFill/>
                    </a:lnTlToBr>
                    <a:lnBlToTr>
                      <a:noFill/>
                    </a:lnBlToTr>
                    <a:solidFill>
                      <a:srgbClr val="F0F0F0"/>
                    </a:solidFill>
                  </a:tcPr>
                </a:tc>
                <a:tc>
                  <a:txBody>
                    <a:bodyPr/>
                    <a:lstStyle>
                      <a:lvl1pPr defTabSz="685800">
                        <a:lnSpc>
                          <a:spcPct val="90000"/>
                        </a:lnSpc>
                        <a:spcBef>
                          <a:spcPts val="750"/>
                        </a:spcBef>
                        <a:buFont typeface="Arial" panose="020B0604020202020204" pitchFamily="34" charset="0"/>
                        <a:defRPr sz="1900">
                          <a:solidFill>
                            <a:schemeClr val="tx1"/>
                          </a:solidFill>
                          <a:latin typeface="Calibri" panose="020F0502020204030204" pitchFamily="34" charset="0"/>
                          <a:ea typeface="ＭＳ Ｐゴシック" panose="020B0600070205080204" pitchFamily="34" charset="-128"/>
                        </a:defRPr>
                      </a:lvl1pPr>
                      <a:lvl2pPr defTabSz="685800">
                        <a:lnSpc>
                          <a:spcPct val="90000"/>
                        </a:lnSpc>
                        <a:spcBef>
                          <a:spcPts val="375"/>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2pPr>
                      <a:lvl3pPr defTabSz="685800">
                        <a:lnSpc>
                          <a:spcPct val="90000"/>
                        </a:lnSpc>
                        <a:spcBef>
                          <a:spcPts val="375"/>
                        </a:spcBef>
                        <a:buFont typeface="Arial" panose="020B0604020202020204" pitchFamily="34" charset="0"/>
                        <a:defRPr sz="1300">
                          <a:solidFill>
                            <a:schemeClr val="tx1"/>
                          </a:solidFill>
                          <a:latin typeface="Calibri" panose="020F0502020204030204" pitchFamily="34" charset="0"/>
                          <a:ea typeface="ＭＳ Ｐゴシック" panose="020B0600070205080204" pitchFamily="34" charset="-128"/>
                        </a:defRPr>
                      </a:lvl3pPr>
                      <a:lvl4pPr defTabSz="685800">
                        <a:lnSpc>
                          <a:spcPct val="90000"/>
                        </a:lnSpc>
                        <a:spcBef>
                          <a:spcPts val="375"/>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4pPr>
                      <a:lvl5pPr defTabSz="685800">
                        <a:lnSpc>
                          <a:spcPct val="90000"/>
                        </a:lnSpc>
                        <a:spcBef>
                          <a:spcPts val="375"/>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5pPr>
                      <a:lvl6pPr marL="1828800" indent="457200" defTabSz="685800" eaLnBrk="0" fontAlgn="base" hangingPunct="0">
                        <a:lnSpc>
                          <a:spcPct val="90000"/>
                        </a:lnSpc>
                        <a:spcBef>
                          <a:spcPts val="375"/>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6pPr>
                      <a:lvl7pPr marL="2286000" indent="457200" defTabSz="685800" eaLnBrk="0" fontAlgn="base" hangingPunct="0">
                        <a:lnSpc>
                          <a:spcPct val="90000"/>
                        </a:lnSpc>
                        <a:spcBef>
                          <a:spcPts val="375"/>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7pPr>
                      <a:lvl8pPr marL="2743200" indent="457200" defTabSz="685800" eaLnBrk="0" fontAlgn="base" hangingPunct="0">
                        <a:lnSpc>
                          <a:spcPct val="90000"/>
                        </a:lnSpc>
                        <a:spcBef>
                          <a:spcPts val="375"/>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8pPr>
                      <a:lvl9pPr marL="3200400" indent="457200" defTabSz="685800" eaLnBrk="0" fontAlgn="base" hangingPunct="0">
                        <a:lnSpc>
                          <a:spcPct val="90000"/>
                        </a:lnSpc>
                        <a:spcBef>
                          <a:spcPts val="375"/>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9pPr>
                    </a:lstStyle>
                    <a:p>
                      <a:pPr marL="0" marR="0" lvl="0" indent="0" algn="ctr" defTabSz="685800" rtl="0" eaLnBrk="1" fontAlgn="base" latinLnBrk="0" hangingPunct="1">
                        <a:lnSpc>
                          <a:spcPct val="115000"/>
                        </a:lnSpc>
                        <a:spcBef>
                          <a:spcPct val="0"/>
                        </a:spcBef>
                        <a:spcAft>
                          <a:spcPct val="0"/>
                        </a:spcAft>
                        <a:buClrTx/>
                        <a:buSzTx/>
                        <a:buFontTx/>
                        <a:buNone/>
                        <a:tabLst/>
                      </a:pPr>
                      <a:r>
                        <a:rPr kumimoji="0" lang="en-US" altLang="en-US" sz="1200" b="0" i="0" u="none" strike="noStrike" cap="none" normalizeH="0" baseline="0" smtClean="0">
                          <a:ln>
                            <a:noFill/>
                          </a:ln>
                          <a:solidFill>
                            <a:schemeClr val="tx1"/>
                          </a:solidFill>
                          <a:effectLst/>
                          <a:latin typeface="Calibri" panose="020F0502020204030204" pitchFamily="34" charset="0"/>
                          <a:ea typeface="ＭＳ Ｐゴシック" panose="020B0600070205080204" pitchFamily="34" charset="-128"/>
                        </a:rPr>
                        <a:t>100%</a:t>
                      </a:r>
                      <a:endParaRPr kumimoji="0" lang="en-US" altLang="en-US" sz="1200" b="1" i="0" u="none" strike="noStrike" cap="none" normalizeH="0" baseline="0" smtClean="0">
                        <a:ln>
                          <a:noFill/>
                        </a:ln>
                        <a:solidFill>
                          <a:schemeClr val="tx1"/>
                        </a:solidFill>
                        <a:effectLst/>
                        <a:latin typeface="Consolas" panose="020B0609020204030204" pitchFamily="49" charset="0"/>
                        <a:ea typeface="ＭＳ Ｐゴシック" panose="020B0600070205080204" pitchFamily="34" charset="-128"/>
                        <a:cs typeface="Times New Roman" panose="02020603050405020304" pitchFamily="18" charset="0"/>
                      </a:endParaRPr>
                    </a:p>
                  </a:txBody>
                  <a:tcPr marL="0" marR="0" marT="0" marB="0" horzOverflow="overflow">
                    <a:lnL>
                      <a:noFill/>
                    </a:lnL>
                    <a:lnR>
                      <a:noFill/>
                    </a:lnR>
                    <a:lnT w="12700" cap="flat" cmpd="sng" algn="ctr">
                      <a:solidFill>
                        <a:srgbClr val="A5A5A5"/>
                      </a:solidFill>
                      <a:prstDash val="solid"/>
                      <a:round/>
                      <a:headEnd type="none" w="med" len="med"/>
                      <a:tailEnd type="none" w="med" len="med"/>
                    </a:lnT>
                    <a:lnB w="12700" cap="flat" cmpd="sng" algn="ctr">
                      <a:solidFill>
                        <a:srgbClr val="A5A5A5"/>
                      </a:solidFill>
                      <a:prstDash val="solid"/>
                      <a:round/>
                      <a:headEnd type="none" w="med" len="med"/>
                      <a:tailEnd type="none" w="med" len="med"/>
                    </a:lnB>
                    <a:lnTlToBr>
                      <a:noFill/>
                    </a:lnTlToBr>
                    <a:lnBlToTr>
                      <a:noFill/>
                    </a:lnBlToTr>
                    <a:solidFill>
                      <a:srgbClr val="F0F0F0"/>
                    </a:solidFill>
                  </a:tcPr>
                </a:tc>
                <a:tc>
                  <a:txBody>
                    <a:bodyPr/>
                    <a:lstStyle>
                      <a:lvl1pPr defTabSz="685800">
                        <a:lnSpc>
                          <a:spcPct val="90000"/>
                        </a:lnSpc>
                        <a:spcBef>
                          <a:spcPts val="750"/>
                        </a:spcBef>
                        <a:buFont typeface="Arial" panose="020B0604020202020204" pitchFamily="34" charset="0"/>
                        <a:defRPr sz="1900">
                          <a:solidFill>
                            <a:schemeClr val="tx1"/>
                          </a:solidFill>
                          <a:latin typeface="Calibri" panose="020F0502020204030204" pitchFamily="34" charset="0"/>
                          <a:ea typeface="ＭＳ Ｐゴシック" panose="020B0600070205080204" pitchFamily="34" charset="-128"/>
                        </a:defRPr>
                      </a:lvl1pPr>
                      <a:lvl2pPr defTabSz="685800">
                        <a:lnSpc>
                          <a:spcPct val="90000"/>
                        </a:lnSpc>
                        <a:spcBef>
                          <a:spcPts val="375"/>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2pPr>
                      <a:lvl3pPr defTabSz="685800">
                        <a:lnSpc>
                          <a:spcPct val="90000"/>
                        </a:lnSpc>
                        <a:spcBef>
                          <a:spcPts val="375"/>
                        </a:spcBef>
                        <a:buFont typeface="Arial" panose="020B0604020202020204" pitchFamily="34" charset="0"/>
                        <a:defRPr sz="1300">
                          <a:solidFill>
                            <a:schemeClr val="tx1"/>
                          </a:solidFill>
                          <a:latin typeface="Calibri" panose="020F0502020204030204" pitchFamily="34" charset="0"/>
                          <a:ea typeface="ＭＳ Ｐゴシック" panose="020B0600070205080204" pitchFamily="34" charset="-128"/>
                        </a:defRPr>
                      </a:lvl3pPr>
                      <a:lvl4pPr defTabSz="685800">
                        <a:lnSpc>
                          <a:spcPct val="90000"/>
                        </a:lnSpc>
                        <a:spcBef>
                          <a:spcPts val="375"/>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4pPr>
                      <a:lvl5pPr defTabSz="685800">
                        <a:lnSpc>
                          <a:spcPct val="90000"/>
                        </a:lnSpc>
                        <a:spcBef>
                          <a:spcPts val="375"/>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5pPr>
                      <a:lvl6pPr marL="1828800" indent="457200" defTabSz="685800" eaLnBrk="0" fontAlgn="base" hangingPunct="0">
                        <a:lnSpc>
                          <a:spcPct val="90000"/>
                        </a:lnSpc>
                        <a:spcBef>
                          <a:spcPts val="375"/>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6pPr>
                      <a:lvl7pPr marL="2286000" indent="457200" defTabSz="685800" eaLnBrk="0" fontAlgn="base" hangingPunct="0">
                        <a:lnSpc>
                          <a:spcPct val="90000"/>
                        </a:lnSpc>
                        <a:spcBef>
                          <a:spcPts val="375"/>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7pPr>
                      <a:lvl8pPr marL="2743200" indent="457200" defTabSz="685800" eaLnBrk="0" fontAlgn="base" hangingPunct="0">
                        <a:lnSpc>
                          <a:spcPct val="90000"/>
                        </a:lnSpc>
                        <a:spcBef>
                          <a:spcPts val="375"/>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8pPr>
                      <a:lvl9pPr marL="3200400" indent="457200" defTabSz="685800" eaLnBrk="0" fontAlgn="base" hangingPunct="0">
                        <a:lnSpc>
                          <a:spcPct val="90000"/>
                        </a:lnSpc>
                        <a:spcBef>
                          <a:spcPts val="375"/>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9pPr>
                    </a:lstStyle>
                    <a:p>
                      <a:pPr marL="0" marR="0" lvl="0" indent="0" algn="ctr" defTabSz="685800" rtl="0" eaLnBrk="1" fontAlgn="base" latinLnBrk="0" hangingPunct="1">
                        <a:lnSpc>
                          <a:spcPct val="115000"/>
                        </a:lnSpc>
                        <a:spcBef>
                          <a:spcPct val="0"/>
                        </a:spcBef>
                        <a:spcAft>
                          <a:spcPct val="0"/>
                        </a:spcAft>
                        <a:buClrTx/>
                        <a:buSzTx/>
                        <a:buFontTx/>
                        <a:buNone/>
                        <a:tabLst/>
                      </a:pPr>
                      <a:r>
                        <a:rPr kumimoji="0" lang="en-US" altLang="en-US" sz="1200" b="0" i="0" u="none" strike="noStrike" cap="none" normalizeH="0" baseline="0" smtClean="0">
                          <a:ln>
                            <a:noFill/>
                          </a:ln>
                          <a:solidFill>
                            <a:schemeClr val="tx1"/>
                          </a:solidFill>
                          <a:effectLst/>
                          <a:latin typeface="Calibri" panose="020F0502020204030204" pitchFamily="34" charset="0"/>
                          <a:ea typeface="ＭＳ Ｐゴシック" panose="020B0600070205080204" pitchFamily="34" charset="-128"/>
                        </a:rPr>
                        <a:t>100%</a:t>
                      </a:r>
                      <a:endParaRPr kumimoji="0" lang="en-US" altLang="en-US" sz="1200" b="1" i="0" u="none" strike="noStrike" cap="none" normalizeH="0" baseline="0" smtClean="0">
                        <a:ln>
                          <a:noFill/>
                        </a:ln>
                        <a:solidFill>
                          <a:schemeClr val="tx1"/>
                        </a:solidFill>
                        <a:effectLst/>
                        <a:latin typeface="Consolas" panose="020B0609020204030204" pitchFamily="49" charset="0"/>
                        <a:ea typeface="ＭＳ Ｐゴシック" panose="020B0600070205080204" pitchFamily="34" charset="-128"/>
                        <a:cs typeface="Times New Roman" panose="02020603050405020304" pitchFamily="18" charset="0"/>
                      </a:endParaRPr>
                    </a:p>
                  </a:txBody>
                  <a:tcPr marL="0" marR="0" marT="0" marB="0" horzOverflow="overflow">
                    <a:lnL>
                      <a:noFill/>
                    </a:lnL>
                    <a:lnR w="12700" cap="flat" cmpd="sng" algn="ctr">
                      <a:solidFill>
                        <a:srgbClr val="A5A5A5"/>
                      </a:solidFill>
                      <a:prstDash val="solid"/>
                      <a:round/>
                      <a:headEnd type="none" w="med" len="med"/>
                      <a:tailEnd type="none" w="med" len="med"/>
                    </a:lnR>
                    <a:lnT w="12700" cap="flat" cmpd="sng" algn="ctr">
                      <a:solidFill>
                        <a:srgbClr val="A5A5A5"/>
                      </a:solidFill>
                      <a:prstDash val="solid"/>
                      <a:round/>
                      <a:headEnd type="none" w="med" len="med"/>
                      <a:tailEnd type="none" w="med" len="med"/>
                    </a:lnT>
                    <a:lnB w="12700" cap="flat" cmpd="sng" algn="ctr">
                      <a:solidFill>
                        <a:srgbClr val="A5A5A5"/>
                      </a:solidFill>
                      <a:prstDash val="solid"/>
                      <a:round/>
                      <a:headEnd type="none" w="med" len="med"/>
                      <a:tailEnd type="none" w="med" len="med"/>
                    </a:lnB>
                    <a:lnTlToBr>
                      <a:noFill/>
                    </a:lnTlToBr>
                    <a:lnBlToTr>
                      <a:noFill/>
                    </a:lnBlToTr>
                    <a:solidFill>
                      <a:srgbClr val="F0F0F0"/>
                    </a:solidFill>
                  </a:tcPr>
                </a:tc>
                <a:extLst>
                  <a:ext uri="{0D108BD9-81ED-4DB2-BD59-A6C34878D82A}">
                    <a16:rowId xmlns:a16="http://schemas.microsoft.com/office/drawing/2014/main" val="10009"/>
                  </a:ext>
                </a:extLst>
              </a:tr>
              <a:tr h="423200">
                <a:tc>
                  <a:txBody>
                    <a:bodyPr/>
                    <a:lstStyle>
                      <a:lvl1pPr defTabSz="685800">
                        <a:lnSpc>
                          <a:spcPct val="90000"/>
                        </a:lnSpc>
                        <a:spcBef>
                          <a:spcPts val="750"/>
                        </a:spcBef>
                        <a:buFont typeface="Arial" panose="020B0604020202020204" pitchFamily="34" charset="0"/>
                        <a:defRPr sz="1900">
                          <a:solidFill>
                            <a:schemeClr val="tx1"/>
                          </a:solidFill>
                          <a:latin typeface="Calibri" panose="020F0502020204030204" pitchFamily="34" charset="0"/>
                          <a:ea typeface="ＭＳ Ｐゴシック" panose="020B0600070205080204" pitchFamily="34" charset="-128"/>
                        </a:defRPr>
                      </a:lvl1pPr>
                      <a:lvl2pPr defTabSz="685800">
                        <a:lnSpc>
                          <a:spcPct val="90000"/>
                        </a:lnSpc>
                        <a:spcBef>
                          <a:spcPts val="375"/>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2pPr>
                      <a:lvl3pPr defTabSz="685800">
                        <a:lnSpc>
                          <a:spcPct val="90000"/>
                        </a:lnSpc>
                        <a:spcBef>
                          <a:spcPts val="375"/>
                        </a:spcBef>
                        <a:buFont typeface="Arial" panose="020B0604020202020204" pitchFamily="34" charset="0"/>
                        <a:defRPr sz="1300">
                          <a:solidFill>
                            <a:schemeClr val="tx1"/>
                          </a:solidFill>
                          <a:latin typeface="Calibri" panose="020F0502020204030204" pitchFamily="34" charset="0"/>
                          <a:ea typeface="ＭＳ Ｐゴシック" panose="020B0600070205080204" pitchFamily="34" charset="-128"/>
                        </a:defRPr>
                      </a:lvl3pPr>
                      <a:lvl4pPr defTabSz="685800">
                        <a:lnSpc>
                          <a:spcPct val="90000"/>
                        </a:lnSpc>
                        <a:spcBef>
                          <a:spcPts val="375"/>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4pPr>
                      <a:lvl5pPr defTabSz="685800">
                        <a:lnSpc>
                          <a:spcPct val="90000"/>
                        </a:lnSpc>
                        <a:spcBef>
                          <a:spcPts val="375"/>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5pPr>
                      <a:lvl6pPr marL="1828800" indent="457200" defTabSz="685800" eaLnBrk="0" fontAlgn="base" hangingPunct="0">
                        <a:lnSpc>
                          <a:spcPct val="90000"/>
                        </a:lnSpc>
                        <a:spcBef>
                          <a:spcPts val="375"/>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6pPr>
                      <a:lvl7pPr marL="2286000" indent="457200" defTabSz="685800" eaLnBrk="0" fontAlgn="base" hangingPunct="0">
                        <a:lnSpc>
                          <a:spcPct val="90000"/>
                        </a:lnSpc>
                        <a:spcBef>
                          <a:spcPts val="375"/>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7pPr>
                      <a:lvl8pPr marL="2743200" indent="457200" defTabSz="685800" eaLnBrk="0" fontAlgn="base" hangingPunct="0">
                        <a:lnSpc>
                          <a:spcPct val="90000"/>
                        </a:lnSpc>
                        <a:spcBef>
                          <a:spcPts val="375"/>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8pPr>
                      <a:lvl9pPr marL="3200400" indent="457200" defTabSz="685800" eaLnBrk="0" fontAlgn="base" hangingPunct="0">
                        <a:lnSpc>
                          <a:spcPct val="90000"/>
                        </a:lnSpc>
                        <a:spcBef>
                          <a:spcPts val="375"/>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9pPr>
                    </a:lstStyle>
                    <a:p>
                      <a:pPr marL="0" marR="0" lvl="0" indent="0" algn="ctr" defTabSz="685800" rtl="0" eaLnBrk="1" fontAlgn="base" latinLnBrk="0" hangingPunct="1">
                        <a:lnSpc>
                          <a:spcPct val="115000"/>
                        </a:lnSpc>
                        <a:spcBef>
                          <a:spcPct val="0"/>
                        </a:spcBef>
                        <a:spcAft>
                          <a:spcPct val="0"/>
                        </a:spcAft>
                        <a:buClrTx/>
                        <a:buSzTx/>
                        <a:buFontTx/>
                        <a:buNone/>
                        <a:tabLst/>
                      </a:pPr>
                      <a:r>
                        <a:rPr kumimoji="0" lang="en-US" altLang="en-US" sz="1200" b="1" i="0" u="none" strike="noStrike" cap="none" normalizeH="0" baseline="0" smtClean="0">
                          <a:ln>
                            <a:noFill/>
                          </a:ln>
                          <a:solidFill>
                            <a:schemeClr val="tx1"/>
                          </a:solidFill>
                          <a:effectLst/>
                          <a:latin typeface="Calibri" panose="020F0502020204030204" pitchFamily="34" charset="0"/>
                          <a:ea typeface="ＭＳ Ｐゴシック" panose="020B0600070205080204" pitchFamily="34" charset="-128"/>
                        </a:rPr>
                        <a:t>C5</a:t>
                      </a:r>
                      <a:endParaRPr kumimoji="0" lang="en-US" altLang="en-US" sz="1200" b="1" i="0" u="none" strike="noStrike" cap="none" normalizeH="0" baseline="0" smtClean="0">
                        <a:ln>
                          <a:noFill/>
                        </a:ln>
                        <a:solidFill>
                          <a:schemeClr val="tx1"/>
                        </a:solidFill>
                        <a:effectLst/>
                        <a:latin typeface="Consolas" panose="020B0609020204030204" pitchFamily="49" charset="0"/>
                        <a:ea typeface="ＭＳ Ｐゴシック" panose="020B0600070205080204" pitchFamily="34" charset="-128"/>
                        <a:cs typeface="Times New Roman" panose="02020603050405020304" pitchFamily="18" charset="0"/>
                      </a:endParaRPr>
                    </a:p>
                  </a:txBody>
                  <a:tcPr marL="0" marR="0" marT="0" marB="0" horzOverflow="overflow">
                    <a:lnL w="12700" cap="flat" cmpd="sng" algn="ctr">
                      <a:solidFill>
                        <a:srgbClr val="A5A5A5"/>
                      </a:solidFill>
                      <a:prstDash val="solid"/>
                      <a:round/>
                      <a:headEnd type="none" w="med" len="med"/>
                      <a:tailEnd type="none" w="med" len="med"/>
                    </a:lnL>
                    <a:lnR>
                      <a:noFill/>
                    </a:lnR>
                    <a:lnT w="12700" cap="flat" cmpd="sng" algn="ctr">
                      <a:solidFill>
                        <a:srgbClr val="A5A5A5"/>
                      </a:solidFill>
                      <a:prstDash val="solid"/>
                      <a:round/>
                      <a:headEnd type="none" w="med" len="med"/>
                      <a:tailEnd type="none" w="med" len="med"/>
                    </a:lnT>
                    <a:lnB w="12700" cap="flat" cmpd="sng" algn="ctr">
                      <a:solidFill>
                        <a:srgbClr val="A5A5A5"/>
                      </a:solidFill>
                      <a:prstDash val="solid"/>
                      <a:round/>
                      <a:headEnd type="none" w="med" len="med"/>
                      <a:tailEnd type="none" w="med" len="med"/>
                    </a:lnB>
                    <a:lnTlToBr>
                      <a:noFill/>
                    </a:lnTlToBr>
                    <a:lnBlToTr>
                      <a:noFill/>
                    </a:lnBlToTr>
                    <a:solidFill>
                      <a:schemeClr val="bg1"/>
                    </a:solidFill>
                  </a:tcPr>
                </a:tc>
                <a:tc>
                  <a:txBody>
                    <a:bodyPr/>
                    <a:lstStyle>
                      <a:lvl1pPr defTabSz="685800">
                        <a:lnSpc>
                          <a:spcPct val="90000"/>
                        </a:lnSpc>
                        <a:spcBef>
                          <a:spcPts val="750"/>
                        </a:spcBef>
                        <a:buFont typeface="Arial" panose="020B0604020202020204" pitchFamily="34" charset="0"/>
                        <a:defRPr sz="1900">
                          <a:solidFill>
                            <a:schemeClr val="tx1"/>
                          </a:solidFill>
                          <a:latin typeface="Calibri" panose="020F0502020204030204" pitchFamily="34" charset="0"/>
                          <a:ea typeface="ＭＳ Ｐゴシック" panose="020B0600070205080204" pitchFamily="34" charset="-128"/>
                        </a:defRPr>
                      </a:lvl1pPr>
                      <a:lvl2pPr defTabSz="685800">
                        <a:lnSpc>
                          <a:spcPct val="90000"/>
                        </a:lnSpc>
                        <a:spcBef>
                          <a:spcPts val="375"/>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2pPr>
                      <a:lvl3pPr defTabSz="685800">
                        <a:lnSpc>
                          <a:spcPct val="90000"/>
                        </a:lnSpc>
                        <a:spcBef>
                          <a:spcPts val="375"/>
                        </a:spcBef>
                        <a:buFont typeface="Arial" panose="020B0604020202020204" pitchFamily="34" charset="0"/>
                        <a:defRPr sz="1300">
                          <a:solidFill>
                            <a:schemeClr val="tx1"/>
                          </a:solidFill>
                          <a:latin typeface="Calibri" panose="020F0502020204030204" pitchFamily="34" charset="0"/>
                          <a:ea typeface="ＭＳ Ｐゴシック" panose="020B0600070205080204" pitchFamily="34" charset="-128"/>
                        </a:defRPr>
                      </a:lvl3pPr>
                      <a:lvl4pPr defTabSz="685800">
                        <a:lnSpc>
                          <a:spcPct val="90000"/>
                        </a:lnSpc>
                        <a:spcBef>
                          <a:spcPts val="375"/>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4pPr>
                      <a:lvl5pPr defTabSz="685800">
                        <a:lnSpc>
                          <a:spcPct val="90000"/>
                        </a:lnSpc>
                        <a:spcBef>
                          <a:spcPts val="375"/>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5pPr>
                      <a:lvl6pPr marL="1828800" indent="457200" defTabSz="685800" eaLnBrk="0" fontAlgn="base" hangingPunct="0">
                        <a:lnSpc>
                          <a:spcPct val="90000"/>
                        </a:lnSpc>
                        <a:spcBef>
                          <a:spcPts val="375"/>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6pPr>
                      <a:lvl7pPr marL="2286000" indent="457200" defTabSz="685800" eaLnBrk="0" fontAlgn="base" hangingPunct="0">
                        <a:lnSpc>
                          <a:spcPct val="90000"/>
                        </a:lnSpc>
                        <a:spcBef>
                          <a:spcPts val="375"/>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7pPr>
                      <a:lvl8pPr marL="2743200" indent="457200" defTabSz="685800" eaLnBrk="0" fontAlgn="base" hangingPunct="0">
                        <a:lnSpc>
                          <a:spcPct val="90000"/>
                        </a:lnSpc>
                        <a:spcBef>
                          <a:spcPts val="375"/>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8pPr>
                      <a:lvl9pPr marL="3200400" indent="457200" defTabSz="685800" eaLnBrk="0" fontAlgn="base" hangingPunct="0">
                        <a:lnSpc>
                          <a:spcPct val="90000"/>
                        </a:lnSpc>
                        <a:spcBef>
                          <a:spcPts val="375"/>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9pPr>
                    </a:lstStyle>
                    <a:p>
                      <a:pPr marL="0" marR="0" lvl="0" indent="0" algn="ctr" defTabSz="685800" rtl="0" eaLnBrk="1" fontAlgn="base" latinLnBrk="0" hangingPunct="1">
                        <a:lnSpc>
                          <a:spcPct val="115000"/>
                        </a:lnSpc>
                        <a:spcBef>
                          <a:spcPct val="0"/>
                        </a:spcBef>
                        <a:spcAft>
                          <a:spcPct val="0"/>
                        </a:spcAft>
                        <a:buClrTx/>
                        <a:buSzTx/>
                        <a:buFontTx/>
                        <a:buNone/>
                        <a:tabLst/>
                      </a:pPr>
                      <a:r>
                        <a:rPr kumimoji="0" lang="en-US" altLang="en-US" sz="1200" b="0" i="0" u="none" strike="noStrike" cap="none" normalizeH="0" baseline="0" smtClean="0">
                          <a:ln>
                            <a:noFill/>
                          </a:ln>
                          <a:solidFill>
                            <a:schemeClr val="tx1"/>
                          </a:solidFill>
                          <a:effectLst/>
                          <a:latin typeface="Calibri" panose="020F0502020204030204" pitchFamily="34" charset="0"/>
                          <a:ea typeface="ＭＳ Ｐゴシック" panose="020B0600070205080204" pitchFamily="34" charset="-128"/>
                        </a:rPr>
                        <a:t>100%</a:t>
                      </a:r>
                      <a:endParaRPr kumimoji="0" lang="en-US" altLang="en-US" sz="1200" b="1" i="0" u="none" strike="noStrike" cap="none" normalizeH="0" baseline="0" smtClean="0">
                        <a:ln>
                          <a:noFill/>
                        </a:ln>
                        <a:solidFill>
                          <a:schemeClr val="tx1"/>
                        </a:solidFill>
                        <a:effectLst/>
                        <a:latin typeface="Consolas" panose="020B0609020204030204" pitchFamily="49" charset="0"/>
                        <a:ea typeface="ＭＳ Ｐゴシック" panose="020B0600070205080204" pitchFamily="34" charset="-128"/>
                        <a:cs typeface="Times New Roman" panose="02020603050405020304" pitchFamily="18" charset="0"/>
                      </a:endParaRPr>
                    </a:p>
                  </a:txBody>
                  <a:tcPr marL="0" marR="0" marT="0" marB="0" horzOverflow="overflow">
                    <a:lnL>
                      <a:noFill/>
                    </a:lnL>
                    <a:lnR>
                      <a:noFill/>
                    </a:lnR>
                    <a:lnT w="12700" cap="flat" cmpd="sng" algn="ctr">
                      <a:solidFill>
                        <a:srgbClr val="A5A5A5"/>
                      </a:solidFill>
                      <a:prstDash val="solid"/>
                      <a:round/>
                      <a:headEnd type="none" w="med" len="med"/>
                      <a:tailEnd type="none" w="med" len="med"/>
                    </a:lnT>
                    <a:lnB w="12700" cap="flat" cmpd="sng" algn="ctr">
                      <a:solidFill>
                        <a:srgbClr val="A5A5A5"/>
                      </a:solidFill>
                      <a:prstDash val="solid"/>
                      <a:round/>
                      <a:headEnd type="none" w="med" len="med"/>
                      <a:tailEnd type="none" w="med" len="med"/>
                    </a:lnB>
                    <a:lnTlToBr>
                      <a:noFill/>
                    </a:lnTlToBr>
                    <a:lnBlToTr>
                      <a:noFill/>
                    </a:lnBlToTr>
                    <a:solidFill>
                      <a:schemeClr val="bg1"/>
                    </a:solidFill>
                  </a:tcPr>
                </a:tc>
                <a:tc>
                  <a:txBody>
                    <a:bodyPr/>
                    <a:lstStyle>
                      <a:lvl1pPr defTabSz="685800">
                        <a:lnSpc>
                          <a:spcPct val="90000"/>
                        </a:lnSpc>
                        <a:spcBef>
                          <a:spcPts val="750"/>
                        </a:spcBef>
                        <a:buFont typeface="Arial" panose="020B0604020202020204" pitchFamily="34" charset="0"/>
                        <a:defRPr sz="1900">
                          <a:solidFill>
                            <a:schemeClr val="tx1"/>
                          </a:solidFill>
                          <a:latin typeface="Calibri" panose="020F0502020204030204" pitchFamily="34" charset="0"/>
                          <a:ea typeface="ＭＳ Ｐゴシック" panose="020B0600070205080204" pitchFamily="34" charset="-128"/>
                        </a:defRPr>
                      </a:lvl1pPr>
                      <a:lvl2pPr defTabSz="685800">
                        <a:lnSpc>
                          <a:spcPct val="90000"/>
                        </a:lnSpc>
                        <a:spcBef>
                          <a:spcPts val="375"/>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2pPr>
                      <a:lvl3pPr defTabSz="685800">
                        <a:lnSpc>
                          <a:spcPct val="90000"/>
                        </a:lnSpc>
                        <a:spcBef>
                          <a:spcPts val="375"/>
                        </a:spcBef>
                        <a:buFont typeface="Arial" panose="020B0604020202020204" pitchFamily="34" charset="0"/>
                        <a:defRPr sz="1300">
                          <a:solidFill>
                            <a:schemeClr val="tx1"/>
                          </a:solidFill>
                          <a:latin typeface="Calibri" panose="020F0502020204030204" pitchFamily="34" charset="0"/>
                          <a:ea typeface="ＭＳ Ｐゴシック" panose="020B0600070205080204" pitchFamily="34" charset="-128"/>
                        </a:defRPr>
                      </a:lvl3pPr>
                      <a:lvl4pPr defTabSz="685800">
                        <a:lnSpc>
                          <a:spcPct val="90000"/>
                        </a:lnSpc>
                        <a:spcBef>
                          <a:spcPts val="375"/>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4pPr>
                      <a:lvl5pPr defTabSz="685800">
                        <a:lnSpc>
                          <a:spcPct val="90000"/>
                        </a:lnSpc>
                        <a:spcBef>
                          <a:spcPts val="375"/>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5pPr>
                      <a:lvl6pPr marL="1828800" indent="457200" defTabSz="685800" eaLnBrk="0" fontAlgn="base" hangingPunct="0">
                        <a:lnSpc>
                          <a:spcPct val="90000"/>
                        </a:lnSpc>
                        <a:spcBef>
                          <a:spcPts val="375"/>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6pPr>
                      <a:lvl7pPr marL="2286000" indent="457200" defTabSz="685800" eaLnBrk="0" fontAlgn="base" hangingPunct="0">
                        <a:lnSpc>
                          <a:spcPct val="90000"/>
                        </a:lnSpc>
                        <a:spcBef>
                          <a:spcPts val="375"/>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7pPr>
                      <a:lvl8pPr marL="2743200" indent="457200" defTabSz="685800" eaLnBrk="0" fontAlgn="base" hangingPunct="0">
                        <a:lnSpc>
                          <a:spcPct val="90000"/>
                        </a:lnSpc>
                        <a:spcBef>
                          <a:spcPts val="375"/>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8pPr>
                      <a:lvl9pPr marL="3200400" indent="457200" defTabSz="685800" eaLnBrk="0" fontAlgn="base" hangingPunct="0">
                        <a:lnSpc>
                          <a:spcPct val="90000"/>
                        </a:lnSpc>
                        <a:spcBef>
                          <a:spcPts val="375"/>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9pPr>
                    </a:lstStyle>
                    <a:p>
                      <a:pPr marL="0" marR="0" lvl="0" indent="0" algn="ctr" defTabSz="685800" rtl="0" eaLnBrk="1" fontAlgn="base" latinLnBrk="0" hangingPunct="1">
                        <a:lnSpc>
                          <a:spcPct val="115000"/>
                        </a:lnSpc>
                        <a:spcBef>
                          <a:spcPct val="0"/>
                        </a:spcBef>
                        <a:spcAft>
                          <a:spcPct val="0"/>
                        </a:spcAft>
                        <a:buClrTx/>
                        <a:buSzTx/>
                        <a:buFontTx/>
                        <a:buNone/>
                        <a:tabLst/>
                      </a:pPr>
                      <a:r>
                        <a:rPr kumimoji="0" lang="en-US" altLang="en-US" sz="1200" b="0" i="0" u="none" strike="noStrike" cap="none" normalizeH="0" baseline="0" smtClean="0">
                          <a:ln>
                            <a:noFill/>
                          </a:ln>
                          <a:solidFill>
                            <a:schemeClr val="tx1"/>
                          </a:solidFill>
                          <a:effectLst/>
                          <a:latin typeface="Calibri" panose="020F0502020204030204" pitchFamily="34" charset="0"/>
                          <a:ea typeface="ＭＳ Ｐゴシック" panose="020B0600070205080204" pitchFamily="34" charset="-128"/>
                        </a:rPr>
                        <a:t>33%</a:t>
                      </a:r>
                      <a:endParaRPr kumimoji="0" lang="en-US" altLang="en-US" sz="1200" b="1" i="0" u="none" strike="noStrike" cap="none" normalizeH="0" baseline="0" smtClean="0">
                        <a:ln>
                          <a:noFill/>
                        </a:ln>
                        <a:solidFill>
                          <a:schemeClr val="tx1"/>
                        </a:solidFill>
                        <a:effectLst/>
                        <a:latin typeface="Consolas" panose="020B0609020204030204" pitchFamily="49" charset="0"/>
                        <a:ea typeface="ＭＳ Ｐゴシック" panose="020B0600070205080204" pitchFamily="34" charset="-128"/>
                        <a:cs typeface="Times New Roman" panose="02020603050405020304" pitchFamily="18" charset="0"/>
                      </a:endParaRPr>
                    </a:p>
                  </a:txBody>
                  <a:tcPr marL="0" marR="0" marT="0" marB="0" horzOverflow="overflow">
                    <a:lnL>
                      <a:noFill/>
                    </a:lnL>
                    <a:lnR>
                      <a:noFill/>
                    </a:lnR>
                    <a:lnT w="12700" cap="flat" cmpd="sng" algn="ctr">
                      <a:solidFill>
                        <a:srgbClr val="A5A5A5"/>
                      </a:solidFill>
                      <a:prstDash val="solid"/>
                      <a:round/>
                      <a:headEnd type="none" w="med" len="med"/>
                      <a:tailEnd type="none" w="med" len="med"/>
                    </a:lnT>
                    <a:lnB w="12700" cap="flat" cmpd="sng" algn="ctr">
                      <a:solidFill>
                        <a:srgbClr val="A5A5A5"/>
                      </a:solidFill>
                      <a:prstDash val="solid"/>
                      <a:round/>
                      <a:headEnd type="none" w="med" len="med"/>
                      <a:tailEnd type="none" w="med" len="med"/>
                    </a:lnB>
                    <a:lnTlToBr>
                      <a:noFill/>
                    </a:lnTlToBr>
                    <a:lnBlToTr>
                      <a:noFill/>
                    </a:lnBlToTr>
                    <a:solidFill>
                      <a:schemeClr val="bg1"/>
                    </a:solidFill>
                  </a:tcPr>
                </a:tc>
                <a:tc>
                  <a:txBody>
                    <a:bodyPr/>
                    <a:lstStyle>
                      <a:lvl1pPr defTabSz="685800">
                        <a:lnSpc>
                          <a:spcPct val="90000"/>
                        </a:lnSpc>
                        <a:spcBef>
                          <a:spcPts val="750"/>
                        </a:spcBef>
                        <a:buFont typeface="Arial" panose="020B0604020202020204" pitchFamily="34" charset="0"/>
                        <a:defRPr sz="1900">
                          <a:solidFill>
                            <a:schemeClr val="tx1"/>
                          </a:solidFill>
                          <a:latin typeface="Calibri" panose="020F0502020204030204" pitchFamily="34" charset="0"/>
                          <a:ea typeface="ＭＳ Ｐゴシック" panose="020B0600070205080204" pitchFamily="34" charset="-128"/>
                        </a:defRPr>
                      </a:lvl1pPr>
                      <a:lvl2pPr defTabSz="685800">
                        <a:lnSpc>
                          <a:spcPct val="90000"/>
                        </a:lnSpc>
                        <a:spcBef>
                          <a:spcPts val="375"/>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2pPr>
                      <a:lvl3pPr defTabSz="685800">
                        <a:lnSpc>
                          <a:spcPct val="90000"/>
                        </a:lnSpc>
                        <a:spcBef>
                          <a:spcPts val="375"/>
                        </a:spcBef>
                        <a:buFont typeface="Arial" panose="020B0604020202020204" pitchFamily="34" charset="0"/>
                        <a:defRPr sz="1300">
                          <a:solidFill>
                            <a:schemeClr val="tx1"/>
                          </a:solidFill>
                          <a:latin typeface="Calibri" panose="020F0502020204030204" pitchFamily="34" charset="0"/>
                          <a:ea typeface="ＭＳ Ｐゴシック" panose="020B0600070205080204" pitchFamily="34" charset="-128"/>
                        </a:defRPr>
                      </a:lvl3pPr>
                      <a:lvl4pPr defTabSz="685800">
                        <a:lnSpc>
                          <a:spcPct val="90000"/>
                        </a:lnSpc>
                        <a:spcBef>
                          <a:spcPts val="375"/>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4pPr>
                      <a:lvl5pPr defTabSz="685800">
                        <a:lnSpc>
                          <a:spcPct val="90000"/>
                        </a:lnSpc>
                        <a:spcBef>
                          <a:spcPts val="375"/>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5pPr>
                      <a:lvl6pPr marL="1828800" indent="457200" defTabSz="685800" eaLnBrk="0" fontAlgn="base" hangingPunct="0">
                        <a:lnSpc>
                          <a:spcPct val="90000"/>
                        </a:lnSpc>
                        <a:spcBef>
                          <a:spcPts val="375"/>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6pPr>
                      <a:lvl7pPr marL="2286000" indent="457200" defTabSz="685800" eaLnBrk="0" fontAlgn="base" hangingPunct="0">
                        <a:lnSpc>
                          <a:spcPct val="90000"/>
                        </a:lnSpc>
                        <a:spcBef>
                          <a:spcPts val="375"/>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7pPr>
                      <a:lvl8pPr marL="2743200" indent="457200" defTabSz="685800" eaLnBrk="0" fontAlgn="base" hangingPunct="0">
                        <a:lnSpc>
                          <a:spcPct val="90000"/>
                        </a:lnSpc>
                        <a:spcBef>
                          <a:spcPts val="375"/>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8pPr>
                      <a:lvl9pPr marL="3200400" indent="457200" defTabSz="685800" eaLnBrk="0" fontAlgn="base" hangingPunct="0">
                        <a:lnSpc>
                          <a:spcPct val="90000"/>
                        </a:lnSpc>
                        <a:spcBef>
                          <a:spcPts val="375"/>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9pPr>
                    </a:lstStyle>
                    <a:p>
                      <a:pPr marL="0" marR="0" lvl="0" indent="0" algn="ctr" defTabSz="685800" rtl="0" eaLnBrk="1" fontAlgn="base" latinLnBrk="0" hangingPunct="1">
                        <a:lnSpc>
                          <a:spcPct val="115000"/>
                        </a:lnSpc>
                        <a:spcBef>
                          <a:spcPct val="0"/>
                        </a:spcBef>
                        <a:spcAft>
                          <a:spcPct val="0"/>
                        </a:spcAft>
                        <a:buClrTx/>
                        <a:buSzTx/>
                        <a:buFontTx/>
                        <a:buNone/>
                        <a:tabLst/>
                      </a:pPr>
                      <a:r>
                        <a:rPr kumimoji="0" lang="en-US" altLang="en-US" sz="1200" b="0" i="0" u="none" strike="noStrike" cap="none" normalizeH="0" baseline="0" smtClean="0">
                          <a:ln>
                            <a:noFill/>
                          </a:ln>
                          <a:solidFill>
                            <a:schemeClr val="tx1"/>
                          </a:solidFill>
                          <a:effectLst/>
                          <a:latin typeface="Calibri" panose="020F0502020204030204" pitchFamily="34" charset="0"/>
                          <a:ea typeface="ＭＳ Ｐゴシック" panose="020B0600070205080204" pitchFamily="34" charset="-128"/>
                        </a:rPr>
                        <a:t>0%</a:t>
                      </a:r>
                      <a:endParaRPr kumimoji="0" lang="en-US" altLang="en-US" sz="1200" b="1" i="0" u="none" strike="noStrike" cap="none" normalizeH="0" baseline="0" smtClean="0">
                        <a:ln>
                          <a:noFill/>
                        </a:ln>
                        <a:solidFill>
                          <a:schemeClr val="tx1"/>
                        </a:solidFill>
                        <a:effectLst/>
                        <a:latin typeface="Consolas" panose="020B0609020204030204" pitchFamily="49" charset="0"/>
                        <a:ea typeface="ＭＳ Ｐゴシック" panose="020B0600070205080204" pitchFamily="34" charset="-128"/>
                        <a:cs typeface="Times New Roman" panose="02020603050405020304" pitchFamily="18" charset="0"/>
                      </a:endParaRPr>
                    </a:p>
                  </a:txBody>
                  <a:tcPr marL="0" marR="0" marT="0" marB="0" horzOverflow="overflow">
                    <a:lnL>
                      <a:noFill/>
                    </a:lnL>
                    <a:lnR>
                      <a:noFill/>
                    </a:lnR>
                    <a:lnT w="12700" cap="flat" cmpd="sng" algn="ctr">
                      <a:solidFill>
                        <a:srgbClr val="A5A5A5"/>
                      </a:solidFill>
                      <a:prstDash val="solid"/>
                      <a:round/>
                      <a:headEnd type="none" w="med" len="med"/>
                      <a:tailEnd type="none" w="med" len="med"/>
                    </a:lnT>
                    <a:lnB w="12700" cap="flat" cmpd="sng" algn="ctr">
                      <a:solidFill>
                        <a:srgbClr val="A5A5A5"/>
                      </a:solidFill>
                      <a:prstDash val="solid"/>
                      <a:round/>
                      <a:headEnd type="none" w="med" len="med"/>
                      <a:tailEnd type="none" w="med" len="med"/>
                    </a:lnB>
                    <a:lnTlToBr>
                      <a:noFill/>
                    </a:lnTlToBr>
                    <a:lnBlToTr>
                      <a:noFill/>
                    </a:lnBlToTr>
                    <a:solidFill>
                      <a:schemeClr val="bg1"/>
                    </a:solidFill>
                  </a:tcPr>
                </a:tc>
                <a:tc>
                  <a:txBody>
                    <a:bodyPr/>
                    <a:lstStyle>
                      <a:lvl1pPr defTabSz="685800">
                        <a:lnSpc>
                          <a:spcPct val="90000"/>
                        </a:lnSpc>
                        <a:spcBef>
                          <a:spcPts val="750"/>
                        </a:spcBef>
                        <a:buFont typeface="Arial" panose="020B0604020202020204" pitchFamily="34" charset="0"/>
                        <a:defRPr sz="1900">
                          <a:solidFill>
                            <a:schemeClr val="tx1"/>
                          </a:solidFill>
                          <a:latin typeface="Calibri" panose="020F0502020204030204" pitchFamily="34" charset="0"/>
                          <a:ea typeface="ＭＳ Ｐゴシック" panose="020B0600070205080204" pitchFamily="34" charset="-128"/>
                        </a:defRPr>
                      </a:lvl1pPr>
                      <a:lvl2pPr defTabSz="685800">
                        <a:lnSpc>
                          <a:spcPct val="90000"/>
                        </a:lnSpc>
                        <a:spcBef>
                          <a:spcPts val="375"/>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2pPr>
                      <a:lvl3pPr defTabSz="685800">
                        <a:lnSpc>
                          <a:spcPct val="90000"/>
                        </a:lnSpc>
                        <a:spcBef>
                          <a:spcPts val="375"/>
                        </a:spcBef>
                        <a:buFont typeface="Arial" panose="020B0604020202020204" pitchFamily="34" charset="0"/>
                        <a:defRPr sz="1300">
                          <a:solidFill>
                            <a:schemeClr val="tx1"/>
                          </a:solidFill>
                          <a:latin typeface="Calibri" panose="020F0502020204030204" pitchFamily="34" charset="0"/>
                          <a:ea typeface="ＭＳ Ｐゴシック" panose="020B0600070205080204" pitchFamily="34" charset="-128"/>
                        </a:defRPr>
                      </a:lvl3pPr>
                      <a:lvl4pPr defTabSz="685800">
                        <a:lnSpc>
                          <a:spcPct val="90000"/>
                        </a:lnSpc>
                        <a:spcBef>
                          <a:spcPts val="375"/>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4pPr>
                      <a:lvl5pPr defTabSz="685800">
                        <a:lnSpc>
                          <a:spcPct val="90000"/>
                        </a:lnSpc>
                        <a:spcBef>
                          <a:spcPts val="375"/>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5pPr>
                      <a:lvl6pPr marL="1828800" indent="457200" defTabSz="685800" eaLnBrk="0" fontAlgn="base" hangingPunct="0">
                        <a:lnSpc>
                          <a:spcPct val="90000"/>
                        </a:lnSpc>
                        <a:spcBef>
                          <a:spcPts val="375"/>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6pPr>
                      <a:lvl7pPr marL="2286000" indent="457200" defTabSz="685800" eaLnBrk="0" fontAlgn="base" hangingPunct="0">
                        <a:lnSpc>
                          <a:spcPct val="90000"/>
                        </a:lnSpc>
                        <a:spcBef>
                          <a:spcPts val="375"/>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7pPr>
                      <a:lvl8pPr marL="2743200" indent="457200" defTabSz="685800" eaLnBrk="0" fontAlgn="base" hangingPunct="0">
                        <a:lnSpc>
                          <a:spcPct val="90000"/>
                        </a:lnSpc>
                        <a:spcBef>
                          <a:spcPts val="375"/>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8pPr>
                      <a:lvl9pPr marL="3200400" indent="457200" defTabSz="685800" eaLnBrk="0" fontAlgn="base" hangingPunct="0">
                        <a:lnSpc>
                          <a:spcPct val="90000"/>
                        </a:lnSpc>
                        <a:spcBef>
                          <a:spcPts val="375"/>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9pPr>
                    </a:lstStyle>
                    <a:p>
                      <a:pPr marL="0" marR="0" lvl="0" indent="0" algn="ctr" defTabSz="685800" rtl="0" eaLnBrk="1" fontAlgn="base" latinLnBrk="0" hangingPunct="1">
                        <a:lnSpc>
                          <a:spcPct val="115000"/>
                        </a:lnSpc>
                        <a:spcBef>
                          <a:spcPct val="0"/>
                        </a:spcBef>
                        <a:spcAft>
                          <a:spcPct val="0"/>
                        </a:spcAft>
                        <a:buClrTx/>
                        <a:buSzTx/>
                        <a:buFontTx/>
                        <a:buNone/>
                        <a:tabLst/>
                      </a:pPr>
                      <a:r>
                        <a:rPr kumimoji="0" lang="en-US" altLang="en-US" sz="1200" b="0" i="0" u="none" strike="noStrike" cap="none" normalizeH="0" baseline="0" smtClean="0">
                          <a:ln>
                            <a:noFill/>
                          </a:ln>
                          <a:solidFill>
                            <a:schemeClr val="tx1"/>
                          </a:solidFill>
                          <a:effectLst/>
                          <a:latin typeface="Calibri" panose="020F0502020204030204" pitchFamily="34" charset="0"/>
                          <a:ea typeface="ＭＳ Ｐゴシック" panose="020B0600070205080204" pitchFamily="34" charset="-128"/>
                        </a:rPr>
                        <a:t>0%</a:t>
                      </a:r>
                      <a:endParaRPr kumimoji="0" lang="en-US" altLang="en-US" sz="1200" b="1" i="0" u="none" strike="noStrike" cap="none" normalizeH="0" baseline="0" smtClean="0">
                        <a:ln>
                          <a:noFill/>
                        </a:ln>
                        <a:solidFill>
                          <a:schemeClr val="tx1"/>
                        </a:solidFill>
                        <a:effectLst/>
                        <a:latin typeface="Consolas" panose="020B0609020204030204" pitchFamily="49" charset="0"/>
                        <a:ea typeface="ＭＳ Ｐゴシック" panose="020B0600070205080204" pitchFamily="34" charset="-128"/>
                        <a:cs typeface="Times New Roman" panose="02020603050405020304" pitchFamily="18" charset="0"/>
                      </a:endParaRPr>
                    </a:p>
                  </a:txBody>
                  <a:tcPr marL="0" marR="0" marT="0" marB="0" horzOverflow="overflow">
                    <a:lnL>
                      <a:noFill/>
                    </a:lnL>
                    <a:lnR>
                      <a:noFill/>
                    </a:lnR>
                    <a:lnT w="12700" cap="flat" cmpd="sng" algn="ctr">
                      <a:solidFill>
                        <a:srgbClr val="A5A5A5"/>
                      </a:solidFill>
                      <a:prstDash val="solid"/>
                      <a:round/>
                      <a:headEnd type="none" w="med" len="med"/>
                      <a:tailEnd type="none" w="med" len="med"/>
                    </a:lnT>
                    <a:lnB w="12700" cap="flat" cmpd="sng" algn="ctr">
                      <a:solidFill>
                        <a:srgbClr val="A5A5A5"/>
                      </a:solidFill>
                      <a:prstDash val="solid"/>
                      <a:round/>
                      <a:headEnd type="none" w="med" len="med"/>
                      <a:tailEnd type="none" w="med" len="med"/>
                    </a:lnB>
                    <a:lnTlToBr>
                      <a:noFill/>
                    </a:lnTlToBr>
                    <a:lnBlToTr>
                      <a:noFill/>
                    </a:lnBlToTr>
                    <a:solidFill>
                      <a:schemeClr val="bg1"/>
                    </a:solidFill>
                  </a:tcPr>
                </a:tc>
                <a:tc>
                  <a:txBody>
                    <a:bodyPr/>
                    <a:lstStyle>
                      <a:lvl1pPr defTabSz="685800">
                        <a:lnSpc>
                          <a:spcPct val="90000"/>
                        </a:lnSpc>
                        <a:spcBef>
                          <a:spcPts val="750"/>
                        </a:spcBef>
                        <a:buFont typeface="Arial" panose="020B0604020202020204" pitchFamily="34" charset="0"/>
                        <a:defRPr sz="1900">
                          <a:solidFill>
                            <a:schemeClr val="tx1"/>
                          </a:solidFill>
                          <a:latin typeface="Calibri" panose="020F0502020204030204" pitchFamily="34" charset="0"/>
                          <a:ea typeface="ＭＳ Ｐゴシック" panose="020B0600070205080204" pitchFamily="34" charset="-128"/>
                        </a:defRPr>
                      </a:lvl1pPr>
                      <a:lvl2pPr defTabSz="685800">
                        <a:lnSpc>
                          <a:spcPct val="90000"/>
                        </a:lnSpc>
                        <a:spcBef>
                          <a:spcPts val="375"/>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2pPr>
                      <a:lvl3pPr defTabSz="685800">
                        <a:lnSpc>
                          <a:spcPct val="90000"/>
                        </a:lnSpc>
                        <a:spcBef>
                          <a:spcPts val="375"/>
                        </a:spcBef>
                        <a:buFont typeface="Arial" panose="020B0604020202020204" pitchFamily="34" charset="0"/>
                        <a:defRPr sz="1300">
                          <a:solidFill>
                            <a:schemeClr val="tx1"/>
                          </a:solidFill>
                          <a:latin typeface="Calibri" panose="020F0502020204030204" pitchFamily="34" charset="0"/>
                          <a:ea typeface="ＭＳ Ｐゴシック" panose="020B0600070205080204" pitchFamily="34" charset="-128"/>
                        </a:defRPr>
                      </a:lvl3pPr>
                      <a:lvl4pPr defTabSz="685800">
                        <a:lnSpc>
                          <a:spcPct val="90000"/>
                        </a:lnSpc>
                        <a:spcBef>
                          <a:spcPts val="375"/>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4pPr>
                      <a:lvl5pPr defTabSz="685800">
                        <a:lnSpc>
                          <a:spcPct val="90000"/>
                        </a:lnSpc>
                        <a:spcBef>
                          <a:spcPts val="375"/>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5pPr>
                      <a:lvl6pPr marL="1828800" indent="457200" defTabSz="685800" eaLnBrk="0" fontAlgn="base" hangingPunct="0">
                        <a:lnSpc>
                          <a:spcPct val="90000"/>
                        </a:lnSpc>
                        <a:spcBef>
                          <a:spcPts val="375"/>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6pPr>
                      <a:lvl7pPr marL="2286000" indent="457200" defTabSz="685800" eaLnBrk="0" fontAlgn="base" hangingPunct="0">
                        <a:lnSpc>
                          <a:spcPct val="90000"/>
                        </a:lnSpc>
                        <a:spcBef>
                          <a:spcPts val="375"/>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7pPr>
                      <a:lvl8pPr marL="2743200" indent="457200" defTabSz="685800" eaLnBrk="0" fontAlgn="base" hangingPunct="0">
                        <a:lnSpc>
                          <a:spcPct val="90000"/>
                        </a:lnSpc>
                        <a:spcBef>
                          <a:spcPts val="375"/>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8pPr>
                      <a:lvl9pPr marL="3200400" indent="457200" defTabSz="685800" eaLnBrk="0" fontAlgn="base" hangingPunct="0">
                        <a:lnSpc>
                          <a:spcPct val="90000"/>
                        </a:lnSpc>
                        <a:spcBef>
                          <a:spcPts val="375"/>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9pPr>
                    </a:lstStyle>
                    <a:p>
                      <a:pPr marL="0" marR="0" lvl="0" indent="0" algn="ctr" defTabSz="685800" rtl="0" eaLnBrk="1" fontAlgn="base" latinLnBrk="0" hangingPunct="1">
                        <a:lnSpc>
                          <a:spcPct val="115000"/>
                        </a:lnSpc>
                        <a:spcBef>
                          <a:spcPct val="0"/>
                        </a:spcBef>
                        <a:spcAft>
                          <a:spcPct val="0"/>
                        </a:spcAft>
                        <a:buClrTx/>
                        <a:buSzTx/>
                        <a:buFontTx/>
                        <a:buNone/>
                        <a:tabLst/>
                      </a:pPr>
                      <a:r>
                        <a:rPr kumimoji="0" lang="en-US" altLang="en-US" sz="1200" b="0" i="0" u="none" strike="noStrike" cap="none" normalizeH="0" baseline="0" smtClean="0">
                          <a:ln>
                            <a:noFill/>
                          </a:ln>
                          <a:solidFill>
                            <a:schemeClr val="tx1"/>
                          </a:solidFill>
                          <a:effectLst/>
                          <a:latin typeface="Calibri" panose="020F0502020204030204" pitchFamily="34" charset="0"/>
                          <a:ea typeface="ＭＳ Ｐゴシック" panose="020B0600070205080204" pitchFamily="34" charset="-128"/>
                        </a:rPr>
                        <a:t>33%</a:t>
                      </a:r>
                      <a:endParaRPr kumimoji="0" lang="en-US" altLang="en-US" sz="1200" b="1" i="0" u="none" strike="noStrike" cap="none" normalizeH="0" baseline="0" smtClean="0">
                        <a:ln>
                          <a:noFill/>
                        </a:ln>
                        <a:solidFill>
                          <a:schemeClr val="tx1"/>
                        </a:solidFill>
                        <a:effectLst/>
                        <a:latin typeface="Consolas" panose="020B0609020204030204" pitchFamily="49" charset="0"/>
                        <a:ea typeface="ＭＳ Ｐゴシック" panose="020B0600070205080204" pitchFamily="34" charset="-128"/>
                        <a:cs typeface="Times New Roman" panose="02020603050405020304" pitchFamily="18" charset="0"/>
                      </a:endParaRPr>
                    </a:p>
                  </a:txBody>
                  <a:tcPr marL="0" marR="0" marT="0" marB="0" horzOverflow="overflow">
                    <a:lnL>
                      <a:noFill/>
                    </a:lnL>
                    <a:lnR>
                      <a:noFill/>
                    </a:lnR>
                    <a:lnT w="12700" cap="flat" cmpd="sng" algn="ctr">
                      <a:solidFill>
                        <a:srgbClr val="A5A5A5"/>
                      </a:solidFill>
                      <a:prstDash val="solid"/>
                      <a:round/>
                      <a:headEnd type="none" w="med" len="med"/>
                      <a:tailEnd type="none" w="med" len="med"/>
                    </a:lnT>
                    <a:lnB w="12700" cap="flat" cmpd="sng" algn="ctr">
                      <a:solidFill>
                        <a:srgbClr val="A5A5A5"/>
                      </a:solidFill>
                      <a:prstDash val="solid"/>
                      <a:round/>
                      <a:headEnd type="none" w="med" len="med"/>
                      <a:tailEnd type="none" w="med" len="med"/>
                    </a:lnB>
                    <a:lnTlToBr>
                      <a:noFill/>
                    </a:lnTlToBr>
                    <a:lnBlToTr>
                      <a:noFill/>
                    </a:lnBlToTr>
                    <a:solidFill>
                      <a:schemeClr val="bg1"/>
                    </a:solidFill>
                  </a:tcPr>
                </a:tc>
                <a:tc>
                  <a:txBody>
                    <a:bodyPr/>
                    <a:lstStyle>
                      <a:lvl1pPr defTabSz="685800">
                        <a:lnSpc>
                          <a:spcPct val="90000"/>
                        </a:lnSpc>
                        <a:spcBef>
                          <a:spcPts val="750"/>
                        </a:spcBef>
                        <a:buFont typeface="Arial" panose="020B0604020202020204" pitchFamily="34" charset="0"/>
                        <a:defRPr sz="1900">
                          <a:solidFill>
                            <a:schemeClr val="tx1"/>
                          </a:solidFill>
                          <a:latin typeface="Calibri" panose="020F0502020204030204" pitchFamily="34" charset="0"/>
                          <a:ea typeface="ＭＳ Ｐゴシック" panose="020B0600070205080204" pitchFamily="34" charset="-128"/>
                        </a:defRPr>
                      </a:lvl1pPr>
                      <a:lvl2pPr defTabSz="685800">
                        <a:lnSpc>
                          <a:spcPct val="90000"/>
                        </a:lnSpc>
                        <a:spcBef>
                          <a:spcPts val="375"/>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2pPr>
                      <a:lvl3pPr defTabSz="685800">
                        <a:lnSpc>
                          <a:spcPct val="90000"/>
                        </a:lnSpc>
                        <a:spcBef>
                          <a:spcPts val="375"/>
                        </a:spcBef>
                        <a:buFont typeface="Arial" panose="020B0604020202020204" pitchFamily="34" charset="0"/>
                        <a:defRPr sz="1300">
                          <a:solidFill>
                            <a:schemeClr val="tx1"/>
                          </a:solidFill>
                          <a:latin typeface="Calibri" panose="020F0502020204030204" pitchFamily="34" charset="0"/>
                          <a:ea typeface="ＭＳ Ｐゴシック" panose="020B0600070205080204" pitchFamily="34" charset="-128"/>
                        </a:defRPr>
                      </a:lvl3pPr>
                      <a:lvl4pPr defTabSz="685800">
                        <a:lnSpc>
                          <a:spcPct val="90000"/>
                        </a:lnSpc>
                        <a:spcBef>
                          <a:spcPts val="375"/>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4pPr>
                      <a:lvl5pPr defTabSz="685800">
                        <a:lnSpc>
                          <a:spcPct val="90000"/>
                        </a:lnSpc>
                        <a:spcBef>
                          <a:spcPts val="375"/>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5pPr>
                      <a:lvl6pPr marL="1828800" indent="457200" defTabSz="685800" eaLnBrk="0" fontAlgn="base" hangingPunct="0">
                        <a:lnSpc>
                          <a:spcPct val="90000"/>
                        </a:lnSpc>
                        <a:spcBef>
                          <a:spcPts val="375"/>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6pPr>
                      <a:lvl7pPr marL="2286000" indent="457200" defTabSz="685800" eaLnBrk="0" fontAlgn="base" hangingPunct="0">
                        <a:lnSpc>
                          <a:spcPct val="90000"/>
                        </a:lnSpc>
                        <a:spcBef>
                          <a:spcPts val="375"/>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7pPr>
                      <a:lvl8pPr marL="2743200" indent="457200" defTabSz="685800" eaLnBrk="0" fontAlgn="base" hangingPunct="0">
                        <a:lnSpc>
                          <a:spcPct val="90000"/>
                        </a:lnSpc>
                        <a:spcBef>
                          <a:spcPts val="375"/>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8pPr>
                      <a:lvl9pPr marL="3200400" indent="457200" defTabSz="685800" eaLnBrk="0" fontAlgn="base" hangingPunct="0">
                        <a:lnSpc>
                          <a:spcPct val="90000"/>
                        </a:lnSpc>
                        <a:spcBef>
                          <a:spcPts val="375"/>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9pPr>
                    </a:lstStyle>
                    <a:p>
                      <a:pPr marL="0" marR="0" lvl="0" indent="0" algn="ctr" defTabSz="685800" rtl="0" eaLnBrk="1" fontAlgn="base" latinLnBrk="0" hangingPunct="1">
                        <a:lnSpc>
                          <a:spcPct val="115000"/>
                        </a:lnSpc>
                        <a:spcBef>
                          <a:spcPct val="0"/>
                        </a:spcBef>
                        <a:spcAft>
                          <a:spcPct val="0"/>
                        </a:spcAft>
                        <a:buClrTx/>
                        <a:buSzTx/>
                        <a:buFontTx/>
                        <a:buNone/>
                        <a:tabLst/>
                      </a:pPr>
                      <a:r>
                        <a:rPr kumimoji="0" lang="en-US" altLang="en-US" sz="1200" b="0" i="0" u="none" strike="noStrike" cap="none" normalizeH="0" baseline="0" dirty="0" smtClean="0">
                          <a:ln>
                            <a:noFill/>
                          </a:ln>
                          <a:solidFill>
                            <a:schemeClr val="tx1"/>
                          </a:solidFill>
                          <a:effectLst/>
                          <a:latin typeface="Calibri" panose="020F0502020204030204" pitchFamily="34" charset="0"/>
                          <a:ea typeface="ＭＳ Ｐゴシック" panose="020B0600070205080204" pitchFamily="34" charset="-128"/>
                        </a:rPr>
                        <a:t>100%</a:t>
                      </a:r>
                      <a:endParaRPr kumimoji="0" lang="en-US" altLang="en-US" sz="1200" b="1" i="0" u="none" strike="noStrike" cap="none" normalizeH="0" baseline="0" dirty="0" smtClean="0">
                        <a:ln>
                          <a:noFill/>
                        </a:ln>
                        <a:solidFill>
                          <a:schemeClr val="tx1"/>
                        </a:solidFill>
                        <a:effectLst/>
                        <a:latin typeface="Consolas" panose="020B0609020204030204" pitchFamily="49" charset="0"/>
                        <a:ea typeface="ＭＳ Ｐゴシック" panose="020B0600070205080204" pitchFamily="34" charset="-128"/>
                        <a:cs typeface="Times New Roman" panose="02020603050405020304" pitchFamily="18" charset="0"/>
                      </a:endParaRPr>
                    </a:p>
                  </a:txBody>
                  <a:tcPr marL="0" marR="0" marT="0" marB="0" horzOverflow="overflow">
                    <a:lnL>
                      <a:noFill/>
                    </a:lnL>
                    <a:lnR w="12700" cap="flat" cmpd="sng" algn="ctr">
                      <a:solidFill>
                        <a:srgbClr val="A5A5A5"/>
                      </a:solidFill>
                      <a:prstDash val="solid"/>
                      <a:round/>
                      <a:headEnd type="none" w="med" len="med"/>
                      <a:tailEnd type="none" w="med" len="med"/>
                    </a:lnR>
                    <a:lnT w="12700" cap="flat" cmpd="sng" algn="ctr">
                      <a:solidFill>
                        <a:srgbClr val="A5A5A5"/>
                      </a:solidFill>
                      <a:prstDash val="solid"/>
                      <a:round/>
                      <a:headEnd type="none" w="med" len="med"/>
                      <a:tailEnd type="none" w="med" len="med"/>
                    </a:lnT>
                    <a:lnB w="12700" cap="flat" cmpd="sng" algn="ctr">
                      <a:solidFill>
                        <a:srgbClr val="A5A5A5"/>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10"/>
                  </a:ext>
                </a:extLst>
              </a:tr>
            </a:tbl>
          </a:graphicData>
        </a:graphic>
      </p:graphicFrame>
      <p:sp>
        <p:nvSpPr>
          <p:cNvPr id="11" name="Rectangle 4"/>
          <p:cNvSpPr/>
          <p:nvPr/>
        </p:nvSpPr>
        <p:spPr>
          <a:xfrm>
            <a:off x="-1" y="36023"/>
            <a:ext cx="10934701" cy="461665"/>
          </a:xfrm>
          <a:prstGeom prst="rect">
            <a:avLst/>
          </a:prstGeom>
          <a:solidFill>
            <a:srgbClr val="002060"/>
          </a:solidFill>
        </p:spPr>
        <p:txBody>
          <a:bodyPr wrap="square">
            <a:spAutoFit/>
          </a:bodyPr>
          <a:lstStyle/>
          <a:p>
            <a:pPr lvl="0">
              <a:spcBef>
                <a:spcPts val="150"/>
              </a:spcBef>
            </a:pPr>
            <a:r>
              <a:rPr lang="en-US" altLang="zh-CN" sz="2400" b="1" dirty="0" smtClean="0">
                <a:solidFill>
                  <a:schemeClr val="bg1"/>
                </a:solidFill>
                <a:latin typeface="Calibri Light" panose="020F0302020204030204" pitchFamily="34" charset="0"/>
                <a:ea typeface="SimSun" panose="02010600030101010101" pitchFamily="2" charset="-122"/>
                <a:cs typeface="Times New Roman" panose="02020603050405020304" pitchFamily="18" charset="0"/>
              </a:rPr>
              <a:t> </a:t>
            </a:r>
            <a:r>
              <a:rPr lang="en-US" altLang="zh-CN" sz="1200" b="1" dirty="0" smtClean="0">
                <a:solidFill>
                  <a:prstClr val="white"/>
                </a:solidFill>
                <a:latin typeface="Calibri Light" panose="020F0302020204030204" pitchFamily="34" charset="0"/>
                <a:ea typeface="SimSun" panose="02010600030101010101" pitchFamily="2" charset="-122"/>
                <a:cs typeface="Times New Roman" panose="02020603050405020304" pitchFamily="18" charset="0"/>
              </a:rPr>
              <a:t>29/50</a:t>
            </a:r>
            <a:r>
              <a:rPr lang="en-US" altLang="zh-CN" sz="2400" b="1" dirty="0" smtClean="0">
                <a:solidFill>
                  <a:prstClr val="white"/>
                </a:solidFill>
                <a:latin typeface="Calibri Light" panose="020F0302020204030204" pitchFamily="34" charset="0"/>
                <a:ea typeface="SimSun" panose="02010600030101010101" pitchFamily="2" charset="-122"/>
                <a:cs typeface="Times New Roman" panose="02020603050405020304" pitchFamily="18" charset="0"/>
              </a:rPr>
              <a:t>   </a:t>
            </a:r>
            <a:r>
              <a:rPr lang="en-US" altLang="zh-CN" sz="2400" b="1" dirty="0">
                <a:solidFill>
                  <a:prstClr val="white"/>
                </a:solidFill>
                <a:latin typeface="Calibri Light" panose="020F0302020204030204" pitchFamily="34" charset="0"/>
                <a:ea typeface="SimSun" panose="02010600030101010101" pitchFamily="2" charset="-122"/>
                <a:cs typeface="Times New Roman" panose="02020603050405020304" pitchFamily="18" charset="0"/>
              </a:rPr>
              <a:t>II. Productivity potential at urban level</a:t>
            </a:r>
          </a:p>
        </p:txBody>
      </p:sp>
      <p:pic>
        <p:nvPicPr>
          <p:cNvPr id="14" name="Picture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88304" y="102948"/>
            <a:ext cx="864393" cy="394740"/>
          </a:xfrm>
          <a:prstGeom prst="rect">
            <a:avLst/>
          </a:prstGeom>
        </p:spPr>
      </p:pic>
      <p:cxnSp>
        <p:nvCxnSpPr>
          <p:cNvPr id="15" name="Straight Connector 14"/>
          <p:cNvCxnSpPr/>
          <p:nvPr/>
        </p:nvCxnSpPr>
        <p:spPr>
          <a:xfrm>
            <a:off x="0" y="497688"/>
            <a:ext cx="10934700" cy="1"/>
          </a:xfrm>
          <a:prstGeom prst="line">
            <a:avLst/>
          </a:prstGeom>
          <a:ln w="38100">
            <a:solidFill>
              <a:srgbClr val="F0A515"/>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177800" y="6611779"/>
            <a:ext cx="11752943" cy="250838"/>
          </a:xfrm>
          <a:prstGeom prst="rect">
            <a:avLst/>
          </a:prstGeom>
          <a:noFill/>
        </p:spPr>
        <p:txBody>
          <a:bodyPr wrap="square" rtlCol="0">
            <a:spAutoFit/>
          </a:bodyPr>
          <a:lstStyle/>
          <a:p>
            <a:r>
              <a:rPr lang="en-GB" sz="1030" dirty="0">
                <a:solidFill>
                  <a:schemeClr val="tx1">
                    <a:lumMod val="50000"/>
                    <a:lumOff val="50000"/>
                  </a:schemeClr>
                </a:solidFill>
              </a:rPr>
              <a:t>1st </a:t>
            </a:r>
            <a:r>
              <a:rPr lang="en-GB" sz="1030" dirty="0" err="1" smtClean="0">
                <a:solidFill>
                  <a:schemeClr val="tx1">
                    <a:lumMod val="50000"/>
                    <a:lumOff val="50000"/>
                  </a:schemeClr>
                </a:solidFill>
              </a:rPr>
              <a:t>Int</a:t>
            </a:r>
            <a:r>
              <a:rPr lang="en-GB" sz="1030" dirty="0" smtClean="0">
                <a:solidFill>
                  <a:schemeClr val="tx1">
                    <a:lumMod val="50000"/>
                    <a:lumOff val="50000"/>
                  </a:schemeClr>
                </a:solidFill>
              </a:rPr>
              <a:t> </a:t>
            </a:r>
            <a:r>
              <a:rPr lang="en-GB" sz="1030" dirty="0" err="1" smtClean="0">
                <a:solidFill>
                  <a:schemeClr val="tx1">
                    <a:lumMod val="50000"/>
                    <a:lumOff val="50000"/>
                  </a:schemeClr>
                </a:solidFill>
              </a:rPr>
              <a:t>Conf</a:t>
            </a:r>
            <a:r>
              <a:rPr lang="en-GB" sz="1030" dirty="0" smtClean="0">
                <a:solidFill>
                  <a:schemeClr val="tx1">
                    <a:lumMod val="50000"/>
                    <a:lumOff val="50000"/>
                  </a:schemeClr>
                </a:solidFill>
              </a:rPr>
              <a:t> </a:t>
            </a:r>
            <a:r>
              <a:rPr lang="en-GB" sz="1030" dirty="0">
                <a:solidFill>
                  <a:schemeClr val="tx1">
                    <a:lumMod val="50000"/>
                    <a:lumOff val="50000"/>
                  </a:schemeClr>
                </a:solidFill>
              </a:rPr>
              <a:t>on </a:t>
            </a:r>
            <a:r>
              <a:rPr lang="en-GB" sz="1030" dirty="0" smtClean="0">
                <a:solidFill>
                  <a:schemeClr val="tx1">
                    <a:lumMod val="50000"/>
                    <a:lumOff val="50000"/>
                  </a:schemeClr>
                </a:solidFill>
              </a:rPr>
              <a:t>Smart </a:t>
            </a:r>
            <a:r>
              <a:rPr lang="en-GB" sz="1030" dirty="0">
                <a:solidFill>
                  <a:schemeClr val="tx1">
                    <a:lumMod val="50000"/>
                    <a:lumOff val="50000"/>
                  </a:schemeClr>
                </a:solidFill>
              </a:rPr>
              <a:t>Grid </a:t>
            </a:r>
            <a:r>
              <a:rPr lang="en-GB" sz="1030" dirty="0" smtClean="0">
                <a:solidFill>
                  <a:schemeClr val="tx1">
                    <a:lumMod val="50000"/>
                    <a:lumOff val="50000"/>
                  </a:schemeClr>
                </a:solidFill>
              </a:rPr>
              <a:t>Technologies, Singapore Sept </a:t>
            </a:r>
            <a:r>
              <a:rPr lang="en-GB" sz="1030" dirty="0">
                <a:solidFill>
                  <a:schemeClr val="tx1">
                    <a:lumMod val="50000"/>
                    <a:lumOff val="50000"/>
                  </a:schemeClr>
                </a:solidFill>
              </a:rPr>
              <a:t>2017. </a:t>
            </a:r>
            <a:r>
              <a:rPr lang="en-SG" sz="1030" dirty="0">
                <a:solidFill>
                  <a:schemeClr val="tx1">
                    <a:lumMod val="50000"/>
                    <a:lumOff val="50000"/>
                  </a:schemeClr>
                </a:solidFill>
              </a:rPr>
              <a:t>PRODUCTIVE FACADES: POTENTIAL ENERGY AND FOOD HARVESTING IN SINGAPORE’S RESIDENTIAL BUILDINGS. </a:t>
            </a:r>
            <a:r>
              <a:rPr lang="en-GB" sz="1030" dirty="0" smtClean="0">
                <a:solidFill>
                  <a:schemeClr val="tx1">
                    <a:lumMod val="50000"/>
                    <a:lumOff val="50000"/>
                  </a:schemeClr>
                </a:solidFill>
              </a:rPr>
              <a:t>Dr Abel TABLADA. </a:t>
            </a:r>
            <a:r>
              <a:rPr lang="en-GB" sz="1030" dirty="0" err="1" smtClean="0">
                <a:solidFill>
                  <a:schemeClr val="tx1">
                    <a:lumMod val="50000"/>
                    <a:lumOff val="50000"/>
                  </a:schemeClr>
                </a:solidFill>
              </a:rPr>
              <a:t>Dept</a:t>
            </a:r>
            <a:r>
              <a:rPr lang="en-GB" sz="1030" dirty="0" smtClean="0">
                <a:solidFill>
                  <a:schemeClr val="tx1">
                    <a:lumMod val="50000"/>
                    <a:lumOff val="50000"/>
                  </a:schemeClr>
                </a:solidFill>
              </a:rPr>
              <a:t> of Arch., SDE, NUS</a:t>
            </a:r>
            <a:endParaRPr lang="en-GB" sz="1030" dirty="0">
              <a:solidFill>
                <a:schemeClr val="tx1">
                  <a:lumMod val="50000"/>
                  <a:lumOff val="50000"/>
                </a:schemeClr>
              </a:solidFill>
            </a:endParaRPr>
          </a:p>
        </p:txBody>
      </p:sp>
      <p:cxnSp>
        <p:nvCxnSpPr>
          <p:cNvPr id="12" name="Straight Connector 11"/>
          <p:cNvCxnSpPr/>
          <p:nvPr/>
        </p:nvCxnSpPr>
        <p:spPr>
          <a:xfrm flipV="1">
            <a:off x="-1" y="6611779"/>
            <a:ext cx="12192001" cy="1"/>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335515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2" name="Straight Connector 21"/>
          <p:cNvCxnSpPr/>
          <p:nvPr/>
        </p:nvCxnSpPr>
        <p:spPr>
          <a:xfrm>
            <a:off x="8015416" y="5824"/>
            <a:ext cx="0" cy="68580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8836669" y="959353"/>
            <a:ext cx="2098031" cy="2277547"/>
          </a:xfrm>
          <a:prstGeom prst="rect">
            <a:avLst/>
          </a:prstGeom>
          <a:noFill/>
        </p:spPr>
        <p:txBody>
          <a:bodyPr wrap="square">
            <a:spAutoFit/>
          </a:bodyPr>
          <a:lstStyle/>
          <a:p>
            <a:pPr>
              <a:spcAft>
                <a:spcPts val="600"/>
              </a:spcAft>
            </a:pPr>
            <a:r>
              <a:rPr lang="en-GB" sz="1600" dirty="0">
                <a:latin typeface="Calibri" panose="020F0502020204030204" pitchFamily="34" charset="0"/>
                <a:ea typeface="Calibri" panose="020F0502020204030204" pitchFamily="34" charset="0"/>
                <a:cs typeface="Times New Roman" panose="02020603050405020304" pitchFamily="18" charset="0"/>
              </a:rPr>
              <a:t>Research team</a:t>
            </a:r>
          </a:p>
          <a:p>
            <a:pPr>
              <a:spcAft>
                <a:spcPts val="600"/>
              </a:spcAft>
            </a:pPr>
            <a:r>
              <a:rPr lang="en-GB" sz="1600" dirty="0">
                <a:latin typeface="Calibri" panose="020F0502020204030204" pitchFamily="34" charset="0"/>
                <a:ea typeface="Calibri" panose="020F0502020204030204" pitchFamily="34" charset="0"/>
                <a:cs typeface="Times New Roman" panose="02020603050405020304" pitchFamily="18" charset="0"/>
              </a:rPr>
              <a:t>Director: </a:t>
            </a:r>
          </a:p>
          <a:p>
            <a:pPr>
              <a:spcAft>
                <a:spcPts val="600"/>
              </a:spcAft>
            </a:pPr>
            <a:r>
              <a:rPr lang="en-GB" sz="1600" dirty="0" err="1">
                <a:latin typeface="Calibri" panose="020F0502020204030204" pitchFamily="34" charset="0"/>
                <a:ea typeface="Calibri" panose="020F0502020204030204" pitchFamily="34" charset="0"/>
                <a:cs typeface="Times New Roman" panose="02020603050405020304" pitchFamily="18" charset="0"/>
              </a:rPr>
              <a:t>Prof.</a:t>
            </a:r>
            <a:r>
              <a:rPr lang="en-GB" sz="1600" dirty="0">
                <a:latin typeface="Calibri" panose="020F0502020204030204" pitchFamily="34" charset="0"/>
                <a:ea typeface="Calibri" panose="020F0502020204030204" pitchFamily="34" charset="0"/>
                <a:cs typeface="Times New Roman" panose="02020603050405020304" pitchFamily="18" charset="0"/>
              </a:rPr>
              <a:t> Stephen Lau</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a:spcAft>
                <a:spcPts val="600"/>
              </a:spcAft>
            </a:pPr>
            <a:r>
              <a:rPr lang="en-GB" sz="1600" dirty="0">
                <a:latin typeface="Calibri" panose="020F0502020204030204" pitchFamily="34" charset="0"/>
                <a:ea typeface="Calibri" panose="020F0502020204030204" pitchFamily="34" charset="0"/>
                <a:cs typeface="Times New Roman" panose="02020603050405020304" pitchFamily="18" charset="0"/>
              </a:rPr>
              <a:t>Abel Tablada, </a:t>
            </a:r>
          </a:p>
          <a:p>
            <a:pPr>
              <a:spcAft>
                <a:spcPts val="600"/>
              </a:spcAft>
            </a:pPr>
            <a:r>
              <a:rPr lang="en-GB" sz="1600" dirty="0">
                <a:latin typeface="Calibri" panose="020F0502020204030204" pitchFamily="34" charset="0"/>
                <a:ea typeface="Calibri" panose="020F0502020204030204" pitchFamily="34" charset="0"/>
                <a:cs typeface="Times New Roman" panose="02020603050405020304" pitchFamily="18" charset="0"/>
              </a:rPr>
              <a:t>Siu Kit Lau, </a:t>
            </a:r>
          </a:p>
          <a:p>
            <a:pPr>
              <a:spcAft>
                <a:spcPts val="600"/>
              </a:spcAft>
            </a:pPr>
            <a:r>
              <a:rPr lang="en-GB" sz="1600" dirty="0">
                <a:latin typeface="Calibri" panose="020F0502020204030204" pitchFamily="34" charset="0"/>
                <a:ea typeface="Calibri" panose="020F0502020204030204" pitchFamily="34" charset="0"/>
                <a:cs typeface="Times New Roman" panose="02020603050405020304" pitchFamily="18" charset="0"/>
              </a:rPr>
              <a:t>Chao Yuan and</a:t>
            </a:r>
          </a:p>
          <a:p>
            <a:pPr>
              <a:spcAft>
                <a:spcPts val="600"/>
              </a:spcAft>
            </a:pPr>
            <a:r>
              <a:rPr lang="en-GB" sz="1600" dirty="0">
                <a:latin typeface="Calibri" panose="020F0502020204030204" pitchFamily="34" charset="0"/>
                <a:ea typeface="Calibri" panose="020F0502020204030204" pitchFamily="34" charset="0"/>
                <a:cs typeface="Times New Roman" panose="02020603050405020304" pitchFamily="18" charset="0"/>
              </a:rPr>
              <a:t>Shinya Okuda </a:t>
            </a:r>
          </a:p>
        </p:txBody>
      </p:sp>
      <p:pic>
        <p:nvPicPr>
          <p:cNvPr id="12" name="Picture 11"/>
          <p:cNvPicPr>
            <a:picLocks noChangeAspect="1"/>
          </p:cNvPicPr>
          <p:nvPr/>
        </p:nvPicPr>
        <p:blipFill rotWithShape="1">
          <a:blip r:embed="rId2"/>
          <a:srcRect l="9400" t="8468" r="29698" b="14017"/>
          <a:stretch/>
        </p:blipFill>
        <p:spPr>
          <a:xfrm>
            <a:off x="618460" y="656947"/>
            <a:ext cx="7160566" cy="5696145"/>
          </a:xfrm>
          <a:prstGeom prst="rect">
            <a:avLst/>
          </a:prstGeom>
        </p:spPr>
      </p:pic>
      <p:sp>
        <p:nvSpPr>
          <p:cNvPr id="2" name="Rectangle 1"/>
          <p:cNvSpPr/>
          <p:nvPr/>
        </p:nvSpPr>
        <p:spPr>
          <a:xfrm>
            <a:off x="5080405" y="5941273"/>
            <a:ext cx="5854295" cy="523220"/>
          </a:xfrm>
          <a:prstGeom prst="rect">
            <a:avLst/>
          </a:prstGeom>
        </p:spPr>
        <p:txBody>
          <a:bodyPr wrap="none">
            <a:spAutoFit/>
          </a:bodyPr>
          <a:lstStyle/>
          <a:p>
            <a:pPr>
              <a:spcBef>
                <a:spcPts val="150"/>
              </a:spcBef>
            </a:pPr>
            <a:r>
              <a:rPr lang="fr-FR" altLang="zh-CN" sz="2800" b="1" dirty="0">
                <a:latin typeface="Calibri Light" panose="020F0302020204030204" pitchFamily="34" charset="0"/>
                <a:ea typeface="SimSun" panose="02010600030101010101" pitchFamily="2" charset="-122"/>
                <a:cs typeface="Times New Roman" panose="02020603050405020304" pitchFamily="18" charset="0"/>
              </a:rPr>
              <a:t>NUS-CDL   Tropical Technologies (T</a:t>
            </a:r>
            <a:r>
              <a:rPr lang="fr-FR" altLang="zh-CN" sz="2800" b="1" baseline="30000" dirty="0">
                <a:latin typeface="Calibri Light" panose="020F0302020204030204" pitchFamily="34" charset="0"/>
                <a:ea typeface="SimSun" panose="02010600030101010101" pitchFamily="2" charset="-122"/>
                <a:cs typeface="Times New Roman" panose="02020603050405020304" pitchFamily="18" charset="0"/>
              </a:rPr>
              <a:t>2</a:t>
            </a:r>
            <a:r>
              <a:rPr lang="fr-FR" altLang="zh-CN" sz="2800" b="1" dirty="0">
                <a:latin typeface="Calibri Light" panose="020F0302020204030204" pitchFamily="34" charset="0"/>
                <a:ea typeface="SimSun" panose="02010600030101010101" pitchFamily="2" charset="-122"/>
                <a:cs typeface="Times New Roman" panose="02020603050405020304" pitchFamily="18" charset="0"/>
              </a:rPr>
              <a:t>) </a:t>
            </a:r>
            <a:r>
              <a:rPr lang="fr-FR" altLang="zh-CN" sz="2800" b="1" dirty="0" err="1">
                <a:latin typeface="Calibri Light" panose="020F0302020204030204" pitchFamily="34" charset="0"/>
                <a:ea typeface="SimSun" panose="02010600030101010101" pitchFamily="2" charset="-122"/>
                <a:cs typeface="Times New Roman" panose="02020603050405020304" pitchFamily="18" charset="0"/>
              </a:rPr>
              <a:t>Lab</a:t>
            </a:r>
            <a:endParaRPr lang="fr-FR" altLang="zh-CN" sz="2800" b="1" dirty="0">
              <a:latin typeface="Calibri Light" panose="020F0302020204030204" pitchFamily="34" charset="0"/>
              <a:ea typeface="SimSun" panose="02010600030101010101" pitchFamily="2" charset="-122"/>
              <a:cs typeface="Times New Roman" panose="02020603050405020304" pitchFamily="18" charset="0"/>
            </a:endParaRPr>
          </a:p>
        </p:txBody>
      </p:sp>
      <p:sp>
        <p:nvSpPr>
          <p:cNvPr id="13" name="Rectangle 10"/>
          <p:cNvSpPr>
            <a:spLocks noChangeArrowheads="1"/>
          </p:cNvSpPr>
          <p:nvPr/>
        </p:nvSpPr>
        <p:spPr bwMode="auto">
          <a:xfrm>
            <a:off x="8836669" y="3352307"/>
            <a:ext cx="2098031" cy="246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spcAft>
                <a:spcPts val="600"/>
              </a:spcAft>
            </a:pPr>
            <a:r>
              <a:rPr lang="en-GB" altLang="en-US" sz="1400" dirty="0">
                <a:solidFill>
                  <a:schemeClr val="tx1">
                    <a:lumMod val="85000"/>
                    <a:lumOff val="15000"/>
                  </a:schemeClr>
                </a:solidFill>
                <a:ea typeface="Calibri" panose="020F0502020204030204" pitchFamily="34" charset="0"/>
                <a:cs typeface="Times New Roman" panose="02020603050405020304" pitchFamily="18" charset="0"/>
              </a:rPr>
              <a:t>Collaborators/ sponsors</a:t>
            </a:r>
          </a:p>
          <a:p>
            <a:pPr>
              <a:spcAft>
                <a:spcPts val="600"/>
              </a:spcAft>
            </a:pPr>
            <a:r>
              <a:rPr lang="en-US" altLang="en-US" sz="1200" dirty="0">
                <a:solidFill>
                  <a:schemeClr val="tx1">
                    <a:lumMod val="85000"/>
                    <a:lumOff val="15000"/>
                  </a:schemeClr>
                </a:solidFill>
                <a:ea typeface="Calibri" panose="020F0502020204030204" pitchFamily="34" charset="0"/>
                <a:cs typeface="Times New Roman" panose="02020603050405020304" pitchFamily="18" charset="0"/>
              </a:rPr>
              <a:t>Hugh Tan, </a:t>
            </a:r>
            <a:r>
              <a:rPr lang="en-US" altLang="en-US" sz="1200" dirty="0" err="1">
                <a:solidFill>
                  <a:schemeClr val="tx1">
                    <a:lumMod val="85000"/>
                    <a:lumOff val="15000"/>
                  </a:schemeClr>
                </a:solidFill>
                <a:ea typeface="Calibri" panose="020F0502020204030204" pitchFamily="34" charset="0"/>
                <a:cs typeface="Times New Roman" panose="02020603050405020304" pitchFamily="18" charset="0"/>
              </a:rPr>
              <a:t>Dept</a:t>
            </a:r>
            <a:r>
              <a:rPr lang="en-US" altLang="en-US" sz="1200" dirty="0">
                <a:solidFill>
                  <a:schemeClr val="tx1">
                    <a:lumMod val="85000"/>
                    <a:lumOff val="15000"/>
                  </a:schemeClr>
                </a:solidFill>
                <a:ea typeface="Calibri" panose="020F0502020204030204" pitchFamily="34" charset="0"/>
                <a:cs typeface="Times New Roman" panose="02020603050405020304" pitchFamily="18" charset="0"/>
              </a:rPr>
              <a:t> of Biological Sciences, NUS.</a:t>
            </a:r>
          </a:p>
          <a:p>
            <a:pPr>
              <a:spcAft>
                <a:spcPts val="600"/>
              </a:spcAft>
            </a:pPr>
            <a:r>
              <a:rPr lang="en-US" altLang="en-US" sz="1200" dirty="0">
                <a:solidFill>
                  <a:schemeClr val="tx1">
                    <a:lumMod val="85000"/>
                    <a:lumOff val="15000"/>
                  </a:schemeClr>
                </a:solidFill>
                <a:ea typeface="Calibri" panose="020F0502020204030204" pitchFamily="34" charset="0"/>
                <a:cs typeface="Times New Roman" panose="02020603050405020304" pitchFamily="18" charset="0"/>
              </a:rPr>
              <a:t>Thomas </a:t>
            </a:r>
            <a:r>
              <a:rPr lang="en-US" altLang="en-US" sz="1200" dirty="0" err="1">
                <a:solidFill>
                  <a:schemeClr val="tx1">
                    <a:lumMod val="85000"/>
                    <a:lumOff val="15000"/>
                  </a:schemeClr>
                </a:solidFill>
                <a:ea typeface="Calibri" panose="020F0502020204030204" pitchFamily="34" charset="0"/>
                <a:cs typeface="Times New Roman" panose="02020603050405020304" pitchFamily="18" charset="0"/>
              </a:rPr>
              <a:t>Reindl</a:t>
            </a:r>
            <a:r>
              <a:rPr lang="en-US" altLang="en-US" sz="1200" dirty="0">
                <a:solidFill>
                  <a:schemeClr val="tx1">
                    <a:lumMod val="85000"/>
                    <a:lumOff val="15000"/>
                  </a:schemeClr>
                </a:solidFill>
                <a:ea typeface="Calibri" panose="020F0502020204030204" pitchFamily="34" charset="0"/>
                <a:cs typeface="Times New Roman" panose="02020603050405020304" pitchFamily="18" charset="0"/>
              </a:rPr>
              <a:t> and Veronika </a:t>
            </a:r>
            <a:r>
              <a:rPr lang="en-US" altLang="en-US" sz="1200" dirty="0" err="1">
                <a:solidFill>
                  <a:schemeClr val="tx1">
                    <a:lumMod val="85000"/>
                    <a:lumOff val="15000"/>
                  </a:schemeClr>
                </a:solidFill>
                <a:ea typeface="Calibri" panose="020F0502020204030204" pitchFamily="34" charset="0"/>
                <a:cs typeface="Times New Roman" panose="02020603050405020304" pitchFamily="18" charset="0"/>
              </a:rPr>
              <a:t>Shabunko</a:t>
            </a:r>
            <a:r>
              <a:rPr lang="en-US" altLang="en-US" sz="1200" dirty="0">
                <a:solidFill>
                  <a:schemeClr val="tx1">
                    <a:lumMod val="85000"/>
                    <a:lumOff val="15000"/>
                  </a:schemeClr>
                </a:solidFill>
                <a:ea typeface="Calibri" panose="020F0502020204030204" pitchFamily="34" charset="0"/>
                <a:cs typeface="Times New Roman" panose="02020603050405020304" pitchFamily="18" charset="0"/>
              </a:rPr>
              <a:t>, Solar Energy Research Institute of Singapore (SERIS)</a:t>
            </a:r>
          </a:p>
          <a:p>
            <a:pPr>
              <a:spcAft>
                <a:spcPts val="600"/>
              </a:spcAft>
            </a:pPr>
            <a:r>
              <a:rPr lang="en-US" altLang="en-US" sz="1200" dirty="0" err="1" smtClean="0">
                <a:solidFill>
                  <a:schemeClr val="tx1">
                    <a:lumMod val="85000"/>
                    <a:lumOff val="15000"/>
                  </a:schemeClr>
                </a:solidFill>
                <a:ea typeface="Calibri" panose="020F0502020204030204" pitchFamily="34" charset="0"/>
                <a:cs typeface="Times New Roman" panose="02020603050405020304" pitchFamily="18" charset="0"/>
              </a:rPr>
              <a:t>Vesna</a:t>
            </a:r>
            <a:r>
              <a:rPr lang="en-US" altLang="en-US" sz="1200" dirty="0" smtClean="0">
                <a:solidFill>
                  <a:schemeClr val="tx1">
                    <a:lumMod val="85000"/>
                    <a:lumOff val="15000"/>
                  </a:schemeClr>
                </a:solidFill>
                <a:ea typeface="Calibri" panose="020F0502020204030204" pitchFamily="34" charset="0"/>
                <a:cs typeface="Times New Roman" panose="02020603050405020304" pitchFamily="18" charset="0"/>
              </a:rPr>
              <a:t> </a:t>
            </a:r>
            <a:r>
              <a:rPr lang="en-US" altLang="en-US" sz="1200" dirty="0" err="1" smtClean="0">
                <a:solidFill>
                  <a:schemeClr val="tx1">
                    <a:lumMod val="85000"/>
                    <a:lumOff val="15000"/>
                  </a:schemeClr>
                </a:solidFill>
                <a:ea typeface="Calibri" panose="020F0502020204030204" pitchFamily="34" charset="0"/>
                <a:cs typeface="Times New Roman" panose="02020603050405020304" pitchFamily="18" charset="0"/>
              </a:rPr>
              <a:t>Kosoric</a:t>
            </a:r>
            <a:r>
              <a:rPr lang="en-US" altLang="en-US" sz="1200" dirty="0" smtClean="0">
                <a:solidFill>
                  <a:schemeClr val="tx1">
                    <a:lumMod val="85000"/>
                    <a:lumOff val="15000"/>
                  </a:schemeClr>
                </a:solidFill>
                <a:ea typeface="Calibri" panose="020F0502020204030204" pitchFamily="34" charset="0"/>
                <a:cs typeface="Times New Roman" panose="02020603050405020304" pitchFamily="18" charset="0"/>
              </a:rPr>
              <a:t>, Huang </a:t>
            </a:r>
            <a:r>
              <a:rPr lang="en-US" altLang="en-US" sz="1200" dirty="0" err="1">
                <a:solidFill>
                  <a:schemeClr val="tx1">
                    <a:lumMod val="85000"/>
                    <a:lumOff val="15000"/>
                  </a:schemeClr>
                </a:solidFill>
                <a:ea typeface="Calibri" panose="020F0502020204030204" pitchFamily="34" charset="0"/>
                <a:cs typeface="Times New Roman" panose="02020603050405020304" pitchFamily="18" charset="0"/>
              </a:rPr>
              <a:t>Huajing</a:t>
            </a:r>
            <a:r>
              <a:rPr lang="en-US" altLang="en-US" sz="1200" dirty="0">
                <a:solidFill>
                  <a:schemeClr val="tx1">
                    <a:lumMod val="85000"/>
                    <a:lumOff val="15000"/>
                  </a:schemeClr>
                </a:solidFill>
                <a:ea typeface="Calibri" panose="020F0502020204030204" pitchFamily="34" charset="0"/>
                <a:cs typeface="Times New Roman" panose="02020603050405020304" pitchFamily="18" charset="0"/>
              </a:rPr>
              <a:t> and Ian Chaplin from </a:t>
            </a:r>
            <a:r>
              <a:rPr lang="en-US" altLang="en-US" sz="1200" dirty="0" err="1">
                <a:solidFill>
                  <a:schemeClr val="tx1">
                    <a:lumMod val="85000"/>
                    <a:lumOff val="15000"/>
                  </a:schemeClr>
                </a:solidFill>
                <a:ea typeface="Calibri" panose="020F0502020204030204" pitchFamily="34" charset="0"/>
                <a:cs typeface="Times New Roman" panose="02020603050405020304" pitchFamily="18" charset="0"/>
              </a:rPr>
              <a:t>Dept</a:t>
            </a:r>
            <a:r>
              <a:rPr lang="en-US" altLang="en-US" sz="1200" dirty="0">
                <a:solidFill>
                  <a:schemeClr val="tx1">
                    <a:lumMod val="85000"/>
                    <a:lumOff val="15000"/>
                  </a:schemeClr>
                </a:solidFill>
                <a:ea typeface="Calibri" panose="020F0502020204030204" pitchFamily="34" charset="0"/>
                <a:cs typeface="Times New Roman" panose="02020603050405020304" pitchFamily="18" charset="0"/>
              </a:rPr>
              <a:t> of Architecture, NUS.</a:t>
            </a:r>
          </a:p>
          <a:p>
            <a:pPr>
              <a:spcAft>
                <a:spcPts val="600"/>
              </a:spcAft>
            </a:pPr>
            <a:r>
              <a:rPr lang="en-US" altLang="en-US" sz="1200" dirty="0">
                <a:solidFill>
                  <a:schemeClr val="tx1">
                    <a:lumMod val="85000"/>
                    <a:lumOff val="15000"/>
                  </a:schemeClr>
                </a:solidFill>
                <a:ea typeface="Calibri" panose="020F0502020204030204" pitchFamily="34" charset="0"/>
                <a:cs typeface="Times New Roman" panose="02020603050405020304" pitchFamily="18" charset="0"/>
              </a:rPr>
              <a:t>City Development Limited </a:t>
            </a:r>
          </a:p>
        </p:txBody>
      </p:sp>
      <p:sp>
        <p:nvSpPr>
          <p:cNvPr id="19" name="Rectangle 4"/>
          <p:cNvSpPr/>
          <p:nvPr/>
        </p:nvSpPr>
        <p:spPr>
          <a:xfrm>
            <a:off x="-1" y="36023"/>
            <a:ext cx="10934701" cy="461665"/>
          </a:xfrm>
          <a:prstGeom prst="rect">
            <a:avLst/>
          </a:prstGeom>
          <a:solidFill>
            <a:srgbClr val="002060"/>
          </a:solidFill>
        </p:spPr>
        <p:txBody>
          <a:bodyPr wrap="square">
            <a:spAutoFit/>
          </a:bodyPr>
          <a:lstStyle/>
          <a:p>
            <a:pPr lvl="0">
              <a:spcBef>
                <a:spcPts val="150"/>
              </a:spcBef>
            </a:pPr>
            <a:r>
              <a:rPr lang="en-US" altLang="zh-CN" sz="2400" b="1" dirty="0" smtClean="0">
                <a:solidFill>
                  <a:schemeClr val="bg1"/>
                </a:solidFill>
                <a:latin typeface="Calibri Light" panose="020F0302020204030204" pitchFamily="34" charset="0"/>
                <a:ea typeface="SimSun" panose="02010600030101010101" pitchFamily="2" charset="-122"/>
                <a:cs typeface="Times New Roman" panose="02020603050405020304" pitchFamily="18" charset="0"/>
              </a:rPr>
              <a:t> </a:t>
            </a:r>
            <a:r>
              <a:rPr lang="en-US" altLang="zh-CN" sz="2400" b="1" dirty="0">
                <a:solidFill>
                  <a:prstClr val="white"/>
                </a:solidFill>
                <a:latin typeface="Calibri Light" panose="020F0302020204030204" pitchFamily="34" charset="0"/>
                <a:ea typeface="SimSun" panose="02010600030101010101" pitchFamily="2" charset="-122"/>
                <a:cs typeface="Times New Roman" panose="02020603050405020304" pitchFamily="18" charset="0"/>
              </a:rPr>
              <a:t> </a:t>
            </a:r>
            <a:r>
              <a:rPr lang="en-US" altLang="zh-CN" sz="1200" b="1" dirty="0" smtClean="0">
                <a:solidFill>
                  <a:prstClr val="white"/>
                </a:solidFill>
                <a:latin typeface="Calibri Light" panose="020F0302020204030204" pitchFamily="34" charset="0"/>
                <a:ea typeface="SimSun" panose="02010600030101010101" pitchFamily="2" charset="-122"/>
                <a:cs typeface="Times New Roman" panose="02020603050405020304" pitchFamily="18" charset="0"/>
              </a:rPr>
              <a:t>30/50</a:t>
            </a:r>
            <a:r>
              <a:rPr lang="en-US" altLang="zh-CN" sz="2400" b="1" dirty="0" smtClean="0">
                <a:solidFill>
                  <a:prstClr val="white"/>
                </a:solidFill>
                <a:latin typeface="Calibri Light" panose="020F0302020204030204" pitchFamily="34" charset="0"/>
                <a:ea typeface="SimSun" panose="02010600030101010101" pitchFamily="2" charset="-122"/>
                <a:cs typeface="Times New Roman" panose="02020603050405020304" pitchFamily="18" charset="0"/>
              </a:rPr>
              <a:t>   </a:t>
            </a:r>
            <a:r>
              <a:rPr lang="en-US" altLang="zh-CN" sz="2400" b="1" dirty="0">
                <a:solidFill>
                  <a:prstClr val="white"/>
                </a:solidFill>
                <a:latin typeface="Calibri Light" panose="020F0302020204030204" pitchFamily="34" charset="0"/>
                <a:ea typeface="SimSun" panose="02010600030101010101" pitchFamily="2" charset="-122"/>
                <a:cs typeface="Times New Roman" panose="02020603050405020304" pitchFamily="18" charset="0"/>
              </a:rPr>
              <a:t>IV. Productive facades / Design </a:t>
            </a:r>
            <a:r>
              <a:rPr lang="en-US" altLang="zh-CN" sz="2400" b="1" dirty="0" smtClean="0">
                <a:solidFill>
                  <a:prstClr val="white"/>
                </a:solidFill>
                <a:latin typeface="Calibri Light" panose="020F0302020204030204" pitchFamily="34" charset="0"/>
                <a:ea typeface="SimSun" panose="02010600030101010101" pitchFamily="2" charset="-122"/>
                <a:cs typeface="Times New Roman" panose="02020603050405020304" pitchFamily="18" charset="0"/>
              </a:rPr>
              <a:t>development</a:t>
            </a:r>
            <a:endParaRPr lang="en-US" altLang="zh-CN" sz="2400" b="1" dirty="0">
              <a:solidFill>
                <a:prstClr val="white"/>
              </a:solidFill>
              <a:latin typeface="Calibri Light" panose="020F0302020204030204" pitchFamily="34" charset="0"/>
              <a:ea typeface="SimSun" panose="02010600030101010101" pitchFamily="2" charset="-122"/>
              <a:cs typeface="Times New Roman" panose="02020603050405020304" pitchFamily="18" charset="0"/>
            </a:endParaRPr>
          </a:p>
        </p:txBody>
      </p:sp>
      <p:pic>
        <p:nvPicPr>
          <p:cNvPr id="20" name="Picture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88304" y="102948"/>
            <a:ext cx="864393" cy="394740"/>
          </a:xfrm>
          <a:prstGeom prst="rect">
            <a:avLst/>
          </a:prstGeom>
        </p:spPr>
      </p:pic>
      <p:cxnSp>
        <p:nvCxnSpPr>
          <p:cNvPr id="21" name="Straight Connector 20"/>
          <p:cNvCxnSpPr/>
          <p:nvPr/>
        </p:nvCxnSpPr>
        <p:spPr>
          <a:xfrm>
            <a:off x="0" y="497688"/>
            <a:ext cx="10934700" cy="1"/>
          </a:xfrm>
          <a:prstGeom prst="line">
            <a:avLst/>
          </a:prstGeom>
          <a:ln w="38100">
            <a:solidFill>
              <a:srgbClr val="F0A515"/>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177800" y="6611779"/>
            <a:ext cx="11752943" cy="250838"/>
          </a:xfrm>
          <a:prstGeom prst="rect">
            <a:avLst/>
          </a:prstGeom>
          <a:noFill/>
        </p:spPr>
        <p:txBody>
          <a:bodyPr wrap="square" rtlCol="0">
            <a:spAutoFit/>
          </a:bodyPr>
          <a:lstStyle/>
          <a:p>
            <a:r>
              <a:rPr lang="en-GB" sz="1030" dirty="0">
                <a:solidFill>
                  <a:schemeClr val="tx1">
                    <a:lumMod val="50000"/>
                    <a:lumOff val="50000"/>
                  </a:schemeClr>
                </a:solidFill>
              </a:rPr>
              <a:t>1st </a:t>
            </a:r>
            <a:r>
              <a:rPr lang="en-GB" sz="1030" dirty="0" err="1" smtClean="0">
                <a:solidFill>
                  <a:schemeClr val="tx1">
                    <a:lumMod val="50000"/>
                    <a:lumOff val="50000"/>
                  </a:schemeClr>
                </a:solidFill>
              </a:rPr>
              <a:t>Int</a:t>
            </a:r>
            <a:r>
              <a:rPr lang="en-GB" sz="1030" dirty="0" smtClean="0">
                <a:solidFill>
                  <a:schemeClr val="tx1">
                    <a:lumMod val="50000"/>
                    <a:lumOff val="50000"/>
                  </a:schemeClr>
                </a:solidFill>
              </a:rPr>
              <a:t> </a:t>
            </a:r>
            <a:r>
              <a:rPr lang="en-GB" sz="1030" dirty="0" err="1" smtClean="0">
                <a:solidFill>
                  <a:schemeClr val="tx1">
                    <a:lumMod val="50000"/>
                    <a:lumOff val="50000"/>
                  </a:schemeClr>
                </a:solidFill>
              </a:rPr>
              <a:t>Conf</a:t>
            </a:r>
            <a:r>
              <a:rPr lang="en-GB" sz="1030" dirty="0" smtClean="0">
                <a:solidFill>
                  <a:schemeClr val="tx1">
                    <a:lumMod val="50000"/>
                    <a:lumOff val="50000"/>
                  </a:schemeClr>
                </a:solidFill>
              </a:rPr>
              <a:t> </a:t>
            </a:r>
            <a:r>
              <a:rPr lang="en-GB" sz="1030" dirty="0">
                <a:solidFill>
                  <a:schemeClr val="tx1">
                    <a:lumMod val="50000"/>
                    <a:lumOff val="50000"/>
                  </a:schemeClr>
                </a:solidFill>
              </a:rPr>
              <a:t>on </a:t>
            </a:r>
            <a:r>
              <a:rPr lang="en-GB" sz="1030" dirty="0" smtClean="0">
                <a:solidFill>
                  <a:schemeClr val="tx1">
                    <a:lumMod val="50000"/>
                    <a:lumOff val="50000"/>
                  </a:schemeClr>
                </a:solidFill>
              </a:rPr>
              <a:t>Smart </a:t>
            </a:r>
            <a:r>
              <a:rPr lang="en-GB" sz="1030" dirty="0">
                <a:solidFill>
                  <a:schemeClr val="tx1">
                    <a:lumMod val="50000"/>
                    <a:lumOff val="50000"/>
                  </a:schemeClr>
                </a:solidFill>
              </a:rPr>
              <a:t>Grid </a:t>
            </a:r>
            <a:r>
              <a:rPr lang="en-GB" sz="1030" dirty="0" smtClean="0">
                <a:solidFill>
                  <a:schemeClr val="tx1">
                    <a:lumMod val="50000"/>
                    <a:lumOff val="50000"/>
                  </a:schemeClr>
                </a:solidFill>
              </a:rPr>
              <a:t>Technologies, Singapore Sept </a:t>
            </a:r>
            <a:r>
              <a:rPr lang="en-GB" sz="1030" dirty="0">
                <a:solidFill>
                  <a:schemeClr val="tx1">
                    <a:lumMod val="50000"/>
                    <a:lumOff val="50000"/>
                  </a:schemeClr>
                </a:solidFill>
              </a:rPr>
              <a:t>2017. </a:t>
            </a:r>
            <a:r>
              <a:rPr lang="en-SG" sz="1030" dirty="0">
                <a:solidFill>
                  <a:schemeClr val="tx1">
                    <a:lumMod val="50000"/>
                    <a:lumOff val="50000"/>
                  </a:schemeClr>
                </a:solidFill>
              </a:rPr>
              <a:t>PRODUCTIVE FACADES: POTENTIAL ENERGY AND FOOD HARVESTING IN SINGAPORE’S RESIDENTIAL BUILDINGS. </a:t>
            </a:r>
            <a:r>
              <a:rPr lang="en-GB" sz="1030" dirty="0" smtClean="0">
                <a:solidFill>
                  <a:schemeClr val="tx1">
                    <a:lumMod val="50000"/>
                    <a:lumOff val="50000"/>
                  </a:schemeClr>
                </a:solidFill>
              </a:rPr>
              <a:t>Dr Abel TABLADA. </a:t>
            </a:r>
            <a:r>
              <a:rPr lang="en-GB" sz="1030" dirty="0" err="1" smtClean="0">
                <a:solidFill>
                  <a:schemeClr val="tx1">
                    <a:lumMod val="50000"/>
                    <a:lumOff val="50000"/>
                  </a:schemeClr>
                </a:solidFill>
              </a:rPr>
              <a:t>Dept</a:t>
            </a:r>
            <a:r>
              <a:rPr lang="en-GB" sz="1030" dirty="0" smtClean="0">
                <a:solidFill>
                  <a:schemeClr val="tx1">
                    <a:lumMod val="50000"/>
                    <a:lumOff val="50000"/>
                  </a:schemeClr>
                </a:solidFill>
              </a:rPr>
              <a:t> of Arch., SDE, NUS</a:t>
            </a:r>
            <a:endParaRPr lang="en-GB" sz="1030" dirty="0">
              <a:solidFill>
                <a:schemeClr val="tx1">
                  <a:lumMod val="50000"/>
                  <a:lumOff val="50000"/>
                </a:schemeClr>
              </a:solidFill>
            </a:endParaRPr>
          </a:p>
        </p:txBody>
      </p:sp>
      <p:cxnSp>
        <p:nvCxnSpPr>
          <p:cNvPr id="15" name="Straight Connector 14"/>
          <p:cNvCxnSpPr/>
          <p:nvPr/>
        </p:nvCxnSpPr>
        <p:spPr>
          <a:xfrm flipV="1">
            <a:off x="-1" y="6611779"/>
            <a:ext cx="12192001" cy="1"/>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8820852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1170"/>
          <a:stretch/>
        </p:blipFill>
        <p:spPr>
          <a:xfrm>
            <a:off x="1511300" y="665393"/>
            <a:ext cx="8266420" cy="5914543"/>
          </a:xfrm>
          <a:prstGeom prst="rect">
            <a:avLst/>
          </a:prstGeom>
        </p:spPr>
      </p:pic>
      <p:sp>
        <p:nvSpPr>
          <p:cNvPr id="8" name="Rectangle 4"/>
          <p:cNvSpPr/>
          <p:nvPr/>
        </p:nvSpPr>
        <p:spPr>
          <a:xfrm>
            <a:off x="-1" y="36023"/>
            <a:ext cx="10934701" cy="461665"/>
          </a:xfrm>
          <a:prstGeom prst="rect">
            <a:avLst/>
          </a:prstGeom>
          <a:solidFill>
            <a:srgbClr val="002060"/>
          </a:solidFill>
        </p:spPr>
        <p:txBody>
          <a:bodyPr wrap="square">
            <a:spAutoFit/>
          </a:bodyPr>
          <a:lstStyle/>
          <a:p>
            <a:pPr lvl="0">
              <a:spcBef>
                <a:spcPts val="150"/>
              </a:spcBef>
            </a:pPr>
            <a:r>
              <a:rPr lang="en-US" altLang="zh-CN" sz="2400" b="1" dirty="0" smtClean="0">
                <a:solidFill>
                  <a:schemeClr val="bg1"/>
                </a:solidFill>
                <a:latin typeface="Calibri Light" panose="020F0302020204030204" pitchFamily="34" charset="0"/>
                <a:ea typeface="SimSun" panose="02010600030101010101" pitchFamily="2" charset="-122"/>
                <a:cs typeface="Times New Roman" panose="02020603050405020304" pitchFamily="18" charset="0"/>
              </a:rPr>
              <a:t> </a:t>
            </a:r>
            <a:r>
              <a:rPr lang="en-US" altLang="zh-CN" sz="2400" b="1" dirty="0">
                <a:solidFill>
                  <a:prstClr val="white"/>
                </a:solidFill>
                <a:latin typeface="Calibri Light" panose="020F0302020204030204" pitchFamily="34" charset="0"/>
                <a:ea typeface="SimSun" panose="02010600030101010101" pitchFamily="2" charset="-122"/>
                <a:cs typeface="Times New Roman" panose="02020603050405020304" pitchFamily="18" charset="0"/>
              </a:rPr>
              <a:t> </a:t>
            </a:r>
            <a:r>
              <a:rPr lang="en-US" altLang="zh-CN" sz="1200" b="1" dirty="0" smtClean="0">
                <a:solidFill>
                  <a:prstClr val="white"/>
                </a:solidFill>
                <a:latin typeface="Calibri Light" panose="020F0302020204030204" pitchFamily="34" charset="0"/>
                <a:ea typeface="SimSun" panose="02010600030101010101" pitchFamily="2" charset="-122"/>
                <a:cs typeface="Times New Roman" panose="02020603050405020304" pitchFamily="18" charset="0"/>
              </a:rPr>
              <a:t>31/50</a:t>
            </a:r>
            <a:r>
              <a:rPr lang="en-US" altLang="zh-CN" sz="2400" b="1" dirty="0" smtClean="0">
                <a:solidFill>
                  <a:prstClr val="white"/>
                </a:solidFill>
                <a:latin typeface="Calibri Light" panose="020F0302020204030204" pitchFamily="34" charset="0"/>
                <a:ea typeface="SimSun" panose="02010600030101010101" pitchFamily="2" charset="-122"/>
                <a:cs typeface="Times New Roman" panose="02020603050405020304" pitchFamily="18" charset="0"/>
              </a:rPr>
              <a:t>   </a:t>
            </a:r>
            <a:r>
              <a:rPr lang="en-US" altLang="zh-CN" sz="2400" b="1" dirty="0">
                <a:solidFill>
                  <a:prstClr val="white"/>
                </a:solidFill>
                <a:latin typeface="Calibri Light" panose="020F0302020204030204" pitchFamily="34" charset="0"/>
                <a:ea typeface="SimSun" panose="02010600030101010101" pitchFamily="2" charset="-122"/>
                <a:cs typeface="Times New Roman" panose="02020603050405020304" pitchFamily="18" charset="0"/>
              </a:rPr>
              <a:t>IV. Productive facades / Design </a:t>
            </a:r>
            <a:r>
              <a:rPr lang="en-US" altLang="zh-CN" sz="2400" b="1" dirty="0" smtClean="0">
                <a:solidFill>
                  <a:prstClr val="white"/>
                </a:solidFill>
                <a:latin typeface="Calibri Light" panose="020F0302020204030204" pitchFamily="34" charset="0"/>
                <a:ea typeface="SimSun" panose="02010600030101010101" pitchFamily="2" charset="-122"/>
                <a:cs typeface="Times New Roman" panose="02020603050405020304" pitchFamily="18" charset="0"/>
              </a:rPr>
              <a:t>development</a:t>
            </a:r>
            <a:endParaRPr lang="en-US" altLang="zh-CN" sz="2400" b="1" dirty="0">
              <a:solidFill>
                <a:prstClr val="white"/>
              </a:solidFill>
              <a:latin typeface="Calibri Light" panose="020F0302020204030204" pitchFamily="34" charset="0"/>
              <a:ea typeface="SimSun" panose="02010600030101010101" pitchFamily="2" charset="-122"/>
              <a:cs typeface="Times New Roman" panose="02020603050405020304" pitchFamily="18" charset="0"/>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88304" y="102948"/>
            <a:ext cx="864393" cy="394740"/>
          </a:xfrm>
          <a:prstGeom prst="rect">
            <a:avLst/>
          </a:prstGeom>
        </p:spPr>
      </p:pic>
      <p:cxnSp>
        <p:nvCxnSpPr>
          <p:cNvPr id="15" name="Straight Connector 14"/>
          <p:cNvCxnSpPr/>
          <p:nvPr/>
        </p:nvCxnSpPr>
        <p:spPr>
          <a:xfrm>
            <a:off x="0" y="497688"/>
            <a:ext cx="10934700" cy="1"/>
          </a:xfrm>
          <a:prstGeom prst="line">
            <a:avLst/>
          </a:prstGeom>
          <a:ln w="38100">
            <a:solidFill>
              <a:srgbClr val="F0A515"/>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177800" y="6611779"/>
            <a:ext cx="11752943" cy="250838"/>
          </a:xfrm>
          <a:prstGeom prst="rect">
            <a:avLst/>
          </a:prstGeom>
          <a:noFill/>
        </p:spPr>
        <p:txBody>
          <a:bodyPr wrap="square" rtlCol="0">
            <a:spAutoFit/>
          </a:bodyPr>
          <a:lstStyle/>
          <a:p>
            <a:r>
              <a:rPr lang="en-GB" sz="1030" dirty="0">
                <a:solidFill>
                  <a:schemeClr val="tx1">
                    <a:lumMod val="50000"/>
                    <a:lumOff val="50000"/>
                  </a:schemeClr>
                </a:solidFill>
              </a:rPr>
              <a:t>1st </a:t>
            </a:r>
            <a:r>
              <a:rPr lang="en-GB" sz="1030" dirty="0" err="1" smtClean="0">
                <a:solidFill>
                  <a:schemeClr val="tx1">
                    <a:lumMod val="50000"/>
                    <a:lumOff val="50000"/>
                  </a:schemeClr>
                </a:solidFill>
              </a:rPr>
              <a:t>Int</a:t>
            </a:r>
            <a:r>
              <a:rPr lang="en-GB" sz="1030" dirty="0" smtClean="0">
                <a:solidFill>
                  <a:schemeClr val="tx1">
                    <a:lumMod val="50000"/>
                    <a:lumOff val="50000"/>
                  </a:schemeClr>
                </a:solidFill>
              </a:rPr>
              <a:t> </a:t>
            </a:r>
            <a:r>
              <a:rPr lang="en-GB" sz="1030" dirty="0" err="1" smtClean="0">
                <a:solidFill>
                  <a:schemeClr val="tx1">
                    <a:lumMod val="50000"/>
                    <a:lumOff val="50000"/>
                  </a:schemeClr>
                </a:solidFill>
              </a:rPr>
              <a:t>Conf</a:t>
            </a:r>
            <a:r>
              <a:rPr lang="en-GB" sz="1030" dirty="0" smtClean="0">
                <a:solidFill>
                  <a:schemeClr val="tx1">
                    <a:lumMod val="50000"/>
                    <a:lumOff val="50000"/>
                  </a:schemeClr>
                </a:solidFill>
              </a:rPr>
              <a:t> </a:t>
            </a:r>
            <a:r>
              <a:rPr lang="en-GB" sz="1030" dirty="0">
                <a:solidFill>
                  <a:schemeClr val="tx1">
                    <a:lumMod val="50000"/>
                    <a:lumOff val="50000"/>
                  </a:schemeClr>
                </a:solidFill>
              </a:rPr>
              <a:t>on </a:t>
            </a:r>
            <a:r>
              <a:rPr lang="en-GB" sz="1030" dirty="0" smtClean="0">
                <a:solidFill>
                  <a:schemeClr val="tx1">
                    <a:lumMod val="50000"/>
                    <a:lumOff val="50000"/>
                  </a:schemeClr>
                </a:solidFill>
              </a:rPr>
              <a:t>Smart </a:t>
            </a:r>
            <a:r>
              <a:rPr lang="en-GB" sz="1030" dirty="0">
                <a:solidFill>
                  <a:schemeClr val="tx1">
                    <a:lumMod val="50000"/>
                    <a:lumOff val="50000"/>
                  </a:schemeClr>
                </a:solidFill>
              </a:rPr>
              <a:t>Grid </a:t>
            </a:r>
            <a:r>
              <a:rPr lang="en-GB" sz="1030" dirty="0" smtClean="0">
                <a:solidFill>
                  <a:schemeClr val="tx1">
                    <a:lumMod val="50000"/>
                    <a:lumOff val="50000"/>
                  </a:schemeClr>
                </a:solidFill>
              </a:rPr>
              <a:t>Technologies, Singapore Sept </a:t>
            </a:r>
            <a:r>
              <a:rPr lang="en-GB" sz="1030" dirty="0">
                <a:solidFill>
                  <a:schemeClr val="tx1">
                    <a:lumMod val="50000"/>
                    <a:lumOff val="50000"/>
                  </a:schemeClr>
                </a:solidFill>
              </a:rPr>
              <a:t>2017. </a:t>
            </a:r>
            <a:r>
              <a:rPr lang="en-SG" sz="1030" dirty="0">
                <a:solidFill>
                  <a:schemeClr val="tx1">
                    <a:lumMod val="50000"/>
                    <a:lumOff val="50000"/>
                  </a:schemeClr>
                </a:solidFill>
              </a:rPr>
              <a:t>PRODUCTIVE FACADES: POTENTIAL ENERGY AND FOOD HARVESTING IN SINGAPORE’S RESIDENTIAL BUILDINGS. </a:t>
            </a:r>
            <a:r>
              <a:rPr lang="en-GB" sz="1030" dirty="0" smtClean="0">
                <a:solidFill>
                  <a:schemeClr val="tx1">
                    <a:lumMod val="50000"/>
                    <a:lumOff val="50000"/>
                  </a:schemeClr>
                </a:solidFill>
              </a:rPr>
              <a:t>Dr Abel TABLADA. </a:t>
            </a:r>
            <a:r>
              <a:rPr lang="en-GB" sz="1030" dirty="0" err="1" smtClean="0">
                <a:solidFill>
                  <a:schemeClr val="tx1">
                    <a:lumMod val="50000"/>
                    <a:lumOff val="50000"/>
                  </a:schemeClr>
                </a:solidFill>
              </a:rPr>
              <a:t>Dept</a:t>
            </a:r>
            <a:r>
              <a:rPr lang="en-GB" sz="1030" dirty="0" smtClean="0">
                <a:solidFill>
                  <a:schemeClr val="tx1">
                    <a:lumMod val="50000"/>
                    <a:lumOff val="50000"/>
                  </a:schemeClr>
                </a:solidFill>
              </a:rPr>
              <a:t> of Arch., SDE, NUS</a:t>
            </a:r>
            <a:endParaRPr lang="en-GB" sz="1030" dirty="0">
              <a:solidFill>
                <a:schemeClr val="tx1">
                  <a:lumMod val="50000"/>
                  <a:lumOff val="50000"/>
                </a:schemeClr>
              </a:solidFill>
            </a:endParaRPr>
          </a:p>
        </p:txBody>
      </p:sp>
      <p:cxnSp>
        <p:nvCxnSpPr>
          <p:cNvPr id="13" name="Straight Connector 12"/>
          <p:cNvCxnSpPr/>
          <p:nvPr/>
        </p:nvCxnSpPr>
        <p:spPr>
          <a:xfrm flipV="1">
            <a:off x="-1" y="6611779"/>
            <a:ext cx="12192001" cy="1"/>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7974664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11136"/>
          <a:stretch/>
        </p:blipFill>
        <p:spPr>
          <a:xfrm>
            <a:off x="747092" y="959353"/>
            <a:ext cx="6261100" cy="5609771"/>
          </a:xfrm>
          <a:prstGeom prst="rect">
            <a:avLst/>
          </a:prstGeom>
        </p:spPr>
      </p:pic>
      <p:sp>
        <p:nvSpPr>
          <p:cNvPr id="8" name="TextBox 7"/>
          <p:cNvSpPr txBox="1"/>
          <p:nvPr/>
        </p:nvSpPr>
        <p:spPr>
          <a:xfrm>
            <a:off x="177800" y="6611779"/>
            <a:ext cx="11752943" cy="250838"/>
          </a:xfrm>
          <a:prstGeom prst="rect">
            <a:avLst/>
          </a:prstGeom>
          <a:noFill/>
        </p:spPr>
        <p:txBody>
          <a:bodyPr wrap="square" rtlCol="0">
            <a:spAutoFit/>
          </a:bodyPr>
          <a:lstStyle/>
          <a:p>
            <a:r>
              <a:rPr lang="en-GB" sz="1030" dirty="0">
                <a:solidFill>
                  <a:schemeClr val="tx1">
                    <a:lumMod val="50000"/>
                    <a:lumOff val="50000"/>
                  </a:schemeClr>
                </a:solidFill>
              </a:rPr>
              <a:t>1st </a:t>
            </a:r>
            <a:r>
              <a:rPr lang="en-GB" sz="1030" dirty="0" err="1" smtClean="0">
                <a:solidFill>
                  <a:schemeClr val="tx1">
                    <a:lumMod val="50000"/>
                    <a:lumOff val="50000"/>
                  </a:schemeClr>
                </a:solidFill>
              </a:rPr>
              <a:t>Int</a:t>
            </a:r>
            <a:r>
              <a:rPr lang="en-GB" sz="1030" dirty="0" smtClean="0">
                <a:solidFill>
                  <a:schemeClr val="tx1">
                    <a:lumMod val="50000"/>
                    <a:lumOff val="50000"/>
                  </a:schemeClr>
                </a:solidFill>
              </a:rPr>
              <a:t> </a:t>
            </a:r>
            <a:r>
              <a:rPr lang="en-GB" sz="1030" dirty="0" err="1" smtClean="0">
                <a:solidFill>
                  <a:schemeClr val="tx1">
                    <a:lumMod val="50000"/>
                    <a:lumOff val="50000"/>
                  </a:schemeClr>
                </a:solidFill>
              </a:rPr>
              <a:t>Conf</a:t>
            </a:r>
            <a:r>
              <a:rPr lang="en-GB" sz="1030" dirty="0" smtClean="0">
                <a:solidFill>
                  <a:schemeClr val="tx1">
                    <a:lumMod val="50000"/>
                    <a:lumOff val="50000"/>
                  </a:schemeClr>
                </a:solidFill>
              </a:rPr>
              <a:t> </a:t>
            </a:r>
            <a:r>
              <a:rPr lang="en-GB" sz="1030" dirty="0">
                <a:solidFill>
                  <a:schemeClr val="tx1">
                    <a:lumMod val="50000"/>
                    <a:lumOff val="50000"/>
                  </a:schemeClr>
                </a:solidFill>
              </a:rPr>
              <a:t>on </a:t>
            </a:r>
            <a:r>
              <a:rPr lang="en-GB" sz="1030" dirty="0" smtClean="0">
                <a:solidFill>
                  <a:schemeClr val="tx1">
                    <a:lumMod val="50000"/>
                    <a:lumOff val="50000"/>
                  </a:schemeClr>
                </a:solidFill>
              </a:rPr>
              <a:t>Smart </a:t>
            </a:r>
            <a:r>
              <a:rPr lang="en-GB" sz="1030" dirty="0">
                <a:solidFill>
                  <a:schemeClr val="tx1">
                    <a:lumMod val="50000"/>
                    <a:lumOff val="50000"/>
                  </a:schemeClr>
                </a:solidFill>
              </a:rPr>
              <a:t>Grid </a:t>
            </a:r>
            <a:r>
              <a:rPr lang="en-GB" sz="1030" dirty="0" smtClean="0">
                <a:solidFill>
                  <a:schemeClr val="tx1">
                    <a:lumMod val="50000"/>
                    <a:lumOff val="50000"/>
                  </a:schemeClr>
                </a:solidFill>
              </a:rPr>
              <a:t>Technologies, Singapore Sept </a:t>
            </a:r>
            <a:r>
              <a:rPr lang="en-GB" sz="1030" dirty="0">
                <a:solidFill>
                  <a:schemeClr val="tx1">
                    <a:lumMod val="50000"/>
                    <a:lumOff val="50000"/>
                  </a:schemeClr>
                </a:solidFill>
              </a:rPr>
              <a:t>2017. </a:t>
            </a:r>
            <a:r>
              <a:rPr lang="en-SG" sz="1030" dirty="0">
                <a:solidFill>
                  <a:schemeClr val="tx1">
                    <a:lumMod val="50000"/>
                    <a:lumOff val="50000"/>
                  </a:schemeClr>
                </a:solidFill>
              </a:rPr>
              <a:t>PRODUCTIVE FACADES: POTENTIAL ENERGY AND FOOD HARVESTING IN SINGAPORE’S RESIDENTIAL BUILDINGS. </a:t>
            </a:r>
            <a:r>
              <a:rPr lang="en-GB" sz="1030" dirty="0" smtClean="0">
                <a:solidFill>
                  <a:schemeClr val="tx1">
                    <a:lumMod val="50000"/>
                    <a:lumOff val="50000"/>
                  </a:schemeClr>
                </a:solidFill>
              </a:rPr>
              <a:t>Dr Abel TABLADA. </a:t>
            </a:r>
            <a:r>
              <a:rPr lang="en-GB" sz="1030" dirty="0" err="1" smtClean="0">
                <a:solidFill>
                  <a:schemeClr val="tx1">
                    <a:lumMod val="50000"/>
                    <a:lumOff val="50000"/>
                  </a:schemeClr>
                </a:solidFill>
              </a:rPr>
              <a:t>Dept</a:t>
            </a:r>
            <a:r>
              <a:rPr lang="en-GB" sz="1030" dirty="0" smtClean="0">
                <a:solidFill>
                  <a:schemeClr val="tx1">
                    <a:lumMod val="50000"/>
                    <a:lumOff val="50000"/>
                  </a:schemeClr>
                </a:solidFill>
              </a:rPr>
              <a:t> of Arch., SDE, NUS</a:t>
            </a:r>
            <a:endParaRPr lang="en-GB" sz="1030" dirty="0">
              <a:solidFill>
                <a:schemeClr val="tx1">
                  <a:lumMod val="50000"/>
                  <a:lumOff val="50000"/>
                </a:schemeClr>
              </a:solidFill>
            </a:endParaRPr>
          </a:p>
        </p:txBody>
      </p:sp>
      <p:cxnSp>
        <p:nvCxnSpPr>
          <p:cNvPr id="13" name="Straight Connector 12"/>
          <p:cNvCxnSpPr/>
          <p:nvPr/>
        </p:nvCxnSpPr>
        <p:spPr>
          <a:xfrm flipV="1">
            <a:off x="-1" y="6611779"/>
            <a:ext cx="12192001" cy="1"/>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9" name="Rectangle 4"/>
          <p:cNvSpPr/>
          <p:nvPr/>
        </p:nvSpPr>
        <p:spPr>
          <a:xfrm>
            <a:off x="-1" y="36023"/>
            <a:ext cx="10934701" cy="461665"/>
          </a:xfrm>
          <a:prstGeom prst="rect">
            <a:avLst/>
          </a:prstGeom>
          <a:solidFill>
            <a:srgbClr val="002060"/>
          </a:solidFill>
        </p:spPr>
        <p:txBody>
          <a:bodyPr wrap="square">
            <a:spAutoFit/>
          </a:bodyPr>
          <a:lstStyle/>
          <a:p>
            <a:pPr lvl="0">
              <a:spcBef>
                <a:spcPts val="150"/>
              </a:spcBef>
            </a:pPr>
            <a:r>
              <a:rPr lang="en-US" altLang="zh-CN" sz="2400" b="1" dirty="0" smtClean="0">
                <a:solidFill>
                  <a:schemeClr val="bg1"/>
                </a:solidFill>
                <a:latin typeface="Calibri Light" panose="020F0302020204030204" pitchFamily="34" charset="0"/>
                <a:ea typeface="SimSun" panose="02010600030101010101" pitchFamily="2" charset="-122"/>
                <a:cs typeface="Times New Roman" panose="02020603050405020304" pitchFamily="18" charset="0"/>
              </a:rPr>
              <a:t> </a:t>
            </a:r>
            <a:r>
              <a:rPr lang="en-US" altLang="zh-CN" sz="2400" b="1" dirty="0">
                <a:solidFill>
                  <a:prstClr val="white"/>
                </a:solidFill>
                <a:latin typeface="Calibri Light" panose="020F0302020204030204" pitchFamily="34" charset="0"/>
                <a:ea typeface="SimSun" panose="02010600030101010101" pitchFamily="2" charset="-122"/>
                <a:cs typeface="Times New Roman" panose="02020603050405020304" pitchFamily="18" charset="0"/>
              </a:rPr>
              <a:t> </a:t>
            </a:r>
            <a:r>
              <a:rPr lang="en-US" altLang="zh-CN" sz="1200" b="1" dirty="0" smtClean="0">
                <a:solidFill>
                  <a:prstClr val="white"/>
                </a:solidFill>
                <a:latin typeface="Calibri Light" panose="020F0302020204030204" pitchFamily="34" charset="0"/>
                <a:ea typeface="SimSun" panose="02010600030101010101" pitchFamily="2" charset="-122"/>
                <a:cs typeface="Times New Roman" panose="02020603050405020304" pitchFamily="18" charset="0"/>
              </a:rPr>
              <a:t>32/50</a:t>
            </a:r>
            <a:r>
              <a:rPr lang="en-US" altLang="zh-CN" sz="2400" b="1" dirty="0" smtClean="0">
                <a:solidFill>
                  <a:prstClr val="white"/>
                </a:solidFill>
                <a:latin typeface="Calibri Light" panose="020F0302020204030204" pitchFamily="34" charset="0"/>
                <a:ea typeface="SimSun" panose="02010600030101010101" pitchFamily="2" charset="-122"/>
                <a:cs typeface="Times New Roman" panose="02020603050405020304" pitchFamily="18" charset="0"/>
              </a:rPr>
              <a:t>   </a:t>
            </a:r>
            <a:r>
              <a:rPr lang="en-US" altLang="zh-CN" sz="2400" b="1" dirty="0">
                <a:solidFill>
                  <a:prstClr val="white"/>
                </a:solidFill>
                <a:latin typeface="Calibri Light" panose="020F0302020204030204" pitchFamily="34" charset="0"/>
                <a:ea typeface="SimSun" panose="02010600030101010101" pitchFamily="2" charset="-122"/>
                <a:cs typeface="Times New Roman" panose="02020603050405020304" pitchFamily="18" charset="0"/>
              </a:rPr>
              <a:t>IV. Productive facades / Design </a:t>
            </a:r>
            <a:r>
              <a:rPr lang="en-US" altLang="zh-CN" sz="2400" b="1" dirty="0" smtClean="0">
                <a:solidFill>
                  <a:prstClr val="white"/>
                </a:solidFill>
                <a:latin typeface="Calibri Light" panose="020F0302020204030204" pitchFamily="34" charset="0"/>
                <a:ea typeface="SimSun" panose="02010600030101010101" pitchFamily="2" charset="-122"/>
                <a:cs typeface="Times New Roman" panose="02020603050405020304" pitchFamily="18" charset="0"/>
              </a:rPr>
              <a:t>development</a:t>
            </a:r>
            <a:endParaRPr lang="en-US" altLang="zh-CN" sz="2400" b="1" dirty="0">
              <a:solidFill>
                <a:prstClr val="white"/>
              </a:solidFill>
              <a:latin typeface="Calibri Light" panose="020F0302020204030204" pitchFamily="34" charset="0"/>
              <a:ea typeface="SimSun" panose="02010600030101010101" pitchFamily="2" charset="-122"/>
              <a:cs typeface="Times New Roman" panose="02020603050405020304" pitchFamily="18" charset="0"/>
            </a:endParaRPr>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88304" y="102948"/>
            <a:ext cx="864393" cy="394740"/>
          </a:xfrm>
          <a:prstGeom prst="rect">
            <a:avLst/>
          </a:prstGeom>
        </p:spPr>
      </p:pic>
      <p:cxnSp>
        <p:nvCxnSpPr>
          <p:cNvPr id="15" name="Straight Connector 14"/>
          <p:cNvCxnSpPr/>
          <p:nvPr/>
        </p:nvCxnSpPr>
        <p:spPr>
          <a:xfrm>
            <a:off x="0" y="497688"/>
            <a:ext cx="10934700" cy="1"/>
          </a:xfrm>
          <a:prstGeom prst="line">
            <a:avLst/>
          </a:prstGeom>
          <a:ln w="38100">
            <a:solidFill>
              <a:srgbClr val="F0A515"/>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rotWithShape="1">
          <a:blip r:embed="rId2" cstate="print">
            <a:extLst>
              <a:ext uri="{28A0092B-C50C-407E-A947-70E740481C1C}">
                <a14:useLocalDpi xmlns:a14="http://schemas.microsoft.com/office/drawing/2010/main" val="0"/>
              </a:ext>
            </a:extLst>
          </a:blip>
          <a:srcRect l="22641" t="45773" r="57639" b="29804"/>
          <a:stretch/>
        </p:blipFill>
        <p:spPr>
          <a:xfrm>
            <a:off x="7195930" y="1537253"/>
            <a:ext cx="3738770" cy="4668402"/>
          </a:xfrm>
          <a:prstGeom prst="rect">
            <a:avLst/>
          </a:prstGeom>
        </p:spPr>
      </p:pic>
    </p:spTree>
    <p:extLst>
      <p:ext uri="{BB962C8B-B14F-4D97-AF65-F5344CB8AC3E}">
        <p14:creationId xmlns:p14="http://schemas.microsoft.com/office/powerpoint/2010/main" val="420831077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339" name="Group 17"/>
          <p:cNvGrpSpPr>
            <a:grpSpLocks/>
          </p:cNvGrpSpPr>
          <p:nvPr/>
        </p:nvGrpSpPr>
        <p:grpSpPr bwMode="auto">
          <a:xfrm>
            <a:off x="1879492" y="796138"/>
            <a:ext cx="7620109" cy="5363362"/>
            <a:chOff x="2672293" y="0"/>
            <a:chExt cx="32122532" cy="27103390"/>
          </a:xfrm>
        </p:grpSpPr>
        <p:grpSp>
          <p:nvGrpSpPr>
            <p:cNvPr id="14343" name="Group 18"/>
            <p:cNvGrpSpPr>
              <a:grpSpLocks/>
            </p:cNvGrpSpPr>
            <p:nvPr/>
          </p:nvGrpSpPr>
          <p:grpSpPr bwMode="auto">
            <a:xfrm>
              <a:off x="2672293" y="0"/>
              <a:ext cx="32122532" cy="27103390"/>
              <a:chOff x="1696389" y="-1"/>
              <a:chExt cx="32122532" cy="27103390"/>
            </a:xfrm>
          </p:grpSpPr>
          <p:graphicFrame>
            <p:nvGraphicFramePr>
              <p:cNvPr id="21" name="Diagram 20"/>
              <p:cNvGraphicFramePr/>
              <p:nvPr/>
            </p:nvGraphicFramePr>
            <p:xfrm>
              <a:off x="1696389" y="-1"/>
              <a:ext cx="32122532" cy="2710339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2" name="Rectangle 21"/>
              <p:cNvSpPr/>
              <p:nvPr/>
            </p:nvSpPr>
            <p:spPr>
              <a:xfrm>
                <a:off x="15965815" y="6749027"/>
                <a:ext cx="3344536" cy="1404422"/>
              </a:xfrm>
              <a:prstGeom prst="rect">
                <a:avLst/>
              </a:prstGeom>
              <a:solidFill>
                <a:sysClr val="window" lastClr="FFFFFF"/>
              </a:solidFill>
              <a:ln w="12700" cap="flat" cmpd="sng" algn="ctr">
                <a:noFill/>
                <a:prstDash val="solid"/>
                <a:miter lim="800000"/>
              </a:ln>
              <a:effectLst/>
            </p:spPr>
            <p:txBody>
              <a:bodyPr anchor="ctr"/>
              <a:lstStyle/>
              <a:p>
                <a:pPr algn="ctr" defTabSz="595078">
                  <a:defRPr/>
                </a:pPr>
                <a:endParaRPr lang="en-SG" sz="1400" kern="0">
                  <a:solidFill>
                    <a:prstClr val="white"/>
                  </a:solidFill>
                  <a:latin typeface="Calibri" panose="020F0502020204030204"/>
                </a:endParaRPr>
              </a:p>
            </p:txBody>
          </p:sp>
          <p:sp>
            <p:nvSpPr>
              <p:cNvPr id="23" name="Down Arrow 22"/>
              <p:cNvSpPr/>
              <p:nvPr/>
            </p:nvSpPr>
            <p:spPr>
              <a:xfrm>
                <a:off x="15965815" y="6729521"/>
                <a:ext cx="1832090" cy="1462940"/>
              </a:xfrm>
              <a:prstGeom prst="downArrow">
                <a:avLst>
                  <a:gd name="adj1" fmla="val 50000"/>
                  <a:gd name="adj2" fmla="val 69512"/>
                </a:avLst>
              </a:prstGeom>
              <a:solidFill>
                <a:srgbClr val="5B9BD5">
                  <a:lumMod val="75000"/>
                </a:srgbClr>
              </a:solidFill>
              <a:ln w="12700" cap="flat" cmpd="sng" algn="ctr">
                <a:noFill/>
                <a:prstDash val="solid"/>
                <a:miter lim="800000"/>
              </a:ln>
              <a:effectLst/>
            </p:spPr>
            <p:txBody>
              <a:bodyPr anchor="ctr"/>
              <a:lstStyle/>
              <a:p>
                <a:pPr algn="ctr" defTabSz="595078">
                  <a:defRPr/>
                </a:pPr>
                <a:endParaRPr lang="en-SG" sz="1400" kern="0">
                  <a:solidFill>
                    <a:prstClr val="white"/>
                  </a:solidFill>
                  <a:latin typeface="Calibri" panose="020F0502020204030204"/>
                </a:endParaRPr>
              </a:p>
            </p:txBody>
          </p:sp>
          <p:sp>
            <p:nvSpPr>
              <p:cNvPr id="24" name="Down Arrow 23"/>
              <p:cNvSpPr/>
              <p:nvPr/>
            </p:nvSpPr>
            <p:spPr>
              <a:xfrm rot="10800000">
                <a:off x="17758922" y="6749027"/>
                <a:ext cx="1832090" cy="1443434"/>
              </a:xfrm>
              <a:prstGeom prst="downArrow">
                <a:avLst>
                  <a:gd name="adj1" fmla="val 50000"/>
                  <a:gd name="adj2" fmla="val 69512"/>
                </a:avLst>
              </a:prstGeom>
              <a:solidFill>
                <a:srgbClr val="5B9BD5">
                  <a:lumMod val="75000"/>
                </a:srgbClr>
              </a:solidFill>
              <a:ln w="12700" cap="flat" cmpd="sng" algn="ctr">
                <a:noFill/>
                <a:prstDash val="solid"/>
                <a:miter lim="800000"/>
              </a:ln>
              <a:effectLst/>
            </p:spPr>
            <p:txBody>
              <a:bodyPr anchor="ctr"/>
              <a:lstStyle/>
              <a:p>
                <a:pPr algn="ctr" defTabSz="595078">
                  <a:defRPr/>
                </a:pPr>
                <a:endParaRPr lang="en-SG" sz="1400" kern="0">
                  <a:solidFill>
                    <a:prstClr val="white"/>
                  </a:solidFill>
                  <a:latin typeface="Calibri" panose="020F0502020204030204"/>
                </a:endParaRPr>
              </a:p>
            </p:txBody>
          </p:sp>
        </p:grpSp>
        <p:sp>
          <p:nvSpPr>
            <p:cNvPr id="20" name="Rectangle 2"/>
            <p:cNvSpPr>
              <a:spLocks noChangeArrowheads="1"/>
            </p:cNvSpPr>
            <p:nvPr/>
          </p:nvSpPr>
          <p:spPr bwMode="auto">
            <a:xfrm rot="16200000">
              <a:off x="-4021152" y="14898672"/>
              <a:ext cx="14873218" cy="1460791"/>
            </a:xfrm>
            <a:prstGeom prst="rect">
              <a:avLst/>
            </a:prstGeom>
            <a:solidFill>
              <a:srgbClr val="2E75B6"/>
            </a:solidFill>
            <a:ln>
              <a:noFill/>
            </a:ln>
            <a:effectLst/>
          </p:spPr>
          <p:txBody>
            <a:bodyPr lIns="23137" tIns="11569" rIns="23137" bIns="11569" anchor="ctr">
              <a:spAutoFit/>
            </a:bodyPr>
            <a:lstStyle/>
            <a:p>
              <a:pPr algn="ctr">
                <a:lnSpc>
                  <a:spcPct val="150000"/>
                </a:lnSpc>
                <a:spcBef>
                  <a:spcPts val="304"/>
                </a:spcBef>
                <a:spcAft>
                  <a:spcPts val="455"/>
                </a:spcAft>
                <a:defRPr/>
              </a:pPr>
              <a:r>
                <a:rPr lang="en-GB" altLang="zh-CN" sz="1400" kern="0" dirty="0">
                  <a:solidFill>
                    <a:prstClr val="white"/>
                  </a:solidFill>
                  <a:latin typeface="Calibri" panose="020F0502020204030204"/>
                  <a:ea typeface="MS Mincho" charset="-128"/>
                  <a:cs typeface="Calibri" panose="020F0502020204030204" pitchFamily="34" charset="0"/>
                </a:rPr>
                <a:t>MCDA method/VIKOR</a:t>
              </a:r>
              <a:r>
                <a:rPr lang="en-US" altLang="zh-CN" sz="1400" kern="0" dirty="0">
                  <a:solidFill>
                    <a:prstClr val="white"/>
                  </a:solidFill>
                  <a:latin typeface="Calibri" panose="020F0502020204030204"/>
                  <a:ea typeface="宋体" panose="02010600030101010101" pitchFamily="2" charset="-122"/>
                </a:rPr>
                <a:t> </a:t>
              </a:r>
              <a:endParaRPr lang="en-US" altLang="zh-CN" sz="1400" kern="0" dirty="0">
                <a:solidFill>
                  <a:prstClr val="white"/>
                </a:solidFill>
                <a:latin typeface="Arial" panose="020B0604020202020204" pitchFamily="34" charset="0"/>
                <a:ea typeface="宋体" panose="02010600030101010101" pitchFamily="2" charset="-122"/>
              </a:endParaRPr>
            </a:p>
          </p:txBody>
        </p:sp>
      </p:grpSp>
      <p:sp>
        <p:nvSpPr>
          <p:cNvPr id="2" name="Rectangle 1"/>
          <p:cNvSpPr/>
          <p:nvPr/>
        </p:nvSpPr>
        <p:spPr>
          <a:xfrm>
            <a:off x="1854200" y="1592263"/>
            <a:ext cx="7645400" cy="45775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14342" name="Picture 6"/>
          <p:cNvPicPr>
            <a:picLocks noChangeAspect="1"/>
          </p:cNvPicPr>
          <p:nvPr/>
        </p:nvPicPr>
        <p:blipFill>
          <a:blip r:embed="rId7" cstate="print">
            <a:extLst>
              <a:ext uri="{28A0092B-C50C-407E-A947-70E740481C1C}">
                <a14:useLocalDpi xmlns:a14="http://schemas.microsoft.com/office/drawing/2010/main" val="0"/>
              </a:ext>
            </a:extLst>
          </a:blip>
          <a:srcRect b="22041"/>
          <a:stretch>
            <a:fillRect/>
          </a:stretch>
        </p:blipFill>
        <p:spPr bwMode="auto">
          <a:xfrm>
            <a:off x="1879492" y="1588401"/>
            <a:ext cx="7620109" cy="4105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7"/>
          <p:cNvSpPr txBox="1"/>
          <p:nvPr/>
        </p:nvSpPr>
        <p:spPr>
          <a:xfrm>
            <a:off x="177800" y="6611779"/>
            <a:ext cx="11752943" cy="250838"/>
          </a:xfrm>
          <a:prstGeom prst="rect">
            <a:avLst/>
          </a:prstGeom>
          <a:noFill/>
        </p:spPr>
        <p:txBody>
          <a:bodyPr wrap="square" rtlCol="0">
            <a:spAutoFit/>
          </a:bodyPr>
          <a:lstStyle/>
          <a:p>
            <a:r>
              <a:rPr lang="en-GB" sz="1030" dirty="0">
                <a:solidFill>
                  <a:schemeClr val="tx1">
                    <a:lumMod val="50000"/>
                    <a:lumOff val="50000"/>
                  </a:schemeClr>
                </a:solidFill>
              </a:rPr>
              <a:t>1st </a:t>
            </a:r>
            <a:r>
              <a:rPr lang="en-GB" sz="1030" dirty="0" err="1" smtClean="0">
                <a:solidFill>
                  <a:schemeClr val="tx1">
                    <a:lumMod val="50000"/>
                    <a:lumOff val="50000"/>
                  </a:schemeClr>
                </a:solidFill>
              </a:rPr>
              <a:t>Int</a:t>
            </a:r>
            <a:r>
              <a:rPr lang="en-GB" sz="1030" dirty="0" smtClean="0">
                <a:solidFill>
                  <a:schemeClr val="tx1">
                    <a:lumMod val="50000"/>
                    <a:lumOff val="50000"/>
                  </a:schemeClr>
                </a:solidFill>
              </a:rPr>
              <a:t> </a:t>
            </a:r>
            <a:r>
              <a:rPr lang="en-GB" sz="1030" dirty="0" err="1" smtClean="0">
                <a:solidFill>
                  <a:schemeClr val="tx1">
                    <a:lumMod val="50000"/>
                    <a:lumOff val="50000"/>
                  </a:schemeClr>
                </a:solidFill>
              </a:rPr>
              <a:t>Conf</a:t>
            </a:r>
            <a:r>
              <a:rPr lang="en-GB" sz="1030" dirty="0" smtClean="0">
                <a:solidFill>
                  <a:schemeClr val="tx1">
                    <a:lumMod val="50000"/>
                    <a:lumOff val="50000"/>
                  </a:schemeClr>
                </a:solidFill>
              </a:rPr>
              <a:t> </a:t>
            </a:r>
            <a:r>
              <a:rPr lang="en-GB" sz="1030" dirty="0">
                <a:solidFill>
                  <a:schemeClr val="tx1">
                    <a:lumMod val="50000"/>
                    <a:lumOff val="50000"/>
                  </a:schemeClr>
                </a:solidFill>
              </a:rPr>
              <a:t>on </a:t>
            </a:r>
            <a:r>
              <a:rPr lang="en-GB" sz="1030" dirty="0" smtClean="0">
                <a:solidFill>
                  <a:schemeClr val="tx1">
                    <a:lumMod val="50000"/>
                    <a:lumOff val="50000"/>
                  </a:schemeClr>
                </a:solidFill>
              </a:rPr>
              <a:t>Smart </a:t>
            </a:r>
            <a:r>
              <a:rPr lang="en-GB" sz="1030" dirty="0">
                <a:solidFill>
                  <a:schemeClr val="tx1">
                    <a:lumMod val="50000"/>
                    <a:lumOff val="50000"/>
                  </a:schemeClr>
                </a:solidFill>
              </a:rPr>
              <a:t>Grid </a:t>
            </a:r>
            <a:r>
              <a:rPr lang="en-GB" sz="1030" dirty="0" smtClean="0">
                <a:solidFill>
                  <a:schemeClr val="tx1">
                    <a:lumMod val="50000"/>
                    <a:lumOff val="50000"/>
                  </a:schemeClr>
                </a:solidFill>
              </a:rPr>
              <a:t>Technologies, Singapore Sept </a:t>
            </a:r>
            <a:r>
              <a:rPr lang="en-GB" sz="1030" dirty="0">
                <a:solidFill>
                  <a:schemeClr val="tx1">
                    <a:lumMod val="50000"/>
                    <a:lumOff val="50000"/>
                  </a:schemeClr>
                </a:solidFill>
              </a:rPr>
              <a:t>2017. </a:t>
            </a:r>
            <a:r>
              <a:rPr lang="en-SG" sz="1030" dirty="0">
                <a:solidFill>
                  <a:schemeClr val="tx1">
                    <a:lumMod val="50000"/>
                    <a:lumOff val="50000"/>
                  </a:schemeClr>
                </a:solidFill>
              </a:rPr>
              <a:t>PRODUCTIVE FACADES: POTENTIAL ENERGY AND FOOD HARVESTING IN SINGAPORE’S RESIDENTIAL BUILDINGS. </a:t>
            </a:r>
            <a:r>
              <a:rPr lang="en-GB" sz="1030" dirty="0" smtClean="0">
                <a:solidFill>
                  <a:schemeClr val="tx1">
                    <a:lumMod val="50000"/>
                    <a:lumOff val="50000"/>
                  </a:schemeClr>
                </a:solidFill>
              </a:rPr>
              <a:t>Dr Abel TABLADA. </a:t>
            </a:r>
            <a:r>
              <a:rPr lang="en-GB" sz="1030" dirty="0" err="1" smtClean="0">
                <a:solidFill>
                  <a:schemeClr val="tx1">
                    <a:lumMod val="50000"/>
                    <a:lumOff val="50000"/>
                  </a:schemeClr>
                </a:solidFill>
              </a:rPr>
              <a:t>Dept</a:t>
            </a:r>
            <a:r>
              <a:rPr lang="en-GB" sz="1030" dirty="0" smtClean="0">
                <a:solidFill>
                  <a:schemeClr val="tx1">
                    <a:lumMod val="50000"/>
                    <a:lumOff val="50000"/>
                  </a:schemeClr>
                </a:solidFill>
              </a:rPr>
              <a:t> of Arch., SDE, NUS</a:t>
            </a:r>
            <a:endParaRPr lang="en-GB" sz="1030" dirty="0">
              <a:solidFill>
                <a:schemeClr val="tx1">
                  <a:lumMod val="50000"/>
                  <a:lumOff val="50000"/>
                </a:schemeClr>
              </a:solidFill>
            </a:endParaRPr>
          </a:p>
        </p:txBody>
      </p:sp>
      <p:cxnSp>
        <p:nvCxnSpPr>
          <p:cNvPr id="19" name="Straight Connector 18"/>
          <p:cNvCxnSpPr/>
          <p:nvPr/>
        </p:nvCxnSpPr>
        <p:spPr>
          <a:xfrm flipV="1">
            <a:off x="-1" y="6611779"/>
            <a:ext cx="12192001" cy="1"/>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5" name="Rectangle 4"/>
          <p:cNvSpPr/>
          <p:nvPr/>
        </p:nvSpPr>
        <p:spPr>
          <a:xfrm>
            <a:off x="-1" y="36023"/>
            <a:ext cx="10934701" cy="461665"/>
          </a:xfrm>
          <a:prstGeom prst="rect">
            <a:avLst/>
          </a:prstGeom>
          <a:solidFill>
            <a:srgbClr val="002060"/>
          </a:solidFill>
        </p:spPr>
        <p:txBody>
          <a:bodyPr wrap="square">
            <a:spAutoFit/>
          </a:bodyPr>
          <a:lstStyle/>
          <a:p>
            <a:pPr lvl="0">
              <a:spcBef>
                <a:spcPts val="150"/>
              </a:spcBef>
            </a:pPr>
            <a:r>
              <a:rPr lang="en-US" altLang="zh-CN" sz="2400" b="1" dirty="0" smtClean="0">
                <a:solidFill>
                  <a:schemeClr val="bg1"/>
                </a:solidFill>
                <a:latin typeface="Calibri Light" panose="020F0302020204030204" pitchFamily="34" charset="0"/>
                <a:ea typeface="SimSun" panose="02010600030101010101" pitchFamily="2" charset="-122"/>
                <a:cs typeface="Times New Roman" panose="02020603050405020304" pitchFamily="18" charset="0"/>
              </a:rPr>
              <a:t> </a:t>
            </a:r>
            <a:r>
              <a:rPr lang="en-US" altLang="zh-CN" sz="2400" b="1" dirty="0">
                <a:solidFill>
                  <a:prstClr val="white"/>
                </a:solidFill>
                <a:latin typeface="Calibri Light" panose="020F0302020204030204" pitchFamily="34" charset="0"/>
                <a:ea typeface="SimSun" panose="02010600030101010101" pitchFamily="2" charset="-122"/>
                <a:cs typeface="Times New Roman" panose="02020603050405020304" pitchFamily="18" charset="0"/>
              </a:rPr>
              <a:t> </a:t>
            </a:r>
            <a:r>
              <a:rPr lang="en-US" altLang="zh-CN" sz="1200" b="1" dirty="0" smtClean="0">
                <a:solidFill>
                  <a:prstClr val="white"/>
                </a:solidFill>
                <a:latin typeface="Calibri Light" panose="020F0302020204030204" pitchFamily="34" charset="0"/>
                <a:ea typeface="SimSun" panose="02010600030101010101" pitchFamily="2" charset="-122"/>
                <a:cs typeface="Times New Roman" panose="02020603050405020304" pitchFamily="18" charset="0"/>
              </a:rPr>
              <a:t>33/50</a:t>
            </a:r>
            <a:r>
              <a:rPr lang="en-US" altLang="zh-CN" sz="2400" b="1" dirty="0" smtClean="0">
                <a:solidFill>
                  <a:prstClr val="white"/>
                </a:solidFill>
                <a:latin typeface="Calibri Light" panose="020F0302020204030204" pitchFamily="34" charset="0"/>
                <a:ea typeface="SimSun" panose="02010600030101010101" pitchFamily="2" charset="-122"/>
                <a:cs typeface="Times New Roman" panose="02020603050405020304" pitchFamily="18" charset="0"/>
              </a:rPr>
              <a:t>   </a:t>
            </a:r>
            <a:r>
              <a:rPr lang="en-US" altLang="zh-CN" sz="2400" b="1" dirty="0">
                <a:solidFill>
                  <a:prstClr val="white"/>
                </a:solidFill>
                <a:latin typeface="Calibri Light" panose="020F0302020204030204" pitchFamily="34" charset="0"/>
                <a:ea typeface="SimSun" panose="02010600030101010101" pitchFamily="2" charset="-122"/>
                <a:cs typeface="Times New Roman" panose="02020603050405020304" pitchFamily="18" charset="0"/>
              </a:rPr>
              <a:t>IV. Productive facades / Design </a:t>
            </a:r>
            <a:r>
              <a:rPr lang="en-US" altLang="zh-CN" sz="2400" b="1" dirty="0" smtClean="0">
                <a:solidFill>
                  <a:prstClr val="white"/>
                </a:solidFill>
                <a:latin typeface="Calibri Light" panose="020F0302020204030204" pitchFamily="34" charset="0"/>
                <a:ea typeface="SimSun" panose="02010600030101010101" pitchFamily="2" charset="-122"/>
                <a:cs typeface="Times New Roman" panose="02020603050405020304" pitchFamily="18" charset="0"/>
              </a:rPr>
              <a:t>development</a:t>
            </a:r>
            <a:endParaRPr lang="en-US" altLang="zh-CN" sz="2400" b="1" dirty="0">
              <a:solidFill>
                <a:prstClr val="white"/>
              </a:solidFill>
              <a:latin typeface="Calibri Light" panose="020F0302020204030204" pitchFamily="34" charset="0"/>
              <a:ea typeface="SimSun" panose="02010600030101010101" pitchFamily="2" charset="-122"/>
              <a:cs typeface="Times New Roman" panose="02020603050405020304" pitchFamily="18" charset="0"/>
            </a:endParaRPr>
          </a:p>
        </p:txBody>
      </p:sp>
      <p:pic>
        <p:nvPicPr>
          <p:cNvPr id="26" name="Picture 2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188304" y="102948"/>
            <a:ext cx="864393" cy="394740"/>
          </a:xfrm>
          <a:prstGeom prst="rect">
            <a:avLst/>
          </a:prstGeom>
        </p:spPr>
      </p:pic>
      <p:cxnSp>
        <p:nvCxnSpPr>
          <p:cNvPr id="27" name="Straight Connector 26"/>
          <p:cNvCxnSpPr/>
          <p:nvPr/>
        </p:nvCxnSpPr>
        <p:spPr>
          <a:xfrm>
            <a:off x="0" y="497688"/>
            <a:ext cx="10934700" cy="1"/>
          </a:xfrm>
          <a:prstGeom prst="line">
            <a:avLst/>
          </a:prstGeom>
          <a:ln w="38100">
            <a:solidFill>
              <a:srgbClr val="F0A51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993775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17"/>
          <p:cNvGrpSpPr>
            <a:grpSpLocks/>
          </p:cNvGrpSpPr>
          <p:nvPr/>
        </p:nvGrpSpPr>
        <p:grpSpPr bwMode="auto">
          <a:xfrm>
            <a:off x="1879492" y="796138"/>
            <a:ext cx="7620109" cy="5363362"/>
            <a:chOff x="2672293" y="0"/>
            <a:chExt cx="32122532" cy="27103390"/>
          </a:xfrm>
        </p:grpSpPr>
        <p:grpSp>
          <p:nvGrpSpPr>
            <p:cNvPr id="22" name="Group 18"/>
            <p:cNvGrpSpPr>
              <a:grpSpLocks/>
            </p:cNvGrpSpPr>
            <p:nvPr/>
          </p:nvGrpSpPr>
          <p:grpSpPr bwMode="auto">
            <a:xfrm>
              <a:off x="2672293" y="0"/>
              <a:ext cx="32122532" cy="27103390"/>
              <a:chOff x="1696389" y="-1"/>
              <a:chExt cx="32122532" cy="27103390"/>
            </a:xfrm>
          </p:grpSpPr>
          <p:graphicFrame>
            <p:nvGraphicFramePr>
              <p:cNvPr id="24" name="Diagram 23"/>
              <p:cNvGraphicFramePr/>
              <p:nvPr/>
            </p:nvGraphicFramePr>
            <p:xfrm>
              <a:off x="1696389" y="-1"/>
              <a:ext cx="32122532" cy="2710339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5" name="Rectangle 24"/>
              <p:cNvSpPr/>
              <p:nvPr/>
            </p:nvSpPr>
            <p:spPr>
              <a:xfrm>
                <a:off x="15965815" y="6749027"/>
                <a:ext cx="3344536" cy="1404422"/>
              </a:xfrm>
              <a:prstGeom prst="rect">
                <a:avLst/>
              </a:prstGeom>
              <a:solidFill>
                <a:sysClr val="window" lastClr="FFFFFF"/>
              </a:solidFill>
              <a:ln w="12700" cap="flat" cmpd="sng" algn="ctr">
                <a:noFill/>
                <a:prstDash val="solid"/>
                <a:miter lim="800000"/>
              </a:ln>
              <a:effectLst/>
            </p:spPr>
            <p:txBody>
              <a:bodyPr anchor="ctr"/>
              <a:lstStyle/>
              <a:p>
                <a:pPr algn="ctr" defTabSz="595078">
                  <a:defRPr/>
                </a:pPr>
                <a:endParaRPr lang="en-SG" sz="1400" kern="0">
                  <a:solidFill>
                    <a:prstClr val="white"/>
                  </a:solidFill>
                  <a:latin typeface="Calibri" panose="020F0502020204030204"/>
                </a:endParaRPr>
              </a:p>
            </p:txBody>
          </p:sp>
          <p:sp>
            <p:nvSpPr>
              <p:cNvPr id="26" name="Down Arrow 25"/>
              <p:cNvSpPr/>
              <p:nvPr/>
            </p:nvSpPr>
            <p:spPr>
              <a:xfrm>
                <a:off x="15965815" y="6729521"/>
                <a:ext cx="1832090" cy="1462940"/>
              </a:xfrm>
              <a:prstGeom prst="downArrow">
                <a:avLst>
                  <a:gd name="adj1" fmla="val 50000"/>
                  <a:gd name="adj2" fmla="val 69512"/>
                </a:avLst>
              </a:prstGeom>
              <a:solidFill>
                <a:srgbClr val="5B9BD5">
                  <a:lumMod val="75000"/>
                </a:srgbClr>
              </a:solidFill>
              <a:ln w="12700" cap="flat" cmpd="sng" algn="ctr">
                <a:noFill/>
                <a:prstDash val="solid"/>
                <a:miter lim="800000"/>
              </a:ln>
              <a:effectLst/>
            </p:spPr>
            <p:txBody>
              <a:bodyPr anchor="ctr"/>
              <a:lstStyle/>
              <a:p>
                <a:pPr algn="ctr" defTabSz="595078">
                  <a:defRPr/>
                </a:pPr>
                <a:endParaRPr lang="en-SG" sz="1400" kern="0">
                  <a:solidFill>
                    <a:prstClr val="white"/>
                  </a:solidFill>
                  <a:latin typeface="Calibri" panose="020F0502020204030204"/>
                </a:endParaRPr>
              </a:p>
            </p:txBody>
          </p:sp>
          <p:sp>
            <p:nvSpPr>
              <p:cNvPr id="27" name="Down Arrow 26"/>
              <p:cNvSpPr/>
              <p:nvPr/>
            </p:nvSpPr>
            <p:spPr>
              <a:xfrm rot="10800000">
                <a:off x="17758922" y="6749027"/>
                <a:ext cx="1832090" cy="1443434"/>
              </a:xfrm>
              <a:prstGeom prst="downArrow">
                <a:avLst>
                  <a:gd name="adj1" fmla="val 50000"/>
                  <a:gd name="adj2" fmla="val 69512"/>
                </a:avLst>
              </a:prstGeom>
              <a:solidFill>
                <a:srgbClr val="5B9BD5">
                  <a:lumMod val="75000"/>
                </a:srgbClr>
              </a:solidFill>
              <a:ln w="12700" cap="flat" cmpd="sng" algn="ctr">
                <a:noFill/>
                <a:prstDash val="solid"/>
                <a:miter lim="800000"/>
              </a:ln>
              <a:effectLst/>
            </p:spPr>
            <p:txBody>
              <a:bodyPr anchor="ctr"/>
              <a:lstStyle/>
              <a:p>
                <a:pPr algn="ctr" defTabSz="595078">
                  <a:defRPr/>
                </a:pPr>
                <a:endParaRPr lang="en-SG" sz="1400" kern="0">
                  <a:solidFill>
                    <a:prstClr val="white"/>
                  </a:solidFill>
                  <a:latin typeface="Calibri" panose="020F0502020204030204"/>
                </a:endParaRPr>
              </a:p>
            </p:txBody>
          </p:sp>
        </p:grpSp>
        <p:sp>
          <p:nvSpPr>
            <p:cNvPr id="23" name="Rectangle 2"/>
            <p:cNvSpPr>
              <a:spLocks noChangeArrowheads="1"/>
            </p:cNvSpPr>
            <p:nvPr/>
          </p:nvSpPr>
          <p:spPr bwMode="auto">
            <a:xfrm rot="16200000">
              <a:off x="-4021152" y="14898672"/>
              <a:ext cx="14873218" cy="1460791"/>
            </a:xfrm>
            <a:prstGeom prst="rect">
              <a:avLst/>
            </a:prstGeom>
            <a:solidFill>
              <a:srgbClr val="2E75B6"/>
            </a:solidFill>
            <a:ln>
              <a:noFill/>
            </a:ln>
            <a:effectLst/>
          </p:spPr>
          <p:txBody>
            <a:bodyPr lIns="23137" tIns="11569" rIns="23137" bIns="11569" anchor="ctr">
              <a:spAutoFit/>
            </a:bodyPr>
            <a:lstStyle/>
            <a:p>
              <a:pPr algn="ctr">
                <a:lnSpc>
                  <a:spcPct val="150000"/>
                </a:lnSpc>
                <a:spcBef>
                  <a:spcPts val="304"/>
                </a:spcBef>
                <a:spcAft>
                  <a:spcPts val="455"/>
                </a:spcAft>
                <a:defRPr/>
              </a:pPr>
              <a:r>
                <a:rPr lang="en-GB" altLang="zh-CN" sz="1400" kern="0" dirty="0">
                  <a:solidFill>
                    <a:prstClr val="white"/>
                  </a:solidFill>
                  <a:latin typeface="Calibri" panose="020F0502020204030204"/>
                  <a:ea typeface="MS Mincho" charset="-128"/>
                  <a:cs typeface="Calibri" panose="020F0502020204030204" pitchFamily="34" charset="0"/>
                </a:rPr>
                <a:t>MCDA method/VIKOR</a:t>
              </a:r>
              <a:r>
                <a:rPr lang="en-US" altLang="zh-CN" sz="1400" kern="0" dirty="0">
                  <a:solidFill>
                    <a:prstClr val="white"/>
                  </a:solidFill>
                  <a:latin typeface="Calibri" panose="020F0502020204030204"/>
                  <a:ea typeface="宋体" panose="02010600030101010101" pitchFamily="2" charset="-122"/>
                </a:rPr>
                <a:t> </a:t>
              </a:r>
              <a:endParaRPr lang="en-US" altLang="zh-CN" sz="1400" kern="0" dirty="0">
                <a:solidFill>
                  <a:prstClr val="white"/>
                </a:solidFill>
                <a:latin typeface="Arial" panose="020B0604020202020204" pitchFamily="34" charset="0"/>
                <a:ea typeface="宋体" panose="02010600030101010101" pitchFamily="2" charset="-122"/>
              </a:endParaRPr>
            </a:p>
          </p:txBody>
        </p:sp>
      </p:grpSp>
      <p:sp>
        <p:nvSpPr>
          <p:cNvPr id="15" name="Rectangle 14"/>
          <p:cNvSpPr/>
          <p:nvPr/>
        </p:nvSpPr>
        <p:spPr>
          <a:xfrm>
            <a:off x="1701801" y="2946400"/>
            <a:ext cx="8381999" cy="3390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8" name="TextBox 27"/>
          <p:cNvSpPr txBox="1"/>
          <p:nvPr/>
        </p:nvSpPr>
        <p:spPr>
          <a:xfrm>
            <a:off x="177800" y="6611779"/>
            <a:ext cx="11752943" cy="250838"/>
          </a:xfrm>
          <a:prstGeom prst="rect">
            <a:avLst/>
          </a:prstGeom>
          <a:noFill/>
        </p:spPr>
        <p:txBody>
          <a:bodyPr wrap="square" rtlCol="0">
            <a:spAutoFit/>
          </a:bodyPr>
          <a:lstStyle/>
          <a:p>
            <a:r>
              <a:rPr lang="en-GB" sz="1030" dirty="0">
                <a:solidFill>
                  <a:schemeClr val="tx1">
                    <a:lumMod val="50000"/>
                    <a:lumOff val="50000"/>
                  </a:schemeClr>
                </a:solidFill>
              </a:rPr>
              <a:t>1st </a:t>
            </a:r>
            <a:r>
              <a:rPr lang="en-GB" sz="1030" dirty="0" err="1" smtClean="0">
                <a:solidFill>
                  <a:schemeClr val="tx1">
                    <a:lumMod val="50000"/>
                    <a:lumOff val="50000"/>
                  </a:schemeClr>
                </a:solidFill>
              </a:rPr>
              <a:t>Int</a:t>
            </a:r>
            <a:r>
              <a:rPr lang="en-GB" sz="1030" dirty="0" smtClean="0">
                <a:solidFill>
                  <a:schemeClr val="tx1">
                    <a:lumMod val="50000"/>
                    <a:lumOff val="50000"/>
                  </a:schemeClr>
                </a:solidFill>
              </a:rPr>
              <a:t> </a:t>
            </a:r>
            <a:r>
              <a:rPr lang="en-GB" sz="1030" dirty="0" err="1" smtClean="0">
                <a:solidFill>
                  <a:schemeClr val="tx1">
                    <a:lumMod val="50000"/>
                    <a:lumOff val="50000"/>
                  </a:schemeClr>
                </a:solidFill>
              </a:rPr>
              <a:t>Conf</a:t>
            </a:r>
            <a:r>
              <a:rPr lang="en-GB" sz="1030" dirty="0" smtClean="0">
                <a:solidFill>
                  <a:schemeClr val="tx1">
                    <a:lumMod val="50000"/>
                    <a:lumOff val="50000"/>
                  </a:schemeClr>
                </a:solidFill>
              </a:rPr>
              <a:t> </a:t>
            </a:r>
            <a:r>
              <a:rPr lang="en-GB" sz="1030" dirty="0">
                <a:solidFill>
                  <a:schemeClr val="tx1">
                    <a:lumMod val="50000"/>
                    <a:lumOff val="50000"/>
                  </a:schemeClr>
                </a:solidFill>
              </a:rPr>
              <a:t>on </a:t>
            </a:r>
            <a:r>
              <a:rPr lang="en-GB" sz="1030" dirty="0" smtClean="0">
                <a:solidFill>
                  <a:schemeClr val="tx1">
                    <a:lumMod val="50000"/>
                    <a:lumOff val="50000"/>
                  </a:schemeClr>
                </a:solidFill>
              </a:rPr>
              <a:t>Smart </a:t>
            </a:r>
            <a:r>
              <a:rPr lang="en-GB" sz="1030" dirty="0">
                <a:solidFill>
                  <a:schemeClr val="tx1">
                    <a:lumMod val="50000"/>
                    <a:lumOff val="50000"/>
                  </a:schemeClr>
                </a:solidFill>
              </a:rPr>
              <a:t>Grid </a:t>
            </a:r>
            <a:r>
              <a:rPr lang="en-GB" sz="1030" dirty="0" smtClean="0">
                <a:solidFill>
                  <a:schemeClr val="tx1">
                    <a:lumMod val="50000"/>
                    <a:lumOff val="50000"/>
                  </a:schemeClr>
                </a:solidFill>
              </a:rPr>
              <a:t>Technologies, Singapore Sept </a:t>
            </a:r>
            <a:r>
              <a:rPr lang="en-GB" sz="1030" dirty="0">
                <a:solidFill>
                  <a:schemeClr val="tx1">
                    <a:lumMod val="50000"/>
                    <a:lumOff val="50000"/>
                  </a:schemeClr>
                </a:solidFill>
              </a:rPr>
              <a:t>2017. </a:t>
            </a:r>
            <a:r>
              <a:rPr lang="en-SG" sz="1030" dirty="0">
                <a:solidFill>
                  <a:schemeClr val="tx1">
                    <a:lumMod val="50000"/>
                    <a:lumOff val="50000"/>
                  </a:schemeClr>
                </a:solidFill>
              </a:rPr>
              <a:t>PRODUCTIVE FACADES: POTENTIAL ENERGY AND FOOD HARVESTING IN SINGAPORE’S RESIDENTIAL BUILDINGS. </a:t>
            </a:r>
            <a:r>
              <a:rPr lang="en-GB" sz="1030" dirty="0" smtClean="0">
                <a:solidFill>
                  <a:schemeClr val="tx1">
                    <a:lumMod val="50000"/>
                    <a:lumOff val="50000"/>
                  </a:schemeClr>
                </a:solidFill>
              </a:rPr>
              <a:t>Dr Abel TABLADA. </a:t>
            </a:r>
            <a:r>
              <a:rPr lang="en-GB" sz="1030" dirty="0" err="1" smtClean="0">
                <a:solidFill>
                  <a:schemeClr val="tx1">
                    <a:lumMod val="50000"/>
                    <a:lumOff val="50000"/>
                  </a:schemeClr>
                </a:solidFill>
              </a:rPr>
              <a:t>Dept</a:t>
            </a:r>
            <a:r>
              <a:rPr lang="en-GB" sz="1030" dirty="0" smtClean="0">
                <a:solidFill>
                  <a:schemeClr val="tx1">
                    <a:lumMod val="50000"/>
                    <a:lumOff val="50000"/>
                  </a:schemeClr>
                </a:solidFill>
              </a:rPr>
              <a:t> of Arch., SDE, NUS</a:t>
            </a:r>
            <a:endParaRPr lang="en-GB" sz="1030" dirty="0">
              <a:solidFill>
                <a:schemeClr val="tx1">
                  <a:lumMod val="50000"/>
                  <a:lumOff val="50000"/>
                </a:schemeClr>
              </a:solidFill>
            </a:endParaRPr>
          </a:p>
        </p:txBody>
      </p:sp>
      <p:cxnSp>
        <p:nvCxnSpPr>
          <p:cNvPr id="29" name="Straight Connector 28"/>
          <p:cNvCxnSpPr/>
          <p:nvPr/>
        </p:nvCxnSpPr>
        <p:spPr>
          <a:xfrm flipV="1">
            <a:off x="-1" y="6611779"/>
            <a:ext cx="12192001" cy="1"/>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6" name="Rectangle 4"/>
          <p:cNvSpPr/>
          <p:nvPr/>
        </p:nvSpPr>
        <p:spPr>
          <a:xfrm>
            <a:off x="-1" y="36023"/>
            <a:ext cx="10934701" cy="461665"/>
          </a:xfrm>
          <a:prstGeom prst="rect">
            <a:avLst/>
          </a:prstGeom>
          <a:solidFill>
            <a:srgbClr val="002060"/>
          </a:solidFill>
        </p:spPr>
        <p:txBody>
          <a:bodyPr wrap="square">
            <a:spAutoFit/>
          </a:bodyPr>
          <a:lstStyle/>
          <a:p>
            <a:pPr lvl="0">
              <a:spcBef>
                <a:spcPts val="150"/>
              </a:spcBef>
            </a:pPr>
            <a:r>
              <a:rPr lang="en-US" altLang="zh-CN" sz="2400" b="1" dirty="0" smtClean="0">
                <a:solidFill>
                  <a:schemeClr val="bg1"/>
                </a:solidFill>
                <a:latin typeface="Calibri Light" panose="020F0302020204030204" pitchFamily="34" charset="0"/>
                <a:ea typeface="SimSun" panose="02010600030101010101" pitchFamily="2" charset="-122"/>
                <a:cs typeface="Times New Roman" panose="02020603050405020304" pitchFamily="18" charset="0"/>
              </a:rPr>
              <a:t> </a:t>
            </a:r>
            <a:r>
              <a:rPr lang="en-US" altLang="zh-CN" sz="2400" b="1" dirty="0">
                <a:solidFill>
                  <a:prstClr val="white"/>
                </a:solidFill>
                <a:latin typeface="Calibri Light" panose="020F0302020204030204" pitchFamily="34" charset="0"/>
                <a:ea typeface="SimSun" panose="02010600030101010101" pitchFamily="2" charset="-122"/>
                <a:cs typeface="Times New Roman" panose="02020603050405020304" pitchFamily="18" charset="0"/>
              </a:rPr>
              <a:t> </a:t>
            </a:r>
            <a:r>
              <a:rPr lang="en-US" altLang="zh-CN" sz="1200" b="1" dirty="0" smtClean="0">
                <a:solidFill>
                  <a:prstClr val="white"/>
                </a:solidFill>
                <a:latin typeface="Calibri Light" panose="020F0302020204030204" pitchFamily="34" charset="0"/>
                <a:ea typeface="SimSun" panose="02010600030101010101" pitchFamily="2" charset="-122"/>
                <a:cs typeface="Times New Roman" panose="02020603050405020304" pitchFamily="18" charset="0"/>
              </a:rPr>
              <a:t>34/50</a:t>
            </a:r>
            <a:r>
              <a:rPr lang="en-US" altLang="zh-CN" sz="2400" b="1" dirty="0" smtClean="0">
                <a:solidFill>
                  <a:prstClr val="white"/>
                </a:solidFill>
                <a:latin typeface="Calibri Light" panose="020F0302020204030204" pitchFamily="34" charset="0"/>
                <a:ea typeface="SimSun" panose="02010600030101010101" pitchFamily="2" charset="-122"/>
                <a:cs typeface="Times New Roman" panose="02020603050405020304" pitchFamily="18" charset="0"/>
              </a:rPr>
              <a:t>   </a:t>
            </a:r>
            <a:r>
              <a:rPr lang="en-US" altLang="zh-CN" sz="2400" b="1" dirty="0">
                <a:solidFill>
                  <a:prstClr val="white"/>
                </a:solidFill>
                <a:latin typeface="Calibri Light" panose="020F0302020204030204" pitchFamily="34" charset="0"/>
                <a:ea typeface="SimSun" panose="02010600030101010101" pitchFamily="2" charset="-122"/>
                <a:cs typeface="Times New Roman" panose="02020603050405020304" pitchFamily="18" charset="0"/>
              </a:rPr>
              <a:t>IV. Productive facades / Design </a:t>
            </a:r>
            <a:r>
              <a:rPr lang="en-US" altLang="zh-CN" sz="2400" b="1" dirty="0" smtClean="0">
                <a:solidFill>
                  <a:prstClr val="white"/>
                </a:solidFill>
                <a:latin typeface="Calibri Light" panose="020F0302020204030204" pitchFamily="34" charset="0"/>
                <a:ea typeface="SimSun" panose="02010600030101010101" pitchFamily="2" charset="-122"/>
                <a:cs typeface="Times New Roman" panose="02020603050405020304" pitchFamily="18" charset="0"/>
              </a:rPr>
              <a:t>development</a:t>
            </a:r>
            <a:endParaRPr lang="en-US" altLang="zh-CN" sz="2400" b="1" dirty="0">
              <a:solidFill>
                <a:prstClr val="white"/>
              </a:solidFill>
              <a:latin typeface="Calibri Light" panose="020F0302020204030204" pitchFamily="34" charset="0"/>
              <a:ea typeface="SimSun" panose="02010600030101010101" pitchFamily="2" charset="-122"/>
              <a:cs typeface="Times New Roman" panose="02020603050405020304" pitchFamily="18" charset="0"/>
            </a:endParaRPr>
          </a:p>
        </p:txBody>
      </p:sp>
      <p:pic>
        <p:nvPicPr>
          <p:cNvPr id="17" name="Picture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188304" y="102948"/>
            <a:ext cx="864393" cy="394740"/>
          </a:xfrm>
          <a:prstGeom prst="rect">
            <a:avLst/>
          </a:prstGeom>
        </p:spPr>
      </p:pic>
      <p:cxnSp>
        <p:nvCxnSpPr>
          <p:cNvPr id="30" name="Straight Connector 29"/>
          <p:cNvCxnSpPr/>
          <p:nvPr/>
        </p:nvCxnSpPr>
        <p:spPr>
          <a:xfrm>
            <a:off x="0" y="497688"/>
            <a:ext cx="10934700" cy="1"/>
          </a:xfrm>
          <a:prstGeom prst="line">
            <a:avLst/>
          </a:prstGeom>
          <a:ln w="38100">
            <a:solidFill>
              <a:srgbClr val="F0A51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2158056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txBox="1">
            <a:spLocks/>
          </p:cNvSpPr>
          <p:nvPr/>
        </p:nvSpPr>
        <p:spPr bwMode="auto">
          <a:xfrm>
            <a:off x="2152650" y="1192215"/>
            <a:ext cx="7886700"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nchor="ct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MS PGothic" panose="020B0600070205080204" pitchFamily="34" charset="-128"/>
              </a:defRPr>
            </a:lvl1pPr>
            <a:lvl2pPr marL="514350" indent="-171450">
              <a:lnSpc>
                <a:spcPct val="90000"/>
              </a:lnSpc>
              <a:spcBef>
                <a:spcPts val="375"/>
              </a:spcBef>
              <a:buFont typeface="Arial" panose="020B0604020202020204" pitchFamily="34" charset="0"/>
              <a:buChar char="•"/>
              <a:defRPr sz="2100">
                <a:solidFill>
                  <a:schemeClr val="tx1"/>
                </a:solidFill>
                <a:latin typeface="Calibri" panose="020F0502020204030204" pitchFamily="34" charset="0"/>
                <a:ea typeface="MS PGothic" panose="020B0600070205080204" pitchFamily="34" charset="-128"/>
              </a:defRPr>
            </a:lvl2pPr>
            <a:lvl3pPr marL="857250" indent="-17145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MS PGothic" panose="020B0600070205080204" pitchFamily="34" charset="-128"/>
              </a:defRPr>
            </a:lvl3pPr>
            <a:lvl4pPr marL="1200150" indent="-17145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MS PGothic" panose="020B0600070205080204" pitchFamily="34" charset="-128"/>
              </a:defRPr>
            </a:lvl4pPr>
            <a:lvl5pPr marL="1543050" indent="-17145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MS PGothic" panose="020B0600070205080204" pitchFamily="34" charset="-128"/>
              </a:defRPr>
            </a:lvl5pPr>
            <a:lvl6pPr marL="2000250" indent="-171450" eaLnBrk="0" fontAlgn="base" hangingPunct="0">
              <a:lnSpc>
                <a:spcPct val="90000"/>
              </a:lnSpc>
              <a:spcBef>
                <a:spcPts val="375"/>
              </a:spcBef>
              <a:spcAft>
                <a:spcPct val="0"/>
              </a:spcAft>
              <a:buFont typeface="Arial" panose="020B0604020202020204" pitchFamily="34" charset="0"/>
              <a:buChar char="•"/>
              <a:defRPr sz="1500">
                <a:solidFill>
                  <a:schemeClr val="tx1"/>
                </a:solidFill>
                <a:latin typeface="Calibri" panose="020F0502020204030204" pitchFamily="34" charset="0"/>
                <a:ea typeface="MS PGothic" panose="020B0600070205080204" pitchFamily="34" charset="-128"/>
              </a:defRPr>
            </a:lvl6pPr>
            <a:lvl7pPr marL="2457450" indent="-171450" eaLnBrk="0" fontAlgn="base" hangingPunct="0">
              <a:lnSpc>
                <a:spcPct val="90000"/>
              </a:lnSpc>
              <a:spcBef>
                <a:spcPts val="375"/>
              </a:spcBef>
              <a:spcAft>
                <a:spcPct val="0"/>
              </a:spcAft>
              <a:buFont typeface="Arial" panose="020B0604020202020204" pitchFamily="34" charset="0"/>
              <a:buChar char="•"/>
              <a:defRPr sz="1500">
                <a:solidFill>
                  <a:schemeClr val="tx1"/>
                </a:solidFill>
                <a:latin typeface="Calibri" panose="020F0502020204030204" pitchFamily="34" charset="0"/>
                <a:ea typeface="MS PGothic" panose="020B0600070205080204" pitchFamily="34" charset="-128"/>
              </a:defRPr>
            </a:lvl7pPr>
            <a:lvl8pPr marL="2914650" indent="-171450" eaLnBrk="0" fontAlgn="base" hangingPunct="0">
              <a:lnSpc>
                <a:spcPct val="90000"/>
              </a:lnSpc>
              <a:spcBef>
                <a:spcPts val="375"/>
              </a:spcBef>
              <a:spcAft>
                <a:spcPct val="0"/>
              </a:spcAft>
              <a:buFont typeface="Arial" panose="020B0604020202020204" pitchFamily="34" charset="0"/>
              <a:buChar char="•"/>
              <a:defRPr sz="1500">
                <a:solidFill>
                  <a:schemeClr val="tx1"/>
                </a:solidFill>
                <a:latin typeface="Calibri" panose="020F0502020204030204" pitchFamily="34" charset="0"/>
                <a:ea typeface="MS PGothic" panose="020B0600070205080204" pitchFamily="34" charset="-128"/>
              </a:defRPr>
            </a:lvl8pPr>
            <a:lvl9pPr marL="3371850" indent="-171450" eaLnBrk="0" fontAlgn="base" hangingPunct="0">
              <a:lnSpc>
                <a:spcPct val="90000"/>
              </a:lnSpc>
              <a:spcBef>
                <a:spcPts val="375"/>
              </a:spcBef>
              <a:spcAft>
                <a:spcPct val="0"/>
              </a:spcAft>
              <a:buFont typeface="Arial" panose="020B0604020202020204" pitchFamily="34" charset="0"/>
              <a:buChar char="•"/>
              <a:defRPr sz="1500">
                <a:solidFill>
                  <a:schemeClr val="tx1"/>
                </a:solidFill>
                <a:latin typeface="Calibri" panose="020F0502020204030204" pitchFamily="34" charset="0"/>
                <a:ea typeface="MS PGothic" panose="020B0600070205080204" pitchFamily="34" charset="-128"/>
              </a:defRPr>
            </a:lvl9pPr>
          </a:lstStyle>
          <a:p>
            <a:pPr>
              <a:lnSpc>
                <a:spcPct val="100000"/>
              </a:lnSpc>
              <a:spcBef>
                <a:spcPct val="0"/>
              </a:spcBef>
              <a:buFontTx/>
              <a:buNone/>
            </a:pPr>
            <a:endParaRPr lang="en-GB" altLang="en-US" sz="2400">
              <a:latin typeface="Calibri Light" panose="020F0302020204030204" pitchFamily="34" charset="0"/>
            </a:endParaRPr>
          </a:p>
        </p:txBody>
      </p:sp>
      <p:pic>
        <p:nvPicPr>
          <p:cNvPr id="16388"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01801" y="1354963"/>
            <a:ext cx="7930214" cy="461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9" name="Rectangle 2"/>
          <p:cNvSpPr>
            <a:spLocks noChangeArrowheads="1"/>
          </p:cNvSpPr>
          <p:nvPr/>
        </p:nvSpPr>
        <p:spPr bwMode="auto">
          <a:xfrm>
            <a:off x="2008190" y="882735"/>
            <a:ext cx="25622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GB" altLang="en-US" sz="2400">
                <a:solidFill>
                  <a:srgbClr val="000000"/>
                </a:solidFill>
              </a:rPr>
              <a:t>Design alternatives</a:t>
            </a:r>
          </a:p>
        </p:txBody>
      </p:sp>
      <p:sp>
        <p:nvSpPr>
          <p:cNvPr id="11" name="TextBox 10"/>
          <p:cNvSpPr txBox="1"/>
          <p:nvPr/>
        </p:nvSpPr>
        <p:spPr>
          <a:xfrm>
            <a:off x="177800" y="6611779"/>
            <a:ext cx="11752943" cy="250838"/>
          </a:xfrm>
          <a:prstGeom prst="rect">
            <a:avLst/>
          </a:prstGeom>
          <a:noFill/>
        </p:spPr>
        <p:txBody>
          <a:bodyPr wrap="square" rtlCol="0">
            <a:spAutoFit/>
          </a:bodyPr>
          <a:lstStyle/>
          <a:p>
            <a:r>
              <a:rPr lang="en-GB" sz="1030" dirty="0">
                <a:solidFill>
                  <a:schemeClr val="tx1">
                    <a:lumMod val="50000"/>
                    <a:lumOff val="50000"/>
                  </a:schemeClr>
                </a:solidFill>
              </a:rPr>
              <a:t>1st </a:t>
            </a:r>
            <a:r>
              <a:rPr lang="en-GB" sz="1030" dirty="0" err="1" smtClean="0">
                <a:solidFill>
                  <a:schemeClr val="tx1">
                    <a:lumMod val="50000"/>
                    <a:lumOff val="50000"/>
                  </a:schemeClr>
                </a:solidFill>
              </a:rPr>
              <a:t>Int</a:t>
            </a:r>
            <a:r>
              <a:rPr lang="en-GB" sz="1030" dirty="0" smtClean="0">
                <a:solidFill>
                  <a:schemeClr val="tx1">
                    <a:lumMod val="50000"/>
                    <a:lumOff val="50000"/>
                  </a:schemeClr>
                </a:solidFill>
              </a:rPr>
              <a:t> </a:t>
            </a:r>
            <a:r>
              <a:rPr lang="en-GB" sz="1030" dirty="0" err="1" smtClean="0">
                <a:solidFill>
                  <a:schemeClr val="tx1">
                    <a:lumMod val="50000"/>
                    <a:lumOff val="50000"/>
                  </a:schemeClr>
                </a:solidFill>
              </a:rPr>
              <a:t>Conf</a:t>
            </a:r>
            <a:r>
              <a:rPr lang="en-GB" sz="1030" dirty="0" smtClean="0">
                <a:solidFill>
                  <a:schemeClr val="tx1">
                    <a:lumMod val="50000"/>
                    <a:lumOff val="50000"/>
                  </a:schemeClr>
                </a:solidFill>
              </a:rPr>
              <a:t> </a:t>
            </a:r>
            <a:r>
              <a:rPr lang="en-GB" sz="1030" dirty="0">
                <a:solidFill>
                  <a:schemeClr val="tx1">
                    <a:lumMod val="50000"/>
                    <a:lumOff val="50000"/>
                  </a:schemeClr>
                </a:solidFill>
              </a:rPr>
              <a:t>on </a:t>
            </a:r>
            <a:r>
              <a:rPr lang="en-GB" sz="1030" dirty="0" smtClean="0">
                <a:solidFill>
                  <a:schemeClr val="tx1">
                    <a:lumMod val="50000"/>
                    <a:lumOff val="50000"/>
                  </a:schemeClr>
                </a:solidFill>
              </a:rPr>
              <a:t>Smart </a:t>
            </a:r>
            <a:r>
              <a:rPr lang="en-GB" sz="1030" dirty="0">
                <a:solidFill>
                  <a:schemeClr val="tx1">
                    <a:lumMod val="50000"/>
                    <a:lumOff val="50000"/>
                  </a:schemeClr>
                </a:solidFill>
              </a:rPr>
              <a:t>Grid </a:t>
            </a:r>
            <a:r>
              <a:rPr lang="en-GB" sz="1030" dirty="0" smtClean="0">
                <a:solidFill>
                  <a:schemeClr val="tx1">
                    <a:lumMod val="50000"/>
                    <a:lumOff val="50000"/>
                  </a:schemeClr>
                </a:solidFill>
              </a:rPr>
              <a:t>Technologies, Singapore Sept </a:t>
            </a:r>
            <a:r>
              <a:rPr lang="en-GB" sz="1030" dirty="0">
                <a:solidFill>
                  <a:schemeClr val="tx1">
                    <a:lumMod val="50000"/>
                    <a:lumOff val="50000"/>
                  </a:schemeClr>
                </a:solidFill>
              </a:rPr>
              <a:t>2017. </a:t>
            </a:r>
            <a:r>
              <a:rPr lang="en-SG" sz="1030" dirty="0">
                <a:solidFill>
                  <a:schemeClr val="tx1">
                    <a:lumMod val="50000"/>
                    <a:lumOff val="50000"/>
                  </a:schemeClr>
                </a:solidFill>
              </a:rPr>
              <a:t>PRODUCTIVE FACADES: POTENTIAL ENERGY AND FOOD HARVESTING IN SINGAPORE’S RESIDENTIAL BUILDINGS. </a:t>
            </a:r>
            <a:r>
              <a:rPr lang="en-GB" sz="1030" dirty="0" smtClean="0">
                <a:solidFill>
                  <a:schemeClr val="tx1">
                    <a:lumMod val="50000"/>
                    <a:lumOff val="50000"/>
                  </a:schemeClr>
                </a:solidFill>
              </a:rPr>
              <a:t>Dr Abel TABLADA. </a:t>
            </a:r>
            <a:r>
              <a:rPr lang="en-GB" sz="1030" dirty="0" err="1" smtClean="0">
                <a:solidFill>
                  <a:schemeClr val="tx1">
                    <a:lumMod val="50000"/>
                    <a:lumOff val="50000"/>
                  </a:schemeClr>
                </a:solidFill>
              </a:rPr>
              <a:t>Dept</a:t>
            </a:r>
            <a:r>
              <a:rPr lang="en-GB" sz="1030" dirty="0" smtClean="0">
                <a:solidFill>
                  <a:schemeClr val="tx1">
                    <a:lumMod val="50000"/>
                    <a:lumOff val="50000"/>
                  </a:schemeClr>
                </a:solidFill>
              </a:rPr>
              <a:t> of Arch., SDE, NUS</a:t>
            </a:r>
            <a:endParaRPr lang="en-GB" sz="1030" dirty="0">
              <a:solidFill>
                <a:schemeClr val="tx1">
                  <a:lumMod val="50000"/>
                  <a:lumOff val="50000"/>
                </a:schemeClr>
              </a:solidFill>
            </a:endParaRPr>
          </a:p>
        </p:txBody>
      </p:sp>
      <p:cxnSp>
        <p:nvCxnSpPr>
          <p:cNvPr id="12" name="Straight Connector 11"/>
          <p:cNvCxnSpPr/>
          <p:nvPr/>
        </p:nvCxnSpPr>
        <p:spPr>
          <a:xfrm flipV="1">
            <a:off x="-1" y="6611779"/>
            <a:ext cx="12192001" cy="1"/>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3" name="Rectangle 4"/>
          <p:cNvSpPr/>
          <p:nvPr/>
        </p:nvSpPr>
        <p:spPr>
          <a:xfrm>
            <a:off x="-1" y="36023"/>
            <a:ext cx="10934701" cy="461665"/>
          </a:xfrm>
          <a:prstGeom prst="rect">
            <a:avLst/>
          </a:prstGeom>
          <a:solidFill>
            <a:srgbClr val="002060"/>
          </a:solidFill>
        </p:spPr>
        <p:txBody>
          <a:bodyPr wrap="square">
            <a:spAutoFit/>
          </a:bodyPr>
          <a:lstStyle/>
          <a:p>
            <a:pPr lvl="0">
              <a:spcBef>
                <a:spcPts val="150"/>
              </a:spcBef>
            </a:pPr>
            <a:r>
              <a:rPr lang="en-US" altLang="zh-CN" sz="2400" b="1" dirty="0" smtClean="0">
                <a:solidFill>
                  <a:schemeClr val="bg1"/>
                </a:solidFill>
                <a:latin typeface="Calibri Light" panose="020F0302020204030204" pitchFamily="34" charset="0"/>
                <a:ea typeface="SimSun" panose="02010600030101010101" pitchFamily="2" charset="-122"/>
                <a:cs typeface="Times New Roman" panose="02020603050405020304" pitchFamily="18" charset="0"/>
              </a:rPr>
              <a:t> </a:t>
            </a:r>
            <a:r>
              <a:rPr lang="en-US" altLang="zh-CN" sz="2400" b="1" dirty="0">
                <a:solidFill>
                  <a:prstClr val="white"/>
                </a:solidFill>
                <a:latin typeface="Calibri Light" panose="020F0302020204030204" pitchFamily="34" charset="0"/>
                <a:ea typeface="SimSun" panose="02010600030101010101" pitchFamily="2" charset="-122"/>
                <a:cs typeface="Times New Roman" panose="02020603050405020304" pitchFamily="18" charset="0"/>
              </a:rPr>
              <a:t> </a:t>
            </a:r>
            <a:r>
              <a:rPr lang="en-US" altLang="zh-CN" sz="1200" b="1" dirty="0" smtClean="0">
                <a:solidFill>
                  <a:prstClr val="white"/>
                </a:solidFill>
                <a:latin typeface="Calibri Light" panose="020F0302020204030204" pitchFamily="34" charset="0"/>
                <a:ea typeface="SimSun" panose="02010600030101010101" pitchFamily="2" charset="-122"/>
                <a:cs typeface="Times New Roman" panose="02020603050405020304" pitchFamily="18" charset="0"/>
              </a:rPr>
              <a:t>35/50</a:t>
            </a:r>
            <a:r>
              <a:rPr lang="en-US" altLang="zh-CN" sz="2400" b="1" dirty="0" smtClean="0">
                <a:solidFill>
                  <a:prstClr val="white"/>
                </a:solidFill>
                <a:latin typeface="Calibri Light" panose="020F0302020204030204" pitchFamily="34" charset="0"/>
                <a:ea typeface="SimSun" panose="02010600030101010101" pitchFamily="2" charset="-122"/>
                <a:cs typeface="Times New Roman" panose="02020603050405020304" pitchFamily="18" charset="0"/>
              </a:rPr>
              <a:t>   </a:t>
            </a:r>
            <a:r>
              <a:rPr lang="en-US" altLang="zh-CN" sz="2400" b="1" dirty="0">
                <a:solidFill>
                  <a:prstClr val="white"/>
                </a:solidFill>
                <a:latin typeface="Calibri Light" panose="020F0302020204030204" pitchFamily="34" charset="0"/>
                <a:ea typeface="SimSun" panose="02010600030101010101" pitchFamily="2" charset="-122"/>
                <a:cs typeface="Times New Roman" panose="02020603050405020304" pitchFamily="18" charset="0"/>
              </a:rPr>
              <a:t>IV. Productive facades / Design </a:t>
            </a:r>
            <a:r>
              <a:rPr lang="en-US" altLang="zh-CN" sz="2400" b="1" dirty="0" smtClean="0">
                <a:solidFill>
                  <a:prstClr val="white"/>
                </a:solidFill>
                <a:latin typeface="Calibri Light" panose="020F0302020204030204" pitchFamily="34" charset="0"/>
                <a:ea typeface="SimSun" panose="02010600030101010101" pitchFamily="2" charset="-122"/>
                <a:cs typeface="Times New Roman" panose="02020603050405020304" pitchFamily="18" charset="0"/>
              </a:rPr>
              <a:t>development</a:t>
            </a:r>
            <a:endParaRPr lang="en-US" altLang="zh-CN" sz="2400" b="1" dirty="0">
              <a:solidFill>
                <a:prstClr val="white"/>
              </a:solidFill>
              <a:latin typeface="Calibri Light" panose="020F0302020204030204" pitchFamily="34" charset="0"/>
              <a:ea typeface="SimSun" panose="02010600030101010101" pitchFamily="2" charset="-122"/>
              <a:cs typeface="Times New Roman" panose="02020603050405020304" pitchFamily="18" charset="0"/>
            </a:endParaRPr>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88304" y="102948"/>
            <a:ext cx="864393" cy="394740"/>
          </a:xfrm>
          <a:prstGeom prst="rect">
            <a:avLst/>
          </a:prstGeom>
        </p:spPr>
      </p:pic>
      <p:cxnSp>
        <p:nvCxnSpPr>
          <p:cNvPr id="15" name="Straight Connector 14"/>
          <p:cNvCxnSpPr/>
          <p:nvPr/>
        </p:nvCxnSpPr>
        <p:spPr>
          <a:xfrm>
            <a:off x="0" y="497688"/>
            <a:ext cx="10934700" cy="1"/>
          </a:xfrm>
          <a:prstGeom prst="line">
            <a:avLst/>
          </a:prstGeom>
          <a:ln w="38100">
            <a:solidFill>
              <a:srgbClr val="F0A51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3753320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txBox="1">
            <a:spLocks/>
          </p:cNvSpPr>
          <p:nvPr/>
        </p:nvSpPr>
        <p:spPr bwMode="auto">
          <a:xfrm>
            <a:off x="2152650" y="1192215"/>
            <a:ext cx="7886700"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nchor="ct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MS PGothic" panose="020B0600070205080204" pitchFamily="34" charset="-128"/>
              </a:defRPr>
            </a:lvl1pPr>
            <a:lvl2pPr marL="514350" indent="-171450">
              <a:lnSpc>
                <a:spcPct val="90000"/>
              </a:lnSpc>
              <a:spcBef>
                <a:spcPts val="375"/>
              </a:spcBef>
              <a:buFont typeface="Arial" panose="020B0604020202020204" pitchFamily="34" charset="0"/>
              <a:buChar char="•"/>
              <a:defRPr sz="2100">
                <a:solidFill>
                  <a:schemeClr val="tx1"/>
                </a:solidFill>
                <a:latin typeface="Calibri" panose="020F0502020204030204" pitchFamily="34" charset="0"/>
                <a:ea typeface="MS PGothic" panose="020B0600070205080204" pitchFamily="34" charset="-128"/>
              </a:defRPr>
            </a:lvl2pPr>
            <a:lvl3pPr marL="857250" indent="-17145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MS PGothic" panose="020B0600070205080204" pitchFamily="34" charset="-128"/>
              </a:defRPr>
            </a:lvl3pPr>
            <a:lvl4pPr marL="1200150" indent="-17145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MS PGothic" panose="020B0600070205080204" pitchFamily="34" charset="-128"/>
              </a:defRPr>
            </a:lvl4pPr>
            <a:lvl5pPr marL="1543050" indent="-17145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MS PGothic" panose="020B0600070205080204" pitchFamily="34" charset="-128"/>
              </a:defRPr>
            </a:lvl5pPr>
            <a:lvl6pPr marL="2000250" indent="-171450" eaLnBrk="0" fontAlgn="base" hangingPunct="0">
              <a:lnSpc>
                <a:spcPct val="90000"/>
              </a:lnSpc>
              <a:spcBef>
                <a:spcPts val="375"/>
              </a:spcBef>
              <a:spcAft>
                <a:spcPct val="0"/>
              </a:spcAft>
              <a:buFont typeface="Arial" panose="020B0604020202020204" pitchFamily="34" charset="0"/>
              <a:buChar char="•"/>
              <a:defRPr sz="1500">
                <a:solidFill>
                  <a:schemeClr val="tx1"/>
                </a:solidFill>
                <a:latin typeface="Calibri" panose="020F0502020204030204" pitchFamily="34" charset="0"/>
                <a:ea typeface="MS PGothic" panose="020B0600070205080204" pitchFamily="34" charset="-128"/>
              </a:defRPr>
            </a:lvl6pPr>
            <a:lvl7pPr marL="2457450" indent="-171450" eaLnBrk="0" fontAlgn="base" hangingPunct="0">
              <a:lnSpc>
                <a:spcPct val="90000"/>
              </a:lnSpc>
              <a:spcBef>
                <a:spcPts val="375"/>
              </a:spcBef>
              <a:spcAft>
                <a:spcPct val="0"/>
              </a:spcAft>
              <a:buFont typeface="Arial" panose="020B0604020202020204" pitchFamily="34" charset="0"/>
              <a:buChar char="•"/>
              <a:defRPr sz="1500">
                <a:solidFill>
                  <a:schemeClr val="tx1"/>
                </a:solidFill>
                <a:latin typeface="Calibri" panose="020F0502020204030204" pitchFamily="34" charset="0"/>
                <a:ea typeface="MS PGothic" panose="020B0600070205080204" pitchFamily="34" charset="-128"/>
              </a:defRPr>
            </a:lvl7pPr>
            <a:lvl8pPr marL="2914650" indent="-171450" eaLnBrk="0" fontAlgn="base" hangingPunct="0">
              <a:lnSpc>
                <a:spcPct val="90000"/>
              </a:lnSpc>
              <a:spcBef>
                <a:spcPts val="375"/>
              </a:spcBef>
              <a:spcAft>
                <a:spcPct val="0"/>
              </a:spcAft>
              <a:buFont typeface="Arial" panose="020B0604020202020204" pitchFamily="34" charset="0"/>
              <a:buChar char="•"/>
              <a:defRPr sz="1500">
                <a:solidFill>
                  <a:schemeClr val="tx1"/>
                </a:solidFill>
                <a:latin typeface="Calibri" panose="020F0502020204030204" pitchFamily="34" charset="0"/>
                <a:ea typeface="MS PGothic" panose="020B0600070205080204" pitchFamily="34" charset="-128"/>
              </a:defRPr>
            </a:lvl8pPr>
            <a:lvl9pPr marL="3371850" indent="-171450" eaLnBrk="0" fontAlgn="base" hangingPunct="0">
              <a:lnSpc>
                <a:spcPct val="90000"/>
              </a:lnSpc>
              <a:spcBef>
                <a:spcPts val="375"/>
              </a:spcBef>
              <a:spcAft>
                <a:spcPct val="0"/>
              </a:spcAft>
              <a:buFont typeface="Arial" panose="020B0604020202020204" pitchFamily="34" charset="0"/>
              <a:buChar char="•"/>
              <a:defRPr sz="1500">
                <a:solidFill>
                  <a:schemeClr val="tx1"/>
                </a:solidFill>
                <a:latin typeface="Calibri" panose="020F0502020204030204" pitchFamily="34" charset="0"/>
                <a:ea typeface="MS PGothic" panose="020B0600070205080204" pitchFamily="34" charset="-128"/>
              </a:defRPr>
            </a:lvl9pPr>
          </a:lstStyle>
          <a:p>
            <a:pPr>
              <a:lnSpc>
                <a:spcPct val="100000"/>
              </a:lnSpc>
              <a:spcBef>
                <a:spcPct val="0"/>
              </a:spcBef>
              <a:buFontTx/>
              <a:buNone/>
            </a:pPr>
            <a:endParaRPr lang="en-GB" altLang="en-US" sz="2400">
              <a:latin typeface="Calibri Light" panose="020F0302020204030204" pitchFamily="34" charset="0"/>
            </a:endParaRPr>
          </a:p>
        </p:txBody>
      </p:sp>
      <p:grpSp>
        <p:nvGrpSpPr>
          <p:cNvPr id="20" name="Group 17"/>
          <p:cNvGrpSpPr>
            <a:grpSpLocks/>
          </p:cNvGrpSpPr>
          <p:nvPr/>
        </p:nvGrpSpPr>
        <p:grpSpPr bwMode="auto">
          <a:xfrm>
            <a:off x="1879492" y="796138"/>
            <a:ext cx="7620109" cy="5363362"/>
            <a:chOff x="2672293" y="0"/>
            <a:chExt cx="32122532" cy="27103390"/>
          </a:xfrm>
        </p:grpSpPr>
        <p:grpSp>
          <p:nvGrpSpPr>
            <p:cNvPr id="21" name="Group 18"/>
            <p:cNvGrpSpPr>
              <a:grpSpLocks/>
            </p:cNvGrpSpPr>
            <p:nvPr/>
          </p:nvGrpSpPr>
          <p:grpSpPr bwMode="auto">
            <a:xfrm>
              <a:off x="2672293" y="0"/>
              <a:ext cx="32122532" cy="27103390"/>
              <a:chOff x="1696389" y="-1"/>
              <a:chExt cx="32122532" cy="27103390"/>
            </a:xfrm>
          </p:grpSpPr>
          <p:graphicFrame>
            <p:nvGraphicFramePr>
              <p:cNvPr id="23" name="Diagram 22"/>
              <p:cNvGraphicFramePr/>
              <p:nvPr/>
            </p:nvGraphicFramePr>
            <p:xfrm>
              <a:off x="1696389" y="-1"/>
              <a:ext cx="32122532" cy="2710339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4" name="Rectangle 23"/>
              <p:cNvSpPr/>
              <p:nvPr/>
            </p:nvSpPr>
            <p:spPr>
              <a:xfrm>
                <a:off x="15965815" y="6749027"/>
                <a:ext cx="3344536" cy="1404422"/>
              </a:xfrm>
              <a:prstGeom prst="rect">
                <a:avLst/>
              </a:prstGeom>
              <a:solidFill>
                <a:sysClr val="window" lastClr="FFFFFF"/>
              </a:solidFill>
              <a:ln w="12700" cap="flat" cmpd="sng" algn="ctr">
                <a:noFill/>
                <a:prstDash val="solid"/>
                <a:miter lim="800000"/>
              </a:ln>
              <a:effectLst/>
            </p:spPr>
            <p:txBody>
              <a:bodyPr anchor="ctr"/>
              <a:lstStyle/>
              <a:p>
                <a:pPr algn="ctr" defTabSz="595078">
                  <a:defRPr/>
                </a:pPr>
                <a:endParaRPr lang="en-SG" sz="1400" kern="0">
                  <a:solidFill>
                    <a:prstClr val="white"/>
                  </a:solidFill>
                  <a:latin typeface="Calibri" panose="020F0502020204030204"/>
                </a:endParaRPr>
              </a:p>
            </p:txBody>
          </p:sp>
          <p:sp>
            <p:nvSpPr>
              <p:cNvPr id="25" name="Down Arrow 24"/>
              <p:cNvSpPr/>
              <p:nvPr/>
            </p:nvSpPr>
            <p:spPr>
              <a:xfrm>
                <a:off x="15965815" y="6729521"/>
                <a:ext cx="1832090" cy="1462940"/>
              </a:xfrm>
              <a:prstGeom prst="downArrow">
                <a:avLst>
                  <a:gd name="adj1" fmla="val 50000"/>
                  <a:gd name="adj2" fmla="val 69512"/>
                </a:avLst>
              </a:prstGeom>
              <a:solidFill>
                <a:srgbClr val="5B9BD5">
                  <a:lumMod val="75000"/>
                </a:srgbClr>
              </a:solidFill>
              <a:ln w="12700" cap="flat" cmpd="sng" algn="ctr">
                <a:noFill/>
                <a:prstDash val="solid"/>
                <a:miter lim="800000"/>
              </a:ln>
              <a:effectLst/>
            </p:spPr>
            <p:txBody>
              <a:bodyPr anchor="ctr"/>
              <a:lstStyle/>
              <a:p>
                <a:pPr algn="ctr" defTabSz="595078">
                  <a:defRPr/>
                </a:pPr>
                <a:endParaRPr lang="en-SG" sz="1400" kern="0">
                  <a:solidFill>
                    <a:prstClr val="white"/>
                  </a:solidFill>
                  <a:latin typeface="Calibri" panose="020F0502020204030204"/>
                </a:endParaRPr>
              </a:p>
            </p:txBody>
          </p:sp>
          <p:sp>
            <p:nvSpPr>
              <p:cNvPr id="26" name="Down Arrow 25"/>
              <p:cNvSpPr/>
              <p:nvPr/>
            </p:nvSpPr>
            <p:spPr>
              <a:xfrm rot="10800000">
                <a:off x="17758922" y="6749027"/>
                <a:ext cx="1832090" cy="1443434"/>
              </a:xfrm>
              <a:prstGeom prst="downArrow">
                <a:avLst>
                  <a:gd name="adj1" fmla="val 50000"/>
                  <a:gd name="adj2" fmla="val 69512"/>
                </a:avLst>
              </a:prstGeom>
              <a:solidFill>
                <a:srgbClr val="5B9BD5">
                  <a:lumMod val="75000"/>
                </a:srgbClr>
              </a:solidFill>
              <a:ln w="12700" cap="flat" cmpd="sng" algn="ctr">
                <a:noFill/>
                <a:prstDash val="solid"/>
                <a:miter lim="800000"/>
              </a:ln>
              <a:effectLst/>
            </p:spPr>
            <p:txBody>
              <a:bodyPr anchor="ctr"/>
              <a:lstStyle/>
              <a:p>
                <a:pPr algn="ctr" defTabSz="595078">
                  <a:defRPr/>
                </a:pPr>
                <a:endParaRPr lang="en-SG" sz="1400" kern="0">
                  <a:solidFill>
                    <a:prstClr val="white"/>
                  </a:solidFill>
                  <a:latin typeface="Calibri" panose="020F0502020204030204"/>
                </a:endParaRPr>
              </a:p>
            </p:txBody>
          </p:sp>
        </p:grpSp>
        <p:sp>
          <p:nvSpPr>
            <p:cNvPr id="22" name="Rectangle 2"/>
            <p:cNvSpPr>
              <a:spLocks noChangeArrowheads="1"/>
            </p:cNvSpPr>
            <p:nvPr/>
          </p:nvSpPr>
          <p:spPr bwMode="auto">
            <a:xfrm rot="16200000">
              <a:off x="-4021152" y="14898672"/>
              <a:ext cx="14873218" cy="1460791"/>
            </a:xfrm>
            <a:prstGeom prst="rect">
              <a:avLst/>
            </a:prstGeom>
            <a:solidFill>
              <a:srgbClr val="2E75B6"/>
            </a:solidFill>
            <a:ln>
              <a:noFill/>
            </a:ln>
            <a:effectLst/>
          </p:spPr>
          <p:txBody>
            <a:bodyPr lIns="23137" tIns="11569" rIns="23137" bIns="11569" anchor="ctr">
              <a:spAutoFit/>
            </a:bodyPr>
            <a:lstStyle/>
            <a:p>
              <a:pPr algn="ctr">
                <a:lnSpc>
                  <a:spcPct val="150000"/>
                </a:lnSpc>
                <a:spcBef>
                  <a:spcPts val="304"/>
                </a:spcBef>
                <a:spcAft>
                  <a:spcPts val="455"/>
                </a:spcAft>
                <a:defRPr/>
              </a:pPr>
              <a:r>
                <a:rPr lang="en-GB" altLang="zh-CN" sz="1400" kern="0" dirty="0">
                  <a:solidFill>
                    <a:prstClr val="white"/>
                  </a:solidFill>
                  <a:latin typeface="Calibri" panose="020F0502020204030204"/>
                  <a:ea typeface="MS Mincho" charset="-128"/>
                  <a:cs typeface="Calibri" panose="020F0502020204030204" pitchFamily="34" charset="0"/>
                </a:rPr>
                <a:t>MCDA method/VIKOR</a:t>
              </a:r>
              <a:r>
                <a:rPr lang="en-US" altLang="zh-CN" sz="1400" kern="0" dirty="0">
                  <a:solidFill>
                    <a:prstClr val="white"/>
                  </a:solidFill>
                  <a:latin typeface="Calibri" panose="020F0502020204030204"/>
                  <a:ea typeface="宋体" panose="02010600030101010101" pitchFamily="2" charset="-122"/>
                </a:rPr>
                <a:t> </a:t>
              </a:r>
              <a:endParaRPr lang="en-US" altLang="zh-CN" sz="1400" kern="0" dirty="0">
                <a:solidFill>
                  <a:prstClr val="white"/>
                </a:solidFill>
                <a:latin typeface="Arial" panose="020B0604020202020204" pitchFamily="34" charset="0"/>
                <a:ea typeface="宋体" panose="02010600030101010101" pitchFamily="2" charset="-122"/>
              </a:endParaRPr>
            </a:p>
          </p:txBody>
        </p:sp>
      </p:grpSp>
      <p:sp>
        <p:nvSpPr>
          <p:cNvPr id="14" name="Rectangle 13"/>
          <p:cNvSpPr/>
          <p:nvPr/>
        </p:nvSpPr>
        <p:spPr>
          <a:xfrm>
            <a:off x="1689101" y="3759200"/>
            <a:ext cx="8394699" cy="2667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7" name="TextBox 26"/>
          <p:cNvSpPr txBox="1"/>
          <p:nvPr/>
        </p:nvSpPr>
        <p:spPr>
          <a:xfrm>
            <a:off x="177800" y="6611779"/>
            <a:ext cx="11752943" cy="250838"/>
          </a:xfrm>
          <a:prstGeom prst="rect">
            <a:avLst/>
          </a:prstGeom>
          <a:noFill/>
        </p:spPr>
        <p:txBody>
          <a:bodyPr wrap="square" rtlCol="0">
            <a:spAutoFit/>
          </a:bodyPr>
          <a:lstStyle/>
          <a:p>
            <a:r>
              <a:rPr lang="en-GB" sz="1030" dirty="0">
                <a:solidFill>
                  <a:schemeClr val="tx1">
                    <a:lumMod val="50000"/>
                    <a:lumOff val="50000"/>
                  </a:schemeClr>
                </a:solidFill>
              </a:rPr>
              <a:t>1st </a:t>
            </a:r>
            <a:r>
              <a:rPr lang="en-GB" sz="1030" dirty="0" err="1" smtClean="0">
                <a:solidFill>
                  <a:schemeClr val="tx1">
                    <a:lumMod val="50000"/>
                    <a:lumOff val="50000"/>
                  </a:schemeClr>
                </a:solidFill>
              </a:rPr>
              <a:t>Int</a:t>
            </a:r>
            <a:r>
              <a:rPr lang="en-GB" sz="1030" dirty="0" smtClean="0">
                <a:solidFill>
                  <a:schemeClr val="tx1">
                    <a:lumMod val="50000"/>
                    <a:lumOff val="50000"/>
                  </a:schemeClr>
                </a:solidFill>
              </a:rPr>
              <a:t> </a:t>
            </a:r>
            <a:r>
              <a:rPr lang="en-GB" sz="1030" dirty="0" err="1" smtClean="0">
                <a:solidFill>
                  <a:schemeClr val="tx1">
                    <a:lumMod val="50000"/>
                    <a:lumOff val="50000"/>
                  </a:schemeClr>
                </a:solidFill>
              </a:rPr>
              <a:t>Conf</a:t>
            </a:r>
            <a:r>
              <a:rPr lang="en-GB" sz="1030" dirty="0" smtClean="0">
                <a:solidFill>
                  <a:schemeClr val="tx1">
                    <a:lumMod val="50000"/>
                    <a:lumOff val="50000"/>
                  </a:schemeClr>
                </a:solidFill>
              </a:rPr>
              <a:t> </a:t>
            </a:r>
            <a:r>
              <a:rPr lang="en-GB" sz="1030" dirty="0">
                <a:solidFill>
                  <a:schemeClr val="tx1">
                    <a:lumMod val="50000"/>
                    <a:lumOff val="50000"/>
                  </a:schemeClr>
                </a:solidFill>
              </a:rPr>
              <a:t>on </a:t>
            </a:r>
            <a:r>
              <a:rPr lang="en-GB" sz="1030" dirty="0" smtClean="0">
                <a:solidFill>
                  <a:schemeClr val="tx1">
                    <a:lumMod val="50000"/>
                    <a:lumOff val="50000"/>
                  </a:schemeClr>
                </a:solidFill>
              </a:rPr>
              <a:t>Smart </a:t>
            </a:r>
            <a:r>
              <a:rPr lang="en-GB" sz="1030" dirty="0">
                <a:solidFill>
                  <a:schemeClr val="tx1">
                    <a:lumMod val="50000"/>
                    <a:lumOff val="50000"/>
                  </a:schemeClr>
                </a:solidFill>
              </a:rPr>
              <a:t>Grid </a:t>
            </a:r>
            <a:r>
              <a:rPr lang="en-GB" sz="1030" dirty="0" smtClean="0">
                <a:solidFill>
                  <a:schemeClr val="tx1">
                    <a:lumMod val="50000"/>
                    <a:lumOff val="50000"/>
                  </a:schemeClr>
                </a:solidFill>
              </a:rPr>
              <a:t>Technologies, Singapore Sept </a:t>
            </a:r>
            <a:r>
              <a:rPr lang="en-GB" sz="1030" dirty="0">
                <a:solidFill>
                  <a:schemeClr val="tx1">
                    <a:lumMod val="50000"/>
                    <a:lumOff val="50000"/>
                  </a:schemeClr>
                </a:solidFill>
              </a:rPr>
              <a:t>2017. </a:t>
            </a:r>
            <a:r>
              <a:rPr lang="en-SG" sz="1030" dirty="0">
                <a:solidFill>
                  <a:schemeClr val="tx1">
                    <a:lumMod val="50000"/>
                    <a:lumOff val="50000"/>
                  </a:schemeClr>
                </a:solidFill>
              </a:rPr>
              <a:t>PRODUCTIVE FACADES: POTENTIAL ENERGY AND FOOD HARVESTING IN SINGAPORE’S RESIDENTIAL BUILDINGS. </a:t>
            </a:r>
            <a:r>
              <a:rPr lang="en-GB" sz="1030" dirty="0" smtClean="0">
                <a:solidFill>
                  <a:schemeClr val="tx1">
                    <a:lumMod val="50000"/>
                    <a:lumOff val="50000"/>
                  </a:schemeClr>
                </a:solidFill>
              </a:rPr>
              <a:t>Dr Abel TABLADA. </a:t>
            </a:r>
            <a:r>
              <a:rPr lang="en-GB" sz="1030" dirty="0" err="1" smtClean="0">
                <a:solidFill>
                  <a:schemeClr val="tx1">
                    <a:lumMod val="50000"/>
                    <a:lumOff val="50000"/>
                  </a:schemeClr>
                </a:solidFill>
              </a:rPr>
              <a:t>Dept</a:t>
            </a:r>
            <a:r>
              <a:rPr lang="en-GB" sz="1030" dirty="0" smtClean="0">
                <a:solidFill>
                  <a:schemeClr val="tx1">
                    <a:lumMod val="50000"/>
                    <a:lumOff val="50000"/>
                  </a:schemeClr>
                </a:solidFill>
              </a:rPr>
              <a:t> of Arch., SDE, NUS</a:t>
            </a:r>
            <a:endParaRPr lang="en-GB" sz="1030" dirty="0">
              <a:solidFill>
                <a:schemeClr val="tx1">
                  <a:lumMod val="50000"/>
                  <a:lumOff val="50000"/>
                </a:schemeClr>
              </a:solidFill>
            </a:endParaRPr>
          </a:p>
        </p:txBody>
      </p:sp>
      <p:cxnSp>
        <p:nvCxnSpPr>
          <p:cNvPr id="28" name="Straight Connector 27"/>
          <p:cNvCxnSpPr/>
          <p:nvPr/>
        </p:nvCxnSpPr>
        <p:spPr>
          <a:xfrm flipV="1">
            <a:off x="-1" y="6611779"/>
            <a:ext cx="12192001" cy="1"/>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6" name="Rectangle 4"/>
          <p:cNvSpPr/>
          <p:nvPr/>
        </p:nvSpPr>
        <p:spPr>
          <a:xfrm>
            <a:off x="-1" y="36023"/>
            <a:ext cx="10934701" cy="461665"/>
          </a:xfrm>
          <a:prstGeom prst="rect">
            <a:avLst/>
          </a:prstGeom>
          <a:solidFill>
            <a:srgbClr val="002060"/>
          </a:solidFill>
        </p:spPr>
        <p:txBody>
          <a:bodyPr wrap="square">
            <a:spAutoFit/>
          </a:bodyPr>
          <a:lstStyle/>
          <a:p>
            <a:pPr lvl="0">
              <a:spcBef>
                <a:spcPts val="150"/>
              </a:spcBef>
            </a:pPr>
            <a:r>
              <a:rPr lang="en-US" altLang="zh-CN" sz="2400" b="1" dirty="0" smtClean="0">
                <a:solidFill>
                  <a:schemeClr val="bg1"/>
                </a:solidFill>
                <a:latin typeface="Calibri Light" panose="020F0302020204030204" pitchFamily="34" charset="0"/>
                <a:ea typeface="SimSun" panose="02010600030101010101" pitchFamily="2" charset="-122"/>
                <a:cs typeface="Times New Roman" panose="02020603050405020304" pitchFamily="18" charset="0"/>
              </a:rPr>
              <a:t> </a:t>
            </a:r>
            <a:r>
              <a:rPr lang="en-US" altLang="zh-CN" sz="2400" b="1" dirty="0">
                <a:solidFill>
                  <a:prstClr val="white"/>
                </a:solidFill>
                <a:latin typeface="Calibri Light" panose="020F0302020204030204" pitchFamily="34" charset="0"/>
                <a:ea typeface="SimSun" panose="02010600030101010101" pitchFamily="2" charset="-122"/>
                <a:cs typeface="Times New Roman" panose="02020603050405020304" pitchFamily="18" charset="0"/>
              </a:rPr>
              <a:t> </a:t>
            </a:r>
            <a:r>
              <a:rPr lang="en-US" altLang="zh-CN" sz="1200" b="1" dirty="0" smtClean="0">
                <a:solidFill>
                  <a:prstClr val="white"/>
                </a:solidFill>
                <a:latin typeface="Calibri Light" panose="020F0302020204030204" pitchFamily="34" charset="0"/>
                <a:ea typeface="SimSun" panose="02010600030101010101" pitchFamily="2" charset="-122"/>
                <a:cs typeface="Times New Roman" panose="02020603050405020304" pitchFamily="18" charset="0"/>
              </a:rPr>
              <a:t>36/50</a:t>
            </a:r>
            <a:r>
              <a:rPr lang="en-US" altLang="zh-CN" sz="2400" b="1" dirty="0" smtClean="0">
                <a:solidFill>
                  <a:prstClr val="white"/>
                </a:solidFill>
                <a:latin typeface="Calibri Light" panose="020F0302020204030204" pitchFamily="34" charset="0"/>
                <a:ea typeface="SimSun" panose="02010600030101010101" pitchFamily="2" charset="-122"/>
                <a:cs typeface="Times New Roman" panose="02020603050405020304" pitchFamily="18" charset="0"/>
              </a:rPr>
              <a:t>   </a:t>
            </a:r>
            <a:r>
              <a:rPr lang="en-US" altLang="zh-CN" sz="2400" b="1" dirty="0">
                <a:solidFill>
                  <a:prstClr val="white"/>
                </a:solidFill>
                <a:latin typeface="Calibri Light" panose="020F0302020204030204" pitchFamily="34" charset="0"/>
                <a:ea typeface="SimSun" panose="02010600030101010101" pitchFamily="2" charset="-122"/>
                <a:cs typeface="Times New Roman" panose="02020603050405020304" pitchFamily="18" charset="0"/>
              </a:rPr>
              <a:t>IV. Productive facades / Design </a:t>
            </a:r>
            <a:r>
              <a:rPr lang="en-US" altLang="zh-CN" sz="2400" b="1" dirty="0" smtClean="0">
                <a:solidFill>
                  <a:prstClr val="white"/>
                </a:solidFill>
                <a:latin typeface="Calibri Light" panose="020F0302020204030204" pitchFamily="34" charset="0"/>
                <a:ea typeface="SimSun" panose="02010600030101010101" pitchFamily="2" charset="-122"/>
                <a:cs typeface="Times New Roman" panose="02020603050405020304" pitchFamily="18" charset="0"/>
              </a:rPr>
              <a:t>development</a:t>
            </a:r>
            <a:endParaRPr lang="en-US" altLang="zh-CN" sz="2400" b="1" dirty="0">
              <a:solidFill>
                <a:prstClr val="white"/>
              </a:solidFill>
              <a:latin typeface="Calibri Light" panose="020F0302020204030204" pitchFamily="34" charset="0"/>
              <a:ea typeface="SimSun" panose="02010600030101010101" pitchFamily="2" charset="-122"/>
              <a:cs typeface="Times New Roman" panose="02020603050405020304" pitchFamily="18" charset="0"/>
            </a:endParaRPr>
          </a:p>
        </p:txBody>
      </p:sp>
      <p:pic>
        <p:nvPicPr>
          <p:cNvPr id="29" name="Picture 2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188304" y="102948"/>
            <a:ext cx="864393" cy="394740"/>
          </a:xfrm>
          <a:prstGeom prst="rect">
            <a:avLst/>
          </a:prstGeom>
        </p:spPr>
      </p:pic>
      <p:cxnSp>
        <p:nvCxnSpPr>
          <p:cNvPr id="30" name="Straight Connector 29"/>
          <p:cNvCxnSpPr/>
          <p:nvPr/>
        </p:nvCxnSpPr>
        <p:spPr>
          <a:xfrm>
            <a:off x="0" y="497688"/>
            <a:ext cx="10934700" cy="1"/>
          </a:xfrm>
          <a:prstGeom prst="line">
            <a:avLst/>
          </a:prstGeom>
          <a:ln w="38100">
            <a:solidFill>
              <a:srgbClr val="F0A51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3165940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5" name="Picture 6"/>
          <p:cNvPicPr>
            <a:picLocks noChangeAspect="1"/>
          </p:cNvPicPr>
          <p:nvPr/>
        </p:nvPicPr>
        <p:blipFill rotWithShape="1">
          <a:blip r:embed="rId2" cstate="print">
            <a:extLst>
              <a:ext uri="{28A0092B-C50C-407E-A947-70E740481C1C}">
                <a14:useLocalDpi xmlns:a14="http://schemas.microsoft.com/office/drawing/2010/main" val="0"/>
              </a:ext>
            </a:extLst>
          </a:blip>
          <a:srcRect l="1" r="-1611" b="1817"/>
          <a:stretch/>
        </p:blipFill>
        <p:spPr bwMode="auto">
          <a:xfrm>
            <a:off x="4768778" y="814286"/>
            <a:ext cx="4807022" cy="5573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7" name="TextBox 9"/>
          <p:cNvSpPr txBox="1">
            <a:spLocks noChangeArrowheads="1"/>
          </p:cNvSpPr>
          <p:nvPr/>
        </p:nvSpPr>
        <p:spPr bwMode="auto">
          <a:xfrm>
            <a:off x="1955765" y="814286"/>
            <a:ext cx="2492375"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sz="1600" dirty="0"/>
              <a:t>Defining assessment criteria for façade optimization through the </a:t>
            </a:r>
            <a:r>
              <a:rPr lang="en-GB" altLang="en-US" sz="1600" dirty="0"/>
              <a:t>multiple criteria decision analysis (MCDA)</a:t>
            </a:r>
            <a:endParaRPr lang="en-US" altLang="en-US" sz="1600" dirty="0"/>
          </a:p>
        </p:txBody>
      </p:sp>
      <p:sp>
        <p:nvSpPr>
          <p:cNvPr id="18438" name="Rectangle 10"/>
          <p:cNvSpPr>
            <a:spLocks noChangeArrowheads="1"/>
          </p:cNvSpPr>
          <p:nvPr/>
        </p:nvSpPr>
        <p:spPr bwMode="auto">
          <a:xfrm>
            <a:off x="1933540" y="4005161"/>
            <a:ext cx="2492375"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GB" altLang="en-US" sz="1600" dirty="0">
                <a:ea typeface="MS Mincho" pitchFamily="49" charset="-128"/>
                <a:cs typeface="Times New Roman" panose="02020603050405020304" pitchFamily="18" charset="0"/>
              </a:rPr>
              <a:t>The VIKOR method relies on the weight coefficients of the criteria functions to model the preferred structure of a design strategy.</a:t>
            </a:r>
          </a:p>
        </p:txBody>
      </p:sp>
      <p:sp>
        <p:nvSpPr>
          <p:cNvPr id="3" name="Rectangle 2"/>
          <p:cNvSpPr/>
          <p:nvPr/>
        </p:nvSpPr>
        <p:spPr>
          <a:xfrm>
            <a:off x="1933540" y="2338286"/>
            <a:ext cx="2492375" cy="1569660"/>
          </a:xfrm>
          <a:prstGeom prst="rect">
            <a:avLst/>
          </a:prstGeom>
        </p:spPr>
        <p:txBody>
          <a:bodyPr>
            <a:spAutoFit/>
          </a:bodyPr>
          <a:lstStyle/>
          <a:p>
            <a:pPr>
              <a:defRPr/>
            </a:pPr>
            <a:r>
              <a:rPr lang="en-GB" sz="1600" dirty="0">
                <a:solidFill>
                  <a:prstClr val="black"/>
                </a:solidFill>
                <a:latin typeface="Calibri" panose="020F0502020204030204"/>
              </a:rPr>
              <a:t>The MCDA VIKOR method is applied in order to provide a comprehensive evaluation and selection of the optimal design alternatives.</a:t>
            </a:r>
          </a:p>
        </p:txBody>
      </p:sp>
      <p:cxnSp>
        <p:nvCxnSpPr>
          <p:cNvPr id="4" name="Straight Connector 3"/>
          <p:cNvCxnSpPr/>
          <p:nvPr/>
        </p:nvCxnSpPr>
        <p:spPr>
          <a:xfrm flipV="1">
            <a:off x="5549900" y="1181100"/>
            <a:ext cx="3949700" cy="127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9486900" y="801585"/>
            <a:ext cx="0" cy="552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177800" y="6611779"/>
            <a:ext cx="11752943" cy="250838"/>
          </a:xfrm>
          <a:prstGeom prst="rect">
            <a:avLst/>
          </a:prstGeom>
          <a:noFill/>
        </p:spPr>
        <p:txBody>
          <a:bodyPr wrap="square" rtlCol="0">
            <a:spAutoFit/>
          </a:bodyPr>
          <a:lstStyle/>
          <a:p>
            <a:r>
              <a:rPr lang="en-GB" sz="1030" dirty="0">
                <a:solidFill>
                  <a:schemeClr val="tx1">
                    <a:lumMod val="50000"/>
                    <a:lumOff val="50000"/>
                  </a:schemeClr>
                </a:solidFill>
              </a:rPr>
              <a:t>1st </a:t>
            </a:r>
            <a:r>
              <a:rPr lang="en-GB" sz="1030" dirty="0" err="1" smtClean="0">
                <a:solidFill>
                  <a:schemeClr val="tx1">
                    <a:lumMod val="50000"/>
                    <a:lumOff val="50000"/>
                  </a:schemeClr>
                </a:solidFill>
              </a:rPr>
              <a:t>Int</a:t>
            </a:r>
            <a:r>
              <a:rPr lang="en-GB" sz="1030" dirty="0" smtClean="0">
                <a:solidFill>
                  <a:schemeClr val="tx1">
                    <a:lumMod val="50000"/>
                    <a:lumOff val="50000"/>
                  </a:schemeClr>
                </a:solidFill>
              </a:rPr>
              <a:t> </a:t>
            </a:r>
            <a:r>
              <a:rPr lang="en-GB" sz="1030" dirty="0" err="1" smtClean="0">
                <a:solidFill>
                  <a:schemeClr val="tx1">
                    <a:lumMod val="50000"/>
                    <a:lumOff val="50000"/>
                  </a:schemeClr>
                </a:solidFill>
              </a:rPr>
              <a:t>Conf</a:t>
            </a:r>
            <a:r>
              <a:rPr lang="en-GB" sz="1030" dirty="0" smtClean="0">
                <a:solidFill>
                  <a:schemeClr val="tx1">
                    <a:lumMod val="50000"/>
                    <a:lumOff val="50000"/>
                  </a:schemeClr>
                </a:solidFill>
              </a:rPr>
              <a:t> </a:t>
            </a:r>
            <a:r>
              <a:rPr lang="en-GB" sz="1030" dirty="0">
                <a:solidFill>
                  <a:schemeClr val="tx1">
                    <a:lumMod val="50000"/>
                    <a:lumOff val="50000"/>
                  </a:schemeClr>
                </a:solidFill>
              </a:rPr>
              <a:t>on </a:t>
            </a:r>
            <a:r>
              <a:rPr lang="en-GB" sz="1030" dirty="0" smtClean="0">
                <a:solidFill>
                  <a:schemeClr val="tx1">
                    <a:lumMod val="50000"/>
                    <a:lumOff val="50000"/>
                  </a:schemeClr>
                </a:solidFill>
              </a:rPr>
              <a:t>Smart </a:t>
            </a:r>
            <a:r>
              <a:rPr lang="en-GB" sz="1030" dirty="0">
                <a:solidFill>
                  <a:schemeClr val="tx1">
                    <a:lumMod val="50000"/>
                    <a:lumOff val="50000"/>
                  </a:schemeClr>
                </a:solidFill>
              </a:rPr>
              <a:t>Grid </a:t>
            </a:r>
            <a:r>
              <a:rPr lang="en-GB" sz="1030" dirty="0" smtClean="0">
                <a:solidFill>
                  <a:schemeClr val="tx1">
                    <a:lumMod val="50000"/>
                    <a:lumOff val="50000"/>
                  </a:schemeClr>
                </a:solidFill>
              </a:rPr>
              <a:t>Technologies, Singapore Sept </a:t>
            </a:r>
            <a:r>
              <a:rPr lang="en-GB" sz="1030" dirty="0">
                <a:solidFill>
                  <a:schemeClr val="tx1">
                    <a:lumMod val="50000"/>
                    <a:lumOff val="50000"/>
                  </a:schemeClr>
                </a:solidFill>
              </a:rPr>
              <a:t>2017. </a:t>
            </a:r>
            <a:r>
              <a:rPr lang="en-SG" sz="1030" dirty="0">
                <a:solidFill>
                  <a:schemeClr val="tx1">
                    <a:lumMod val="50000"/>
                    <a:lumOff val="50000"/>
                  </a:schemeClr>
                </a:solidFill>
              </a:rPr>
              <a:t>PRODUCTIVE FACADES: POTENTIAL ENERGY AND FOOD HARVESTING IN SINGAPORE’S RESIDENTIAL BUILDINGS. </a:t>
            </a:r>
            <a:r>
              <a:rPr lang="en-GB" sz="1030" dirty="0" smtClean="0">
                <a:solidFill>
                  <a:schemeClr val="tx1">
                    <a:lumMod val="50000"/>
                    <a:lumOff val="50000"/>
                  </a:schemeClr>
                </a:solidFill>
              </a:rPr>
              <a:t>Dr Abel TABLADA. </a:t>
            </a:r>
            <a:r>
              <a:rPr lang="en-GB" sz="1030" dirty="0" err="1" smtClean="0">
                <a:solidFill>
                  <a:schemeClr val="tx1">
                    <a:lumMod val="50000"/>
                    <a:lumOff val="50000"/>
                  </a:schemeClr>
                </a:solidFill>
              </a:rPr>
              <a:t>Dept</a:t>
            </a:r>
            <a:r>
              <a:rPr lang="en-GB" sz="1030" dirty="0" smtClean="0">
                <a:solidFill>
                  <a:schemeClr val="tx1">
                    <a:lumMod val="50000"/>
                    <a:lumOff val="50000"/>
                  </a:schemeClr>
                </a:solidFill>
              </a:rPr>
              <a:t> of Arch., SDE, NUS</a:t>
            </a:r>
            <a:endParaRPr lang="en-GB" sz="1030" dirty="0">
              <a:solidFill>
                <a:schemeClr val="tx1">
                  <a:lumMod val="50000"/>
                  <a:lumOff val="50000"/>
                </a:schemeClr>
              </a:solidFill>
            </a:endParaRPr>
          </a:p>
        </p:txBody>
      </p:sp>
      <p:cxnSp>
        <p:nvCxnSpPr>
          <p:cNvPr id="14" name="Straight Connector 13"/>
          <p:cNvCxnSpPr/>
          <p:nvPr/>
        </p:nvCxnSpPr>
        <p:spPr>
          <a:xfrm flipV="1">
            <a:off x="-1" y="6611779"/>
            <a:ext cx="12192001" cy="1"/>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5" name="Rectangle 4"/>
          <p:cNvSpPr/>
          <p:nvPr/>
        </p:nvSpPr>
        <p:spPr>
          <a:xfrm>
            <a:off x="-1" y="36023"/>
            <a:ext cx="10934701" cy="461665"/>
          </a:xfrm>
          <a:prstGeom prst="rect">
            <a:avLst/>
          </a:prstGeom>
          <a:solidFill>
            <a:srgbClr val="002060"/>
          </a:solidFill>
        </p:spPr>
        <p:txBody>
          <a:bodyPr wrap="square">
            <a:spAutoFit/>
          </a:bodyPr>
          <a:lstStyle/>
          <a:p>
            <a:pPr lvl="0">
              <a:spcBef>
                <a:spcPts val="150"/>
              </a:spcBef>
            </a:pPr>
            <a:r>
              <a:rPr lang="en-US" altLang="zh-CN" sz="2400" b="1" dirty="0" smtClean="0">
                <a:solidFill>
                  <a:schemeClr val="bg1"/>
                </a:solidFill>
                <a:latin typeface="Calibri Light" panose="020F0302020204030204" pitchFamily="34" charset="0"/>
                <a:ea typeface="SimSun" panose="02010600030101010101" pitchFamily="2" charset="-122"/>
                <a:cs typeface="Times New Roman" panose="02020603050405020304" pitchFamily="18" charset="0"/>
              </a:rPr>
              <a:t> </a:t>
            </a:r>
            <a:r>
              <a:rPr lang="en-US" altLang="zh-CN" sz="2400" b="1" dirty="0">
                <a:solidFill>
                  <a:prstClr val="white"/>
                </a:solidFill>
                <a:latin typeface="Calibri Light" panose="020F0302020204030204" pitchFamily="34" charset="0"/>
                <a:ea typeface="SimSun" panose="02010600030101010101" pitchFamily="2" charset="-122"/>
                <a:cs typeface="Times New Roman" panose="02020603050405020304" pitchFamily="18" charset="0"/>
              </a:rPr>
              <a:t> </a:t>
            </a:r>
            <a:r>
              <a:rPr lang="en-US" altLang="zh-CN" sz="1200" b="1" dirty="0" smtClean="0">
                <a:solidFill>
                  <a:prstClr val="white"/>
                </a:solidFill>
                <a:latin typeface="Calibri Light" panose="020F0302020204030204" pitchFamily="34" charset="0"/>
                <a:ea typeface="SimSun" panose="02010600030101010101" pitchFamily="2" charset="-122"/>
                <a:cs typeface="Times New Roman" panose="02020603050405020304" pitchFamily="18" charset="0"/>
              </a:rPr>
              <a:t>37/50</a:t>
            </a:r>
            <a:r>
              <a:rPr lang="en-US" altLang="zh-CN" sz="2400" b="1" dirty="0" smtClean="0">
                <a:solidFill>
                  <a:prstClr val="white"/>
                </a:solidFill>
                <a:latin typeface="Calibri Light" panose="020F0302020204030204" pitchFamily="34" charset="0"/>
                <a:ea typeface="SimSun" panose="02010600030101010101" pitchFamily="2" charset="-122"/>
                <a:cs typeface="Times New Roman" panose="02020603050405020304" pitchFamily="18" charset="0"/>
              </a:rPr>
              <a:t>   </a:t>
            </a:r>
            <a:r>
              <a:rPr lang="en-US" altLang="zh-CN" sz="2400" b="1" dirty="0">
                <a:solidFill>
                  <a:prstClr val="white"/>
                </a:solidFill>
                <a:latin typeface="Calibri Light" panose="020F0302020204030204" pitchFamily="34" charset="0"/>
                <a:ea typeface="SimSun" panose="02010600030101010101" pitchFamily="2" charset="-122"/>
                <a:cs typeface="Times New Roman" panose="02020603050405020304" pitchFamily="18" charset="0"/>
              </a:rPr>
              <a:t>IV. Productive facades / Design </a:t>
            </a:r>
            <a:r>
              <a:rPr lang="en-US" altLang="zh-CN" sz="2400" b="1" dirty="0" smtClean="0">
                <a:solidFill>
                  <a:prstClr val="white"/>
                </a:solidFill>
                <a:latin typeface="Calibri Light" panose="020F0302020204030204" pitchFamily="34" charset="0"/>
                <a:ea typeface="SimSun" panose="02010600030101010101" pitchFamily="2" charset="-122"/>
                <a:cs typeface="Times New Roman" panose="02020603050405020304" pitchFamily="18" charset="0"/>
              </a:rPr>
              <a:t>development</a:t>
            </a:r>
            <a:endParaRPr lang="en-US" altLang="zh-CN" sz="2400" b="1" dirty="0">
              <a:solidFill>
                <a:prstClr val="white"/>
              </a:solidFill>
              <a:latin typeface="Calibri Light" panose="020F0302020204030204" pitchFamily="34" charset="0"/>
              <a:ea typeface="SimSun" panose="02010600030101010101" pitchFamily="2" charset="-122"/>
              <a:cs typeface="Times New Roman" panose="02020603050405020304" pitchFamily="18" charset="0"/>
            </a:endParaRPr>
          </a:p>
        </p:txBody>
      </p:sp>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88304" y="102948"/>
            <a:ext cx="864393" cy="394740"/>
          </a:xfrm>
          <a:prstGeom prst="rect">
            <a:avLst/>
          </a:prstGeom>
        </p:spPr>
      </p:pic>
      <p:cxnSp>
        <p:nvCxnSpPr>
          <p:cNvPr id="17" name="Straight Connector 16"/>
          <p:cNvCxnSpPr/>
          <p:nvPr/>
        </p:nvCxnSpPr>
        <p:spPr>
          <a:xfrm>
            <a:off x="0" y="497688"/>
            <a:ext cx="10934700" cy="1"/>
          </a:xfrm>
          <a:prstGeom prst="line">
            <a:avLst/>
          </a:prstGeom>
          <a:ln w="38100">
            <a:solidFill>
              <a:srgbClr val="F0A51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9609711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17"/>
          <p:cNvGrpSpPr>
            <a:grpSpLocks/>
          </p:cNvGrpSpPr>
          <p:nvPr/>
        </p:nvGrpSpPr>
        <p:grpSpPr bwMode="auto">
          <a:xfrm>
            <a:off x="1879492" y="796138"/>
            <a:ext cx="7620109" cy="5363362"/>
            <a:chOff x="2672293" y="0"/>
            <a:chExt cx="32122532" cy="27103390"/>
          </a:xfrm>
        </p:grpSpPr>
        <p:grpSp>
          <p:nvGrpSpPr>
            <p:cNvPr id="22" name="Group 18"/>
            <p:cNvGrpSpPr>
              <a:grpSpLocks/>
            </p:cNvGrpSpPr>
            <p:nvPr/>
          </p:nvGrpSpPr>
          <p:grpSpPr bwMode="auto">
            <a:xfrm>
              <a:off x="2672293" y="0"/>
              <a:ext cx="32122532" cy="27103390"/>
              <a:chOff x="1696389" y="-1"/>
              <a:chExt cx="32122532" cy="27103390"/>
            </a:xfrm>
          </p:grpSpPr>
          <p:graphicFrame>
            <p:nvGraphicFramePr>
              <p:cNvPr id="24" name="Diagram 23"/>
              <p:cNvGraphicFramePr/>
              <p:nvPr/>
            </p:nvGraphicFramePr>
            <p:xfrm>
              <a:off x="1696389" y="-1"/>
              <a:ext cx="32122532" cy="2710339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5" name="Rectangle 24"/>
              <p:cNvSpPr/>
              <p:nvPr/>
            </p:nvSpPr>
            <p:spPr>
              <a:xfrm>
                <a:off x="15965815" y="6749027"/>
                <a:ext cx="3344536" cy="1404422"/>
              </a:xfrm>
              <a:prstGeom prst="rect">
                <a:avLst/>
              </a:prstGeom>
              <a:solidFill>
                <a:sysClr val="window" lastClr="FFFFFF"/>
              </a:solidFill>
              <a:ln w="12700" cap="flat" cmpd="sng" algn="ctr">
                <a:noFill/>
                <a:prstDash val="solid"/>
                <a:miter lim="800000"/>
              </a:ln>
              <a:effectLst/>
            </p:spPr>
            <p:txBody>
              <a:bodyPr anchor="ctr"/>
              <a:lstStyle/>
              <a:p>
                <a:pPr algn="ctr" defTabSz="595078">
                  <a:defRPr/>
                </a:pPr>
                <a:endParaRPr lang="en-SG" sz="1400" kern="0">
                  <a:solidFill>
                    <a:prstClr val="white"/>
                  </a:solidFill>
                  <a:latin typeface="Calibri" panose="020F0502020204030204"/>
                </a:endParaRPr>
              </a:p>
            </p:txBody>
          </p:sp>
          <p:sp>
            <p:nvSpPr>
              <p:cNvPr id="26" name="Down Arrow 25"/>
              <p:cNvSpPr/>
              <p:nvPr/>
            </p:nvSpPr>
            <p:spPr>
              <a:xfrm>
                <a:off x="15965815" y="6729521"/>
                <a:ext cx="1832090" cy="1462940"/>
              </a:xfrm>
              <a:prstGeom prst="downArrow">
                <a:avLst>
                  <a:gd name="adj1" fmla="val 50000"/>
                  <a:gd name="adj2" fmla="val 69512"/>
                </a:avLst>
              </a:prstGeom>
              <a:solidFill>
                <a:srgbClr val="5B9BD5">
                  <a:lumMod val="75000"/>
                </a:srgbClr>
              </a:solidFill>
              <a:ln w="12700" cap="flat" cmpd="sng" algn="ctr">
                <a:noFill/>
                <a:prstDash val="solid"/>
                <a:miter lim="800000"/>
              </a:ln>
              <a:effectLst/>
            </p:spPr>
            <p:txBody>
              <a:bodyPr anchor="ctr"/>
              <a:lstStyle/>
              <a:p>
                <a:pPr algn="ctr" defTabSz="595078">
                  <a:defRPr/>
                </a:pPr>
                <a:endParaRPr lang="en-SG" sz="1400" kern="0">
                  <a:solidFill>
                    <a:prstClr val="white"/>
                  </a:solidFill>
                  <a:latin typeface="Calibri" panose="020F0502020204030204"/>
                </a:endParaRPr>
              </a:p>
            </p:txBody>
          </p:sp>
          <p:sp>
            <p:nvSpPr>
              <p:cNvPr id="27" name="Down Arrow 26"/>
              <p:cNvSpPr/>
              <p:nvPr/>
            </p:nvSpPr>
            <p:spPr>
              <a:xfrm rot="10800000">
                <a:off x="17758922" y="6749027"/>
                <a:ext cx="1832090" cy="1443434"/>
              </a:xfrm>
              <a:prstGeom prst="downArrow">
                <a:avLst>
                  <a:gd name="adj1" fmla="val 50000"/>
                  <a:gd name="adj2" fmla="val 69512"/>
                </a:avLst>
              </a:prstGeom>
              <a:solidFill>
                <a:srgbClr val="5B9BD5">
                  <a:lumMod val="75000"/>
                </a:srgbClr>
              </a:solidFill>
              <a:ln w="12700" cap="flat" cmpd="sng" algn="ctr">
                <a:noFill/>
                <a:prstDash val="solid"/>
                <a:miter lim="800000"/>
              </a:ln>
              <a:effectLst/>
            </p:spPr>
            <p:txBody>
              <a:bodyPr anchor="ctr"/>
              <a:lstStyle/>
              <a:p>
                <a:pPr algn="ctr" defTabSz="595078">
                  <a:defRPr/>
                </a:pPr>
                <a:endParaRPr lang="en-SG" sz="1400" kern="0">
                  <a:solidFill>
                    <a:prstClr val="white"/>
                  </a:solidFill>
                  <a:latin typeface="Calibri" panose="020F0502020204030204"/>
                </a:endParaRPr>
              </a:p>
            </p:txBody>
          </p:sp>
        </p:grpSp>
        <p:sp>
          <p:nvSpPr>
            <p:cNvPr id="23" name="Rectangle 2"/>
            <p:cNvSpPr>
              <a:spLocks noChangeArrowheads="1"/>
            </p:cNvSpPr>
            <p:nvPr/>
          </p:nvSpPr>
          <p:spPr bwMode="auto">
            <a:xfrm rot="16200000">
              <a:off x="-4021152" y="14898672"/>
              <a:ext cx="14873218" cy="1460791"/>
            </a:xfrm>
            <a:prstGeom prst="rect">
              <a:avLst/>
            </a:prstGeom>
            <a:solidFill>
              <a:srgbClr val="2E75B6"/>
            </a:solidFill>
            <a:ln>
              <a:noFill/>
            </a:ln>
            <a:effectLst/>
          </p:spPr>
          <p:txBody>
            <a:bodyPr lIns="23137" tIns="11569" rIns="23137" bIns="11569" anchor="ctr">
              <a:spAutoFit/>
            </a:bodyPr>
            <a:lstStyle/>
            <a:p>
              <a:pPr algn="ctr">
                <a:lnSpc>
                  <a:spcPct val="150000"/>
                </a:lnSpc>
                <a:spcBef>
                  <a:spcPts val="304"/>
                </a:spcBef>
                <a:spcAft>
                  <a:spcPts val="455"/>
                </a:spcAft>
                <a:defRPr/>
              </a:pPr>
              <a:r>
                <a:rPr lang="en-GB" altLang="zh-CN" sz="1400" kern="0" dirty="0">
                  <a:solidFill>
                    <a:prstClr val="white"/>
                  </a:solidFill>
                  <a:latin typeface="Calibri" panose="020F0502020204030204"/>
                  <a:ea typeface="MS Mincho" charset="-128"/>
                  <a:cs typeface="Calibri" panose="020F0502020204030204" pitchFamily="34" charset="0"/>
                </a:rPr>
                <a:t>MCDA method/VIKOR</a:t>
              </a:r>
              <a:r>
                <a:rPr lang="en-US" altLang="zh-CN" sz="1400" kern="0" dirty="0">
                  <a:solidFill>
                    <a:prstClr val="white"/>
                  </a:solidFill>
                  <a:latin typeface="Calibri" panose="020F0502020204030204"/>
                  <a:ea typeface="宋体" panose="02010600030101010101" pitchFamily="2" charset="-122"/>
                </a:rPr>
                <a:t> </a:t>
              </a:r>
              <a:endParaRPr lang="en-US" altLang="zh-CN" sz="1400" kern="0" dirty="0">
                <a:solidFill>
                  <a:prstClr val="white"/>
                </a:solidFill>
                <a:latin typeface="Arial" panose="020B0604020202020204" pitchFamily="34" charset="0"/>
                <a:ea typeface="宋体" panose="02010600030101010101" pitchFamily="2" charset="-122"/>
              </a:endParaRPr>
            </a:p>
          </p:txBody>
        </p:sp>
      </p:grpSp>
      <p:sp>
        <p:nvSpPr>
          <p:cNvPr id="15" name="Rectangle 14"/>
          <p:cNvSpPr/>
          <p:nvPr/>
        </p:nvSpPr>
        <p:spPr>
          <a:xfrm>
            <a:off x="1716088" y="4559301"/>
            <a:ext cx="8240712" cy="18212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8" name="TextBox 27"/>
          <p:cNvSpPr txBox="1"/>
          <p:nvPr/>
        </p:nvSpPr>
        <p:spPr>
          <a:xfrm>
            <a:off x="177800" y="6611779"/>
            <a:ext cx="11752943" cy="250838"/>
          </a:xfrm>
          <a:prstGeom prst="rect">
            <a:avLst/>
          </a:prstGeom>
          <a:noFill/>
        </p:spPr>
        <p:txBody>
          <a:bodyPr wrap="square" rtlCol="0">
            <a:spAutoFit/>
          </a:bodyPr>
          <a:lstStyle/>
          <a:p>
            <a:r>
              <a:rPr lang="en-GB" sz="1030" dirty="0">
                <a:solidFill>
                  <a:schemeClr val="tx1">
                    <a:lumMod val="50000"/>
                    <a:lumOff val="50000"/>
                  </a:schemeClr>
                </a:solidFill>
              </a:rPr>
              <a:t>1st </a:t>
            </a:r>
            <a:r>
              <a:rPr lang="en-GB" sz="1030" dirty="0" err="1" smtClean="0">
                <a:solidFill>
                  <a:schemeClr val="tx1">
                    <a:lumMod val="50000"/>
                    <a:lumOff val="50000"/>
                  </a:schemeClr>
                </a:solidFill>
              </a:rPr>
              <a:t>Int</a:t>
            </a:r>
            <a:r>
              <a:rPr lang="en-GB" sz="1030" dirty="0" smtClean="0">
                <a:solidFill>
                  <a:schemeClr val="tx1">
                    <a:lumMod val="50000"/>
                    <a:lumOff val="50000"/>
                  </a:schemeClr>
                </a:solidFill>
              </a:rPr>
              <a:t> </a:t>
            </a:r>
            <a:r>
              <a:rPr lang="en-GB" sz="1030" dirty="0" err="1" smtClean="0">
                <a:solidFill>
                  <a:schemeClr val="tx1">
                    <a:lumMod val="50000"/>
                    <a:lumOff val="50000"/>
                  </a:schemeClr>
                </a:solidFill>
              </a:rPr>
              <a:t>Conf</a:t>
            </a:r>
            <a:r>
              <a:rPr lang="en-GB" sz="1030" dirty="0" smtClean="0">
                <a:solidFill>
                  <a:schemeClr val="tx1">
                    <a:lumMod val="50000"/>
                    <a:lumOff val="50000"/>
                  </a:schemeClr>
                </a:solidFill>
              </a:rPr>
              <a:t> </a:t>
            </a:r>
            <a:r>
              <a:rPr lang="en-GB" sz="1030" dirty="0">
                <a:solidFill>
                  <a:schemeClr val="tx1">
                    <a:lumMod val="50000"/>
                    <a:lumOff val="50000"/>
                  </a:schemeClr>
                </a:solidFill>
              </a:rPr>
              <a:t>on </a:t>
            </a:r>
            <a:r>
              <a:rPr lang="en-GB" sz="1030" dirty="0" smtClean="0">
                <a:solidFill>
                  <a:schemeClr val="tx1">
                    <a:lumMod val="50000"/>
                    <a:lumOff val="50000"/>
                  </a:schemeClr>
                </a:solidFill>
              </a:rPr>
              <a:t>Smart </a:t>
            </a:r>
            <a:r>
              <a:rPr lang="en-GB" sz="1030" dirty="0">
                <a:solidFill>
                  <a:schemeClr val="tx1">
                    <a:lumMod val="50000"/>
                    <a:lumOff val="50000"/>
                  </a:schemeClr>
                </a:solidFill>
              </a:rPr>
              <a:t>Grid </a:t>
            </a:r>
            <a:r>
              <a:rPr lang="en-GB" sz="1030" dirty="0" smtClean="0">
                <a:solidFill>
                  <a:schemeClr val="tx1">
                    <a:lumMod val="50000"/>
                    <a:lumOff val="50000"/>
                  </a:schemeClr>
                </a:solidFill>
              </a:rPr>
              <a:t>Technologies, Singapore Sept </a:t>
            </a:r>
            <a:r>
              <a:rPr lang="en-GB" sz="1030" dirty="0">
                <a:solidFill>
                  <a:schemeClr val="tx1">
                    <a:lumMod val="50000"/>
                    <a:lumOff val="50000"/>
                  </a:schemeClr>
                </a:solidFill>
              </a:rPr>
              <a:t>2017. </a:t>
            </a:r>
            <a:r>
              <a:rPr lang="en-SG" sz="1030" dirty="0">
                <a:solidFill>
                  <a:schemeClr val="tx1">
                    <a:lumMod val="50000"/>
                    <a:lumOff val="50000"/>
                  </a:schemeClr>
                </a:solidFill>
              </a:rPr>
              <a:t>PRODUCTIVE FACADES: POTENTIAL ENERGY AND FOOD HARVESTING IN SINGAPORE’S RESIDENTIAL BUILDINGS. </a:t>
            </a:r>
            <a:r>
              <a:rPr lang="en-GB" sz="1030" dirty="0" smtClean="0">
                <a:solidFill>
                  <a:schemeClr val="tx1">
                    <a:lumMod val="50000"/>
                    <a:lumOff val="50000"/>
                  </a:schemeClr>
                </a:solidFill>
              </a:rPr>
              <a:t>Dr Abel TABLADA. </a:t>
            </a:r>
            <a:r>
              <a:rPr lang="en-GB" sz="1030" dirty="0" err="1" smtClean="0">
                <a:solidFill>
                  <a:schemeClr val="tx1">
                    <a:lumMod val="50000"/>
                    <a:lumOff val="50000"/>
                  </a:schemeClr>
                </a:solidFill>
              </a:rPr>
              <a:t>Dept</a:t>
            </a:r>
            <a:r>
              <a:rPr lang="en-GB" sz="1030" dirty="0" smtClean="0">
                <a:solidFill>
                  <a:schemeClr val="tx1">
                    <a:lumMod val="50000"/>
                    <a:lumOff val="50000"/>
                  </a:schemeClr>
                </a:solidFill>
              </a:rPr>
              <a:t> of Arch., SDE, NUS</a:t>
            </a:r>
            <a:endParaRPr lang="en-GB" sz="1030" dirty="0">
              <a:solidFill>
                <a:schemeClr val="tx1">
                  <a:lumMod val="50000"/>
                  <a:lumOff val="50000"/>
                </a:schemeClr>
              </a:solidFill>
            </a:endParaRPr>
          </a:p>
        </p:txBody>
      </p:sp>
      <p:cxnSp>
        <p:nvCxnSpPr>
          <p:cNvPr id="29" name="Straight Connector 28"/>
          <p:cNvCxnSpPr/>
          <p:nvPr/>
        </p:nvCxnSpPr>
        <p:spPr>
          <a:xfrm flipV="1">
            <a:off x="-1" y="6611779"/>
            <a:ext cx="12192001" cy="1"/>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6" name="Rectangle 4"/>
          <p:cNvSpPr/>
          <p:nvPr/>
        </p:nvSpPr>
        <p:spPr>
          <a:xfrm>
            <a:off x="-1" y="36023"/>
            <a:ext cx="10934701" cy="461665"/>
          </a:xfrm>
          <a:prstGeom prst="rect">
            <a:avLst/>
          </a:prstGeom>
          <a:solidFill>
            <a:srgbClr val="002060"/>
          </a:solidFill>
        </p:spPr>
        <p:txBody>
          <a:bodyPr wrap="square">
            <a:spAutoFit/>
          </a:bodyPr>
          <a:lstStyle/>
          <a:p>
            <a:pPr lvl="0">
              <a:spcBef>
                <a:spcPts val="150"/>
              </a:spcBef>
            </a:pPr>
            <a:r>
              <a:rPr lang="en-US" altLang="zh-CN" sz="2400" b="1" dirty="0" smtClean="0">
                <a:solidFill>
                  <a:schemeClr val="bg1"/>
                </a:solidFill>
                <a:latin typeface="Calibri Light" panose="020F0302020204030204" pitchFamily="34" charset="0"/>
                <a:ea typeface="SimSun" panose="02010600030101010101" pitchFamily="2" charset="-122"/>
                <a:cs typeface="Times New Roman" panose="02020603050405020304" pitchFamily="18" charset="0"/>
              </a:rPr>
              <a:t> </a:t>
            </a:r>
            <a:r>
              <a:rPr lang="en-US" altLang="zh-CN" sz="2400" b="1" dirty="0">
                <a:solidFill>
                  <a:prstClr val="white"/>
                </a:solidFill>
                <a:latin typeface="Calibri Light" panose="020F0302020204030204" pitchFamily="34" charset="0"/>
                <a:ea typeface="SimSun" panose="02010600030101010101" pitchFamily="2" charset="-122"/>
                <a:cs typeface="Times New Roman" panose="02020603050405020304" pitchFamily="18" charset="0"/>
              </a:rPr>
              <a:t> </a:t>
            </a:r>
            <a:r>
              <a:rPr lang="en-US" altLang="zh-CN" sz="1200" b="1" dirty="0" smtClean="0">
                <a:solidFill>
                  <a:prstClr val="white"/>
                </a:solidFill>
                <a:latin typeface="Calibri Light" panose="020F0302020204030204" pitchFamily="34" charset="0"/>
                <a:ea typeface="SimSun" panose="02010600030101010101" pitchFamily="2" charset="-122"/>
                <a:cs typeface="Times New Roman" panose="02020603050405020304" pitchFamily="18" charset="0"/>
              </a:rPr>
              <a:t>38/50</a:t>
            </a:r>
            <a:r>
              <a:rPr lang="en-US" altLang="zh-CN" sz="2400" b="1" dirty="0" smtClean="0">
                <a:solidFill>
                  <a:prstClr val="white"/>
                </a:solidFill>
                <a:latin typeface="Calibri Light" panose="020F0302020204030204" pitchFamily="34" charset="0"/>
                <a:ea typeface="SimSun" panose="02010600030101010101" pitchFamily="2" charset="-122"/>
                <a:cs typeface="Times New Roman" panose="02020603050405020304" pitchFamily="18" charset="0"/>
              </a:rPr>
              <a:t>   </a:t>
            </a:r>
            <a:r>
              <a:rPr lang="en-US" altLang="zh-CN" sz="2400" b="1" dirty="0">
                <a:solidFill>
                  <a:prstClr val="white"/>
                </a:solidFill>
                <a:latin typeface="Calibri Light" panose="020F0302020204030204" pitchFamily="34" charset="0"/>
                <a:ea typeface="SimSun" panose="02010600030101010101" pitchFamily="2" charset="-122"/>
                <a:cs typeface="Times New Roman" panose="02020603050405020304" pitchFamily="18" charset="0"/>
              </a:rPr>
              <a:t>IV. Productive facades / Design </a:t>
            </a:r>
            <a:r>
              <a:rPr lang="en-US" altLang="zh-CN" sz="2400" b="1" dirty="0" smtClean="0">
                <a:solidFill>
                  <a:prstClr val="white"/>
                </a:solidFill>
                <a:latin typeface="Calibri Light" panose="020F0302020204030204" pitchFamily="34" charset="0"/>
                <a:ea typeface="SimSun" panose="02010600030101010101" pitchFamily="2" charset="-122"/>
                <a:cs typeface="Times New Roman" panose="02020603050405020304" pitchFamily="18" charset="0"/>
              </a:rPr>
              <a:t>development</a:t>
            </a:r>
            <a:endParaRPr lang="en-US" altLang="zh-CN" sz="2400" b="1" dirty="0">
              <a:solidFill>
                <a:prstClr val="white"/>
              </a:solidFill>
              <a:latin typeface="Calibri Light" panose="020F0302020204030204" pitchFamily="34" charset="0"/>
              <a:ea typeface="SimSun" panose="02010600030101010101" pitchFamily="2" charset="-122"/>
              <a:cs typeface="Times New Roman" panose="02020603050405020304" pitchFamily="18" charset="0"/>
            </a:endParaRPr>
          </a:p>
        </p:txBody>
      </p:sp>
      <p:pic>
        <p:nvPicPr>
          <p:cNvPr id="17" name="Picture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188304" y="102948"/>
            <a:ext cx="864393" cy="394740"/>
          </a:xfrm>
          <a:prstGeom prst="rect">
            <a:avLst/>
          </a:prstGeom>
        </p:spPr>
      </p:pic>
      <p:cxnSp>
        <p:nvCxnSpPr>
          <p:cNvPr id="30" name="Straight Connector 29"/>
          <p:cNvCxnSpPr/>
          <p:nvPr/>
        </p:nvCxnSpPr>
        <p:spPr>
          <a:xfrm>
            <a:off x="0" y="497688"/>
            <a:ext cx="10934700" cy="1"/>
          </a:xfrm>
          <a:prstGeom prst="line">
            <a:avLst/>
          </a:prstGeom>
          <a:ln w="38100">
            <a:solidFill>
              <a:srgbClr val="F0A51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848029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177800" y="6611779"/>
            <a:ext cx="11752943" cy="250838"/>
          </a:xfrm>
          <a:prstGeom prst="rect">
            <a:avLst/>
          </a:prstGeom>
          <a:noFill/>
        </p:spPr>
        <p:txBody>
          <a:bodyPr wrap="square" rtlCol="0">
            <a:spAutoFit/>
          </a:bodyPr>
          <a:lstStyle/>
          <a:p>
            <a:r>
              <a:rPr lang="en-GB" sz="1030" dirty="0">
                <a:solidFill>
                  <a:schemeClr val="tx1">
                    <a:lumMod val="50000"/>
                    <a:lumOff val="50000"/>
                  </a:schemeClr>
                </a:solidFill>
              </a:rPr>
              <a:t>1st </a:t>
            </a:r>
            <a:r>
              <a:rPr lang="en-GB" sz="1030" dirty="0" err="1" smtClean="0">
                <a:solidFill>
                  <a:schemeClr val="tx1">
                    <a:lumMod val="50000"/>
                    <a:lumOff val="50000"/>
                  </a:schemeClr>
                </a:solidFill>
              </a:rPr>
              <a:t>Int</a:t>
            </a:r>
            <a:r>
              <a:rPr lang="en-GB" sz="1030" dirty="0" smtClean="0">
                <a:solidFill>
                  <a:schemeClr val="tx1">
                    <a:lumMod val="50000"/>
                    <a:lumOff val="50000"/>
                  </a:schemeClr>
                </a:solidFill>
              </a:rPr>
              <a:t> </a:t>
            </a:r>
            <a:r>
              <a:rPr lang="en-GB" sz="1030" dirty="0" err="1" smtClean="0">
                <a:solidFill>
                  <a:schemeClr val="tx1">
                    <a:lumMod val="50000"/>
                    <a:lumOff val="50000"/>
                  </a:schemeClr>
                </a:solidFill>
              </a:rPr>
              <a:t>Conf</a:t>
            </a:r>
            <a:r>
              <a:rPr lang="en-GB" sz="1030" dirty="0" smtClean="0">
                <a:solidFill>
                  <a:schemeClr val="tx1">
                    <a:lumMod val="50000"/>
                    <a:lumOff val="50000"/>
                  </a:schemeClr>
                </a:solidFill>
              </a:rPr>
              <a:t> </a:t>
            </a:r>
            <a:r>
              <a:rPr lang="en-GB" sz="1030" dirty="0">
                <a:solidFill>
                  <a:schemeClr val="tx1">
                    <a:lumMod val="50000"/>
                    <a:lumOff val="50000"/>
                  </a:schemeClr>
                </a:solidFill>
              </a:rPr>
              <a:t>on </a:t>
            </a:r>
            <a:r>
              <a:rPr lang="en-GB" sz="1030" dirty="0" smtClean="0">
                <a:solidFill>
                  <a:schemeClr val="tx1">
                    <a:lumMod val="50000"/>
                    <a:lumOff val="50000"/>
                  </a:schemeClr>
                </a:solidFill>
              </a:rPr>
              <a:t>Smart </a:t>
            </a:r>
            <a:r>
              <a:rPr lang="en-GB" sz="1030" dirty="0">
                <a:solidFill>
                  <a:schemeClr val="tx1">
                    <a:lumMod val="50000"/>
                    <a:lumOff val="50000"/>
                  </a:schemeClr>
                </a:solidFill>
              </a:rPr>
              <a:t>Grid </a:t>
            </a:r>
            <a:r>
              <a:rPr lang="en-GB" sz="1030" dirty="0" smtClean="0">
                <a:solidFill>
                  <a:schemeClr val="tx1">
                    <a:lumMod val="50000"/>
                    <a:lumOff val="50000"/>
                  </a:schemeClr>
                </a:solidFill>
              </a:rPr>
              <a:t>Technologies, Singapore Sept </a:t>
            </a:r>
            <a:r>
              <a:rPr lang="en-GB" sz="1030" dirty="0">
                <a:solidFill>
                  <a:schemeClr val="tx1">
                    <a:lumMod val="50000"/>
                    <a:lumOff val="50000"/>
                  </a:schemeClr>
                </a:solidFill>
              </a:rPr>
              <a:t>2017. </a:t>
            </a:r>
            <a:r>
              <a:rPr lang="en-SG" sz="1030" dirty="0">
                <a:solidFill>
                  <a:schemeClr val="tx1">
                    <a:lumMod val="50000"/>
                    <a:lumOff val="50000"/>
                  </a:schemeClr>
                </a:solidFill>
              </a:rPr>
              <a:t>PRODUCTIVE FACADES: POTENTIAL ENERGY AND FOOD HARVESTING IN SINGAPORE’S RESIDENTIAL BUILDINGS. </a:t>
            </a:r>
            <a:r>
              <a:rPr lang="en-GB" sz="1030" dirty="0" smtClean="0">
                <a:solidFill>
                  <a:schemeClr val="tx1">
                    <a:lumMod val="50000"/>
                    <a:lumOff val="50000"/>
                  </a:schemeClr>
                </a:solidFill>
              </a:rPr>
              <a:t>Dr Abel TABLADA. </a:t>
            </a:r>
            <a:r>
              <a:rPr lang="en-GB" sz="1030" dirty="0" err="1" smtClean="0">
                <a:solidFill>
                  <a:schemeClr val="tx1">
                    <a:lumMod val="50000"/>
                    <a:lumOff val="50000"/>
                  </a:schemeClr>
                </a:solidFill>
              </a:rPr>
              <a:t>Dept</a:t>
            </a:r>
            <a:r>
              <a:rPr lang="en-GB" sz="1030" dirty="0" smtClean="0">
                <a:solidFill>
                  <a:schemeClr val="tx1">
                    <a:lumMod val="50000"/>
                    <a:lumOff val="50000"/>
                  </a:schemeClr>
                </a:solidFill>
              </a:rPr>
              <a:t> of Arch., SDE, NUS</a:t>
            </a:r>
            <a:endParaRPr lang="en-GB" sz="1030" dirty="0">
              <a:solidFill>
                <a:schemeClr val="tx1">
                  <a:lumMod val="50000"/>
                  <a:lumOff val="50000"/>
                </a:schemeClr>
              </a:solidFill>
            </a:endParaRPr>
          </a:p>
        </p:txBody>
      </p:sp>
      <p:cxnSp>
        <p:nvCxnSpPr>
          <p:cNvPr id="14" name="Straight Connector 13"/>
          <p:cNvCxnSpPr/>
          <p:nvPr/>
        </p:nvCxnSpPr>
        <p:spPr>
          <a:xfrm flipV="1">
            <a:off x="-1" y="6611779"/>
            <a:ext cx="12192001" cy="1"/>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028" name="Picture 4" descr="Singapore's INDC and sectoral measur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807884"/>
            <a:ext cx="7975600" cy="560995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9651604" y="5982476"/>
            <a:ext cx="1724190" cy="276999"/>
          </a:xfrm>
          <a:prstGeom prst="rect">
            <a:avLst/>
          </a:prstGeom>
        </p:spPr>
        <p:txBody>
          <a:bodyPr wrap="none">
            <a:spAutoFit/>
          </a:bodyPr>
          <a:lstStyle/>
          <a:p>
            <a:r>
              <a:rPr lang="en-GB" sz="1200" dirty="0" smtClean="0"/>
              <a:t>Dec 2015 </a:t>
            </a:r>
            <a:r>
              <a:rPr lang="en-GB" sz="1200" dirty="0"/>
              <a:t>by Eugene </a:t>
            </a:r>
            <a:r>
              <a:rPr lang="en-GB" sz="1200" dirty="0" err="1"/>
              <a:t>Tay</a:t>
            </a:r>
            <a:r>
              <a:rPr lang="en-GB" sz="1200" dirty="0"/>
              <a:t> </a:t>
            </a:r>
          </a:p>
        </p:txBody>
      </p:sp>
      <p:sp>
        <p:nvSpPr>
          <p:cNvPr id="6" name="Rectangle 5"/>
          <p:cNvSpPr/>
          <p:nvPr/>
        </p:nvSpPr>
        <p:spPr>
          <a:xfrm>
            <a:off x="9651604" y="5443968"/>
            <a:ext cx="2688427" cy="553998"/>
          </a:xfrm>
          <a:prstGeom prst="rect">
            <a:avLst/>
          </a:prstGeom>
        </p:spPr>
        <p:txBody>
          <a:bodyPr wrap="square">
            <a:spAutoFit/>
          </a:bodyPr>
          <a:lstStyle/>
          <a:p>
            <a:r>
              <a:rPr lang="en-GB" sz="1000" dirty="0"/>
              <a:t>http://www.greenfuture.sg/2015/12/16/the-paris-agreement-what-it-means-for-singapore-and-what-more-can-we-do/</a:t>
            </a:r>
          </a:p>
        </p:txBody>
      </p:sp>
      <p:sp>
        <p:nvSpPr>
          <p:cNvPr id="17" name="Rectangle 4"/>
          <p:cNvSpPr/>
          <p:nvPr/>
        </p:nvSpPr>
        <p:spPr>
          <a:xfrm>
            <a:off x="-1" y="36023"/>
            <a:ext cx="10934701" cy="461665"/>
          </a:xfrm>
          <a:prstGeom prst="rect">
            <a:avLst/>
          </a:prstGeom>
          <a:solidFill>
            <a:srgbClr val="002060"/>
          </a:solidFill>
        </p:spPr>
        <p:txBody>
          <a:bodyPr wrap="square">
            <a:spAutoFit/>
          </a:bodyPr>
          <a:lstStyle/>
          <a:p>
            <a:pPr>
              <a:spcBef>
                <a:spcPts val="150"/>
              </a:spcBef>
            </a:pPr>
            <a:r>
              <a:rPr lang="en-US" altLang="zh-CN" sz="2400" b="1" dirty="0">
                <a:solidFill>
                  <a:schemeClr val="bg1"/>
                </a:solidFill>
                <a:latin typeface="Calibri Light" panose="020F0302020204030204" pitchFamily="34" charset="0"/>
                <a:ea typeface="SimSun" panose="02010600030101010101" pitchFamily="2" charset="-122"/>
                <a:cs typeface="Times New Roman" panose="02020603050405020304" pitchFamily="18" charset="0"/>
              </a:rPr>
              <a:t> </a:t>
            </a:r>
            <a:r>
              <a:rPr lang="en-US" altLang="zh-CN" sz="1200" b="1" dirty="0" smtClean="0">
                <a:solidFill>
                  <a:schemeClr val="bg1"/>
                </a:solidFill>
                <a:latin typeface="Calibri Light" panose="020F0302020204030204" pitchFamily="34" charset="0"/>
                <a:ea typeface="SimSun" panose="02010600030101010101" pitchFamily="2" charset="-122"/>
                <a:cs typeface="Times New Roman" panose="02020603050405020304" pitchFamily="18" charset="0"/>
              </a:rPr>
              <a:t>4/50</a:t>
            </a:r>
            <a:r>
              <a:rPr lang="en-US" altLang="zh-CN" sz="2400" b="1" dirty="0" smtClean="0">
                <a:solidFill>
                  <a:schemeClr val="bg1"/>
                </a:solidFill>
                <a:latin typeface="Calibri Light" panose="020F0302020204030204" pitchFamily="34" charset="0"/>
                <a:ea typeface="SimSun" panose="02010600030101010101" pitchFamily="2" charset="-122"/>
                <a:cs typeface="Times New Roman" panose="02020603050405020304" pitchFamily="18" charset="0"/>
              </a:rPr>
              <a:t>   </a:t>
            </a:r>
            <a:r>
              <a:rPr lang="en-US" altLang="zh-CN" sz="2400" b="1" dirty="0">
                <a:solidFill>
                  <a:schemeClr val="bg1"/>
                </a:solidFill>
                <a:latin typeface="Calibri Light" panose="020F0302020204030204" pitchFamily="34" charset="0"/>
                <a:ea typeface="SimSun" panose="02010600030101010101" pitchFamily="2" charset="-122"/>
                <a:cs typeface="Times New Roman" panose="02020603050405020304" pitchFamily="18" charset="0"/>
              </a:rPr>
              <a:t>I. Background</a:t>
            </a:r>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88304" y="102948"/>
            <a:ext cx="864393" cy="394740"/>
          </a:xfrm>
          <a:prstGeom prst="rect">
            <a:avLst/>
          </a:prstGeom>
        </p:spPr>
      </p:pic>
      <p:cxnSp>
        <p:nvCxnSpPr>
          <p:cNvPr id="19" name="Straight Connector 18"/>
          <p:cNvCxnSpPr/>
          <p:nvPr/>
        </p:nvCxnSpPr>
        <p:spPr>
          <a:xfrm>
            <a:off x="0" y="497688"/>
            <a:ext cx="10934700" cy="1"/>
          </a:xfrm>
          <a:prstGeom prst="line">
            <a:avLst/>
          </a:prstGeom>
          <a:ln w="38100">
            <a:solidFill>
              <a:srgbClr val="F0A51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6015417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6"/>
          <p:cNvSpPr>
            <a:spLocks noChangeArrowheads="1"/>
          </p:cNvSpPr>
          <p:nvPr/>
        </p:nvSpPr>
        <p:spPr bwMode="auto">
          <a:xfrm>
            <a:off x="5023444" y="4019463"/>
            <a:ext cx="1587500"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GB" altLang="en-US" sz="1400" dirty="0">
                <a:ea typeface="MS Mincho" pitchFamily="49" charset="-128"/>
                <a:cs typeface="Calibri" panose="020F0502020204030204" pitchFamily="34" charset="0"/>
              </a:rPr>
              <a:t>Image of the Rhino model and the Grasshopper / Ladybug algorithm for the parametric calculation of building performance indicators and sunlight access. </a:t>
            </a:r>
            <a:endParaRPr lang="en-SG" altLang="en-US" sz="1400" dirty="0">
              <a:ea typeface="MS Mincho" pitchFamily="49" charset="-128"/>
              <a:cs typeface="Calibri" panose="020F0502020204030204" pitchFamily="34" charset="0"/>
            </a:endParaRPr>
          </a:p>
        </p:txBody>
      </p:sp>
      <p:pic>
        <p:nvPicPr>
          <p:cNvPr id="20484" name="Picture 8"/>
          <p:cNvPicPr>
            <a:picLocks noChangeAspect="1"/>
          </p:cNvPicPr>
          <p:nvPr/>
        </p:nvPicPr>
        <p:blipFill>
          <a:blip r:embed="rId2">
            <a:extLst>
              <a:ext uri="{28A0092B-C50C-407E-A947-70E740481C1C}">
                <a14:useLocalDpi xmlns:a14="http://schemas.microsoft.com/office/drawing/2010/main" val="0"/>
              </a:ext>
            </a:extLst>
          </a:blip>
          <a:srcRect l="47919" t="14491" r="13942" b="24448"/>
          <a:stretch>
            <a:fillRect/>
          </a:stretch>
        </p:blipFill>
        <p:spPr bwMode="auto">
          <a:xfrm>
            <a:off x="7275443" y="4147868"/>
            <a:ext cx="2303753" cy="2037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 name="Picture 9"/>
          <p:cNvPicPr>
            <a:picLocks noChangeAspect="1"/>
          </p:cNvPicPr>
          <p:nvPr/>
        </p:nvPicPr>
        <p:blipFill>
          <a:blip r:embed="rId3" cstate="print">
            <a:extLst>
              <a:ext uri="{28A0092B-C50C-407E-A947-70E740481C1C}">
                <a14:useLocalDpi xmlns:a14="http://schemas.microsoft.com/office/drawing/2010/main" val="0"/>
              </a:ext>
            </a:extLst>
          </a:blip>
          <a:srcRect l="27856" r="32178" b="4436"/>
          <a:stretch>
            <a:fillRect/>
          </a:stretch>
        </p:blipFill>
        <p:spPr bwMode="auto">
          <a:xfrm>
            <a:off x="793407" y="761940"/>
            <a:ext cx="4030384" cy="5423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6" name="Rectangle 10"/>
          <p:cNvSpPr>
            <a:spLocks noChangeArrowheads="1"/>
          </p:cNvSpPr>
          <p:nvPr/>
        </p:nvSpPr>
        <p:spPr bwMode="auto">
          <a:xfrm>
            <a:off x="4966804" y="639784"/>
            <a:ext cx="29210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GB" altLang="en-US" sz="2400" dirty="0">
                <a:solidFill>
                  <a:srgbClr val="000000"/>
                </a:solidFill>
              </a:rPr>
              <a:t>Parametric simulation</a:t>
            </a:r>
          </a:p>
        </p:txBody>
      </p:sp>
      <p:pic>
        <p:nvPicPr>
          <p:cNvPr id="20487" name="Picture 6"/>
          <p:cNvPicPr>
            <a:picLocks noChangeAspect="1"/>
          </p:cNvPicPr>
          <p:nvPr/>
        </p:nvPicPr>
        <p:blipFill>
          <a:blip r:embed="rId4" cstate="print">
            <a:extLst>
              <a:ext uri="{28A0092B-C50C-407E-A947-70E740481C1C}">
                <a14:useLocalDpi xmlns:a14="http://schemas.microsoft.com/office/drawing/2010/main" val="0"/>
              </a:ext>
            </a:extLst>
          </a:blip>
          <a:srcRect l="6464" r="17372"/>
          <a:stretch>
            <a:fillRect/>
          </a:stretch>
        </p:blipFill>
        <p:spPr bwMode="auto">
          <a:xfrm>
            <a:off x="5086529" y="1086907"/>
            <a:ext cx="4492667" cy="2973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p:cNvSpPr txBox="1"/>
          <p:nvPr/>
        </p:nvSpPr>
        <p:spPr>
          <a:xfrm>
            <a:off x="177800" y="6611779"/>
            <a:ext cx="11752943" cy="250838"/>
          </a:xfrm>
          <a:prstGeom prst="rect">
            <a:avLst/>
          </a:prstGeom>
          <a:noFill/>
        </p:spPr>
        <p:txBody>
          <a:bodyPr wrap="square" rtlCol="0">
            <a:spAutoFit/>
          </a:bodyPr>
          <a:lstStyle/>
          <a:p>
            <a:r>
              <a:rPr lang="en-GB" sz="1030" dirty="0">
                <a:solidFill>
                  <a:schemeClr val="tx1">
                    <a:lumMod val="50000"/>
                    <a:lumOff val="50000"/>
                  </a:schemeClr>
                </a:solidFill>
              </a:rPr>
              <a:t>1st </a:t>
            </a:r>
            <a:r>
              <a:rPr lang="en-GB" sz="1030" dirty="0" err="1" smtClean="0">
                <a:solidFill>
                  <a:schemeClr val="tx1">
                    <a:lumMod val="50000"/>
                    <a:lumOff val="50000"/>
                  </a:schemeClr>
                </a:solidFill>
              </a:rPr>
              <a:t>Int</a:t>
            </a:r>
            <a:r>
              <a:rPr lang="en-GB" sz="1030" dirty="0" smtClean="0">
                <a:solidFill>
                  <a:schemeClr val="tx1">
                    <a:lumMod val="50000"/>
                    <a:lumOff val="50000"/>
                  </a:schemeClr>
                </a:solidFill>
              </a:rPr>
              <a:t> </a:t>
            </a:r>
            <a:r>
              <a:rPr lang="en-GB" sz="1030" dirty="0" err="1" smtClean="0">
                <a:solidFill>
                  <a:schemeClr val="tx1">
                    <a:lumMod val="50000"/>
                    <a:lumOff val="50000"/>
                  </a:schemeClr>
                </a:solidFill>
              </a:rPr>
              <a:t>Conf</a:t>
            </a:r>
            <a:r>
              <a:rPr lang="en-GB" sz="1030" dirty="0" smtClean="0">
                <a:solidFill>
                  <a:schemeClr val="tx1">
                    <a:lumMod val="50000"/>
                    <a:lumOff val="50000"/>
                  </a:schemeClr>
                </a:solidFill>
              </a:rPr>
              <a:t> </a:t>
            </a:r>
            <a:r>
              <a:rPr lang="en-GB" sz="1030" dirty="0">
                <a:solidFill>
                  <a:schemeClr val="tx1">
                    <a:lumMod val="50000"/>
                    <a:lumOff val="50000"/>
                  </a:schemeClr>
                </a:solidFill>
              </a:rPr>
              <a:t>on </a:t>
            </a:r>
            <a:r>
              <a:rPr lang="en-GB" sz="1030" dirty="0" smtClean="0">
                <a:solidFill>
                  <a:schemeClr val="tx1">
                    <a:lumMod val="50000"/>
                    <a:lumOff val="50000"/>
                  </a:schemeClr>
                </a:solidFill>
              </a:rPr>
              <a:t>Smart </a:t>
            </a:r>
            <a:r>
              <a:rPr lang="en-GB" sz="1030" dirty="0">
                <a:solidFill>
                  <a:schemeClr val="tx1">
                    <a:lumMod val="50000"/>
                    <a:lumOff val="50000"/>
                  </a:schemeClr>
                </a:solidFill>
              </a:rPr>
              <a:t>Grid </a:t>
            </a:r>
            <a:r>
              <a:rPr lang="en-GB" sz="1030" dirty="0" smtClean="0">
                <a:solidFill>
                  <a:schemeClr val="tx1">
                    <a:lumMod val="50000"/>
                    <a:lumOff val="50000"/>
                  </a:schemeClr>
                </a:solidFill>
              </a:rPr>
              <a:t>Technologies, Singapore Sept </a:t>
            </a:r>
            <a:r>
              <a:rPr lang="en-GB" sz="1030" dirty="0">
                <a:solidFill>
                  <a:schemeClr val="tx1">
                    <a:lumMod val="50000"/>
                    <a:lumOff val="50000"/>
                  </a:schemeClr>
                </a:solidFill>
              </a:rPr>
              <a:t>2017. </a:t>
            </a:r>
            <a:r>
              <a:rPr lang="en-SG" sz="1030" dirty="0">
                <a:solidFill>
                  <a:schemeClr val="tx1">
                    <a:lumMod val="50000"/>
                    <a:lumOff val="50000"/>
                  </a:schemeClr>
                </a:solidFill>
              </a:rPr>
              <a:t>PRODUCTIVE FACADES: POTENTIAL ENERGY AND FOOD HARVESTING IN SINGAPORE’S RESIDENTIAL BUILDINGS. </a:t>
            </a:r>
            <a:r>
              <a:rPr lang="en-GB" sz="1030" dirty="0" smtClean="0">
                <a:solidFill>
                  <a:schemeClr val="tx1">
                    <a:lumMod val="50000"/>
                    <a:lumOff val="50000"/>
                  </a:schemeClr>
                </a:solidFill>
              </a:rPr>
              <a:t>Dr Abel TABLADA. </a:t>
            </a:r>
            <a:r>
              <a:rPr lang="en-GB" sz="1030" dirty="0" err="1" smtClean="0">
                <a:solidFill>
                  <a:schemeClr val="tx1">
                    <a:lumMod val="50000"/>
                    <a:lumOff val="50000"/>
                  </a:schemeClr>
                </a:solidFill>
              </a:rPr>
              <a:t>Dept</a:t>
            </a:r>
            <a:r>
              <a:rPr lang="en-GB" sz="1030" dirty="0" smtClean="0">
                <a:solidFill>
                  <a:schemeClr val="tx1">
                    <a:lumMod val="50000"/>
                    <a:lumOff val="50000"/>
                  </a:schemeClr>
                </a:solidFill>
              </a:rPr>
              <a:t> of Arch., SDE, NUS</a:t>
            </a:r>
            <a:endParaRPr lang="en-GB" sz="1030" dirty="0">
              <a:solidFill>
                <a:schemeClr val="tx1">
                  <a:lumMod val="50000"/>
                  <a:lumOff val="50000"/>
                </a:schemeClr>
              </a:solidFill>
            </a:endParaRPr>
          </a:p>
        </p:txBody>
      </p:sp>
      <p:cxnSp>
        <p:nvCxnSpPr>
          <p:cNvPr id="14" name="Straight Connector 13"/>
          <p:cNvCxnSpPr/>
          <p:nvPr/>
        </p:nvCxnSpPr>
        <p:spPr>
          <a:xfrm flipV="1">
            <a:off x="-1" y="6611779"/>
            <a:ext cx="12192001" cy="1"/>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5" name="Rectangle 4"/>
          <p:cNvSpPr/>
          <p:nvPr/>
        </p:nvSpPr>
        <p:spPr>
          <a:xfrm>
            <a:off x="-1" y="36023"/>
            <a:ext cx="10934701" cy="461665"/>
          </a:xfrm>
          <a:prstGeom prst="rect">
            <a:avLst/>
          </a:prstGeom>
          <a:solidFill>
            <a:srgbClr val="002060"/>
          </a:solidFill>
        </p:spPr>
        <p:txBody>
          <a:bodyPr wrap="square">
            <a:spAutoFit/>
          </a:bodyPr>
          <a:lstStyle/>
          <a:p>
            <a:pPr lvl="0">
              <a:spcBef>
                <a:spcPts val="150"/>
              </a:spcBef>
            </a:pPr>
            <a:r>
              <a:rPr lang="en-US" altLang="zh-CN" sz="2400" b="1" dirty="0" smtClean="0">
                <a:solidFill>
                  <a:schemeClr val="bg1"/>
                </a:solidFill>
                <a:latin typeface="Calibri Light" panose="020F0302020204030204" pitchFamily="34" charset="0"/>
                <a:ea typeface="SimSun" panose="02010600030101010101" pitchFamily="2" charset="-122"/>
                <a:cs typeface="Times New Roman" panose="02020603050405020304" pitchFamily="18" charset="0"/>
              </a:rPr>
              <a:t> </a:t>
            </a:r>
            <a:r>
              <a:rPr lang="en-US" altLang="zh-CN" sz="2400" b="1" dirty="0">
                <a:solidFill>
                  <a:prstClr val="white"/>
                </a:solidFill>
                <a:latin typeface="Calibri Light" panose="020F0302020204030204" pitchFamily="34" charset="0"/>
                <a:ea typeface="SimSun" panose="02010600030101010101" pitchFamily="2" charset="-122"/>
                <a:cs typeface="Times New Roman" panose="02020603050405020304" pitchFamily="18" charset="0"/>
              </a:rPr>
              <a:t> </a:t>
            </a:r>
            <a:r>
              <a:rPr lang="en-US" altLang="zh-CN" sz="1200" b="1" dirty="0" smtClean="0">
                <a:solidFill>
                  <a:prstClr val="white"/>
                </a:solidFill>
                <a:latin typeface="Calibri Light" panose="020F0302020204030204" pitchFamily="34" charset="0"/>
                <a:ea typeface="SimSun" panose="02010600030101010101" pitchFamily="2" charset="-122"/>
                <a:cs typeface="Times New Roman" panose="02020603050405020304" pitchFamily="18" charset="0"/>
              </a:rPr>
              <a:t>39/50</a:t>
            </a:r>
            <a:r>
              <a:rPr lang="en-US" altLang="zh-CN" sz="2400" b="1" dirty="0" smtClean="0">
                <a:solidFill>
                  <a:prstClr val="white"/>
                </a:solidFill>
                <a:latin typeface="Calibri Light" panose="020F0302020204030204" pitchFamily="34" charset="0"/>
                <a:ea typeface="SimSun" panose="02010600030101010101" pitchFamily="2" charset="-122"/>
                <a:cs typeface="Times New Roman" panose="02020603050405020304" pitchFamily="18" charset="0"/>
              </a:rPr>
              <a:t>   </a:t>
            </a:r>
            <a:r>
              <a:rPr lang="en-US" altLang="zh-CN" sz="2400" b="1" dirty="0">
                <a:solidFill>
                  <a:prstClr val="white"/>
                </a:solidFill>
                <a:latin typeface="Calibri Light" panose="020F0302020204030204" pitchFamily="34" charset="0"/>
                <a:ea typeface="SimSun" panose="02010600030101010101" pitchFamily="2" charset="-122"/>
                <a:cs typeface="Times New Roman" panose="02020603050405020304" pitchFamily="18" charset="0"/>
              </a:rPr>
              <a:t>IV. Productive facades / Design </a:t>
            </a:r>
            <a:r>
              <a:rPr lang="en-US" altLang="zh-CN" sz="2400" b="1" dirty="0" smtClean="0">
                <a:solidFill>
                  <a:prstClr val="white"/>
                </a:solidFill>
                <a:latin typeface="Calibri Light" panose="020F0302020204030204" pitchFamily="34" charset="0"/>
                <a:ea typeface="SimSun" panose="02010600030101010101" pitchFamily="2" charset="-122"/>
                <a:cs typeface="Times New Roman" panose="02020603050405020304" pitchFamily="18" charset="0"/>
              </a:rPr>
              <a:t>development</a:t>
            </a:r>
            <a:endParaRPr lang="en-US" altLang="zh-CN" sz="2400" b="1" dirty="0">
              <a:solidFill>
                <a:prstClr val="white"/>
              </a:solidFill>
              <a:latin typeface="Calibri Light" panose="020F0302020204030204" pitchFamily="34" charset="0"/>
              <a:ea typeface="SimSun" panose="02010600030101010101" pitchFamily="2" charset="-122"/>
              <a:cs typeface="Times New Roman" panose="02020603050405020304" pitchFamily="18" charset="0"/>
            </a:endParaRPr>
          </a:p>
        </p:txBody>
      </p:sp>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88304" y="102948"/>
            <a:ext cx="864393" cy="394740"/>
          </a:xfrm>
          <a:prstGeom prst="rect">
            <a:avLst/>
          </a:prstGeom>
        </p:spPr>
      </p:pic>
      <p:cxnSp>
        <p:nvCxnSpPr>
          <p:cNvPr id="17" name="Straight Connector 16"/>
          <p:cNvCxnSpPr/>
          <p:nvPr/>
        </p:nvCxnSpPr>
        <p:spPr>
          <a:xfrm>
            <a:off x="0" y="497688"/>
            <a:ext cx="10934700" cy="1"/>
          </a:xfrm>
          <a:prstGeom prst="line">
            <a:avLst/>
          </a:prstGeom>
          <a:ln w="38100">
            <a:solidFill>
              <a:srgbClr val="F0A51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6203338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txBox="1">
            <a:spLocks/>
          </p:cNvSpPr>
          <p:nvPr/>
        </p:nvSpPr>
        <p:spPr bwMode="auto">
          <a:xfrm>
            <a:off x="2152650" y="1192215"/>
            <a:ext cx="7886700"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nchor="ct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MS PGothic" panose="020B0600070205080204" pitchFamily="34" charset="-128"/>
              </a:defRPr>
            </a:lvl1pPr>
            <a:lvl2pPr marL="514350" indent="-171450">
              <a:lnSpc>
                <a:spcPct val="90000"/>
              </a:lnSpc>
              <a:spcBef>
                <a:spcPts val="375"/>
              </a:spcBef>
              <a:buFont typeface="Arial" panose="020B0604020202020204" pitchFamily="34" charset="0"/>
              <a:buChar char="•"/>
              <a:defRPr sz="2100">
                <a:solidFill>
                  <a:schemeClr val="tx1"/>
                </a:solidFill>
                <a:latin typeface="Calibri" panose="020F0502020204030204" pitchFamily="34" charset="0"/>
                <a:ea typeface="MS PGothic" panose="020B0600070205080204" pitchFamily="34" charset="-128"/>
              </a:defRPr>
            </a:lvl2pPr>
            <a:lvl3pPr marL="857250" indent="-17145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MS PGothic" panose="020B0600070205080204" pitchFamily="34" charset="-128"/>
              </a:defRPr>
            </a:lvl3pPr>
            <a:lvl4pPr marL="1200150" indent="-17145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MS PGothic" panose="020B0600070205080204" pitchFamily="34" charset="-128"/>
              </a:defRPr>
            </a:lvl4pPr>
            <a:lvl5pPr marL="1543050" indent="-17145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MS PGothic" panose="020B0600070205080204" pitchFamily="34" charset="-128"/>
              </a:defRPr>
            </a:lvl5pPr>
            <a:lvl6pPr marL="2000250" indent="-171450" eaLnBrk="0" fontAlgn="base" hangingPunct="0">
              <a:lnSpc>
                <a:spcPct val="90000"/>
              </a:lnSpc>
              <a:spcBef>
                <a:spcPts val="375"/>
              </a:spcBef>
              <a:spcAft>
                <a:spcPct val="0"/>
              </a:spcAft>
              <a:buFont typeface="Arial" panose="020B0604020202020204" pitchFamily="34" charset="0"/>
              <a:buChar char="•"/>
              <a:defRPr sz="1500">
                <a:solidFill>
                  <a:schemeClr val="tx1"/>
                </a:solidFill>
                <a:latin typeface="Calibri" panose="020F0502020204030204" pitchFamily="34" charset="0"/>
                <a:ea typeface="MS PGothic" panose="020B0600070205080204" pitchFamily="34" charset="-128"/>
              </a:defRPr>
            </a:lvl6pPr>
            <a:lvl7pPr marL="2457450" indent="-171450" eaLnBrk="0" fontAlgn="base" hangingPunct="0">
              <a:lnSpc>
                <a:spcPct val="90000"/>
              </a:lnSpc>
              <a:spcBef>
                <a:spcPts val="375"/>
              </a:spcBef>
              <a:spcAft>
                <a:spcPct val="0"/>
              </a:spcAft>
              <a:buFont typeface="Arial" panose="020B0604020202020204" pitchFamily="34" charset="0"/>
              <a:buChar char="•"/>
              <a:defRPr sz="1500">
                <a:solidFill>
                  <a:schemeClr val="tx1"/>
                </a:solidFill>
                <a:latin typeface="Calibri" panose="020F0502020204030204" pitchFamily="34" charset="0"/>
                <a:ea typeface="MS PGothic" panose="020B0600070205080204" pitchFamily="34" charset="-128"/>
              </a:defRPr>
            </a:lvl7pPr>
            <a:lvl8pPr marL="2914650" indent="-171450" eaLnBrk="0" fontAlgn="base" hangingPunct="0">
              <a:lnSpc>
                <a:spcPct val="90000"/>
              </a:lnSpc>
              <a:spcBef>
                <a:spcPts val="375"/>
              </a:spcBef>
              <a:spcAft>
                <a:spcPct val="0"/>
              </a:spcAft>
              <a:buFont typeface="Arial" panose="020B0604020202020204" pitchFamily="34" charset="0"/>
              <a:buChar char="•"/>
              <a:defRPr sz="1500">
                <a:solidFill>
                  <a:schemeClr val="tx1"/>
                </a:solidFill>
                <a:latin typeface="Calibri" panose="020F0502020204030204" pitchFamily="34" charset="0"/>
                <a:ea typeface="MS PGothic" panose="020B0600070205080204" pitchFamily="34" charset="-128"/>
              </a:defRPr>
            </a:lvl8pPr>
            <a:lvl9pPr marL="3371850" indent="-171450" eaLnBrk="0" fontAlgn="base" hangingPunct="0">
              <a:lnSpc>
                <a:spcPct val="90000"/>
              </a:lnSpc>
              <a:spcBef>
                <a:spcPts val="375"/>
              </a:spcBef>
              <a:spcAft>
                <a:spcPct val="0"/>
              </a:spcAft>
              <a:buFont typeface="Arial" panose="020B0604020202020204" pitchFamily="34" charset="0"/>
              <a:buChar char="•"/>
              <a:defRPr sz="1500">
                <a:solidFill>
                  <a:schemeClr val="tx1"/>
                </a:solidFill>
                <a:latin typeface="Calibri" panose="020F0502020204030204" pitchFamily="34" charset="0"/>
                <a:ea typeface="MS PGothic" panose="020B0600070205080204" pitchFamily="34" charset="-128"/>
              </a:defRPr>
            </a:lvl9pPr>
          </a:lstStyle>
          <a:p>
            <a:pPr>
              <a:lnSpc>
                <a:spcPct val="100000"/>
              </a:lnSpc>
              <a:spcBef>
                <a:spcPct val="0"/>
              </a:spcBef>
              <a:buFontTx/>
              <a:buNone/>
            </a:pPr>
            <a:endParaRPr lang="en-GB" altLang="en-US" sz="2400">
              <a:latin typeface="Calibri Light" panose="020F0302020204030204" pitchFamily="34" charset="0"/>
            </a:endParaRPr>
          </a:p>
        </p:txBody>
      </p:sp>
      <p:sp>
        <p:nvSpPr>
          <p:cNvPr id="21508" name="Rectangle 2"/>
          <p:cNvSpPr>
            <a:spLocks noChangeArrowheads="1"/>
          </p:cNvSpPr>
          <p:nvPr/>
        </p:nvSpPr>
        <p:spPr bwMode="auto">
          <a:xfrm>
            <a:off x="808383" y="690631"/>
            <a:ext cx="208438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GB" altLang="en-US" sz="2400" dirty="0">
                <a:solidFill>
                  <a:srgbClr val="000000"/>
                </a:solidFill>
              </a:rPr>
              <a:t>Design variants</a:t>
            </a:r>
          </a:p>
        </p:txBody>
      </p:sp>
      <p:pic>
        <p:nvPicPr>
          <p:cNvPr id="21509" name="Picture 8"/>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8383" y="1282101"/>
            <a:ext cx="10126317" cy="5198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p:nvPr/>
        </p:nvSpPr>
        <p:spPr>
          <a:xfrm>
            <a:off x="177800" y="6611779"/>
            <a:ext cx="11752943" cy="250838"/>
          </a:xfrm>
          <a:prstGeom prst="rect">
            <a:avLst/>
          </a:prstGeom>
          <a:noFill/>
        </p:spPr>
        <p:txBody>
          <a:bodyPr wrap="square" rtlCol="0">
            <a:spAutoFit/>
          </a:bodyPr>
          <a:lstStyle/>
          <a:p>
            <a:r>
              <a:rPr lang="en-GB" sz="1030" dirty="0">
                <a:solidFill>
                  <a:schemeClr val="tx1">
                    <a:lumMod val="50000"/>
                    <a:lumOff val="50000"/>
                  </a:schemeClr>
                </a:solidFill>
              </a:rPr>
              <a:t>1st </a:t>
            </a:r>
            <a:r>
              <a:rPr lang="en-GB" sz="1030" dirty="0" err="1" smtClean="0">
                <a:solidFill>
                  <a:schemeClr val="tx1">
                    <a:lumMod val="50000"/>
                    <a:lumOff val="50000"/>
                  </a:schemeClr>
                </a:solidFill>
              </a:rPr>
              <a:t>Int</a:t>
            </a:r>
            <a:r>
              <a:rPr lang="en-GB" sz="1030" dirty="0" smtClean="0">
                <a:solidFill>
                  <a:schemeClr val="tx1">
                    <a:lumMod val="50000"/>
                    <a:lumOff val="50000"/>
                  </a:schemeClr>
                </a:solidFill>
              </a:rPr>
              <a:t> </a:t>
            </a:r>
            <a:r>
              <a:rPr lang="en-GB" sz="1030" dirty="0" err="1" smtClean="0">
                <a:solidFill>
                  <a:schemeClr val="tx1">
                    <a:lumMod val="50000"/>
                    <a:lumOff val="50000"/>
                  </a:schemeClr>
                </a:solidFill>
              </a:rPr>
              <a:t>Conf</a:t>
            </a:r>
            <a:r>
              <a:rPr lang="en-GB" sz="1030" dirty="0" smtClean="0">
                <a:solidFill>
                  <a:schemeClr val="tx1">
                    <a:lumMod val="50000"/>
                    <a:lumOff val="50000"/>
                  </a:schemeClr>
                </a:solidFill>
              </a:rPr>
              <a:t> </a:t>
            </a:r>
            <a:r>
              <a:rPr lang="en-GB" sz="1030" dirty="0">
                <a:solidFill>
                  <a:schemeClr val="tx1">
                    <a:lumMod val="50000"/>
                    <a:lumOff val="50000"/>
                  </a:schemeClr>
                </a:solidFill>
              </a:rPr>
              <a:t>on </a:t>
            </a:r>
            <a:r>
              <a:rPr lang="en-GB" sz="1030" dirty="0" smtClean="0">
                <a:solidFill>
                  <a:schemeClr val="tx1">
                    <a:lumMod val="50000"/>
                    <a:lumOff val="50000"/>
                  </a:schemeClr>
                </a:solidFill>
              </a:rPr>
              <a:t>Smart </a:t>
            </a:r>
            <a:r>
              <a:rPr lang="en-GB" sz="1030" dirty="0">
                <a:solidFill>
                  <a:schemeClr val="tx1">
                    <a:lumMod val="50000"/>
                    <a:lumOff val="50000"/>
                  </a:schemeClr>
                </a:solidFill>
              </a:rPr>
              <a:t>Grid </a:t>
            </a:r>
            <a:r>
              <a:rPr lang="en-GB" sz="1030" dirty="0" smtClean="0">
                <a:solidFill>
                  <a:schemeClr val="tx1">
                    <a:lumMod val="50000"/>
                    <a:lumOff val="50000"/>
                  </a:schemeClr>
                </a:solidFill>
              </a:rPr>
              <a:t>Technologies, Singapore Sept </a:t>
            </a:r>
            <a:r>
              <a:rPr lang="en-GB" sz="1030" dirty="0">
                <a:solidFill>
                  <a:schemeClr val="tx1">
                    <a:lumMod val="50000"/>
                    <a:lumOff val="50000"/>
                  </a:schemeClr>
                </a:solidFill>
              </a:rPr>
              <a:t>2017. </a:t>
            </a:r>
            <a:r>
              <a:rPr lang="en-SG" sz="1030" dirty="0">
                <a:solidFill>
                  <a:schemeClr val="tx1">
                    <a:lumMod val="50000"/>
                    <a:lumOff val="50000"/>
                  </a:schemeClr>
                </a:solidFill>
              </a:rPr>
              <a:t>PRODUCTIVE FACADES: POTENTIAL ENERGY AND FOOD HARVESTING IN SINGAPORE’S RESIDENTIAL BUILDINGS. </a:t>
            </a:r>
            <a:r>
              <a:rPr lang="en-GB" sz="1030" dirty="0" smtClean="0">
                <a:solidFill>
                  <a:schemeClr val="tx1">
                    <a:lumMod val="50000"/>
                    <a:lumOff val="50000"/>
                  </a:schemeClr>
                </a:solidFill>
              </a:rPr>
              <a:t>Dr Abel TABLADA. </a:t>
            </a:r>
            <a:r>
              <a:rPr lang="en-GB" sz="1030" dirty="0" err="1" smtClean="0">
                <a:solidFill>
                  <a:schemeClr val="tx1">
                    <a:lumMod val="50000"/>
                    <a:lumOff val="50000"/>
                  </a:schemeClr>
                </a:solidFill>
              </a:rPr>
              <a:t>Dept</a:t>
            </a:r>
            <a:r>
              <a:rPr lang="en-GB" sz="1030" dirty="0" smtClean="0">
                <a:solidFill>
                  <a:schemeClr val="tx1">
                    <a:lumMod val="50000"/>
                    <a:lumOff val="50000"/>
                  </a:schemeClr>
                </a:solidFill>
              </a:rPr>
              <a:t> of Arch., SDE, NUS</a:t>
            </a:r>
            <a:endParaRPr lang="en-GB" sz="1030" dirty="0">
              <a:solidFill>
                <a:schemeClr val="tx1">
                  <a:lumMod val="50000"/>
                  <a:lumOff val="50000"/>
                </a:schemeClr>
              </a:solidFill>
            </a:endParaRPr>
          </a:p>
        </p:txBody>
      </p:sp>
      <p:cxnSp>
        <p:nvCxnSpPr>
          <p:cNvPr id="12" name="Straight Connector 11"/>
          <p:cNvCxnSpPr/>
          <p:nvPr/>
        </p:nvCxnSpPr>
        <p:spPr>
          <a:xfrm flipV="1">
            <a:off x="-1" y="6611779"/>
            <a:ext cx="12192001" cy="1"/>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3" name="Rectangle 4"/>
          <p:cNvSpPr/>
          <p:nvPr/>
        </p:nvSpPr>
        <p:spPr>
          <a:xfrm>
            <a:off x="-1" y="36023"/>
            <a:ext cx="10934701" cy="461665"/>
          </a:xfrm>
          <a:prstGeom prst="rect">
            <a:avLst/>
          </a:prstGeom>
          <a:solidFill>
            <a:srgbClr val="002060"/>
          </a:solidFill>
        </p:spPr>
        <p:txBody>
          <a:bodyPr wrap="square">
            <a:spAutoFit/>
          </a:bodyPr>
          <a:lstStyle/>
          <a:p>
            <a:pPr lvl="0">
              <a:spcBef>
                <a:spcPts val="150"/>
              </a:spcBef>
            </a:pPr>
            <a:r>
              <a:rPr lang="en-US" altLang="zh-CN" sz="2400" b="1" dirty="0" smtClean="0">
                <a:solidFill>
                  <a:schemeClr val="bg1"/>
                </a:solidFill>
                <a:latin typeface="Calibri Light" panose="020F0302020204030204" pitchFamily="34" charset="0"/>
                <a:ea typeface="SimSun" panose="02010600030101010101" pitchFamily="2" charset="-122"/>
                <a:cs typeface="Times New Roman" panose="02020603050405020304" pitchFamily="18" charset="0"/>
              </a:rPr>
              <a:t> </a:t>
            </a:r>
            <a:r>
              <a:rPr lang="en-US" altLang="zh-CN" sz="2400" b="1" dirty="0">
                <a:solidFill>
                  <a:prstClr val="white"/>
                </a:solidFill>
                <a:latin typeface="Calibri Light" panose="020F0302020204030204" pitchFamily="34" charset="0"/>
                <a:ea typeface="SimSun" panose="02010600030101010101" pitchFamily="2" charset="-122"/>
                <a:cs typeface="Times New Roman" panose="02020603050405020304" pitchFamily="18" charset="0"/>
              </a:rPr>
              <a:t> </a:t>
            </a:r>
            <a:r>
              <a:rPr lang="en-US" altLang="zh-CN" sz="1200" b="1" dirty="0" smtClean="0">
                <a:solidFill>
                  <a:prstClr val="white"/>
                </a:solidFill>
                <a:latin typeface="Calibri Light" panose="020F0302020204030204" pitchFamily="34" charset="0"/>
                <a:ea typeface="SimSun" panose="02010600030101010101" pitchFamily="2" charset="-122"/>
                <a:cs typeface="Times New Roman" panose="02020603050405020304" pitchFamily="18" charset="0"/>
              </a:rPr>
              <a:t>40/50</a:t>
            </a:r>
            <a:r>
              <a:rPr lang="en-US" altLang="zh-CN" sz="2400" b="1" dirty="0" smtClean="0">
                <a:solidFill>
                  <a:prstClr val="white"/>
                </a:solidFill>
                <a:latin typeface="Calibri Light" panose="020F0302020204030204" pitchFamily="34" charset="0"/>
                <a:ea typeface="SimSun" panose="02010600030101010101" pitchFamily="2" charset="-122"/>
                <a:cs typeface="Times New Roman" panose="02020603050405020304" pitchFamily="18" charset="0"/>
              </a:rPr>
              <a:t>   </a:t>
            </a:r>
            <a:r>
              <a:rPr lang="en-US" altLang="zh-CN" sz="2400" b="1" dirty="0">
                <a:solidFill>
                  <a:prstClr val="white"/>
                </a:solidFill>
                <a:latin typeface="Calibri Light" panose="020F0302020204030204" pitchFamily="34" charset="0"/>
                <a:ea typeface="SimSun" panose="02010600030101010101" pitchFamily="2" charset="-122"/>
                <a:cs typeface="Times New Roman" panose="02020603050405020304" pitchFamily="18" charset="0"/>
              </a:rPr>
              <a:t>IV. Productive facades / Design </a:t>
            </a:r>
            <a:r>
              <a:rPr lang="en-US" altLang="zh-CN" sz="2400" b="1" dirty="0" smtClean="0">
                <a:solidFill>
                  <a:prstClr val="white"/>
                </a:solidFill>
                <a:latin typeface="Calibri Light" panose="020F0302020204030204" pitchFamily="34" charset="0"/>
                <a:ea typeface="SimSun" panose="02010600030101010101" pitchFamily="2" charset="-122"/>
                <a:cs typeface="Times New Roman" panose="02020603050405020304" pitchFamily="18" charset="0"/>
              </a:rPr>
              <a:t>development</a:t>
            </a:r>
            <a:endParaRPr lang="en-US" altLang="zh-CN" sz="2400" b="1" dirty="0">
              <a:solidFill>
                <a:prstClr val="white"/>
              </a:solidFill>
              <a:latin typeface="Calibri Light" panose="020F0302020204030204" pitchFamily="34" charset="0"/>
              <a:ea typeface="SimSun" panose="02010600030101010101" pitchFamily="2" charset="-122"/>
              <a:cs typeface="Times New Roman" panose="02020603050405020304" pitchFamily="18" charset="0"/>
            </a:endParaRPr>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88304" y="102948"/>
            <a:ext cx="864393" cy="394740"/>
          </a:xfrm>
          <a:prstGeom prst="rect">
            <a:avLst/>
          </a:prstGeom>
        </p:spPr>
      </p:pic>
      <p:cxnSp>
        <p:nvCxnSpPr>
          <p:cNvPr id="15" name="Straight Connector 14"/>
          <p:cNvCxnSpPr/>
          <p:nvPr/>
        </p:nvCxnSpPr>
        <p:spPr>
          <a:xfrm>
            <a:off x="0" y="497688"/>
            <a:ext cx="10934700" cy="1"/>
          </a:xfrm>
          <a:prstGeom prst="line">
            <a:avLst/>
          </a:prstGeom>
          <a:ln w="38100">
            <a:solidFill>
              <a:srgbClr val="F0A51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6396005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6513996" y="1130777"/>
            <a:ext cx="1901134" cy="5297160"/>
          </a:xfrm>
          <a:prstGeom prst="rect">
            <a:avLst/>
          </a:prstGeom>
          <a:ln w="12700" cap="sq">
            <a:solidFill>
              <a:schemeClr val="tx1">
                <a:lumMod val="50000"/>
                <a:lumOff val="50000"/>
              </a:schemeClr>
            </a:solidFill>
            <a:prstDash val="solid"/>
            <a:miter lim="800000"/>
          </a:ln>
          <a:effectLst>
            <a:outerShdw blurRad="50800" dist="38100" dir="2700000" algn="tl" rotWithShape="0">
              <a:schemeClr val="bg1">
                <a:alpha val="43000"/>
              </a:schemeClr>
            </a:outerShdw>
          </a:effectLst>
        </p:spPr>
      </p:pic>
      <p:pic>
        <p:nvPicPr>
          <p:cNvPr id="22535" name="Picture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8382" y="1152295"/>
            <a:ext cx="5433391" cy="52510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2"/>
          <p:cNvSpPr>
            <a:spLocks noChangeArrowheads="1"/>
          </p:cNvSpPr>
          <p:nvPr/>
        </p:nvSpPr>
        <p:spPr bwMode="auto">
          <a:xfrm>
            <a:off x="808383" y="690630"/>
            <a:ext cx="383976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GB" altLang="en-US" sz="2400" dirty="0">
                <a:solidFill>
                  <a:srgbClr val="000000"/>
                </a:solidFill>
              </a:rPr>
              <a:t>Design variants (total 12,180)</a:t>
            </a:r>
          </a:p>
        </p:txBody>
      </p:sp>
      <p:sp>
        <p:nvSpPr>
          <p:cNvPr id="13" name="TextBox 12"/>
          <p:cNvSpPr txBox="1"/>
          <p:nvPr/>
        </p:nvSpPr>
        <p:spPr>
          <a:xfrm>
            <a:off x="177800" y="6611779"/>
            <a:ext cx="11752943" cy="250838"/>
          </a:xfrm>
          <a:prstGeom prst="rect">
            <a:avLst/>
          </a:prstGeom>
          <a:noFill/>
        </p:spPr>
        <p:txBody>
          <a:bodyPr wrap="square" rtlCol="0">
            <a:spAutoFit/>
          </a:bodyPr>
          <a:lstStyle/>
          <a:p>
            <a:r>
              <a:rPr lang="en-GB" sz="1030" dirty="0">
                <a:solidFill>
                  <a:schemeClr val="tx1">
                    <a:lumMod val="50000"/>
                    <a:lumOff val="50000"/>
                  </a:schemeClr>
                </a:solidFill>
              </a:rPr>
              <a:t>1st </a:t>
            </a:r>
            <a:r>
              <a:rPr lang="en-GB" sz="1030" dirty="0" err="1" smtClean="0">
                <a:solidFill>
                  <a:schemeClr val="tx1">
                    <a:lumMod val="50000"/>
                    <a:lumOff val="50000"/>
                  </a:schemeClr>
                </a:solidFill>
              </a:rPr>
              <a:t>Int</a:t>
            </a:r>
            <a:r>
              <a:rPr lang="en-GB" sz="1030" dirty="0" smtClean="0">
                <a:solidFill>
                  <a:schemeClr val="tx1">
                    <a:lumMod val="50000"/>
                    <a:lumOff val="50000"/>
                  </a:schemeClr>
                </a:solidFill>
              </a:rPr>
              <a:t> </a:t>
            </a:r>
            <a:r>
              <a:rPr lang="en-GB" sz="1030" dirty="0" err="1" smtClean="0">
                <a:solidFill>
                  <a:schemeClr val="tx1">
                    <a:lumMod val="50000"/>
                    <a:lumOff val="50000"/>
                  </a:schemeClr>
                </a:solidFill>
              </a:rPr>
              <a:t>Conf</a:t>
            </a:r>
            <a:r>
              <a:rPr lang="en-GB" sz="1030" dirty="0" smtClean="0">
                <a:solidFill>
                  <a:schemeClr val="tx1">
                    <a:lumMod val="50000"/>
                    <a:lumOff val="50000"/>
                  </a:schemeClr>
                </a:solidFill>
              </a:rPr>
              <a:t> </a:t>
            </a:r>
            <a:r>
              <a:rPr lang="en-GB" sz="1030" dirty="0">
                <a:solidFill>
                  <a:schemeClr val="tx1">
                    <a:lumMod val="50000"/>
                    <a:lumOff val="50000"/>
                  </a:schemeClr>
                </a:solidFill>
              </a:rPr>
              <a:t>on </a:t>
            </a:r>
            <a:r>
              <a:rPr lang="en-GB" sz="1030" dirty="0" smtClean="0">
                <a:solidFill>
                  <a:schemeClr val="tx1">
                    <a:lumMod val="50000"/>
                    <a:lumOff val="50000"/>
                  </a:schemeClr>
                </a:solidFill>
              </a:rPr>
              <a:t>Smart </a:t>
            </a:r>
            <a:r>
              <a:rPr lang="en-GB" sz="1030" dirty="0">
                <a:solidFill>
                  <a:schemeClr val="tx1">
                    <a:lumMod val="50000"/>
                    <a:lumOff val="50000"/>
                  </a:schemeClr>
                </a:solidFill>
              </a:rPr>
              <a:t>Grid </a:t>
            </a:r>
            <a:r>
              <a:rPr lang="en-GB" sz="1030" dirty="0" smtClean="0">
                <a:solidFill>
                  <a:schemeClr val="tx1">
                    <a:lumMod val="50000"/>
                    <a:lumOff val="50000"/>
                  </a:schemeClr>
                </a:solidFill>
              </a:rPr>
              <a:t>Technologies, Singapore Sept </a:t>
            </a:r>
            <a:r>
              <a:rPr lang="en-GB" sz="1030" dirty="0">
                <a:solidFill>
                  <a:schemeClr val="tx1">
                    <a:lumMod val="50000"/>
                    <a:lumOff val="50000"/>
                  </a:schemeClr>
                </a:solidFill>
              </a:rPr>
              <a:t>2017. </a:t>
            </a:r>
            <a:r>
              <a:rPr lang="en-SG" sz="1030" dirty="0">
                <a:solidFill>
                  <a:schemeClr val="tx1">
                    <a:lumMod val="50000"/>
                    <a:lumOff val="50000"/>
                  </a:schemeClr>
                </a:solidFill>
              </a:rPr>
              <a:t>PRODUCTIVE FACADES: POTENTIAL ENERGY AND FOOD HARVESTING IN SINGAPORE’S RESIDENTIAL BUILDINGS. </a:t>
            </a:r>
            <a:r>
              <a:rPr lang="en-GB" sz="1030" dirty="0" smtClean="0">
                <a:solidFill>
                  <a:schemeClr val="tx1">
                    <a:lumMod val="50000"/>
                    <a:lumOff val="50000"/>
                  </a:schemeClr>
                </a:solidFill>
              </a:rPr>
              <a:t>Dr Abel TABLADA. </a:t>
            </a:r>
            <a:r>
              <a:rPr lang="en-GB" sz="1030" dirty="0" err="1" smtClean="0">
                <a:solidFill>
                  <a:schemeClr val="tx1">
                    <a:lumMod val="50000"/>
                    <a:lumOff val="50000"/>
                  </a:schemeClr>
                </a:solidFill>
              </a:rPr>
              <a:t>Dept</a:t>
            </a:r>
            <a:r>
              <a:rPr lang="en-GB" sz="1030" dirty="0" smtClean="0">
                <a:solidFill>
                  <a:schemeClr val="tx1">
                    <a:lumMod val="50000"/>
                    <a:lumOff val="50000"/>
                  </a:schemeClr>
                </a:solidFill>
              </a:rPr>
              <a:t> of Arch., SDE, NUS</a:t>
            </a:r>
            <a:endParaRPr lang="en-GB" sz="1030" dirty="0">
              <a:solidFill>
                <a:schemeClr val="tx1">
                  <a:lumMod val="50000"/>
                  <a:lumOff val="50000"/>
                </a:schemeClr>
              </a:solidFill>
            </a:endParaRPr>
          </a:p>
        </p:txBody>
      </p:sp>
      <p:cxnSp>
        <p:nvCxnSpPr>
          <p:cNvPr id="16" name="Straight Connector 15"/>
          <p:cNvCxnSpPr/>
          <p:nvPr/>
        </p:nvCxnSpPr>
        <p:spPr>
          <a:xfrm flipV="1">
            <a:off x="-1" y="6611779"/>
            <a:ext cx="12192001" cy="1"/>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7" name="Rectangle 4"/>
          <p:cNvSpPr/>
          <p:nvPr/>
        </p:nvSpPr>
        <p:spPr>
          <a:xfrm>
            <a:off x="-1" y="36023"/>
            <a:ext cx="10934701" cy="461665"/>
          </a:xfrm>
          <a:prstGeom prst="rect">
            <a:avLst/>
          </a:prstGeom>
          <a:solidFill>
            <a:srgbClr val="002060"/>
          </a:solidFill>
        </p:spPr>
        <p:txBody>
          <a:bodyPr wrap="square">
            <a:spAutoFit/>
          </a:bodyPr>
          <a:lstStyle/>
          <a:p>
            <a:pPr lvl="0">
              <a:spcBef>
                <a:spcPts val="150"/>
              </a:spcBef>
            </a:pPr>
            <a:r>
              <a:rPr lang="en-US" altLang="zh-CN" sz="2400" b="1" dirty="0" smtClean="0">
                <a:solidFill>
                  <a:schemeClr val="bg1"/>
                </a:solidFill>
                <a:latin typeface="Calibri Light" panose="020F0302020204030204" pitchFamily="34" charset="0"/>
                <a:ea typeface="SimSun" panose="02010600030101010101" pitchFamily="2" charset="-122"/>
                <a:cs typeface="Times New Roman" panose="02020603050405020304" pitchFamily="18" charset="0"/>
              </a:rPr>
              <a:t> </a:t>
            </a:r>
            <a:r>
              <a:rPr lang="en-US" altLang="zh-CN" sz="2400" b="1" dirty="0">
                <a:solidFill>
                  <a:prstClr val="white"/>
                </a:solidFill>
                <a:latin typeface="Calibri Light" panose="020F0302020204030204" pitchFamily="34" charset="0"/>
                <a:ea typeface="SimSun" panose="02010600030101010101" pitchFamily="2" charset="-122"/>
                <a:cs typeface="Times New Roman" panose="02020603050405020304" pitchFamily="18" charset="0"/>
              </a:rPr>
              <a:t> </a:t>
            </a:r>
            <a:r>
              <a:rPr lang="en-US" altLang="zh-CN" sz="1200" b="1" dirty="0" smtClean="0">
                <a:solidFill>
                  <a:prstClr val="white"/>
                </a:solidFill>
                <a:latin typeface="Calibri Light" panose="020F0302020204030204" pitchFamily="34" charset="0"/>
                <a:ea typeface="SimSun" panose="02010600030101010101" pitchFamily="2" charset="-122"/>
                <a:cs typeface="Times New Roman" panose="02020603050405020304" pitchFamily="18" charset="0"/>
              </a:rPr>
              <a:t>41/50</a:t>
            </a:r>
            <a:r>
              <a:rPr lang="en-US" altLang="zh-CN" sz="2400" b="1" dirty="0" smtClean="0">
                <a:solidFill>
                  <a:prstClr val="white"/>
                </a:solidFill>
                <a:latin typeface="Calibri Light" panose="020F0302020204030204" pitchFamily="34" charset="0"/>
                <a:ea typeface="SimSun" panose="02010600030101010101" pitchFamily="2" charset="-122"/>
                <a:cs typeface="Times New Roman" panose="02020603050405020304" pitchFamily="18" charset="0"/>
              </a:rPr>
              <a:t>   </a:t>
            </a:r>
            <a:r>
              <a:rPr lang="en-US" altLang="zh-CN" sz="2400" b="1" dirty="0">
                <a:solidFill>
                  <a:prstClr val="white"/>
                </a:solidFill>
                <a:latin typeface="Calibri Light" panose="020F0302020204030204" pitchFamily="34" charset="0"/>
                <a:ea typeface="SimSun" panose="02010600030101010101" pitchFamily="2" charset="-122"/>
                <a:cs typeface="Times New Roman" panose="02020603050405020304" pitchFamily="18" charset="0"/>
              </a:rPr>
              <a:t>IV. Productive facades / Design </a:t>
            </a:r>
            <a:r>
              <a:rPr lang="en-US" altLang="zh-CN" sz="2400" b="1" dirty="0" smtClean="0">
                <a:solidFill>
                  <a:prstClr val="white"/>
                </a:solidFill>
                <a:latin typeface="Calibri Light" panose="020F0302020204030204" pitchFamily="34" charset="0"/>
                <a:ea typeface="SimSun" panose="02010600030101010101" pitchFamily="2" charset="-122"/>
                <a:cs typeface="Times New Roman" panose="02020603050405020304" pitchFamily="18" charset="0"/>
              </a:rPr>
              <a:t>development</a:t>
            </a:r>
            <a:endParaRPr lang="en-US" altLang="zh-CN" sz="2400" b="1" dirty="0">
              <a:solidFill>
                <a:prstClr val="white"/>
              </a:solidFill>
              <a:latin typeface="Calibri Light" panose="020F0302020204030204" pitchFamily="34" charset="0"/>
              <a:ea typeface="SimSun" panose="02010600030101010101" pitchFamily="2" charset="-122"/>
              <a:cs typeface="Times New Roman" panose="02020603050405020304" pitchFamily="18" charset="0"/>
            </a:endParaRPr>
          </a:p>
        </p:txBody>
      </p:sp>
      <p:pic>
        <p:nvPicPr>
          <p:cNvPr id="18" name="Pictur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88304" y="102948"/>
            <a:ext cx="864393" cy="394740"/>
          </a:xfrm>
          <a:prstGeom prst="rect">
            <a:avLst/>
          </a:prstGeom>
        </p:spPr>
      </p:pic>
      <p:cxnSp>
        <p:nvCxnSpPr>
          <p:cNvPr id="19" name="Straight Connector 18"/>
          <p:cNvCxnSpPr/>
          <p:nvPr/>
        </p:nvCxnSpPr>
        <p:spPr>
          <a:xfrm>
            <a:off x="0" y="497688"/>
            <a:ext cx="10934700" cy="1"/>
          </a:xfrm>
          <a:prstGeom prst="line">
            <a:avLst/>
          </a:prstGeom>
          <a:ln w="38100">
            <a:solidFill>
              <a:srgbClr val="F0A51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0907205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Rectangle 9"/>
          <p:cNvSpPr>
            <a:spLocks noChangeArrowheads="1"/>
          </p:cNvSpPr>
          <p:nvPr/>
        </p:nvSpPr>
        <p:spPr bwMode="auto">
          <a:xfrm>
            <a:off x="698928" y="685058"/>
            <a:ext cx="476842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GB" altLang="en-US" sz="2400" dirty="0" smtClean="0">
                <a:solidFill>
                  <a:srgbClr val="000000"/>
                </a:solidFill>
              </a:rPr>
              <a:t>Example: Test-run of the simulation </a:t>
            </a:r>
            <a:endParaRPr lang="en-GB" altLang="en-US" sz="2400" dirty="0">
              <a:solidFill>
                <a:srgbClr val="000000"/>
              </a:solidFill>
            </a:endParaRPr>
          </a:p>
        </p:txBody>
      </p:sp>
      <p:pic>
        <p:nvPicPr>
          <p:cNvPr id="17" name="Picture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9334" y="1660732"/>
            <a:ext cx="1971433" cy="2360166"/>
          </a:xfrm>
          <a:prstGeom prst="rect">
            <a:avLst/>
          </a:prstGeom>
        </p:spPr>
      </p:pic>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80698" y="1751894"/>
            <a:ext cx="2530813" cy="2269004"/>
          </a:xfrm>
          <a:prstGeom prst="rect">
            <a:avLst/>
          </a:prstGeom>
        </p:spPr>
      </p:pic>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18652" y="1649601"/>
            <a:ext cx="2142050" cy="2250748"/>
          </a:xfrm>
          <a:prstGeom prst="rect">
            <a:avLst/>
          </a:prstGeom>
        </p:spPr>
      </p:pic>
      <p:pic>
        <p:nvPicPr>
          <p:cNvPr id="20" name="Picture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18517" y="1629684"/>
            <a:ext cx="1641717" cy="2249567"/>
          </a:xfrm>
          <a:prstGeom prst="rect">
            <a:avLst/>
          </a:prstGeom>
        </p:spPr>
      </p:pic>
      <p:sp>
        <p:nvSpPr>
          <p:cNvPr id="21" name="Rectangle 9"/>
          <p:cNvSpPr>
            <a:spLocks noChangeArrowheads="1"/>
          </p:cNvSpPr>
          <p:nvPr/>
        </p:nvSpPr>
        <p:spPr bwMode="auto">
          <a:xfrm>
            <a:off x="959966" y="4134733"/>
            <a:ext cx="96693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GB" altLang="en-US" sz="1600" dirty="0" smtClean="0">
                <a:solidFill>
                  <a:srgbClr val="000000"/>
                </a:solidFill>
              </a:rPr>
              <a:t>Tilt </a:t>
            </a:r>
            <a:r>
              <a:rPr lang="en-GB" altLang="en-US" sz="1600" dirty="0">
                <a:solidFill>
                  <a:srgbClr val="000000"/>
                </a:solidFill>
              </a:rPr>
              <a:t>a</a:t>
            </a:r>
            <a:r>
              <a:rPr lang="en-GB" altLang="en-US" sz="1600" dirty="0" smtClean="0">
                <a:solidFill>
                  <a:srgbClr val="000000"/>
                </a:solidFill>
              </a:rPr>
              <a:t>ngle</a:t>
            </a:r>
          </a:p>
          <a:p>
            <a:r>
              <a:rPr lang="nl-NL" altLang="en-US" sz="1600" dirty="0" smtClean="0">
                <a:solidFill>
                  <a:srgbClr val="000000"/>
                </a:solidFill>
              </a:rPr>
              <a:t>15/30/45</a:t>
            </a:r>
          </a:p>
        </p:txBody>
      </p:sp>
      <p:sp>
        <p:nvSpPr>
          <p:cNvPr id="22" name="Rectangle 9"/>
          <p:cNvSpPr>
            <a:spLocks noChangeArrowheads="1"/>
          </p:cNvSpPr>
          <p:nvPr/>
        </p:nvSpPr>
        <p:spPr bwMode="auto">
          <a:xfrm>
            <a:off x="3140344" y="4136829"/>
            <a:ext cx="155292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nl-NL" altLang="en-US" sz="1600" dirty="0" err="1" smtClean="0">
                <a:solidFill>
                  <a:srgbClr val="000000"/>
                </a:solidFill>
              </a:rPr>
              <a:t>Protection</a:t>
            </a:r>
            <a:r>
              <a:rPr lang="nl-NL" altLang="en-US" sz="1600" dirty="0" smtClean="0">
                <a:solidFill>
                  <a:srgbClr val="000000"/>
                </a:solidFill>
              </a:rPr>
              <a:t> </a:t>
            </a:r>
            <a:r>
              <a:rPr lang="nl-NL" altLang="en-US" sz="1600" dirty="0" err="1">
                <a:solidFill>
                  <a:srgbClr val="000000"/>
                </a:solidFill>
              </a:rPr>
              <a:t>a</a:t>
            </a:r>
            <a:r>
              <a:rPr lang="nl-NL" altLang="en-US" sz="1600" dirty="0" err="1" smtClean="0">
                <a:solidFill>
                  <a:srgbClr val="000000"/>
                </a:solidFill>
              </a:rPr>
              <a:t>ngle</a:t>
            </a:r>
            <a:endParaRPr lang="en-GB" altLang="en-US" sz="1600" dirty="0" smtClean="0">
              <a:solidFill>
                <a:srgbClr val="000000"/>
              </a:solidFill>
            </a:endParaRPr>
          </a:p>
          <a:p>
            <a:pPr algn="ctr"/>
            <a:r>
              <a:rPr lang="nl-NL" altLang="en-US" sz="1600" dirty="0" smtClean="0">
                <a:solidFill>
                  <a:srgbClr val="000000"/>
                </a:solidFill>
              </a:rPr>
              <a:t>10/20/30</a:t>
            </a:r>
          </a:p>
        </p:txBody>
      </p:sp>
      <p:sp>
        <p:nvSpPr>
          <p:cNvPr id="24" name="Rectangle 9"/>
          <p:cNvSpPr>
            <a:spLocks noChangeArrowheads="1"/>
          </p:cNvSpPr>
          <p:nvPr/>
        </p:nvSpPr>
        <p:spPr bwMode="auto">
          <a:xfrm>
            <a:off x="6112289" y="4125617"/>
            <a:ext cx="175477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nl-NL" altLang="en-US" sz="1600" dirty="0" smtClean="0">
                <a:solidFill>
                  <a:srgbClr val="000000"/>
                </a:solidFill>
              </a:rPr>
              <a:t>Start PV </a:t>
            </a:r>
            <a:r>
              <a:rPr lang="nl-NL" altLang="en-US" sz="1600" dirty="0" err="1">
                <a:solidFill>
                  <a:srgbClr val="000000"/>
                </a:solidFill>
              </a:rPr>
              <a:t>s</a:t>
            </a:r>
            <a:r>
              <a:rPr lang="nl-NL" altLang="en-US" sz="1600" dirty="0" err="1" smtClean="0">
                <a:solidFill>
                  <a:srgbClr val="000000"/>
                </a:solidFill>
              </a:rPr>
              <a:t>hading</a:t>
            </a:r>
            <a:endParaRPr lang="en-GB" altLang="en-US" sz="1600" dirty="0" smtClean="0">
              <a:solidFill>
                <a:srgbClr val="000000"/>
              </a:solidFill>
            </a:endParaRPr>
          </a:p>
          <a:p>
            <a:pPr algn="ctr"/>
            <a:r>
              <a:rPr lang="nl-NL" altLang="en-US" sz="1600" dirty="0" smtClean="0">
                <a:solidFill>
                  <a:srgbClr val="000000"/>
                </a:solidFill>
              </a:rPr>
              <a:t>Top </a:t>
            </a:r>
            <a:r>
              <a:rPr lang="nl-NL" altLang="en-US" sz="1600" dirty="0" err="1" smtClean="0">
                <a:solidFill>
                  <a:srgbClr val="000000"/>
                </a:solidFill>
              </a:rPr>
              <a:t>facade</a:t>
            </a:r>
            <a:r>
              <a:rPr lang="nl-NL" altLang="en-US" sz="1600" dirty="0" smtClean="0">
                <a:solidFill>
                  <a:srgbClr val="000000"/>
                </a:solidFill>
              </a:rPr>
              <a:t>/planter</a:t>
            </a:r>
          </a:p>
        </p:txBody>
      </p:sp>
      <p:sp>
        <p:nvSpPr>
          <p:cNvPr id="25" name="Rectangle 9"/>
          <p:cNvSpPr>
            <a:spLocks noChangeArrowheads="1"/>
          </p:cNvSpPr>
          <p:nvPr/>
        </p:nvSpPr>
        <p:spPr bwMode="auto">
          <a:xfrm>
            <a:off x="8813768" y="4125617"/>
            <a:ext cx="129285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nl-NL" altLang="en-US" sz="1600" dirty="0" smtClean="0">
                <a:solidFill>
                  <a:srgbClr val="000000"/>
                </a:solidFill>
              </a:rPr>
              <a:t>Planter </a:t>
            </a:r>
          </a:p>
          <a:p>
            <a:pPr algn="ctr"/>
            <a:r>
              <a:rPr lang="nl-NL" altLang="en-US" sz="1600" dirty="0" err="1">
                <a:solidFill>
                  <a:srgbClr val="000000"/>
                </a:solidFill>
              </a:rPr>
              <a:t>c</a:t>
            </a:r>
            <a:r>
              <a:rPr lang="nl-NL" altLang="en-US" sz="1600" dirty="0" err="1" smtClean="0">
                <a:solidFill>
                  <a:srgbClr val="000000"/>
                </a:solidFill>
              </a:rPr>
              <a:t>onfiguration</a:t>
            </a:r>
            <a:endParaRPr lang="nl-NL" altLang="en-US" sz="1600" dirty="0" smtClean="0">
              <a:solidFill>
                <a:srgbClr val="000000"/>
              </a:solidFill>
            </a:endParaRPr>
          </a:p>
          <a:p>
            <a:pPr algn="ctr"/>
            <a:endParaRPr lang="en-GB" altLang="en-US" sz="1600" dirty="0" smtClean="0">
              <a:solidFill>
                <a:srgbClr val="000000"/>
              </a:solidFill>
            </a:endParaRPr>
          </a:p>
        </p:txBody>
      </p:sp>
      <p:sp>
        <p:nvSpPr>
          <p:cNvPr id="26" name="Rectangle 9"/>
          <p:cNvSpPr>
            <a:spLocks noChangeArrowheads="1"/>
          </p:cNvSpPr>
          <p:nvPr/>
        </p:nvSpPr>
        <p:spPr bwMode="auto">
          <a:xfrm>
            <a:off x="1241406" y="4816930"/>
            <a:ext cx="39305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b">
            <a:spAutoFit/>
          </a:bodyPr>
          <a:lstStyle/>
          <a:p>
            <a:pPr algn="ctr"/>
            <a:r>
              <a:rPr lang="nl-NL" altLang="en-US" sz="3200" dirty="0" smtClean="0">
                <a:solidFill>
                  <a:srgbClr val="000000"/>
                </a:solidFill>
              </a:rPr>
              <a:t>3</a:t>
            </a:r>
          </a:p>
        </p:txBody>
      </p:sp>
      <p:sp>
        <p:nvSpPr>
          <p:cNvPr id="27" name="Rectangle 9"/>
          <p:cNvSpPr>
            <a:spLocks noChangeArrowheads="1"/>
          </p:cNvSpPr>
          <p:nvPr/>
        </p:nvSpPr>
        <p:spPr bwMode="auto">
          <a:xfrm>
            <a:off x="3745763" y="4815776"/>
            <a:ext cx="39305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b">
            <a:spAutoFit/>
          </a:bodyPr>
          <a:lstStyle/>
          <a:p>
            <a:pPr algn="ctr"/>
            <a:r>
              <a:rPr lang="nl-NL" altLang="en-US" sz="3200" dirty="0" smtClean="0">
                <a:solidFill>
                  <a:srgbClr val="000000"/>
                </a:solidFill>
              </a:rPr>
              <a:t>3</a:t>
            </a:r>
          </a:p>
        </p:txBody>
      </p:sp>
      <p:sp>
        <p:nvSpPr>
          <p:cNvPr id="28" name="Rectangle 9"/>
          <p:cNvSpPr>
            <a:spLocks noChangeArrowheads="1"/>
          </p:cNvSpPr>
          <p:nvPr/>
        </p:nvSpPr>
        <p:spPr bwMode="auto">
          <a:xfrm>
            <a:off x="6720021" y="4801039"/>
            <a:ext cx="39305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b">
            <a:spAutoFit/>
          </a:bodyPr>
          <a:lstStyle/>
          <a:p>
            <a:pPr algn="ctr"/>
            <a:r>
              <a:rPr lang="nl-NL" altLang="en-US" sz="3200" dirty="0" smtClean="0">
                <a:solidFill>
                  <a:srgbClr val="000000"/>
                </a:solidFill>
              </a:rPr>
              <a:t>2</a:t>
            </a:r>
          </a:p>
        </p:txBody>
      </p:sp>
      <p:sp>
        <p:nvSpPr>
          <p:cNvPr id="29" name="Rectangle 9"/>
          <p:cNvSpPr>
            <a:spLocks noChangeArrowheads="1"/>
          </p:cNvSpPr>
          <p:nvPr/>
        </p:nvSpPr>
        <p:spPr bwMode="auto">
          <a:xfrm>
            <a:off x="9123191" y="4801039"/>
            <a:ext cx="60144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b">
            <a:spAutoFit/>
          </a:bodyPr>
          <a:lstStyle/>
          <a:p>
            <a:pPr algn="ctr"/>
            <a:r>
              <a:rPr lang="nl-NL" altLang="en-US" sz="3200" dirty="0" smtClean="0">
                <a:solidFill>
                  <a:srgbClr val="000000"/>
                </a:solidFill>
              </a:rPr>
              <a:t>13</a:t>
            </a:r>
          </a:p>
        </p:txBody>
      </p:sp>
      <p:sp>
        <p:nvSpPr>
          <p:cNvPr id="30" name="Rectangle 9"/>
          <p:cNvSpPr>
            <a:spLocks noChangeArrowheads="1"/>
          </p:cNvSpPr>
          <p:nvPr/>
        </p:nvSpPr>
        <p:spPr bwMode="auto">
          <a:xfrm>
            <a:off x="2503192" y="4763137"/>
            <a:ext cx="37382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b">
            <a:spAutoFit/>
          </a:bodyPr>
          <a:lstStyle/>
          <a:p>
            <a:pPr algn="ctr"/>
            <a:r>
              <a:rPr lang="nl-NL" altLang="en-US" sz="3200" dirty="0">
                <a:solidFill>
                  <a:srgbClr val="000000"/>
                </a:solidFill>
              </a:rPr>
              <a:t>x</a:t>
            </a:r>
            <a:endParaRPr lang="nl-NL" altLang="en-US" sz="3200" dirty="0" smtClean="0">
              <a:solidFill>
                <a:srgbClr val="000000"/>
              </a:solidFill>
            </a:endParaRPr>
          </a:p>
        </p:txBody>
      </p:sp>
      <p:sp>
        <p:nvSpPr>
          <p:cNvPr id="31" name="Rectangle 9"/>
          <p:cNvSpPr>
            <a:spLocks noChangeArrowheads="1"/>
          </p:cNvSpPr>
          <p:nvPr/>
        </p:nvSpPr>
        <p:spPr bwMode="auto">
          <a:xfrm>
            <a:off x="5233331" y="4792142"/>
            <a:ext cx="37382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b">
            <a:spAutoFit/>
          </a:bodyPr>
          <a:lstStyle/>
          <a:p>
            <a:pPr algn="ctr"/>
            <a:r>
              <a:rPr lang="nl-NL" altLang="en-US" sz="3200" dirty="0">
                <a:solidFill>
                  <a:srgbClr val="000000"/>
                </a:solidFill>
              </a:rPr>
              <a:t>x</a:t>
            </a:r>
            <a:endParaRPr lang="nl-NL" altLang="en-US" sz="3200" dirty="0" smtClean="0">
              <a:solidFill>
                <a:srgbClr val="000000"/>
              </a:solidFill>
            </a:endParaRPr>
          </a:p>
        </p:txBody>
      </p:sp>
      <p:sp>
        <p:nvSpPr>
          <p:cNvPr id="32" name="Rectangle 9"/>
          <p:cNvSpPr>
            <a:spLocks noChangeArrowheads="1"/>
          </p:cNvSpPr>
          <p:nvPr/>
        </p:nvSpPr>
        <p:spPr bwMode="auto">
          <a:xfrm>
            <a:off x="8057964" y="4763137"/>
            <a:ext cx="37382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b">
            <a:spAutoFit/>
          </a:bodyPr>
          <a:lstStyle/>
          <a:p>
            <a:pPr algn="ctr"/>
            <a:r>
              <a:rPr lang="nl-NL" altLang="en-US" sz="3200" dirty="0">
                <a:solidFill>
                  <a:srgbClr val="000000"/>
                </a:solidFill>
              </a:rPr>
              <a:t>x</a:t>
            </a:r>
            <a:endParaRPr lang="nl-NL" altLang="en-US" sz="3200" dirty="0" smtClean="0">
              <a:solidFill>
                <a:srgbClr val="000000"/>
              </a:solidFill>
            </a:endParaRPr>
          </a:p>
        </p:txBody>
      </p:sp>
      <p:sp>
        <p:nvSpPr>
          <p:cNvPr id="33" name="Rectangle 9"/>
          <p:cNvSpPr>
            <a:spLocks noChangeArrowheads="1"/>
          </p:cNvSpPr>
          <p:nvPr/>
        </p:nvSpPr>
        <p:spPr bwMode="auto">
          <a:xfrm>
            <a:off x="4955879" y="5627754"/>
            <a:ext cx="185659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b">
            <a:spAutoFit/>
          </a:bodyPr>
          <a:lstStyle/>
          <a:p>
            <a:pPr algn="ctr"/>
            <a:r>
              <a:rPr lang="nl-NL" altLang="en-US" sz="3200" b="1" dirty="0" smtClean="0"/>
              <a:t>234 Cases</a:t>
            </a:r>
          </a:p>
        </p:txBody>
      </p:sp>
      <p:sp>
        <p:nvSpPr>
          <p:cNvPr id="34" name="Rectangle 4"/>
          <p:cNvSpPr/>
          <p:nvPr/>
        </p:nvSpPr>
        <p:spPr>
          <a:xfrm>
            <a:off x="-1" y="36023"/>
            <a:ext cx="10934701" cy="461665"/>
          </a:xfrm>
          <a:prstGeom prst="rect">
            <a:avLst/>
          </a:prstGeom>
          <a:solidFill>
            <a:srgbClr val="002060"/>
          </a:solidFill>
        </p:spPr>
        <p:txBody>
          <a:bodyPr wrap="square">
            <a:spAutoFit/>
          </a:bodyPr>
          <a:lstStyle/>
          <a:p>
            <a:pPr lvl="0">
              <a:spcBef>
                <a:spcPts val="150"/>
              </a:spcBef>
            </a:pPr>
            <a:r>
              <a:rPr lang="en-US" altLang="zh-CN" sz="2400" b="1" dirty="0" smtClean="0">
                <a:solidFill>
                  <a:schemeClr val="bg1"/>
                </a:solidFill>
                <a:latin typeface="Calibri Light" panose="020F0302020204030204" pitchFamily="34" charset="0"/>
                <a:ea typeface="SimSun" panose="02010600030101010101" pitchFamily="2" charset="-122"/>
                <a:cs typeface="Times New Roman" panose="02020603050405020304" pitchFamily="18" charset="0"/>
              </a:rPr>
              <a:t> </a:t>
            </a:r>
            <a:r>
              <a:rPr lang="en-US" altLang="zh-CN" sz="2400" b="1" dirty="0">
                <a:solidFill>
                  <a:prstClr val="white"/>
                </a:solidFill>
                <a:latin typeface="Calibri Light" panose="020F0302020204030204" pitchFamily="34" charset="0"/>
                <a:ea typeface="SimSun" panose="02010600030101010101" pitchFamily="2" charset="-122"/>
                <a:cs typeface="Times New Roman" panose="02020603050405020304" pitchFamily="18" charset="0"/>
              </a:rPr>
              <a:t> </a:t>
            </a:r>
            <a:r>
              <a:rPr lang="en-US" altLang="zh-CN" sz="1200" b="1" dirty="0" smtClean="0">
                <a:solidFill>
                  <a:prstClr val="white"/>
                </a:solidFill>
                <a:latin typeface="Calibri Light" panose="020F0302020204030204" pitchFamily="34" charset="0"/>
                <a:ea typeface="SimSun" panose="02010600030101010101" pitchFamily="2" charset="-122"/>
                <a:cs typeface="Times New Roman" panose="02020603050405020304" pitchFamily="18" charset="0"/>
              </a:rPr>
              <a:t>42/50</a:t>
            </a:r>
            <a:r>
              <a:rPr lang="en-US" altLang="zh-CN" sz="2400" b="1" dirty="0" smtClean="0">
                <a:solidFill>
                  <a:prstClr val="white"/>
                </a:solidFill>
                <a:latin typeface="Calibri Light" panose="020F0302020204030204" pitchFamily="34" charset="0"/>
                <a:ea typeface="SimSun" panose="02010600030101010101" pitchFamily="2" charset="-122"/>
                <a:cs typeface="Times New Roman" panose="02020603050405020304" pitchFamily="18" charset="0"/>
              </a:rPr>
              <a:t>   </a:t>
            </a:r>
            <a:r>
              <a:rPr lang="en-US" altLang="zh-CN" sz="2400" b="1" dirty="0">
                <a:solidFill>
                  <a:prstClr val="white"/>
                </a:solidFill>
                <a:latin typeface="Calibri Light" panose="020F0302020204030204" pitchFamily="34" charset="0"/>
                <a:ea typeface="SimSun" panose="02010600030101010101" pitchFamily="2" charset="-122"/>
                <a:cs typeface="Times New Roman" panose="02020603050405020304" pitchFamily="18" charset="0"/>
              </a:rPr>
              <a:t>IV. Productive facades / Design </a:t>
            </a:r>
            <a:r>
              <a:rPr lang="en-US" altLang="zh-CN" sz="2400" b="1" dirty="0" smtClean="0">
                <a:solidFill>
                  <a:prstClr val="white"/>
                </a:solidFill>
                <a:latin typeface="Calibri Light" panose="020F0302020204030204" pitchFamily="34" charset="0"/>
                <a:ea typeface="SimSun" panose="02010600030101010101" pitchFamily="2" charset="-122"/>
                <a:cs typeface="Times New Roman" panose="02020603050405020304" pitchFamily="18" charset="0"/>
              </a:rPr>
              <a:t>development</a:t>
            </a:r>
            <a:endParaRPr lang="en-US" altLang="zh-CN" sz="2400" b="1" dirty="0">
              <a:solidFill>
                <a:prstClr val="white"/>
              </a:solidFill>
              <a:latin typeface="Calibri Light" panose="020F0302020204030204" pitchFamily="34" charset="0"/>
              <a:ea typeface="SimSun" panose="02010600030101010101" pitchFamily="2" charset="-122"/>
              <a:cs typeface="Times New Roman" panose="02020603050405020304" pitchFamily="18" charset="0"/>
            </a:endParaRPr>
          </a:p>
        </p:txBody>
      </p:sp>
      <p:pic>
        <p:nvPicPr>
          <p:cNvPr id="35" name="Picture 3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188304" y="102948"/>
            <a:ext cx="864393" cy="394740"/>
          </a:xfrm>
          <a:prstGeom prst="rect">
            <a:avLst/>
          </a:prstGeom>
        </p:spPr>
      </p:pic>
      <p:cxnSp>
        <p:nvCxnSpPr>
          <p:cNvPr id="36" name="Straight Connector 35"/>
          <p:cNvCxnSpPr/>
          <p:nvPr/>
        </p:nvCxnSpPr>
        <p:spPr>
          <a:xfrm>
            <a:off x="0" y="497688"/>
            <a:ext cx="10934700" cy="1"/>
          </a:xfrm>
          <a:prstGeom prst="line">
            <a:avLst/>
          </a:prstGeom>
          <a:ln w="38100">
            <a:solidFill>
              <a:srgbClr val="F0A515"/>
            </a:solidFill>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177800" y="6611779"/>
            <a:ext cx="11752943" cy="250838"/>
          </a:xfrm>
          <a:prstGeom prst="rect">
            <a:avLst/>
          </a:prstGeom>
          <a:noFill/>
        </p:spPr>
        <p:txBody>
          <a:bodyPr wrap="square" rtlCol="0">
            <a:spAutoFit/>
          </a:bodyPr>
          <a:lstStyle/>
          <a:p>
            <a:r>
              <a:rPr lang="en-GB" sz="1030" dirty="0">
                <a:solidFill>
                  <a:schemeClr val="tx1">
                    <a:lumMod val="50000"/>
                    <a:lumOff val="50000"/>
                  </a:schemeClr>
                </a:solidFill>
              </a:rPr>
              <a:t>1st </a:t>
            </a:r>
            <a:r>
              <a:rPr lang="en-GB" sz="1030" dirty="0" err="1" smtClean="0">
                <a:solidFill>
                  <a:schemeClr val="tx1">
                    <a:lumMod val="50000"/>
                    <a:lumOff val="50000"/>
                  </a:schemeClr>
                </a:solidFill>
              </a:rPr>
              <a:t>Int</a:t>
            </a:r>
            <a:r>
              <a:rPr lang="en-GB" sz="1030" dirty="0" smtClean="0">
                <a:solidFill>
                  <a:schemeClr val="tx1">
                    <a:lumMod val="50000"/>
                    <a:lumOff val="50000"/>
                  </a:schemeClr>
                </a:solidFill>
              </a:rPr>
              <a:t> </a:t>
            </a:r>
            <a:r>
              <a:rPr lang="en-GB" sz="1030" dirty="0" err="1" smtClean="0">
                <a:solidFill>
                  <a:schemeClr val="tx1">
                    <a:lumMod val="50000"/>
                    <a:lumOff val="50000"/>
                  </a:schemeClr>
                </a:solidFill>
              </a:rPr>
              <a:t>Conf</a:t>
            </a:r>
            <a:r>
              <a:rPr lang="en-GB" sz="1030" dirty="0" smtClean="0">
                <a:solidFill>
                  <a:schemeClr val="tx1">
                    <a:lumMod val="50000"/>
                    <a:lumOff val="50000"/>
                  </a:schemeClr>
                </a:solidFill>
              </a:rPr>
              <a:t> </a:t>
            </a:r>
            <a:r>
              <a:rPr lang="en-GB" sz="1030" dirty="0">
                <a:solidFill>
                  <a:schemeClr val="tx1">
                    <a:lumMod val="50000"/>
                    <a:lumOff val="50000"/>
                  </a:schemeClr>
                </a:solidFill>
              </a:rPr>
              <a:t>on </a:t>
            </a:r>
            <a:r>
              <a:rPr lang="en-GB" sz="1030" dirty="0" smtClean="0">
                <a:solidFill>
                  <a:schemeClr val="tx1">
                    <a:lumMod val="50000"/>
                    <a:lumOff val="50000"/>
                  </a:schemeClr>
                </a:solidFill>
              </a:rPr>
              <a:t>Smart </a:t>
            </a:r>
            <a:r>
              <a:rPr lang="en-GB" sz="1030" dirty="0">
                <a:solidFill>
                  <a:schemeClr val="tx1">
                    <a:lumMod val="50000"/>
                    <a:lumOff val="50000"/>
                  </a:schemeClr>
                </a:solidFill>
              </a:rPr>
              <a:t>Grid </a:t>
            </a:r>
            <a:r>
              <a:rPr lang="en-GB" sz="1030" dirty="0" smtClean="0">
                <a:solidFill>
                  <a:schemeClr val="tx1">
                    <a:lumMod val="50000"/>
                    <a:lumOff val="50000"/>
                  </a:schemeClr>
                </a:solidFill>
              </a:rPr>
              <a:t>Technologies, Singapore Sept </a:t>
            </a:r>
            <a:r>
              <a:rPr lang="en-GB" sz="1030" dirty="0">
                <a:solidFill>
                  <a:schemeClr val="tx1">
                    <a:lumMod val="50000"/>
                    <a:lumOff val="50000"/>
                  </a:schemeClr>
                </a:solidFill>
              </a:rPr>
              <a:t>2017. </a:t>
            </a:r>
            <a:r>
              <a:rPr lang="en-SG" sz="1030" dirty="0">
                <a:solidFill>
                  <a:schemeClr val="tx1">
                    <a:lumMod val="50000"/>
                    <a:lumOff val="50000"/>
                  </a:schemeClr>
                </a:solidFill>
              </a:rPr>
              <a:t>PRODUCTIVE FACADES: POTENTIAL ENERGY AND FOOD HARVESTING IN SINGAPORE’S RESIDENTIAL BUILDINGS. </a:t>
            </a:r>
            <a:r>
              <a:rPr lang="en-GB" sz="1030" dirty="0" smtClean="0">
                <a:solidFill>
                  <a:schemeClr val="tx1">
                    <a:lumMod val="50000"/>
                    <a:lumOff val="50000"/>
                  </a:schemeClr>
                </a:solidFill>
              </a:rPr>
              <a:t>Dr Abel TABLADA. </a:t>
            </a:r>
            <a:r>
              <a:rPr lang="en-GB" sz="1030" dirty="0" err="1" smtClean="0">
                <a:solidFill>
                  <a:schemeClr val="tx1">
                    <a:lumMod val="50000"/>
                    <a:lumOff val="50000"/>
                  </a:schemeClr>
                </a:solidFill>
              </a:rPr>
              <a:t>Dept</a:t>
            </a:r>
            <a:r>
              <a:rPr lang="en-GB" sz="1030" dirty="0" smtClean="0">
                <a:solidFill>
                  <a:schemeClr val="tx1">
                    <a:lumMod val="50000"/>
                    <a:lumOff val="50000"/>
                  </a:schemeClr>
                </a:solidFill>
              </a:rPr>
              <a:t> of Arch., SDE, NUS</a:t>
            </a:r>
            <a:endParaRPr lang="en-GB" sz="1030" dirty="0">
              <a:solidFill>
                <a:schemeClr val="tx1">
                  <a:lumMod val="50000"/>
                  <a:lumOff val="50000"/>
                </a:schemeClr>
              </a:solidFill>
            </a:endParaRPr>
          </a:p>
        </p:txBody>
      </p:sp>
      <p:cxnSp>
        <p:nvCxnSpPr>
          <p:cNvPr id="38" name="Straight Connector 37"/>
          <p:cNvCxnSpPr/>
          <p:nvPr/>
        </p:nvCxnSpPr>
        <p:spPr>
          <a:xfrm flipV="1">
            <a:off x="-1" y="6611779"/>
            <a:ext cx="12192001" cy="1"/>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5402436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Rectangle 9"/>
          <p:cNvSpPr>
            <a:spLocks noChangeArrowheads="1"/>
          </p:cNvSpPr>
          <p:nvPr/>
        </p:nvSpPr>
        <p:spPr bwMode="auto">
          <a:xfrm>
            <a:off x="666959" y="689602"/>
            <a:ext cx="241713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nl-NL" altLang="en-US" sz="2400" dirty="0" err="1" smtClean="0">
                <a:solidFill>
                  <a:srgbClr val="000000"/>
                </a:solidFill>
              </a:rPr>
              <a:t>Simulation</a:t>
            </a:r>
            <a:r>
              <a:rPr lang="nl-NL" altLang="en-US" sz="2400" dirty="0" smtClean="0">
                <a:solidFill>
                  <a:srgbClr val="000000"/>
                </a:solidFill>
              </a:rPr>
              <a:t> </a:t>
            </a:r>
            <a:r>
              <a:rPr lang="nl-NL" altLang="en-US" sz="2400" dirty="0" err="1" smtClean="0">
                <a:solidFill>
                  <a:srgbClr val="000000"/>
                </a:solidFill>
              </a:rPr>
              <a:t>results</a:t>
            </a:r>
            <a:endParaRPr lang="en-GB" altLang="en-US" sz="2400" dirty="0">
              <a:solidFill>
                <a:srgbClr val="000000"/>
              </a:solidFill>
            </a:endParaRPr>
          </a:p>
        </p:txBody>
      </p:sp>
      <p:pic>
        <p:nvPicPr>
          <p:cNvPr id="17" name="Picture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0468" y="1448679"/>
            <a:ext cx="4038120" cy="4413760"/>
          </a:xfrm>
          <a:prstGeom prst="rect">
            <a:avLst/>
          </a:prstGeom>
        </p:spPr>
      </p:pic>
      <p:sp>
        <p:nvSpPr>
          <p:cNvPr id="25" name="Rectangle 24"/>
          <p:cNvSpPr/>
          <p:nvPr/>
        </p:nvSpPr>
        <p:spPr>
          <a:xfrm>
            <a:off x="941960" y="5219772"/>
            <a:ext cx="1367234" cy="461665"/>
          </a:xfrm>
          <a:prstGeom prst="rect">
            <a:avLst/>
          </a:prstGeom>
        </p:spPr>
        <p:txBody>
          <a:bodyPr wrap="none">
            <a:spAutoFit/>
          </a:bodyPr>
          <a:lstStyle/>
          <a:p>
            <a:pPr algn="ctr"/>
            <a:r>
              <a:rPr lang="nl-NL" altLang="en-US" sz="2400" b="1" dirty="0" smtClean="0">
                <a:solidFill>
                  <a:srgbClr val="000000"/>
                </a:solidFill>
              </a:rPr>
              <a:t>Best case</a:t>
            </a:r>
            <a:endParaRPr lang="nl-NL" altLang="en-US" sz="2400" b="1" dirty="0">
              <a:solidFill>
                <a:srgbClr val="000000"/>
              </a:solidFill>
            </a:endParaRPr>
          </a:p>
        </p:txBody>
      </p:sp>
      <p:sp>
        <p:nvSpPr>
          <p:cNvPr id="26" name="Rectangle 25"/>
          <p:cNvSpPr/>
          <p:nvPr/>
        </p:nvSpPr>
        <p:spPr>
          <a:xfrm>
            <a:off x="251253" y="5729592"/>
            <a:ext cx="3711657" cy="584775"/>
          </a:xfrm>
          <a:prstGeom prst="rect">
            <a:avLst/>
          </a:prstGeom>
        </p:spPr>
        <p:txBody>
          <a:bodyPr wrap="none">
            <a:spAutoFit/>
          </a:bodyPr>
          <a:lstStyle/>
          <a:p>
            <a:r>
              <a:rPr lang="nl-NL" altLang="en-US" sz="1600" b="1" dirty="0" err="1" smtClean="0">
                <a:solidFill>
                  <a:srgbClr val="000000"/>
                </a:solidFill>
              </a:rPr>
              <a:t>Prot.</a:t>
            </a:r>
            <a:r>
              <a:rPr lang="nl-NL" altLang="en-US" sz="1600" b="1" dirty="0" smtClean="0">
                <a:solidFill>
                  <a:srgbClr val="000000"/>
                </a:solidFill>
              </a:rPr>
              <a:t> </a:t>
            </a:r>
            <a:r>
              <a:rPr lang="nl-NL" altLang="en-US" sz="1600" b="1" dirty="0" err="1" smtClean="0">
                <a:solidFill>
                  <a:srgbClr val="000000"/>
                </a:solidFill>
              </a:rPr>
              <a:t>angle</a:t>
            </a:r>
            <a:r>
              <a:rPr lang="nl-NL" altLang="en-US" sz="1600" b="1" dirty="0" smtClean="0">
                <a:solidFill>
                  <a:srgbClr val="000000"/>
                </a:solidFill>
              </a:rPr>
              <a:t> (20°) Tilt </a:t>
            </a:r>
            <a:r>
              <a:rPr lang="nl-NL" altLang="en-US" sz="1600" b="1" dirty="0" err="1" smtClean="0">
                <a:solidFill>
                  <a:srgbClr val="000000"/>
                </a:solidFill>
              </a:rPr>
              <a:t>angle</a:t>
            </a:r>
            <a:r>
              <a:rPr lang="nl-NL" altLang="en-US" sz="1600" b="1" dirty="0" smtClean="0">
                <a:solidFill>
                  <a:srgbClr val="000000"/>
                </a:solidFill>
              </a:rPr>
              <a:t> (30°) </a:t>
            </a:r>
          </a:p>
          <a:p>
            <a:r>
              <a:rPr lang="nl-NL" altLang="en-US" sz="1600" b="1" dirty="0" smtClean="0">
                <a:solidFill>
                  <a:srgbClr val="000000"/>
                </a:solidFill>
              </a:rPr>
              <a:t>Start </a:t>
            </a:r>
            <a:r>
              <a:rPr lang="nl-NL" altLang="en-US" sz="1600" b="1" dirty="0" err="1" smtClean="0">
                <a:solidFill>
                  <a:srgbClr val="000000"/>
                </a:solidFill>
              </a:rPr>
              <a:t>shading</a:t>
            </a:r>
            <a:r>
              <a:rPr lang="nl-NL" altLang="en-US" sz="1600" b="1" dirty="0" smtClean="0">
                <a:solidFill>
                  <a:srgbClr val="000000"/>
                </a:solidFill>
              </a:rPr>
              <a:t> (planter) Planter type (a10) </a:t>
            </a:r>
            <a:endParaRPr lang="nl-NL" altLang="en-US" sz="1600" b="1" dirty="0">
              <a:solidFill>
                <a:srgbClr val="000000"/>
              </a:solidFill>
            </a:endParaRPr>
          </a:p>
        </p:txBody>
      </p:sp>
      <p:pic>
        <p:nvPicPr>
          <p:cNvPr id="28" name="Picture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92417" y="1647459"/>
            <a:ext cx="5271588" cy="4147602"/>
          </a:xfrm>
          <a:prstGeom prst="rect">
            <a:avLst/>
          </a:prstGeom>
        </p:spPr>
      </p:pic>
      <p:pic>
        <p:nvPicPr>
          <p:cNvPr id="23" name="Picture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49597" y="1408331"/>
            <a:ext cx="4108803" cy="4491018"/>
          </a:xfrm>
          <a:prstGeom prst="rect">
            <a:avLst/>
          </a:prstGeom>
        </p:spPr>
      </p:pic>
      <p:sp>
        <p:nvSpPr>
          <p:cNvPr id="30" name="Rectangle 29"/>
          <p:cNvSpPr/>
          <p:nvPr/>
        </p:nvSpPr>
        <p:spPr>
          <a:xfrm>
            <a:off x="5116913" y="5267926"/>
            <a:ext cx="2351606" cy="461665"/>
          </a:xfrm>
          <a:prstGeom prst="rect">
            <a:avLst/>
          </a:prstGeom>
        </p:spPr>
        <p:txBody>
          <a:bodyPr wrap="none">
            <a:spAutoFit/>
          </a:bodyPr>
          <a:lstStyle/>
          <a:p>
            <a:pPr algn="ctr"/>
            <a:r>
              <a:rPr lang="nl-NL" altLang="en-US" sz="2400" b="1" dirty="0" smtClean="0">
                <a:solidFill>
                  <a:srgbClr val="000000"/>
                </a:solidFill>
              </a:rPr>
              <a:t>Second best case</a:t>
            </a:r>
            <a:endParaRPr lang="nl-NL" altLang="en-US" sz="2400" b="1" dirty="0">
              <a:solidFill>
                <a:srgbClr val="000000"/>
              </a:solidFill>
            </a:endParaRPr>
          </a:p>
        </p:txBody>
      </p:sp>
      <p:sp>
        <p:nvSpPr>
          <p:cNvPr id="31" name="Rectangle 30"/>
          <p:cNvSpPr/>
          <p:nvPr/>
        </p:nvSpPr>
        <p:spPr>
          <a:xfrm>
            <a:off x="5116913" y="5746267"/>
            <a:ext cx="3633815" cy="584775"/>
          </a:xfrm>
          <a:prstGeom prst="rect">
            <a:avLst/>
          </a:prstGeom>
        </p:spPr>
        <p:txBody>
          <a:bodyPr wrap="none">
            <a:spAutoFit/>
          </a:bodyPr>
          <a:lstStyle/>
          <a:p>
            <a:r>
              <a:rPr lang="nl-NL" altLang="en-US" sz="1600" b="1" dirty="0" err="1" smtClean="0">
                <a:solidFill>
                  <a:srgbClr val="000000"/>
                </a:solidFill>
              </a:rPr>
              <a:t>Prot.</a:t>
            </a:r>
            <a:r>
              <a:rPr lang="nl-NL" altLang="en-US" sz="1600" b="1" dirty="0" smtClean="0">
                <a:solidFill>
                  <a:srgbClr val="000000"/>
                </a:solidFill>
              </a:rPr>
              <a:t> </a:t>
            </a:r>
            <a:r>
              <a:rPr lang="nl-NL" altLang="en-US" sz="1600" b="1" dirty="0" err="1" smtClean="0">
                <a:solidFill>
                  <a:srgbClr val="000000"/>
                </a:solidFill>
              </a:rPr>
              <a:t>angle</a:t>
            </a:r>
            <a:r>
              <a:rPr lang="nl-NL" altLang="en-US" sz="1600" b="1" dirty="0" smtClean="0">
                <a:solidFill>
                  <a:srgbClr val="000000"/>
                </a:solidFill>
              </a:rPr>
              <a:t> (10</a:t>
            </a:r>
            <a:r>
              <a:rPr lang="nl-NL" altLang="en-US" sz="1600" b="1" dirty="0">
                <a:solidFill>
                  <a:srgbClr val="000000"/>
                </a:solidFill>
              </a:rPr>
              <a:t>°</a:t>
            </a:r>
            <a:r>
              <a:rPr lang="nl-NL" altLang="en-US" sz="1600" b="1" dirty="0" smtClean="0">
                <a:solidFill>
                  <a:srgbClr val="000000"/>
                </a:solidFill>
              </a:rPr>
              <a:t>) Tilt </a:t>
            </a:r>
            <a:r>
              <a:rPr lang="nl-NL" altLang="en-US" sz="1600" b="1" dirty="0" err="1" smtClean="0">
                <a:solidFill>
                  <a:srgbClr val="000000"/>
                </a:solidFill>
              </a:rPr>
              <a:t>angle</a:t>
            </a:r>
            <a:r>
              <a:rPr lang="nl-NL" altLang="en-US" sz="1600" b="1" dirty="0" smtClean="0">
                <a:solidFill>
                  <a:srgbClr val="000000"/>
                </a:solidFill>
              </a:rPr>
              <a:t> (45</a:t>
            </a:r>
            <a:r>
              <a:rPr lang="nl-NL" altLang="en-US" sz="1600" b="1" dirty="0">
                <a:solidFill>
                  <a:srgbClr val="000000"/>
                </a:solidFill>
              </a:rPr>
              <a:t>°</a:t>
            </a:r>
            <a:r>
              <a:rPr lang="nl-NL" altLang="en-US" sz="1600" b="1" dirty="0" smtClean="0">
                <a:solidFill>
                  <a:srgbClr val="000000"/>
                </a:solidFill>
              </a:rPr>
              <a:t>) </a:t>
            </a:r>
          </a:p>
          <a:p>
            <a:r>
              <a:rPr lang="nl-NL" altLang="en-US" sz="1600" b="1" dirty="0" smtClean="0">
                <a:solidFill>
                  <a:srgbClr val="000000"/>
                </a:solidFill>
              </a:rPr>
              <a:t>Start </a:t>
            </a:r>
            <a:r>
              <a:rPr lang="nl-NL" altLang="en-US" sz="1600" b="1" dirty="0" err="1" smtClean="0">
                <a:solidFill>
                  <a:srgbClr val="000000"/>
                </a:solidFill>
              </a:rPr>
              <a:t>shading</a:t>
            </a:r>
            <a:r>
              <a:rPr lang="nl-NL" altLang="en-US" sz="1600" b="1" dirty="0" smtClean="0">
                <a:solidFill>
                  <a:srgbClr val="000000"/>
                </a:solidFill>
              </a:rPr>
              <a:t> (top </a:t>
            </a:r>
            <a:r>
              <a:rPr lang="nl-NL" altLang="en-US" sz="1600" b="1" dirty="0" err="1" smtClean="0">
                <a:solidFill>
                  <a:srgbClr val="000000"/>
                </a:solidFill>
              </a:rPr>
              <a:t>fac.</a:t>
            </a:r>
            <a:r>
              <a:rPr lang="nl-NL" altLang="en-US" sz="1600" b="1" dirty="0" smtClean="0">
                <a:solidFill>
                  <a:srgbClr val="000000"/>
                </a:solidFill>
              </a:rPr>
              <a:t>) Planter type (a6) </a:t>
            </a:r>
            <a:endParaRPr lang="nl-NL" altLang="en-US" sz="1600" b="1" dirty="0">
              <a:solidFill>
                <a:srgbClr val="000000"/>
              </a:solidFill>
            </a:endParaRPr>
          </a:p>
        </p:txBody>
      </p:sp>
      <p:sp>
        <p:nvSpPr>
          <p:cNvPr id="15" name="Rectangle 4"/>
          <p:cNvSpPr/>
          <p:nvPr/>
        </p:nvSpPr>
        <p:spPr>
          <a:xfrm>
            <a:off x="-1" y="36023"/>
            <a:ext cx="10934701" cy="461665"/>
          </a:xfrm>
          <a:prstGeom prst="rect">
            <a:avLst/>
          </a:prstGeom>
          <a:solidFill>
            <a:srgbClr val="002060"/>
          </a:solidFill>
        </p:spPr>
        <p:txBody>
          <a:bodyPr wrap="square">
            <a:spAutoFit/>
          </a:bodyPr>
          <a:lstStyle/>
          <a:p>
            <a:pPr lvl="0">
              <a:spcBef>
                <a:spcPts val="150"/>
              </a:spcBef>
            </a:pPr>
            <a:r>
              <a:rPr lang="en-US" altLang="zh-CN" sz="2400" b="1" dirty="0" smtClean="0">
                <a:solidFill>
                  <a:schemeClr val="bg1"/>
                </a:solidFill>
                <a:latin typeface="Calibri Light" panose="020F0302020204030204" pitchFamily="34" charset="0"/>
                <a:ea typeface="SimSun" panose="02010600030101010101" pitchFamily="2" charset="-122"/>
                <a:cs typeface="Times New Roman" panose="02020603050405020304" pitchFamily="18" charset="0"/>
              </a:rPr>
              <a:t> </a:t>
            </a:r>
            <a:r>
              <a:rPr lang="en-US" altLang="zh-CN" sz="2400" b="1" dirty="0">
                <a:solidFill>
                  <a:prstClr val="white"/>
                </a:solidFill>
                <a:latin typeface="Calibri Light" panose="020F0302020204030204" pitchFamily="34" charset="0"/>
                <a:ea typeface="SimSun" panose="02010600030101010101" pitchFamily="2" charset="-122"/>
                <a:cs typeface="Times New Roman" panose="02020603050405020304" pitchFamily="18" charset="0"/>
              </a:rPr>
              <a:t> </a:t>
            </a:r>
            <a:r>
              <a:rPr lang="en-US" altLang="zh-CN" sz="1200" b="1" dirty="0" smtClean="0">
                <a:solidFill>
                  <a:prstClr val="white"/>
                </a:solidFill>
                <a:latin typeface="Calibri Light" panose="020F0302020204030204" pitchFamily="34" charset="0"/>
                <a:ea typeface="SimSun" panose="02010600030101010101" pitchFamily="2" charset="-122"/>
                <a:cs typeface="Times New Roman" panose="02020603050405020304" pitchFamily="18" charset="0"/>
              </a:rPr>
              <a:t>43/50</a:t>
            </a:r>
            <a:r>
              <a:rPr lang="en-US" altLang="zh-CN" sz="2400" b="1" dirty="0" smtClean="0">
                <a:solidFill>
                  <a:prstClr val="white"/>
                </a:solidFill>
                <a:latin typeface="Calibri Light" panose="020F0302020204030204" pitchFamily="34" charset="0"/>
                <a:ea typeface="SimSun" panose="02010600030101010101" pitchFamily="2" charset="-122"/>
                <a:cs typeface="Times New Roman" panose="02020603050405020304" pitchFamily="18" charset="0"/>
              </a:rPr>
              <a:t>   </a:t>
            </a:r>
            <a:r>
              <a:rPr lang="en-US" altLang="zh-CN" sz="2400" b="1" dirty="0">
                <a:solidFill>
                  <a:prstClr val="white"/>
                </a:solidFill>
                <a:latin typeface="Calibri Light" panose="020F0302020204030204" pitchFamily="34" charset="0"/>
                <a:ea typeface="SimSun" panose="02010600030101010101" pitchFamily="2" charset="-122"/>
                <a:cs typeface="Times New Roman" panose="02020603050405020304" pitchFamily="18" charset="0"/>
              </a:rPr>
              <a:t>IV. Productive facades / Design </a:t>
            </a:r>
            <a:r>
              <a:rPr lang="en-US" altLang="zh-CN" sz="2400" b="1" dirty="0" smtClean="0">
                <a:solidFill>
                  <a:prstClr val="white"/>
                </a:solidFill>
                <a:latin typeface="Calibri Light" panose="020F0302020204030204" pitchFamily="34" charset="0"/>
                <a:ea typeface="SimSun" panose="02010600030101010101" pitchFamily="2" charset="-122"/>
                <a:cs typeface="Times New Roman" panose="02020603050405020304" pitchFamily="18" charset="0"/>
              </a:rPr>
              <a:t>development</a:t>
            </a:r>
            <a:endParaRPr lang="en-US" altLang="zh-CN" sz="2400" b="1" dirty="0">
              <a:solidFill>
                <a:prstClr val="white"/>
              </a:solidFill>
              <a:latin typeface="Calibri Light" panose="020F0302020204030204" pitchFamily="34" charset="0"/>
              <a:ea typeface="SimSun" panose="02010600030101010101" pitchFamily="2" charset="-122"/>
              <a:cs typeface="Times New Roman" panose="02020603050405020304" pitchFamily="18" charset="0"/>
            </a:endParaRPr>
          </a:p>
        </p:txBody>
      </p:sp>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88304" y="102948"/>
            <a:ext cx="864393" cy="394740"/>
          </a:xfrm>
          <a:prstGeom prst="rect">
            <a:avLst/>
          </a:prstGeom>
        </p:spPr>
      </p:pic>
      <p:cxnSp>
        <p:nvCxnSpPr>
          <p:cNvPr id="18" name="Straight Connector 17"/>
          <p:cNvCxnSpPr/>
          <p:nvPr/>
        </p:nvCxnSpPr>
        <p:spPr>
          <a:xfrm>
            <a:off x="0" y="497688"/>
            <a:ext cx="10934700" cy="1"/>
          </a:xfrm>
          <a:prstGeom prst="line">
            <a:avLst/>
          </a:prstGeom>
          <a:ln w="38100">
            <a:solidFill>
              <a:srgbClr val="F0A515"/>
            </a:solidFill>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177800" y="6611779"/>
            <a:ext cx="11752943" cy="250838"/>
          </a:xfrm>
          <a:prstGeom prst="rect">
            <a:avLst/>
          </a:prstGeom>
          <a:noFill/>
        </p:spPr>
        <p:txBody>
          <a:bodyPr wrap="square" rtlCol="0">
            <a:spAutoFit/>
          </a:bodyPr>
          <a:lstStyle/>
          <a:p>
            <a:r>
              <a:rPr lang="en-GB" sz="1030" dirty="0">
                <a:solidFill>
                  <a:schemeClr val="tx1">
                    <a:lumMod val="50000"/>
                    <a:lumOff val="50000"/>
                  </a:schemeClr>
                </a:solidFill>
              </a:rPr>
              <a:t>1st </a:t>
            </a:r>
            <a:r>
              <a:rPr lang="en-GB" sz="1030" dirty="0" err="1" smtClean="0">
                <a:solidFill>
                  <a:schemeClr val="tx1">
                    <a:lumMod val="50000"/>
                    <a:lumOff val="50000"/>
                  </a:schemeClr>
                </a:solidFill>
              </a:rPr>
              <a:t>Int</a:t>
            </a:r>
            <a:r>
              <a:rPr lang="en-GB" sz="1030" dirty="0" smtClean="0">
                <a:solidFill>
                  <a:schemeClr val="tx1">
                    <a:lumMod val="50000"/>
                    <a:lumOff val="50000"/>
                  </a:schemeClr>
                </a:solidFill>
              </a:rPr>
              <a:t> </a:t>
            </a:r>
            <a:r>
              <a:rPr lang="en-GB" sz="1030" dirty="0" err="1" smtClean="0">
                <a:solidFill>
                  <a:schemeClr val="tx1">
                    <a:lumMod val="50000"/>
                    <a:lumOff val="50000"/>
                  </a:schemeClr>
                </a:solidFill>
              </a:rPr>
              <a:t>Conf</a:t>
            </a:r>
            <a:r>
              <a:rPr lang="en-GB" sz="1030" dirty="0" smtClean="0">
                <a:solidFill>
                  <a:schemeClr val="tx1">
                    <a:lumMod val="50000"/>
                    <a:lumOff val="50000"/>
                  </a:schemeClr>
                </a:solidFill>
              </a:rPr>
              <a:t> </a:t>
            </a:r>
            <a:r>
              <a:rPr lang="en-GB" sz="1030" dirty="0">
                <a:solidFill>
                  <a:schemeClr val="tx1">
                    <a:lumMod val="50000"/>
                    <a:lumOff val="50000"/>
                  </a:schemeClr>
                </a:solidFill>
              </a:rPr>
              <a:t>on </a:t>
            </a:r>
            <a:r>
              <a:rPr lang="en-GB" sz="1030" dirty="0" smtClean="0">
                <a:solidFill>
                  <a:schemeClr val="tx1">
                    <a:lumMod val="50000"/>
                    <a:lumOff val="50000"/>
                  </a:schemeClr>
                </a:solidFill>
              </a:rPr>
              <a:t>Smart </a:t>
            </a:r>
            <a:r>
              <a:rPr lang="en-GB" sz="1030" dirty="0">
                <a:solidFill>
                  <a:schemeClr val="tx1">
                    <a:lumMod val="50000"/>
                    <a:lumOff val="50000"/>
                  </a:schemeClr>
                </a:solidFill>
              </a:rPr>
              <a:t>Grid </a:t>
            </a:r>
            <a:r>
              <a:rPr lang="en-GB" sz="1030" dirty="0" smtClean="0">
                <a:solidFill>
                  <a:schemeClr val="tx1">
                    <a:lumMod val="50000"/>
                    <a:lumOff val="50000"/>
                  </a:schemeClr>
                </a:solidFill>
              </a:rPr>
              <a:t>Technologies, Singapore Sept </a:t>
            </a:r>
            <a:r>
              <a:rPr lang="en-GB" sz="1030" dirty="0">
                <a:solidFill>
                  <a:schemeClr val="tx1">
                    <a:lumMod val="50000"/>
                    <a:lumOff val="50000"/>
                  </a:schemeClr>
                </a:solidFill>
              </a:rPr>
              <a:t>2017. </a:t>
            </a:r>
            <a:r>
              <a:rPr lang="en-SG" sz="1030" dirty="0">
                <a:solidFill>
                  <a:schemeClr val="tx1">
                    <a:lumMod val="50000"/>
                    <a:lumOff val="50000"/>
                  </a:schemeClr>
                </a:solidFill>
              </a:rPr>
              <a:t>PRODUCTIVE FACADES: POTENTIAL ENERGY AND FOOD HARVESTING IN SINGAPORE’S RESIDENTIAL BUILDINGS. </a:t>
            </a:r>
            <a:r>
              <a:rPr lang="en-GB" sz="1030" dirty="0" smtClean="0">
                <a:solidFill>
                  <a:schemeClr val="tx1">
                    <a:lumMod val="50000"/>
                    <a:lumOff val="50000"/>
                  </a:schemeClr>
                </a:solidFill>
              </a:rPr>
              <a:t>Dr Abel TABLADA. </a:t>
            </a:r>
            <a:r>
              <a:rPr lang="en-GB" sz="1030" dirty="0" err="1" smtClean="0">
                <a:solidFill>
                  <a:schemeClr val="tx1">
                    <a:lumMod val="50000"/>
                    <a:lumOff val="50000"/>
                  </a:schemeClr>
                </a:solidFill>
              </a:rPr>
              <a:t>Dept</a:t>
            </a:r>
            <a:r>
              <a:rPr lang="en-GB" sz="1030" dirty="0" smtClean="0">
                <a:solidFill>
                  <a:schemeClr val="tx1">
                    <a:lumMod val="50000"/>
                    <a:lumOff val="50000"/>
                  </a:schemeClr>
                </a:solidFill>
              </a:rPr>
              <a:t> of Arch., SDE, NUS</a:t>
            </a:r>
            <a:endParaRPr lang="en-GB" sz="1030" dirty="0">
              <a:solidFill>
                <a:schemeClr val="tx1">
                  <a:lumMod val="50000"/>
                  <a:lumOff val="50000"/>
                </a:schemeClr>
              </a:solidFill>
            </a:endParaRPr>
          </a:p>
        </p:txBody>
      </p:sp>
      <p:cxnSp>
        <p:nvCxnSpPr>
          <p:cNvPr id="20" name="Straight Connector 19"/>
          <p:cNvCxnSpPr/>
          <p:nvPr/>
        </p:nvCxnSpPr>
        <p:spPr>
          <a:xfrm flipV="1">
            <a:off x="-1" y="6611779"/>
            <a:ext cx="12192001" cy="1"/>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40696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par>
                                <p:cTn id="17" presetID="1" presetClass="exit" presetSubtype="0" fill="hold" nodeType="withEffect">
                                  <p:stCondLst>
                                    <p:cond delay="0"/>
                                  </p:stCondLst>
                                  <p:childTnLst>
                                    <p:set>
                                      <p:cBhvr>
                                        <p:cTn id="18" dur="1" fill="hold">
                                          <p:stCondLst>
                                            <p:cond delay="0"/>
                                          </p:stCondLst>
                                        </p:cTn>
                                        <p:tgtEl>
                                          <p:spTgt spid="28"/>
                                        </p:tgtEl>
                                        <p:attrNameLst>
                                          <p:attrName>style.visibility</p:attrName>
                                        </p:attrNameLst>
                                      </p:cBhvr>
                                      <p:to>
                                        <p:strVal val="hidden"/>
                                      </p:to>
                                    </p:set>
                                  </p:childTnLst>
                                </p:cTn>
                              </p:par>
                              <p:par>
                                <p:cTn id="19" presetID="1"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30" grpId="0"/>
      <p:bldP spid="31"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5624" y="1343181"/>
            <a:ext cx="2708472" cy="2960424"/>
          </a:xfrm>
          <a:prstGeom prst="rect">
            <a:avLst/>
          </a:prstGeom>
        </p:spPr>
      </p:pic>
      <p:pic>
        <p:nvPicPr>
          <p:cNvPr id="23" name="Picture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34380" y="1343181"/>
            <a:ext cx="2753029" cy="3009126"/>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51138" y="3269114"/>
            <a:ext cx="3929703" cy="3091828"/>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90799" y="3269115"/>
            <a:ext cx="3929702" cy="3091828"/>
          </a:xfrm>
          <a:prstGeom prst="rect">
            <a:avLst/>
          </a:prstGeom>
        </p:spPr>
      </p:pic>
      <p:sp>
        <p:nvSpPr>
          <p:cNvPr id="12" name="Rectangle 4"/>
          <p:cNvSpPr/>
          <p:nvPr/>
        </p:nvSpPr>
        <p:spPr>
          <a:xfrm>
            <a:off x="-1" y="36023"/>
            <a:ext cx="10934701" cy="461665"/>
          </a:xfrm>
          <a:prstGeom prst="rect">
            <a:avLst/>
          </a:prstGeom>
          <a:solidFill>
            <a:srgbClr val="002060"/>
          </a:solidFill>
        </p:spPr>
        <p:txBody>
          <a:bodyPr wrap="square">
            <a:spAutoFit/>
          </a:bodyPr>
          <a:lstStyle/>
          <a:p>
            <a:pPr lvl="0">
              <a:spcBef>
                <a:spcPts val="150"/>
              </a:spcBef>
            </a:pPr>
            <a:r>
              <a:rPr lang="en-US" altLang="zh-CN" sz="2400" b="1" dirty="0" smtClean="0">
                <a:solidFill>
                  <a:schemeClr val="bg1"/>
                </a:solidFill>
                <a:latin typeface="Calibri Light" panose="020F0302020204030204" pitchFamily="34" charset="0"/>
                <a:ea typeface="SimSun" panose="02010600030101010101" pitchFamily="2" charset="-122"/>
                <a:cs typeface="Times New Roman" panose="02020603050405020304" pitchFamily="18" charset="0"/>
              </a:rPr>
              <a:t> </a:t>
            </a:r>
            <a:r>
              <a:rPr lang="en-US" altLang="zh-CN" sz="2400" b="1" dirty="0">
                <a:solidFill>
                  <a:prstClr val="white"/>
                </a:solidFill>
                <a:latin typeface="Calibri Light" panose="020F0302020204030204" pitchFamily="34" charset="0"/>
                <a:ea typeface="SimSun" panose="02010600030101010101" pitchFamily="2" charset="-122"/>
                <a:cs typeface="Times New Roman" panose="02020603050405020304" pitchFamily="18" charset="0"/>
              </a:rPr>
              <a:t> </a:t>
            </a:r>
            <a:r>
              <a:rPr lang="en-US" altLang="zh-CN" sz="1200" b="1" dirty="0" smtClean="0">
                <a:solidFill>
                  <a:prstClr val="white"/>
                </a:solidFill>
                <a:latin typeface="Calibri Light" panose="020F0302020204030204" pitchFamily="34" charset="0"/>
                <a:ea typeface="SimSun" panose="02010600030101010101" pitchFamily="2" charset="-122"/>
                <a:cs typeface="Times New Roman" panose="02020603050405020304" pitchFamily="18" charset="0"/>
              </a:rPr>
              <a:t>44/50</a:t>
            </a:r>
            <a:r>
              <a:rPr lang="en-US" altLang="zh-CN" sz="2400" b="1" dirty="0" smtClean="0">
                <a:solidFill>
                  <a:prstClr val="white"/>
                </a:solidFill>
                <a:latin typeface="Calibri Light" panose="020F0302020204030204" pitchFamily="34" charset="0"/>
                <a:ea typeface="SimSun" panose="02010600030101010101" pitchFamily="2" charset="-122"/>
                <a:cs typeface="Times New Roman" panose="02020603050405020304" pitchFamily="18" charset="0"/>
              </a:rPr>
              <a:t>   </a:t>
            </a:r>
            <a:r>
              <a:rPr lang="en-US" altLang="zh-CN" sz="2400" b="1" dirty="0">
                <a:solidFill>
                  <a:prstClr val="white"/>
                </a:solidFill>
                <a:latin typeface="Calibri Light" panose="020F0302020204030204" pitchFamily="34" charset="0"/>
                <a:ea typeface="SimSun" panose="02010600030101010101" pitchFamily="2" charset="-122"/>
                <a:cs typeface="Times New Roman" panose="02020603050405020304" pitchFamily="18" charset="0"/>
              </a:rPr>
              <a:t>IV. Productive facades / Design </a:t>
            </a:r>
            <a:r>
              <a:rPr lang="en-US" altLang="zh-CN" sz="2400" b="1" dirty="0" smtClean="0">
                <a:solidFill>
                  <a:prstClr val="white"/>
                </a:solidFill>
                <a:latin typeface="Calibri Light" panose="020F0302020204030204" pitchFamily="34" charset="0"/>
                <a:ea typeface="SimSun" panose="02010600030101010101" pitchFamily="2" charset="-122"/>
                <a:cs typeface="Times New Roman" panose="02020603050405020304" pitchFamily="18" charset="0"/>
              </a:rPr>
              <a:t>development</a:t>
            </a:r>
            <a:endParaRPr lang="en-US" altLang="zh-CN" sz="2400" b="1" dirty="0">
              <a:solidFill>
                <a:prstClr val="white"/>
              </a:solidFill>
              <a:latin typeface="Calibri Light" panose="020F0302020204030204" pitchFamily="34" charset="0"/>
              <a:ea typeface="SimSun" panose="02010600030101010101" pitchFamily="2" charset="-122"/>
              <a:cs typeface="Times New Roman" panose="02020603050405020304" pitchFamily="18" charset="0"/>
            </a:endParaRPr>
          </a:p>
        </p:txBody>
      </p:sp>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188304" y="102948"/>
            <a:ext cx="864393" cy="394740"/>
          </a:xfrm>
          <a:prstGeom prst="rect">
            <a:avLst/>
          </a:prstGeom>
        </p:spPr>
      </p:pic>
      <p:cxnSp>
        <p:nvCxnSpPr>
          <p:cNvPr id="14" name="Straight Connector 13"/>
          <p:cNvCxnSpPr/>
          <p:nvPr/>
        </p:nvCxnSpPr>
        <p:spPr>
          <a:xfrm>
            <a:off x="0" y="497688"/>
            <a:ext cx="10934700" cy="1"/>
          </a:xfrm>
          <a:prstGeom prst="line">
            <a:avLst/>
          </a:prstGeom>
          <a:ln w="38100">
            <a:solidFill>
              <a:srgbClr val="F0A515"/>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177800" y="6611779"/>
            <a:ext cx="11752943" cy="250838"/>
          </a:xfrm>
          <a:prstGeom prst="rect">
            <a:avLst/>
          </a:prstGeom>
          <a:noFill/>
        </p:spPr>
        <p:txBody>
          <a:bodyPr wrap="square" rtlCol="0">
            <a:spAutoFit/>
          </a:bodyPr>
          <a:lstStyle/>
          <a:p>
            <a:r>
              <a:rPr lang="en-GB" sz="1030" dirty="0">
                <a:solidFill>
                  <a:schemeClr val="tx1">
                    <a:lumMod val="50000"/>
                    <a:lumOff val="50000"/>
                  </a:schemeClr>
                </a:solidFill>
              </a:rPr>
              <a:t>1st </a:t>
            </a:r>
            <a:r>
              <a:rPr lang="en-GB" sz="1030" dirty="0" err="1" smtClean="0">
                <a:solidFill>
                  <a:schemeClr val="tx1">
                    <a:lumMod val="50000"/>
                    <a:lumOff val="50000"/>
                  </a:schemeClr>
                </a:solidFill>
              </a:rPr>
              <a:t>Int</a:t>
            </a:r>
            <a:r>
              <a:rPr lang="en-GB" sz="1030" dirty="0" smtClean="0">
                <a:solidFill>
                  <a:schemeClr val="tx1">
                    <a:lumMod val="50000"/>
                    <a:lumOff val="50000"/>
                  </a:schemeClr>
                </a:solidFill>
              </a:rPr>
              <a:t> </a:t>
            </a:r>
            <a:r>
              <a:rPr lang="en-GB" sz="1030" dirty="0" err="1" smtClean="0">
                <a:solidFill>
                  <a:schemeClr val="tx1">
                    <a:lumMod val="50000"/>
                    <a:lumOff val="50000"/>
                  </a:schemeClr>
                </a:solidFill>
              </a:rPr>
              <a:t>Conf</a:t>
            </a:r>
            <a:r>
              <a:rPr lang="en-GB" sz="1030" dirty="0" smtClean="0">
                <a:solidFill>
                  <a:schemeClr val="tx1">
                    <a:lumMod val="50000"/>
                    <a:lumOff val="50000"/>
                  </a:schemeClr>
                </a:solidFill>
              </a:rPr>
              <a:t> </a:t>
            </a:r>
            <a:r>
              <a:rPr lang="en-GB" sz="1030" dirty="0">
                <a:solidFill>
                  <a:schemeClr val="tx1">
                    <a:lumMod val="50000"/>
                    <a:lumOff val="50000"/>
                  </a:schemeClr>
                </a:solidFill>
              </a:rPr>
              <a:t>on </a:t>
            </a:r>
            <a:r>
              <a:rPr lang="en-GB" sz="1030" dirty="0" smtClean="0">
                <a:solidFill>
                  <a:schemeClr val="tx1">
                    <a:lumMod val="50000"/>
                    <a:lumOff val="50000"/>
                  </a:schemeClr>
                </a:solidFill>
              </a:rPr>
              <a:t>Smart </a:t>
            </a:r>
            <a:r>
              <a:rPr lang="en-GB" sz="1030" dirty="0">
                <a:solidFill>
                  <a:schemeClr val="tx1">
                    <a:lumMod val="50000"/>
                    <a:lumOff val="50000"/>
                  </a:schemeClr>
                </a:solidFill>
              </a:rPr>
              <a:t>Grid </a:t>
            </a:r>
            <a:r>
              <a:rPr lang="en-GB" sz="1030" dirty="0" smtClean="0">
                <a:solidFill>
                  <a:schemeClr val="tx1">
                    <a:lumMod val="50000"/>
                    <a:lumOff val="50000"/>
                  </a:schemeClr>
                </a:solidFill>
              </a:rPr>
              <a:t>Technologies, Singapore Sept </a:t>
            </a:r>
            <a:r>
              <a:rPr lang="en-GB" sz="1030" dirty="0">
                <a:solidFill>
                  <a:schemeClr val="tx1">
                    <a:lumMod val="50000"/>
                    <a:lumOff val="50000"/>
                  </a:schemeClr>
                </a:solidFill>
              </a:rPr>
              <a:t>2017. </a:t>
            </a:r>
            <a:r>
              <a:rPr lang="en-SG" sz="1030" dirty="0">
                <a:solidFill>
                  <a:schemeClr val="tx1">
                    <a:lumMod val="50000"/>
                    <a:lumOff val="50000"/>
                  </a:schemeClr>
                </a:solidFill>
              </a:rPr>
              <a:t>PRODUCTIVE FACADES: POTENTIAL ENERGY AND FOOD HARVESTING IN SINGAPORE’S RESIDENTIAL BUILDINGS. </a:t>
            </a:r>
            <a:r>
              <a:rPr lang="en-GB" sz="1030" dirty="0" smtClean="0">
                <a:solidFill>
                  <a:schemeClr val="tx1">
                    <a:lumMod val="50000"/>
                    <a:lumOff val="50000"/>
                  </a:schemeClr>
                </a:solidFill>
              </a:rPr>
              <a:t>Dr Abel TABLADA. </a:t>
            </a:r>
            <a:r>
              <a:rPr lang="en-GB" sz="1030" dirty="0" err="1" smtClean="0">
                <a:solidFill>
                  <a:schemeClr val="tx1">
                    <a:lumMod val="50000"/>
                    <a:lumOff val="50000"/>
                  </a:schemeClr>
                </a:solidFill>
              </a:rPr>
              <a:t>Dept</a:t>
            </a:r>
            <a:r>
              <a:rPr lang="en-GB" sz="1030" dirty="0" smtClean="0">
                <a:solidFill>
                  <a:schemeClr val="tx1">
                    <a:lumMod val="50000"/>
                    <a:lumOff val="50000"/>
                  </a:schemeClr>
                </a:solidFill>
              </a:rPr>
              <a:t> of Arch., SDE, NUS</a:t>
            </a:r>
            <a:endParaRPr lang="en-GB" sz="1030" dirty="0">
              <a:solidFill>
                <a:schemeClr val="tx1">
                  <a:lumMod val="50000"/>
                  <a:lumOff val="50000"/>
                </a:schemeClr>
              </a:solidFill>
            </a:endParaRPr>
          </a:p>
        </p:txBody>
      </p:sp>
      <p:cxnSp>
        <p:nvCxnSpPr>
          <p:cNvPr id="16" name="Straight Connector 15"/>
          <p:cNvCxnSpPr/>
          <p:nvPr/>
        </p:nvCxnSpPr>
        <p:spPr>
          <a:xfrm flipV="1">
            <a:off x="-1" y="6611779"/>
            <a:ext cx="12192001" cy="1"/>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9" name="Rectangle 9"/>
          <p:cNvSpPr>
            <a:spLocks noChangeArrowheads="1"/>
          </p:cNvSpPr>
          <p:nvPr/>
        </p:nvSpPr>
        <p:spPr bwMode="auto">
          <a:xfrm>
            <a:off x="666959" y="689602"/>
            <a:ext cx="241713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nl-NL" altLang="en-US" sz="2400" dirty="0" err="1" smtClean="0">
                <a:solidFill>
                  <a:srgbClr val="000000"/>
                </a:solidFill>
              </a:rPr>
              <a:t>Simulation</a:t>
            </a:r>
            <a:r>
              <a:rPr lang="nl-NL" altLang="en-US" sz="2400" dirty="0" smtClean="0">
                <a:solidFill>
                  <a:srgbClr val="000000"/>
                </a:solidFill>
              </a:rPr>
              <a:t> </a:t>
            </a:r>
            <a:r>
              <a:rPr lang="nl-NL" altLang="en-US" sz="2400" dirty="0" err="1" smtClean="0">
                <a:solidFill>
                  <a:srgbClr val="000000"/>
                </a:solidFill>
              </a:rPr>
              <a:t>results</a:t>
            </a:r>
            <a:endParaRPr lang="en-GB" altLang="en-US" sz="2400" dirty="0">
              <a:solidFill>
                <a:srgbClr val="000000"/>
              </a:solidFill>
            </a:endParaRPr>
          </a:p>
        </p:txBody>
      </p:sp>
    </p:spTree>
    <p:extLst>
      <p:ext uri="{BB962C8B-B14F-4D97-AF65-F5344CB8AC3E}">
        <p14:creationId xmlns:p14="http://schemas.microsoft.com/office/powerpoint/2010/main" val="188746085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rotWithShape="1">
          <a:blip r:embed="rId2"/>
          <a:srcRect l="34264" t="18389" r="33849" b="46648"/>
          <a:stretch/>
        </p:blipFill>
        <p:spPr>
          <a:xfrm>
            <a:off x="666959" y="1390081"/>
            <a:ext cx="5219320" cy="3576649"/>
          </a:xfrm>
          <a:prstGeom prst="rect">
            <a:avLst/>
          </a:prstGeom>
        </p:spPr>
      </p:pic>
      <p:sp>
        <p:nvSpPr>
          <p:cNvPr id="18" name="Rectangle 17"/>
          <p:cNvSpPr/>
          <p:nvPr/>
        </p:nvSpPr>
        <p:spPr>
          <a:xfrm>
            <a:off x="834641" y="5212791"/>
            <a:ext cx="8121440" cy="646331"/>
          </a:xfrm>
          <a:prstGeom prst="rect">
            <a:avLst/>
          </a:prstGeom>
        </p:spPr>
        <p:txBody>
          <a:bodyPr wrap="square">
            <a:spAutoFit/>
          </a:bodyPr>
          <a:lstStyle/>
          <a:p>
            <a:r>
              <a:rPr lang="en-GB" dirty="0">
                <a:latin typeface="Calibri" panose="020F0502020204030204" pitchFamily="34" charset="0"/>
                <a:ea typeface="MS Mincho" panose="02020609040205080304" pitchFamily="49" charset="-128"/>
                <a:cs typeface="Calibri" panose="020F0502020204030204" pitchFamily="34" charset="0"/>
              </a:rPr>
              <a:t>Extract of the survey to be conducted to residents of HDB buildings in order to obtain some of the criteria functions related to acceptance, accessibility and aesthetics. </a:t>
            </a:r>
            <a:endParaRPr lang="en-SG" dirty="0"/>
          </a:p>
        </p:txBody>
      </p:sp>
      <p:sp>
        <p:nvSpPr>
          <p:cNvPr id="12" name="TextBox 11"/>
          <p:cNvSpPr txBox="1"/>
          <p:nvPr/>
        </p:nvSpPr>
        <p:spPr>
          <a:xfrm>
            <a:off x="177800" y="6611779"/>
            <a:ext cx="11752943" cy="250838"/>
          </a:xfrm>
          <a:prstGeom prst="rect">
            <a:avLst/>
          </a:prstGeom>
          <a:noFill/>
        </p:spPr>
        <p:txBody>
          <a:bodyPr wrap="square" rtlCol="0">
            <a:spAutoFit/>
          </a:bodyPr>
          <a:lstStyle/>
          <a:p>
            <a:r>
              <a:rPr lang="en-GB" sz="1030" dirty="0">
                <a:solidFill>
                  <a:schemeClr val="tx1">
                    <a:lumMod val="50000"/>
                    <a:lumOff val="50000"/>
                  </a:schemeClr>
                </a:solidFill>
              </a:rPr>
              <a:t>1st </a:t>
            </a:r>
            <a:r>
              <a:rPr lang="en-GB" sz="1030" dirty="0" err="1" smtClean="0">
                <a:solidFill>
                  <a:schemeClr val="tx1">
                    <a:lumMod val="50000"/>
                    <a:lumOff val="50000"/>
                  </a:schemeClr>
                </a:solidFill>
              </a:rPr>
              <a:t>Int</a:t>
            </a:r>
            <a:r>
              <a:rPr lang="en-GB" sz="1030" dirty="0" smtClean="0">
                <a:solidFill>
                  <a:schemeClr val="tx1">
                    <a:lumMod val="50000"/>
                    <a:lumOff val="50000"/>
                  </a:schemeClr>
                </a:solidFill>
              </a:rPr>
              <a:t> </a:t>
            </a:r>
            <a:r>
              <a:rPr lang="en-GB" sz="1030" dirty="0" err="1" smtClean="0">
                <a:solidFill>
                  <a:schemeClr val="tx1">
                    <a:lumMod val="50000"/>
                    <a:lumOff val="50000"/>
                  </a:schemeClr>
                </a:solidFill>
              </a:rPr>
              <a:t>Conf</a:t>
            </a:r>
            <a:r>
              <a:rPr lang="en-GB" sz="1030" dirty="0" smtClean="0">
                <a:solidFill>
                  <a:schemeClr val="tx1">
                    <a:lumMod val="50000"/>
                    <a:lumOff val="50000"/>
                  </a:schemeClr>
                </a:solidFill>
              </a:rPr>
              <a:t> </a:t>
            </a:r>
            <a:r>
              <a:rPr lang="en-GB" sz="1030" dirty="0">
                <a:solidFill>
                  <a:schemeClr val="tx1">
                    <a:lumMod val="50000"/>
                    <a:lumOff val="50000"/>
                  </a:schemeClr>
                </a:solidFill>
              </a:rPr>
              <a:t>on </a:t>
            </a:r>
            <a:r>
              <a:rPr lang="en-GB" sz="1030" dirty="0" smtClean="0">
                <a:solidFill>
                  <a:schemeClr val="tx1">
                    <a:lumMod val="50000"/>
                    <a:lumOff val="50000"/>
                  </a:schemeClr>
                </a:solidFill>
              </a:rPr>
              <a:t>Smart </a:t>
            </a:r>
            <a:r>
              <a:rPr lang="en-GB" sz="1030" dirty="0">
                <a:solidFill>
                  <a:schemeClr val="tx1">
                    <a:lumMod val="50000"/>
                    <a:lumOff val="50000"/>
                  </a:schemeClr>
                </a:solidFill>
              </a:rPr>
              <a:t>Grid </a:t>
            </a:r>
            <a:r>
              <a:rPr lang="en-GB" sz="1030" dirty="0" smtClean="0">
                <a:solidFill>
                  <a:schemeClr val="tx1">
                    <a:lumMod val="50000"/>
                    <a:lumOff val="50000"/>
                  </a:schemeClr>
                </a:solidFill>
              </a:rPr>
              <a:t>Technologies, Singapore Sept </a:t>
            </a:r>
            <a:r>
              <a:rPr lang="en-GB" sz="1030" dirty="0">
                <a:solidFill>
                  <a:schemeClr val="tx1">
                    <a:lumMod val="50000"/>
                    <a:lumOff val="50000"/>
                  </a:schemeClr>
                </a:solidFill>
              </a:rPr>
              <a:t>2017. </a:t>
            </a:r>
            <a:r>
              <a:rPr lang="en-SG" sz="1030" dirty="0">
                <a:solidFill>
                  <a:schemeClr val="tx1">
                    <a:lumMod val="50000"/>
                    <a:lumOff val="50000"/>
                  </a:schemeClr>
                </a:solidFill>
              </a:rPr>
              <a:t>PRODUCTIVE FACADES: POTENTIAL ENERGY AND FOOD HARVESTING IN SINGAPORE’S RESIDENTIAL BUILDINGS. </a:t>
            </a:r>
            <a:r>
              <a:rPr lang="en-GB" sz="1030" dirty="0" smtClean="0">
                <a:solidFill>
                  <a:schemeClr val="tx1">
                    <a:lumMod val="50000"/>
                    <a:lumOff val="50000"/>
                  </a:schemeClr>
                </a:solidFill>
              </a:rPr>
              <a:t>Dr Abel TABLADA. </a:t>
            </a:r>
            <a:r>
              <a:rPr lang="en-GB" sz="1030" dirty="0" err="1" smtClean="0">
                <a:solidFill>
                  <a:schemeClr val="tx1">
                    <a:lumMod val="50000"/>
                    <a:lumOff val="50000"/>
                  </a:schemeClr>
                </a:solidFill>
              </a:rPr>
              <a:t>Dept</a:t>
            </a:r>
            <a:r>
              <a:rPr lang="en-GB" sz="1030" dirty="0" smtClean="0">
                <a:solidFill>
                  <a:schemeClr val="tx1">
                    <a:lumMod val="50000"/>
                    <a:lumOff val="50000"/>
                  </a:schemeClr>
                </a:solidFill>
              </a:rPr>
              <a:t> of Arch., SDE, NUS</a:t>
            </a:r>
            <a:endParaRPr lang="en-GB" sz="1030" dirty="0">
              <a:solidFill>
                <a:schemeClr val="tx1">
                  <a:lumMod val="50000"/>
                  <a:lumOff val="50000"/>
                </a:schemeClr>
              </a:solidFill>
            </a:endParaRPr>
          </a:p>
        </p:txBody>
      </p:sp>
      <p:cxnSp>
        <p:nvCxnSpPr>
          <p:cNvPr id="13" name="Straight Connector 12"/>
          <p:cNvCxnSpPr/>
          <p:nvPr/>
        </p:nvCxnSpPr>
        <p:spPr>
          <a:xfrm flipV="1">
            <a:off x="-1" y="6611779"/>
            <a:ext cx="12192001" cy="1"/>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4" name="Rectangle 4"/>
          <p:cNvSpPr/>
          <p:nvPr/>
        </p:nvSpPr>
        <p:spPr>
          <a:xfrm>
            <a:off x="-1" y="36023"/>
            <a:ext cx="10934701" cy="461665"/>
          </a:xfrm>
          <a:prstGeom prst="rect">
            <a:avLst/>
          </a:prstGeom>
          <a:solidFill>
            <a:srgbClr val="002060"/>
          </a:solidFill>
        </p:spPr>
        <p:txBody>
          <a:bodyPr wrap="square">
            <a:spAutoFit/>
          </a:bodyPr>
          <a:lstStyle/>
          <a:p>
            <a:pPr lvl="0">
              <a:spcBef>
                <a:spcPts val="150"/>
              </a:spcBef>
            </a:pPr>
            <a:r>
              <a:rPr lang="en-US" altLang="zh-CN" sz="2400" b="1" dirty="0" smtClean="0">
                <a:solidFill>
                  <a:schemeClr val="bg1"/>
                </a:solidFill>
                <a:latin typeface="Calibri Light" panose="020F0302020204030204" pitchFamily="34" charset="0"/>
                <a:ea typeface="SimSun" panose="02010600030101010101" pitchFamily="2" charset="-122"/>
                <a:cs typeface="Times New Roman" panose="02020603050405020304" pitchFamily="18" charset="0"/>
              </a:rPr>
              <a:t> </a:t>
            </a:r>
            <a:r>
              <a:rPr lang="en-US" altLang="zh-CN" sz="2400" b="1" dirty="0">
                <a:solidFill>
                  <a:prstClr val="white"/>
                </a:solidFill>
                <a:latin typeface="Calibri Light" panose="020F0302020204030204" pitchFamily="34" charset="0"/>
                <a:ea typeface="SimSun" panose="02010600030101010101" pitchFamily="2" charset="-122"/>
                <a:cs typeface="Times New Roman" panose="02020603050405020304" pitchFamily="18" charset="0"/>
              </a:rPr>
              <a:t> </a:t>
            </a:r>
            <a:r>
              <a:rPr lang="en-US" altLang="zh-CN" sz="1200" b="1" dirty="0" smtClean="0">
                <a:solidFill>
                  <a:prstClr val="white"/>
                </a:solidFill>
                <a:latin typeface="Calibri Light" panose="020F0302020204030204" pitchFamily="34" charset="0"/>
                <a:ea typeface="SimSun" panose="02010600030101010101" pitchFamily="2" charset="-122"/>
                <a:cs typeface="Times New Roman" panose="02020603050405020304" pitchFamily="18" charset="0"/>
              </a:rPr>
              <a:t>45/50</a:t>
            </a:r>
            <a:r>
              <a:rPr lang="en-US" altLang="zh-CN" sz="2400" b="1" dirty="0" smtClean="0">
                <a:solidFill>
                  <a:prstClr val="white"/>
                </a:solidFill>
                <a:latin typeface="Calibri Light" panose="020F0302020204030204" pitchFamily="34" charset="0"/>
                <a:ea typeface="SimSun" panose="02010600030101010101" pitchFamily="2" charset="-122"/>
                <a:cs typeface="Times New Roman" panose="02020603050405020304" pitchFamily="18" charset="0"/>
              </a:rPr>
              <a:t>   </a:t>
            </a:r>
            <a:r>
              <a:rPr lang="en-US" altLang="zh-CN" sz="2400" b="1" dirty="0">
                <a:solidFill>
                  <a:prstClr val="white"/>
                </a:solidFill>
                <a:latin typeface="Calibri Light" panose="020F0302020204030204" pitchFamily="34" charset="0"/>
                <a:ea typeface="SimSun" panose="02010600030101010101" pitchFamily="2" charset="-122"/>
                <a:cs typeface="Times New Roman" panose="02020603050405020304" pitchFamily="18" charset="0"/>
              </a:rPr>
              <a:t>IV. Productive facades / Design </a:t>
            </a:r>
            <a:r>
              <a:rPr lang="en-US" altLang="zh-CN" sz="2400" b="1" dirty="0" smtClean="0">
                <a:solidFill>
                  <a:prstClr val="white"/>
                </a:solidFill>
                <a:latin typeface="Calibri Light" panose="020F0302020204030204" pitchFamily="34" charset="0"/>
                <a:ea typeface="SimSun" panose="02010600030101010101" pitchFamily="2" charset="-122"/>
                <a:cs typeface="Times New Roman" panose="02020603050405020304" pitchFamily="18" charset="0"/>
              </a:rPr>
              <a:t>development</a:t>
            </a:r>
            <a:endParaRPr lang="en-US" altLang="zh-CN" sz="2400" b="1" dirty="0">
              <a:solidFill>
                <a:prstClr val="white"/>
              </a:solidFill>
              <a:latin typeface="Calibri Light" panose="020F0302020204030204" pitchFamily="34" charset="0"/>
              <a:ea typeface="SimSun" panose="02010600030101010101" pitchFamily="2" charset="-122"/>
              <a:cs typeface="Times New Roman" panose="02020603050405020304" pitchFamily="18" charset="0"/>
            </a:endParaRPr>
          </a:p>
        </p:txBody>
      </p:sp>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88304" y="102948"/>
            <a:ext cx="864393" cy="394740"/>
          </a:xfrm>
          <a:prstGeom prst="rect">
            <a:avLst/>
          </a:prstGeom>
        </p:spPr>
      </p:pic>
      <p:cxnSp>
        <p:nvCxnSpPr>
          <p:cNvPr id="17" name="Straight Connector 16"/>
          <p:cNvCxnSpPr/>
          <p:nvPr/>
        </p:nvCxnSpPr>
        <p:spPr>
          <a:xfrm>
            <a:off x="0" y="497688"/>
            <a:ext cx="10934700" cy="1"/>
          </a:xfrm>
          <a:prstGeom prst="line">
            <a:avLst/>
          </a:prstGeom>
          <a:ln w="38100">
            <a:solidFill>
              <a:srgbClr val="F0A515"/>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p:nvPicPr>
        <p:blipFill rotWithShape="1">
          <a:blip r:embed="rId2"/>
          <a:srcRect l="34264" t="53183" r="33849" b="11828"/>
          <a:stretch/>
        </p:blipFill>
        <p:spPr>
          <a:xfrm>
            <a:off x="5915722" y="1530804"/>
            <a:ext cx="5010330" cy="3435926"/>
          </a:xfrm>
          <a:prstGeom prst="rect">
            <a:avLst/>
          </a:prstGeom>
        </p:spPr>
      </p:pic>
      <p:sp>
        <p:nvSpPr>
          <p:cNvPr id="11" name="Rectangle 9"/>
          <p:cNvSpPr>
            <a:spLocks noChangeArrowheads="1"/>
          </p:cNvSpPr>
          <p:nvPr/>
        </p:nvSpPr>
        <p:spPr bwMode="auto">
          <a:xfrm>
            <a:off x="666959" y="689602"/>
            <a:ext cx="422840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nl-NL" altLang="en-US" sz="2400" dirty="0" smtClean="0">
                <a:solidFill>
                  <a:srgbClr val="000000"/>
                </a:solidFill>
              </a:rPr>
              <a:t>Survey to residents and experts</a:t>
            </a:r>
            <a:endParaRPr lang="en-GB" altLang="en-US" sz="2400" dirty="0">
              <a:solidFill>
                <a:srgbClr val="000000"/>
              </a:solidFill>
            </a:endParaRPr>
          </a:p>
        </p:txBody>
      </p:sp>
    </p:spTree>
    <p:extLst>
      <p:ext uri="{BB962C8B-B14F-4D97-AF65-F5344CB8AC3E}">
        <p14:creationId xmlns:p14="http://schemas.microsoft.com/office/powerpoint/2010/main" val="192729771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17"/>
          <p:cNvGrpSpPr>
            <a:grpSpLocks/>
          </p:cNvGrpSpPr>
          <p:nvPr/>
        </p:nvGrpSpPr>
        <p:grpSpPr bwMode="auto">
          <a:xfrm>
            <a:off x="1879492" y="796138"/>
            <a:ext cx="7620109" cy="5363362"/>
            <a:chOff x="2672293" y="0"/>
            <a:chExt cx="32122532" cy="27103390"/>
          </a:xfrm>
        </p:grpSpPr>
        <p:grpSp>
          <p:nvGrpSpPr>
            <p:cNvPr id="23" name="Group 18"/>
            <p:cNvGrpSpPr>
              <a:grpSpLocks/>
            </p:cNvGrpSpPr>
            <p:nvPr/>
          </p:nvGrpSpPr>
          <p:grpSpPr bwMode="auto">
            <a:xfrm>
              <a:off x="2672293" y="0"/>
              <a:ext cx="32122532" cy="27103390"/>
              <a:chOff x="1696389" y="-1"/>
              <a:chExt cx="32122532" cy="27103390"/>
            </a:xfrm>
          </p:grpSpPr>
          <p:graphicFrame>
            <p:nvGraphicFramePr>
              <p:cNvPr id="25" name="Diagram 24"/>
              <p:cNvGraphicFramePr/>
              <p:nvPr/>
            </p:nvGraphicFramePr>
            <p:xfrm>
              <a:off x="1696389" y="-1"/>
              <a:ext cx="32122532" cy="2710339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6" name="Rectangle 25"/>
              <p:cNvSpPr/>
              <p:nvPr/>
            </p:nvSpPr>
            <p:spPr>
              <a:xfrm>
                <a:off x="15965815" y="6749027"/>
                <a:ext cx="3344536" cy="1404422"/>
              </a:xfrm>
              <a:prstGeom prst="rect">
                <a:avLst/>
              </a:prstGeom>
              <a:solidFill>
                <a:sysClr val="window" lastClr="FFFFFF"/>
              </a:solidFill>
              <a:ln w="12700" cap="flat" cmpd="sng" algn="ctr">
                <a:noFill/>
                <a:prstDash val="solid"/>
                <a:miter lim="800000"/>
              </a:ln>
              <a:effectLst/>
            </p:spPr>
            <p:txBody>
              <a:bodyPr anchor="ctr"/>
              <a:lstStyle/>
              <a:p>
                <a:pPr algn="ctr" defTabSz="595078">
                  <a:defRPr/>
                </a:pPr>
                <a:endParaRPr lang="en-SG" sz="1400" kern="0">
                  <a:solidFill>
                    <a:prstClr val="white"/>
                  </a:solidFill>
                  <a:latin typeface="Calibri" panose="020F0502020204030204"/>
                </a:endParaRPr>
              </a:p>
            </p:txBody>
          </p:sp>
          <p:sp>
            <p:nvSpPr>
              <p:cNvPr id="27" name="Down Arrow 26"/>
              <p:cNvSpPr/>
              <p:nvPr/>
            </p:nvSpPr>
            <p:spPr>
              <a:xfrm>
                <a:off x="15965815" y="6729521"/>
                <a:ext cx="1832090" cy="1462940"/>
              </a:xfrm>
              <a:prstGeom prst="downArrow">
                <a:avLst>
                  <a:gd name="adj1" fmla="val 50000"/>
                  <a:gd name="adj2" fmla="val 69512"/>
                </a:avLst>
              </a:prstGeom>
              <a:solidFill>
                <a:srgbClr val="5B9BD5">
                  <a:lumMod val="75000"/>
                </a:srgbClr>
              </a:solidFill>
              <a:ln w="12700" cap="flat" cmpd="sng" algn="ctr">
                <a:noFill/>
                <a:prstDash val="solid"/>
                <a:miter lim="800000"/>
              </a:ln>
              <a:effectLst/>
            </p:spPr>
            <p:txBody>
              <a:bodyPr anchor="ctr"/>
              <a:lstStyle/>
              <a:p>
                <a:pPr algn="ctr" defTabSz="595078">
                  <a:defRPr/>
                </a:pPr>
                <a:endParaRPr lang="en-SG" sz="1400" kern="0">
                  <a:solidFill>
                    <a:prstClr val="white"/>
                  </a:solidFill>
                  <a:latin typeface="Calibri" panose="020F0502020204030204"/>
                </a:endParaRPr>
              </a:p>
            </p:txBody>
          </p:sp>
          <p:sp>
            <p:nvSpPr>
              <p:cNvPr id="28" name="Down Arrow 27"/>
              <p:cNvSpPr/>
              <p:nvPr/>
            </p:nvSpPr>
            <p:spPr>
              <a:xfrm rot="10800000">
                <a:off x="17758922" y="6749027"/>
                <a:ext cx="1832090" cy="1443434"/>
              </a:xfrm>
              <a:prstGeom prst="downArrow">
                <a:avLst>
                  <a:gd name="adj1" fmla="val 50000"/>
                  <a:gd name="adj2" fmla="val 69512"/>
                </a:avLst>
              </a:prstGeom>
              <a:solidFill>
                <a:srgbClr val="5B9BD5">
                  <a:lumMod val="75000"/>
                </a:srgbClr>
              </a:solidFill>
              <a:ln w="12700" cap="flat" cmpd="sng" algn="ctr">
                <a:noFill/>
                <a:prstDash val="solid"/>
                <a:miter lim="800000"/>
              </a:ln>
              <a:effectLst/>
            </p:spPr>
            <p:txBody>
              <a:bodyPr anchor="ctr"/>
              <a:lstStyle/>
              <a:p>
                <a:pPr algn="ctr" defTabSz="595078">
                  <a:defRPr/>
                </a:pPr>
                <a:endParaRPr lang="en-SG" sz="1400" kern="0">
                  <a:solidFill>
                    <a:prstClr val="white"/>
                  </a:solidFill>
                  <a:latin typeface="Calibri" panose="020F0502020204030204"/>
                </a:endParaRPr>
              </a:p>
            </p:txBody>
          </p:sp>
        </p:grpSp>
        <p:sp>
          <p:nvSpPr>
            <p:cNvPr id="24" name="Rectangle 2"/>
            <p:cNvSpPr>
              <a:spLocks noChangeArrowheads="1"/>
            </p:cNvSpPr>
            <p:nvPr/>
          </p:nvSpPr>
          <p:spPr bwMode="auto">
            <a:xfrm rot="16200000">
              <a:off x="-4021152" y="14898672"/>
              <a:ext cx="14873218" cy="1460791"/>
            </a:xfrm>
            <a:prstGeom prst="rect">
              <a:avLst/>
            </a:prstGeom>
            <a:solidFill>
              <a:srgbClr val="2E75B6"/>
            </a:solidFill>
            <a:ln>
              <a:noFill/>
            </a:ln>
            <a:effectLst/>
          </p:spPr>
          <p:txBody>
            <a:bodyPr lIns="23137" tIns="11569" rIns="23137" bIns="11569" anchor="ctr">
              <a:spAutoFit/>
            </a:bodyPr>
            <a:lstStyle/>
            <a:p>
              <a:pPr algn="ctr">
                <a:lnSpc>
                  <a:spcPct val="150000"/>
                </a:lnSpc>
                <a:spcBef>
                  <a:spcPts val="304"/>
                </a:spcBef>
                <a:spcAft>
                  <a:spcPts val="455"/>
                </a:spcAft>
                <a:defRPr/>
              </a:pPr>
              <a:r>
                <a:rPr lang="en-GB" altLang="zh-CN" sz="1400" kern="0" dirty="0">
                  <a:solidFill>
                    <a:prstClr val="white"/>
                  </a:solidFill>
                  <a:latin typeface="Calibri" panose="020F0502020204030204"/>
                  <a:ea typeface="MS Mincho" charset="-128"/>
                  <a:cs typeface="Calibri" panose="020F0502020204030204" pitchFamily="34" charset="0"/>
                </a:rPr>
                <a:t>MCDA method/VIKOR</a:t>
              </a:r>
              <a:r>
                <a:rPr lang="en-US" altLang="zh-CN" sz="1400" kern="0" dirty="0">
                  <a:solidFill>
                    <a:prstClr val="white"/>
                  </a:solidFill>
                  <a:latin typeface="Calibri" panose="020F0502020204030204"/>
                  <a:ea typeface="宋体" panose="02010600030101010101" pitchFamily="2" charset="-122"/>
                </a:rPr>
                <a:t> </a:t>
              </a:r>
              <a:endParaRPr lang="en-US" altLang="zh-CN" sz="1400" kern="0" dirty="0">
                <a:solidFill>
                  <a:prstClr val="white"/>
                </a:solidFill>
                <a:latin typeface="Arial" panose="020B0604020202020204" pitchFamily="34" charset="0"/>
                <a:ea typeface="宋体" panose="02010600030101010101" pitchFamily="2" charset="-122"/>
              </a:endParaRPr>
            </a:p>
          </p:txBody>
        </p:sp>
      </p:grpSp>
      <p:sp>
        <p:nvSpPr>
          <p:cNvPr id="16" name="Rectangle 15"/>
          <p:cNvSpPr/>
          <p:nvPr/>
        </p:nvSpPr>
        <p:spPr>
          <a:xfrm>
            <a:off x="1739901" y="5360497"/>
            <a:ext cx="7911703" cy="9641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5" name="TextBox 14"/>
          <p:cNvSpPr txBox="1"/>
          <p:nvPr/>
        </p:nvSpPr>
        <p:spPr>
          <a:xfrm>
            <a:off x="177800" y="6611779"/>
            <a:ext cx="11752943" cy="250838"/>
          </a:xfrm>
          <a:prstGeom prst="rect">
            <a:avLst/>
          </a:prstGeom>
          <a:noFill/>
        </p:spPr>
        <p:txBody>
          <a:bodyPr wrap="square" rtlCol="0">
            <a:spAutoFit/>
          </a:bodyPr>
          <a:lstStyle/>
          <a:p>
            <a:r>
              <a:rPr lang="en-GB" sz="1030" dirty="0">
                <a:solidFill>
                  <a:schemeClr val="tx1">
                    <a:lumMod val="50000"/>
                    <a:lumOff val="50000"/>
                  </a:schemeClr>
                </a:solidFill>
              </a:rPr>
              <a:t>1st </a:t>
            </a:r>
            <a:r>
              <a:rPr lang="en-GB" sz="1030" dirty="0" err="1" smtClean="0">
                <a:solidFill>
                  <a:schemeClr val="tx1">
                    <a:lumMod val="50000"/>
                    <a:lumOff val="50000"/>
                  </a:schemeClr>
                </a:solidFill>
              </a:rPr>
              <a:t>Int</a:t>
            </a:r>
            <a:r>
              <a:rPr lang="en-GB" sz="1030" dirty="0" smtClean="0">
                <a:solidFill>
                  <a:schemeClr val="tx1">
                    <a:lumMod val="50000"/>
                    <a:lumOff val="50000"/>
                  </a:schemeClr>
                </a:solidFill>
              </a:rPr>
              <a:t> </a:t>
            </a:r>
            <a:r>
              <a:rPr lang="en-GB" sz="1030" dirty="0" err="1" smtClean="0">
                <a:solidFill>
                  <a:schemeClr val="tx1">
                    <a:lumMod val="50000"/>
                    <a:lumOff val="50000"/>
                  </a:schemeClr>
                </a:solidFill>
              </a:rPr>
              <a:t>Conf</a:t>
            </a:r>
            <a:r>
              <a:rPr lang="en-GB" sz="1030" dirty="0" smtClean="0">
                <a:solidFill>
                  <a:schemeClr val="tx1">
                    <a:lumMod val="50000"/>
                    <a:lumOff val="50000"/>
                  </a:schemeClr>
                </a:solidFill>
              </a:rPr>
              <a:t> </a:t>
            </a:r>
            <a:r>
              <a:rPr lang="en-GB" sz="1030" dirty="0">
                <a:solidFill>
                  <a:schemeClr val="tx1">
                    <a:lumMod val="50000"/>
                    <a:lumOff val="50000"/>
                  </a:schemeClr>
                </a:solidFill>
              </a:rPr>
              <a:t>on </a:t>
            </a:r>
            <a:r>
              <a:rPr lang="en-GB" sz="1030" dirty="0" smtClean="0">
                <a:solidFill>
                  <a:schemeClr val="tx1">
                    <a:lumMod val="50000"/>
                    <a:lumOff val="50000"/>
                  </a:schemeClr>
                </a:solidFill>
              </a:rPr>
              <a:t>Smart </a:t>
            </a:r>
            <a:r>
              <a:rPr lang="en-GB" sz="1030" dirty="0">
                <a:solidFill>
                  <a:schemeClr val="tx1">
                    <a:lumMod val="50000"/>
                    <a:lumOff val="50000"/>
                  </a:schemeClr>
                </a:solidFill>
              </a:rPr>
              <a:t>Grid </a:t>
            </a:r>
            <a:r>
              <a:rPr lang="en-GB" sz="1030" dirty="0" smtClean="0">
                <a:solidFill>
                  <a:schemeClr val="tx1">
                    <a:lumMod val="50000"/>
                    <a:lumOff val="50000"/>
                  </a:schemeClr>
                </a:solidFill>
              </a:rPr>
              <a:t>Technologies, Singapore Sept </a:t>
            </a:r>
            <a:r>
              <a:rPr lang="en-GB" sz="1030" dirty="0">
                <a:solidFill>
                  <a:schemeClr val="tx1">
                    <a:lumMod val="50000"/>
                    <a:lumOff val="50000"/>
                  </a:schemeClr>
                </a:solidFill>
              </a:rPr>
              <a:t>2017. </a:t>
            </a:r>
            <a:r>
              <a:rPr lang="en-SG" sz="1030" dirty="0">
                <a:solidFill>
                  <a:schemeClr val="tx1">
                    <a:lumMod val="50000"/>
                    <a:lumOff val="50000"/>
                  </a:schemeClr>
                </a:solidFill>
              </a:rPr>
              <a:t>PRODUCTIVE FACADES: POTENTIAL ENERGY AND FOOD HARVESTING IN SINGAPORE’S RESIDENTIAL BUILDINGS. </a:t>
            </a:r>
            <a:r>
              <a:rPr lang="en-GB" sz="1030" dirty="0" smtClean="0">
                <a:solidFill>
                  <a:schemeClr val="tx1">
                    <a:lumMod val="50000"/>
                    <a:lumOff val="50000"/>
                  </a:schemeClr>
                </a:solidFill>
              </a:rPr>
              <a:t>Dr Abel TABLADA. </a:t>
            </a:r>
            <a:r>
              <a:rPr lang="en-GB" sz="1030" dirty="0" err="1" smtClean="0">
                <a:solidFill>
                  <a:schemeClr val="tx1">
                    <a:lumMod val="50000"/>
                    <a:lumOff val="50000"/>
                  </a:schemeClr>
                </a:solidFill>
              </a:rPr>
              <a:t>Dept</a:t>
            </a:r>
            <a:r>
              <a:rPr lang="en-GB" sz="1030" dirty="0" smtClean="0">
                <a:solidFill>
                  <a:schemeClr val="tx1">
                    <a:lumMod val="50000"/>
                    <a:lumOff val="50000"/>
                  </a:schemeClr>
                </a:solidFill>
              </a:rPr>
              <a:t> of Arch., SDE, NUS</a:t>
            </a:r>
            <a:endParaRPr lang="en-GB" sz="1030" dirty="0">
              <a:solidFill>
                <a:schemeClr val="tx1">
                  <a:lumMod val="50000"/>
                  <a:lumOff val="50000"/>
                </a:schemeClr>
              </a:solidFill>
            </a:endParaRPr>
          </a:p>
        </p:txBody>
      </p:sp>
      <p:cxnSp>
        <p:nvCxnSpPr>
          <p:cNvPr id="29" name="Straight Connector 28"/>
          <p:cNvCxnSpPr/>
          <p:nvPr/>
        </p:nvCxnSpPr>
        <p:spPr>
          <a:xfrm flipV="1">
            <a:off x="-1" y="6611779"/>
            <a:ext cx="12192001" cy="1"/>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7" name="Rectangle 4"/>
          <p:cNvSpPr/>
          <p:nvPr/>
        </p:nvSpPr>
        <p:spPr>
          <a:xfrm>
            <a:off x="-1" y="36023"/>
            <a:ext cx="10934701" cy="461665"/>
          </a:xfrm>
          <a:prstGeom prst="rect">
            <a:avLst/>
          </a:prstGeom>
          <a:solidFill>
            <a:srgbClr val="002060"/>
          </a:solidFill>
        </p:spPr>
        <p:txBody>
          <a:bodyPr wrap="square">
            <a:spAutoFit/>
          </a:bodyPr>
          <a:lstStyle/>
          <a:p>
            <a:pPr lvl="0">
              <a:spcBef>
                <a:spcPts val="150"/>
              </a:spcBef>
            </a:pPr>
            <a:r>
              <a:rPr lang="en-US" altLang="zh-CN" sz="2400" b="1" dirty="0" smtClean="0">
                <a:solidFill>
                  <a:schemeClr val="bg1"/>
                </a:solidFill>
                <a:latin typeface="Calibri Light" panose="020F0302020204030204" pitchFamily="34" charset="0"/>
                <a:ea typeface="SimSun" panose="02010600030101010101" pitchFamily="2" charset="-122"/>
                <a:cs typeface="Times New Roman" panose="02020603050405020304" pitchFamily="18" charset="0"/>
              </a:rPr>
              <a:t> </a:t>
            </a:r>
            <a:r>
              <a:rPr lang="en-US" altLang="zh-CN" sz="2400" b="1" dirty="0">
                <a:solidFill>
                  <a:prstClr val="white"/>
                </a:solidFill>
                <a:latin typeface="Calibri Light" panose="020F0302020204030204" pitchFamily="34" charset="0"/>
                <a:ea typeface="SimSun" panose="02010600030101010101" pitchFamily="2" charset="-122"/>
                <a:cs typeface="Times New Roman" panose="02020603050405020304" pitchFamily="18" charset="0"/>
              </a:rPr>
              <a:t> </a:t>
            </a:r>
            <a:r>
              <a:rPr lang="en-US" altLang="zh-CN" sz="1200" b="1" dirty="0" smtClean="0">
                <a:solidFill>
                  <a:prstClr val="white"/>
                </a:solidFill>
                <a:latin typeface="Calibri Light" panose="020F0302020204030204" pitchFamily="34" charset="0"/>
                <a:ea typeface="SimSun" panose="02010600030101010101" pitchFamily="2" charset="-122"/>
                <a:cs typeface="Times New Roman" panose="02020603050405020304" pitchFamily="18" charset="0"/>
              </a:rPr>
              <a:t>43/50</a:t>
            </a:r>
            <a:r>
              <a:rPr lang="en-US" altLang="zh-CN" sz="2400" b="1" dirty="0" smtClean="0">
                <a:solidFill>
                  <a:prstClr val="white"/>
                </a:solidFill>
                <a:latin typeface="Calibri Light" panose="020F0302020204030204" pitchFamily="34" charset="0"/>
                <a:ea typeface="SimSun" panose="02010600030101010101" pitchFamily="2" charset="-122"/>
                <a:cs typeface="Times New Roman" panose="02020603050405020304" pitchFamily="18" charset="0"/>
              </a:rPr>
              <a:t>   </a:t>
            </a:r>
            <a:r>
              <a:rPr lang="en-US" altLang="zh-CN" sz="2400" b="1" dirty="0">
                <a:solidFill>
                  <a:prstClr val="white"/>
                </a:solidFill>
                <a:latin typeface="Calibri Light" panose="020F0302020204030204" pitchFamily="34" charset="0"/>
                <a:ea typeface="SimSun" panose="02010600030101010101" pitchFamily="2" charset="-122"/>
                <a:cs typeface="Times New Roman" panose="02020603050405020304" pitchFamily="18" charset="0"/>
              </a:rPr>
              <a:t>IV. Productive facades / Design </a:t>
            </a:r>
            <a:r>
              <a:rPr lang="en-US" altLang="zh-CN" sz="2400" b="1" dirty="0" smtClean="0">
                <a:solidFill>
                  <a:prstClr val="white"/>
                </a:solidFill>
                <a:latin typeface="Calibri Light" panose="020F0302020204030204" pitchFamily="34" charset="0"/>
                <a:ea typeface="SimSun" panose="02010600030101010101" pitchFamily="2" charset="-122"/>
                <a:cs typeface="Times New Roman" panose="02020603050405020304" pitchFamily="18" charset="0"/>
              </a:rPr>
              <a:t>development</a:t>
            </a:r>
            <a:endParaRPr lang="en-US" altLang="zh-CN" sz="2400" b="1" dirty="0">
              <a:solidFill>
                <a:prstClr val="white"/>
              </a:solidFill>
              <a:latin typeface="Calibri Light" panose="020F0302020204030204" pitchFamily="34" charset="0"/>
              <a:ea typeface="SimSun" panose="02010600030101010101" pitchFamily="2" charset="-122"/>
              <a:cs typeface="Times New Roman" panose="02020603050405020304" pitchFamily="18" charset="0"/>
            </a:endParaRPr>
          </a:p>
        </p:txBody>
      </p:sp>
      <p:pic>
        <p:nvPicPr>
          <p:cNvPr id="18" name="Picture 1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188304" y="102948"/>
            <a:ext cx="864393" cy="394740"/>
          </a:xfrm>
          <a:prstGeom prst="rect">
            <a:avLst/>
          </a:prstGeom>
        </p:spPr>
      </p:pic>
      <p:cxnSp>
        <p:nvCxnSpPr>
          <p:cNvPr id="30" name="Straight Connector 29"/>
          <p:cNvCxnSpPr/>
          <p:nvPr/>
        </p:nvCxnSpPr>
        <p:spPr>
          <a:xfrm>
            <a:off x="0" y="497688"/>
            <a:ext cx="10934700" cy="1"/>
          </a:xfrm>
          <a:prstGeom prst="line">
            <a:avLst/>
          </a:prstGeom>
          <a:ln w="38100">
            <a:solidFill>
              <a:srgbClr val="F0A51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9813703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Rectangle 9"/>
          <p:cNvSpPr>
            <a:spLocks noChangeArrowheads="1"/>
          </p:cNvSpPr>
          <p:nvPr/>
        </p:nvSpPr>
        <p:spPr bwMode="auto">
          <a:xfrm>
            <a:off x="685800" y="793131"/>
            <a:ext cx="815816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GB" altLang="en-US" sz="2400" dirty="0" smtClean="0">
                <a:solidFill>
                  <a:srgbClr val="000000"/>
                </a:solidFill>
              </a:rPr>
              <a:t>VIKOR: </a:t>
            </a:r>
            <a:r>
              <a:rPr lang="en-GB" altLang="en-US" sz="2400" dirty="0"/>
              <a:t>multiple criteria decision analysis (MCDA</a:t>
            </a:r>
            <a:r>
              <a:rPr lang="en-GB" altLang="en-US" sz="2400" dirty="0" smtClean="0"/>
              <a:t>)</a:t>
            </a:r>
            <a:endParaRPr lang="en-GB" altLang="en-US" sz="2400" dirty="0">
              <a:solidFill>
                <a:srgbClr val="000000"/>
              </a:solidFill>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86340" y="1175517"/>
            <a:ext cx="6866357" cy="5173093"/>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5800" y="1609940"/>
            <a:ext cx="5272455" cy="4867085"/>
          </a:xfrm>
          <a:prstGeom prst="rect">
            <a:avLst/>
          </a:prstGeom>
        </p:spPr>
      </p:pic>
      <p:sp>
        <p:nvSpPr>
          <p:cNvPr id="12" name="Rectangle 4"/>
          <p:cNvSpPr/>
          <p:nvPr/>
        </p:nvSpPr>
        <p:spPr>
          <a:xfrm>
            <a:off x="-1" y="36023"/>
            <a:ext cx="10934701" cy="461665"/>
          </a:xfrm>
          <a:prstGeom prst="rect">
            <a:avLst/>
          </a:prstGeom>
          <a:solidFill>
            <a:srgbClr val="002060"/>
          </a:solidFill>
        </p:spPr>
        <p:txBody>
          <a:bodyPr wrap="square">
            <a:spAutoFit/>
          </a:bodyPr>
          <a:lstStyle/>
          <a:p>
            <a:pPr lvl="0">
              <a:spcBef>
                <a:spcPts val="150"/>
              </a:spcBef>
            </a:pPr>
            <a:r>
              <a:rPr lang="en-US" altLang="zh-CN" sz="2400" b="1" dirty="0" smtClean="0">
                <a:solidFill>
                  <a:schemeClr val="bg1"/>
                </a:solidFill>
                <a:latin typeface="Calibri Light" panose="020F0302020204030204" pitchFamily="34" charset="0"/>
                <a:ea typeface="SimSun" panose="02010600030101010101" pitchFamily="2" charset="-122"/>
                <a:cs typeface="Times New Roman" panose="02020603050405020304" pitchFamily="18" charset="0"/>
              </a:rPr>
              <a:t> </a:t>
            </a:r>
            <a:r>
              <a:rPr lang="en-US" altLang="zh-CN" sz="2400" b="1" dirty="0">
                <a:solidFill>
                  <a:prstClr val="white"/>
                </a:solidFill>
                <a:latin typeface="Calibri Light" panose="020F0302020204030204" pitchFamily="34" charset="0"/>
                <a:ea typeface="SimSun" panose="02010600030101010101" pitchFamily="2" charset="-122"/>
                <a:cs typeface="Times New Roman" panose="02020603050405020304" pitchFamily="18" charset="0"/>
              </a:rPr>
              <a:t> </a:t>
            </a:r>
            <a:r>
              <a:rPr lang="en-US" altLang="zh-CN" sz="1200" b="1" dirty="0" smtClean="0">
                <a:solidFill>
                  <a:prstClr val="white"/>
                </a:solidFill>
                <a:latin typeface="Calibri Light" panose="020F0302020204030204" pitchFamily="34" charset="0"/>
                <a:ea typeface="SimSun" panose="02010600030101010101" pitchFamily="2" charset="-122"/>
                <a:cs typeface="Times New Roman" panose="02020603050405020304" pitchFamily="18" charset="0"/>
              </a:rPr>
              <a:t>47/50</a:t>
            </a:r>
            <a:r>
              <a:rPr lang="en-US" altLang="zh-CN" sz="2400" b="1" dirty="0" smtClean="0">
                <a:solidFill>
                  <a:prstClr val="white"/>
                </a:solidFill>
                <a:latin typeface="Calibri Light" panose="020F0302020204030204" pitchFamily="34" charset="0"/>
                <a:ea typeface="SimSun" panose="02010600030101010101" pitchFamily="2" charset="-122"/>
                <a:cs typeface="Times New Roman" panose="02020603050405020304" pitchFamily="18" charset="0"/>
              </a:rPr>
              <a:t>   </a:t>
            </a:r>
            <a:r>
              <a:rPr lang="en-US" altLang="zh-CN" sz="2400" b="1" dirty="0">
                <a:solidFill>
                  <a:prstClr val="white"/>
                </a:solidFill>
                <a:latin typeface="Calibri Light" panose="020F0302020204030204" pitchFamily="34" charset="0"/>
                <a:ea typeface="SimSun" panose="02010600030101010101" pitchFamily="2" charset="-122"/>
                <a:cs typeface="Times New Roman" panose="02020603050405020304" pitchFamily="18" charset="0"/>
              </a:rPr>
              <a:t>IV. Productive facades / Design </a:t>
            </a:r>
            <a:r>
              <a:rPr lang="en-US" altLang="zh-CN" sz="2400" b="1" dirty="0" smtClean="0">
                <a:solidFill>
                  <a:prstClr val="white"/>
                </a:solidFill>
                <a:latin typeface="Calibri Light" panose="020F0302020204030204" pitchFamily="34" charset="0"/>
                <a:ea typeface="SimSun" panose="02010600030101010101" pitchFamily="2" charset="-122"/>
                <a:cs typeface="Times New Roman" panose="02020603050405020304" pitchFamily="18" charset="0"/>
              </a:rPr>
              <a:t>development</a:t>
            </a:r>
            <a:endParaRPr lang="en-US" altLang="zh-CN" sz="2400" b="1" dirty="0">
              <a:solidFill>
                <a:prstClr val="white"/>
              </a:solidFill>
              <a:latin typeface="Calibri Light" panose="020F0302020204030204" pitchFamily="34" charset="0"/>
              <a:ea typeface="SimSun" panose="02010600030101010101" pitchFamily="2" charset="-122"/>
              <a:cs typeface="Times New Roman" panose="02020603050405020304" pitchFamily="18" charset="0"/>
            </a:endParaRPr>
          </a:p>
        </p:txBody>
      </p:sp>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88304" y="102948"/>
            <a:ext cx="864393" cy="394740"/>
          </a:xfrm>
          <a:prstGeom prst="rect">
            <a:avLst/>
          </a:prstGeom>
        </p:spPr>
      </p:pic>
      <p:cxnSp>
        <p:nvCxnSpPr>
          <p:cNvPr id="14" name="Straight Connector 13"/>
          <p:cNvCxnSpPr/>
          <p:nvPr/>
        </p:nvCxnSpPr>
        <p:spPr>
          <a:xfrm>
            <a:off x="0" y="497688"/>
            <a:ext cx="10934700" cy="1"/>
          </a:xfrm>
          <a:prstGeom prst="line">
            <a:avLst/>
          </a:prstGeom>
          <a:ln w="38100">
            <a:solidFill>
              <a:srgbClr val="F0A515"/>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177800" y="6611779"/>
            <a:ext cx="11752943" cy="250838"/>
          </a:xfrm>
          <a:prstGeom prst="rect">
            <a:avLst/>
          </a:prstGeom>
          <a:noFill/>
        </p:spPr>
        <p:txBody>
          <a:bodyPr wrap="square" rtlCol="0">
            <a:spAutoFit/>
          </a:bodyPr>
          <a:lstStyle/>
          <a:p>
            <a:r>
              <a:rPr lang="en-GB" sz="1030" dirty="0">
                <a:solidFill>
                  <a:schemeClr val="tx1">
                    <a:lumMod val="50000"/>
                    <a:lumOff val="50000"/>
                  </a:schemeClr>
                </a:solidFill>
              </a:rPr>
              <a:t>1st </a:t>
            </a:r>
            <a:r>
              <a:rPr lang="en-GB" sz="1030" dirty="0" err="1" smtClean="0">
                <a:solidFill>
                  <a:schemeClr val="tx1">
                    <a:lumMod val="50000"/>
                    <a:lumOff val="50000"/>
                  </a:schemeClr>
                </a:solidFill>
              </a:rPr>
              <a:t>Int</a:t>
            </a:r>
            <a:r>
              <a:rPr lang="en-GB" sz="1030" dirty="0" smtClean="0">
                <a:solidFill>
                  <a:schemeClr val="tx1">
                    <a:lumMod val="50000"/>
                    <a:lumOff val="50000"/>
                  </a:schemeClr>
                </a:solidFill>
              </a:rPr>
              <a:t> </a:t>
            </a:r>
            <a:r>
              <a:rPr lang="en-GB" sz="1030" dirty="0" err="1" smtClean="0">
                <a:solidFill>
                  <a:schemeClr val="tx1">
                    <a:lumMod val="50000"/>
                    <a:lumOff val="50000"/>
                  </a:schemeClr>
                </a:solidFill>
              </a:rPr>
              <a:t>Conf</a:t>
            </a:r>
            <a:r>
              <a:rPr lang="en-GB" sz="1030" dirty="0" smtClean="0">
                <a:solidFill>
                  <a:schemeClr val="tx1">
                    <a:lumMod val="50000"/>
                    <a:lumOff val="50000"/>
                  </a:schemeClr>
                </a:solidFill>
              </a:rPr>
              <a:t> </a:t>
            </a:r>
            <a:r>
              <a:rPr lang="en-GB" sz="1030" dirty="0">
                <a:solidFill>
                  <a:schemeClr val="tx1">
                    <a:lumMod val="50000"/>
                    <a:lumOff val="50000"/>
                  </a:schemeClr>
                </a:solidFill>
              </a:rPr>
              <a:t>on </a:t>
            </a:r>
            <a:r>
              <a:rPr lang="en-GB" sz="1030" dirty="0" smtClean="0">
                <a:solidFill>
                  <a:schemeClr val="tx1">
                    <a:lumMod val="50000"/>
                    <a:lumOff val="50000"/>
                  </a:schemeClr>
                </a:solidFill>
              </a:rPr>
              <a:t>Smart </a:t>
            </a:r>
            <a:r>
              <a:rPr lang="en-GB" sz="1030" dirty="0">
                <a:solidFill>
                  <a:schemeClr val="tx1">
                    <a:lumMod val="50000"/>
                    <a:lumOff val="50000"/>
                  </a:schemeClr>
                </a:solidFill>
              </a:rPr>
              <a:t>Grid </a:t>
            </a:r>
            <a:r>
              <a:rPr lang="en-GB" sz="1030" dirty="0" smtClean="0">
                <a:solidFill>
                  <a:schemeClr val="tx1">
                    <a:lumMod val="50000"/>
                    <a:lumOff val="50000"/>
                  </a:schemeClr>
                </a:solidFill>
              </a:rPr>
              <a:t>Technologies, Singapore Sept </a:t>
            </a:r>
            <a:r>
              <a:rPr lang="en-GB" sz="1030" dirty="0">
                <a:solidFill>
                  <a:schemeClr val="tx1">
                    <a:lumMod val="50000"/>
                    <a:lumOff val="50000"/>
                  </a:schemeClr>
                </a:solidFill>
              </a:rPr>
              <a:t>2017. </a:t>
            </a:r>
            <a:r>
              <a:rPr lang="en-SG" sz="1030" dirty="0">
                <a:solidFill>
                  <a:schemeClr val="tx1">
                    <a:lumMod val="50000"/>
                    <a:lumOff val="50000"/>
                  </a:schemeClr>
                </a:solidFill>
              </a:rPr>
              <a:t>PRODUCTIVE FACADES: POTENTIAL ENERGY AND FOOD HARVESTING IN SINGAPORE’S RESIDENTIAL BUILDINGS. </a:t>
            </a:r>
            <a:r>
              <a:rPr lang="en-GB" sz="1030" dirty="0" smtClean="0">
                <a:solidFill>
                  <a:schemeClr val="tx1">
                    <a:lumMod val="50000"/>
                    <a:lumOff val="50000"/>
                  </a:schemeClr>
                </a:solidFill>
              </a:rPr>
              <a:t>Dr Abel TABLADA. </a:t>
            </a:r>
            <a:r>
              <a:rPr lang="en-GB" sz="1030" dirty="0" err="1" smtClean="0">
                <a:solidFill>
                  <a:schemeClr val="tx1">
                    <a:lumMod val="50000"/>
                    <a:lumOff val="50000"/>
                  </a:schemeClr>
                </a:solidFill>
              </a:rPr>
              <a:t>Dept</a:t>
            </a:r>
            <a:r>
              <a:rPr lang="en-GB" sz="1030" dirty="0" smtClean="0">
                <a:solidFill>
                  <a:schemeClr val="tx1">
                    <a:lumMod val="50000"/>
                    <a:lumOff val="50000"/>
                  </a:schemeClr>
                </a:solidFill>
              </a:rPr>
              <a:t> of Arch., SDE, NUS</a:t>
            </a:r>
            <a:endParaRPr lang="en-GB" sz="1030" dirty="0">
              <a:solidFill>
                <a:schemeClr val="tx1">
                  <a:lumMod val="50000"/>
                  <a:lumOff val="50000"/>
                </a:schemeClr>
              </a:solidFill>
            </a:endParaRPr>
          </a:p>
        </p:txBody>
      </p:sp>
      <p:cxnSp>
        <p:nvCxnSpPr>
          <p:cNvPr id="16" name="Straight Connector 15"/>
          <p:cNvCxnSpPr/>
          <p:nvPr/>
        </p:nvCxnSpPr>
        <p:spPr>
          <a:xfrm flipV="1">
            <a:off x="-1" y="6611779"/>
            <a:ext cx="12192001" cy="1"/>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894752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4" name="Picture 7"/>
          <p:cNvPicPr>
            <a:picLocks noChangeAspect="1"/>
          </p:cNvPicPr>
          <p:nvPr/>
        </p:nvPicPr>
        <p:blipFill>
          <a:blip r:embed="rId2" cstate="print">
            <a:extLst>
              <a:ext uri="{28A0092B-C50C-407E-A947-70E740481C1C}">
                <a14:useLocalDpi xmlns:a14="http://schemas.microsoft.com/office/drawing/2010/main" val="0"/>
              </a:ext>
            </a:extLst>
          </a:blip>
          <a:srcRect l="11575" t="12349" r="11552" b="49219"/>
          <a:stretch>
            <a:fillRect/>
          </a:stretch>
        </p:blipFill>
        <p:spPr bwMode="auto">
          <a:xfrm>
            <a:off x="630237" y="718054"/>
            <a:ext cx="8354045" cy="2952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5" name="Picture 11"/>
          <p:cNvPicPr>
            <a:picLocks noChangeAspect="1"/>
          </p:cNvPicPr>
          <p:nvPr/>
        </p:nvPicPr>
        <p:blipFill>
          <a:blip r:embed="rId2">
            <a:extLst>
              <a:ext uri="{28A0092B-C50C-407E-A947-70E740481C1C}">
                <a14:useLocalDpi xmlns:a14="http://schemas.microsoft.com/office/drawing/2010/main" val="0"/>
              </a:ext>
            </a:extLst>
          </a:blip>
          <a:srcRect l="11575" t="50172" r="11552" b="12302"/>
          <a:stretch>
            <a:fillRect/>
          </a:stretch>
        </p:blipFill>
        <p:spPr bwMode="auto">
          <a:xfrm>
            <a:off x="630238" y="3560685"/>
            <a:ext cx="8350190" cy="288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p:cNvSpPr txBox="1"/>
          <p:nvPr/>
        </p:nvSpPr>
        <p:spPr>
          <a:xfrm>
            <a:off x="177800" y="6611779"/>
            <a:ext cx="11752943" cy="250838"/>
          </a:xfrm>
          <a:prstGeom prst="rect">
            <a:avLst/>
          </a:prstGeom>
          <a:noFill/>
        </p:spPr>
        <p:txBody>
          <a:bodyPr wrap="square" rtlCol="0">
            <a:spAutoFit/>
          </a:bodyPr>
          <a:lstStyle/>
          <a:p>
            <a:r>
              <a:rPr lang="en-GB" sz="1030" dirty="0">
                <a:solidFill>
                  <a:schemeClr val="tx1">
                    <a:lumMod val="50000"/>
                    <a:lumOff val="50000"/>
                  </a:schemeClr>
                </a:solidFill>
              </a:rPr>
              <a:t>1st </a:t>
            </a:r>
            <a:r>
              <a:rPr lang="en-GB" sz="1030" dirty="0" err="1" smtClean="0">
                <a:solidFill>
                  <a:schemeClr val="tx1">
                    <a:lumMod val="50000"/>
                    <a:lumOff val="50000"/>
                  </a:schemeClr>
                </a:solidFill>
              </a:rPr>
              <a:t>Int</a:t>
            </a:r>
            <a:r>
              <a:rPr lang="en-GB" sz="1030" dirty="0" smtClean="0">
                <a:solidFill>
                  <a:schemeClr val="tx1">
                    <a:lumMod val="50000"/>
                    <a:lumOff val="50000"/>
                  </a:schemeClr>
                </a:solidFill>
              </a:rPr>
              <a:t> </a:t>
            </a:r>
            <a:r>
              <a:rPr lang="en-GB" sz="1030" dirty="0" err="1" smtClean="0">
                <a:solidFill>
                  <a:schemeClr val="tx1">
                    <a:lumMod val="50000"/>
                    <a:lumOff val="50000"/>
                  </a:schemeClr>
                </a:solidFill>
              </a:rPr>
              <a:t>Conf</a:t>
            </a:r>
            <a:r>
              <a:rPr lang="en-GB" sz="1030" dirty="0" smtClean="0">
                <a:solidFill>
                  <a:schemeClr val="tx1">
                    <a:lumMod val="50000"/>
                    <a:lumOff val="50000"/>
                  </a:schemeClr>
                </a:solidFill>
              </a:rPr>
              <a:t> </a:t>
            </a:r>
            <a:r>
              <a:rPr lang="en-GB" sz="1030" dirty="0">
                <a:solidFill>
                  <a:schemeClr val="tx1">
                    <a:lumMod val="50000"/>
                    <a:lumOff val="50000"/>
                  </a:schemeClr>
                </a:solidFill>
              </a:rPr>
              <a:t>on </a:t>
            </a:r>
            <a:r>
              <a:rPr lang="en-GB" sz="1030" dirty="0" smtClean="0">
                <a:solidFill>
                  <a:schemeClr val="tx1">
                    <a:lumMod val="50000"/>
                    <a:lumOff val="50000"/>
                  </a:schemeClr>
                </a:solidFill>
              </a:rPr>
              <a:t>Smart </a:t>
            </a:r>
            <a:r>
              <a:rPr lang="en-GB" sz="1030" dirty="0">
                <a:solidFill>
                  <a:schemeClr val="tx1">
                    <a:lumMod val="50000"/>
                    <a:lumOff val="50000"/>
                  </a:schemeClr>
                </a:solidFill>
              </a:rPr>
              <a:t>Grid </a:t>
            </a:r>
            <a:r>
              <a:rPr lang="en-GB" sz="1030" dirty="0" smtClean="0">
                <a:solidFill>
                  <a:schemeClr val="tx1">
                    <a:lumMod val="50000"/>
                    <a:lumOff val="50000"/>
                  </a:schemeClr>
                </a:solidFill>
              </a:rPr>
              <a:t>Technologies, Singapore Sept </a:t>
            </a:r>
            <a:r>
              <a:rPr lang="en-GB" sz="1030" dirty="0">
                <a:solidFill>
                  <a:schemeClr val="tx1">
                    <a:lumMod val="50000"/>
                    <a:lumOff val="50000"/>
                  </a:schemeClr>
                </a:solidFill>
              </a:rPr>
              <a:t>2017. </a:t>
            </a:r>
            <a:r>
              <a:rPr lang="en-SG" sz="1030" dirty="0">
                <a:solidFill>
                  <a:schemeClr val="tx1">
                    <a:lumMod val="50000"/>
                    <a:lumOff val="50000"/>
                  </a:schemeClr>
                </a:solidFill>
              </a:rPr>
              <a:t>PRODUCTIVE FACADES: POTENTIAL ENERGY AND FOOD HARVESTING IN SINGAPORE’S RESIDENTIAL BUILDINGS. </a:t>
            </a:r>
            <a:r>
              <a:rPr lang="en-GB" sz="1030" dirty="0" smtClean="0">
                <a:solidFill>
                  <a:schemeClr val="tx1">
                    <a:lumMod val="50000"/>
                    <a:lumOff val="50000"/>
                  </a:schemeClr>
                </a:solidFill>
              </a:rPr>
              <a:t>Dr Abel TABLADA. </a:t>
            </a:r>
            <a:r>
              <a:rPr lang="en-GB" sz="1030" dirty="0" err="1" smtClean="0">
                <a:solidFill>
                  <a:schemeClr val="tx1">
                    <a:lumMod val="50000"/>
                    <a:lumOff val="50000"/>
                  </a:schemeClr>
                </a:solidFill>
              </a:rPr>
              <a:t>Dept</a:t>
            </a:r>
            <a:r>
              <a:rPr lang="en-GB" sz="1030" dirty="0" smtClean="0">
                <a:solidFill>
                  <a:schemeClr val="tx1">
                    <a:lumMod val="50000"/>
                    <a:lumOff val="50000"/>
                  </a:schemeClr>
                </a:solidFill>
              </a:rPr>
              <a:t> of Arch., SDE, NUS</a:t>
            </a:r>
            <a:endParaRPr lang="en-GB" sz="1030" dirty="0">
              <a:solidFill>
                <a:schemeClr val="tx1">
                  <a:lumMod val="50000"/>
                  <a:lumOff val="50000"/>
                </a:schemeClr>
              </a:solidFill>
            </a:endParaRPr>
          </a:p>
        </p:txBody>
      </p:sp>
      <p:cxnSp>
        <p:nvCxnSpPr>
          <p:cNvPr id="14" name="Straight Connector 13"/>
          <p:cNvCxnSpPr/>
          <p:nvPr/>
        </p:nvCxnSpPr>
        <p:spPr>
          <a:xfrm flipV="1">
            <a:off x="-1" y="6611779"/>
            <a:ext cx="12192001" cy="1"/>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5" name="Rectangle 4"/>
          <p:cNvSpPr/>
          <p:nvPr/>
        </p:nvSpPr>
        <p:spPr>
          <a:xfrm>
            <a:off x="-1" y="36023"/>
            <a:ext cx="10934701" cy="461665"/>
          </a:xfrm>
          <a:prstGeom prst="rect">
            <a:avLst/>
          </a:prstGeom>
          <a:solidFill>
            <a:srgbClr val="002060"/>
          </a:solidFill>
        </p:spPr>
        <p:txBody>
          <a:bodyPr wrap="square">
            <a:spAutoFit/>
          </a:bodyPr>
          <a:lstStyle/>
          <a:p>
            <a:pPr lvl="0">
              <a:spcBef>
                <a:spcPts val="150"/>
              </a:spcBef>
            </a:pPr>
            <a:r>
              <a:rPr lang="en-US" altLang="zh-CN" sz="2400" b="1" dirty="0" smtClean="0">
                <a:solidFill>
                  <a:schemeClr val="bg1"/>
                </a:solidFill>
                <a:latin typeface="Calibri Light" panose="020F0302020204030204" pitchFamily="34" charset="0"/>
                <a:ea typeface="SimSun" panose="02010600030101010101" pitchFamily="2" charset="-122"/>
                <a:cs typeface="Times New Roman" panose="02020603050405020304" pitchFamily="18" charset="0"/>
              </a:rPr>
              <a:t> </a:t>
            </a:r>
            <a:r>
              <a:rPr lang="en-US" altLang="zh-CN" sz="2400" b="1" dirty="0">
                <a:solidFill>
                  <a:prstClr val="white"/>
                </a:solidFill>
                <a:latin typeface="Calibri Light" panose="020F0302020204030204" pitchFamily="34" charset="0"/>
                <a:ea typeface="SimSun" panose="02010600030101010101" pitchFamily="2" charset="-122"/>
                <a:cs typeface="Times New Roman" panose="02020603050405020304" pitchFamily="18" charset="0"/>
              </a:rPr>
              <a:t> </a:t>
            </a:r>
            <a:r>
              <a:rPr lang="en-US" altLang="zh-CN" sz="1200" b="1" dirty="0" smtClean="0">
                <a:solidFill>
                  <a:prstClr val="white"/>
                </a:solidFill>
                <a:latin typeface="Calibri Light" panose="020F0302020204030204" pitchFamily="34" charset="0"/>
                <a:ea typeface="SimSun" panose="02010600030101010101" pitchFamily="2" charset="-122"/>
                <a:cs typeface="Times New Roman" panose="02020603050405020304" pitchFamily="18" charset="0"/>
              </a:rPr>
              <a:t>48/50</a:t>
            </a:r>
            <a:r>
              <a:rPr lang="en-US" altLang="zh-CN" sz="2400" b="1" dirty="0" smtClean="0">
                <a:solidFill>
                  <a:prstClr val="white"/>
                </a:solidFill>
                <a:latin typeface="Calibri Light" panose="020F0302020204030204" pitchFamily="34" charset="0"/>
                <a:ea typeface="SimSun" panose="02010600030101010101" pitchFamily="2" charset="-122"/>
                <a:cs typeface="Times New Roman" panose="02020603050405020304" pitchFamily="18" charset="0"/>
              </a:rPr>
              <a:t>   </a:t>
            </a:r>
            <a:r>
              <a:rPr lang="en-US" altLang="zh-CN" sz="2400" b="1" dirty="0">
                <a:solidFill>
                  <a:prstClr val="white"/>
                </a:solidFill>
                <a:latin typeface="Calibri Light" panose="020F0302020204030204" pitchFamily="34" charset="0"/>
                <a:ea typeface="SimSun" panose="02010600030101010101" pitchFamily="2" charset="-122"/>
                <a:cs typeface="Times New Roman" panose="02020603050405020304" pitchFamily="18" charset="0"/>
              </a:rPr>
              <a:t>IV. Productive facades / Design </a:t>
            </a:r>
            <a:r>
              <a:rPr lang="en-US" altLang="zh-CN" sz="2400" b="1" dirty="0" smtClean="0">
                <a:solidFill>
                  <a:prstClr val="white"/>
                </a:solidFill>
                <a:latin typeface="Calibri Light" panose="020F0302020204030204" pitchFamily="34" charset="0"/>
                <a:ea typeface="SimSun" panose="02010600030101010101" pitchFamily="2" charset="-122"/>
                <a:cs typeface="Times New Roman" panose="02020603050405020304" pitchFamily="18" charset="0"/>
              </a:rPr>
              <a:t>development</a:t>
            </a:r>
            <a:endParaRPr lang="en-US" altLang="zh-CN" sz="2400" b="1" dirty="0">
              <a:solidFill>
                <a:prstClr val="white"/>
              </a:solidFill>
              <a:latin typeface="Calibri Light" panose="020F0302020204030204" pitchFamily="34" charset="0"/>
              <a:ea typeface="SimSun" panose="02010600030101010101" pitchFamily="2" charset="-122"/>
              <a:cs typeface="Times New Roman" panose="02020603050405020304" pitchFamily="18" charset="0"/>
            </a:endParaRPr>
          </a:p>
        </p:txBody>
      </p:sp>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88304" y="102948"/>
            <a:ext cx="864393" cy="394740"/>
          </a:xfrm>
          <a:prstGeom prst="rect">
            <a:avLst/>
          </a:prstGeom>
        </p:spPr>
      </p:pic>
      <p:cxnSp>
        <p:nvCxnSpPr>
          <p:cNvPr id="17" name="Straight Connector 16"/>
          <p:cNvCxnSpPr/>
          <p:nvPr/>
        </p:nvCxnSpPr>
        <p:spPr>
          <a:xfrm>
            <a:off x="0" y="497688"/>
            <a:ext cx="10934700" cy="1"/>
          </a:xfrm>
          <a:prstGeom prst="line">
            <a:avLst/>
          </a:prstGeom>
          <a:ln w="38100">
            <a:solidFill>
              <a:srgbClr val="F0A51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98204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177800" y="6611779"/>
            <a:ext cx="11752943" cy="250838"/>
          </a:xfrm>
          <a:prstGeom prst="rect">
            <a:avLst/>
          </a:prstGeom>
          <a:noFill/>
        </p:spPr>
        <p:txBody>
          <a:bodyPr wrap="square" rtlCol="0">
            <a:spAutoFit/>
          </a:bodyPr>
          <a:lstStyle/>
          <a:p>
            <a:r>
              <a:rPr lang="en-GB" sz="1030" dirty="0">
                <a:solidFill>
                  <a:schemeClr val="tx1">
                    <a:lumMod val="50000"/>
                    <a:lumOff val="50000"/>
                  </a:schemeClr>
                </a:solidFill>
              </a:rPr>
              <a:t>1st </a:t>
            </a:r>
            <a:r>
              <a:rPr lang="en-GB" sz="1030" dirty="0" err="1" smtClean="0">
                <a:solidFill>
                  <a:schemeClr val="tx1">
                    <a:lumMod val="50000"/>
                    <a:lumOff val="50000"/>
                  </a:schemeClr>
                </a:solidFill>
              </a:rPr>
              <a:t>Int</a:t>
            </a:r>
            <a:r>
              <a:rPr lang="en-GB" sz="1030" dirty="0" smtClean="0">
                <a:solidFill>
                  <a:schemeClr val="tx1">
                    <a:lumMod val="50000"/>
                    <a:lumOff val="50000"/>
                  </a:schemeClr>
                </a:solidFill>
              </a:rPr>
              <a:t> </a:t>
            </a:r>
            <a:r>
              <a:rPr lang="en-GB" sz="1030" dirty="0" err="1" smtClean="0">
                <a:solidFill>
                  <a:schemeClr val="tx1">
                    <a:lumMod val="50000"/>
                    <a:lumOff val="50000"/>
                  </a:schemeClr>
                </a:solidFill>
              </a:rPr>
              <a:t>Conf</a:t>
            </a:r>
            <a:r>
              <a:rPr lang="en-GB" sz="1030" dirty="0" smtClean="0">
                <a:solidFill>
                  <a:schemeClr val="tx1">
                    <a:lumMod val="50000"/>
                    <a:lumOff val="50000"/>
                  </a:schemeClr>
                </a:solidFill>
              </a:rPr>
              <a:t> </a:t>
            </a:r>
            <a:r>
              <a:rPr lang="en-GB" sz="1030" dirty="0">
                <a:solidFill>
                  <a:schemeClr val="tx1">
                    <a:lumMod val="50000"/>
                    <a:lumOff val="50000"/>
                  </a:schemeClr>
                </a:solidFill>
              </a:rPr>
              <a:t>on </a:t>
            </a:r>
            <a:r>
              <a:rPr lang="en-GB" sz="1030" dirty="0" smtClean="0">
                <a:solidFill>
                  <a:schemeClr val="tx1">
                    <a:lumMod val="50000"/>
                    <a:lumOff val="50000"/>
                  </a:schemeClr>
                </a:solidFill>
              </a:rPr>
              <a:t>Smart </a:t>
            </a:r>
            <a:r>
              <a:rPr lang="en-GB" sz="1030" dirty="0">
                <a:solidFill>
                  <a:schemeClr val="tx1">
                    <a:lumMod val="50000"/>
                    <a:lumOff val="50000"/>
                  </a:schemeClr>
                </a:solidFill>
              </a:rPr>
              <a:t>Grid </a:t>
            </a:r>
            <a:r>
              <a:rPr lang="en-GB" sz="1030" dirty="0" smtClean="0">
                <a:solidFill>
                  <a:schemeClr val="tx1">
                    <a:lumMod val="50000"/>
                    <a:lumOff val="50000"/>
                  </a:schemeClr>
                </a:solidFill>
              </a:rPr>
              <a:t>Technologies, Singapore Sept </a:t>
            </a:r>
            <a:r>
              <a:rPr lang="en-GB" sz="1030" dirty="0">
                <a:solidFill>
                  <a:schemeClr val="tx1">
                    <a:lumMod val="50000"/>
                    <a:lumOff val="50000"/>
                  </a:schemeClr>
                </a:solidFill>
              </a:rPr>
              <a:t>2017. </a:t>
            </a:r>
            <a:r>
              <a:rPr lang="en-SG" sz="1030" dirty="0">
                <a:solidFill>
                  <a:schemeClr val="tx1">
                    <a:lumMod val="50000"/>
                    <a:lumOff val="50000"/>
                  </a:schemeClr>
                </a:solidFill>
              </a:rPr>
              <a:t>PRODUCTIVE FACADES: POTENTIAL ENERGY AND FOOD HARVESTING IN SINGAPORE’S RESIDENTIAL BUILDINGS. </a:t>
            </a:r>
            <a:r>
              <a:rPr lang="en-GB" sz="1030" dirty="0" smtClean="0">
                <a:solidFill>
                  <a:schemeClr val="tx1">
                    <a:lumMod val="50000"/>
                    <a:lumOff val="50000"/>
                  </a:schemeClr>
                </a:solidFill>
              </a:rPr>
              <a:t>Dr Abel TABLADA. </a:t>
            </a:r>
            <a:r>
              <a:rPr lang="en-GB" sz="1030" dirty="0" err="1" smtClean="0">
                <a:solidFill>
                  <a:schemeClr val="tx1">
                    <a:lumMod val="50000"/>
                    <a:lumOff val="50000"/>
                  </a:schemeClr>
                </a:solidFill>
              </a:rPr>
              <a:t>Dept</a:t>
            </a:r>
            <a:r>
              <a:rPr lang="en-GB" sz="1030" dirty="0" smtClean="0">
                <a:solidFill>
                  <a:schemeClr val="tx1">
                    <a:lumMod val="50000"/>
                    <a:lumOff val="50000"/>
                  </a:schemeClr>
                </a:solidFill>
              </a:rPr>
              <a:t> of Arch., SDE, NUS</a:t>
            </a:r>
            <a:endParaRPr lang="en-GB" sz="1030" dirty="0">
              <a:solidFill>
                <a:schemeClr val="tx1">
                  <a:lumMod val="50000"/>
                  <a:lumOff val="50000"/>
                </a:schemeClr>
              </a:solidFill>
            </a:endParaRPr>
          </a:p>
        </p:txBody>
      </p:sp>
      <p:cxnSp>
        <p:nvCxnSpPr>
          <p:cNvPr id="14" name="Straight Connector 13"/>
          <p:cNvCxnSpPr/>
          <p:nvPr/>
        </p:nvCxnSpPr>
        <p:spPr>
          <a:xfrm flipV="1">
            <a:off x="-1" y="6611779"/>
            <a:ext cx="12192001" cy="1"/>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026" name="Picture 2" descr="https://www.nccs.gov.sg/sites/nccs/files/Carbon%20Intensity%20Emissions_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 y="1649412"/>
            <a:ext cx="9572625" cy="480060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http://app.nccs.gov.sg/data/resources/images/graph-energy-intensity.gif"/>
          <p:cNvPicPr>
            <a:picLocks noChangeAspect="1" noChangeArrowheads="1"/>
          </p:cNvPicPr>
          <p:nvPr/>
        </p:nvPicPr>
        <p:blipFill>
          <a:blip r:embed="rId3" cstate="print"/>
          <a:srcRect/>
          <a:stretch>
            <a:fillRect/>
          </a:stretch>
        </p:blipFill>
        <p:spPr bwMode="auto">
          <a:xfrm>
            <a:off x="7591425" y="678504"/>
            <a:ext cx="4495800" cy="3632607"/>
          </a:xfrm>
          <a:prstGeom prst="rect">
            <a:avLst/>
          </a:prstGeom>
          <a:noFill/>
        </p:spPr>
      </p:pic>
      <p:sp>
        <p:nvSpPr>
          <p:cNvPr id="2" name="Rectangle 1"/>
          <p:cNvSpPr/>
          <p:nvPr/>
        </p:nvSpPr>
        <p:spPr>
          <a:xfrm>
            <a:off x="9839325" y="5754622"/>
            <a:ext cx="2654300" cy="738664"/>
          </a:xfrm>
          <a:prstGeom prst="rect">
            <a:avLst/>
          </a:prstGeom>
        </p:spPr>
        <p:txBody>
          <a:bodyPr wrap="square">
            <a:spAutoFit/>
          </a:bodyPr>
          <a:lstStyle/>
          <a:p>
            <a:r>
              <a:rPr lang="en-US" sz="1050" i="1" dirty="0">
                <a:solidFill>
                  <a:srgbClr val="A3A3A3"/>
                </a:solidFill>
                <a:latin typeface="Arial" panose="020B0604020202020204" pitchFamily="34" charset="0"/>
              </a:rPr>
              <a:t>Source: CO</a:t>
            </a:r>
            <a:r>
              <a:rPr lang="en-US" sz="1050" i="1" baseline="-25000" dirty="0">
                <a:solidFill>
                  <a:srgbClr val="A3A3A3"/>
                </a:solidFill>
                <a:latin typeface="Arial" panose="020B0604020202020204" pitchFamily="34" charset="0"/>
              </a:rPr>
              <a:t>2</a:t>
            </a:r>
            <a:r>
              <a:rPr lang="en-US" sz="1050" i="1" dirty="0">
                <a:solidFill>
                  <a:srgbClr val="A3A3A3"/>
                </a:solidFill>
                <a:latin typeface="Arial" panose="020B0604020202020204" pitchFamily="34" charset="0"/>
              </a:rPr>
              <a:t> Emissions from Fuel Combustion - 2015 Highlights © OECD/International Energy Agency, 2015</a:t>
            </a:r>
            <a:endParaRPr lang="en-GB" sz="1050" dirty="0"/>
          </a:p>
        </p:txBody>
      </p:sp>
      <p:sp>
        <p:nvSpPr>
          <p:cNvPr id="16" name="Rectangle 4"/>
          <p:cNvSpPr/>
          <p:nvPr/>
        </p:nvSpPr>
        <p:spPr>
          <a:xfrm>
            <a:off x="-1" y="36023"/>
            <a:ext cx="10934701" cy="461665"/>
          </a:xfrm>
          <a:prstGeom prst="rect">
            <a:avLst/>
          </a:prstGeom>
          <a:solidFill>
            <a:srgbClr val="002060"/>
          </a:solidFill>
        </p:spPr>
        <p:txBody>
          <a:bodyPr wrap="square">
            <a:spAutoFit/>
          </a:bodyPr>
          <a:lstStyle/>
          <a:p>
            <a:pPr>
              <a:spcBef>
                <a:spcPts val="150"/>
              </a:spcBef>
            </a:pPr>
            <a:r>
              <a:rPr lang="en-US" altLang="zh-CN" sz="2400" b="1" dirty="0">
                <a:solidFill>
                  <a:schemeClr val="bg1"/>
                </a:solidFill>
                <a:latin typeface="Calibri Light" panose="020F0302020204030204" pitchFamily="34" charset="0"/>
                <a:ea typeface="SimSun" panose="02010600030101010101" pitchFamily="2" charset="-122"/>
                <a:cs typeface="Times New Roman" panose="02020603050405020304" pitchFamily="18" charset="0"/>
              </a:rPr>
              <a:t> </a:t>
            </a:r>
            <a:r>
              <a:rPr lang="en-US" altLang="zh-CN" sz="1200" b="1" dirty="0" smtClean="0">
                <a:solidFill>
                  <a:schemeClr val="bg1"/>
                </a:solidFill>
                <a:latin typeface="Calibri Light" panose="020F0302020204030204" pitchFamily="34" charset="0"/>
                <a:ea typeface="SimSun" panose="02010600030101010101" pitchFamily="2" charset="-122"/>
                <a:cs typeface="Times New Roman" panose="02020603050405020304" pitchFamily="18" charset="0"/>
              </a:rPr>
              <a:t>5/50</a:t>
            </a:r>
            <a:r>
              <a:rPr lang="en-US" altLang="zh-CN" sz="2400" b="1" dirty="0" smtClean="0">
                <a:solidFill>
                  <a:schemeClr val="bg1"/>
                </a:solidFill>
                <a:latin typeface="Calibri Light" panose="020F0302020204030204" pitchFamily="34" charset="0"/>
                <a:ea typeface="SimSun" panose="02010600030101010101" pitchFamily="2" charset="-122"/>
                <a:cs typeface="Times New Roman" panose="02020603050405020304" pitchFamily="18" charset="0"/>
              </a:rPr>
              <a:t>   </a:t>
            </a:r>
            <a:r>
              <a:rPr lang="en-US" altLang="zh-CN" sz="2400" b="1" dirty="0">
                <a:solidFill>
                  <a:schemeClr val="bg1"/>
                </a:solidFill>
                <a:latin typeface="Calibri Light" panose="020F0302020204030204" pitchFamily="34" charset="0"/>
                <a:ea typeface="SimSun" panose="02010600030101010101" pitchFamily="2" charset="-122"/>
                <a:cs typeface="Times New Roman" panose="02020603050405020304" pitchFamily="18" charset="0"/>
              </a:rPr>
              <a:t>I. Background</a:t>
            </a:r>
          </a:p>
        </p:txBody>
      </p:sp>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88304" y="102948"/>
            <a:ext cx="864393" cy="394740"/>
          </a:xfrm>
          <a:prstGeom prst="rect">
            <a:avLst/>
          </a:prstGeom>
        </p:spPr>
      </p:pic>
      <p:cxnSp>
        <p:nvCxnSpPr>
          <p:cNvPr id="18" name="Straight Connector 17"/>
          <p:cNvCxnSpPr/>
          <p:nvPr/>
        </p:nvCxnSpPr>
        <p:spPr>
          <a:xfrm>
            <a:off x="0" y="497688"/>
            <a:ext cx="10934700" cy="1"/>
          </a:xfrm>
          <a:prstGeom prst="line">
            <a:avLst/>
          </a:prstGeom>
          <a:ln w="38100">
            <a:solidFill>
              <a:srgbClr val="F0A51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1465995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7"/>
          <p:cNvGrpSpPr>
            <a:grpSpLocks/>
          </p:cNvGrpSpPr>
          <p:nvPr/>
        </p:nvGrpSpPr>
        <p:grpSpPr bwMode="auto">
          <a:xfrm>
            <a:off x="1879492" y="796138"/>
            <a:ext cx="7620109" cy="5363362"/>
            <a:chOff x="2672293" y="0"/>
            <a:chExt cx="32122532" cy="27103390"/>
          </a:xfrm>
        </p:grpSpPr>
        <p:grpSp>
          <p:nvGrpSpPr>
            <p:cNvPr id="21" name="Group 18"/>
            <p:cNvGrpSpPr>
              <a:grpSpLocks/>
            </p:cNvGrpSpPr>
            <p:nvPr/>
          </p:nvGrpSpPr>
          <p:grpSpPr bwMode="auto">
            <a:xfrm>
              <a:off x="2672293" y="0"/>
              <a:ext cx="32122532" cy="27103390"/>
              <a:chOff x="1696389" y="-1"/>
              <a:chExt cx="32122532" cy="27103390"/>
            </a:xfrm>
          </p:grpSpPr>
          <p:graphicFrame>
            <p:nvGraphicFramePr>
              <p:cNvPr id="23" name="Diagram 22"/>
              <p:cNvGraphicFramePr/>
              <p:nvPr/>
            </p:nvGraphicFramePr>
            <p:xfrm>
              <a:off x="1696389" y="-1"/>
              <a:ext cx="32122532" cy="2710339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4" name="Rectangle 23"/>
              <p:cNvSpPr/>
              <p:nvPr/>
            </p:nvSpPr>
            <p:spPr>
              <a:xfrm>
                <a:off x="15965815" y="6749027"/>
                <a:ext cx="3344536" cy="1404422"/>
              </a:xfrm>
              <a:prstGeom prst="rect">
                <a:avLst/>
              </a:prstGeom>
              <a:solidFill>
                <a:sysClr val="window" lastClr="FFFFFF"/>
              </a:solidFill>
              <a:ln w="12700" cap="flat" cmpd="sng" algn="ctr">
                <a:noFill/>
                <a:prstDash val="solid"/>
                <a:miter lim="800000"/>
              </a:ln>
              <a:effectLst/>
            </p:spPr>
            <p:txBody>
              <a:bodyPr anchor="ctr"/>
              <a:lstStyle/>
              <a:p>
                <a:pPr algn="ctr" defTabSz="595078">
                  <a:defRPr/>
                </a:pPr>
                <a:endParaRPr lang="en-SG" sz="1400" kern="0">
                  <a:solidFill>
                    <a:prstClr val="white"/>
                  </a:solidFill>
                  <a:latin typeface="Calibri" panose="020F0502020204030204"/>
                </a:endParaRPr>
              </a:p>
            </p:txBody>
          </p:sp>
          <p:sp>
            <p:nvSpPr>
              <p:cNvPr id="25" name="Down Arrow 24"/>
              <p:cNvSpPr/>
              <p:nvPr/>
            </p:nvSpPr>
            <p:spPr>
              <a:xfrm>
                <a:off x="15965815" y="6729521"/>
                <a:ext cx="1832090" cy="1462940"/>
              </a:xfrm>
              <a:prstGeom prst="downArrow">
                <a:avLst>
                  <a:gd name="adj1" fmla="val 50000"/>
                  <a:gd name="adj2" fmla="val 69512"/>
                </a:avLst>
              </a:prstGeom>
              <a:solidFill>
                <a:srgbClr val="5B9BD5">
                  <a:lumMod val="75000"/>
                </a:srgbClr>
              </a:solidFill>
              <a:ln w="12700" cap="flat" cmpd="sng" algn="ctr">
                <a:noFill/>
                <a:prstDash val="solid"/>
                <a:miter lim="800000"/>
              </a:ln>
              <a:effectLst/>
            </p:spPr>
            <p:txBody>
              <a:bodyPr anchor="ctr"/>
              <a:lstStyle/>
              <a:p>
                <a:pPr algn="ctr" defTabSz="595078">
                  <a:defRPr/>
                </a:pPr>
                <a:endParaRPr lang="en-SG" sz="1400" kern="0">
                  <a:solidFill>
                    <a:prstClr val="white"/>
                  </a:solidFill>
                  <a:latin typeface="Calibri" panose="020F0502020204030204"/>
                </a:endParaRPr>
              </a:p>
            </p:txBody>
          </p:sp>
          <p:sp>
            <p:nvSpPr>
              <p:cNvPr id="26" name="Down Arrow 25"/>
              <p:cNvSpPr/>
              <p:nvPr/>
            </p:nvSpPr>
            <p:spPr>
              <a:xfrm rot="10800000">
                <a:off x="17758922" y="6749027"/>
                <a:ext cx="1832090" cy="1443434"/>
              </a:xfrm>
              <a:prstGeom prst="downArrow">
                <a:avLst>
                  <a:gd name="adj1" fmla="val 50000"/>
                  <a:gd name="adj2" fmla="val 69512"/>
                </a:avLst>
              </a:prstGeom>
              <a:solidFill>
                <a:srgbClr val="5B9BD5">
                  <a:lumMod val="75000"/>
                </a:srgbClr>
              </a:solidFill>
              <a:ln w="12700" cap="flat" cmpd="sng" algn="ctr">
                <a:noFill/>
                <a:prstDash val="solid"/>
                <a:miter lim="800000"/>
              </a:ln>
              <a:effectLst/>
            </p:spPr>
            <p:txBody>
              <a:bodyPr anchor="ctr"/>
              <a:lstStyle/>
              <a:p>
                <a:pPr algn="ctr" defTabSz="595078">
                  <a:defRPr/>
                </a:pPr>
                <a:endParaRPr lang="en-SG" sz="1400" kern="0">
                  <a:solidFill>
                    <a:prstClr val="white"/>
                  </a:solidFill>
                  <a:latin typeface="Calibri" panose="020F0502020204030204"/>
                </a:endParaRPr>
              </a:p>
            </p:txBody>
          </p:sp>
        </p:grpSp>
        <p:sp>
          <p:nvSpPr>
            <p:cNvPr id="22" name="Rectangle 2"/>
            <p:cNvSpPr>
              <a:spLocks noChangeArrowheads="1"/>
            </p:cNvSpPr>
            <p:nvPr/>
          </p:nvSpPr>
          <p:spPr bwMode="auto">
            <a:xfrm rot="16200000">
              <a:off x="-4021152" y="14898672"/>
              <a:ext cx="14873218" cy="1460791"/>
            </a:xfrm>
            <a:prstGeom prst="rect">
              <a:avLst/>
            </a:prstGeom>
            <a:solidFill>
              <a:srgbClr val="2E75B6"/>
            </a:solidFill>
            <a:ln>
              <a:noFill/>
            </a:ln>
            <a:effectLst/>
          </p:spPr>
          <p:txBody>
            <a:bodyPr lIns="23137" tIns="11569" rIns="23137" bIns="11569" anchor="ctr">
              <a:spAutoFit/>
            </a:bodyPr>
            <a:lstStyle/>
            <a:p>
              <a:pPr algn="ctr">
                <a:lnSpc>
                  <a:spcPct val="150000"/>
                </a:lnSpc>
                <a:spcBef>
                  <a:spcPts val="304"/>
                </a:spcBef>
                <a:spcAft>
                  <a:spcPts val="455"/>
                </a:spcAft>
                <a:defRPr/>
              </a:pPr>
              <a:r>
                <a:rPr lang="en-GB" altLang="zh-CN" sz="1400" kern="0" dirty="0">
                  <a:solidFill>
                    <a:prstClr val="white"/>
                  </a:solidFill>
                  <a:latin typeface="Calibri" panose="020F0502020204030204"/>
                  <a:ea typeface="MS Mincho" charset="-128"/>
                  <a:cs typeface="Calibri" panose="020F0502020204030204" pitchFamily="34" charset="0"/>
                </a:rPr>
                <a:t>MCDA method/VIKOR</a:t>
              </a:r>
              <a:r>
                <a:rPr lang="en-US" altLang="zh-CN" sz="1400" kern="0" dirty="0">
                  <a:solidFill>
                    <a:prstClr val="white"/>
                  </a:solidFill>
                  <a:latin typeface="Calibri" panose="020F0502020204030204"/>
                  <a:ea typeface="宋体" panose="02010600030101010101" pitchFamily="2" charset="-122"/>
                </a:rPr>
                <a:t> </a:t>
              </a:r>
              <a:endParaRPr lang="en-US" altLang="zh-CN" sz="1400" kern="0" dirty="0">
                <a:solidFill>
                  <a:prstClr val="white"/>
                </a:solidFill>
                <a:latin typeface="Arial" panose="020B0604020202020204" pitchFamily="34" charset="0"/>
                <a:ea typeface="宋体" panose="02010600030101010101" pitchFamily="2" charset="-122"/>
              </a:endParaRPr>
            </a:p>
          </p:txBody>
        </p:sp>
      </p:grpSp>
      <p:sp>
        <p:nvSpPr>
          <p:cNvPr id="14" name="TextBox 13"/>
          <p:cNvSpPr txBox="1"/>
          <p:nvPr/>
        </p:nvSpPr>
        <p:spPr>
          <a:xfrm>
            <a:off x="177800" y="6611779"/>
            <a:ext cx="11752943" cy="250838"/>
          </a:xfrm>
          <a:prstGeom prst="rect">
            <a:avLst/>
          </a:prstGeom>
          <a:noFill/>
        </p:spPr>
        <p:txBody>
          <a:bodyPr wrap="square" rtlCol="0">
            <a:spAutoFit/>
          </a:bodyPr>
          <a:lstStyle/>
          <a:p>
            <a:r>
              <a:rPr lang="en-GB" sz="1030" dirty="0">
                <a:solidFill>
                  <a:schemeClr val="tx1">
                    <a:lumMod val="50000"/>
                    <a:lumOff val="50000"/>
                  </a:schemeClr>
                </a:solidFill>
              </a:rPr>
              <a:t>1st </a:t>
            </a:r>
            <a:r>
              <a:rPr lang="en-GB" sz="1030" dirty="0" err="1" smtClean="0">
                <a:solidFill>
                  <a:schemeClr val="tx1">
                    <a:lumMod val="50000"/>
                    <a:lumOff val="50000"/>
                  </a:schemeClr>
                </a:solidFill>
              </a:rPr>
              <a:t>Int</a:t>
            </a:r>
            <a:r>
              <a:rPr lang="en-GB" sz="1030" dirty="0" smtClean="0">
                <a:solidFill>
                  <a:schemeClr val="tx1">
                    <a:lumMod val="50000"/>
                    <a:lumOff val="50000"/>
                  </a:schemeClr>
                </a:solidFill>
              </a:rPr>
              <a:t> </a:t>
            </a:r>
            <a:r>
              <a:rPr lang="en-GB" sz="1030" dirty="0" err="1" smtClean="0">
                <a:solidFill>
                  <a:schemeClr val="tx1">
                    <a:lumMod val="50000"/>
                    <a:lumOff val="50000"/>
                  </a:schemeClr>
                </a:solidFill>
              </a:rPr>
              <a:t>Conf</a:t>
            </a:r>
            <a:r>
              <a:rPr lang="en-GB" sz="1030" dirty="0" smtClean="0">
                <a:solidFill>
                  <a:schemeClr val="tx1">
                    <a:lumMod val="50000"/>
                    <a:lumOff val="50000"/>
                  </a:schemeClr>
                </a:solidFill>
              </a:rPr>
              <a:t> </a:t>
            </a:r>
            <a:r>
              <a:rPr lang="en-GB" sz="1030" dirty="0">
                <a:solidFill>
                  <a:schemeClr val="tx1">
                    <a:lumMod val="50000"/>
                    <a:lumOff val="50000"/>
                  </a:schemeClr>
                </a:solidFill>
              </a:rPr>
              <a:t>on </a:t>
            </a:r>
            <a:r>
              <a:rPr lang="en-GB" sz="1030" dirty="0" smtClean="0">
                <a:solidFill>
                  <a:schemeClr val="tx1">
                    <a:lumMod val="50000"/>
                    <a:lumOff val="50000"/>
                  </a:schemeClr>
                </a:solidFill>
              </a:rPr>
              <a:t>Smart </a:t>
            </a:r>
            <a:r>
              <a:rPr lang="en-GB" sz="1030" dirty="0">
                <a:solidFill>
                  <a:schemeClr val="tx1">
                    <a:lumMod val="50000"/>
                    <a:lumOff val="50000"/>
                  </a:schemeClr>
                </a:solidFill>
              </a:rPr>
              <a:t>Grid </a:t>
            </a:r>
            <a:r>
              <a:rPr lang="en-GB" sz="1030" dirty="0" smtClean="0">
                <a:solidFill>
                  <a:schemeClr val="tx1">
                    <a:lumMod val="50000"/>
                    <a:lumOff val="50000"/>
                  </a:schemeClr>
                </a:solidFill>
              </a:rPr>
              <a:t>Technologies, Singapore Sept </a:t>
            </a:r>
            <a:r>
              <a:rPr lang="en-GB" sz="1030" dirty="0">
                <a:solidFill>
                  <a:schemeClr val="tx1">
                    <a:lumMod val="50000"/>
                    <a:lumOff val="50000"/>
                  </a:schemeClr>
                </a:solidFill>
              </a:rPr>
              <a:t>2017. </a:t>
            </a:r>
            <a:r>
              <a:rPr lang="en-SG" sz="1030" dirty="0">
                <a:solidFill>
                  <a:schemeClr val="tx1">
                    <a:lumMod val="50000"/>
                    <a:lumOff val="50000"/>
                  </a:schemeClr>
                </a:solidFill>
              </a:rPr>
              <a:t>PRODUCTIVE FACADES: POTENTIAL ENERGY AND FOOD HARVESTING IN SINGAPORE’S RESIDENTIAL BUILDINGS. </a:t>
            </a:r>
            <a:r>
              <a:rPr lang="en-GB" sz="1030" dirty="0" smtClean="0">
                <a:solidFill>
                  <a:schemeClr val="tx1">
                    <a:lumMod val="50000"/>
                    <a:lumOff val="50000"/>
                  </a:schemeClr>
                </a:solidFill>
              </a:rPr>
              <a:t>Dr Abel TABLADA. </a:t>
            </a:r>
            <a:r>
              <a:rPr lang="en-GB" sz="1030" dirty="0" err="1" smtClean="0">
                <a:solidFill>
                  <a:schemeClr val="tx1">
                    <a:lumMod val="50000"/>
                    <a:lumOff val="50000"/>
                  </a:schemeClr>
                </a:solidFill>
              </a:rPr>
              <a:t>Dept</a:t>
            </a:r>
            <a:r>
              <a:rPr lang="en-GB" sz="1030" dirty="0" smtClean="0">
                <a:solidFill>
                  <a:schemeClr val="tx1">
                    <a:lumMod val="50000"/>
                    <a:lumOff val="50000"/>
                  </a:schemeClr>
                </a:solidFill>
              </a:rPr>
              <a:t> of Arch., SDE, NUS</a:t>
            </a:r>
            <a:endParaRPr lang="en-GB" sz="1030" dirty="0">
              <a:solidFill>
                <a:schemeClr val="tx1">
                  <a:lumMod val="50000"/>
                  <a:lumOff val="50000"/>
                </a:schemeClr>
              </a:solidFill>
            </a:endParaRPr>
          </a:p>
        </p:txBody>
      </p:sp>
      <p:cxnSp>
        <p:nvCxnSpPr>
          <p:cNvPr id="27" name="Straight Connector 26"/>
          <p:cNvCxnSpPr/>
          <p:nvPr/>
        </p:nvCxnSpPr>
        <p:spPr>
          <a:xfrm flipV="1">
            <a:off x="-1" y="6611779"/>
            <a:ext cx="12192001" cy="1"/>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5" name="Rectangle 4"/>
          <p:cNvSpPr/>
          <p:nvPr/>
        </p:nvSpPr>
        <p:spPr>
          <a:xfrm>
            <a:off x="-1" y="36023"/>
            <a:ext cx="10934701" cy="461665"/>
          </a:xfrm>
          <a:prstGeom prst="rect">
            <a:avLst/>
          </a:prstGeom>
          <a:solidFill>
            <a:srgbClr val="002060"/>
          </a:solidFill>
        </p:spPr>
        <p:txBody>
          <a:bodyPr wrap="square">
            <a:spAutoFit/>
          </a:bodyPr>
          <a:lstStyle/>
          <a:p>
            <a:pPr lvl="0">
              <a:spcBef>
                <a:spcPts val="150"/>
              </a:spcBef>
            </a:pPr>
            <a:r>
              <a:rPr lang="en-US" altLang="zh-CN" sz="2400" b="1" dirty="0" smtClean="0">
                <a:solidFill>
                  <a:schemeClr val="bg1"/>
                </a:solidFill>
                <a:latin typeface="Calibri Light" panose="020F0302020204030204" pitchFamily="34" charset="0"/>
                <a:ea typeface="SimSun" panose="02010600030101010101" pitchFamily="2" charset="-122"/>
                <a:cs typeface="Times New Roman" panose="02020603050405020304" pitchFamily="18" charset="0"/>
              </a:rPr>
              <a:t> </a:t>
            </a:r>
            <a:r>
              <a:rPr lang="en-US" altLang="zh-CN" sz="2400" b="1" dirty="0">
                <a:solidFill>
                  <a:prstClr val="white"/>
                </a:solidFill>
                <a:latin typeface="Calibri Light" panose="020F0302020204030204" pitchFamily="34" charset="0"/>
                <a:ea typeface="SimSun" panose="02010600030101010101" pitchFamily="2" charset="-122"/>
                <a:cs typeface="Times New Roman" panose="02020603050405020304" pitchFamily="18" charset="0"/>
              </a:rPr>
              <a:t> </a:t>
            </a:r>
            <a:r>
              <a:rPr lang="en-US" altLang="zh-CN" sz="1200" b="1" dirty="0" smtClean="0">
                <a:solidFill>
                  <a:prstClr val="white"/>
                </a:solidFill>
                <a:latin typeface="Calibri Light" panose="020F0302020204030204" pitchFamily="34" charset="0"/>
                <a:ea typeface="SimSun" panose="02010600030101010101" pitchFamily="2" charset="-122"/>
                <a:cs typeface="Times New Roman" panose="02020603050405020304" pitchFamily="18" charset="0"/>
              </a:rPr>
              <a:t>49/50</a:t>
            </a:r>
            <a:r>
              <a:rPr lang="en-US" altLang="zh-CN" sz="2400" b="1" dirty="0" smtClean="0">
                <a:solidFill>
                  <a:prstClr val="white"/>
                </a:solidFill>
                <a:latin typeface="Calibri Light" panose="020F0302020204030204" pitchFamily="34" charset="0"/>
                <a:ea typeface="SimSun" panose="02010600030101010101" pitchFamily="2" charset="-122"/>
                <a:cs typeface="Times New Roman" panose="02020603050405020304" pitchFamily="18" charset="0"/>
              </a:rPr>
              <a:t>   </a:t>
            </a:r>
            <a:r>
              <a:rPr lang="en-US" altLang="zh-CN" sz="2400" b="1" dirty="0">
                <a:solidFill>
                  <a:prstClr val="white"/>
                </a:solidFill>
                <a:latin typeface="Calibri Light" panose="020F0302020204030204" pitchFamily="34" charset="0"/>
                <a:ea typeface="SimSun" panose="02010600030101010101" pitchFamily="2" charset="-122"/>
                <a:cs typeface="Times New Roman" panose="02020603050405020304" pitchFamily="18" charset="0"/>
              </a:rPr>
              <a:t>IV. Productive facades / Design </a:t>
            </a:r>
            <a:r>
              <a:rPr lang="en-US" altLang="zh-CN" sz="2400" b="1" dirty="0" smtClean="0">
                <a:solidFill>
                  <a:prstClr val="white"/>
                </a:solidFill>
                <a:latin typeface="Calibri Light" panose="020F0302020204030204" pitchFamily="34" charset="0"/>
                <a:ea typeface="SimSun" panose="02010600030101010101" pitchFamily="2" charset="-122"/>
                <a:cs typeface="Times New Roman" panose="02020603050405020304" pitchFamily="18" charset="0"/>
              </a:rPr>
              <a:t>development</a:t>
            </a:r>
            <a:endParaRPr lang="en-US" altLang="zh-CN" sz="2400" b="1" dirty="0">
              <a:solidFill>
                <a:prstClr val="white"/>
              </a:solidFill>
              <a:latin typeface="Calibri Light" panose="020F0302020204030204" pitchFamily="34" charset="0"/>
              <a:ea typeface="SimSun" panose="02010600030101010101" pitchFamily="2" charset="-122"/>
              <a:cs typeface="Times New Roman" panose="02020603050405020304" pitchFamily="18" charset="0"/>
            </a:endParaRPr>
          </a:p>
        </p:txBody>
      </p:sp>
      <p:pic>
        <p:nvPicPr>
          <p:cNvPr id="16" name="Picture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188304" y="102948"/>
            <a:ext cx="864393" cy="394740"/>
          </a:xfrm>
          <a:prstGeom prst="rect">
            <a:avLst/>
          </a:prstGeom>
        </p:spPr>
      </p:pic>
      <p:cxnSp>
        <p:nvCxnSpPr>
          <p:cNvPr id="28" name="Straight Connector 27"/>
          <p:cNvCxnSpPr/>
          <p:nvPr/>
        </p:nvCxnSpPr>
        <p:spPr>
          <a:xfrm>
            <a:off x="0" y="497688"/>
            <a:ext cx="10934700" cy="1"/>
          </a:xfrm>
          <a:prstGeom prst="line">
            <a:avLst/>
          </a:prstGeom>
          <a:ln w="38100">
            <a:solidFill>
              <a:srgbClr val="F0A51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3023172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6525" r="1415" b="13457"/>
          <a:stretch/>
        </p:blipFill>
        <p:spPr>
          <a:xfrm>
            <a:off x="787400" y="698499"/>
            <a:ext cx="10147300" cy="6143397"/>
          </a:xfrm>
          <a:prstGeom prst="rect">
            <a:avLst/>
          </a:prstGeom>
        </p:spPr>
      </p:pic>
      <p:sp>
        <p:nvSpPr>
          <p:cNvPr id="27650" name="TextBox 3"/>
          <p:cNvSpPr txBox="1">
            <a:spLocks noChangeArrowheads="1"/>
          </p:cNvSpPr>
          <p:nvPr/>
        </p:nvSpPr>
        <p:spPr bwMode="auto">
          <a:xfrm>
            <a:off x="6714729" y="5934075"/>
            <a:ext cx="268287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GB" altLang="en-US" dirty="0"/>
              <a:t>Thank you very much</a:t>
            </a:r>
          </a:p>
          <a:p>
            <a:r>
              <a:rPr lang="en-GB" altLang="en-US" dirty="0"/>
              <a:t>Questions and suggestions</a:t>
            </a:r>
          </a:p>
          <a:p>
            <a:r>
              <a:rPr lang="en-GB" altLang="en-US" dirty="0"/>
              <a:t>E-mail: abel@nus.edu.sg</a:t>
            </a:r>
          </a:p>
        </p:txBody>
      </p:sp>
      <p:sp>
        <p:nvSpPr>
          <p:cNvPr id="10" name="Rectangle 4"/>
          <p:cNvSpPr/>
          <p:nvPr/>
        </p:nvSpPr>
        <p:spPr>
          <a:xfrm>
            <a:off x="-1" y="36023"/>
            <a:ext cx="10934701" cy="461665"/>
          </a:xfrm>
          <a:prstGeom prst="rect">
            <a:avLst/>
          </a:prstGeom>
          <a:solidFill>
            <a:srgbClr val="002060"/>
          </a:solidFill>
        </p:spPr>
        <p:txBody>
          <a:bodyPr wrap="square">
            <a:spAutoFit/>
          </a:bodyPr>
          <a:lstStyle/>
          <a:p>
            <a:pPr lvl="0">
              <a:spcBef>
                <a:spcPts val="150"/>
              </a:spcBef>
            </a:pPr>
            <a:r>
              <a:rPr lang="en-US" altLang="zh-CN" sz="2400" b="1" dirty="0" smtClean="0">
                <a:solidFill>
                  <a:schemeClr val="bg1"/>
                </a:solidFill>
                <a:latin typeface="Calibri Light" panose="020F0302020204030204" pitchFamily="34" charset="0"/>
                <a:ea typeface="SimSun" panose="02010600030101010101" pitchFamily="2" charset="-122"/>
                <a:cs typeface="Times New Roman" panose="02020603050405020304" pitchFamily="18" charset="0"/>
              </a:rPr>
              <a:t> </a:t>
            </a:r>
            <a:r>
              <a:rPr lang="en-US" altLang="zh-CN" sz="2400" b="1" dirty="0" smtClean="0">
                <a:solidFill>
                  <a:prstClr val="white"/>
                </a:solidFill>
                <a:latin typeface="Calibri Light" panose="020F0302020204030204" pitchFamily="34" charset="0"/>
                <a:ea typeface="SimSun" panose="02010600030101010101" pitchFamily="2" charset="-122"/>
                <a:cs typeface="Times New Roman" panose="02020603050405020304" pitchFamily="18" charset="0"/>
              </a:rPr>
              <a:t> </a:t>
            </a:r>
            <a:r>
              <a:rPr lang="en-US" altLang="zh-CN" sz="1200" b="1" dirty="0" smtClean="0">
                <a:solidFill>
                  <a:prstClr val="white"/>
                </a:solidFill>
                <a:latin typeface="Calibri Light" panose="020F0302020204030204" pitchFamily="34" charset="0"/>
                <a:ea typeface="SimSun" panose="02010600030101010101" pitchFamily="2" charset="-122"/>
                <a:cs typeface="Times New Roman" panose="02020603050405020304" pitchFamily="18" charset="0"/>
              </a:rPr>
              <a:t>50/50</a:t>
            </a:r>
            <a:r>
              <a:rPr lang="en-US" altLang="zh-CN" sz="2400" b="1" dirty="0" smtClean="0">
                <a:solidFill>
                  <a:prstClr val="white"/>
                </a:solidFill>
                <a:latin typeface="Calibri Light" panose="020F0302020204030204" pitchFamily="34" charset="0"/>
                <a:ea typeface="SimSun" panose="02010600030101010101" pitchFamily="2" charset="-122"/>
                <a:cs typeface="Times New Roman" panose="02020603050405020304" pitchFamily="18" charset="0"/>
              </a:rPr>
              <a:t>   </a:t>
            </a:r>
            <a:r>
              <a:rPr lang="en-US" altLang="zh-CN" sz="2400" b="1" dirty="0">
                <a:solidFill>
                  <a:prstClr val="white"/>
                </a:solidFill>
                <a:latin typeface="Calibri Light" panose="020F0302020204030204" pitchFamily="34" charset="0"/>
                <a:ea typeface="SimSun" panose="02010600030101010101" pitchFamily="2" charset="-122"/>
                <a:cs typeface="Times New Roman" panose="02020603050405020304" pitchFamily="18" charset="0"/>
              </a:rPr>
              <a:t>Experiment results: to be reported next time!</a:t>
            </a: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88304" y="102948"/>
            <a:ext cx="864393" cy="394740"/>
          </a:xfrm>
          <a:prstGeom prst="rect">
            <a:avLst/>
          </a:prstGeom>
        </p:spPr>
      </p:pic>
      <p:cxnSp>
        <p:nvCxnSpPr>
          <p:cNvPr id="12" name="Straight Connector 11"/>
          <p:cNvCxnSpPr/>
          <p:nvPr/>
        </p:nvCxnSpPr>
        <p:spPr>
          <a:xfrm>
            <a:off x="0" y="497688"/>
            <a:ext cx="10934700" cy="1"/>
          </a:xfrm>
          <a:prstGeom prst="line">
            <a:avLst/>
          </a:prstGeom>
          <a:ln w="38100">
            <a:solidFill>
              <a:srgbClr val="F0A51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511459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31980" t="12393" r="33055" b="8361"/>
          <a:stretch/>
        </p:blipFill>
        <p:spPr>
          <a:xfrm>
            <a:off x="6723130" y="133824"/>
            <a:ext cx="5177308" cy="6597175"/>
          </a:xfrm>
          <a:prstGeom prst="rect">
            <a:avLst/>
          </a:prstGeom>
        </p:spPr>
      </p:pic>
      <p:sp>
        <p:nvSpPr>
          <p:cNvPr id="5" name="Rectangle 4"/>
          <p:cNvSpPr/>
          <p:nvPr/>
        </p:nvSpPr>
        <p:spPr>
          <a:xfrm>
            <a:off x="214648" y="6477083"/>
            <a:ext cx="6096000" cy="253916"/>
          </a:xfrm>
          <a:prstGeom prst="rect">
            <a:avLst/>
          </a:prstGeom>
        </p:spPr>
        <p:txBody>
          <a:bodyPr>
            <a:spAutoFit/>
          </a:bodyPr>
          <a:lstStyle/>
          <a:p>
            <a:r>
              <a:rPr lang="en-GB" sz="1050" dirty="0"/>
              <a:t>https://www.mti.gov.sg/ResearchRoom/Documents/app.mti.gov.sg/data/pages/885/doc/NEPR%202007.pdf</a:t>
            </a:r>
          </a:p>
        </p:txBody>
      </p:sp>
      <p:pic>
        <p:nvPicPr>
          <p:cNvPr id="2" name="Picture 1"/>
          <p:cNvPicPr>
            <a:picLocks noChangeAspect="1"/>
          </p:cNvPicPr>
          <p:nvPr/>
        </p:nvPicPr>
        <p:blipFill rotWithShape="1">
          <a:blip r:embed="rId4"/>
          <a:srcRect l="24897" t="11921" r="26601" b="1812"/>
          <a:stretch/>
        </p:blipFill>
        <p:spPr>
          <a:xfrm>
            <a:off x="0" y="133824"/>
            <a:ext cx="6310648" cy="6310649"/>
          </a:xfrm>
          <a:prstGeom prst="rect">
            <a:avLst/>
          </a:prstGeom>
        </p:spPr>
      </p:pic>
    </p:spTree>
    <p:extLst>
      <p:ext uri="{BB962C8B-B14F-4D97-AF65-F5344CB8AC3E}">
        <p14:creationId xmlns:p14="http://schemas.microsoft.com/office/powerpoint/2010/main" val="395800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177800" y="6611779"/>
            <a:ext cx="11752943" cy="250838"/>
          </a:xfrm>
          <a:prstGeom prst="rect">
            <a:avLst/>
          </a:prstGeom>
          <a:noFill/>
        </p:spPr>
        <p:txBody>
          <a:bodyPr wrap="square" rtlCol="0">
            <a:spAutoFit/>
          </a:bodyPr>
          <a:lstStyle/>
          <a:p>
            <a:r>
              <a:rPr lang="en-GB" sz="1030" dirty="0">
                <a:solidFill>
                  <a:schemeClr val="tx1">
                    <a:lumMod val="50000"/>
                    <a:lumOff val="50000"/>
                  </a:schemeClr>
                </a:solidFill>
              </a:rPr>
              <a:t>1st </a:t>
            </a:r>
            <a:r>
              <a:rPr lang="en-GB" sz="1030" dirty="0" err="1" smtClean="0">
                <a:solidFill>
                  <a:schemeClr val="tx1">
                    <a:lumMod val="50000"/>
                    <a:lumOff val="50000"/>
                  </a:schemeClr>
                </a:solidFill>
              </a:rPr>
              <a:t>Int</a:t>
            </a:r>
            <a:r>
              <a:rPr lang="en-GB" sz="1030" dirty="0" smtClean="0">
                <a:solidFill>
                  <a:schemeClr val="tx1">
                    <a:lumMod val="50000"/>
                    <a:lumOff val="50000"/>
                  </a:schemeClr>
                </a:solidFill>
              </a:rPr>
              <a:t> </a:t>
            </a:r>
            <a:r>
              <a:rPr lang="en-GB" sz="1030" dirty="0" err="1" smtClean="0">
                <a:solidFill>
                  <a:schemeClr val="tx1">
                    <a:lumMod val="50000"/>
                    <a:lumOff val="50000"/>
                  </a:schemeClr>
                </a:solidFill>
              </a:rPr>
              <a:t>Conf</a:t>
            </a:r>
            <a:r>
              <a:rPr lang="en-GB" sz="1030" dirty="0" smtClean="0">
                <a:solidFill>
                  <a:schemeClr val="tx1">
                    <a:lumMod val="50000"/>
                    <a:lumOff val="50000"/>
                  </a:schemeClr>
                </a:solidFill>
              </a:rPr>
              <a:t> </a:t>
            </a:r>
            <a:r>
              <a:rPr lang="en-GB" sz="1030" dirty="0">
                <a:solidFill>
                  <a:schemeClr val="tx1">
                    <a:lumMod val="50000"/>
                    <a:lumOff val="50000"/>
                  </a:schemeClr>
                </a:solidFill>
              </a:rPr>
              <a:t>on </a:t>
            </a:r>
            <a:r>
              <a:rPr lang="en-GB" sz="1030" dirty="0" smtClean="0">
                <a:solidFill>
                  <a:schemeClr val="tx1">
                    <a:lumMod val="50000"/>
                    <a:lumOff val="50000"/>
                  </a:schemeClr>
                </a:solidFill>
              </a:rPr>
              <a:t>Smart </a:t>
            </a:r>
            <a:r>
              <a:rPr lang="en-GB" sz="1030" dirty="0">
                <a:solidFill>
                  <a:schemeClr val="tx1">
                    <a:lumMod val="50000"/>
                    <a:lumOff val="50000"/>
                  </a:schemeClr>
                </a:solidFill>
              </a:rPr>
              <a:t>Grid </a:t>
            </a:r>
            <a:r>
              <a:rPr lang="en-GB" sz="1030" dirty="0" smtClean="0">
                <a:solidFill>
                  <a:schemeClr val="tx1">
                    <a:lumMod val="50000"/>
                    <a:lumOff val="50000"/>
                  </a:schemeClr>
                </a:solidFill>
              </a:rPr>
              <a:t>Technologies, Singapore Sept </a:t>
            </a:r>
            <a:r>
              <a:rPr lang="en-GB" sz="1030" dirty="0">
                <a:solidFill>
                  <a:schemeClr val="tx1">
                    <a:lumMod val="50000"/>
                    <a:lumOff val="50000"/>
                  </a:schemeClr>
                </a:solidFill>
              </a:rPr>
              <a:t>2017. </a:t>
            </a:r>
            <a:r>
              <a:rPr lang="en-SG" sz="1030" dirty="0">
                <a:solidFill>
                  <a:schemeClr val="tx1">
                    <a:lumMod val="50000"/>
                    <a:lumOff val="50000"/>
                  </a:schemeClr>
                </a:solidFill>
              </a:rPr>
              <a:t>PRODUCTIVE FACADES: POTENTIAL ENERGY AND FOOD HARVESTING IN SINGAPORE’S RESIDENTIAL BUILDINGS. </a:t>
            </a:r>
            <a:r>
              <a:rPr lang="en-GB" sz="1030" dirty="0" smtClean="0">
                <a:solidFill>
                  <a:schemeClr val="tx1">
                    <a:lumMod val="50000"/>
                    <a:lumOff val="50000"/>
                  </a:schemeClr>
                </a:solidFill>
              </a:rPr>
              <a:t>Dr Abel TABLADA. </a:t>
            </a:r>
            <a:r>
              <a:rPr lang="en-GB" sz="1030" dirty="0" err="1" smtClean="0">
                <a:solidFill>
                  <a:schemeClr val="tx1">
                    <a:lumMod val="50000"/>
                    <a:lumOff val="50000"/>
                  </a:schemeClr>
                </a:solidFill>
              </a:rPr>
              <a:t>Dept</a:t>
            </a:r>
            <a:r>
              <a:rPr lang="en-GB" sz="1030" dirty="0" smtClean="0">
                <a:solidFill>
                  <a:schemeClr val="tx1">
                    <a:lumMod val="50000"/>
                    <a:lumOff val="50000"/>
                  </a:schemeClr>
                </a:solidFill>
              </a:rPr>
              <a:t> of Arch., SDE, NUS</a:t>
            </a:r>
            <a:endParaRPr lang="en-GB" sz="1030" dirty="0">
              <a:solidFill>
                <a:schemeClr val="tx1">
                  <a:lumMod val="50000"/>
                  <a:lumOff val="50000"/>
                </a:schemeClr>
              </a:solidFill>
            </a:endParaRPr>
          </a:p>
        </p:txBody>
      </p:sp>
      <p:cxnSp>
        <p:nvCxnSpPr>
          <p:cNvPr id="14" name="Straight Connector 13"/>
          <p:cNvCxnSpPr/>
          <p:nvPr/>
        </p:nvCxnSpPr>
        <p:spPr>
          <a:xfrm flipV="1">
            <a:off x="-1" y="6611779"/>
            <a:ext cx="12192001" cy="1"/>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030" name="Picture 6" descr="Building Energy Efficiency R&amp;D Roadma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0192" y="839032"/>
            <a:ext cx="8353655" cy="5521909"/>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p:cNvSpPr/>
          <p:nvPr/>
        </p:nvSpPr>
        <p:spPr>
          <a:xfrm>
            <a:off x="9396203" y="6011187"/>
            <a:ext cx="1724190" cy="276999"/>
          </a:xfrm>
          <a:prstGeom prst="rect">
            <a:avLst/>
          </a:prstGeom>
        </p:spPr>
        <p:txBody>
          <a:bodyPr wrap="none">
            <a:spAutoFit/>
          </a:bodyPr>
          <a:lstStyle/>
          <a:p>
            <a:r>
              <a:rPr lang="en-GB" sz="1200" dirty="0" smtClean="0"/>
              <a:t>Dec 2015 </a:t>
            </a:r>
            <a:r>
              <a:rPr lang="en-GB" sz="1200" dirty="0"/>
              <a:t>by Eugene </a:t>
            </a:r>
            <a:r>
              <a:rPr lang="en-GB" sz="1200" dirty="0" err="1"/>
              <a:t>Tay</a:t>
            </a:r>
            <a:r>
              <a:rPr lang="en-GB" sz="1200" dirty="0"/>
              <a:t> </a:t>
            </a:r>
          </a:p>
        </p:txBody>
      </p:sp>
      <p:sp>
        <p:nvSpPr>
          <p:cNvPr id="16" name="Rectangle 15"/>
          <p:cNvSpPr/>
          <p:nvPr/>
        </p:nvSpPr>
        <p:spPr>
          <a:xfrm>
            <a:off x="9396203" y="5529325"/>
            <a:ext cx="2688427" cy="553998"/>
          </a:xfrm>
          <a:prstGeom prst="rect">
            <a:avLst/>
          </a:prstGeom>
        </p:spPr>
        <p:txBody>
          <a:bodyPr wrap="square">
            <a:spAutoFit/>
          </a:bodyPr>
          <a:lstStyle/>
          <a:p>
            <a:r>
              <a:rPr lang="en-GB" sz="1000" dirty="0"/>
              <a:t>http://www.greenfuture.sg/2015/12/16/the-paris-agreement-what-it-means-for-singapore-and-what-more-can-we-do/</a:t>
            </a:r>
          </a:p>
        </p:txBody>
      </p:sp>
      <p:sp>
        <p:nvSpPr>
          <p:cNvPr id="17" name="Rectangle 4"/>
          <p:cNvSpPr/>
          <p:nvPr/>
        </p:nvSpPr>
        <p:spPr>
          <a:xfrm>
            <a:off x="-1" y="36023"/>
            <a:ext cx="10934701" cy="461665"/>
          </a:xfrm>
          <a:prstGeom prst="rect">
            <a:avLst/>
          </a:prstGeom>
          <a:solidFill>
            <a:srgbClr val="002060"/>
          </a:solidFill>
        </p:spPr>
        <p:txBody>
          <a:bodyPr wrap="square">
            <a:spAutoFit/>
          </a:bodyPr>
          <a:lstStyle/>
          <a:p>
            <a:pPr>
              <a:spcBef>
                <a:spcPts val="150"/>
              </a:spcBef>
            </a:pPr>
            <a:r>
              <a:rPr lang="en-US" altLang="zh-CN" sz="2400" b="1" dirty="0">
                <a:solidFill>
                  <a:schemeClr val="bg1"/>
                </a:solidFill>
                <a:latin typeface="Calibri Light" panose="020F0302020204030204" pitchFamily="34" charset="0"/>
                <a:ea typeface="SimSun" panose="02010600030101010101" pitchFamily="2" charset="-122"/>
                <a:cs typeface="Times New Roman" panose="02020603050405020304" pitchFamily="18" charset="0"/>
              </a:rPr>
              <a:t> </a:t>
            </a:r>
            <a:r>
              <a:rPr lang="en-US" altLang="zh-CN" sz="1200" b="1" dirty="0" smtClean="0">
                <a:solidFill>
                  <a:schemeClr val="bg1"/>
                </a:solidFill>
                <a:latin typeface="Calibri Light" panose="020F0302020204030204" pitchFamily="34" charset="0"/>
                <a:ea typeface="SimSun" panose="02010600030101010101" pitchFamily="2" charset="-122"/>
                <a:cs typeface="Times New Roman" panose="02020603050405020304" pitchFamily="18" charset="0"/>
              </a:rPr>
              <a:t>7/50</a:t>
            </a:r>
            <a:r>
              <a:rPr lang="en-US" altLang="zh-CN" sz="2400" b="1" dirty="0" smtClean="0">
                <a:solidFill>
                  <a:schemeClr val="bg1"/>
                </a:solidFill>
                <a:latin typeface="Calibri Light" panose="020F0302020204030204" pitchFamily="34" charset="0"/>
                <a:ea typeface="SimSun" panose="02010600030101010101" pitchFamily="2" charset="-122"/>
                <a:cs typeface="Times New Roman" panose="02020603050405020304" pitchFamily="18" charset="0"/>
              </a:rPr>
              <a:t>   </a:t>
            </a:r>
            <a:r>
              <a:rPr lang="en-US" altLang="zh-CN" sz="2400" b="1" dirty="0">
                <a:solidFill>
                  <a:schemeClr val="bg1"/>
                </a:solidFill>
                <a:latin typeface="Calibri Light" panose="020F0302020204030204" pitchFamily="34" charset="0"/>
                <a:ea typeface="SimSun" panose="02010600030101010101" pitchFamily="2" charset="-122"/>
                <a:cs typeface="Times New Roman" panose="02020603050405020304" pitchFamily="18" charset="0"/>
              </a:rPr>
              <a:t>I. Background</a:t>
            </a:r>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88304" y="102948"/>
            <a:ext cx="864393" cy="394740"/>
          </a:xfrm>
          <a:prstGeom prst="rect">
            <a:avLst/>
          </a:prstGeom>
        </p:spPr>
      </p:pic>
      <p:cxnSp>
        <p:nvCxnSpPr>
          <p:cNvPr id="19" name="Straight Connector 18"/>
          <p:cNvCxnSpPr/>
          <p:nvPr/>
        </p:nvCxnSpPr>
        <p:spPr>
          <a:xfrm>
            <a:off x="0" y="497688"/>
            <a:ext cx="10934700" cy="1"/>
          </a:xfrm>
          <a:prstGeom prst="line">
            <a:avLst/>
          </a:prstGeom>
          <a:ln w="38100">
            <a:solidFill>
              <a:srgbClr val="F0A51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765853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6287984" y="2529444"/>
            <a:ext cx="4380016" cy="6867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86754" name="Picture 2"/>
          <p:cNvPicPr>
            <a:picLocks noChangeAspect="1" noChangeArrowheads="1"/>
          </p:cNvPicPr>
          <p:nvPr/>
        </p:nvPicPr>
        <p:blipFill>
          <a:blip r:embed="rId2" cstate="print"/>
          <a:srcRect l="29777" t="13879" r="27840" b="4427"/>
          <a:stretch>
            <a:fillRect/>
          </a:stretch>
        </p:blipFill>
        <p:spPr bwMode="auto">
          <a:xfrm>
            <a:off x="1524000" y="0"/>
            <a:ext cx="6327526" cy="6860556"/>
          </a:xfrm>
          <a:prstGeom prst="rect">
            <a:avLst/>
          </a:prstGeom>
          <a:noFill/>
          <a:ln w="9525">
            <a:noFill/>
            <a:miter lim="800000"/>
            <a:headEnd/>
            <a:tailEnd/>
          </a:ln>
        </p:spPr>
      </p:pic>
      <p:pic>
        <p:nvPicPr>
          <p:cNvPr id="586755" name="Picture 3"/>
          <p:cNvPicPr>
            <a:picLocks noChangeAspect="1" noChangeArrowheads="1"/>
          </p:cNvPicPr>
          <p:nvPr/>
        </p:nvPicPr>
        <p:blipFill>
          <a:blip r:embed="rId3" cstate="print"/>
          <a:srcRect l="22400" t="12311" r="54469" b="31654"/>
          <a:stretch>
            <a:fillRect/>
          </a:stretch>
        </p:blipFill>
        <p:spPr bwMode="auto">
          <a:xfrm>
            <a:off x="7848756" y="3016332"/>
            <a:ext cx="2819244" cy="3841668"/>
          </a:xfrm>
          <a:prstGeom prst="rect">
            <a:avLst/>
          </a:prstGeom>
          <a:noFill/>
          <a:ln w="9525">
            <a:noFill/>
            <a:miter lim="800000"/>
            <a:headEnd/>
            <a:tailEnd/>
          </a:ln>
        </p:spPr>
      </p:pic>
      <p:sp>
        <p:nvSpPr>
          <p:cNvPr id="18" name="Rectangle 17"/>
          <p:cNvSpPr/>
          <p:nvPr/>
        </p:nvSpPr>
        <p:spPr>
          <a:xfrm>
            <a:off x="3079668" y="0"/>
            <a:ext cx="7588332" cy="29925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8" name="Connecteur droit avec flèche 7"/>
          <p:cNvCxnSpPr/>
          <p:nvPr/>
        </p:nvCxnSpPr>
        <p:spPr>
          <a:xfrm rot="5400000">
            <a:off x="2512256" y="2372647"/>
            <a:ext cx="936625" cy="1587"/>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 name="ZoneTexte 9"/>
          <p:cNvSpPr txBox="1">
            <a:spLocks noChangeArrowheads="1"/>
          </p:cNvSpPr>
          <p:nvPr/>
        </p:nvSpPr>
        <p:spPr bwMode="auto">
          <a:xfrm>
            <a:off x="3052800" y="1832102"/>
            <a:ext cx="2745175" cy="369332"/>
          </a:xfrm>
          <a:prstGeom prst="rect">
            <a:avLst/>
          </a:prstGeom>
          <a:noFill/>
          <a:ln w="9525">
            <a:noFill/>
            <a:miter lim="800000"/>
            <a:headEnd/>
            <a:tailEnd/>
          </a:ln>
        </p:spPr>
        <p:txBody>
          <a:bodyPr wrap="none">
            <a:spAutoFit/>
          </a:bodyPr>
          <a:lstStyle/>
          <a:p>
            <a:r>
              <a:rPr lang="fr-BE" b="1" dirty="0">
                <a:latin typeface="Calibri" pitchFamily="34" charset="0"/>
              </a:rPr>
              <a:t>Singapore 12th (21st 2007)</a:t>
            </a:r>
          </a:p>
        </p:txBody>
      </p:sp>
      <p:cxnSp>
        <p:nvCxnSpPr>
          <p:cNvPr id="16" name="Connecteur droit avec flèche 8"/>
          <p:cNvCxnSpPr/>
          <p:nvPr/>
        </p:nvCxnSpPr>
        <p:spPr>
          <a:xfrm rot="5400000">
            <a:off x="7349254" y="4171442"/>
            <a:ext cx="935038" cy="158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7" name="ZoneTexte 10"/>
          <p:cNvSpPr txBox="1">
            <a:spLocks noChangeArrowheads="1"/>
          </p:cNvSpPr>
          <p:nvPr/>
        </p:nvSpPr>
        <p:spPr bwMode="auto">
          <a:xfrm>
            <a:off x="7249243" y="3055431"/>
            <a:ext cx="723275" cy="646331"/>
          </a:xfrm>
          <a:prstGeom prst="rect">
            <a:avLst/>
          </a:prstGeom>
          <a:noFill/>
          <a:ln w="9525">
            <a:noFill/>
            <a:miter lim="800000"/>
            <a:headEnd/>
            <a:tailEnd/>
          </a:ln>
        </p:spPr>
        <p:txBody>
          <a:bodyPr wrap="none">
            <a:spAutoFit/>
          </a:bodyPr>
          <a:lstStyle/>
          <a:p>
            <a:r>
              <a:rPr lang="fr-BE" b="1" dirty="0">
                <a:latin typeface="Calibri" pitchFamily="34" charset="0"/>
              </a:rPr>
              <a:t>China</a:t>
            </a:r>
          </a:p>
          <a:p>
            <a:r>
              <a:rPr lang="fr-BE" b="1" dirty="0">
                <a:latin typeface="Calibri" pitchFamily="34" charset="0"/>
              </a:rPr>
              <a:t> 73th</a:t>
            </a:r>
          </a:p>
        </p:txBody>
      </p:sp>
      <p:pic>
        <p:nvPicPr>
          <p:cNvPr id="21" name="Picture 2"/>
          <p:cNvPicPr>
            <a:picLocks noChangeAspect="1" noChangeArrowheads="1"/>
          </p:cNvPicPr>
          <p:nvPr/>
        </p:nvPicPr>
        <p:blipFill>
          <a:blip r:embed="rId2" cstate="print"/>
          <a:srcRect l="40767" t="26488" r="39268" b="54422"/>
          <a:stretch>
            <a:fillRect/>
          </a:stretch>
        </p:blipFill>
        <p:spPr bwMode="auto">
          <a:xfrm>
            <a:off x="6257858" y="308758"/>
            <a:ext cx="3863879" cy="2078182"/>
          </a:xfrm>
          <a:prstGeom prst="rect">
            <a:avLst/>
          </a:prstGeom>
          <a:noFill/>
          <a:ln w="9525">
            <a:noFill/>
            <a:miter lim="800000"/>
            <a:headEnd/>
            <a:tailEnd/>
          </a:ln>
        </p:spPr>
      </p:pic>
      <p:graphicFrame>
        <p:nvGraphicFramePr>
          <p:cNvPr id="3" name="Table 2"/>
          <p:cNvGraphicFramePr>
            <a:graphicFrameLocks noGrp="1"/>
          </p:cNvGraphicFramePr>
          <p:nvPr>
            <p:extLst>
              <p:ext uri="{D42A27DB-BD31-4B8C-83A1-F6EECF244321}">
                <p14:modId xmlns:p14="http://schemas.microsoft.com/office/powerpoint/2010/main" val="1768784981"/>
              </p:ext>
            </p:extLst>
          </p:nvPr>
        </p:nvGraphicFramePr>
        <p:xfrm>
          <a:off x="2113588" y="4457997"/>
          <a:ext cx="5581401" cy="1158240"/>
        </p:xfrm>
        <a:graphic>
          <a:graphicData uri="http://schemas.openxmlformats.org/drawingml/2006/table">
            <a:tbl>
              <a:tblPr>
                <a:tableStyleId>{69CF1AB2-1976-4502-BF36-3FF5EA218861}</a:tableStyleId>
              </a:tblPr>
              <a:tblGrid>
                <a:gridCol w="776251">
                  <a:extLst>
                    <a:ext uri="{9D8B030D-6E8A-4147-A177-3AD203B41FA5}">
                      <a16:colId xmlns:a16="http://schemas.microsoft.com/office/drawing/2014/main" val="20000"/>
                    </a:ext>
                  </a:extLst>
                </a:gridCol>
                <a:gridCol w="1066256">
                  <a:extLst>
                    <a:ext uri="{9D8B030D-6E8A-4147-A177-3AD203B41FA5}">
                      <a16:colId xmlns:a16="http://schemas.microsoft.com/office/drawing/2014/main" val="20001"/>
                    </a:ext>
                  </a:extLst>
                </a:gridCol>
                <a:gridCol w="876942">
                  <a:extLst>
                    <a:ext uri="{9D8B030D-6E8A-4147-A177-3AD203B41FA5}">
                      <a16:colId xmlns:a16="http://schemas.microsoft.com/office/drawing/2014/main" val="20002"/>
                    </a:ext>
                  </a:extLst>
                </a:gridCol>
                <a:gridCol w="904510">
                  <a:extLst>
                    <a:ext uri="{9D8B030D-6E8A-4147-A177-3AD203B41FA5}">
                      <a16:colId xmlns:a16="http://schemas.microsoft.com/office/drawing/2014/main" val="20003"/>
                    </a:ext>
                  </a:extLst>
                </a:gridCol>
                <a:gridCol w="1066716">
                  <a:extLst>
                    <a:ext uri="{9D8B030D-6E8A-4147-A177-3AD203B41FA5}">
                      <a16:colId xmlns:a16="http://schemas.microsoft.com/office/drawing/2014/main" val="20004"/>
                    </a:ext>
                  </a:extLst>
                </a:gridCol>
                <a:gridCol w="890726">
                  <a:extLst>
                    <a:ext uri="{9D8B030D-6E8A-4147-A177-3AD203B41FA5}">
                      <a16:colId xmlns:a16="http://schemas.microsoft.com/office/drawing/2014/main" val="20005"/>
                    </a:ext>
                  </a:extLst>
                </a:gridCol>
              </a:tblGrid>
              <a:tr h="571500">
                <a:tc>
                  <a:txBody>
                    <a:bodyPr/>
                    <a:lstStyle/>
                    <a:p>
                      <a:pPr algn="l" fontAlgn="b"/>
                      <a:r>
                        <a:rPr lang="en-US" sz="1400" u="none" strike="noStrike" dirty="0">
                          <a:effectLst/>
                        </a:rPr>
                        <a:t> </a:t>
                      </a:r>
                      <a:endParaRPr lang="en-US" sz="14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US" sz="1400" u="none" strike="noStrike" dirty="0">
                          <a:effectLst/>
                        </a:rPr>
                        <a:t>Population</a:t>
                      </a:r>
                      <a:endParaRPr lang="en-US" sz="14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US" sz="1400" u="none" strike="noStrike" dirty="0" err="1">
                          <a:effectLst/>
                        </a:rPr>
                        <a:t>Gha</a:t>
                      </a:r>
                      <a:r>
                        <a:rPr lang="en-US" sz="1400" u="none" strike="noStrike" dirty="0">
                          <a:effectLst/>
                        </a:rPr>
                        <a:t>/capita</a:t>
                      </a:r>
                      <a:endParaRPr lang="en-US" sz="14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US" sz="1400" u="none" strike="noStrike">
                          <a:effectLst/>
                        </a:rPr>
                        <a:t>Equivalent land (km2)</a:t>
                      </a:r>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400" u="none" strike="noStrike">
                          <a:effectLst/>
                        </a:rPr>
                        <a:t>Actual country area (km2)</a:t>
                      </a:r>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400" u="none" strike="noStrike" dirty="0">
                          <a:effectLst/>
                        </a:rPr>
                        <a:t>Times country area</a:t>
                      </a:r>
                      <a:endParaRPr lang="en-US" sz="14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0"/>
                  </a:ext>
                </a:extLst>
              </a:tr>
              <a:tr h="285750">
                <a:tc>
                  <a:txBody>
                    <a:bodyPr/>
                    <a:lstStyle/>
                    <a:p>
                      <a:pPr algn="l" fontAlgn="b"/>
                      <a:r>
                        <a:rPr lang="en-US" sz="1400" u="none" strike="noStrike">
                          <a:effectLst/>
                        </a:rPr>
                        <a:t>Singapore</a:t>
                      </a:r>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400" u="none" strike="noStrike">
                          <a:effectLst/>
                        </a:rPr>
                        <a:t>5,400,000</a:t>
                      </a:r>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400" u="none" strike="noStrike">
                          <a:effectLst/>
                        </a:rPr>
                        <a:t>6.1</a:t>
                      </a:r>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400" u="none" strike="noStrike">
                          <a:effectLst/>
                        </a:rPr>
                        <a:t>329,400</a:t>
                      </a:r>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400" u="none" strike="noStrike">
                          <a:effectLst/>
                        </a:rPr>
                        <a:t>716</a:t>
                      </a:r>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400" u="none" strike="noStrike">
                          <a:effectLst/>
                        </a:rPr>
                        <a:t>460.0</a:t>
                      </a:r>
                      <a:endParaRPr lang="en-US"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1"/>
                  </a:ext>
                </a:extLst>
              </a:tr>
              <a:tr h="190500">
                <a:tc>
                  <a:txBody>
                    <a:bodyPr/>
                    <a:lstStyle/>
                    <a:p>
                      <a:pPr algn="l" fontAlgn="b"/>
                      <a:r>
                        <a:rPr lang="en-US" sz="1400" u="none" strike="noStrike" dirty="0">
                          <a:effectLst/>
                        </a:rPr>
                        <a:t>China</a:t>
                      </a:r>
                      <a:endParaRPr lang="en-US" sz="14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400" u="none" strike="noStrike" dirty="0">
                          <a:effectLst/>
                        </a:rPr>
                        <a:t>1,366,000,000</a:t>
                      </a:r>
                      <a:endParaRPr lang="en-US" sz="14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400" u="none" strike="noStrike">
                          <a:effectLst/>
                        </a:rPr>
                        <a:t>2.1</a:t>
                      </a:r>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400" u="none" strike="noStrike">
                          <a:effectLst/>
                        </a:rPr>
                        <a:t>28,686,000</a:t>
                      </a:r>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400" u="none" strike="noStrike">
                          <a:effectLst/>
                        </a:rPr>
                        <a:t>9,706,961</a:t>
                      </a:r>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400" u="none" strike="noStrike" dirty="0">
                          <a:effectLst/>
                        </a:rPr>
                        <a:t>3.0</a:t>
                      </a:r>
                      <a:endParaRPr lang="en-US" sz="14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2"/>
                  </a:ext>
                </a:extLst>
              </a:tr>
            </a:tbl>
          </a:graphicData>
        </a:graphic>
      </p:graphicFrame>
      <p:sp>
        <p:nvSpPr>
          <p:cNvPr id="23" name="Rectangle 22"/>
          <p:cNvSpPr/>
          <p:nvPr/>
        </p:nvSpPr>
        <p:spPr>
          <a:xfrm>
            <a:off x="1898073" y="6611780"/>
            <a:ext cx="6002977" cy="246221"/>
          </a:xfrm>
          <a:prstGeom prst="rect">
            <a:avLst/>
          </a:prstGeom>
        </p:spPr>
        <p:txBody>
          <a:bodyPr wrap="square">
            <a:spAutoFit/>
          </a:bodyPr>
          <a:lstStyle/>
          <a:p>
            <a:r>
              <a:rPr lang="en-GB" sz="1000" dirty="0"/>
              <a:t>http://awsassets.panda.org/</a:t>
            </a:r>
          </a:p>
        </p:txBody>
      </p:sp>
      <p:sp>
        <p:nvSpPr>
          <p:cNvPr id="14" name="TextBox 13"/>
          <p:cNvSpPr txBox="1"/>
          <p:nvPr/>
        </p:nvSpPr>
        <p:spPr>
          <a:xfrm>
            <a:off x="2317250" y="234370"/>
            <a:ext cx="3151376" cy="369332"/>
          </a:xfrm>
          <a:prstGeom prst="rect">
            <a:avLst/>
          </a:prstGeom>
          <a:noFill/>
        </p:spPr>
        <p:txBody>
          <a:bodyPr wrap="none" rtlCol="0">
            <a:spAutoFit/>
          </a:bodyPr>
          <a:lstStyle/>
          <a:p>
            <a:r>
              <a:rPr lang="en-GB" dirty="0"/>
              <a:t>Living Planet Report 2014 WWF</a:t>
            </a:r>
          </a:p>
        </p:txBody>
      </p:sp>
    </p:spTree>
    <p:extLst>
      <p:ext uri="{BB962C8B-B14F-4D97-AF65-F5344CB8AC3E}">
        <p14:creationId xmlns:p14="http://schemas.microsoft.com/office/powerpoint/2010/main" val="2830423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a:srcRect l="17202" t="24479" r="1571" b="22788"/>
          <a:stretch/>
        </p:blipFill>
        <p:spPr>
          <a:xfrm>
            <a:off x="1524000" y="4248048"/>
            <a:ext cx="7594600" cy="2609952"/>
          </a:xfrm>
          <a:prstGeom prst="rect">
            <a:avLst/>
          </a:prstGeom>
        </p:spPr>
      </p:pic>
      <p:pic>
        <p:nvPicPr>
          <p:cNvPr id="11" name="Picture 10"/>
          <p:cNvPicPr>
            <a:picLocks noChangeAspect="1"/>
          </p:cNvPicPr>
          <p:nvPr/>
        </p:nvPicPr>
        <p:blipFill rotWithShape="1">
          <a:blip r:embed="rId3"/>
          <a:srcRect l="22195" t="36979" r="32372" b="22828"/>
          <a:stretch/>
        </p:blipFill>
        <p:spPr>
          <a:xfrm>
            <a:off x="6413500" y="4868636"/>
            <a:ext cx="4254501" cy="1989364"/>
          </a:xfrm>
          <a:prstGeom prst="rect">
            <a:avLst/>
          </a:prstGeom>
        </p:spPr>
      </p:pic>
      <p:pic>
        <p:nvPicPr>
          <p:cNvPr id="12" name="Picture 11"/>
          <p:cNvPicPr>
            <a:picLocks noChangeAspect="1"/>
          </p:cNvPicPr>
          <p:nvPr/>
        </p:nvPicPr>
        <p:blipFill rotWithShape="1">
          <a:blip r:embed="rId2"/>
          <a:srcRect l="81722" t="24478" r="1571" b="62561"/>
          <a:stretch/>
        </p:blipFill>
        <p:spPr>
          <a:xfrm>
            <a:off x="9118600" y="4248048"/>
            <a:ext cx="1562100" cy="641452"/>
          </a:xfrm>
          <a:prstGeom prst="rect">
            <a:avLst/>
          </a:prstGeom>
        </p:spPr>
      </p:pic>
      <p:pic>
        <p:nvPicPr>
          <p:cNvPr id="3" name="Picture 2"/>
          <p:cNvPicPr>
            <a:picLocks noChangeAspect="1"/>
          </p:cNvPicPr>
          <p:nvPr/>
        </p:nvPicPr>
        <p:blipFill rotWithShape="1">
          <a:blip r:embed="rId4"/>
          <a:srcRect l="13787" t="11632" r="16227" b="29861"/>
          <a:stretch/>
        </p:blipFill>
        <p:spPr>
          <a:xfrm>
            <a:off x="1524001" y="-31853"/>
            <a:ext cx="9105901" cy="4279900"/>
          </a:xfrm>
          <a:prstGeom prst="rect">
            <a:avLst/>
          </a:prstGeom>
        </p:spPr>
      </p:pic>
    </p:spTree>
    <p:extLst>
      <p:ext uri="{BB962C8B-B14F-4D97-AF65-F5344CB8AC3E}">
        <p14:creationId xmlns:p14="http://schemas.microsoft.com/office/powerpoint/2010/main" val="195491300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11.0&quot;&gt;&lt;object type=&quot;1&quot; unique_id=&quot;10001&quot;&gt;&lt;object type=&quot;2&quot; unique_id=&quot;10013&quot;&gt;&lt;object type=&quot;3&quot; unique_id=&quot;10014&quot;&gt;&lt;property id=&quot;20148&quot; value=&quot;5&quot;/&gt;&lt;property id=&quot;20300&quot; value=&quot;Slide 1&quot;/&gt;&lt;property id=&quot;20307&quot; value=&quot;328&quot;/&gt;&lt;/object&gt;&lt;object type=&quot;3&quot; unique_id=&quot;10015&quot;&gt;&lt;property id=&quot;20148&quot; value=&quot;5&quot;/&gt;&lt;property id=&quot;20300&quot; value=&quot;Slide 2&quot;/&gt;&lt;property id=&quot;20307&quot; value=&quot;311&quot;/&gt;&lt;/object&gt;&lt;object type=&quot;3&quot; unique_id=&quot;10016&quot;&gt;&lt;property id=&quot;20148&quot; value=&quot;5&quot;/&gt;&lt;property id=&quot;20300&quot; value=&quot;Slide 3&quot;/&gt;&lt;property id=&quot;20307&quot; value=&quot;305&quot;/&gt;&lt;/object&gt;&lt;object type=&quot;3&quot; unique_id=&quot;10017&quot;&gt;&lt;property id=&quot;20148&quot; value=&quot;5&quot;/&gt;&lt;property id=&quot;20300&quot; value=&quot;Slide 4&quot;/&gt;&lt;property id=&quot;20307&quot; value=&quot;308&quot;/&gt;&lt;/object&gt;&lt;object type=&quot;3&quot; unique_id=&quot;10018&quot;&gt;&lt;property id=&quot;20148&quot; value=&quot;5&quot;/&gt;&lt;property id=&quot;20300&quot; value=&quot;Slide 5&quot;/&gt;&lt;property id=&quot;20307&quot; value=&quot;309&quot;/&gt;&lt;/object&gt;&lt;object type=&quot;3&quot; unique_id=&quot;10019&quot;&gt;&lt;property id=&quot;20148&quot; value=&quot;5&quot;/&gt;&lt;property id=&quot;20300&quot; value=&quot;Slide 6&quot;/&gt;&lt;property id=&quot;20307&quot; value=&quot;310&quot;/&gt;&lt;/object&gt;&lt;object type=&quot;3&quot; unique_id=&quot;10020&quot;&gt;&lt;property id=&quot;20148&quot; value=&quot;5&quot;/&gt;&lt;property id=&quot;20300&quot; value=&quot;Slide 7&quot;/&gt;&lt;property id=&quot;20307&quot; value=&quot;329&quot;/&gt;&lt;/object&gt;&lt;object type=&quot;3&quot; unique_id=&quot;10021&quot;&gt;&lt;property id=&quot;20148&quot; value=&quot;5&quot;/&gt;&lt;property id=&quot;20300&quot; value=&quot;Slide 8&quot;/&gt;&lt;property id=&quot;20307&quot; value=&quot;323&quot;/&gt;&lt;/object&gt;&lt;object type=&quot;3&quot; unique_id=&quot;10022&quot;&gt;&lt;property id=&quot;20148&quot; value=&quot;5&quot;/&gt;&lt;property id=&quot;20300&quot; value=&quot;Slide 9&quot;/&gt;&lt;property id=&quot;20307&quot; value=&quot;324&quot;/&gt;&lt;/object&gt;&lt;object type=&quot;3&quot; unique_id=&quot;10023&quot;&gt;&lt;property id=&quot;20148&quot; value=&quot;5&quot;/&gt;&lt;property id=&quot;20300&quot; value=&quot;Slide 10&quot;/&gt;&lt;property id=&quot;20307&quot; value=&quot;325&quot;/&gt;&lt;/object&gt;&lt;object type=&quot;3&quot; unique_id=&quot;10024&quot;&gt;&lt;property id=&quot;20148&quot; value=&quot;5&quot;/&gt;&lt;property id=&quot;20300&quot; value=&quot;Slide 11&quot;/&gt;&lt;property id=&quot;20307&quot; value=&quot;334&quot;/&gt;&lt;/object&gt;&lt;object type=&quot;3&quot; unique_id=&quot;10025&quot;&gt;&lt;property id=&quot;20148&quot; value=&quot;5&quot;/&gt;&lt;property id=&quot;20300&quot; value=&quot;Slide 12&quot;/&gt;&lt;property id=&quot;20307&quot; value=&quot;335&quot;/&gt;&lt;/object&gt;&lt;object type=&quot;3&quot; unique_id=&quot;10026&quot;&gt;&lt;property id=&quot;20148&quot; value=&quot;5&quot;/&gt;&lt;property id=&quot;20300&quot; value=&quot;Slide 13&quot;/&gt;&lt;property id=&quot;20307&quot; value=&quot;336&quot;/&gt;&lt;/object&gt;&lt;object type=&quot;3&quot; unique_id=&quot;10027&quot;&gt;&lt;property id=&quot;20148&quot; value=&quot;5&quot;/&gt;&lt;property id=&quot;20300&quot; value=&quot;Slide 14&quot;/&gt;&lt;property id=&quot;20307&quot; value=&quot;337&quot;/&gt;&lt;/object&gt;&lt;object type=&quot;3&quot; unique_id=&quot;10028&quot;&gt;&lt;property id=&quot;20148&quot; value=&quot;5&quot;/&gt;&lt;property id=&quot;20300&quot; value=&quot;Slide 16&quot;/&gt;&lt;property id=&quot;20307&quot; value=&quot;331&quot;/&gt;&lt;/object&gt;&lt;object type=&quot;3&quot; unique_id=&quot;10029&quot;&gt;&lt;property id=&quot;20148&quot; value=&quot;5&quot;/&gt;&lt;property id=&quot;20300&quot; value=&quot;Slide 17&quot;/&gt;&lt;property id=&quot;20307&quot; value=&quot;332&quot;/&gt;&lt;/object&gt;&lt;object type=&quot;3&quot; unique_id=&quot;10030&quot;&gt;&lt;property id=&quot;20148&quot; value=&quot;5&quot;/&gt;&lt;property id=&quot;20300&quot; value=&quot;Slide 18&quot;/&gt;&lt;property id=&quot;20307&quot; value=&quot;333&quot;/&gt;&lt;/object&gt;&lt;object type=&quot;3&quot; unique_id=&quot;10031&quot;&gt;&lt;property id=&quot;20148&quot; value=&quot;5&quot;/&gt;&lt;property id=&quot;20300&quot; value=&quot;Slide 19&quot;/&gt;&lt;property id=&quot;20307&quot; value=&quot;326&quot;/&gt;&lt;/object&gt;&lt;object type=&quot;3&quot; unique_id=&quot;10032&quot;&gt;&lt;property id=&quot;20148&quot; value=&quot;5&quot;/&gt;&lt;property id=&quot;20300&quot; value=&quot;Slide 20&quot;/&gt;&lt;property id=&quot;20307&quot; value=&quot;327&quot;/&gt;&lt;/object&gt;&lt;object type=&quot;3&quot; unique_id=&quot;10096&quot;&gt;&lt;property id=&quot;20148&quot; value=&quot;5&quot;/&gt;&lt;property id=&quot;20300&quot; value=&quot;Slide 15&quot;/&gt;&lt;property id=&quot;20307&quot; value=&quot;338&quot;/&gt;&lt;/object&gt;&lt;/object&gt;&lt;object type=&quot;8&quot; unique_id=&quot;10053&quot;&gt;&lt;/object&gt;&lt;/object&gt;&lt;/database&gt;"/>
  <p:tag name="SECTOMILLISECCONVERTED" val="1"/>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5528</TotalTime>
  <Words>3857</Words>
  <Application>Microsoft Office PowerPoint</Application>
  <PresentationFormat>Widescreen</PresentationFormat>
  <Paragraphs>440</Paragraphs>
  <Slides>51</Slides>
  <Notes>3</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51</vt:i4>
      </vt:variant>
    </vt:vector>
  </HeadingPairs>
  <TitlesOfParts>
    <vt:vector size="62" baseType="lpstr">
      <vt:lpstr>MS PGothic</vt:lpstr>
      <vt:lpstr>MS PGothic</vt:lpstr>
      <vt:lpstr>SimSun</vt:lpstr>
      <vt:lpstr>SimSun</vt:lpstr>
      <vt:lpstr>Arial</vt:lpstr>
      <vt:lpstr>Calibri</vt:lpstr>
      <vt:lpstr>Calibri Light</vt:lpstr>
      <vt:lpstr>Consolas</vt:lpstr>
      <vt:lpstr>MS Mincho</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Justification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Results (Food)</vt:lpstr>
      <vt:lpstr>Results (Energy)</vt:lpstr>
      <vt:lpstr>Recommendations and partial conclusions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Abel Tablada</dc:creator>
  <cp:lastModifiedBy>Abel Tablada</cp:lastModifiedBy>
  <cp:revision>190</cp:revision>
  <dcterms:created xsi:type="dcterms:W3CDTF">2017-02-04T04:27:11Z</dcterms:created>
  <dcterms:modified xsi:type="dcterms:W3CDTF">2017-09-12T01:42:33Z</dcterms:modified>
</cp:coreProperties>
</file>