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harts/chart9.xml" ContentType="application/vnd.openxmlformats-officedocument.drawingml.chart+xml"/>
  <Override PartName="/ppt/charts/chart11.xml" ContentType="application/vnd.openxmlformats-officedocument.drawingml.chart+xml"/>
  <Override PartName="/ppt/charts/chart7.xml" ContentType="application/vnd.openxmlformats-officedocument.drawingml.chart+xml"/>
  <Default Extension="xlsx" ContentType="application/vnd.openxmlformats-officedocument.spreadsheetml.sheet"/>
  <Override PartName="/ppt/diagrams/layout1.xml" ContentType="application/vnd.openxmlformats-officedocument.drawingml.diagramLayout+xml"/>
  <Override PartName="/ppt/charts/chart3.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charts/chart8.xml" ContentType="application/vnd.openxmlformats-officedocument.drawingml.chart+xml"/>
  <Override PartName="/ppt/slideLayouts/slideLayout10.xml" ContentType="application/vnd.openxmlformats-officedocument.presentationml.slideLayout+xml"/>
  <Default Extension="vml" ContentType="application/vnd.openxmlformats-officedocument.vmlDrawing"/>
  <Override PartName="/ppt/charts/chart6.xml" ContentType="application/vnd.openxmlformats-officedocument.drawingml.chart+xml"/>
  <Override PartName="/ppt/charts/chart10.xml" ContentType="application/vnd.openxmlformats-officedocument.drawingml.chart+xml"/>
  <Override PartName="/ppt/charts/chart4.xml" ContentType="application/vnd.openxmlformats-officedocument.drawingml.chart+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handoutMasterIdLst>
    <p:handoutMasterId r:id="rId53"/>
  </p:handoutMasterIdLst>
  <p:sldIdLst>
    <p:sldId id="407" r:id="rId2"/>
    <p:sldId id="408" r:id="rId3"/>
    <p:sldId id="400" r:id="rId4"/>
    <p:sldId id="402" r:id="rId5"/>
    <p:sldId id="406" r:id="rId6"/>
    <p:sldId id="395" r:id="rId7"/>
    <p:sldId id="270" r:id="rId8"/>
    <p:sldId id="274" r:id="rId9"/>
    <p:sldId id="275" r:id="rId10"/>
    <p:sldId id="282" r:id="rId11"/>
    <p:sldId id="283" r:id="rId12"/>
    <p:sldId id="284" r:id="rId13"/>
    <p:sldId id="289" r:id="rId14"/>
    <p:sldId id="293" r:id="rId15"/>
    <p:sldId id="294" r:id="rId16"/>
    <p:sldId id="292" r:id="rId17"/>
    <p:sldId id="326" r:id="rId18"/>
    <p:sldId id="327" r:id="rId19"/>
    <p:sldId id="309" r:id="rId20"/>
    <p:sldId id="314" r:id="rId21"/>
    <p:sldId id="316" r:id="rId22"/>
    <p:sldId id="318" r:id="rId23"/>
    <p:sldId id="370" r:id="rId24"/>
    <p:sldId id="363" r:id="rId25"/>
    <p:sldId id="364" r:id="rId26"/>
    <p:sldId id="332" r:id="rId27"/>
    <p:sldId id="333" r:id="rId28"/>
    <p:sldId id="334" r:id="rId29"/>
    <p:sldId id="335" r:id="rId30"/>
    <p:sldId id="336" r:id="rId31"/>
    <p:sldId id="374" r:id="rId32"/>
    <p:sldId id="340" r:id="rId33"/>
    <p:sldId id="342" r:id="rId34"/>
    <p:sldId id="343" r:id="rId35"/>
    <p:sldId id="344" r:id="rId36"/>
    <p:sldId id="345" r:id="rId37"/>
    <p:sldId id="346" r:id="rId38"/>
    <p:sldId id="347" r:id="rId39"/>
    <p:sldId id="348" r:id="rId40"/>
    <p:sldId id="362" r:id="rId41"/>
    <p:sldId id="392" r:id="rId42"/>
    <p:sldId id="355" r:id="rId43"/>
    <p:sldId id="368" r:id="rId44"/>
    <p:sldId id="375" r:id="rId45"/>
    <p:sldId id="378" r:id="rId46"/>
    <p:sldId id="357" r:id="rId47"/>
    <p:sldId id="387" r:id="rId48"/>
    <p:sldId id="388" r:id="rId49"/>
    <p:sldId id="389" r:id="rId50"/>
    <p:sldId id="409" r:id="rId51"/>
  </p:sldIdLst>
  <p:sldSz cx="9144000" cy="6858000" type="screen4x3"/>
  <p:notesSz cx="6954838"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A1953"/>
    <a:srgbClr val="002A13"/>
    <a:srgbClr val="00602B"/>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vertBarState="maximized">
    <p:restoredLeft sz="15620"/>
    <p:restoredTop sz="94660"/>
  </p:normalViewPr>
  <p:slideViewPr>
    <p:cSldViewPr>
      <p:cViewPr>
        <p:scale>
          <a:sx n="130" d="100"/>
          <a:sy n="130" d="100"/>
        </p:scale>
        <p:origin x="588" y="130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11.xlsx"/></Relationships>
</file>

<file path=ppt/charts/_rels/chart10.xml.rels><?xml version="1.0" encoding="UTF-8" standalone="yes"?>
<Relationships xmlns="http://schemas.openxmlformats.org/package/2006/relationships"><Relationship Id="rId1" Type="http://schemas.openxmlformats.org/officeDocument/2006/relationships/oleObject" Target="file:///C:\Documents%20and%20Settings\Administrator\Desktop\Processed%20ECG%20data.xls"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C:\Documents%20and%20Settings\Administrator\Desktop\Processed%20ECG%20data.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Documents%20and%20Settings\Administrator\Desktop\diabetes%20calculation.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Documents%20and%20Settings\Administrator\Desktop\Processed%20ECG%20data.xls"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Documents%20and%20Settings\Administrator\Desktop\Processed%20ECG%20data.xls"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Documents%20and%20Settings\Administrator\Desktop\Processed%20ECG%20data.xls"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Documents%20and%20Settings\Administrator\Desktop\Processed%20ECG%20data.xls" TargetMode="External"/></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Documents%20and%20Settings\Administrator\Desktop\Processed%20ECG%20data.xls"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Documents%20and%20Settings\Administrator\Desktop\Processed%20ECG%20data.xls"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C:\Documents%20and%20Settings\Administrator\Desktop\Processed%20ECG%20data.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IN"/>
  <c:chart>
    <c:view3D>
      <c:rAngAx val="1"/>
    </c:view3D>
    <c:plotArea>
      <c:layout>
        <c:manualLayout>
          <c:layoutTarget val="inner"/>
          <c:xMode val="edge"/>
          <c:yMode val="edge"/>
          <c:x val="6.805901620986031E-2"/>
          <c:y val="4.6019545673135695E-2"/>
          <c:w val="0.90535757691199659"/>
          <c:h val="0.58087671667846763"/>
        </c:manualLayout>
      </c:layout>
      <c:bar3DChart>
        <c:barDir val="col"/>
        <c:grouping val="stacked"/>
        <c:ser>
          <c:idx val="0"/>
          <c:order val="0"/>
          <c:tx>
            <c:strRef>
              <c:f>Sheet1!$B$1</c:f>
              <c:strCache>
                <c:ptCount val="1"/>
                <c:pt idx="0">
                  <c:v>Series 1</c:v>
                </c:pt>
              </c:strCache>
            </c:strRef>
          </c:tx>
          <c:dPt>
            <c:idx val="1"/>
            <c:spPr>
              <a:solidFill>
                <a:srgbClr val="7030A0"/>
              </a:solidFill>
              <a:ln>
                <a:noFill/>
              </a:ln>
            </c:spPr>
          </c:dPt>
          <c:dPt>
            <c:idx val="2"/>
            <c:spPr>
              <a:solidFill>
                <a:srgbClr val="0070C0"/>
              </a:solidFill>
            </c:spPr>
          </c:dPt>
          <c:dPt>
            <c:idx val="3"/>
            <c:spPr>
              <a:solidFill>
                <a:srgbClr val="FFFF00"/>
              </a:solidFill>
            </c:spPr>
          </c:dPt>
          <c:cat>
            <c:strRef>
              <c:f>Sheet1!$A$2:$A$5</c:f>
              <c:strCache>
                <c:ptCount val="4"/>
                <c:pt idx="0">
                  <c:v>Retinopathy</c:v>
                </c:pt>
                <c:pt idx="1">
                  <c:v>Neuropathy</c:v>
                </c:pt>
                <c:pt idx="2">
                  <c:v>Nephropathy</c:v>
                </c:pt>
                <c:pt idx="3">
                  <c:v>Cardiovascular disease</c:v>
                </c:pt>
              </c:strCache>
            </c:strRef>
          </c:cat>
          <c:val>
            <c:numRef>
              <c:f>Sheet1!$B$2:$B$5</c:f>
              <c:numCache>
                <c:formatCode>General</c:formatCode>
                <c:ptCount val="4"/>
                <c:pt idx="0">
                  <c:v>49</c:v>
                </c:pt>
                <c:pt idx="1">
                  <c:v>40</c:v>
                </c:pt>
                <c:pt idx="2">
                  <c:v>35</c:v>
                </c:pt>
                <c:pt idx="3">
                  <c:v>43</c:v>
                </c:pt>
              </c:numCache>
            </c:numRef>
          </c:val>
        </c:ser>
        <c:ser>
          <c:idx val="1"/>
          <c:order val="1"/>
          <c:tx>
            <c:strRef>
              <c:f>Sheet1!$C$1</c:f>
              <c:strCache>
                <c:ptCount val="1"/>
                <c:pt idx="0">
                  <c:v>Column1</c:v>
                </c:pt>
              </c:strCache>
            </c:strRef>
          </c:tx>
          <c:cat>
            <c:strRef>
              <c:f>Sheet1!$A$2:$A$5</c:f>
              <c:strCache>
                <c:ptCount val="4"/>
                <c:pt idx="0">
                  <c:v>Retinopathy</c:v>
                </c:pt>
                <c:pt idx="1">
                  <c:v>Neuropathy</c:v>
                </c:pt>
                <c:pt idx="2">
                  <c:v>Nephropathy</c:v>
                </c:pt>
                <c:pt idx="3">
                  <c:v>Cardiovascular disease</c:v>
                </c:pt>
              </c:strCache>
            </c:strRef>
          </c:cat>
          <c:val>
            <c:numRef>
              <c:f>Sheet1!$C$2:$C$5</c:f>
              <c:numCache>
                <c:formatCode>General</c:formatCode>
                <c:ptCount val="4"/>
              </c:numCache>
            </c:numRef>
          </c:val>
        </c:ser>
        <c:ser>
          <c:idx val="2"/>
          <c:order val="2"/>
          <c:tx>
            <c:strRef>
              <c:f>Sheet1!$D$1</c:f>
              <c:strCache>
                <c:ptCount val="1"/>
                <c:pt idx="0">
                  <c:v>Column2</c:v>
                </c:pt>
              </c:strCache>
            </c:strRef>
          </c:tx>
          <c:cat>
            <c:strRef>
              <c:f>Sheet1!$A$2:$A$5</c:f>
              <c:strCache>
                <c:ptCount val="4"/>
                <c:pt idx="0">
                  <c:v>Retinopathy</c:v>
                </c:pt>
                <c:pt idx="1">
                  <c:v>Neuropathy</c:v>
                </c:pt>
                <c:pt idx="2">
                  <c:v>Nephropathy</c:v>
                </c:pt>
                <c:pt idx="3">
                  <c:v>Cardiovascular disease</c:v>
                </c:pt>
              </c:strCache>
            </c:strRef>
          </c:cat>
          <c:val>
            <c:numRef>
              <c:f>Sheet1!$D$2:$D$5</c:f>
              <c:numCache>
                <c:formatCode>General</c:formatCode>
                <c:ptCount val="4"/>
              </c:numCache>
            </c:numRef>
          </c:val>
        </c:ser>
        <c:shape val="cylinder"/>
        <c:axId val="70390144"/>
        <c:axId val="70391680"/>
        <c:axId val="0"/>
      </c:bar3DChart>
      <c:catAx>
        <c:axId val="70390144"/>
        <c:scaling>
          <c:orientation val="minMax"/>
        </c:scaling>
        <c:axPos val="b"/>
        <c:tickLblPos val="nextTo"/>
        <c:txPr>
          <a:bodyPr/>
          <a:lstStyle/>
          <a:p>
            <a:pPr>
              <a:defRPr lang="en-US"/>
            </a:pPr>
            <a:endParaRPr lang="en-US"/>
          </a:p>
        </c:txPr>
        <c:crossAx val="70391680"/>
        <c:crosses val="autoZero"/>
        <c:auto val="1"/>
        <c:lblAlgn val="ctr"/>
        <c:lblOffset val="100"/>
      </c:catAx>
      <c:valAx>
        <c:axId val="70391680"/>
        <c:scaling>
          <c:orientation val="minMax"/>
        </c:scaling>
        <c:axPos val="l"/>
        <c:majorGridlines/>
        <c:numFmt formatCode="General" sourceLinked="1"/>
        <c:tickLblPos val="nextTo"/>
        <c:txPr>
          <a:bodyPr/>
          <a:lstStyle/>
          <a:p>
            <a:pPr>
              <a:defRPr lang="en-US"/>
            </a:pPr>
            <a:endParaRPr lang="en-US"/>
          </a:p>
        </c:txPr>
        <c:crossAx val="70390144"/>
        <c:crosses val="autoZero"/>
        <c:crossBetween val="between"/>
      </c:valAx>
    </c:plotArea>
    <c:plotVisOnly val="1"/>
  </c:chart>
  <c:txPr>
    <a:bodyPr/>
    <a:lstStyle/>
    <a:p>
      <a:pPr>
        <a:defRPr sz="1800"/>
      </a:pPr>
      <a:endParaRPr lang="en-US"/>
    </a:p>
  </c:txPr>
  <c:externalData r:id="rId1"/>
</c:chartSpace>
</file>

<file path=ppt/charts/chart10.xml><?xml version="1.0" encoding="utf-8"?>
<c:chartSpace xmlns:c="http://schemas.openxmlformats.org/drawingml/2006/chart" xmlns:a="http://schemas.openxmlformats.org/drawingml/2006/main" xmlns:r="http://schemas.openxmlformats.org/officeDocument/2006/relationships">
  <c:date1904 val="1"/>
  <c:lang val="en-IN"/>
  <c:chart>
    <c:title>
      <c:txPr>
        <a:bodyPr/>
        <a:lstStyle/>
        <a:p>
          <a:pPr>
            <a:defRPr lang="en-IE"/>
          </a:pPr>
          <a:endParaRPr lang="en-US"/>
        </a:p>
      </c:txPr>
    </c:title>
    <c:plotArea>
      <c:layout>
        <c:manualLayout>
          <c:layoutTarget val="inner"/>
          <c:xMode val="edge"/>
          <c:yMode val="edge"/>
          <c:x val="8.9563142462935258E-2"/>
          <c:y val="0.19754576506772492"/>
          <c:w val="0.78571879416431867"/>
          <c:h val="0.67942679067842382"/>
        </c:manualLayout>
      </c:layout>
      <c:scatterChart>
        <c:scatterStyle val="smoothMarker"/>
        <c:ser>
          <c:idx val="0"/>
          <c:order val="0"/>
          <c:tx>
            <c:strRef>
              <c:f>'raw ECG data'!$N$1</c:f>
              <c:strCache>
                <c:ptCount val="1"/>
                <c:pt idx="0">
                  <c:v>DT_1h</c:v>
                </c:pt>
              </c:strCache>
            </c:strRef>
          </c:tx>
          <c:marker>
            <c:symbol val="none"/>
          </c:marker>
          <c:xVal>
            <c:numRef>
              <c:f>'raw ECG data'!$M$2:$M$947</c:f>
              <c:numCache>
                <c:formatCode>General</c:formatCode>
                <c:ptCount val="946"/>
                <c:pt idx="1">
                  <c:v>1.0000000000000041E-3</c:v>
                </c:pt>
                <c:pt idx="2">
                  <c:v>2.0000000000000052E-3</c:v>
                </c:pt>
                <c:pt idx="3">
                  <c:v>3.0000000000000092E-3</c:v>
                </c:pt>
                <c:pt idx="4">
                  <c:v>4.0000000000000114E-3</c:v>
                </c:pt>
                <c:pt idx="5">
                  <c:v>5.0000000000000114E-3</c:v>
                </c:pt>
                <c:pt idx="6">
                  <c:v>6.0000000000000114E-3</c:v>
                </c:pt>
                <c:pt idx="7">
                  <c:v>7.0000000000000114E-3</c:v>
                </c:pt>
                <c:pt idx="8">
                  <c:v>8.0000000000000227E-3</c:v>
                </c:pt>
                <c:pt idx="9">
                  <c:v>9.0000000000000028E-3</c:v>
                </c:pt>
                <c:pt idx="10">
                  <c:v>1.0000000000000005E-2</c:v>
                </c:pt>
                <c:pt idx="11">
                  <c:v>1.0999999999999998E-2</c:v>
                </c:pt>
                <c:pt idx="12">
                  <c:v>1.2E-2</c:v>
                </c:pt>
                <c:pt idx="13">
                  <c:v>1.2999999999999998E-2</c:v>
                </c:pt>
                <c:pt idx="14">
                  <c:v>1.4E-2</c:v>
                </c:pt>
                <c:pt idx="15">
                  <c:v>1.4999999999999998E-2</c:v>
                </c:pt>
                <c:pt idx="16">
                  <c:v>1.6000000000000021E-2</c:v>
                </c:pt>
                <c:pt idx="17">
                  <c:v>1.7000000000000001E-2</c:v>
                </c:pt>
                <c:pt idx="18">
                  <c:v>1.7999999999999999E-2</c:v>
                </c:pt>
                <c:pt idx="19">
                  <c:v>1.9000000000000308E-2</c:v>
                </c:pt>
                <c:pt idx="20">
                  <c:v>2.0000000000000011E-2</c:v>
                </c:pt>
                <c:pt idx="21">
                  <c:v>2.1000000000000012E-2</c:v>
                </c:pt>
                <c:pt idx="22">
                  <c:v>2.1999999999999999E-2</c:v>
                </c:pt>
                <c:pt idx="23">
                  <c:v>2.3E-2</c:v>
                </c:pt>
                <c:pt idx="24">
                  <c:v>2.4E-2</c:v>
                </c:pt>
                <c:pt idx="25">
                  <c:v>2.5000000000000001E-2</c:v>
                </c:pt>
                <c:pt idx="26">
                  <c:v>2.5999999999999999E-2</c:v>
                </c:pt>
                <c:pt idx="27">
                  <c:v>2.7000000000000256E-2</c:v>
                </c:pt>
                <c:pt idx="28">
                  <c:v>2.8000000000000001E-2</c:v>
                </c:pt>
                <c:pt idx="29">
                  <c:v>2.9000000000000001E-2</c:v>
                </c:pt>
                <c:pt idx="30">
                  <c:v>3.0000000000000002E-2</c:v>
                </c:pt>
                <c:pt idx="31">
                  <c:v>3.1000000000000052E-2</c:v>
                </c:pt>
                <c:pt idx="32">
                  <c:v>3.2000000000000042E-2</c:v>
                </c:pt>
                <c:pt idx="33">
                  <c:v>3.3000000000000002E-2</c:v>
                </c:pt>
                <c:pt idx="34">
                  <c:v>3.4000000000000002E-2</c:v>
                </c:pt>
                <c:pt idx="35">
                  <c:v>3.500000000000001E-2</c:v>
                </c:pt>
                <c:pt idx="36">
                  <c:v>3.5999999999999997E-2</c:v>
                </c:pt>
                <c:pt idx="37">
                  <c:v>3.6999999999999998E-2</c:v>
                </c:pt>
                <c:pt idx="38">
                  <c:v>3.7999999999999999E-2</c:v>
                </c:pt>
                <c:pt idx="39">
                  <c:v>3.9000000000000014E-2</c:v>
                </c:pt>
                <c:pt idx="40">
                  <c:v>4.0000000000000022E-2</c:v>
                </c:pt>
                <c:pt idx="41">
                  <c:v>4.1000000000000002E-2</c:v>
                </c:pt>
                <c:pt idx="42">
                  <c:v>4.2000000000000023E-2</c:v>
                </c:pt>
                <c:pt idx="43">
                  <c:v>4.3000000000000003E-2</c:v>
                </c:pt>
                <c:pt idx="44">
                  <c:v>4.3999999999999997E-2</c:v>
                </c:pt>
                <c:pt idx="45">
                  <c:v>4.5000000000000012E-2</c:v>
                </c:pt>
                <c:pt idx="46">
                  <c:v>4.5999999999999999E-2</c:v>
                </c:pt>
                <c:pt idx="47">
                  <c:v>4.7000000000000014E-2</c:v>
                </c:pt>
                <c:pt idx="48">
                  <c:v>4.8000000000000001E-2</c:v>
                </c:pt>
                <c:pt idx="49">
                  <c:v>4.9000000000000113E-2</c:v>
                </c:pt>
                <c:pt idx="50">
                  <c:v>0.05</c:v>
                </c:pt>
                <c:pt idx="51">
                  <c:v>5.1000000000000004E-2</c:v>
                </c:pt>
                <c:pt idx="52">
                  <c:v>5.1999999999999998E-2</c:v>
                </c:pt>
                <c:pt idx="53">
                  <c:v>5.3000000000000012E-2</c:v>
                </c:pt>
                <c:pt idx="54">
                  <c:v>5.3999999999999999E-2</c:v>
                </c:pt>
                <c:pt idx="55">
                  <c:v>5.5000000000000014E-2</c:v>
                </c:pt>
                <c:pt idx="56">
                  <c:v>5.6000000000000001E-2</c:v>
                </c:pt>
                <c:pt idx="57">
                  <c:v>5.7000000000000023E-2</c:v>
                </c:pt>
                <c:pt idx="58">
                  <c:v>5.8000000000000003E-2</c:v>
                </c:pt>
                <c:pt idx="59">
                  <c:v>5.9000000000000434E-2</c:v>
                </c:pt>
                <c:pt idx="60">
                  <c:v>6.0000000000000032E-2</c:v>
                </c:pt>
                <c:pt idx="61">
                  <c:v>6.1000000000000013E-2</c:v>
                </c:pt>
                <c:pt idx="62">
                  <c:v>6.2000000000000034E-2</c:v>
                </c:pt>
                <c:pt idx="63">
                  <c:v>6.3E-2</c:v>
                </c:pt>
                <c:pt idx="64">
                  <c:v>6.4000000000000112E-2</c:v>
                </c:pt>
                <c:pt idx="65">
                  <c:v>6.5000000000000002E-2</c:v>
                </c:pt>
                <c:pt idx="66">
                  <c:v>6.6000000000000003E-2</c:v>
                </c:pt>
                <c:pt idx="67">
                  <c:v>6.7000000000000004E-2</c:v>
                </c:pt>
                <c:pt idx="68">
                  <c:v>6.8000000000000019E-2</c:v>
                </c:pt>
                <c:pt idx="69">
                  <c:v>6.9000000000000034E-2</c:v>
                </c:pt>
                <c:pt idx="70">
                  <c:v>7.0000000000000021E-2</c:v>
                </c:pt>
                <c:pt idx="71">
                  <c:v>7.0999999999999994E-2</c:v>
                </c:pt>
                <c:pt idx="72">
                  <c:v>7.1999999999999995E-2</c:v>
                </c:pt>
                <c:pt idx="73">
                  <c:v>7.3000000000000009E-2</c:v>
                </c:pt>
                <c:pt idx="74">
                  <c:v>7.3999999999999996E-2</c:v>
                </c:pt>
                <c:pt idx="75">
                  <c:v>7.5000000000000011E-2</c:v>
                </c:pt>
                <c:pt idx="76">
                  <c:v>7.5999999999999998E-2</c:v>
                </c:pt>
                <c:pt idx="77">
                  <c:v>7.6999999999999999E-2</c:v>
                </c:pt>
                <c:pt idx="78">
                  <c:v>7.8000000000000014E-2</c:v>
                </c:pt>
                <c:pt idx="79">
                  <c:v>7.9000000000000514E-2</c:v>
                </c:pt>
                <c:pt idx="80">
                  <c:v>8.0000000000000043E-2</c:v>
                </c:pt>
                <c:pt idx="81">
                  <c:v>8.1000000000000003E-2</c:v>
                </c:pt>
                <c:pt idx="82">
                  <c:v>8.2000000000000003E-2</c:v>
                </c:pt>
                <c:pt idx="83">
                  <c:v>8.3000000000000046E-2</c:v>
                </c:pt>
                <c:pt idx="84">
                  <c:v>8.4000000000000047E-2</c:v>
                </c:pt>
                <c:pt idx="85">
                  <c:v>8.5000000000000006E-2</c:v>
                </c:pt>
                <c:pt idx="86">
                  <c:v>8.6000000000000021E-2</c:v>
                </c:pt>
                <c:pt idx="87">
                  <c:v>8.7000000000000022E-2</c:v>
                </c:pt>
                <c:pt idx="88">
                  <c:v>8.8000000000000064E-2</c:v>
                </c:pt>
                <c:pt idx="89">
                  <c:v>8.9000000000000065E-2</c:v>
                </c:pt>
                <c:pt idx="90">
                  <c:v>9.0000000000000024E-2</c:v>
                </c:pt>
                <c:pt idx="91">
                  <c:v>9.1000000000000025E-2</c:v>
                </c:pt>
                <c:pt idx="92">
                  <c:v>9.2000000000000026E-2</c:v>
                </c:pt>
                <c:pt idx="93">
                  <c:v>9.3000000000000208E-2</c:v>
                </c:pt>
                <c:pt idx="94">
                  <c:v>9.4000000000000028E-2</c:v>
                </c:pt>
                <c:pt idx="95">
                  <c:v>9.5000000000000043E-2</c:v>
                </c:pt>
                <c:pt idx="96">
                  <c:v>9.6000000000000002E-2</c:v>
                </c:pt>
                <c:pt idx="97">
                  <c:v>9.7000000000000003E-2</c:v>
                </c:pt>
                <c:pt idx="98">
                  <c:v>9.8000000000000226E-2</c:v>
                </c:pt>
                <c:pt idx="99">
                  <c:v>9.9000000000000046E-2</c:v>
                </c:pt>
                <c:pt idx="100">
                  <c:v>0.1</c:v>
                </c:pt>
                <c:pt idx="101">
                  <c:v>0.10100000000000002</c:v>
                </c:pt>
                <c:pt idx="102">
                  <c:v>0.10199999999999998</c:v>
                </c:pt>
                <c:pt idx="103">
                  <c:v>0.10299999999999998</c:v>
                </c:pt>
                <c:pt idx="104">
                  <c:v>0.10400000000000002</c:v>
                </c:pt>
                <c:pt idx="105">
                  <c:v>0.10500000000000002</c:v>
                </c:pt>
                <c:pt idx="106">
                  <c:v>0.10600000000000002</c:v>
                </c:pt>
                <c:pt idx="107">
                  <c:v>0.10700000000000012</c:v>
                </c:pt>
                <c:pt idx="108">
                  <c:v>0.10800000000000012</c:v>
                </c:pt>
                <c:pt idx="109">
                  <c:v>0.10900000000000012</c:v>
                </c:pt>
                <c:pt idx="110">
                  <c:v>0.11</c:v>
                </c:pt>
                <c:pt idx="111">
                  <c:v>0.111</c:v>
                </c:pt>
                <c:pt idx="112">
                  <c:v>0.112</c:v>
                </c:pt>
                <c:pt idx="113">
                  <c:v>0.113</c:v>
                </c:pt>
                <c:pt idx="114">
                  <c:v>0.114</c:v>
                </c:pt>
                <c:pt idx="115">
                  <c:v>0.115</c:v>
                </c:pt>
                <c:pt idx="116">
                  <c:v>0.11600000000000002</c:v>
                </c:pt>
                <c:pt idx="117">
                  <c:v>0.11700000000000002</c:v>
                </c:pt>
                <c:pt idx="118">
                  <c:v>0.11799999999999998</c:v>
                </c:pt>
                <c:pt idx="119">
                  <c:v>0.11899999999999998</c:v>
                </c:pt>
                <c:pt idx="120">
                  <c:v>0.12000000000000002</c:v>
                </c:pt>
                <c:pt idx="121">
                  <c:v>0.12100000000000002</c:v>
                </c:pt>
                <c:pt idx="122">
                  <c:v>0.12200000000000009</c:v>
                </c:pt>
                <c:pt idx="123">
                  <c:v>0.12300000000000012</c:v>
                </c:pt>
                <c:pt idx="124">
                  <c:v>0.12400000000000012</c:v>
                </c:pt>
                <c:pt idx="125">
                  <c:v>0.125</c:v>
                </c:pt>
                <c:pt idx="126">
                  <c:v>0.126</c:v>
                </c:pt>
                <c:pt idx="127">
                  <c:v>0.127</c:v>
                </c:pt>
                <c:pt idx="128">
                  <c:v>0.128</c:v>
                </c:pt>
                <c:pt idx="129">
                  <c:v>0.129</c:v>
                </c:pt>
                <c:pt idx="130">
                  <c:v>0.13</c:v>
                </c:pt>
                <c:pt idx="131">
                  <c:v>0.13100000000000001</c:v>
                </c:pt>
                <c:pt idx="132">
                  <c:v>0.13200000000000001</c:v>
                </c:pt>
                <c:pt idx="133">
                  <c:v>0.13300000000000001</c:v>
                </c:pt>
                <c:pt idx="134">
                  <c:v>0.13400000000000001</c:v>
                </c:pt>
                <c:pt idx="135">
                  <c:v>0.13500000000000001</c:v>
                </c:pt>
                <c:pt idx="136">
                  <c:v>0.13600000000000001</c:v>
                </c:pt>
                <c:pt idx="137">
                  <c:v>0.13700000000000001</c:v>
                </c:pt>
                <c:pt idx="138">
                  <c:v>0.13800000000000001</c:v>
                </c:pt>
                <c:pt idx="139">
                  <c:v>0.13900000000000001</c:v>
                </c:pt>
                <c:pt idx="140">
                  <c:v>0.14000000000000001</c:v>
                </c:pt>
                <c:pt idx="141">
                  <c:v>0.14100000000000001</c:v>
                </c:pt>
                <c:pt idx="142">
                  <c:v>0.14200000000000004</c:v>
                </c:pt>
                <c:pt idx="143">
                  <c:v>0.14300000000000004</c:v>
                </c:pt>
                <c:pt idx="144">
                  <c:v>0.14400000000000004</c:v>
                </c:pt>
                <c:pt idx="145">
                  <c:v>0.14500000000000021</c:v>
                </c:pt>
                <c:pt idx="146">
                  <c:v>0.14600000000000021</c:v>
                </c:pt>
                <c:pt idx="147">
                  <c:v>0.14700000000000021</c:v>
                </c:pt>
                <c:pt idx="148">
                  <c:v>0.14800000000000021</c:v>
                </c:pt>
                <c:pt idx="149">
                  <c:v>0.14900000000000024</c:v>
                </c:pt>
                <c:pt idx="150">
                  <c:v>0.15000000000000024</c:v>
                </c:pt>
                <c:pt idx="151">
                  <c:v>0.15100000000000041</c:v>
                </c:pt>
                <c:pt idx="152">
                  <c:v>0.15200000000000041</c:v>
                </c:pt>
                <c:pt idx="153">
                  <c:v>0.15300000000000041</c:v>
                </c:pt>
                <c:pt idx="154">
                  <c:v>0.15400000000000041</c:v>
                </c:pt>
                <c:pt idx="155">
                  <c:v>0.15500000000000044</c:v>
                </c:pt>
                <c:pt idx="156">
                  <c:v>0.15600000000000044</c:v>
                </c:pt>
                <c:pt idx="157">
                  <c:v>0.15700000000000044</c:v>
                </c:pt>
                <c:pt idx="158">
                  <c:v>0.15800000000000144</c:v>
                </c:pt>
                <c:pt idx="159">
                  <c:v>0.15900000000000244</c:v>
                </c:pt>
                <c:pt idx="160">
                  <c:v>0.16</c:v>
                </c:pt>
                <c:pt idx="161">
                  <c:v>0.161</c:v>
                </c:pt>
                <c:pt idx="162">
                  <c:v>0.16200000000000001</c:v>
                </c:pt>
                <c:pt idx="163">
                  <c:v>0.16300000000000001</c:v>
                </c:pt>
                <c:pt idx="164">
                  <c:v>0.16400000000000001</c:v>
                </c:pt>
                <c:pt idx="165">
                  <c:v>0.16500000000000001</c:v>
                </c:pt>
                <c:pt idx="166">
                  <c:v>0.16600000000000001</c:v>
                </c:pt>
                <c:pt idx="167">
                  <c:v>0.16700000000000001</c:v>
                </c:pt>
                <c:pt idx="168">
                  <c:v>0.16800000000000001</c:v>
                </c:pt>
                <c:pt idx="169">
                  <c:v>0.16900000000000001</c:v>
                </c:pt>
                <c:pt idx="170">
                  <c:v>0.17</c:v>
                </c:pt>
                <c:pt idx="171">
                  <c:v>0.17100000000000001</c:v>
                </c:pt>
                <c:pt idx="172">
                  <c:v>0.17200000000000001</c:v>
                </c:pt>
                <c:pt idx="173">
                  <c:v>0.17300000000000001</c:v>
                </c:pt>
                <c:pt idx="174">
                  <c:v>0.17400000000000004</c:v>
                </c:pt>
                <c:pt idx="175">
                  <c:v>0.17500000000000004</c:v>
                </c:pt>
                <c:pt idx="176">
                  <c:v>0.17600000000000021</c:v>
                </c:pt>
                <c:pt idx="177">
                  <c:v>0.17700000000000021</c:v>
                </c:pt>
                <c:pt idx="178">
                  <c:v>0.17800000000000021</c:v>
                </c:pt>
                <c:pt idx="179">
                  <c:v>0.17900000000000021</c:v>
                </c:pt>
                <c:pt idx="180">
                  <c:v>0.18000000000000024</c:v>
                </c:pt>
                <c:pt idx="181">
                  <c:v>0.18100000000000024</c:v>
                </c:pt>
                <c:pt idx="182">
                  <c:v>0.18200000000000024</c:v>
                </c:pt>
                <c:pt idx="183">
                  <c:v>0.18300000000000041</c:v>
                </c:pt>
                <c:pt idx="184">
                  <c:v>0.18400000000000041</c:v>
                </c:pt>
                <c:pt idx="185">
                  <c:v>0.18500000000000041</c:v>
                </c:pt>
                <c:pt idx="186">
                  <c:v>0.18600000000000044</c:v>
                </c:pt>
                <c:pt idx="187">
                  <c:v>0.18700000000000044</c:v>
                </c:pt>
                <c:pt idx="188">
                  <c:v>0.18800000000000044</c:v>
                </c:pt>
                <c:pt idx="189">
                  <c:v>0.18900000000000144</c:v>
                </c:pt>
                <c:pt idx="190">
                  <c:v>0.19</c:v>
                </c:pt>
                <c:pt idx="191">
                  <c:v>0.191</c:v>
                </c:pt>
                <c:pt idx="192">
                  <c:v>0.192</c:v>
                </c:pt>
                <c:pt idx="193">
                  <c:v>0.193</c:v>
                </c:pt>
                <c:pt idx="194">
                  <c:v>0.19400000000000001</c:v>
                </c:pt>
                <c:pt idx="195">
                  <c:v>0.19500000000000001</c:v>
                </c:pt>
                <c:pt idx="196">
                  <c:v>0.19600000000000001</c:v>
                </c:pt>
                <c:pt idx="197">
                  <c:v>0.19700000000000001</c:v>
                </c:pt>
                <c:pt idx="198">
                  <c:v>0.19800000000000001</c:v>
                </c:pt>
                <c:pt idx="199">
                  <c:v>0.19900000000000001</c:v>
                </c:pt>
                <c:pt idx="200">
                  <c:v>0.2</c:v>
                </c:pt>
                <c:pt idx="201">
                  <c:v>0.20100000000000001</c:v>
                </c:pt>
                <c:pt idx="202">
                  <c:v>0.20200000000000001</c:v>
                </c:pt>
                <c:pt idx="203">
                  <c:v>0.20300000000000001</c:v>
                </c:pt>
                <c:pt idx="204">
                  <c:v>0.20400000000000001</c:v>
                </c:pt>
                <c:pt idx="205">
                  <c:v>0.20500000000000004</c:v>
                </c:pt>
                <c:pt idx="206">
                  <c:v>0.20600000000000004</c:v>
                </c:pt>
                <c:pt idx="207">
                  <c:v>0.20700000000000021</c:v>
                </c:pt>
                <c:pt idx="208">
                  <c:v>0.20800000000000021</c:v>
                </c:pt>
                <c:pt idx="209">
                  <c:v>0.20900000000000021</c:v>
                </c:pt>
                <c:pt idx="210">
                  <c:v>0.21000000000000021</c:v>
                </c:pt>
                <c:pt idx="211">
                  <c:v>0.21100000000000024</c:v>
                </c:pt>
                <c:pt idx="212">
                  <c:v>0.21200000000000024</c:v>
                </c:pt>
                <c:pt idx="213">
                  <c:v>0.21300000000000024</c:v>
                </c:pt>
                <c:pt idx="214">
                  <c:v>0.21400000000000041</c:v>
                </c:pt>
                <c:pt idx="215">
                  <c:v>0.21500000000000041</c:v>
                </c:pt>
                <c:pt idx="216">
                  <c:v>0.21600000000000041</c:v>
                </c:pt>
                <c:pt idx="217">
                  <c:v>0.21700000000000041</c:v>
                </c:pt>
                <c:pt idx="218">
                  <c:v>0.21800000000000044</c:v>
                </c:pt>
                <c:pt idx="219">
                  <c:v>0.21900000000000044</c:v>
                </c:pt>
                <c:pt idx="220">
                  <c:v>0.22</c:v>
                </c:pt>
                <c:pt idx="221">
                  <c:v>0.221</c:v>
                </c:pt>
                <c:pt idx="222">
                  <c:v>0.222</c:v>
                </c:pt>
                <c:pt idx="223">
                  <c:v>0.223</c:v>
                </c:pt>
                <c:pt idx="224">
                  <c:v>0.224</c:v>
                </c:pt>
                <c:pt idx="225">
                  <c:v>0.22500000000000001</c:v>
                </c:pt>
                <c:pt idx="226">
                  <c:v>0.22600000000000001</c:v>
                </c:pt>
                <c:pt idx="227">
                  <c:v>0.22700000000000001</c:v>
                </c:pt>
                <c:pt idx="228">
                  <c:v>0.22800000000000001</c:v>
                </c:pt>
                <c:pt idx="229">
                  <c:v>0.22900000000000001</c:v>
                </c:pt>
                <c:pt idx="230">
                  <c:v>0.23</c:v>
                </c:pt>
                <c:pt idx="231">
                  <c:v>0.23100000000000001</c:v>
                </c:pt>
                <c:pt idx="232">
                  <c:v>0.23200000000000001</c:v>
                </c:pt>
                <c:pt idx="233">
                  <c:v>0.23300000000000001</c:v>
                </c:pt>
                <c:pt idx="234">
                  <c:v>0.23400000000000001</c:v>
                </c:pt>
                <c:pt idx="235">
                  <c:v>0.23500000000000001</c:v>
                </c:pt>
                <c:pt idx="236">
                  <c:v>0.23600000000000004</c:v>
                </c:pt>
                <c:pt idx="237">
                  <c:v>0.23700000000000004</c:v>
                </c:pt>
                <c:pt idx="238">
                  <c:v>0.23800000000000004</c:v>
                </c:pt>
                <c:pt idx="239">
                  <c:v>0.23900000000000021</c:v>
                </c:pt>
                <c:pt idx="240">
                  <c:v>0.24000000000000021</c:v>
                </c:pt>
                <c:pt idx="241">
                  <c:v>0.24100000000000021</c:v>
                </c:pt>
                <c:pt idx="242">
                  <c:v>0.24200000000000021</c:v>
                </c:pt>
                <c:pt idx="243">
                  <c:v>0.24300000000000024</c:v>
                </c:pt>
                <c:pt idx="244">
                  <c:v>0.24400000000000024</c:v>
                </c:pt>
                <c:pt idx="245">
                  <c:v>0.24500000000000041</c:v>
                </c:pt>
                <c:pt idx="246">
                  <c:v>0.24600000000000041</c:v>
                </c:pt>
                <c:pt idx="247">
                  <c:v>0.24700000000000041</c:v>
                </c:pt>
                <c:pt idx="248">
                  <c:v>0.24800000000000041</c:v>
                </c:pt>
                <c:pt idx="249">
                  <c:v>0.24900000000000044</c:v>
                </c:pt>
                <c:pt idx="250">
                  <c:v>0.25</c:v>
                </c:pt>
                <c:pt idx="251">
                  <c:v>0.251</c:v>
                </c:pt>
                <c:pt idx="252">
                  <c:v>0.252</c:v>
                </c:pt>
                <c:pt idx="253">
                  <c:v>0.253</c:v>
                </c:pt>
                <c:pt idx="254">
                  <c:v>0.254</c:v>
                </c:pt>
                <c:pt idx="255">
                  <c:v>0.255</c:v>
                </c:pt>
                <c:pt idx="256">
                  <c:v>0.25600000000000001</c:v>
                </c:pt>
                <c:pt idx="257">
                  <c:v>0.25700000000000001</c:v>
                </c:pt>
                <c:pt idx="258">
                  <c:v>0.25800000000000001</c:v>
                </c:pt>
                <c:pt idx="259">
                  <c:v>0.25900000000000001</c:v>
                </c:pt>
                <c:pt idx="260">
                  <c:v>0.26</c:v>
                </c:pt>
                <c:pt idx="261">
                  <c:v>0.26100000000000001</c:v>
                </c:pt>
                <c:pt idx="262">
                  <c:v>0.26200000000000001</c:v>
                </c:pt>
                <c:pt idx="263">
                  <c:v>0.26300000000000001</c:v>
                </c:pt>
                <c:pt idx="264">
                  <c:v>0.26400000000000001</c:v>
                </c:pt>
                <c:pt idx="265">
                  <c:v>0.26500000000000001</c:v>
                </c:pt>
                <c:pt idx="266">
                  <c:v>0.26600000000000001</c:v>
                </c:pt>
                <c:pt idx="267">
                  <c:v>0.26700000000000002</c:v>
                </c:pt>
                <c:pt idx="268">
                  <c:v>0.26800000000000002</c:v>
                </c:pt>
                <c:pt idx="269">
                  <c:v>0.26900000000000002</c:v>
                </c:pt>
                <c:pt idx="270">
                  <c:v>0.27</c:v>
                </c:pt>
                <c:pt idx="271">
                  <c:v>0.27100000000000002</c:v>
                </c:pt>
                <c:pt idx="272">
                  <c:v>0.27200000000000002</c:v>
                </c:pt>
                <c:pt idx="273">
                  <c:v>0.27300000000000002</c:v>
                </c:pt>
                <c:pt idx="274">
                  <c:v>0.27400000000000002</c:v>
                </c:pt>
                <c:pt idx="275">
                  <c:v>0.27500000000000002</c:v>
                </c:pt>
                <c:pt idx="276">
                  <c:v>0.27600000000000002</c:v>
                </c:pt>
                <c:pt idx="277">
                  <c:v>0.27700000000000002</c:v>
                </c:pt>
                <c:pt idx="278">
                  <c:v>0.27800000000000002</c:v>
                </c:pt>
                <c:pt idx="279">
                  <c:v>0.27900000000000008</c:v>
                </c:pt>
                <c:pt idx="280">
                  <c:v>0.28000000000000008</c:v>
                </c:pt>
                <c:pt idx="281">
                  <c:v>0.28100000000000008</c:v>
                </c:pt>
                <c:pt idx="282">
                  <c:v>0.28200000000000008</c:v>
                </c:pt>
                <c:pt idx="283">
                  <c:v>0.28300000000000008</c:v>
                </c:pt>
                <c:pt idx="284">
                  <c:v>0.28400000000000031</c:v>
                </c:pt>
                <c:pt idx="285">
                  <c:v>0.28500000000000031</c:v>
                </c:pt>
                <c:pt idx="286">
                  <c:v>0.28600000000000031</c:v>
                </c:pt>
                <c:pt idx="287">
                  <c:v>0.28700000000000031</c:v>
                </c:pt>
                <c:pt idx="288">
                  <c:v>0.28800000000000031</c:v>
                </c:pt>
                <c:pt idx="289">
                  <c:v>0.28900000000000031</c:v>
                </c:pt>
                <c:pt idx="290">
                  <c:v>0.29000000000000031</c:v>
                </c:pt>
                <c:pt idx="291">
                  <c:v>0.29100000000000031</c:v>
                </c:pt>
                <c:pt idx="292">
                  <c:v>0.29200000000000031</c:v>
                </c:pt>
                <c:pt idx="293">
                  <c:v>0.29300000000000032</c:v>
                </c:pt>
                <c:pt idx="294">
                  <c:v>0.29400000000000032</c:v>
                </c:pt>
                <c:pt idx="295">
                  <c:v>0.29500000000000032</c:v>
                </c:pt>
                <c:pt idx="296">
                  <c:v>0.29600000000000032</c:v>
                </c:pt>
                <c:pt idx="297">
                  <c:v>0.29700000000000032</c:v>
                </c:pt>
                <c:pt idx="298">
                  <c:v>0.29800000000000032</c:v>
                </c:pt>
                <c:pt idx="299">
                  <c:v>0.29900000000000032</c:v>
                </c:pt>
                <c:pt idx="300">
                  <c:v>0.30000000000000032</c:v>
                </c:pt>
                <c:pt idx="301">
                  <c:v>0.30100000000000032</c:v>
                </c:pt>
                <c:pt idx="302">
                  <c:v>0.30200000000000032</c:v>
                </c:pt>
                <c:pt idx="303">
                  <c:v>0.30300000000000032</c:v>
                </c:pt>
                <c:pt idx="304">
                  <c:v>0.30400000000000038</c:v>
                </c:pt>
                <c:pt idx="305">
                  <c:v>0.30500000000000038</c:v>
                </c:pt>
                <c:pt idx="306">
                  <c:v>0.30600000000000038</c:v>
                </c:pt>
                <c:pt idx="307">
                  <c:v>0.30700000000000038</c:v>
                </c:pt>
                <c:pt idx="308">
                  <c:v>0.30800000000000038</c:v>
                </c:pt>
                <c:pt idx="309">
                  <c:v>0.30900000000000138</c:v>
                </c:pt>
                <c:pt idx="310">
                  <c:v>0.31000000000000238</c:v>
                </c:pt>
                <c:pt idx="311">
                  <c:v>0.31100000000000338</c:v>
                </c:pt>
                <c:pt idx="312">
                  <c:v>0.31200000000000438</c:v>
                </c:pt>
                <c:pt idx="313">
                  <c:v>0.31300000000000472</c:v>
                </c:pt>
                <c:pt idx="314">
                  <c:v>0.31400000000000472</c:v>
                </c:pt>
                <c:pt idx="315">
                  <c:v>0.31500000000000472</c:v>
                </c:pt>
                <c:pt idx="316">
                  <c:v>0.31600000000000478</c:v>
                </c:pt>
                <c:pt idx="317">
                  <c:v>0.31700000000000489</c:v>
                </c:pt>
                <c:pt idx="318">
                  <c:v>0.318000000000005</c:v>
                </c:pt>
                <c:pt idx="319">
                  <c:v>0.31900000000000517</c:v>
                </c:pt>
                <c:pt idx="320">
                  <c:v>0.32000000000000528</c:v>
                </c:pt>
                <c:pt idx="321">
                  <c:v>0.32100000000000534</c:v>
                </c:pt>
                <c:pt idx="322">
                  <c:v>0.32200000000000534</c:v>
                </c:pt>
                <c:pt idx="323">
                  <c:v>0.32300000000000534</c:v>
                </c:pt>
                <c:pt idx="324">
                  <c:v>0.32400000000000534</c:v>
                </c:pt>
                <c:pt idx="325">
                  <c:v>0.32500000000000534</c:v>
                </c:pt>
                <c:pt idx="326">
                  <c:v>0.32600000000000534</c:v>
                </c:pt>
                <c:pt idx="327">
                  <c:v>0.32700000000000534</c:v>
                </c:pt>
                <c:pt idx="328">
                  <c:v>0.32800000000000534</c:v>
                </c:pt>
                <c:pt idx="329">
                  <c:v>0.32900000000000545</c:v>
                </c:pt>
                <c:pt idx="330">
                  <c:v>0.33000000000000557</c:v>
                </c:pt>
                <c:pt idx="331">
                  <c:v>0.33100000000000573</c:v>
                </c:pt>
                <c:pt idx="332">
                  <c:v>0.3320000000000059</c:v>
                </c:pt>
                <c:pt idx="333">
                  <c:v>0.33300000000000601</c:v>
                </c:pt>
                <c:pt idx="334">
                  <c:v>0.33400000000000607</c:v>
                </c:pt>
                <c:pt idx="335">
                  <c:v>0.33500000000000607</c:v>
                </c:pt>
                <c:pt idx="336">
                  <c:v>0.33600000000000607</c:v>
                </c:pt>
                <c:pt idx="337">
                  <c:v>0.33700000000000607</c:v>
                </c:pt>
                <c:pt idx="338">
                  <c:v>0.33800000000000607</c:v>
                </c:pt>
                <c:pt idx="339">
                  <c:v>0.33900000000000607</c:v>
                </c:pt>
                <c:pt idx="340">
                  <c:v>0.34</c:v>
                </c:pt>
                <c:pt idx="341">
                  <c:v>0.34100000000000008</c:v>
                </c:pt>
                <c:pt idx="342">
                  <c:v>0.34200000000000008</c:v>
                </c:pt>
                <c:pt idx="343">
                  <c:v>0.34300000000000008</c:v>
                </c:pt>
                <c:pt idx="344">
                  <c:v>0.34400000000000008</c:v>
                </c:pt>
                <c:pt idx="345">
                  <c:v>0.34500000000000008</c:v>
                </c:pt>
                <c:pt idx="346">
                  <c:v>0.34600000000000031</c:v>
                </c:pt>
                <c:pt idx="347">
                  <c:v>0.34700000000000031</c:v>
                </c:pt>
                <c:pt idx="348">
                  <c:v>0.34800000000000031</c:v>
                </c:pt>
                <c:pt idx="349">
                  <c:v>0.34900000000000031</c:v>
                </c:pt>
                <c:pt idx="350">
                  <c:v>0.35000000000000031</c:v>
                </c:pt>
                <c:pt idx="351">
                  <c:v>0.35100000000000031</c:v>
                </c:pt>
                <c:pt idx="352">
                  <c:v>0.35200000000000031</c:v>
                </c:pt>
                <c:pt idx="353">
                  <c:v>0.35300000000000031</c:v>
                </c:pt>
                <c:pt idx="354">
                  <c:v>0.35400000000000031</c:v>
                </c:pt>
                <c:pt idx="355">
                  <c:v>0.35500000000000032</c:v>
                </c:pt>
                <c:pt idx="356">
                  <c:v>0.35600000000000032</c:v>
                </c:pt>
                <c:pt idx="357">
                  <c:v>0.35700000000000032</c:v>
                </c:pt>
                <c:pt idx="358">
                  <c:v>0.35800000000000032</c:v>
                </c:pt>
                <c:pt idx="359">
                  <c:v>0.35900000000000032</c:v>
                </c:pt>
                <c:pt idx="360">
                  <c:v>0.36000000000000032</c:v>
                </c:pt>
                <c:pt idx="361">
                  <c:v>0.36100000000000032</c:v>
                </c:pt>
                <c:pt idx="362">
                  <c:v>0.36200000000000032</c:v>
                </c:pt>
                <c:pt idx="363">
                  <c:v>0.36300000000000032</c:v>
                </c:pt>
                <c:pt idx="364">
                  <c:v>0.36400000000000032</c:v>
                </c:pt>
                <c:pt idx="365">
                  <c:v>0.36500000000000032</c:v>
                </c:pt>
                <c:pt idx="366">
                  <c:v>0.36600000000000038</c:v>
                </c:pt>
                <c:pt idx="367">
                  <c:v>0.36700000000000038</c:v>
                </c:pt>
                <c:pt idx="368">
                  <c:v>0.36800000000000038</c:v>
                </c:pt>
                <c:pt idx="369">
                  <c:v>0.36900000000000038</c:v>
                </c:pt>
                <c:pt idx="370">
                  <c:v>0.37000000000000038</c:v>
                </c:pt>
                <c:pt idx="371">
                  <c:v>0.37100000000000088</c:v>
                </c:pt>
                <c:pt idx="372">
                  <c:v>0.37200000000000188</c:v>
                </c:pt>
                <c:pt idx="373">
                  <c:v>0.37300000000000288</c:v>
                </c:pt>
                <c:pt idx="374">
                  <c:v>0.37400000000000388</c:v>
                </c:pt>
                <c:pt idx="375">
                  <c:v>0.37500000000000472</c:v>
                </c:pt>
                <c:pt idx="376">
                  <c:v>0.37600000000000472</c:v>
                </c:pt>
                <c:pt idx="377">
                  <c:v>0.37700000000000472</c:v>
                </c:pt>
                <c:pt idx="378">
                  <c:v>0.37800000000000472</c:v>
                </c:pt>
                <c:pt idx="379">
                  <c:v>0.37900000000000483</c:v>
                </c:pt>
                <c:pt idx="380">
                  <c:v>0.38000000000000494</c:v>
                </c:pt>
                <c:pt idx="381">
                  <c:v>0.38100000000000506</c:v>
                </c:pt>
                <c:pt idx="382">
                  <c:v>0.38200000000000522</c:v>
                </c:pt>
                <c:pt idx="383">
                  <c:v>0.38300000000000534</c:v>
                </c:pt>
                <c:pt idx="384">
                  <c:v>0.38400000000000534</c:v>
                </c:pt>
                <c:pt idx="385">
                  <c:v>0.38500000000000534</c:v>
                </c:pt>
                <c:pt idx="386">
                  <c:v>0.38600000000000534</c:v>
                </c:pt>
                <c:pt idx="387">
                  <c:v>0.38700000000000534</c:v>
                </c:pt>
                <c:pt idx="388">
                  <c:v>0.38800000000000534</c:v>
                </c:pt>
                <c:pt idx="389">
                  <c:v>0.38900000000000534</c:v>
                </c:pt>
                <c:pt idx="390">
                  <c:v>0.39000000000000534</c:v>
                </c:pt>
                <c:pt idx="391">
                  <c:v>0.3910000000000054</c:v>
                </c:pt>
                <c:pt idx="392">
                  <c:v>0.39200000000000551</c:v>
                </c:pt>
                <c:pt idx="393">
                  <c:v>0.39300000000000568</c:v>
                </c:pt>
                <c:pt idx="394">
                  <c:v>0.39400000000000585</c:v>
                </c:pt>
                <c:pt idx="395">
                  <c:v>0.39500000000000596</c:v>
                </c:pt>
                <c:pt idx="396">
                  <c:v>0.39600000000000607</c:v>
                </c:pt>
                <c:pt idx="397">
                  <c:v>0.39700000000000607</c:v>
                </c:pt>
                <c:pt idx="398">
                  <c:v>0.39800000000000607</c:v>
                </c:pt>
                <c:pt idx="399">
                  <c:v>0.39900000000000607</c:v>
                </c:pt>
                <c:pt idx="400">
                  <c:v>0.4</c:v>
                </c:pt>
                <c:pt idx="401">
                  <c:v>0.40100000000000002</c:v>
                </c:pt>
                <c:pt idx="402">
                  <c:v>0.40200000000000002</c:v>
                </c:pt>
                <c:pt idx="403">
                  <c:v>0.40300000000000002</c:v>
                </c:pt>
                <c:pt idx="404">
                  <c:v>0.40400000000000008</c:v>
                </c:pt>
                <c:pt idx="405">
                  <c:v>0.40500000000000008</c:v>
                </c:pt>
                <c:pt idx="406">
                  <c:v>0.40600000000000008</c:v>
                </c:pt>
                <c:pt idx="407">
                  <c:v>0.40700000000000008</c:v>
                </c:pt>
                <c:pt idx="408">
                  <c:v>0.40800000000000008</c:v>
                </c:pt>
                <c:pt idx="409">
                  <c:v>0.40900000000000031</c:v>
                </c:pt>
                <c:pt idx="410">
                  <c:v>0.41000000000000031</c:v>
                </c:pt>
                <c:pt idx="411">
                  <c:v>0.41100000000000031</c:v>
                </c:pt>
                <c:pt idx="412">
                  <c:v>0.41200000000000031</c:v>
                </c:pt>
                <c:pt idx="413">
                  <c:v>0.41300000000000031</c:v>
                </c:pt>
                <c:pt idx="414">
                  <c:v>0.41400000000000031</c:v>
                </c:pt>
                <c:pt idx="415">
                  <c:v>0.41500000000000031</c:v>
                </c:pt>
                <c:pt idx="416">
                  <c:v>0.41600000000000031</c:v>
                </c:pt>
                <c:pt idx="417">
                  <c:v>0.41700000000000031</c:v>
                </c:pt>
                <c:pt idx="418">
                  <c:v>0.41800000000000032</c:v>
                </c:pt>
                <c:pt idx="419">
                  <c:v>0.41900000000000032</c:v>
                </c:pt>
                <c:pt idx="420">
                  <c:v>0.42000000000000032</c:v>
                </c:pt>
                <c:pt idx="421">
                  <c:v>0.42100000000000032</c:v>
                </c:pt>
                <c:pt idx="422">
                  <c:v>0.42200000000000032</c:v>
                </c:pt>
                <c:pt idx="423">
                  <c:v>0.42300000000000032</c:v>
                </c:pt>
                <c:pt idx="424">
                  <c:v>0.42400000000000032</c:v>
                </c:pt>
                <c:pt idx="425">
                  <c:v>0.42500000000000032</c:v>
                </c:pt>
                <c:pt idx="426">
                  <c:v>0.42600000000000032</c:v>
                </c:pt>
                <c:pt idx="427">
                  <c:v>0.42700000000000032</c:v>
                </c:pt>
                <c:pt idx="428">
                  <c:v>0.42800000000000032</c:v>
                </c:pt>
                <c:pt idx="429">
                  <c:v>0.42900000000000038</c:v>
                </c:pt>
                <c:pt idx="430">
                  <c:v>0.43000000000000038</c:v>
                </c:pt>
                <c:pt idx="431">
                  <c:v>0.43100000000000038</c:v>
                </c:pt>
                <c:pt idx="432">
                  <c:v>0.43200000000000038</c:v>
                </c:pt>
                <c:pt idx="433">
                  <c:v>0.43300000000000038</c:v>
                </c:pt>
                <c:pt idx="434">
                  <c:v>0.43400000000000138</c:v>
                </c:pt>
                <c:pt idx="435">
                  <c:v>0.43500000000000238</c:v>
                </c:pt>
                <c:pt idx="436">
                  <c:v>0.43600000000000338</c:v>
                </c:pt>
                <c:pt idx="437">
                  <c:v>0.43700000000000438</c:v>
                </c:pt>
                <c:pt idx="438">
                  <c:v>0.43800000000000472</c:v>
                </c:pt>
                <c:pt idx="439">
                  <c:v>0.43900000000000472</c:v>
                </c:pt>
                <c:pt idx="440">
                  <c:v>0.44</c:v>
                </c:pt>
                <c:pt idx="441">
                  <c:v>0.441</c:v>
                </c:pt>
                <c:pt idx="442">
                  <c:v>0.442</c:v>
                </c:pt>
                <c:pt idx="443">
                  <c:v>0.443</c:v>
                </c:pt>
                <c:pt idx="444">
                  <c:v>0.44400000000000001</c:v>
                </c:pt>
                <c:pt idx="445">
                  <c:v>0.44500000000000001</c:v>
                </c:pt>
                <c:pt idx="446">
                  <c:v>0.44600000000000001</c:v>
                </c:pt>
                <c:pt idx="447">
                  <c:v>0.44700000000000001</c:v>
                </c:pt>
                <c:pt idx="448">
                  <c:v>0.44800000000000001</c:v>
                </c:pt>
                <c:pt idx="449">
                  <c:v>0.44900000000000001</c:v>
                </c:pt>
                <c:pt idx="450">
                  <c:v>0.45</c:v>
                </c:pt>
                <c:pt idx="451">
                  <c:v>0.45100000000000001</c:v>
                </c:pt>
                <c:pt idx="452">
                  <c:v>0.45200000000000001</c:v>
                </c:pt>
                <c:pt idx="453">
                  <c:v>0.45300000000000001</c:v>
                </c:pt>
                <c:pt idx="454">
                  <c:v>0.45400000000000001</c:v>
                </c:pt>
                <c:pt idx="455">
                  <c:v>0.45500000000000002</c:v>
                </c:pt>
                <c:pt idx="456">
                  <c:v>0.45600000000000002</c:v>
                </c:pt>
                <c:pt idx="457">
                  <c:v>0.45700000000000002</c:v>
                </c:pt>
                <c:pt idx="458">
                  <c:v>0.45800000000000002</c:v>
                </c:pt>
                <c:pt idx="459">
                  <c:v>0.45900000000000002</c:v>
                </c:pt>
                <c:pt idx="460">
                  <c:v>0.46</c:v>
                </c:pt>
                <c:pt idx="461">
                  <c:v>0.46100000000000002</c:v>
                </c:pt>
                <c:pt idx="462">
                  <c:v>0.46200000000000002</c:v>
                </c:pt>
                <c:pt idx="463">
                  <c:v>0.46300000000000002</c:v>
                </c:pt>
                <c:pt idx="464">
                  <c:v>0.46400000000000002</c:v>
                </c:pt>
                <c:pt idx="465">
                  <c:v>0.46500000000000002</c:v>
                </c:pt>
                <c:pt idx="466">
                  <c:v>0.46600000000000008</c:v>
                </c:pt>
                <c:pt idx="467">
                  <c:v>0.46700000000000008</c:v>
                </c:pt>
                <c:pt idx="468">
                  <c:v>0.46800000000000008</c:v>
                </c:pt>
                <c:pt idx="469">
                  <c:v>0.46900000000000008</c:v>
                </c:pt>
                <c:pt idx="470">
                  <c:v>0.47000000000000008</c:v>
                </c:pt>
                <c:pt idx="471">
                  <c:v>0.47100000000000031</c:v>
                </c:pt>
                <c:pt idx="472">
                  <c:v>0.47200000000000031</c:v>
                </c:pt>
                <c:pt idx="473">
                  <c:v>0.47300000000000031</c:v>
                </c:pt>
                <c:pt idx="474">
                  <c:v>0.47400000000000031</c:v>
                </c:pt>
                <c:pt idx="475">
                  <c:v>0.47500000000000031</c:v>
                </c:pt>
                <c:pt idx="476">
                  <c:v>0.47600000000000031</c:v>
                </c:pt>
                <c:pt idx="477">
                  <c:v>0.47700000000000031</c:v>
                </c:pt>
                <c:pt idx="478">
                  <c:v>0.47800000000000031</c:v>
                </c:pt>
                <c:pt idx="479">
                  <c:v>0.47900000000000031</c:v>
                </c:pt>
                <c:pt idx="480">
                  <c:v>0.48000000000000032</c:v>
                </c:pt>
                <c:pt idx="481">
                  <c:v>0.48100000000000032</c:v>
                </c:pt>
                <c:pt idx="482">
                  <c:v>0.48200000000000032</c:v>
                </c:pt>
                <c:pt idx="483">
                  <c:v>0.48300000000000032</c:v>
                </c:pt>
                <c:pt idx="484">
                  <c:v>0.48400000000000032</c:v>
                </c:pt>
                <c:pt idx="485">
                  <c:v>0.48500000000000032</c:v>
                </c:pt>
                <c:pt idx="486">
                  <c:v>0.48600000000000032</c:v>
                </c:pt>
                <c:pt idx="487">
                  <c:v>0.48700000000000032</c:v>
                </c:pt>
                <c:pt idx="488">
                  <c:v>0.48800000000000032</c:v>
                </c:pt>
                <c:pt idx="489">
                  <c:v>0.48900000000000032</c:v>
                </c:pt>
                <c:pt idx="490">
                  <c:v>0.49000000000000032</c:v>
                </c:pt>
                <c:pt idx="491">
                  <c:v>0.49100000000000038</c:v>
                </c:pt>
                <c:pt idx="492">
                  <c:v>0.49200000000000038</c:v>
                </c:pt>
                <c:pt idx="493">
                  <c:v>0.49300000000000038</c:v>
                </c:pt>
                <c:pt idx="494">
                  <c:v>0.49400000000000038</c:v>
                </c:pt>
                <c:pt idx="495">
                  <c:v>0.49500000000000038</c:v>
                </c:pt>
                <c:pt idx="496">
                  <c:v>0.49600000000000088</c:v>
                </c:pt>
                <c:pt idx="497">
                  <c:v>0.49700000000000188</c:v>
                </c:pt>
                <c:pt idx="498">
                  <c:v>0.49800000000000288</c:v>
                </c:pt>
                <c:pt idx="499">
                  <c:v>0.49900000000000388</c:v>
                </c:pt>
                <c:pt idx="500">
                  <c:v>0.5</c:v>
                </c:pt>
                <c:pt idx="501">
                  <c:v>0.501</c:v>
                </c:pt>
                <c:pt idx="502">
                  <c:v>0.502</c:v>
                </c:pt>
                <c:pt idx="503">
                  <c:v>0.503</c:v>
                </c:pt>
                <c:pt idx="504">
                  <c:v>0.504</c:v>
                </c:pt>
                <c:pt idx="505">
                  <c:v>0.505</c:v>
                </c:pt>
                <c:pt idx="506">
                  <c:v>0.50600000000000001</c:v>
                </c:pt>
                <c:pt idx="507">
                  <c:v>0.50700000000000001</c:v>
                </c:pt>
                <c:pt idx="508">
                  <c:v>0.50800000000000001</c:v>
                </c:pt>
                <c:pt idx="509">
                  <c:v>0.50900000000000001</c:v>
                </c:pt>
                <c:pt idx="510">
                  <c:v>0.51</c:v>
                </c:pt>
                <c:pt idx="511">
                  <c:v>0.51100000000000001</c:v>
                </c:pt>
                <c:pt idx="512">
                  <c:v>0.51200000000000001</c:v>
                </c:pt>
                <c:pt idx="513">
                  <c:v>0.51300000000000001</c:v>
                </c:pt>
                <c:pt idx="514">
                  <c:v>0.51400000000000001</c:v>
                </c:pt>
                <c:pt idx="515">
                  <c:v>0.51500000000000001</c:v>
                </c:pt>
                <c:pt idx="516">
                  <c:v>0.51600000000000001</c:v>
                </c:pt>
                <c:pt idx="517">
                  <c:v>0.51700000000000002</c:v>
                </c:pt>
                <c:pt idx="518">
                  <c:v>0.51800000000000002</c:v>
                </c:pt>
                <c:pt idx="519">
                  <c:v>0.51900000000000002</c:v>
                </c:pt>
                <c:pt idx="520">
                  <c:v>0.52</c:v>
                </c:pt>
                <c:pt idx="521">
                  <c:v>0.52100000000000002</c:v>
                </c:pt>
                <c:pt idx="522">
                  <c:v>0.52200000000000002</c:v>
                </c:pt>
                <c:pt idx="523">
                  <c:v>0.52300000000000002</c:v>
                </c:pt>
                <c:pt idx="524">
                  <c:v>0.52400000000000002</c:v>
                </c:pt>
                <c:pt idx="525">
                  <c:v>0.52500000000000002</c:v>
                </c:pt>
                <c:pt idx="526">
                  <c:v>0.52600000000000002</c:v>
                </c:pt>
                <c:pt idx="527">
                  <c:v>0.52700000000000002</c:v>
                </c:pt>
                <c:pt idx="528">
                  <c:v>0.52800000000000002</c:v>
                </c:pt>
                <c:pt idx="529">
                  <c:v>0.52900000000000003</c:v>
                </c:pt>
                <c:pt idx="530">
                  <c:v>0.53</c:v>
                </c:pt>
                <c:pt idx="531">
                  <c:v>0.53100000000000003</c:v>
                </c:pt>
                <c:pt idx="532">
                  <c:v>0.53200000000000003</c:v>
                </c:pt>
                <c:pt idx="533">
                  <c:v>0.53300000000000003</c:v>
                </c:pt>
                <c:pt idx="534">
                  <c:v>0.53400000000000003</c:v>
                </c:pt>
                <c:pt idx="535">
                  <c:v>0.53500000000000003</c:v>
                </c:pt>
                <c:pt idx="536">
                  <c:v>0.53600000000000003</c:v>
                </c:pt>
                <c:pt idx="537">
                  <c:v>0.53700000000000003</c:v>
                </c:pt>
                <c:pt idx="538">
                  <c:v>0.53800000000000003</c:v>
                </c:pt>
                <c:pt idx="539">
                  <c:v>0.53900000000000003</c:v>
                </c:pt>
                <c:pt idx="540">
                  <c:v>0.54</c:v>
                </c:pt>
                <c:pt idx="541">
                  <c:v>0.54100000000000004</c:v>
                </c:pt>
                <c:pt idx="542">
                  <c:v>0.54200000000000004</c:v>
                </c:pt>
                <c:pt idx="543">
                  <c:v>0.54300000000000004</c:v>
                </c:pt>
                <c:pt idx="544">
                  <c:v>0.54400000000000004</c:v>
                </c:pt>
                <c:pt idx="545">
                  <c:v>0.54500000000000004</c:v>
                </c:pt>
                <c:pt idx="546">
                  <c:v>0.54600000000000004</c:v>
                </c:pt>
                <c:pt idx="547">
                  <c:v>0.54700000000000004</c:v>
                </c:pt>
                <c:pt idx="548">
                  <c:v>0.54800000000000004</c:v>
                </c:pt>
                <c:pt idx="549">
                  <c:v>0.54900000000000004</c:v>
                </c:pt>
                <c:pt idx="550">
                  <c:v>0.55000000000000004</c:v>
                </c:pt>
                <c:pt idx="551">
                  <c:v>0.55100000000000005</c:v>
                </c:pt>
                <c:pt idx="552">
                  <c:v>0.55200000000000005</c:v>
                </c:pt>
                <c:pt idx="553">
                  <c:v>0.55300000000000005</c:v>
                </c:pt>
                <c:pt idx="554">
                  <c:v>0.55400000000000005</c:v>
                </c:pt>
                <c:pt idx="555">
                  <c:v>0.55500000000000005</c:v>
                </c:pt>
                <c:pt idx="556">
                  <c:v>0.55600000000000005</c:v>
                </c:pt>
                <c:pt idx="557">
                  <c:v>0.55700000000000005</c:v>
                </c:pt>
                <c:pt idx="558">
                  <c:v>0.55800000000000005</c:v>
                </c:pt>
                <c:pt idx="559">
                  <c:v>0.55900000000000005</c:v>
                </c:pt>
                <c:pt idx="560">
                  <c:v>0.56000000000000005</c:v>
                </c:pt>
                <c:pt idx="561">
                  <c:v>0.56100000000000005</c:v>
                </c:pt>
                <c:pt idx="562">
                  <c:v>0.56200000000000061</c:v>
                </c:pt>
                <c:pt idx="563">
                  <c:v>0.56299999999999994</c:v>
                </c:pt>
                <c:pt idx="564">
                  <c:v>0.56399999999999995</c:v>
                </c:pt>
                <c:pt idx="565">
                  <c:v>0.56499999999999995</c:v>
                </c:pt>
                <c:pt idx="566">
                  <c:v>0.56599999999999995</c:v>
                </c:pt>
                <c:pt idx="567">
                  <c:v>0.56699999999999995</c:v>
                </c:pt>
                <c:pt idx="568">
                  <c:v>0.56799999999999995</c:v>
                </c:pt>
                <c:pt idx="569">
                  <c:v>0.56899999999999995</c:v>
                </c:pt>
                <c:pt idx="570">
                  <c:v>0.56999999999999995</c:v>
                </c:pt>
                <c:pt idx="571">
                  <c:v>0.57099999999999995</c:v>
                </c:pt>
                <c:pt idx="572">
                  <c:v>0.57199999999999995</c:v>
                </c:pt>
                <c:pt idx="573">
                  <c:v>0.57299999999999995</c:v>
                </c:pt>
                <c:pt idx="574">
                  <c:v>0.57399999999999995</c:v>
                </c:pt>
                <c:pt idx="575">
                  <c:v>0.57500000000000062</c:v>
                </c:pt>
                <c:pt idx="576">
                  <c:v>0.57600000000000062</c:v>
                </c:pt>
                <c:pt idx="577">
                  <c:v>0.57700000000000062</c:v>
                </c:pt>
                <c:pt idx="578">
                  <c:v>0.57800000000000062</c:v>
                </c:pt>
                <c:pt idx="579">
                  <c:v>0.57900000000000063</c:v>
                </c:pt>
                <c:pt idx="580">
                  <c:v>0.58000000000000007</c:v>
                </c:pt>
                <c:pt idx="581">
                  <c:v>0.58099999999999996</c:v>
                </c:pt>
                <c:pt idx="582">
                  <c:v>0.58199999999999996</c:v>
                </c:pt>
                <c:pt idx="583">
                  <c:v>0.58299999999999996</c:v>
                </c:pt>
                <c:pt idx="584">
                  <c:v>0.58399999999999996</c:v>
                </c:pt>
                <c:pt idx="585">
                  <c:v>0.58499999999999996</c:v>
                </c:pt>
                <c:pt idx="586">
                  <c:v>0.58599999999999997</c:v>
                </c:pt>
                <c:pt idx="587">
                  <c:v>0.58699999999999997</c:v>
                </c:pt>
                <c:pt idx="588">
                  <c:v>0.58799999999999997</c:v>
                </c:pt>
                <c:pt idx="589">
                  <c:v>0.58899999999999997</c:v>
                </c:pt>
                <c:pt idx="590">
                  <c:v>0.59</c:v>
                </c:pt>
                <c:pt idx="591">
                  <c:v>0.59099999999999997</c:v>
                </c:pt>
                <c:pt idx="592">
                  <c:v>0.59199999999999997</c:v>
                </c:pt>
                <c:pt idx="593">
                  <c:v>0.59299999999999997</c:v>
                </c:pt>
                <c:pt idx="594">
                  <c:v>0.59399999999999997</c:v>
                </c:pt>
                <c:pt idx="595">
                  <c:v>0.59499999999999997</c:v>
                </c:pt>
                <c:pt idx="596">
                  <c:v>0.59599999999999997</c:v>
                </c:pt>
                <c:pt idx="597">
                  <c:v>0.59699999999999998</c:v>
                </c:pt>
                <c:pt idx="598">
                  <c:v>0.59799999999999998</c:v>
                </c:pt>
                <c:pt idx="599">
                  <c:v>0.59899999999999998</c:v>
                </c:pt>
                <c:pt idx="600">
                  <c:v>0.60000000000000064</c:v>
                </c:pt>
                <c:pt idx="601">
                  <c:v>0.60100000000000064</c:v>
                </c:pt>
                <c:pt idx="602">
                  <c:v>0.60200000000000065</c:v>
                </c:pt>
                <c:pt idx="603">
                  <c:v>0.60300000000000065</c:v>
                </c:pt>
                <c:pt idx="604">
                  <c:v>0.60400000000000065</c:v>
                </c:pt>
                <c:pt idx="605">
                  <c:v>0.60500000000000065</c:v>
                </c:pt>
                <c:pt idx="606">
                  <c:v>0.60600000000000065</c:v>
                </c:pt>
                <c:pt idx="607">
                  <c:v>0.60700000000000065</c:v>
                </c:pt>
                <c:pt idx="608">
                  <c:v>0.60800000000000065</c:v>
                </c:pt>
                <c:pt idx="609">
                  <c:v>0.60900000000000065</c:v>
                </c:pt>
                <c:pt idx="610">
                  <c:v>0.61000000000000065</c:v>
                </c:pt>
                <c:pt idx="611">
                  <c:v>0.61100000000000065</c:v>
                </c:pt>
                <c:pt idx="612">
                  <c:v>0.61200000000000065</c:v>
                </c:pt>
                <c:pt idx="613">
                  <c:v>0.61300000000000165</c:v>
                </c:pt>
                <c:pt idx="614">
                  <c:v>0.61400000000000265</c:v>
                </c:pt>
                <c:pt idx="615">
                  <c:v>0.61500000000000365</c:v>
                </c:pt>
                <c:pt idx="616">
                  <c:v>0.61600000000000465</c:v>
                </c:pt>
                <c:pt idx="617">
                  <c:v>0.61700000000000665</c:v>
                </c:pt>
                <c:pt idx="618">
                  <c:v>0.61800000000000765</c:v>
                </c:pt>
                <c:pt idx="619">
                  <c:v>0.61900000000000865</c:v>
                </c:pt>
                <c:pt idx="620">
                  <c:v>0.62000000000000943</c:v>
                </c:pt>
                <c:pt idx="621">
                  <c:v>0.62100000000000943</c:v>
                </c:pt>
                <c:pt idx="622">
                  <c:v>0.62200000000000943</c:v>
                </c:pt>
                <c:pt idx="623">
                  <c:v>0.62300000000000944</c:v>
                </c:pt>
                <c:pt idx="624">
                  <c:v>0.62400000000000944</c:v>
                </c:pt>
                <c:pt idx="625">
                  <c:v>0.62500000000000955</c:v>
                </c:pt>
                <c:pt idx="626">
                  <c:v>0.62600000000000966</c:v>
                </c:pt>
                <c:pt idx="627">
                  <c:v>0.62700000000000977</c:v>
                </c:pt>
                <c:pt idx="628">
                  <c:v>0.62800000000000988</c:v>
                </c:pt>
                <c:pt idx="629">
                  <c:v>0.62900000000001</c:v>
                </c:pt>
                <c:pt idx="630">
                  <c:v>0.63000000000001011</c:v>
                </c:pt>
                <c:pt idx="631">
                  <c:v>0.63100000000001022</c:v>
                </c:pt>
                <c:pt idx="632">
                  <c:v>0.63200000000001033</c:v>
                </c:pt>
                <c:pt idx="633">
                  <c:v>0.63300000000001055</c:v>
                </c:pt>
                <c:pt idx="634">
                  <c:v>0.63400000000001056</c:v>
                </c:pt>
                <c:pt idx="635">
                  <c:v>0.63500000000001056</c:v>
                </c:pt>
                <c:pt idx="636">
                  <c:v>0.63600000000001056</c:v>
                </c:pt>
                <c:pt idx="637">
                  <c:v>0.63700000000001056</c:v>
                </c:pt>
                <c:pt idx="638">
                  <c:v>0.63800000000001056</c:v>
                </c:pt>
                <c:pt idx="639">
                  <c:v>0.63900000000001056</c:v>
                </c:pt>
                <c:pt idx="640">
                  <c:v>0.64000000000001056</c:v>
                </c:pt>
                <c:pt idx="641">
                  <c:v>0.64100000000001056</c:v>
                </c:pt>
                <c:pt idx="642">
                  <c:v>0.64200000000001056</c:v>
                </c:pt>
                <c:pt idx="643">
                  <c:v>0.64300000000001056</c:v>
                </c:pt>
                <c:pt idx="644">
                  <c:v>0.64400000000001056</c:v>
                </c:pt>
                <c:pt idx="645">
                  <c:v>0.64500000000001056</c:v>
                </c:pt>
                <c:pt idx="646">
                  <c:v>0.64600000000001057</c:v>
                </c:pt>
                <c:pt idx="647">
                  <c:v>0.64700000000001068</c:v>
                </c:pt>
                <c:pt idx="648">
                  <c:v>0.64800000000001068</c:v>
                </c:pt>
                <c:pt idx="649">
                  <c:v>0.64900000000001068</c:v>
                </c:pt>
                <c:pt idx="650">
                  <c:v>0.65000000000001079</c:v>
                </c:pt>
                <c:pt idx="651">
                  <c:v>0.6510000000000109</c:v>
                </c:pt>
                <c:pt idx="652">
                  <c:v>0.65200000000001102</c:v>
                </c:pt>
                <c:pt idx="653">
                  <c:v>0.65300000000001113</c:v>
                </c:pt>
                <c:pt idx="654">
                  <c:v>0.65400000000001124</c:v>
                </c:pt>
                <c:pt idx="655">
                  <c:v>0.65500000000001135</c:v>
                </c:pt>
                <c:pt idx="656">
                  <c:v>0.65600000000001168</c:v>
                </c:pt>
                <c:pt idx="657">
                  <c:v>0.6570000000000118</c:v>
                </c:pt>
                <c:pt idx="658">
                  <c:v>0.65800000000001191</c:v>
                </c:pt>
                <c:pt idx="659">
                  <c:v>0.65900000000001202</c:v>
                </c:pt>
                <c:pt idx="660">
                  <c:v>0.66000000000001213</c:v>
                </c:pt>
                <c:pt idx="661">
                  <c:v>0.66100000000001213</c:v>
                </c:pt>
                <c:pt idx="662">
                  <c:v>0.66200000000001213</c:v>
                </c:pt>
                <c:pt idx="663">
                  <c:v>0.66300000000001214</c:v>
                </c:pt>
                <c:pt idx="664">
                  <c:v>0.66400000000001214</c:v>
                </c:pt>
                <c:pt idx="665">
                  <c:v>0.66500000000001214</c:v>
                </c:pt>
                <c:pt idx="666">
                  <c:v>0.66600000000001214</c:v>
                </c:pt>
                <c:pt idx="667">
                  <c:v>0.66700000000001214</c:v>
                </c:pt>
                <c:pt idx="668">
                  <c:v>0.66800000000001214</c:v>
                </c:pt>
                <c:pt idx="669">
                  <c:v>0.66900000000001214</c:v>
                </c:pt>
                <c:pt idx="670">
                  <c:v>0.67000000000001214</c:v>
                </c:pt>
                <c:pt idx="671">
                  <c:v>0.67100000000001214</c:v>
                </c:pt>
                <c:pt idx="672">
                  <c:v>0.67200000000001214</c:v>
                </c:pt>
                <c:pt idx="673">
                  <c:v>0.67300000000001214</c:v>
                </c:pt>
                <c:pt idx="674">
                  <c:v>0.67400000000001214</c:v>
                </c:pt>
                <c:pt idx="675">
                  <c:v>0.67500000000001215</c:v>
                </c:pt>
                <c:pt idx="676">
                  <c:v>0.67600000000001215</c:v>
                </c:pt>
                <c:pt idx="677">
                  <c:v>0.67700000000001215</c:v>
                </c:pt>
                <c:pt idx="678">
                  <c:v>0.67800000000001215</c:v>
                </c:pt>
                <c:pt idx="679">
                  <c:v>0.67900000000001215</c:v>
                </c:pt>
                <c:pt idx="680">
                  <c:v>0.68</c:v>
                </c:pt>
                <c:pt idx="681">
                  <c:v>0.68100000000000005</c:v>
                </c:pt>
                <c:pt idx="682">
                  <c:v>0.68200000000000005</c:v>
                </c:pt>
                <c:pt idx="683">
                  <c:v>0.68300000000000005</c:v>
                </c:pt>
                <c:pt idx="684">
                  <c:v>0.68400000000000005</c:v>
                </c:pt>
                <c:pt idx="685">
                  <c:v>0.68500000000000005</c:v>
                </c:pt>
                <c:pt idx="686">
                  <c:v>0.68600000000000005</c:v>
                </c:pt>
                <c:pt idx="687">
                  <c:v>0.68700000000000061</c:v>
                </c:pt>
                <c:pt idx="688">
                  <c:v>0.68799999999999994</c:v>
                </c:pt>
                <c:pt idx="689">
                  <c:v>0.68899999999999995</c:v>
                </c:pt>
                <c:pt idx="690">
                  <c:v>0.69000000000000061</c:v>
                </c:pt>
                <c:pt idx="691">
                  <c:v>0.69099999999999995</c:v>
                </c:pt>
                <c:pt idx="692">
                  <c:v>0.69199999999999995</c:v>
                </c:pt>
                <c:pt idx="693">
                  <c:v>0.69299999999999995</c:v>
                </c:pt>
                <c:pt idx="694">
                  <c:v>0.69399999999999995</c:v>
                </c:pt>
                <c:pt idx="695">
                  <c:v>0.69499999999999995</c:v>
                </c:pt>
                <c:pt idx="696">
                  <c:v>0.69599999999999995</c:v>
                </c:pt>
                <c:pt idx="697">
                  <c:v>0.69699999999999995</c:v>
                </c:pt>
                <c:pt idx="698">
                  <c:v>0.69799999999999995</c:v>
                </c:pt>
                <c:pt idx="699">
                  <c:v>0.69899999999999995</c:v>
                </c:pt>
                <c:pt idx="700">
                  <c:v>0.70000000000000062</c:v>
                </c:pt>
                <c:pt idx="701">
                  <c:v>0.70100000000000062</c:v>
                </c:pt>
                <c:pt idx="702">
                  <c:v>0.70200000000000062</c:v>
                </c:pt>
                <c:pt idx="703">
                  <c:v>0.70300000000000062</c:v>
                </c:pt>
                <c:pt idx="704">
                  <c:v>0.70400000000000063</c:v>
                </c:pt>
                <c:pt idx="705">
                  <c:v>0.70500000000000063</c:v>
                </c:pt>
                <c:pt idx="706">
                  <c:v>0.70600000000000063</c:v>
                </c:pt>
                <c:pt idx="707">
                  <c:v>0.70700000000000063</c:v>
                </c:pt>
                <c:pt idx="708">
                  <c:v>0.70800000000000063</c:v>
                </c:pt>
                <c:pt idx="709">
                  <c:v>0.70900000000000063</c:v>
                </c:pt>
                <c:pt idx="710">
                  <c:v>0.71000000000000063</c:v>
                </c:pt>
                <c:pt idx="711">
                  <c:v>0.71100000000000063</c:v>
                </c:pt>
                <c:pt idx="712">
                  <c:v>0.71200000000000063</c:v>
                </c:pt>
                <c:pt idx="713">
                  <c:v>0.71300000000000063</c:v>
                </c:pt>
                <c:pt idx="714">
                  <c:v>0.71400000000000063</c:v>
                </c:pt>
                <c:pt idx="715">
                  <c:v>0.71500000000000064</c:v>
                </c:pt>
                <c:pt idx="716">
                  <c:v>0.71600000000000064</c:v>
                </c:pt>
                <c:pt idx="717">
                  <c:v>0.71700000000000064</c:v>
                </c:pt>
                <c:pt idx="718">
                  <c:v>0.71800000000000064</c:v>
                </c:pt>
                <c:pt idx="719">
                  <c:v>0.71900000000000064</c:v>
                </c:pt>
                <c:pt idx="720">
                  <c:v>0.72000000000000064</c:v>
                </c:pt>
                <c:pt idx="721">
                  <c:v>0.72100000000000064</c:v>
                </c:pt>
                <c:pt idx="722">
                  <c:v>0.72200000000000064</c:v>
                </c:pt>
                <c:pt idx="723">
                  <c:v>0.72300000000000064</c:v>
                </c:pt>
                <c:pt idx="724">
                  <c:v>0.72400000000000064</c:v>
                </c:pt>
                <c:pt idx="725">
                  <c:v>0.72500000000000064</c:v>
                </c:pt>
                <c:pt idx="726">
                  <c:v>0.72600000000000064</c:v>
                </c:pt>
                <c:pt idx="727">
                  <c:v>0.72700000000000065</c:v>
                </c:pt>
                <c:pt idx="728">
                  <c:v>0.72800000000000065</c:v>
                </c:pt>
                <c:pt idx="729">
                  <c:v>0.72900000000000065</c:v>
                </c:pt>
                <c:pt idx="730">
                  <c:v>0.73000000000000065</c:v>
                </c:pt>
                <c:pt idx="731">
                  <c:v>0.73100000000000065</c:v>
                </c:pt>
                <c:pt idx="732">
                  <c:v>0.73200000000000065</c:v>
                </c:pt>
                <c:pt idx="733">
                  <c:v>0.73300000000000065</c:v>
                </c:pt>
                <c:pt idx="734">
                  <c:v>0.73400000000000065</c:v>
                </c:pt>
                <c:pt idx="735">
                  <c:v>0.73500000000000065</c:v>
                </c:pt>
                <c:pt idx="736">
                  <c:v>0.73600000000000065</c:v>
                </c:pt>
                <c:pt idx="737">
                  <c:v>0.73700000000000065</c:v>
                </c:pt>
                <c:pt idx="738">
                  <c:v>0.73800000000000165</c:v>
                </c:pt>
                <c:pt idx="739">
                  <c:v>0.73900000000000265</c:v>
                </c:pt>
                <c:pt idx="740">
                  <c:v>0.74000000000000365</c:v>
                </c:pt>
                <c:pt idx="741">
                  <c:v>0.74100000000000465</c:v>
                </c:pt>
                <c:pt idx="742">
                  <c:v>0.74200000000000665</c:v>
                </c:pt>
                <c:pt idx="743">
                  <c:v>0.74300000000000765</c:v>
                </c:pt>
                <c:pt idx="744">
                  <c:v>0.74400000000000865</c:v>
                </c:pt>
                <c:pt idx="745">
                  <c:v>0.74500000000000943</c:v>
                </c:pt>
                <c:pt idx="746">
                  <c:v>0.74600000000000943</c:v>
                </c:pt>
                <c:pt idx="747">
                  <c:v>0.74700000000000943</c:v>
                </c:pt>
                <c:pt idx="748">
                  <c:v>0.74800000000000944</c:v>
                </c:pt>
                <c:pt idx="749">
                  <c:v>0.74900000000000944</c:v>
                </c:pt>
                <c:pt idx="750">
                  <c:v>0.75000000000000955</c:v>
                </c:pt>
                <c:pt idx="751">
                  <c:v>0.75100000000000966</c:v>
                </c:pt>
                <c:pt idx="752">
                  <c:v>0.75200000000000977</c:v>
                </c:pt>
                <c:pt idx="753">
                  <c:v>0.75300000000000988</c:v>
                </c:pt>
                <c:pt idx="754">
                  <c:v>0.75400000000001</c:v>
                </c:pt>
                <c:pt idx="755">
                  <c:v>0.75500000000001011</c:v>
                </c:pt>
                <c:pt idx="756">
                  <c:v>0.75600000000001022</c:v>
                </c:pt>
                <c:pt idx="757">
                  <c:v>0.75700000000001033</c:v>
                </c:pt>
                <c:pt idx="758">
                  <c:v>0.75800000000001055</c:v>
                </c:pt>
                <c:pt idx="759">
                  <c:v>0.75900000000001056</c:v>
                </c:pt>
                <c:pt idx="760">
                  <c:v>0.76000000000001056</c:v>
                </c:pt>
                <c:pt idx="761">
                  <c:v>0.76100000000001056</c:v>
                </c:pt>
                <c:pt idx="762">
                  <c:v>0.76200000000001056</c:v>
                </c:pt>
                <c:pt idx="763">
                  <c:v>0.76300000000001056</c:v>
                </c:pt>
                <c:pt idx="764">
                  <c:v>0.76400000000001056</c:v>
                </c:pt>
                <c:pt idx="765">
                  <c:v>0.76500000000001056</c:v>
                </c:pt>
                <c:pt idx="766">
                  <c:v>0.76600000000001056</c:v>
                </c:pt>
                <c:pt idx="767">
                  <c:v>0.76700000000001056</c:v>
                </c:pt>
                <c:pt idx="768">
                  <c:v>0.76800000000001056</c:v>
                </c:pt>
                <c:pt idx="769">
                  <c:v>0.76900000000001056</c:v>
                </c:pt>
                <c:pt idx="770">
                  <c:v>0.77000000000001056</c:v>
                </c:pt>
                <c:pt idx="771">
                  <c:v>0.77100000000001057</c:v>
                </c:pt>
                <c:pt idx="772">
                  <c:v>0.77200000000001068</c:v>
                </c:pt>
                <c:pt idx="773">
                  <c:v>0.77300000000001068</c:v>
                </c:pt>
                <c:pt idx="774">
                  <c:v>0.77400000000001068</c:v>
                </c:pt>
                <c:pt idx="775">
                  <c:v>0.77500000000001079</c:v>
                </c:pt>
                <c:pt idx="776">
                  <c:v>0.7760000000000109</c:v>
                </c:pt>
                <c:pt idx="777">
                  <c:v>0.77700000000001102</c:v>
                </c:pt>
                <c:pt idx="778">
                  <c:v>0.77800000000001113</c:v>
                </c:pt>
                <c:pt idx="779">
                  <c:v>0.77900000000001124</c:v>
                </c:pt>
                <c:pt idx="780">
                  <c:v>0.78</c:v>
                </c:pt>
                <c:pt idx="781">
                  <c:v>0.78100000000000003</c:v>
                </c:pt>
                <c:pt idx="782">
                  <c:v>0.78200000000000003</c:v>
                </c:pt>
                <c:pt idx="783">
                  <c:v>0.78300000000000003</c:v>
                </c:pt>
                <c:pt idx="784">
                  <c:v>0.78400000000000003</c:v>
                </c:pt>
                <c:pt idx="785">
                  <c:v>0.78500000000000003</c:v>
                </c:pt>
                <c:pt idx="786">
                  <c:v>0.78600000000000003</c:v>
                </c:pt>
                <c:pt idx="787">
                  <c:v>0.78700000000000003</c:v>
                </c:pt>
                <c:pt idx="788">
                  <c:v>0.78800000000000003</c:v>
                </c:pt>
                <c:pt idx="789">
                  <c:v>0.78900000000000003</c:v>
                </c:pt>
                <c:pt idx="790">
                  <c:v>0.79</c:v>
                </c:pt>
                <c:pt idx="791">
                  <c:v>0.79100000000000004</c:v>
                </c:pt>
                <c:pt idx="792">
                  <c:v>0.79200000000000004</c:v>
                </c:pt>
                <c:pt idx="793">
                  <c:v>0.79300000000000004</c:v>
                </c:pt>
                <c:pt idx="794">
                  <c:v>0.79400000000000004</c:v>
                </c:pt>
                <c:pt idx="795">
                  <c:v>0.79500000000000004</c:v>
                </c:pt>
                <c:pt idx="796">
                  <c:v>0.79600000000000004</c:v>
                </c:pt>
                <c:pt idx="797">
                  <c:v>0.79700000000000004</c:v>
                </c:pt>
                <c:pt idx="798">
                  <c:v>0.79800000000000004</c:v>
                </c:pt>
                <c:pt idx="799">
                  <c:v>0.79900000000000004</c:v>
                </c:pt>
                <c:pt idx="800">
                  <c:v>0.8</c:v>
                </c:pt>
                <c:pt idx="801">
                  <c:v>0.80100000000000005</c:v>
                </c:pt>
                <c:pt idx="802">
                  <c:v>0.80200000000000005</c:v>
                </c:pt>
                <c:pt idx="803">
                  <c:v>0.80300000000000005</c:v>
                </c:pt>
                <c:pt idx="804">
                  <c:v>0.80400000000000005</c:v>
                </c:pt>
                <c:pt idx="805">
                  <c:v>0.80500000000000005</c:v>
                </c:pt>
                <c:pt idx="806">
                  <c:v>0.80600000000000005</c:v>
                </c:pt>
                <c:pt idx="807">
                  <c:v>0.80700000000000005</c:v>
                </c:pt>
                <c:pt idx="808">
                  <c:v>0.80800000000000005</c:v>
                </c:pt>
                <c:pt idx="809">
                  <c:v>0.80900000000000005</c:v>
                </c:pt>
                <c:pt idx="810">
                  <c:v>0.81</c:v>
                </c:pt>
                <c:pt idx="811">
                  <c:v>0.81100000000000005</c:v>
                </c:pt>
                <c:pt idx="812">
                  <c:v>0.81200000000000061</c:v>
                </c:pt>
                <c:pt idx="813">
                  <c:v>0.81299999999999994</c:v>
                </c:pt>
                <c:pt idx="814">
                  <c:v>0.81399999999999995</c:v>
                </c:pt>
                <c:pt idx="815">
                  <c:v>0.81499999999999995</c:v>
                </c:pt>
                <c:pt idx="816">
                  <c:v>0.81599999999999995</c:v>
                </c:pt>
                <c:pt idx="817">
                  <c:v>0.81699999999999995</c:v>
                </c:pt>
                <c:pt idx="818">
                  <c:v>0.81799999999999995</c:v>
                </c:pt>
                <c:pt idx="819">
                  <c:v>0.81899999999999995</c:v>
                </c:pt>
                <c:pt idx="820">
                  <c:v>0.82000000000000062</c:v>
                </c:pt>
                <c:pt idx="821">
                  <c:v>0.82099999999999995</c:v>
                </c:pt>
                <c:pt idx="822">
                  <c:v>0.82199999999999995</c:v>
                </c:pt>
                <c:pt idx="823">
                  <c:v>0.82299999999999995</c:v>
                </c:pt>
                <c:pt idx="824">
                  <c:v>0.82399999999999995</c:v>
                </c:pt>
                <c:pt idx="825">
                  <c:v>0.82500000000000062</c:v>
                </c:pt>
                <c:pt idx="826">
                  <c:v>0.82600000000000062</c:v>
                </c:pt>
                <c:pt idx="827">
                  <c:v>0.82700000000000062</c:v>
                </c:pt>
                <c:pt idx="828">
                  <c:v>0.82800000000000062</c:v>
                </c:pt>
                <c:pt idx="829">
                  <c:v>0.82900000000000063</c:v>
                </c:pt>
                <c:pt idx="830">
                  <c:v>0.83000000000000063</c:v>
                </c:pt>
                <c:pt idx="831">
                  <c:v>0.83100000000000063</c:v>
                </c:pt>
                <c:pt idx="832">
                  <c:v>0.83200000000000063</c:v>
                </c:pt>
                <c:pt idx="833">
                  <c:v>0.83300000000000063</c:v>
                </c:pt>
              </c:numCache>
            </c:numRef>
          </c:xVal>
          <c:yVal>
            <c:numRef>
              <c:f>'raw ECG data'!$N$2:$N$947</c:f>
              <c:numCache>
                <c:formatCode>General</c:formatCode>
                <c:ptCount val="946"/>
                <c:pt idx="0">
                  <c:v>-1.6712500000000081E-2</c:v>
                </c:pt>
                <c:pt idx="1">
                  <c:v>-1.63079E-2</c:v>
                </c:pt>
                <c:pt idx="2">
                  <c:v>-1.55788E-2</c:v>
                </c:pt>
                <c:pt idx="3">
                  <c:v>-1.4948700000000001E-2</c:v>
                </c:pt>
                <c:pt idx="4">
                  <c:v>-1.5424000000000005E-2</c:v>
                </c:pt>
                <c:pt idx="5">
                  <c:v>-1.8739800000000001E-2</c:v>
                </c:pt>
                <c:pt idx="6">
                  <c:v>-2.7627599999999999E-2</c:v>
                </c:pt>
                <c:pt idx="7">
                  <c:v>-4.5406900000000132E-2</c:v>
                </c:pt>
                <c:pt idx="8">
                  <c:v>-7.5207599999999999E-2</c:v>
                </c:pt>
                <c:pt idx="9">
                  <c:v>-0.11992000000000012</c:v>
                </c:pt>
                <c:pt idx="10">
                  <c:v>-0.17961099999999999</c:v>
                </c:pt>
                <c:pt idx="11">
                  <c:v>-0.24518799999999999</c:v>
                </c:pt>
                <c:pt idx="12">
                  <c:v>-0.29902200000000534</c:v>
                </c:pt>
                <c:pt idx="13">
                  <c:v>-0.32631800000000866</c:v>
                </c:pt>
                <c:pt idx="14">
                  <c:v>-0.32354000000000038</c:v>
                </c:pt>
                <c:pt idx="15">
                  <c:v>-0.29645500000000002</c:v>
                </c:pt>
                <c:pt idx="16">
                  <c:v>-0.25408400000000031</c:v>
                </c:pt>
                <c:pt idx="17">
                  <c:v>-0.20451000000000041</c:v>
                </c:pt>
                <c:pt idx="18">
                  <c:v>-0.15349900000000427</c:v>
                </c:pt>
                <c:pt idx="19">
                  <c:v>-0.10475300000000012</c:v>
                </c:pt>
                <c:pt idx="20">
                  <c:v>-6.0517200000000132E-2</c:v>
                </c:pt>
                <c:pt idx="21">
                  <c:v>-2.2088500000000011E-2</c:v>
                </c:pt>
                <c:pt idx="22">
                  <c:v>9.9818100000000007E-3</c:v>
                </c:pt>
                <c:pt idx="23">
                  <c:v>3.5764900000000002E-2</c:v>
                </c:pt>
                <c:pt idx="24">
                  <c:v>5.5642200000000003E-2</c:v>
                </c:pt>
                <c:pt idx="25">
                  <c:v>7.0065100000000019E-2</c:v>
                </c:pt>
                <c:pt idx="26">
                  <c:v>7.9565500000000011E-2</c:v>
                </c:pt>
                <c:pt idx="27">
                  <c:v>8.4813E-2</c:v>
                </c:pt>
                <c:pt idx="28">
                  <c:v>8.6502900000000021E-2</c:v>
                </c:pt>
                <c:pt idx="29">
                  <c:v>8.5217600000000018E-2</c:v>
                </c:pt>
                <c:pt idx="30">
                  <c:v>8.1411099999999986E-2</c:v>
                </c:pt>
                <c:pt idx="31">
                  <c:v>7.5412400000001753E-2</c:v>
                </c:pt>
                <c:pt idx="32">
                  <c:v>6.7517600000001537E-2</c:v>
                </c:pt>
                <c:pt idx="33">
                  <c:v>5.8142600000000023E-2</c:v>
                </c:pt>
                <c:pt idx="34">
                  <c:v>4.7738800000000033E-2</c:v>
                </c:pt>
                <c:pt idx="35">
                  <c:v>3.6677400000000492E-2</c:v>
                </c:pt>
                <c:pt idx="36">
                  <c:v>2.5264999999999999E-2</c:v>
                </c:pt>
                <c:pt idx="37">
                  <c:v>1.3663400000000242E-2</c:v>
                </c:pt>
                <c:pt idx="38">
                  <c:v>1.8778800000000266E-3</c:v>
                </c:pt>
                <c:pt idx="39">
                  <c:v>-9.9627500000002561E-3</c:v>
                </c:pt>
                <c:pt idx="40">
                  <c:v>-2.13987E-2</c:v>
                </c:pt>
                <c:pt idx="41">
                  <c:v>-3.1767200000000002E-2</c:v>
                </c:pt>
                <c:pt idx="42">
                  <c:v>-4.0392800000000034E-2</c:v>
                </c:pt>
                <c:pt idx="43">
                  <c:v>-4.6850200000000002E-2</c:v>
                </c:pt>
                <c:pt idx="44">
                  <c:v>-5.1187000000000003E-2</c:v>
                </c:pt>
                <c:pt idx="45">
                  <c:v>-5.3681E-2</c:v>
                </c:pt>
                <c:pt idx="46">
                  <c:v>-5.4528800000000002E-2</c:v>
                </c:pt>
                <c:pt idx="47">
                  <c:v>-5.3863700000000132E-2</c:v>
                </c:pt>
                <c:pt idx="48">
                  <c:v>-5.1766400000001198E-2</c:v>
                </c:pt>
                <c:pt idx="49">
                  <c:v>-4.8336600000001305E-2</c:v>
                </c:pt>
                <c:pt idx="50">
                  <c:v>-4.3855699999999997E-2</c:v>
                </c:pt>
                <c:pt idx="51">
                  <c:v>-3.8706900000000002E-2</c:v>
                </c:pt>
                <c:pt idx="52">
                  <c:v>-3.3167700000000001E-2</c:v>
                </c:pt>
                <c:pt idx="53">
                  <c:v>-2.7323300000000012E-2</c:v>
                </c:pt>
                <c:pt idx="54">
                  <c:v>-2.1175099999999999E-2</c:v>
                </c:pt>
                <c:pt idx="55">
                  <c:v>-1.48138E-2</c:v>
                </c:pt>
                <c:pt idx="56">
                  <c:v>-8.3908000000000246E-3</c:v>
                </c:pt>
                <c:pt idx="57">
                  <c:v>-2.0165499999999967E-3</c:v>
                </c:pt>
                <c:pt idx="58">
                  <c:v>4.1608000000000001E-3</c:v>
                </c:pt>
                <c:pt idx="59">
                  <c:v>9.9830600000000227E-3</c:v>
                </c:pt>
                <c:pt idx="60">
                  <c:v>1.5474E-2</c:v>
                </c:pt>
                <c:pt idx="61">
                  <c:v>2.0828699999999988E-2</c:v>
                </c:pt>
                <c:pt idx="62">
                  <c:v>2.6255000000000212E-2</c:v>
                </c:pt>
                <c:pt idx="63">
                  <c:v>3.1855899999999999E-2</c:v>
                </c:pt>
                <c:pt idx="64">
                  <c:v>3.762320000000071E-2</c:v>
                </c:pt>
                <c:pt idx="65">
                  <c:v>4.3479299999999985E-2</c:v>
                </c:pt>
                <c:pt idx="66">
                  <c:v>4.9277000000000001E-2</c:v>
                </c:pt>
                <c:pt idx="67">
                  <c:v>5.4887300000000104E-2</c:v>
                </c:pt>
                <c:pt idx="68">
                  <c:v>6.0341100000000002E-2</c:v>
                </c:pt>
                <c:pt idx="69">
                  <c:v>6.573530000000001E-2</c:v>
                </c:pt>
                <c:pt idx="70">
                  <c:v>7.096050000000001E-2</c:v>
                </c:pt>
                <c:pt idx="71">
                  <c:v>7.572050000000001E-2</c:v>
                </c:pt>
                <c:pt idx="72">
                  <c:v>7.9836300000001428E-2</c:v>
                </c:pt>
                <c:pt idx="73">
                  <c:v>8.3370600000000003E-2</c:v>
                </c:pt>
                <c:pt idx="74">
                  <c:v>8.6478799999999995E-2</c:v>
                </c:pt>
                <c:pt idx="75">
                  <c:v>8.9241100000000004E-2</c:v>
                </c:pt>
                <c:pt idx="76">
                  <c:v>9.1572300000000023E-2</c:v>
                </c:pt>
                <c:pt idx="77">
                  <c:v>9.3198800000000248E-2</c:v>
                </c:pt>
                <c:pt idx="78">
                  <c:v>9.3851600000000243E-2</c:v>
                </c:pt>
                <c:pt idx="79">
                  <c:v>9.3501600000000226E-2</c:v>
                </c:pt>
                <c:pt idx="80">
                  <c:v>9.2345700000000031E-2</c:v>
                </c:pt>
                <c:pt idx="81">
                  <c:v>9.0661100000000022E-2</c:v>
                </c:pt>
                <c:pt idx="82">
                  <c:v>8.8689600000000021E-2</c:v>
                </c:pt>
                <c:pt idx="83">
                  <c:v>8.6595600000000064E-2</c:v>
                </c:pt>
                <c:pt idx="84">
                  <c:v>8.4459500000000007E-2</c:v>
                </c:pt>
                <c:pt idx="85">
                  <c:v>8.2327600000000001E-2</c:v>
                </c:pt>
                <c:pt idx="86">
                  <c:v>8.0321100000000006E-2</c:v>
                </c:pt>
                <c:pt idx="87">
                  <c:v>7.8658400000000003E-2</c:v>
                </c:pt>
                <c:pt idx="88">
                  <c:v>7.7564100000000011E-2</c:v>
                </c:pt>
                <c:pt idx="89">
                  <c:v>7.7067300000000033E-2</c:v>
                </c:pt>
                <c:pt idx="90">
                  <c:v>7.6923599999999995E-2</c:v>
                </c:pt>
                <c:pt idx="91">
                  <c:v>7.6826199999999997E-2</c:v>
                </c:pt>
                <c:pt idx="92">
                  <c:v>7.6562500000000019E-2</c:v>
                </c:pt>
                <c:pt idx="93">
                  <c:v>7.5986400000000134E-2</c:v>
                </c:pt>
                <c:pt idx="94">
                  <c:v>7.5006800000000012E-2</c:v>
                </c:pt>
                <c:pt idx="95">
                  <c:v>7.3592700000000122E-2</c:v>
                </c:pt>
                <c:pt idx="96">
                  <c:v>7.1740399999999996E-2</c:v>
                </c:pt>
                <c:pt idx="97">
                  <c:v>6.9499000000000033E-2</c:v>
                </c:pt>
                <c:pt idx="98">
                  <c:v>6.6945400000000002E-2</c:v>
                </c:pt>
                <c:pt idx="99">
                  <c:v>6.4126800000000012E-2</c:v>
                </c:pt>
                <c:pt idx="100">
                  <c:v>6.1090199999999997E-2</c:v>
                </c:pt>
                <c:pt idx="101">
                  <c:v>5.7841500000000004E-2</c:v>
                </c:pt>
                <c:pt idx="102">
                  <c:v>5.4431500000000112E-2</c:v>
                </c:pt>
                <c:pt idx="103">
                  <c:v>5.1143999999999995E-2</c:v>
                </c:pt>
                <c:pt idx="104">
                  <c:v>4.8295200000000003E-2</c:v>
                </c:pt>
                <c:pt idx="105">
                  <c:v>4.5934099999999999E-2</c:v>
                </c:pt>
                <c:pt idx="106">
                  <c:v>4.3882600000000924E-2</c:v>
                </c:pt>
                <c:pt idx="107">
                  <c:v>4.1920499999999999E-2</c:v>
                </c:pt>
                <c:pt idx="108">
                  <c:v>3.9930899999999998E-2</c:v>
                </c:pt>
                <c:pt idx="109">
                  <c:v>3.7951100000000092E-2</c:v>
                </c:pt>
                <c:pt idx="110">
                  <c:v>3.6075599999999999E-2</c:v>
                </c:pt>
                <c:pt idx="111">
                  <c:v>3.4258200000000009E-2</c:v>
                </c:pt>
                <c:pt idx="112">
                  <c:v>3.235020000000001E-2</c:v>
                </c:pt>
                <c:pt idx="113">
                  <c:v>3.0361099999999999E-2</c:v>
                </c:pt>
                <c:pt idx="114">
                  <c:v>2.8439699999999998E-2</c:v>
                </c:pt>
                <c:pt idx="115">
                  <c:v>2.6634400000000006E-2</c:v>
                </c:pt>
                <c:pt idx="116">
                  <c:v>2.4834700000000012E-2</c:v>
                </c:pt>
                <c:pt idx="117">
                  <c:v>2.2874800000000632E-2</c:v>
                </c:pt>
                <c:pt idx="118">
                  <c:v>2.0624699999999978E-2</c:v>
                </c:pt>
                <c:pt idx="119">
                  <c:v>1.8031400000000003E-2</c:v>
                </c:pt>
                <c:pt idx="120">
                  <c:v>1.5110100000000001E-2</c:v>
                </c:pt>
                <c:pt idx="121">
                  <c:v>1.1965100000000293E-2</c:v>
                </c:pt>
                <c:pt idx="122">
                  <c:v>8.8165100000001228E-3</c:v>
                </c:pt>
                <c:pt idx="123">
                  <c:v>5.8084000000000104E-3</c:v>
                </c:pt>
                <c:pt idx="124">
                  <c:v>2.8467300000000052E-3</c:v>
                </c:pt>
                <c:pt idx="125">
                  <c:v>-2.7166700000000001E-4</c:v>
                </c:pt>
                <c:pt idx="126">
                  <c:v>-3.5925599999999999E-3</c:v>
                </c:pt>
                <c:pt idx="127">
                  <c:v>-6.8747000000000114E-3</c:v>
                </c:pt>
                <c:pt idx="128">
                  <c:v>-9.7500100000000207E-3</c:v>
                </c:pt>
                <c:pt idx="129">
                  <c:v>-1.1984700000000263E-2</c:v>
                </c:pt>
                <c:pt idx="130">
                  <c:v>-1.3573800000000021E-2</c:v>
                </c:pt>
                <c:pt idx="131">
                  <c:v>-1.4629100000000001E-2</c:v>
                </c:pt>
                <c:pt idx="132">
                  <c:v>-1.52509E-2</c:v>
                </c:pt>
                <c:pt idx="133">
                  <c:v>-1.5465500000000245E-2</c:v>
                </c:pt>
                <c:pt idx="134">
                  <c:v>-1.5259999999999998E-2</c:v>
                </c:pt>
                <c:pt idx="135">
                  <c:v>-1.47473E-2</c:v>
                </c:pt>
                <c:pt idx="136">
                  <c:v>-1.4195599999999999E-2</c:v>
                </c:pt>
                <c:pt idx="137">
                  <c:v>-1.3827200000000001E-2</c:v>
                </c:pt>
                <c:pt idx="138">
                  <c:v>-1.3818E-2</c:v>
                </c:pt>
                <c:pt idx="139">
                  <c:v>-1.4451199999999999E-2</c:v>
                </c:pt>
                <c:pt idx="140">
                  <c:v>-1.5894800000000001E-2</c:v>
                </c:pt>
                <c:pt idx="141">
                  <c:v>-1.7932E-2</c:v>
                </c:pt>
                <c:pt idx="142">
                  <c:v>-2.0100699999999978E-2</c:v>
                </c:pt>
                <c:pt idx="143">
                  <c:v>-2.2020200000000011E-2</c:v>
                </c:pt>
                <c:pt idx="144">
                  <c:v>-2.35899E-2</c:v>
                </c:pt>
                <c:pt idx="145">
                  <c:v>-2.4893300000000524E-2</c:v>
                </c:pt>
                <c:pt idx="146">
                  <c:v>-2.5988000000000001E-2</c:v>
                </c:pt>
                <c:pt idx="147">
                  <c:v>-2.6893800000000603E-2</c:v>
                </c:pt>
                <c:pt idx="148">
                  <c:v>-2.7666300000000012E-2</c:v>
                </c:pt>
                <c:pt idx="149">
                  <c:v>-2.8375600000000001E-2</c:v>
                </c:pt>
                <c:pt idx="150">
                  <c:v>-2.9208399999999999E-2</c:v>
                </c:pt>
                <c:pt idx="151">
                  <c:v>-3.0556300000000002E-2</c:v>
                </c:pt>
                <c:pt idx="152">
                  <c:v>-3.271000000000001E-2</c:v>
                </c:pt>
                <c:pt idx="153">
                  <c:v>-3.5471600000000665E-2</c:v>
                </c:pt>
                <c:pt idx="154">
                  <c:v>-3.8193100000000001E-2</c:v>
                </c:pt>
                <c:pt idx="155">
                  <c:v>-4.0139299999999996E-2</c:v>
                </c:pt>
                <c:pt idx="156">
                  <c:v>-4.0804700000000013E-2</c:v>
                </c:pt>
                <c:pt idx="157">
                  <c:v>-4.0113200000000113E-2</c:v>
                </c:pt>
                <c:pt idx="158">
                  <c:v>-3.8412599999999998E-2</c:v>
                </c:pt>
                <c:pt idx="159">
                  <c:v>-3.6187200000000051E-2</c:v>
                </c:pt>
                <c:pt idx="160">
                  <c:v>-3.3777500000000002E-2</c:v>
                </c:pt>
                <c:pt idx="161">
                  <c:v>-3.133890000000001E-2</c:v>
                </c:pt>
                <c:pt idx="162">
                  <c:v>-2.89155E-2</c:v>
                </c:pt>
                <c:pt idx="163">
                  <c:v>-2.6496200000000011E-2</c:v>
                </c:pt>
                <c:pt idx="164">
                  <c:v>-2.4122499999999453E-2</c:v>
                </c:pt>
                <c:pt idx="165">
                  <c:v>-2.1940899999999999E-2</c:v>
                </c:pt>
                <c:pt idx="166">
                  <c:v>-2.0113700000000002E-2</c:v>
                </c:pt>
                <c:pt idx="167">
                  <c:v>-1.8752899999999999E-2</c:v>
                </c:pt>
                <c:pt idx="168">
                  <c:v>-1.7838899999999998E-2</c:v>
                </c:pt>
                <c:pt idx="169">
                  <c:v>-1.7181100000000001E-2</c:v>
                </c:pt>
                <c:pt idx="170">
                  <c:v>-1.6574800000000021E-2</c:v>
                </c:pt>
                <c:pt idx="171">
                  <c:v>-1.5980000000000001E-2</c:v>
                </c:pt>
                <c:pt idx="172">
                  <c:v>-1.5520200000000001E-2</c:v>
                </c:pt>
                <c:pt idx="173">
                  <c:v>-1.5269700000000001E-2</c:v>
                </c:pt>
                <c:pt idx="174">
                  <c:v>-1.5108800000000021E-2</c:v>
                </c:pt>
                <c:pt idx="175">
                  <c:v>-1.4923499999999999E-2</c:v>
                </c:pt>
                <c:pt idx="176">
                  <c:v>-1.4760799999999999E-2</c:v>
                </c:pt>
                <c:pt idx="177">
                  <c:v>-1.4700600000000001E-2</c:v>
                </c:pt>
                <c:pt idx="178">
                  <c:v>-1.4766899999999999E-2</c:v>
                </c:pt>
                <c:pt idx="179">
                  <c:v>-1.4916499999999999E-2</c:v>
                </c:pt>
                <c:pt idx="180">
                  <c:v>-1.51141E-2</c:v>
                </c:pt>
                <c:pt idx="181">
                  <c:v>-1.5626100000000007E-2</c:v>
                </c:pt>
                <c:pt idx="182">
                  <c:v>-1.7253500000000001E-2</c:v>
                </c:pt>
                <c:pt idx="183">
                  <c:v>-2.1584300000000011E-2</c:v>
                </c:pt>
                <c:pt idx="184">
                  <c:v>-3.1318800000000001E-2</c:v>
                </c:pt>
                <c:pt idx="185">
                  <c:v>-4.9936300000000114E-2</c:v>
                </c:pt>
                <c:pt idx="186">
                  <c:v>-8.0805600000000005E-2</c:v>
                </c:pt>
                <c:pt idx="187">
                  <c:v>-0.12667499999999987</c:v>
                </c:pt>
                <c:pt idx="188">
                  <c:v>-0.18706400000000284</c:v>
                </c:pt>
                <c:pt idx="189">
                  <c:v>-0.25242800000000032</c:v>
                </c:pt>
                <c:pt idx="190">
                  <c:v>-0.30509000000000008</c:v>
                </c:pt>
                <c:pt idx="191">
                  <c:v>-0.33061300000000032</c:v>
                </c:pt>
                <c:pt idx="192">
                  <c:v>-0.32589300000000032</c:v>
                </c:pt>
                <c:pt idx="193">
                  <c:v>-0.29684300000000002</c:v>
                </c:pt>
                <c:pt idx="194">
                  <c:v>-0.25241200000000008</c:v>
                </c:pt>
                <c:pt idx="195">
                  <c:v>-0.20071200000000144</c:v>
                </c:pt>
                <c:pt idx="196">
                  <c:v>-0.14779700000000326</c:v>
                </c:pt>
                <c:pt idx="197">
                  <c:v>-9.7610200000000008E-2</c:v>
                </c:pt>
                <c:pt idx="198">
                  <c:v>-5.2362500000001401E-2</c:v>
                </c:pt>
                <c:pt idx="199">
                  <c:v>-1.32579E-2</c:v>
                </c:pt>
                <c:pt idx="200">
                  <c:v>1.9056200000000002E-2</c:v>
                </c:pt>
                <c:pt idx="201">
                  <c:v>4.4507900000000114E-2</c:v>
                </c:pt>
                <c:pt idx="202">
                  <c:v>6.3598199999999994E-2</c:v>
                </c:pt>
                <c:pt idx="203">
                  <c:v>7.706760000000161E-2</c:v>
                </c:pt>
                <c:pt idx="204">
                  <c:v>8.5538200000000023E-2</c:v>
                </c:pt>
                <c:pt idx="205">
                  <c:v>8.9574600000000268E-2</c:v>
                </c:pt>
                <c:pt idx="206">
                  <c:v>8.9827800000001248E-2</c:v>
                </c:pt>
                <c:pt idx="207">
                  <c:v>8.6951700000000007E-2</c:v>
                </c:pt>
                <c:pt idx="208">
                  <c:v>8.1551500000000068E-2</c:v>
                </c:pt>
                <c:pt idx="209">
                  <c:v>7.4206100000000011E-2</c:v>
                </c:pt>
                <c:pt idx="210">
                  <c:v>6.5377700000000011E-2</c:v>
                </c:pt>
                <c:pt idx="211">
                  <c:v>5.5325000000000013E-2</c:v>
                </c:pt>
                <c:pt idx="212">
                  <c:v>4.4212200000000534E-2</c:v>
                </c:pt>
                <c:pt idx="213">
                  <c:v>3.2261100000000056E-2</c:v>
                </c:pt>
                <c:pt idx="214">
                  <c:v>1.9831300000000041E-2</c:v>
                </c:pt>
                <c:pt idx="215">
                  <c:v>7.4649299999999998E-3</c:v>
                </c:pt>
                <c:pt idx="216">
                  <c:v>-4.2919899999999999E-3</c:v>
                </c:pt>
                <c:pt idx="217">
                  <c:v>-1.5127000000000003E-2</c:v>
                </c:pt>
                <c:pt idx="218">
                  <c:v>-2.4922799999999978E-2</c:v>
                </c:pt>
                <c:pt idx="219">
                  <c:v>-3.36587E-2</c:v>
                </c:pt>
                <c:pt idx="220">
                  <c:v>-4.1287400000000002E-2</c:v>
                </c:pt>
                <c:pt idx="221">
                  <c:v>-4.7649400000000001E-2</c:v>
                </c:pt>
                <c:pt idx="222">
                  <c:v>-5.2551099999999996E-2</c:v>
                </c:pt>
                <c:pt idx="223">
                  <c:v>-5.5819700000000014E-2</c:v>
                </c:pt>
                <c:pt idx="224">
                  <c:v>-5.7383900000001258E-2</c:v>
                </c:pt>
                <c:pt idx="225">
                  <c:v>-5.7349500000000012E-2</c:v>
                </c:pt>
                <c:pt idx="226">
                  <c:v>-5.5932500000000024E-2</c:v>
                </c:pt>
                <c:pt idx="227">
                  <c:v>-5.3373500000000004E-2</c:v>
                </c:pt>
                <c:pt idx="228">
                  <c:v>-4.9867400000001505E-2</c:v>
                </c:pt>
                <c:pt idx="229">
                  <c:v>-4.5512300000000033E-2</c:v>
                </c:pt>
                <c:pt idx="230">
                  <c:v>-4.0399000000000004E-2</c:v>
                </c:pt>
                <c:pt idx="231">
                  <c:v>-3.46985E-2</c:v>
                </c:pt>
                <c:pt idx="232">
                  <c:v>-2.8626200000000001E-2</c:v>
                </c:pt>
                <c:pt idx="233">
                  <c:v>-2.2276000000000212E-2</c:v>
                </c:pt>
                <c:pt idx="234">
                  <c:v>-1.5526900000000001E-2</c:v>
                </c:pt>
                <c:pt idx="235">
                  <c:v>-8.24014E-3</c:v>
                </c:pt>
                <c:pt idx="236">
                  <c:v>-4.8142700000000031E-4</c:v>
                </c:pt>
                <c:pt idx="237">
                  <c:v>7.4991900000001511E-3</c:v>
                </c:pt>
                <c:pt idx="238">
                  <c:v>1.5415500000000007E-2</c:v>
                </c:pt>
                <c:pt idx="239">
                  <c:v>2.2964200000000001E-2</c:v>
                </c:pt>
                <c:pt idx="240">
                  <c:v>2.987320000000071E-2</c:v>
                </c:pt>
                <c:pt idx="241">
                  <c:v>3.6098699999999997E-2</c:v>
                </c:pt>
                <c:pt idx="242">
                  <c:v>4.1832700000000014E-2</c:v>
                </c:pt>
                <c:pt idx="243">
                  <c:v>4.7240900000000002E-2</c:v>
                </c:pt>
                <c:pt idx="244">
                  <c:v>5.2328300000000001E-2</c:v>
                </c:pt>
                <c:pt idx="245">
                  <c:v>5.7064100000000013E-2</c:v>
                </c:pt>
                <c:pt idx="246">
                  <c:v>6.1463500000000004E-2</c:v>
                </c:pt>
                <c:pt idx="247">
                  <c:v>6.5554899999999999E-2</c:v>
                </c:pt>
                <c:pt idx="248">
                  <c:v>6.9380300000000034E-2</c:v>
                </c:pt>
                <c:pt idx="249">
                  <c:v>7.2993800000000039E-2</c:v>
                </c:pt>
                <c:pt idx="250">
                  <c:v>7.6410199999999998E-2</c:v>
                </c:pt>
                <c:pt idx="251">
                  <c:v>7.9589499999999994E-2</c:v>
                </c:pt>
                <c:pt idx="252">
                  <c:v>8.2463599999999998E-2</c:v>
                </c:pt>
                <c:pt idx="253">
                  <c:v>8.4983799999999998E-2</c:v>
                </c:pt>
                <c:pt idx="254">
                  <c:v>8.7207400000000004E-2</c:v>
                </c:pt>
                <c:pt idx="255">
                  <c:v>8.9254100000000267E-2</c:v>
                </c:pt>
                <c:pt idx="256">
                  <c:v>9.10889E-2</c:v>
                </c:pt>
                <c:pt idx="257">
                  <c:v>9.2509500000000022E-2</c:v>
                </c:pt>
                <c:pt idx="258">
                  <c:v>9.3337400000000223E-2</c:v>
                </c:pt>
                <c:pt idx="259">
                  <c:v>9.3445600000000004E-2</c:v>
                </c:pt>
                <c:pt idx="260">
                  <c:v>9.2745800000000045E-2</c:v>
                </c:pt>
                <c:pt idx="261">
                  <c:v>9.1267300000000023E-2</c:v>
                </c:pt>
                <c:pt idx="262">
                  <c:v>8.9207000000000022E-2</c:v>
                </c:pt>
                <c:pt idx="263">
                  <c:v>8.6885400000000002E-2</c:v>
                </c:pt>
                <c:pt idx="264">
                  <c:v>8.4596900000001266E-2</c:v>
                </c:pt>
                <c:pt idx="265">
                  <c:v>8.2532600000000025E-2</c:v>
                </c:pt>
                <c:pt idx="266">
                  <c:v>8.0823800000000098E-2</c:v>
                </c:pt>
                <c:pt idx="267">
                  <c:v>7.9508000000000023E-2</c:v>
                </c:pt>
                <c:pt idx="268">
                  <c:v>7.8506199999999998E-2</c:v>
                </c:pt>
                <c:pt idx="269">
                  <c:v>7.7743600000000523E-2</c:v>
                </c:pt>
                <c:pt idx="270">
                  <c:v>7.7197100000000032E-2</c:v>
                </c:pt>
                <c:pt idx="271">
                  <c:v>7.6773400000000033E-2</c:v>
                </c:pt>
                <c:pt idx="272">
                  <c:v>7.6226799999999997E-2</c:v>
                </c:pt>
                <c:pt idx="273">
                  <c:v>7.5286900000000004E-2</c:v>
                </c:pt>
                <c:pt idx="274">
                  <c:v>7.3824100000000004E-2</c:v>
                </c:pt>
                <c:pt idx="275">
                  <c:v>7.185770000000001E-2</c:v>
                </c:pt>
                <c:pt idx="276">
                  <c:v>6.9512400000001848E-2</c:v>
                </c:pt>
                <c:pt idx="277">
                  <c:v>6.6976599999999997E-2</c:v>
                </c:pt>
                <c:pt idx="278">
                  <c:v>6.4408499999999994E-2</c:v>
                </c:pt>
                <c:pt idx="279">
                  <c:v>6.1853100000000001E-2</c:v>
                </c:pt>
                <c:pt idx="280">
                  <c:v>5.9298300000000012E-2</c:v>
                </c:pt>
                <c:pt idx="281">
                  <c:v>5.6717400000001188E-2</c:v>
                </c:pt>
                <c:pt idx="282">
                  <c:v>5.4070000000000014E-2</c:v>
                </c:pt>
                <c:pt idx="283">
                  <c:v>5.1331799999999997E-2</c:v>
                </c:pt>
                <c:pt idx="284">
                  <c:v>4.8469000000000012E-2</c:v>
                </c:pt>
                <c:pt idx="285">
                  <c:v>4.5505000000000004E-2</c:v>
                </c:pt>
                <c:pt idx="286">
                  <c:v>4.2550900000000003E-2</c:v>
                </c:pt>
                <c:pt idx="287">
                  <c:v>3.9735699999999999E-2</c:v>
                </c:pt>
                <c:pt idx="288">
                  <c:v>3.720350000000066E-2</c:v>
                </c:pt>
                <c:pt idx="289">
                  <c:v>3.5003400000000011E-2</c:v>
                </c:pt>
                <c:pt idx="290">
                  <c:v>3.2978599999999997E-2</c:v>
                </c:pt>
                <c:pt idx="291">
                  <c:v>3.0943600000000012E-2</c:v>
                </c:pt>
                <c:pt idx="292">
                  <c:v>2.8828699999999978E-2</c:v>
                </c:pt>
                <c:pt idx="293">
                  <c:v>2.6640400000000002E-2</c:v>
                </c:pt>
                <c:pt idx="294">
                  <c:v>2.4453300000000212E-2</c:v>
                </c:pt>
                <c:pt idx="295">
                  <c:v>2.2327199999999998E-2</c:v>
                </c:pt>
                <c:pt idx="296">
                  <c:v>2.0247100000000212E-2</c:v>
                </c:pt>
                <c:pt idx="297">
                  <c:v>1.8148500000000001E-2</c:v>
                </c:pt>
                <c:pt idx="298">
                  <c:v>1.5877100000000005E-2</c:v>
                </c:pt>
                <c:pt idx="299">
                  <c:v>1.32344E-2</c:v>
                </c:pt>
                <c:pt idx="300">
                  <c:v>1.0162100000000021E-2</c:v>
                </c:pt>
                <c:pt idx="301">
                  <c:v>6.8119000000000113E-3</c:v>
                </c:pt>
                <c:pt idx="302">
                  <c:v>3.4171800000000613E-3</c:v>
                </c:pt>
                <c:pt idx="303">
                  <c:v>1.3482500000000424E-4</c:v>
                </c:pt>
                <c:pt idx="304">
                  <c:v>-3.0122999999999999E-3</c:v>
                </c:pt>
                <c:pt idx="305">
                  <c:v>-6.0372000000000134E-3</c:v>
                </c:pt>
                <c:pt idx="306">
                  <c:v>-8.8817600000000007E-3</c:v>
                </c:pt>
                <c:pt idx="307">
                  <c:v>-1.1483200000000001E-2</c:v>
                </c:pt>
                <c:pt idx="308">
                  <c:v>-1.3819000000000001E-2</c:v>
                </c:pt>
                <c:pt idx="309">
                  <c:v>-1.5801200000000001E-2</c:v>
                </c:pt>
                <c:pt idx="310">
                  <c:v>-1.7298999999999998E-2</c:v>
                </c:pt>
                <c:pt idx="311">
                  <c:v>-1.8295700000000005E-2</c:v>
                </c:pt>
                <c:pt idx="312">
                  <c:v>-1.8914900000000002E-2</c:v>
                </c:pt>
                <c:pt idx="313">
                  <c:v>-1.9344500000000393E-2</c:v>
                </c:pt>
                <c:pt idx="314">
                  <c:v>-1.973750000000031E-2</c:v>
                </c:pt>
                <c:pt idx="315">
                  <c:v>-2.01578E-2</c:v>
                </c:pt>
                <c:pt idx="316">
                  <c:v>-2.0605499999999999E-2</c:v>
                </c:pt>
                <c:pt idx="317">
                  <c:v>-2.1082300000000498E-2</c:v>
                </c:pt>
                <c:pt idx="318">
                  <c:v>-2.1723900000000011E-2</c:v>
                </c:pt>
                <c:pt idx="319">
                  <c:v>-2.2908299999999999E-2</c:v>
                </c:pt>
                <c:pt idx="320">
                  <c:v>-2.5127199999999988E-2</c:v>
                </c:pt>
                <c:pt idx="321">
                  <c:v>-2.86696E-2</c:v>
                </c:pt>
                <c:pt idx="322">
                  <c:v>-3.3377499999999997E-2</c:v>
                </c:pt>
                <c:pt idx="323">
                  <c:v>-3.8632899999999998E-2</c:v>
                </c:pt>
                <c:pt idx="324">
                  <c:v>-4.3665099999999978E-2</c:v>
                </c:pt>
                <c:pt idx="325">
                  <c:v>-4.7862200000001458E-2</c:v>
                </c:pt>
                <c:pt idx="326">
                  <c:v>-5.0788100000000003E-2</c:v>
                </c:pt>
                <c:pt idx="327">
                  <c:v>-5.2161700000000012E-2</c:v>
                </c:pt>
                <c:pt idx="328">
                  <c:v>-5.1866500000000024E-2</c:v>
                </c:pt>
                <c:pt idx="329">
                  <c:v>-4.9897400000001597E-2</c:v>
                </c:pt>
                <c:pt idx="330">
                  <c:v>-4.6367400000000114E-2</c:v>
                </c:pt>
                <c:pt idx="331">
                  <c:v>-4.1593500000000012E-2</c:v>
                </c:pt>
                <c:pt idx="332">
                  <c:v>-3.6145600000000014E-2</c:v>
                </c:pt>
                <c:pt idx="333">
                  <c:v>-3.0661600000000011E-2</c:v>
                </c:pt>
                <c:pt idx="334">
                  <c:v>-2.5517300000000052E-2</c:v>
                </c:pt>
                <c:pt idx="335">
                  <c:v>-2.0810000000000002E-2</c:v>
                </c:pt>
                <c:pt idx="336">
                  <c:v>-1.6665400000000281E-2</c:v>
                </c:pt>
                <c:pt idx="337">
                  <c:v>-1.34132E-2</c:v>
                </c:pt>
                <c:pt idx="338">
                  <c:v>-1.1408000000000001E-2</c:v>
                </c:pt>
                <c:pt idx="339">
                  <c:v>-1.0788900000000001E-2</c:v>
                </c:pt>
                <c:pt idx="340">
                  <c:v>-1.1449100000000201E-2</c:v>
                </c:pt>
                <c:pt idx="341">
                  <c:v>-1.3087500000000201E-2</c:v>
                </c:pt>
                <c:pt idx="342">
                  <c:v>-1.52727E-2</c:v>
                </c:pt>
                <c:pt idx="343">
                  <c:v>-1.7551299999999999E-2</c:v>
                </c:pt>
                <c:pt idx="344">
                  <c:v>-1.9601300000000328E-2</c:v>
                </c:pt>
                <c:pt idx="345">
                  <c:v>-2.1337300000000569E-2</c:v>
                </c:pt>
                <c:pt idx="346">
                  <c:v>-2.2811500000000012E-2</c:v>
                </c:pt>
                <c:pt idx="347">
                  <c:v>-2.3998799999999973E-2</c:v>
                </c:pt>
                <c:pt idx="348">
                  <c:v>-2.4768499999999527E-2</c:v>
                </c:pt>
                <c:pt idx="349">
                  <c:v>-2.5018300000000011E-2</c:v>
                </c:pt>
                <c:pt idx="350">
                  <c:v>-2.4760999999999988E-2</c:v>
                </c:pt>
                <c:pt idx="351">
                  <c:v>-2.4165499999999968E-2</c:v>
                </c:pt>
                <c:pt idx="352">
                  <c:v>-2.3661800000000011E-2</c:v>
                </c:pt>
                <c:pt idx="353">
                  <c:v>-2.4160299999999978E-2</c:v>
                </c:pt>
                <c:pt idx="354">
                  <c:v>-2.7410200000000252E-2</c:v>
                </c:pt>
                <c:pt idx="355">
                  <c:v>-3.6413700000000292E-2</c:v>
                </c:pt>
                <c:pt idx="356">
                  <c:v>-5.5081700000000004E-2</c:v>
                </c:pt>
                <c:pt idx="357">
                  <c:v>-8.722110000000001E-2</c:v>
                </c:pt>
                <c:pt idx="358">
                  <c:v>-0.13588600000000001</c:v>
                </c:pt>
                <c:pt idx="359">
                  <c:v>-0.20046100000000044</c:v>
                </c:pt>
                <c:pt idx="360">
                  <c:v>-0.27070500000000003</c:v>
                </c:pt>
                <c:pt idx="361">
                  <c:v>-0.32781200000000854</c:v>
                </c:pt>
                <c:pt idx="362">
                  <c:v>-0.35619500000000004</c:v>
                </c:pt>
                <c:pt idx="363">
                  <c:v>-0.35228400000000032</c:v>
                </c:pt>
                <c:pt idx="364">
                  <c:v>-0.32243300000000008</c:v>
                </c:pt>
                <c:pt idx="365">
                  <c:v>-0.27652100000000002</c:v>
                </c:pt>
                <c:pt idx="366">
                  <c:v>-0.223302</c:v>
                </c:pt>
                <c:pt idx="367">
                  <c:v>-0.16853299999999999</c:v>
                </c:pt>
                <c:pt idx="368">
                  <c:v>-0.115608</c:v>
                </c:pt>
                <c:pt idx="369">
                  <c:v>-6.7071900000000004E-2</c:v>
                </c:pt>
                <c:pt idx="370">
                  <c:v>-2.5040400000000001E-2</c:v>
                </c:pt>
                <c:pt idx="371">
                  <c:v>9.5225200000000048E-3</c:v>
                </c:pt>
                <c:pt idx="372">
                  <c:v>3.7054600000000014E-2</c:v>
                </c:pt>
                <c:pt idx="373">
                  <c:v>5.8527099999999999E-2</c:v>
                </c:pt>
                <c:pt idx="374">
                  <c:v>7.4686800000000012E-2</c:v>
                </c:pt>
                <c:pt idx="375">
                  <c:v>8.6138900000000004E-2</c:v>
                </c:pt>
                <c:pt idx="376">
                  <c:v>9.3576800000002416E-2</c:v>
                </c:pt>
                <c:pt idx="377">
                  <c:v>9.7523900000000024E-2</c:v>
                </c:pt>
                <c:pt idx="378">
                  <c:v>9.8086200000000026E-2</c:v>
                </c:pt>
                <c:pt idx="379">
                  <c:v>9.5325500000000063E-2</c:v>
                </c:pt>
                <c:pt idx="380">
                  <c:v>8.9644800000001745E-2</c:v>
                </c:pt>
                <c:pt idx="381">
                  <c:v>8.1658100000000025E-2</c:v>
                </c:pt>
                <c:pt idx="382">
                  <c:v>7.1815000000000004E-2</c:v>
                </c:pt>
                <c:pt idx="383">
                  <c:v>6.0269299999999998E-2</c:v>
                </c:pt>
                <c:pt idx="384">
                  <c:v>4.7305500000000014E-2</c:v>
                </c:pt>
                <c:pt idx="385">
                  <c:v>3.3603800000000052E-2</c:v>
                </c:pt>
                <c:pt idx="386">
                  <c:v>1.980140000000041E-2</c:v>
                </c:pt>
                <c:pt idx="387">
                  <c:v>6.3108299999999999E-3</c:v>
                </c:pt>
                <c:pt idx="388">
                  <c:v>-6.2885300000000014E-3</c:v>
                </c:pt>
                <c:pt idx="389">
                  <c:v>-1.7166299999999999E-2</c:v>
                </c:pt>
                <c:pt idx="390">
                  <c:v>-2.5748799999999988E-2</c:v>
                </c:pt>
                <c:pt idx="391">
                  <c:v>-3.2043400000000256E-2</c:v>
                </c:pt>
                <c:pt idx="392">
                  <c:v>-3.6385700000000042E-2</c:v>
                </c:pt>
                <c:pt idx="393">
                  <c:v>-3.9069899999999998E-2</c:v>
                </c:pt>
                <c:pt idx="394">
                  <c:v>-4.0202500000000002E-2</c:v>
                </c:pt>
                <c:pt idx="395">
                  <c:v>-3.9839500000000055E-2</c:v>
                </c:pt>
                <c:pt idx="396">
                  <c:v>-3.8008500000000001E-2</c:v>
                </c:pt>
                <c:pt idx="397">
                  <c:v>-3.4731400000000009E-2</c:v>
                </c:pt>
                <c:pt idx="398">
                  <c:v>-3.0467800000000052E-2</c:v>
                </c:pt>
                <c:pt idx="399">
                  <c:v>-2.6093600000000012E-2</c:v>
                </c:pt>
                <c:pt idx="400">
                  <c:v>-2.21634E-2</c:v>
                </c:pt>
                <c:pt idx="401">
                  <c:v>-1.8600700000000261E-2</c:v>
                </c:pt>
                <c:pt idx="402">
                  <c:v>-1.5049800000000021E-2</c:v>
                </c:pt>
                <c:pt idx="403">
                  <c:v>-1.1263000000000021E-2</c:v>
                </c:pt>
                <c:pt idx="404">
                  <c:v>-7.2598200000001415E-3</c:v>
                </c:pt>
                <c:pt idx="405">
                  <c:v>-3.244120000000102E-3</c:v>
                </c:pt>
                <c:pt idx="406">
                  <c:v>6.6998800000000103E-4</c:v>
                </c:pt>
                <c:pt idx="407">
                  <c:v>4.5358800000000034E-3</c:v>
                </c:pt>
                <c:pt idx="408">
                  <c:v>8.5268800000000266E-3</c:v>
                </c:pt>
                <c:pt idx="409">
                  <c:v>1.30572E-2</c:v>
                </c:pt>
                <c:pt idx="410">
                  <c:v>1.8563100000000308E-2</c:v>
                </c:pt>
                <c:pt idx="411">
                  <c:v>2.5103000000000011E-2</c:v>
                </c:pt>
                <c:pt idx="412">
                  <c:v>3.2308799999999999E-2</c:v>
                </c:pt>
                <c:pt idx="413">
                  <c:v>3.9503499999999997E-2</c:v>
                </c:pt>
                <c:pt idx="414">
                  <c:v>4.6113399999999999E-2</c:v>
                </c:pt>
                <c:pt idx="415">
                  <c:v>5.2200600000000014E-2</c:v>
                </c:pt>
                <c:pt idx="416">
                  <c:v>5.8322600000000134E-2</c:v>
                </c:pt>
                <c:pt idx="417">
                  <c:v>6.4782100000000134E-2</c:v>
                </c:pt>
                <c:pt idx="418">
                  <c:v>7.1223400000000006E-2</c:v>
                </c:pt>
                <c:pt idx="419">
                  <c:v>7.6922199999999996E-2</c:v>
                </c:pt>
                <c:pt idx="420">
                  <c:v>8.13334E-2</c:v>
                </c:pt>
                <c:pt idx="421">
                  <c:v>8.4454200000000063E-2</c:v>
                </c:pt>
                <c:pt idx="422">
                  <c:v>8.6754100000000264E-2</c:v>
                </c:pt>
                <c:pt idx="423">
                  <c:v>8.8729900000001263E-2</c:v>
                </c:pt>
                <c:pt idx="424">
                  <c:v>9.0508900000000225E-2</c:v>
                </c:pt>
                <c:pt idx="425">
                  <c:v>9.194670000000002E-2</c:v>
                </c:pt>
                <c:pt idx="426">
                  <c:v>9.2960200000000021E-2</c:v>
                </c:pt>
                <c:pt idx="427">
                  <c:v>9.3424800000001765E-2</c:v>
                </c:pt>
                <c:pt idx="428">
                  <c:v>9.3064100000000746E-2</c:v>
                </c:pt>
                <c:pt idx="429">
                  <c:v>9.2014900000000024E-2</c:v>
                </c:pt>
                <c:pt idx="430">
                  <c:v>9.0972900000000023E-2</c:v>
                </c:pt>
                <c:pt idx="431">
                  <c:v>9.0429500000000024E-2</c:v>
                </c:pt>
                <c:pt idx="432">
                  <c:v>9.0245400000000003E-2</c:v>
                </c:pt>
                <c:pt idx="433">
                  <c:v>8.9965900000000265E-2</c:v>
                </c:pt>
                <c:pt idx="434">
                  <c:v>8.9260900000000046E-2</c:v>
                </c:pt>
                <c:pt idx="435">
                  <c:v>8.8111500000000023E-2</c:v>
                </c:pt>
                <c:pt idx="436">
                  <c:v>8.6693600000000023E-2</c:v>
                </c:pt>
                <c:pt idx="437">
                  <c:v>8.5158200000000003E-2</c:v>
                </c:pt>
                <c:pt idx="438">
                  <c:v>8.3558300000003027E-2</c:v>
                </c:pt>
                <c:pt idx="439">
                  <c:v>8.1722000000000045E-2</c:v>
                </c:pt>
                <c:pt idx="440">
                  <c:v>7.9316400000002271E-2</c:v>
                </c:pt>
                <c:pt idx="441">
                  <c:v>7.6257400000000003E-2</c:v>
                </c:pt>
                <c:pt idx="442">
                  <c:v>7.2851700000000019E-2</c:v>
                </c:pt>
                <c:pt idx="443">
                  <c:v>6.953800000000003E-2</c:v>
                </c:pt>
                <c:pt idx="444">
                  <c:v>6.6614800000000002E-2</c:v>
                </c:pt>
                <c:pt idx="445">
                  <c:v>6.4316600000002264E-2</c:v>
                </c:pt>
                <c:pt idx="446">
                  <c:v>6.2818200000000504E-2</c:v>
                </c:pt>
                <c:pt idx="447">
                  <c:v>6.2063500000000923E-2</c:v>
                </c:pt>
                <c:pt idx="448">
                  <c:v>6.1881800000000001E-2</c:v>
                </c:pt>
                <c:pt idx="449">
                  <c:v>6.1924399999999977E-2</c:v>
                </c:pt>
                <c:pt idx="450">
                  <c:v>6.1617199999999997E-2</c:v>
                </c:pt>
                <c:pt idx="451">
                  <c:v>6.0628999999999995E-2</c:v>
                </c:pt>
                <c:pt idx="452">
                  <c:v>5.9048200000000023E-2</c:v>
                </c:pt>
                <c:pt idx="453">
                  <c:v>5.7151199999999985E-2</c:v>
                </c:pt>
                <c:pt idx="454">
                  <c:v>5.5345800000000001E-2</c:v>
                </c:pt>
                <c:pt idx="455">
                  <c:v>5.3918000000000021E-2</c:v>
                </c:pt>
                <c:pt idx="456">
                  <c:v>5.2663399999999999E-2</c:v>
                </c:pt>
                <c:pt idx="457">
                  <c:v>5.1111900000000002E-2</c:v>
                </c:pt>
                <c:pt idx="458">
                  <c:v>4.8935600000000003E-2</c:v>
                </c:pt>
                <c:pt idx="459">
                  <c:v>4.5997000000000024E-2</c:v>
                </c:pt>
                <c:pt idx="460">
                  <c:v>4.2358700000000013E-2</c:v>
                </c:pt>
                <c:pt idx="461">
                  <c:v>3.8215100000000002E-2</c:v>
                </c:pt>
                <c:pt idx="462">
                  <c:v>3.3698800000000001E-2</c:v>
                </c:pt>
                <c:pt idx="463">
                  <c:v>2.8916399999999988E-2</c:v>
                </c:pt>
                <c:pt idx="464">
                  <c:v>2.41725E-2</c:v>
                </c:pt>
                <c:pt idx="465">
                  <c:v>1.9830300000000203E-2</c:v>
                </c:pt>
                <c:pt idx="466">
                  <c:v>1.5905800000000001E-2</c:v>
                </c:pt>
                <c:pt idx="467">
                  <c:v>1.22919E-2</c:v>
                </c:pt>
                <c:pt idx="468">
                  <c:v>9.2276800000000003E-3</c:v>
                </c:pt>
                <c:pt idx="469">
                  <c:v>7.0843000000000034E-3</c:v>
                </c:pt>
                <c:pt idx="470">
                  <c:v>5.8502500000000134E-3</c:v>
                </c:pt>
                <c:pt idx="471">
                  <c:v>5.0004600000000034E-3</c:v>
                </c:pt>
                <c:pt idx="472">
                  <c:v>3.8986799999999999E-3</c:v>
                </c:pt>
                <c:pt idx="473">
                  <c:v>2.3096200000000001E-3</c:v>
                </c:pt>
                <c:pt idx="474">
                  <c:v>3.8899500000000612E-4</c:v>
                </c:pt>
                <c:pt idx="475">
                  <c:v>-1.5601000000000267E-3</c:v>
                </c:pt>
                <c:pt idx="476">
                  <c:v>-3.1608200000000654E-3</c:v>
                </c:pt>
                <c:pt idx="477">
                  <c:v>-4.1677199999999946E-3</c:v>
                </c:pt>
                <c:pt idx="478">
                  <c:v>-4.6631399999999996E-3</c:v>
                </c:pt>
                <c:pt idx="479">
                  <c:v>-5.0063100000000034E-3</c:v>
                </c:pt>
                <c:pt idx="480">
                  <c:v>-5.7580400000001022E-3</c:v>
                </c:pt>
                <c:pt idx="481">
                  <c:v>-7.343420000000103E-3</c:v>
                </c:pt>
                <c:pt idx="482">
                  <c:v>-9.5943300000000068E-3</c:v>
                </c:pt>
                <c:pt idx="483">
                  <c:v>-1.18373E-2</c:v>
                </c:pt>
                <c:pt idx="484">
                  <c:v>-1.3476100000000001E-2</c:v>
                </c:pt>
                <c:pt idx="485">
                  <c:v>-1.4434199999999999E-2</c:v>
                </c:pt>
                <c:pt idx="486">
                  <c:v>-1.4917999999999996E-2</c:v>
                </c:pt>
                <c:pt idx="487">
                  <c:v>-1.5111400000000001E-2</c:v>
                </c:pt>
                <c:pt idx="488">
                  <c:v>-1.5310700000000003E-2</c:v>
                </c:pt>
                <c:pt idx="489">
                  <c:v>-1.5874200000000002E-2</c:v>
                </c:pt>
                <c:pt idx="490">
                  <c:v>-1.7027299999999999E-2</c:v>
                </c:pt>
                <c:pt idx="491">
                  <c:v>-1.8851099999999999E-2</c:v>
                </c:pt>
                <c:pt idx="492">
                  <c:v>-2.12234E-2</c:v>
                </c:pt>
                <c:pt idx="493">
                  <c:v>-2.38581E-2</c:v>
                </c:pt>
                <c:pt idx="494">
                  <c:v>-2.6388399999999999E-2</c:v>
                </c:pt>
                <c:pt idx="495">
                  <c:v>-2.8333899999999999E-2</c:v>
                </c:pt>
                <c:pt idx="496">
                  <c:v>-2.9337300000000052E-2</c:v>
                </c:pt>
                <c:pt idx="497">
                  <c:v>-2.9388299999999989E-2</c:v>
                </c:pt>
                <c:pt idx="498">
                  <c:v>-2.8717999999999997E-2</c:v>
                </c:pt>
                <c:pt idx="499">
                  <c:v>-2.7578100000000012E-2</c:v>
                </c:pt>
                <c:pt idx="500">
                  <c:v>-2.6058399999999999E-2</c:v>
                </c:pt>
                <c:pt idx="501">
                  <c:v>-2.42127E-2</c:v>
                </c:pt>
                <c:pt idx="502">
                  <c:v>-2.2307400000000002E-2</c:v>
                </c:pt>
                <c:pt idx="503">
                  <c:v>-2.0639900000000634E-2</c:v>
                </c:pt>
                <c:pt idx="504">
                  <c:v>-1.9169300000000021E-2</c:v>
                </c:pt>
                <c:pt idx="505">
                  <c:v>-1.7591599999999999E-2</c:v>
                </c:pt>
                <c:pt idx="506">
                  <c:v>-1.57185E-2</c:v>
                </c:pt>
                <c:pt idx="507">
                  <c:v>-1.3663700000000101E-2</c:v>
                </c:pt>
                <c:pt idx="508">
                  <c:v>-1.1725299999999999E-2</c:v>
                </c:pt>
                <c:pt idx="509">
                  <c:v>-1.0100300000000001E-2</c:v>
                </c:pt>
                <c:pt idx="510">
                  <c:v>-8.7647700000000033E-3</c:v>
                </c:pt>
                <c:pt idx="511">
                  <c:v>-7.7593100000001277E-3</c:v>
                </c:pt>
                <c:pt idx="512">
                  <c:v>-7.3476000000000114E-3</c:v>
                </c:pt>
                <c:pt idx="513">
                  <c:v>-7.6296900000000934E-3</c:v>
                </c:pt>
                <c:pt idx="514">
                  <c:v>-8.2875300000000048E-3</c:v>
                </c:pt>
                <c:pt idx="515">
                  <c:v>-8.8535300000003609E-3</c:v>
                </c:pt>
                <c:pt idx="516">
                  <c:v>-9.0460800000000067E-3</c:v>
                </c:pt>
                <c:pt idx="517">
                  <c:v>-8.8719100000000228E-3</c:v>
                </c:pt>
                <c:pt idx="518">
                  <c:v>-8.5260600000000002E-3</c:v>
                </c:pt>
                <c:pt idx="519">
                  <c:v>-8.2119800000000007E-3</c:v>
                </c:pt>
                <c:pt idx="520">
                  <c:v>-8.0366000000000066E-3</c:v>
                </c:pt>
                <c:pt idx="521">
                  <c:v>-8.1793800000000208E-3</c:v>
                </c:pt>
                <c:pt idx="522">
                  <c:v>-9.0560700000000046E-3</c:v>
                </c:pt>
                <c:pt idx="523">
                  <c:v>-1.1345299999999999E-2</c:v>
                </c:pt>
                <c:pt idx="524">
                  <c:v>-1.6310300000000003E-2</c:v>
                </c:pt>
                <c:pt idx="525">
                  <c:v>-2.6139300000000584E-2</c:v>
                </c:pt>
                <c:pt idx="526">
                  <c:v>-4.3719899999999999E-2</c:v>
                </c:pt>
                <c:pt idx="527">
                  <c:v>-7.2189299999999998E-2</c:v>
                </c:pt>
                <c:pt idx="528">
                  <c:v>-0.11456400000000012</c:v>
                </c:pt>
                <c:pt idx="529">
                  <c:v>-0.17136699999999999</c:v>
                </c:pt>
                <c:pt idx="530">
                  <c:v>-0.23480100000000001</c:v>
                </c:pt>
                <c:pt idx="531">
                  <c:v>-0.28770600000000002</c:v>
                </c:pt>
                <c:pt idx="532">
                  <c:v>-0.31429200000000002</c:v>
                </c:pt>
                <c:pt idx="533">
                  <c:v>-0.31055000000000038</c:v>
                </c:pt>
                <c:pt idx="534">
                  <c:v>-0.28276200000000001</c:v>
                </c:pt>
                <c:pt idx="535">
                  <c:v>-0.24040600000000284</c:v>
                </c:pt>
                <c:pt idx="536">
                  <c:v>-0.19173699999999999</c:v>
                </c:pt>
                <c:pt idx="537">
                  <c:v>-0.14261799999999999</c:v>
                </c:pt>
                <c:pt idx="538">
                  <c:v>-9.6677300000000063E-2</c:v>
                </c:pt>
                <c:pt idx="539">
                  <c:v>-5.5853700000000034E-2</c:v>
                </c:pt>
                <c:pt idx="540">
                  <c:v>-2.10224E-2</c:v>
                </c:pt>
                <c:pt idx="541">
                  <c:v>7.6023000000000123E-3</c:v>
                </c:pt>
                <c:pt idx="542">
                  <c:v>3.0244099999999999E-2</c:v>
                </c:pt>
                <c:pt idx="543">
                  <c:v>4.7431200000000014E-2</c:v>
                </c:pt>
                <c:pt idx="544">
                  <c:v>5.9752200000001608E-2</c:v>
                </c:pt>
                <c:pt idx="545">
                  <c:v>6.7643599999999998E-2</c:v>
                </c:pt>
                <c:pt idx="546">
                  <c:v>7.1533299999999994E-2</c:v>
                </c:pt>
                <c:pt idx="547">
                  <c:v>7.1915000000000007E-2</c:v>
                </c:pt>
                <c:pt idx="548">
                  <c:v>6.9208800000000001E-2</c:v>
                </c:pt>
                <c:pt idx="549">
                  <c:v>6.3822000000000004E-2</c:v>
                </c:pt>
                <c:pt idx="550">
                  <c:v>5.6317400000000933E-2</c:v>
                </c:pt>
                <c:pt idx="551">
                  <c:v>4.7320300000000003E-2</c:v>
                </c:pt>
                <c:pt idx="552">
                  <c:v>3.73005E-2</c:v>
                </c:pt>
                <c:pt idx="553">
                  <c:v>2.6535200000000557E-2</c:v>
                </c:pt>
                <c:pt idx="554">
                  <c:v>1.5267800000000041E-2</c:v>
                </c:pt>
                <c:pt idx="555">
                  <c:v>3.7778900000000762E-3</c:v>
                </c:pt>
                <c:pt idx="556">
                  <c:v>-7.6924700000000033E-3</c:v>
                </c:pt>
                <c:pt idx="557">
                  <c:v>-1.8902400000000315E-2</c:v>
                </c:pt>
                <c:pt idx="558">
                  <c:v>-2.9516599999999987E-2</c:v>
                </c:pt>
                <c:pt idx="559">
                  <c:v>-3.9142099999999999E-2</c:v>
                </c:pt>
                <c:pt idx="560">
                  <c:v>-4.7425200000000001E-2</c:v>
                </c:pt>
                <c:pt idx="561">
                  <c:v>-5.4047400000000113E-2</c:v>
                </c:pt>
                <c:pt idx="562">
                  <c:v>-5.8749799999999998E-2</c:v>
                </c:pt>
                <c:pt idx="563">
                  <c:v>-6.1468100000000012E-2</c:v>
                </c:pt>
                <c:pt idx="564">
                  <c:v>-6.2399900000001153E-2</c:v>
                </c:pt>
                <c:pt idx="565">
                  <c:v>-6.1887900000000023E-2</c:v>
                </c:pt>
                <c:pt idx="566">
                  <c:v>-6.0242299999999999E-2</c:v>
                </c:pt>
                <c:pt idx="567">
                  <c:v>-5.7645699999999987E-2</c:v>
                </c:pt>
                <c:pt idx="568">
                  <c:v>-5.4135500000000003E-2</c:v>
                </c:pt>
                <c:pt idx="569">
                  <c:v>-4.9607900000000024E-2</c:v>
                </c:pt>
                <c:pt idx="570">
                  <c:v>-4.3912500000000014E-2</c:v>
                </c:pt>
                <c:pt idx="571">
                  <c:v>-3.7069600000000001E-2</c:v>
                </c:pt>
                <c:pt idx="572">
                  <c:v>-2.9349900000000002E-2</c:v>
                </c:pt>
                <c:pt idx="573">
                  <c:v>-2.1209599999999999E-2</c:v>
                </c:pt>
                <c:pt idx="574">
                  <c:v>-1.3096500000000001E-2</c:v>
                </c:pt>
                <c:pt idx="575">
                  <c:v>-5.1619600000000002E-3</c:v>
                </c:pt>
                <c:pt idx="576">
                  <c:v>2.6895000000000647E-3</c:v>
                </c:pt>
                <c:pt idx="577">
                  <c:v>1.0496E-2</c:v>
                </c:pt>
                <c:pt idx="578">
                  <c:v>1.8076499999999999E-2</c:v>
                </c:pt>
                <c:pt idx="579">
                  <c:v>2.5120499999999928E-2</c:v>
                </c:pt>
                <c:pt idx="580">
                  <c:v>3.1479600000000663E-2</c:v>
                </c:pt>
                <c:pt idx="581">
                  <c:v>3.7353499999999998E-2</c:v>
                </c:pt>
                <c:pt idx="582">
                  <c:v>4.3095899999999999E-2</c:v>
                </c:pt>
                <c:pt idx="583">
                  <c:v>4.8868900000000014E-2</c:v>
                </c:pt>
                <c:pt idx="584">
                  <c:v>5.4534000000000034E-2</c:v>
                </c:pt>
                <c:pt idx="585">
                  <c:v>5.9832500000001412E-2</c:v>
                </c:pt>
                <c:pt idx="586">
                  <c:v>6.4625699999999994E-2</c:v>
                </c:pt>
                <c:pt idx="587">
                  <c:v>6.8948999999999996E-2</c:v>
                </c:pt>
                <c:pt idx="588">
                  <c:v>7.2880800000000009E-2</c:v>
                </c:pt>
                <c:pt idx="589">
                  <c:v>7.6507599999999995E-2</c:v>
                </c:pt>
                <c:pt idx="590">
                  <c:v>7.9938200000000514E-2</c:v>
                </c:pt>
                <c:pt idx="591">
                  <c:v>8.3223200000000025E-2</c:v>
                </c:pt>
                <c:pt idx="592">
                  <c:v>8.63154E-2</c:v>
                </c:pt>
                <c:pt idx="593">
                  <c:v>8.9094400000000767E-2</c:v>
                </c:pt>
                <c:pt idx="594">
                  <c:v>9.1493600000000008E-2</c:v>
                </c:pt>
                <c:pt idx="595">
                  <c:v>9.3565500000002577E-2</c:v>
                </c:pt>
                <c:pt idx="596">
                  <c:v>9.5311800000000002E-2</c:v>
                </c:pt>
                <c:pt idx="597">
                  <c:v>9.6662000000000026E-2</c:v>
                </c:pt>
                <c:pt idx="598">
                  <c:v>9.7630700000000001E-2</c:v>
                </c:pt>
                <c:pt idx="599">
                  <c:v>9.8178000000000043E-2</c:v>
                </c:pt>
                <c:pt idx="600">
                  <c:v>9.8064600000000765E-2</c:v>
                </c:pt>
                <c:pt idx="601">
                  <c:v>9.707360000000001E-2</c:v>
                </c:pt>
                <c:pt idx="602">
                  <c:v>9.5197400000000224E-2</c:v>
                </c:pt>
                <c:pt idx="603">
                  <c:v>9.2643700000000009E-2</c:v>
                </c:pt>
                <c:pt idx="604">
                  <c:v>8.9764200000000266E-2</c:v>
                </c:pt>
                <c:pt idx="605">
                  <c:v>8.6840800000000024E-2</c:v>
                </c:pt>
                <c:pt idx="606">
                  <c:v>8.3946000000000048E-2</c:v>
                </c:pt>
                <c:pt idx="607">
                  <c:v>8.1068500000000002E-2</c:v>
                </c:pt>
                <c:pt idx="608">
                  <c:v>7.8286099999999997E-2</c:v>
                </c:pt>
                <c:pt idx="609">
                  <c:v>7.5859300000000005E-2</c:v>
                </c:pt>
                <c:pt idx="610">
                  <c:v>7.4136300000000113E-2</c:v>
                </c:pt>
                <c:pt idx="611">
                  <c:v>7.3311200000000104E-2</c:v>
                </c:pt>
                <c:pt idx="612">
                  <c:v>7.3326400000000194E-2</c:v>
                </c:pt>
                <c:pt idx="613">
                  <c:v>7.3801599999999995E-2</c:v>
                </c:pt>
                <c:pt idx="614">
                  <c:v>7.412450000000001E-2</c:v>
                </c:pt>
                <c:pt idx="615">
                  <c:v>7.3906700000000033E-2</c:v>
                </c:pt>
                <c:pt idx="616">
                  <c:v>7.3130600000000004E-2</c:v>
                </c:pt>
                <c:pt idx="617">
                  <c:v>7.1824600000000002E-2</c:v>
                </c:pt>
                <c:pt idx="618">
                  <c:v>6.9963500000000123E-2</c:v>
                </c:pt>
                <c:pt idx="619">
                  <c:v>6.7606899999999998E-2</c:v>
                </c:pt>
                <c:pt idx="620">
                  <c:v>6.4873600000000434E-2</c:v>
                </c:pt>
                <c:pt idx="621">
                  <c:v>6.1865700000000003E-2</c:v>
                </c:pt>
                <c:pt idx="622">
                  <c:v>5.8674099999999986E-2</c:v>
                </c:pt>
                <c:pt idx="623">
                  <c:v>5.5415700000000033E-2</c:v>
                </c:pt>
                <c:pt idx="624">
                  <c:v>5.2189600000000023E-2</c:v>
                </c:pt>
                <c:pt idx="625">
                  <c:v>4.8999200000000014E-2</c:v>
                </c:pt>
                <c:pt idx="626">
                  <c:v>4.5838900000000023E-2</c:v>
                </c:pt>
                <c:pt idx="627">
                  <c:v>4.2775500000000001E-2</c:v>
                </c:pt>
                <c:pt idx="628">
                  <c:v>3.9875300000000849E-2</c:v>
                </c:pt>
                <c:pt idx="629">
                  <c:v>3.7155199999999999E-2</c:v>
                </c:pt>
                <c:pt idx="630">
                  <c:v>3.4659099999999998E-2</c:v>
                </c:pt>
                <c:pt idx="631">
                  <c:v>3.246750000000001E-2</c:v>
                </c:pt>
                <c:pt idx="632">
                  <c:v>3.0518399999999998E-2</c:v>
                </c:pt>
                <c:pt idx="633">
                  <c:v>2.8580299999999993E-2</c:v>
                </c:pt>
                <c:pt idx="634">
                  <c:v>2.6517200000000012E-2</c:v>
                </c:pt>
                <c:pt idx="635">
                  <c:v>2.4428100000000001E-2</c:v>
                </c:pt>
                <c:pt idx="636">
                  <c:v>2.2401600000000604E-2</c:v>
                </c:pt>
                <c:pt idx="637">
                  <c:v>2.0247000000000012E-2</c:v>
                </c:pt>
                <c:pt idx="638">
                  <c:v>1.7626900000000001E-2</c:v>
                </c:pt>
                <c:pt idx="639">
                  <c:v>1.4312199999999999E-2</c:v>
                </c:pt>
                <c:pt idx="640">
                  <c:v>1.02186E-2</c:v>
                </c:pt>
                <c:pt idx="641">
                  <c:v>5.4668800000000004E-3</c:v>
                </c:pt>
                <c:pt idx="642">
                  <c:v>4.8147800000000003E-4</c:v>
                </c:pt>
                <c:pt idx="643">
                  <c:v>-4.1472200000000113E-3</c:v>
                </c:pt>
                <c:pt idx="644">
                  <c:v>-8.0011300000000004E-3</c:v>
                </c:pt>
                <c:pt idx="645">
                  <c:v>-1.0939899999999999E-2</c:v>
                </c:pt>
                <c:pt idx="646">
                  <c:v>-1.2937499999999999E-2</c:v>
                </c:pt>
                <c:pt idx="647">
                  <c:v>-1.4048100000000001E-2</c:v>
                </c:pt>
                <c:pt idx="648">
                  <c:v>-1.4445400000000001E-2</c:v>
                </c:pt>
                <c:pt idx="649">
                  <c:v>-1.4379299999999757E-2</c:v>
                </c:pt>
                <c:pt idx="650">
                  <c:v>-1.4029999999999996E-2</c:v>
                </c:pt>
                <c:pt idx="651">
                  <c:v>-1.3459199999999999E-2</c:v>
                </c:pt>
                <c:pt idx="652">
                  <c:v>-1.2789800000000007E-2</c:v>
                </c:pt>
                <c:pt idx="653">
                  <c:v>-1.2267500000000001E-2</c:v>
                </c:pt>
                <c:pt idx="654">
                  <c:v>-1.2064800000000001E-2</c:v>
                </c:pt>
                <c:pt idx="655">
                  <c:v>-1.2182E-2</c:v>
                </c:pt>
                <c:pt idx="656">
                  <c:v>-1.2541999999999999E-2</c:v>
                </c:pt>
                <c:pt idx="657">
                  <c:v>-1.3059299999999998E-2</c:v>
                </c:pt>
                <c:pt idx="658">
                  <c:v>-1.3703300000000041E-2</c:v>
                </c:pt>
                <c:pt idx="659">
                  <c:v>-1.4515E-2</c:v>
                </c:pt>
                <c:pt idx="660">
                  <c:v>-1.5502699999999999E-2</c:v>
                </c:pt>
                <c:pt idx="661">
                  <c:v>-1.6607400000000001E-2</c:v>
                </c:pt>
                <c:pt idx="662">
                  <c:v>-1.77947E-2</c:v>
                </c:pt>
                <c:pt idx="663">
                  <c:v>-1.9026700000000021E-2</c:v>
                </c:pt>
                <c:pt idx="664">
                  <c:v>-2.0137800000000011E-2</c:v>
                </c:pt>
                <c:pt idx="665">
                  <c:v>-2.0881700000000412E-2</c:v>
                </c:pt>
                <c:pt idx="666">
                  <c:v>-2.1114299999999989E-2</c:v>
                </c:pt>
                <c:pt idx="667">
                  <c:v>-2.08647E-2</c:v>
                </c:pt>
                <c:pt idx="668">
                  <c:v>-2.0216700000000001E-2</c:v>
                </c:pt>
                <c:pt idx="669">
                  <c:v>-1.9275200000000003E-2</c:v>
                </c:pt>
                <c:pt idx="670">
                  <c:v>-1.8219800000000001E-2</c:v>
                </c:pt>
                <c:pt idx="671">
                  <c:v>-1.7280100000000003E-2</c:v>
                </c:pt>
                <c:pt idx="672">
                  <c:v>-1.6765300000000021E-2</c:v>
                </c:pt>
                <c:pt idx="673">
                  <c:v>-1.71112E-2</c:v>
                </c:pt>
                <c:pt idx="674">
                  <c:v>-1.8691500000000041E-2</c:v>
                </c:pt>
                <c:pt idx="675">
                  <c:v>-2.1393800000000011E-2</c:v>
                </c:pt>
                <c:pt idx="676">
                  <c:v>-2.4567200000000001E-2</c:v>
                </c:pt>
                <c:pt idx="677">
                  <c:v>-2.7529900000000006E-2</c:v>
                </c:pt>
                <c:pt idx="678">
                  <c:v>-2.9885000000000012E-2</c:v>
                </c:pt>
                <c:pt idx="679">
                  <c:v>-3.1442600000000001E-2</c:v>
                </c:pt>
                <c:pt idx="680">
                  <c:v>-3.2210599999999999E-2</c:v>
                </c:pt>
                <c:pt idx="681">
                  <c:v>-3.2336200000000002E-2</c:v>
                </c:pt>
                <c:pt idx="682">
                  <c:v>-3.190210000000001E-2</c:v>
                </c:pt>
                <c:pt idx="683">
                  <c:v>-3.0943800000000212E-2</c:v>
                </c:pt>
                <c:pt idx="684">
                  <c:v>-2.9581400000000001E-2</c:v>
                </c:pt>
                <c:pt idx="685">
                  <c:v>-2.8001000000000012E-2</c:v>
                </c:pt>
                <c:pt idx="686">
                  <c:v>-2.6377600000000011E-2</c:v>
                </c:pt>
                <c:pt idx="687">
                  <c:v>-2.4778600000000001E-2</c:v>
                </c:pt>
                <c:pt idx="688">
                  <c:v>-2.3139E-2</c:v>
                </c:pt>
                <c:pt idx="689">
                  <c:v>-2.140450000000001E-2</c:v>
                </c:pt>
                <c:pt idx="690">
                  <c:v>-1.9653600000000007E-2</c:v>
                </c:pt>
                <c:pt idx="691">
                  <c:v>-1.8048999999999999E-2</c:v>
                </c:pt>
                <c:pt idx="692">
                  <c:v>-1.6682600000000023E-2</c:v>
                </c:pt>
                <c:pt idx="693">
                  <c:v>-1.5547399999999999E-2</c:v>
                </c:pt>
                <c:pt idx="694">
                  <c:v>-1.45869E-2</c:v>
                </c:pt>
                <c:pt idx="695">
                  <c:v>-1.3681700000000246E-2</c:v>
                </c:pt>
                <c:pt idx="696">
                  <c:v>-1.2743800000000001E-2</c:v>
                </c:pt>
                <c:pt idx="697">
                  <c:v>-1.1829400000000226E-2</c:v>
                </c:pt>
                <c:pt idx="698">
                  <c:v>-1.10543E-2</c:v>
                </c:pt>
                <c:pt idx="699">
                  <c:v>-1.0516199999999998E-2</c:v>
                </c:pt>
                <c:pt idx="700">
                  <c:v>-1.0366200000000001E-2</c:v>
                </c:pt>
                <c:pt idx="701">
                  <c:v>-1.07969E-2</c:v>
                </c:pt>
                <c:pt idx="702">
                  <c:v>-1.1870500000000268E-2</c:v>
                </c:pt>
                <c:pt idx="703">
                  <c:v>-1.3411299999999999E-2</c:v>
                </c:pt>
                <c:pt idx="704">
                  <c:v>-1.5327700000000001E-2</c:v>
                </c:pt>
                <c:pt idx="705">
                  <c:v>-1.80787E-2</c:v>
                </c:pt>
                <c:pt idx="706">
                  <c:v>-2.2932500000000001E-2</c:v>
                </c:pt>
                <c:pt idx="707">
                  <c:v>-3.2218299999999998E-2</c:v>
                </c:pt>
                <c:pt idx="708">
                  <c:v>-4.9163800000000014E-2</c:v>
                </c:pt>
                <c:pt idx="709">
                  <c:v>-7.728030000000001E-2</c:v>
                </c:pt>
                <c:pt idx="710">
                  <c:v>-0.11982300000000012</c:v>
                </c:pt>
                <c:pt idx="711">
                  <c:v>-0.17716399999999999</c:v>
                </c:pt>
                <c:pt idx="712">
                  <c:v>-0.24087</c:v>
                </c:pt>
                <c:pt idx="713">
                  <c:v>-0.29367500000000002</c:v>
                </c:pt>
                <c:pt idx="714">
                  <c:v>-0.32046100000000038</c:v>
                </c:pt>
                <c:pt idx="715">
                  <c:v>-0.31732500000000607</c:v>
                </c:pt>
                <c:pt idx="716">
                  <c:v>-0.28989400000000032</c:v>
                </c:pt>
                <c:pt idx="717">
                  <c:v>-0.24715599999999999</c:v>
                </c:pt>
                <c:pt idx="718">
                  <c:v>-0.19730200000000001</c:v>
                </c:pt>
                <c:pt idx="719">
                  <c:v>-0.14630399999999999</c:v>
                </c:pt>
                <c:pt idx="720">
                  <c:v>-9.8016200000000026E-2</c:v>
                </c:pt>
                <c:pt idx="721">
                  <c:v>-5.4720900000000933E-2</c:v>
                </c:pt>
                <c:pt idx="722">
                  <c:v>-1.7505400000000001E-2</c:v>
                </c:pt>
                <c:pt idx="723">
                  <c:v>1.3373500000000003E-2</c:v>
                </c:pt>
                <c:pt idx="724">
                  <c:v>3.8063399999999997E-2</c:v>
                </c:pt>
                <c:pt idx="725">
                  <c:v>5.6859899999999977E-2</c:v>
                </c:pt>
                <c:pt idx="726">
                  <c:v>7.0208900000000019E-2</c:v>
                </c:pt>
                <c:pt idx="727">
                  <c:v>7.8713200000001537E-2</c:v>
                </c:pt>
                <c:pt idx="728">
                  <c:v>8.3020500000000247E-2</c:v>
                </c:pt>
                <c:pt idx="729">
                  <c:v>8.3766100000000246E-2</c:v>
                </c:pt>
                <c:pt idx="730">
                  <c:v>8.1567100000000045E-2</c:v>
                </c:pt>
                <c:pt idx="731">
                  <c:v>7.6945899999999956E-2</c:v>
                </c:pt>
                <c:pt idx="732">
                  <c:v>7.0339899999999997E-2</c:v>
                </c:pt>
                <c:pt idx="733">
                  <c:v>6.2150799999999999E-2</c:v>
                </c:pt>
                <c:pt idx="734">
                  <c:v>5.2651299999999998E-2</c:v>
                </c:pt>
                <c:pt idx="735">
                  <c:v>4.2069800000000004E-2</c:v>
                </c:pt>
                <c:pt idx="736">
                  <c:v>3.0771200000000609E-2</c:v>
                </c:pt>
                <c:pt idx="737">
                  <c:v>1.9151500000000307E-2</c:v>
                </c:pt>
                <c:pt idx="738">
                  <c:v>7.503660000000194E-3</c:v>
                </c:pt>
                <c:pt idx="739">
                  <c:v>-3.9557699999999999E-3</c:v>
                </c:pt>
                <c:pt idx="740">
                  <c:v>-1.5064299999999999E-2</c:v>
                </c:pt>
                <c:pt idx="741">
                  <c:v>-2.5623300000000487E-2</c:v>
                </c:pt>
                <c:pt idx="742">
                  <c:v>-3.5245300000000708E-2</c:v>
                </c:pt>
                <c:pt idx="743">
                  <c:v>-4.3438299999999999E-2</c:v>
                </c:pt>
                <c:pt idx="744">
                  <c:v>-4.9847200000000112E-2</c:v>
                </c:pt>
                <c:pt idx="745">
                  <c:v>-5.4375000000000014E-2</c:v>
                </c:pt>
                <c:pt idx="746">
                  <c:v>-5.7119800000000012E-2</c:v>
                </c:pt>
                <c:pt idx="747">
                  <c:v>-5.8214099999999998E-2</c:v>
                </c:pt>
                <c:pt idx="748">
                  <c:v>-5.7758700000000024E-2</c:v>
                </c:pt>
                <c:pt idx="749">
                  <c:v>-5.5853199999999999E-2</c:v>
                </c:pt>
                <c:pt idx="750">
                  <c:v>-5.2538100000000004E-2</c:v>
                </c:pt>
                <c:pt idx="751">
                  <c:v>-4.7854200000000013E-2</c:v>
                </c:pt>
                <c:pt idx="752">
                  <c:v>-4.2027000000000023E-2</c:v>
                </c:pt>
                <c:pt idx="753">
                  <c:v>-3.5467100000000001E-2</c:v>
                </c:pt>
                <c:pt idx="754">
                  <c:v>-2.8617500000000001E-2</c:v>
                </c:pt>
                <c:pt idx="755">
                  <c:v>-2.1726800000000001E-2</c:v>
                </c:pt>
                <c:pt idx="756">
                  <c:v>-1.4819599999999999E-2</c:v>
                </c:pt>
                <c:pt idx="757">
                  <c:v>-7.9249000000000003E-3</c:v>
                </c:pt>
                <c:pt idx="758">
                  <c:v>-1.2340999999999999E-3</c:v>
                </c:pt>
                <c:pt idx="759">
                  <c:v>5.0038600000000934E-3</c:v>
                </c:pt>
                <c:pt idx="760">
                  <c:v>1.0674100000000001E-2</c:v>
                </c:pt>
                <c:pt idx="761">
                  <c:v>1.5776999999999999E-2</c:v>
                </c:pt>
                <c:pt idx="762">
                  <c:v>2.0341100000000011E-2</c:v>
                </c:pt>
                <c:pt idx="763">
                  <c:v>2.4491200000000216E-2</c:v>
                </c:pt>
                <c:pt idx="764">
                  <c:v>2.8537099999999999E-2</c:v>
                </c:pt>
                <c:pt idx="765">
                  <c:v>3.2820300000000052E-2</c:v>
                </c:pt>
                <c:pt idx="766">
                  <c:v>3.7480800000000612E-2</c:v>
                </c:pt>
                <c:pt idx="767">
                  <c:v>4.2440400000000003E-2</c:v>
                </c:pt>
                <c:pt idx="768">
                  <c:v>4.7573799999999999E-2</c:v>
                </c:pt>
                <c:pt idx="769">
                  <c:v>5.2842300000000023E-2</c:v>
                </c:pt>
                <c:pt idx="770">
                  <c:v>5.8211600000000002E-2</c:v>
                </c:pt>
                <c:pt idx="771">
                  <c:v>6.3563200000000014E-2</c:v>
                </c:pt>
                <c:pt idx="772">
                  <c:v>6.8801899999999999E-2</c:v>
                </c:pt>
                <c:pt idx="773">
                  <c:v>7.3887500000000023E-2</c:v>
                </c:pt>
                <c:pt idx="774">
                  <c:v>7.8663899999999995E-2</c:v>
                </c:pt>
                <c:pt idx="775">
                  <c:v>8.2852300000000045E-2</c:v>
                </c:pt>
                <c:pt idx="776">
                  <c:v>8.6300000000000002E-2</c:v>
                </c:pt>
                <c:pt idx="777">
                  <c:v>8.9061800000000066E-2</c:v>
                </c:pt>
                <c:pt idx="778">
                  <c:v>9.1218000000000007E-2</c:v>
                </c:pt>
                <c:pt idx="779">
                  <c:v>9.2757300000000265E-2</c:v>
                </c:pt>
                <c:pt idx="780">
                  <c:v>9.3564100000002662E-2</c:v>
                </c:pt>
                <c:pt idx="781">
                  <c:v>9.3490600000000021E-2</c:v>
                </c:pt>
                <c:pt idx="782">
                  <c:v>9.2506500000000047E-2</c:v>
                </c:pt>
                <c:pt idx="783">
                  <c:v>9.0798500000000046E-2</c:v>
                </c:pt>
                <c:pt idx="784">
                  <c:v>8.8777400000000228E-2</c:v>
                </c:pt>
                <c:pt idx="785">
                  <c:v>8.6906000000000025E-2</c:v>
                </c:pt>
                <c:pt idx="786">
                  <c:v>8.5463200000000031E-2</c:v>
                </c:pt>
                <c:pt idx="787">
                  <c:v>8.4507300000001728E-2</c:v>
                </c:pt>
                <c:pt idx="788">
                  <c:v>8.3982800000000024E-2</c:v>
                </c:pt>
                <c:pt idx="789">
                  <c:v>8.3749300000000068E-2</c:v>
                </c:pt>
                <c:pt idx="790">
                  <c:v>8.3623400000000764E-2</c:v>
                </c:pt>
                <c:pt idx="791">
                  <c:v>8.3504500000002493E-2</c:v>
                </c:pt>
                <c:pt idx="792">
                  <c:v>8.3404100000000064E-2</c:v>
                </c:pt>
                <c:pt idx="793">
                  <c:v>8.3280200000000013E-2</c:v>
                </c:pt>
                <c:pt idx="794">
                  <c:v>8.2924400000000245E-2</c:v>
                </c:pt>
                <c:pt idx="795">
                  <c:v>8.2147300000000006E-2</c:v>
                </c:pt>
                <c:pt idx="796">
                  <c:v>8.0936100000000025E-2</c:v>
                </c:pt>
                <c:pt idx="797">
                  <c:v>7.9364800000000124E-2</c:v>
                </c:pt>
                <c:pt idx="798">
                  <c:v>7.7467400000001629E-2</c:v>
                </c:pt>
                <c:pt idx="799">
                  <c:v>7.5216199999999997E-2</c:v>
                </c:pt>
                <c:pt idx="800">
                  <c:v>7.2506600000000934E-2</c:v>
                </c:pt>
                <c:pt idx="801">
                  <c:v>6.9173299999999993E-2</c:v>
                </c:pt>
                <c:pt idx="802">
                  <c:v>6.5134200000000003E-2</c:v>
                </c:pt>
                <c:pt idx="803">
                  <c:v>6.0526000000000003E-2</c:v>
                </c:pt>
                <c:pt idx="804">
                  <c:v>5.5691600000000022E-2</c:v>
                </c:pt>
                <c:pt idx="805">
                  <c:v>5.0996000000000534E-2</c:v>
                </c:pt>
                <c:pt idx="806">
                  <c:v>4.6656700000000002E-2</c:v>
                </c:pt>
                <c:pt idx="807">
                  <c:v>4.2721700000000022E-2</c:v>
                </c:pt>
                <c:pt idx="808">
                  <c:v>3.9121499999999997E-2</c:v>
                </c:pt>
                <c:pt idx="809">
                  <c:v>3.580040000000001E-2</c:v>
                </c:pt>
                <c:pt idx="810">
                  <c:v>3.289320000000074E-2</c:v>
                </c:pt>
                <c:pt idx="811">
                  <c:v>3.0563799999999999E-2</c:v>
                </c:pt>
                <c:pt idx="812">
                  <c:v>2.86609E-2</c:v>
                </c:pt>
                <c:pt idx="813">
                  <c:v>2.682000000000001E-2</c:v>
                </c:pt>
                <c:pt idx="814">
                  <c:v>2.47847E-2</c:v>
                </c:pt>
                <c:pt idx="815">
                  <c:v>2.2550000000000001E-2</c:v>
                </c:pt>
                <c:pt idx="816">
                  <c:v>2.0307800000000001E-2</c:v>
                </c:pt>
                <c:pt idx="817">
                  <c:v>1.8180700000000063E-2</c:v>
                </c:pt>
                <c:pt idx="818">
                  <c:v>1.6120100000000311E-2</c:v>
                </c:pt>
                <c:pt idx="819">
                  <c:v>1.4071500000000001E-2</c:v>
                </c:pt>
                <c:pt idx="820">
                  <c:v>1.1957499999999999E-2</c:v>
                </c:pt>
                <c:pt idx="821">
                  <c:v>9.6463700000000013E-3</c:v>
                </c:pt>
                <c:pt idx="822">
                  <c:v>7.1178999999999999E-3</c:v>
                </c:pt>
                <c:pt idx="823">
                  <c:v>4.5400300000000013E-3</c:v>
                </c:pt>
                <c:pt idx="824">
                  <c:v>2.1293800000000574E-3</c:v>
                </c:pt>
                <c:pt idx="825" formatCode="0.00E+00">
                  <c:v>-4.5864700000001404E-5</c:v>
                </c:pt>
                <c:pt idx="826">
                  <c:v>-2.0886400000000001E-3</c:v>
                </c:pt>
                <c:pt idx="827">
                  <c:v>-4.1101099999999976E-3</c:v>
                </c:pt>
                <c:pt idx="828">
                  <c:v>-6.11409E-3</c:v>
                </c:pt>
                <c:pt idx="829">
                  <c:v>-8.0154400000002363E-3</c:v>
                </c:pt>
                <c:pt idx="830">
                  <c:v>-9.6639700000000026E-3</c:v>
                </c:pt>
                <c:pt idx="831">
                  <c:v>-1.0881699999999999E-2</c:v>
                </c:pt>
                <c:pt idx="832">
                  <c:v>-1.1623600000000001E-2</c:v>
                </c:pt>
                <c:pt idx="833">
                  <c:v>-1.20657E-2</c:v>
                </c:pt>
              </c:numCache>
            </c:numRef>
          </c:yVal>
          <c:smooth val="1"/>
        </c:ser>
        <c:axId val="47000576"/>
        <c:axId val="47010944"/>
      </c:scatterChart>
      <c:valAx>
        <c:axId val="47000576"/>
        <c:scaling>
          <c:orientation val="minMax"/>
        </c:scaling>
        <c:axPos val="b"/>
        <c:title>
          <c:tx>
            <c:rich>
              <a:bodyPr/>
              <a:lstStyle/>
              <a:p>
                <a:pPr>
                  <a:defRPr lang="en-IE"/>
                </a:pPr>
                <a:r>
                  <a:rPr lang="en-IE" dirty="0" smtClean="0"/>
                  <a:t>TIME IN SEC.</a:t>
                </a:r>
                <a:endParaRPr lang="en-IE" dirty="0"/>
              </a:p>
            </c:rich>
          </c:tx>
          <c:layout>
            <c:manualLayout>
              <c:xMode val="edge"/>
              <c:yMode val="edge"/>
              <c:x val="0.43656918998510064"/>
              <c:y val="0.8207808398950136"/>
            </c:manualLayout>
          </c:layout>
        </c:title>
        <c:numFmt formatCode="General" sourceLinked="1"/>
        <c:tickLblPos val="nextTo"/>
        <c:txPr>
          <a:bodyPr rot="0" vert="horz"/>
          <a:lstStyle/>
          <a:p>
            <a:pPr>
              <a:defRPr lang="en-IE" sz="1000" b="0" i="0" u="none" strike="noStrike" baseline="0">
                <a:solidFill>
                  <a:srgbClr val="000000"/>
                </a:solidFill>
                <a:latin typeface="Calibri"/>
                <a:ea typeface="Calibri"/>
                <a:cs typeface="Calibri"/>
              </a:defRPr>
            </a:pPr>
            <a:endParaRPr lang="en-US"/>
          </a:p>
        </c:txPr>
        <c:crossAx val="47010944"/>
        <c:crosses val="autoZero"/>
        <c:crossBetween val="midCat"/>
      </c:valAx>
      <c:valAx>
        <c:axId val="47010944"/>
        <c:scaling>
          <c:orientation val="minMax"/>
        </c:scaling>
        <c:axPos val="l"/>
        <c:majorGridlines/>
        <c:title>
          <c:tx>
            <c:rich>
              <a:bodyPr rot="-5400000" vert="horz"/>
              <a:lstStyle/>
              <a:p>
                <a:pPr>
                  <a:defRPr lang="en-IE"/>
                </a:pPr>
                <a:r>
                  <a:rPr lang="en-IE" b="0" dirty="0" smtClean="0"/>
                  <a:t>AMPLITUDE IN VOLTS</a:t>
                </a:r>
                <a:endParaRPr lang="en-IE" b="0" dirty="0"/>
              </a:p>
            </c:rich>
          </c:tx>
        </c:title>
        <c:numFmt formatCode="General" sourceLinked="1"/>
        <c:tickLblPos val="nextTo"/>
        <c:txPr>
          <a:bodyPr/>
          <a:lstStyle/>
          <a:p>
            <a:pPr>
              <a:defRPr lang="en-IE"/>
            </a:pPr>
            <a:endParaRPr lang="en-US"/>
          </a:p>
        </c:txPr>
        <c:crossAx val="47000576"/>
        <c:crosses val="autoZero"/>
        <c:crossBetween val="midCat"/>
      </c:valAx>
      <c:spPr>
        <a:solidFill>
          <a:schemeClr val="bg1"/>
        </a:solidFill>
      </c:spPr>
    </c:plotArea>
    <c:legend>
      <c:legendPos val="r"/>
      <c:txPr>
        <a:bodyPr/>
        <a:lstStyle/>
        <a:p>
          <a:pPr>
            <a:defRPr lang="en-IE"/>
          </a:pPr>
          <a:endParaRPr lang="en-US"/>
        </a:p>
      </c:txPr>
    </c:legend>
    <c:plotVisOnly val="1"/>
    <c:dispBlanksAs val="gap"/>
  </c:chart>
  <c:spPr>
    <a:ln>
      <a:solidFill>
        <a:srgbClr val="002060"/>
      </a:solidFill>
    </a:ln>
  </c:spPr>
  <c:externalData r:id="rId1"/>
</c:chartSpace>
</file>

<file path=ppt/charts/chart11.xml><?xml version="1.0" encoding="utf-8"?>
<c:chartSpace xmlns:c="http://schemas.openxmlformats.org/drawingml/2006/chart" xmlns:a="http://schemas.openxmlformats.org/drawingml/2006/main" xmlns:r="http://schemas.openxmlformats.org/officeDocument/2006/relationships">
  <c:date1904 val="1"/>
  <c:lang val="en-IN"/>
  <c:chart>
    <c:title>
      <c:txPr>
        <a:bodyPr/>
        <a:lstStyle/>
        <a:p>
          <a:pPr>
            <a:defRPr lang="en-IE"/>
          </a:pPr>
          <a:endParaRPr lang="en-US"/>
        </a:p>
      </c:txPr>
    </c:title>
    <c:plotArea>
      <c:layout/>
      <c:scatterChart>
        <c:scatterStyle val="smoothMarker"/>
        <c:ser>
          <c:idx val="0"/>
          <c:order val="0"/>
          <c:tx>
            <c:strRef>
              <c:f>'raw ECG data'!$AB$1</c:f>
              <c:strCache>
                <c:ptCount val="1"/>
                <c:pt idx="0">
                  <c:v>DT_2D6h</c:v>
                </c:pt>
              </c:strCache>
            </c:strRef>
          </c:tx>
          <c:marker>
            <c:symbol val="none"/>
          </c:marker>
          <c:xVal>
            <c:numRef>
              <c:f>'raw ECG data'!$AA$2:$AA$947</c:f>
              <c:numCache>
                <c:formatCode>General</c:formatCode>
                <c:ptCount val="946"/>
                <c:pt idx="0">
                  <c:v>0</c:v>
                </c:pt>
                <c:pt idx="1">
                  <c:v>1.0000000000000041E-3</c:v>
                </c:pt>
                <c:pt idx="2">
                  <c:v>2.0000000000000052E-3</c:v>
                </c:pt>
                <c:pt idx="3">
                  <c:v>3.0000000000000092E-3</c:v>
                </c:pt>
                <c:pt idx="4">
                  <c:v>4.0000000000000114E-3</c:v>
                </c:pt>
                <c:pt idx="5">
                  <c:v>5.0000000000000114E-3</c:v>
                </c:pt>
                <c:pt idx="6">
                  <c:v>6.0000000000000114E-3</c:v>
                </c:pt>
                <c:pt idx="7">
                  <c:v>7.0000000000000114E-3</c:v>
                </c:pt>
                <c:pt idx="8">
                  <c:v>8.0000000000000227E-3</c:v>
                </c:pt>
                <c:pt idx="9">
                  <c:v>9.0000000000000028E-3</c:v>
                </c:pt>
                <c:pt idx="10">
                  <c:v>1.0000000000000005E-2</c:v>
                </c:pt>
                <c:pt idx="11">
                  <c:v>1.0999999999999998E-2</c:v>
                </c:pt>
                <c:pt idx="12">
                  <c:v>1.2E-2</c:v>
                </c:pt>
                <c:pt idx="13">
                  <c:v>1.2999999999999998E-2</c:v>
                </c:pt>
                <c:pt idx="14">
                  <c:v>1.4E-2</c:v>
                </c:pt>
                <c:pt idx="15">
                  <c:v>1.4999999999999998E-2</c:v>
                </c:pt>
                <c:pt idx="16">
                  <c:v>1.6000000000000021E-2</c:v>
                </c:pt>
                <c:pt idx="17">
                  <c:v>1.7000000000000001E-2</c:v>
                </c:pt>
                <c:pt idx="18">
                  <c:v>1.7999999999999999E-2</c:v>
                </c:pt>
                <c:pt idx="19">
                  <c:v>1.9000000000000291E-2</c:v>
                </c:pt>
                <c:pt idx="20">
                  <c:v>2.0000000000000011E-2</c:v>
                </c:pt>
                <c:pt idx="21">
                  <c:v>2.1000000000000012E-2</c:v>
                </c:pt>
                <c:pt idx="22">
                  <c:v>2.1999999999999999E-2</c:v>
                </c:pt>
                <c:pt idx="23">
                  <c:v>2.3E-2</c:v>
                </c:pt>
                <c:pt idx="24">
                  <c:v>2.4E-2</c:v>
                </c:pt>
                <c:pt idx="25">
                  <c:v>2.5000000000000001E-2</c:v>
                </c:pt>
                <c:pt idx="26">
                  <c:v>2.5999999999999999E-2</c:v>
                </c:pt>
                <c:pt idx="27">
                  <c:v>2.7000000000000256E-2</c:v>
                </c:pt>
                <c:pt idx="28">
                  <c:v>2.8000000000000001E-2</c:v>
                </c:pt>
                <c:pt idx="29">
                  <c:v>2.9000000000000001E-2</c:v>
                </c:pt>
                <c:pt idx="30">
                  <c:v>3.0000000000000002E-2</c:v>
                </c:pt>
                <c:pt idx="31">
                  <c:v>3.1000000000000052E-2</c:v>
                </c:pt>
                <c:pt idx="32">
                  <c:v>3.2000000000000042E-2</c:v>
                </c:pt>
                <c:pt idx="33">
                  <c:v>3.3000000000000002E-2</c:v>
                </c:pt>
                <c:pt idx="34">
                  <c:v>3.4000000000000002E-2</c:v>
                </c:pt>
                <c:pt idx="35">
                  <c:v>3.500000000000001E-2</c:v>
                </c:pt>
                <c:pt idx="36">
                  <c:v>3.5999999999999997E-2</c:v>
                </c:pt>
                <c:pt idx="37">
                  <c:v>3.6999999999999998E-2</c:v>
                </c:pt>
                <c:pt idx="38">
                  <c:v>3.7999999999999999E-2</c:v>
                </c:pt>
                <c:pt idx="39">
                  <c:v>3.9000000000000014E-2</c:v>
                </c:pt>
                <c:pt idx="40">
                  <c:v>4.0000000000000022E-2</c:v>
                </c:pt>
                <c:pt idx="41">
                  <c:v>4.1000000000000002E-2</c:v>
                </c:pt>
                <c:pt idx="42">
                  <c:v>4.2000000000000023E-2</c:v>
                </c:pt>
                <c:pt idx="43">
                  <c:v>4.3000000000000003E-2</c:v>
                </c:pt>
                <c:pt idx="44">
                  <c:v>4.3999999999999997E-2</c:v>
                </c:pt>
                <c:pt idx="45">
                  <c:v>4.5000000000000012E-2</c:v>
                </c:pt>
                <c:pt idx="46">
                  <c:v>4.5999999999999999E-2</c:v>
                </c:pt>
                <c:pt idx="47">
                  <c:v>4.7000000000000014E-2</c:v>
                </c:pt>
                <c:pt idx="48">
                  <c:v>4.8000000000000001E-2</c:v>
                </c:pt>
                <c:pt idx="49">
                  <c:v>4.9000000000000113E-2</c:v>
                </c:pt>
                <c:pt idx="50">
                  <c:v>0.05</c:v>
                </c:pt>
                <c:pt idx="51">
                  <c:v>5.1000000000000004E-2</c:v>
                </c:pt>
                <c:pt idx="52">
                  <c:v>5.1999999999999998E-2</c:v>
                </c:pt>
                <c:pt idx="53">
                  <c:v>5.3000000000000012E-2</c:v>
                </c:pt>
                <c:pt idx="54">
                  <c:v>5.3999999999999999E-2</c:v>
                </c:pt>
                <c:pt idx="55">
                  <c:v>5.5000000000000014E-2</c:v>
                </c:pt>
                <c:pt idx="56">
                  <c:v>5.6000000000000001E-2</c:v>
                </c:pt>
                <c:pt idx="57">
                  <c:v>5.7000000000000023E-2</c:v>
                </c:pt>
                <c:pt idx="58">
                  <c:v>5.8000000000000003E-2</c:v>
                </c:pt>
                <c:pt idx="59">
                  <c:v>5.9000000000000434E-2</c:v>
                </c:pt>
                <c:pt idx="60">
                  <c:v>6.0000000000000032E-2</c:v>
                </c:pt>
                <c:pt idx="61">
                  <c:v>6.1000000000000013E-2</c:v>
                </c:pt>
                <c:pt idx="62">
                  <c:v>6.2000000000000034E-2</c:v>
                </c:pt>
                <c:pt idx="63">
                  <c:v>6.3E-2</c:v>
                </c:pt>
                <c:pt idx="64">
                  <c:v>6.4000000000000112E-2</c:v>
                </c:pt>
                <c:pt idx="65">
                  <c:v>6.5000000000000002E-2</c:v>
                </c:pt>
                <c:pt idx="66">
                  <c:v>6.6000000000000003E-2</c:v>
                </c:pt>
                <c:pt idx="67">
                  <c:v>6.7000000000000004E-2</c:v>
                </c:pt>
                <c:pt idx="68">
                  <c:v>6.8000000000000019E-2</c:v>
                </c:pt>
                <c:pt idx="69">
                  <c:v>6.9000000000000034E-2</c:v>
                </c:pt>
                <c:pt idx="70">
                  <c:v>7.0000000000000021E-2</c:v>
                </c:pt>
                <c:pt idx="71">
                  <c:v>7.0999999999999994E-2</c:v>
                </c:pt>
                <c:pt idx="72">
                  <c:v>7.1999999999999995E-2</c:v>
                </c:pt>
                <c:pt idx="73">
                  <c:v>7.3000000000000009E-2</c:v>
                </c:pt>
                <c:pt idx="74">
                  <c:v>7.3999999999999996E-2</c:v>
                </c:pt>
                <c:pt idx="75">
                  <c:v>7.5000000000000011E-2</c:v>
                </c:pt>
                <c:pt idx="76">
                  <c:v>7.5999999999999998E-2</c:v>
                </c:pt>
                <c:pt idx="77">
                  <c:v>7.6999999999999999E-2</c:v>
                </c:pt>
                <c:pt idx="78">
                  <c:v>7.8000000000000014E-2</c:v>
                </c:pt>
                <c:pt idx="79">
                  <c:v>7.9000000000000514E-2</c:v>
                </c:pt>
                <c:pt idx="80">
                  <c:v>8.0000000000000043E-2</c:v>
                </c:pt>
                <c:pt idx="81">
                  <c:v>8.1000000000000003E-2</c:v>
                </c:pt>
                <c:pt idx="82">
                  <c:v>8.2000000000000003E-2</c:v>
                </c:pt>
                <c:pt idx="83">
                  <c:v>8.3000000000000046E-2</c:v>
                </c:pt>
                <c:pt idx="84">
                  <c:v>8.4000000000000047E-2</c:v>
                </c:pt>
                <c:pt idx="85">
                  <c:v>8.5000000000000006E-2</c:v>
                </c:pt>
                <c:pt idx="86">
                  <c:v>8.6000000000000021E-2</c:v>
                </c:pt>
                <c:pt idx="87">
                  <c:v>8.7000000000000022E-2</c:v>
                </c:pt>
                <c:pt idx="88">
                  <c:v>8.8000000000000064E-2</c:v>
                </c:pt>
                <c:pt idx="89">
                  <c:v>8.9000000000000065E-2</c:v>
                </c:pt>
                <c:pt idx="90">
                  <c:v>9.0000000000000024E-2</c:v>
                </c:pt>
                <c:pt idx="91">
                  <c:v>9.1000000000000025E-2</c:v>
                </c:pt>
                <c:pt idx="92">
                  <c:v>9.2000000000000026E-2</c:v>
                </c:pt>
                <c:pt idx="93">
                  <c:v>9.3000000000000208E-2</c:v>
                </c:pt>
                <c:pt idx="94">
                  <c:v>9.4000000000000028E-2</c:v>
                </c:pt>
                <c:pt idx="95">
                  <c:v>9.5000000000000043E-2</c:v>
                </c:pt>
                <c:pt idx="96">
                  <c:v>9.6000000000000002E-2</c:v>
                </c:pt>
                <c:pt idx="97">
                  <c:v>9.7000000000000003E-2</c:v>
                </c:pt>
                <c:pt idx="98">
                  <c:v>9.8000000000000226E-2</c:v>
                </c:pt>
                <c:pt idx="99">
                  <c:v>9.9000000000000046E-2</c:v>
                </c:pt>
                <c:pt idx="100">
                  <c:v>0.1</c:v>
                </c:pt>
                <c:pt idx="101">
                  <c:v>0.10100000000000002</c:v>
                </c:pt>
                <c:pt idx="102">
                  <c:v>0.10199999999999998</c:v>
                </c:pt>
                <c:pt idx="103">
                  <c:v>0.10299999999999998</c:v>
                </c:pt>
                <c:pt idx="104">
                  <c:v>0.10400000000000002</c:v>
                </c:pt>
                <c:pt idx="105">
                  <c:v>0.10500000000000002</c:v>
                </c:pt>
                <c:pt idx="106">
                  <c:v>0.10600000000000002</c:v>
                </c:pt>
                <c:pt idx="107">
                  <c:v>0.10700000000000012</c:v>
                </c:pt>
                <c:pt idx="108">
                  <c:v>0.10800000000000012</c:v>
                </c:pt>
                <c:pt idx="109">
                  <c:v>0.10900000000000012</c:v>
                </c:pt>
                <c:pt idx="110">
                  <c:v>0.11</c:v>
                </c:pt>
                <c:pt idx="111">
                  <c:v>0.111</c:v>
                </c:pt>
                <c:pt idx="112">
                  <c:v>0.112</c:v>
                </c:pt>
                <c:pt idx="113">
                  <c:v>0.113</c:v>
                </c:pt>
                <c:pt idx="114">
                  <c:v>0.114</c:v>
                </c:pt>
                <c:pt idx="115">
                  <c:v>0.115</c:v>
                </c:pt>
                <c:pt idx="116">
                  <c:v>0.11600000000000002</c:v>
                </c:pt>
                <c:pt idx="117">
                  <c:v>0.11700000000000002</c:v>
                </c:pt>
                <c:pt idx="118">
                  <c:v>0.11799999999999998</c:v>
                </c:pt>
                <c:pt idx="119">
                  <c:v>0.11899999999999998</c:v>
                </c:pt>
                <c:pt idx="120">
                  <c:v>0.12000000000000002</c:v>
                </c:pt>
                <c:pt idx="121">
                  <c:v>0.12100000000000002</c:v>
                </c:pt>
                <c:pt idx="122">
                  <c:v>0.12200000000000009</c:v>
                </c:pt>
                <c:pt idx="123">
                  <c:v>0.12300000000000012</c:v>
                </c:pt>
                <c:pt idx="124">
                  <c:v>0.12400000000000012</c:v>
                </c:pt>
                <c:pt idx="125">
                  <c:v>0.125</c:v>
                </c:pt>
                <c:pt idx="126">
                  <c:v>0.126</c:v>
                </c:pt>
                <c:pt idx="127">
                  <c:v>0.127</c:v>
                </c:pt>
                <c:pt idx="128">
                  <c:v>0.128</c:v>
                </c:pt>
                <c:pt idx="129">
                  <c:v>0.129</c:v>
                </c:pt>
                <c:pt idx="130">
                  <c:v>0.13</c:v>
                </c:pt>
                <c:pt idx="131">
                  <c:v>0.13100000000000001</c:v>
                </c:pt>
                <c:pt idx="132">
                  <c:v>0.13200000000000001</c:v>
                </c:pt>
                <c:pt idx="133">
                  <c:v>0.13300000000000001</c:v>
                </c:pt>
                <c:pt idx="134">
                  <c:v>0.13400000000000001</c:v>
                </c:pt>
                <c:pt idx="135">
                  <c:v>0.13500000000000001</c:v>
                </c:pt>
                <c:pt idx="136">
                  <c:v>0.13600000000000001</c:v>
                </c:pt>
                <c:pt idx="137">
                  <c:v>0.13700000000000001</c:v>
                </c:pt>
                <c:pt idx="138">
                  <c:v>0.13800000000000001</c:v>
                </c:pt>
                <c:pt idx="139">
                  <c:v>0.13900000000000001</c:v>
                </c:pt>
                <c:pt idx="140">
                  <c:v>0.14000000000000001</c:v>
                </c:pt>
                <c:pt idx="141">
                  <c:v>0.14100000000000001</c:v>
                </c:pt>
                <c:pt idx="142">
                  <c:v>0.14200000000000004</c:v>
                </c:pt>
                <c:pt idx="143">
                  <c:v>0.14300000000000004</c:v>
                </c:pt>
                <c:pt idx="144">
                  <c:v>0.14400000000000004</c:v>
                </c:pt>
                <c:pt idx="145">
                  <c:v>0.14500000000000021</c:v>
                </c:pt>
                <c:pt idx="146">
                  <c:v>0.14600000000000021</c:v>
                </c:pt>
                <c:pt idx="147">
                  <c:v>0.14700000000000021</c:v>
                </c:pt>
                <c:pt idx="148">
                  <c:v>0.14800000000000021</c:v>
                </c:pt>
                <c:pt idx="149">
                  <c:v>0.14900000000000024</c:v>
                </c:pt>
                <c:pt idx="150">
                  <c:v>0.15000000000000024</c:v>
                </c:pt>
                <c:pt idx="151">
                  <c:v>0.15100000000000041</c:v>
                </c:pt>
                <c:pt idx="152">
                  <c:v>0.15200000000000041</c:v>
                </c:pt>
                <c:pt idx="153">
                  <c:v>0.15300000000000041</c:v>
                </c:pt>
                <c:pt idx="154">
                  <c:v>0.15400000000000041</c:v>
                </c:pt>
                <c:pt idx="155">
                  <c:v>0.15500000000000044</c:v>
                </c:pt>
                <c:pt idx="156">
                  <c:v>0.15600000000000044</c:v>
                </c:pt>
                <c:pt idx="157">
                  <c:v>0.15700000000000044</c:v>
                </c:pt>
                <c:pt idx="158">
                  <c:v>0.15800000000000144</c:v>
                </c:pt>
                <c:pt idx="159">
                  <c:v>0.15900000000000239</c:v>
                </c:pt>
                <c:pt idx="160">
                  <c:v>0.16</c:v>
                </c:pt>
                <c:pt idx="161">
                  <c:v>0.161</c:v>
                </c:pt>
                <c:pt idx="162">
                  <c:v>0.16200000000000001</c:v>
                </c:pt>
                <c:pt idx="163">
                  <c:v>0.16300000000000001</c:v>
                </c:pt>
                <c:pt idx="164">
                  <c:v>0.16400000000000001</c:v>
                </c:pt>
                <c:pt idx="165">
                  <c:v>0.16500000000000001</c:v>
                </c:pt>
                <c:pt idx="166">
                  <c:v>0.16600000000000001</c:v>
                </c:pt>
                <c:pt idx="167">
                  <c:v>0.16700000000000001</c:v>
                </c:pt>
                <c:pt idx="168">
                  <c:v>0.16800000000000001</c:v>
                </c:pt>
                <c:pt idx="169">
                  <c:v>0.16900000000000001</c:v>
                </c:pt>
                <c:pt idx="170">
                  <c:v>0.17</c:v>
                </c:pt>
                <c:pt idx="171">
                  <c:v>0.17100000000000001</c:v>
                </c:pt>
                <c:pt idx="172">
                  <c:v>0.17200000000000001</c:v>
                </c:pt>
                <c:pt idx="173">
                  <c:v>0.17300000000000001</c:v>
                </c:pt>
                <c:pt idx="174">
                  <c:v>0.17400000000000004</c:v>
                </c:pt>
                <c:pt idx="175">
                  <c:v>0.17500000000000004</c:v>
                </c:pt>
                <c:pt idx="176">
                  <c:v>0.17600000000000021</c:v>
                </c:pt>
                <c:pt idx="177">
                  <c:v>0.17700000000000021</c:v>
                </c:pt>
                <c:pt idx="178">
                  <c:v>0.17800000000000021</c:v>
                </c:pt>
                <c:pt idx="179">
                  <c:v>0.17900000000000021</c:v>
                </c:pt>
                <c:pt idx="180">
                  <c:v>0.18000000000000024</c:v>
                </c:pt>
                <c:pt idx="181">
                  <c:v>0.18100000000000024</c:v>
                </c:pt>
                <c:pt idx="182">
                  <c:v>0.18200000000000024</c:v>
                </c:pt>
                <c:pt idx="183">
                  <c:v>0.18300000000000041</c:v>
                </c:pt>
                <c:pt idx="184">
                  <c:v>0.18400000000000041</c:v>
                </c:pt>
                <c:pt idx="185">
                  <c:v>0.18500000000000041</c:v>
                </c:pt>
                <c:pt idx="186">
                  <c:v>0.18600000000000044</c:v>
                </c:pt>
                <c:pt idx="187">
                  <c:v>0.18700000000000044</c:v>
                </c:pt>
                <c:pt idx="188">
                  <c:v>0.18800000000000044</c:v>
                </c:pt>
                <c:pt idx="189">
                  <c:v>0.18900000000000144</c:v>
                </c:pt>
                <c:pt idx="190">
                  <c:v>0.19</c:v>
                </c:pt>
                <c:pt idx="191">
                  <c:v>0.191</c:v>
                </c:pt>
                <c:pt idx="192">
                  <c:v>0.192</c:v>
                </c:pt>
                <c:pt idx="193">
                  <c:v>0.193</c:v>
                </c:pt>
                <c:pt idx="194">
                  <c:v>0.19400000000000001</c:v>
                </c:pt>
                <c:pt idx="195">
                  <c:v>0.19500000000000001</c:v>
                </c:pt>
                <c:pt idx="196">
                  <c:v>0.19600000000000001</c:v>
                </c:pt>
                <c:pt idx="197">
                  <c:v>0.19700000000000001</c:v>
                </c:pt>
                <c:pt idx="198">
                  <c:v>0.19800000000000001</c:v>
                </c:pt>
                <c:pt idx="199">
                  <c:v>0.19900000000000001</c:v>
                </c:pt>
                <c:pt idx="200">
                  <c:v>0.2</c:v>
                </c:pt>
                <c:pt idx="201">
                  <c:v>0.20100000000000001</c:v>
                </c:pt>
                <c:pt idx="202">
                  <c:v>0.20200000000000001</c:v>
                </c:pt>
                <c:pt idx="203">
                  <c:v>0.20300000000000001</c:v>
                </c:pt>
                <c:pt idx="204">
                  <c:v>0.20400000000000001</c:v>
                </c:pt>
                <c:pt idx="205">
                  <c:v>0.20500000000000004</c:v>
                </c:pt>
                <c:pt idx="206">
                  <c:v>0.20600000000000004</c:v>
                </c:pt>
                <c:pt idx="207">
                  <c:v>0.20700000000000021</c:v>
                </c:pt>
                <c:pt idx="208">
                  <c:v>0.20800000000000021</c:v>
                </c:pt>
                <c:pt idx="209">
                  <c:v>0.20900000000000021</c:v>
                </c:pt>
                <c:pt idx="210">
                  <c:v>0.21000000000000021</c:v>
                </c:pt>
                <c:pt idx="211">
                  <c:v>0.21100000000000024</c:v>
                </c:pt>
                <c:pt idx="212">
                  <c:v>0.21200000000000024</c:v>
                </c:pt>
                <c:pt idx="213">
                  <c:v>0.21300000000000024</c:v>
                </c:pt>
                <c:pt idx="214">
                  <c:v>0.21400000000000041</c:v>
                </c:pt>
                <c:pt idx="215">
                  <c:v>0.21500000000000041</c:v>
                </c:pt>
                <c:pt idx="216">
                  <c:v>0.21600000000000041</c:v>
                </c:pt>
                <c:pt idx="217">
                  <c:v>0.21700000000000041</c:v>
                </c:pt>
                <c:pt idx="218">
                  <c:v>0.21800000000000044</c:v>
                </c:pt>
                <c:pt idx="219">
                  <c:v>0.21900000000000044</c:v>
                </c:pt>
                <c:pt idx="220">
                  <c:v>0.22</c:v>
                </c:pt>
                <c:pt idx="221">
                  <c:v>0.221</c:v>
                </c:pt>
                <c:pt idx="222">
                  <c:v>0.222</c:v>
                </c:pt>
                <c:pt idx="223">
                  <c:v>0.223</c:v>
                </c:pt>
                <c:pt idx="224">
                  <c:v>0.224</c:v>
                </c:pt>
                <c:pt idx="225">
                  <c:v>0.22500000000000001</c:v>
                </c:pt>
                <c:pt idx="226">
                  <c:v>0.22600000000000001</c:v>
                </c:pt>
                <c:pt idx="227">
                  <c:v>0.22700000000000001</c:v>
                </c:pt>
                <c:pt idx="228">
                  <c:v>0.22800000000000001</c:v>
                </c:pt>
                <c:pt idx="229">
                  <c:v>0.22900000000000001</c:v>
                </c:pt>
                <c:pt idx="230">
                  <c:v>0.23</c:v>
                </c:pt>
                <c:pt idx="231">
                  <c:v>0.23100000000000001</c:v>
                </c:pt>
                <c:pt idx="232">
                  <c:v>0.23200000000000001</c:v>
                </c:pt>
                <c:pt idx="233">
                  <c:v>0.23300000000000001</c:v>
                </c:pt>
                <c:pt idx="234">
                  <c:v>0.23400000000000001</c:v>
                </c:pt>
                <c:pt idx="235">
                  <c:v>0.23500000000000001</c:v>
                </c:pt>
                <c:pt idx="236">
                  <c:v>0.23600000000000004</c:v>
                </c:pt>
                <c:pt idx="237">
                  <c:v>0.23700000000000004</c:v>
                </c:pt>
                <c:pt idx="238">
                  <c:v>0.23800000000000004</c:v>
                </c:pt>
                <c:pt idx="239">
                  <c:v>0.23900000000000021</c:v>
                </c:pt>
                <c:pt idx="240">
                  <c:v>0.24000000000000021</c:v>
                </c:pt>
                <c:pt idx="241">
                  <c:v>0.24100000000000021</c:v>
                </c:pt>
                <c:pt idx="242">
                  <c:v>0.24200000000000021</c:v>
                </c:pt>
                <c:pt idx="243">
                  <c:v>0.24300000000000024</c:v>
                </c:pt>
                <c:pt idx="244">
                  <c:v>0.24400000000000024</c:v>
                </c:pt>
                <c:pt idx="245">
                  <c:v>0.24500000000000041</c:v>
                </c:pt>
                <c:pt idx="246">
                  <c:v>0.24600000000000041</c:v>
                </c:pt>
                <c:pt idx="247">
                  <c:v>0.24700000000000041</c:v>
                </c:pt>
                <c:pt idx="248">
                  <c:v>0.24800000000000041</c:v>
                </c:pt>
                <c:pt idx="249">
                  <c:v>0.24900000000000044</c:v>
                </c:pt>
                <c:pt idx="250">
                  <c:v>0.25</c:v>
                </c:pt>
                <c:pt idx="251">
                  <c:v>0.251</c:v>
                </c:pt>
                <c:pt idx="252">
                  <c:v>0.252</c:v>
                </c:pt>
                <c:pt idx="253">
                  <c:v>0.253</c:v>
                </c:pt>
                <c:pt idx="254">
                  <c:v>0.254</c:v>
                </c:pt>
                <c:pt idx="255">
                  <c:v>0.255</c:v>
                </c:pt>
                <c:pt idx="256">
                  <c:v>0.25600000000000001</c:v>
                </c:pt>
                <c:pt idx="257">
                  <c:v>0.25700000000000001</c:v>
                </c:pt>
                <c:pt idx="258">
                  <c:v>0.25800000000000001</c:v>
                </c:pt>
                <c:pt idx="259">
                  <c:v>0.25900000000000001</c:v>
                </c:pt>
                <c:pt idx="260">
                  <c:v>0.26</c:v>
                </c:pt>
                <c:pt idx="261">
                  <c:v>0.26100000000000001</c:v>
                </c:pt>
                <c:pt idx="262">
                  <c:v>0.26200000000000001</c:v>
                </c:pt>
                <c:pt idx="263">
                  <c:v>0.26300000000000001</c:v>
                </c:pt>
                <c:pt idx="264">
                  <c:v>0.26400000000000001</c:v>
                </c:pt>
                <c:pt idx="265">
                  <c:v>0.26500000000000001</c:v>
                </c:pt>
                <c:pt idx="266">
                  <c:v>0.26600000000000001</c:v>
                </c:pt>
                <c:pt idx="267">
                  <c:v>0.26700000000000002</c:v>
                </c:pt>
                <c:pt idx="268">
                  <c:v>0.26800000000000002</c:v>
                </c:pt>
                <c:pt idx="269">
                  <c:v>0.26900000000000002</c:v>
                </c:pt>
                <c:pt idx="270">
                  <c:v>0.27</c:v>
                </c:pt>
                <c:pt idx="271">
                  <c:v>0.27100000000000002</c:v>
                </c:pt>
                <c:pt idx="272">
                  <c:v>0.27200000000000002</c:v>
                </c:pt>
                <c:pt idx="273">
                  <c:v>0.27300000000000002</c:v>
                </c:pt>
                <c:pt idx="274">
                  <c:v>0.27400000000000002</c:v>
                </c:pt>
                <c:pt idx="275">
                  <c:v>0.27500000000000002</c:v>
                </c:pt>
                <c:pt idx="276">
                  <c:v>0.27600000000000002</c:v>
                </c:pt>
                <c:pt idx="277">
                  <c:v>0.27700000000000002</c:v>
                </c:pt>
                <c:pt idx="278">
                  <c:v>0.27800000000000002</c:v>
                </c:pt>
                <c:pt idx="279">
                  <c:v>0.27900000000000008</c:v>
                </c:pt>
                <c:pt idx="280">
                  <c:v>0.28000000000000008</c:v>
                </c:pt>
                <c:pt idx="281">
                  <c:v>0.28100000000000008</c:v>
                </c:pt>
                <c:pt idx="282">
                  <c:v>0.28200000000000008</c:v>
                </c:pt>
                <c:pt idx="283">
                  <c:v>0.28300000000000008</c:v>
                </c:pt>
                <c:pt idx="284">
                  <c:v>0.28400000000000031</c:v>
                </c:pt>
                <c:pt idx="285">
                  <c:v>0.28500000000000031</c:v>
                </c:pt>
                <c:pt idx="286">
                  <c:v>0.28600000000000031</c:v>
                </c:pt>
                <c:pt idx="287">
                  <c:v>0.28700000000000031</c:v>
                </c:pt>
                <c:pt idx="288">
                  <c:v>0.28800000000000031</c:v>
                </c:pt>
                <c:pt idx="289">
                  <c:v>0.28900000000000031</c:v>
                </c:pt>
                <c:pt idx="290">
                  <c:v>0.29000000000000031</c:v>
                </c:pt>
                <c:pt idx="291">
                  <c:v>0.29100000000000031</c:v>
                </c:pt>
                <c:pt idx="292">
                  <c:v>0.29200000000000031</c:v>
                </c:pt>
                <c:pt idx="293">
                  <c:v>0.29300000000000032</c:v>
                </c:pt>
                <c:pt idx="294">
                  <c:v>0.29400000000000032</c:v>
                </c:pt>
                <c:pt idx="295">
                  <c:v>0.29500000000000032</c:v>
                </c:pt>
                <c:pt idx="296">
                  <c:v>0.29600000000000032</c:v>
                </c:pt>
                <c:pt idx="297">
                  <c:v>0.29700000000000032</c:v>
                </c:pt>
                <c:pt idx="298">
                  <c:v>0.29800000000000032</c:v>
                </c:pt>
                <c:pt idx="299">
                  <c:v>0.29900000000000032</c:v>
                </c:pt>
                <c:pt idx="300">
                  <c:v>0.30000000000000032</c:v>
                </c:pt>
                <c:pt idx="301">
                  <c:v>0.30100000000000032</c:v>
                </c:pt>
                <c:pt idx="302">
                  <c:v>0.30200000000000032</c:v>
                </c:pt>
                <c:pt idx="303">
                  <c:v>0.30300000000000032</c:v>
                </c:pt>
                <c:pt idx="304">
                  <c:v>0.30400000000000038</c:v>
                </c:pt>
                <c:pt idx="305">
                  <c:v>0.30500000000000038</c:v>
                </c:pt>
                <c:pt idx="306">
                  <c:v>0.30600000000000038</c:v>
                </c:pt>
                <c:pt idx="307">
                  <c:v>0.30700000000000038</c:v>
                </c:pt>
                <c:pt idx="308">
                  <c:v>0.30800000000000038</c:v>
                </c:pt>
                <c:pt idx="309">
                  <c:v>0.30900000000000138</c:v>
                </c:pt>
                <c:pt idx="310">
                  <c:v>0.31000000000000238</c:v>
                </c:pt>
                <c:pt idx="311">
                  <c:v>0.31100000000000338</c:v>
                </c:pt>
                <c:pt idx="312">
                  <c:v>0.31200000000000438</c:v>
                </c:pt>
                <c:pt idx="313">
                  <c:v>0.3130000000000045</c:v>
                </c:pt>
                <c:pt idx="314">
                  <c:v>0.3140000000000045</c:v>
                </c:pt>
                <c:pt idx="315">
                  <c:v>0.3150000000000045</c:v>
                </c:pt>
                <c:pt idx="316">
                  <c:v>0.31600000000000456</c:v>
                </c:pt>
                <c:pt idx="317">
                  <c:v>0.31700000000000467</c:v>
                </c:pt>
                <c:pt idx="318">
                  <c:v>0.31800000000000478</c:v>
                </c:pt>
                <c:pt idx="319">
                  <c:v>0.31900000000000495</c:v>
                </c:pt>
                <c:pt idx="320">
                  <c:v>0.32000000000000506</c:v>
                </c:pt>
                <c:pt idx="321">
                  <c:v>0.32100000000000506</c:v>
                </c:pt>
                <c:pt idx="322">
                  <c:v>0.32200000000000506</c:v>
                </c:pt>
                <c:pt idx="323">
                  <c:v>0.32300000000000506</c:v>
                </c:pt>
                <c:pt idx="324">
                  <c:v>0.32400000000000506</c:v>
                </c:pt>
                <c:pt idx="325">
                  <c:v>0.32500000000000506</c:v>
                </c:pt>
                <c:pt idx="326">
                  <c:v>0.32600000000000506</c:v>
                </c:pt>
                <c:pt idx="327">
                  <c:v>0.32700000000000506</c:v>
                </c:pt>
                <c:pt idx="328">
                  <c:v>0.32800000000000507</c:v>
                </c:pt>
                <c:pt idx="329">
                  <c:v>0.32900000000000518</c:v>
                </c:pt>
                <c:pt idx="330">
                  <c:v>0.33000000000000534</c:v>
                </c:pt>
                <c:pt idx="331">
                  <c:v>0.33100000000000551</c:v>
                </c:pt>
                <c:pt idx="332">
                  <c:v>0.33200000000000562</c:v>
                </c:pt>
                <c:pt idx="333">
                  <c:v>0.33300000000000574</c:v>
                </c:pt>
                <c:pt idx="334">
                  <c:v>0.33400000000000585</c:v>
                </c:pt>
                <c:pt idx="335">
                  <c:v>0.33500000000000585</c:v>
                </c:pt>
                <c:pt idx="336">
                  <c:v>0.33600000000000585</c:v>
                </c:pt>
                <c:pt idx="337">
                  <c:v>0.33700000000000585</c:v>
                </c:pt>
                <c:pt idx="338">
                  <c:v>0.33800000000000585</c:v>
                </c:pt>
                <c:pt idx="339">
                  <c:v>0.33900000000000585</c:v>
                </c:pt>
                <c:pt idx="340">
                  <c:v>0.34</c:v>
                </c:pt>
                <c:pt idx="341">
                  <c:v>0.34100000000000008</c:v>
                </c:pt>
                <c:pt idx="342">
                  <c:v>0.34200000000000008</c:v>
                </c:pt>
                <c:pt idx="343">
                  <c:v>0.34300000000000008</c:v>
                </c:pt>
                <c:pt idx="344">
                  <c:v>0.34400000000000008</c:v>
                </c:pt>
                <c:pt idx="345">
                  <c:v>0.34500000000000008</c:v>
                </c:pt>
                <c:pt idx="346">
                  <c:v>0.34600000000000031</c:v>
                </c:pt>
                <c:pt idx="347">
                  <c:v>0.34700000000000031</c:v>
                </c:pt>
                <c:pt idx="348">
                  <c:v>0.34800000000000031</c:v>
                </c:pt>
                <c:pt idx="349">
                  <c:v>0.34900000000000031</c:v>
                </c:pt>
                <c:pt idx="350">
                  <c:v>0.35000000000000031</c:v>
                </c:pt>
                <c:pt idx="351">
                  <c:v>0.35100000000000031</c:v>
                </c:pt>
                <c:pt idx="352">
                  <c:v>0.35200000000000031</c:v>
                </c:pt>
                <c:pt idx="353">
                  <c:v>0.35300000000000031</c:v>
                </c:pt>
                <c:pt idx="354">
                  <c:v>0.35400000000000031</c:v>
                </c:pt>
                <c:pt idx="355">
                  <c:v>0.35500000000000032</c:v>
                </c:pt>
                <c:pt idx="356">
                  <c:v>0.35600000000000032</c:v>
                </c:pt>
                <c:pt idx="357">
                  <c:v>0.35700000000000032</c:v>
                </c:pt>
                <c:pt idx="358">
                  <c:v>0.35800000000000032</c:v>
                </c:pt>
                <c:pt idx="359">
                  <c:v>0.35900000000000032</c:v>
                </c:pt>
                <c:pt idx="360">
                  <c:v>0.36000000000000032</c:v>
                </c:pt>
                <c:pt idx="361">
                  <c:v>0.36100000000000032</c:v>
                </c:pt>
                <c:pt idx="362">
                  <c:v>0.36200000000000032</c:v>
                </c:pt>
                <c:pt idx="363">
                  <c:v>0.36300000000000032</c:v>
                </c:pt>
                <c:pt idx="364">
                  <c:v>0.36400000000000032</c:v>
                </c:pt>
                <c:pt idx="365">
                  <c:v>0.36500000000000032</c:v>
                </c:pt>
                <c:pt idx="366">
                  <c:v>0.36600000000000038</c:v>
                </c:pt>
                <c:pt idx="367">
                  <c:v>0.36700000000000038</c:v>
                </c:pt>
                <c:pt idx="368">
                  <c:v>0.36800000000000038</c:v>
                </c:pt>
                <c:pt idx="369">
                  <c:v>0.36900000000000038</c:v>
                </c:pt>
                <c:pt idx="370">
                  <c:v>0.37000000000000038</c:v>
                </c:pt>
                <c:pt idx="371">
                  <c:v>0.37100000000000088</c:v>
                </c:pt>
                <c:pt idx="372">
                  <c:v>0.37200000000000188</c:v>
                </c:pt>
                <c:pt idx="373">
                  <c:v>0.37300000000000288</c:v>
                </c:pt>
                <c:pt idx="374">
                  <c:v>0.37400000000000388</c:v>
                </c:pt>
                <c:pt idx="375">
                  <c:v>0.3750000000000045</c:v>
                </c:pt>
                <c:pt idx="376">
                  <c:v>0.3760000000000045</c:v>
                </c:pt>
                <c:pt idx="377">
                  <c:v>0.3770000000000045</c:v>
                </c:pt>
                <c:pt idx="378">
                  <c:v>0.3780000000000045</c:v>
                </c:pt>
                <c:pt idx="379">
                  <c:v>0.37900000000000461</c:v>
                </c:pt>
                <c:pt idx="380">
                  <c:v>0.38000000000000472</c:v>
                </c:pt>
                <c:pt idx="381">
                  <c:v>0.38100000000000483</c:v>
                </c:pt>
                <c:pt idx="382">
                  <c:v>0.382000000000005</c:v>
                </c:pt>
                <c:pt idx="383">
                  <c:v>0.38300000000000506</c:v>
                </c:pt>
                <c:pt idx="384">
                  <c:v>0.38400000000000506</c:v>
                </c:pt>
                <c:pt idx="385">
                  <c:v>0.38500000000000506</c:v>
                </c:pt>
                <c:pt idx="386">
                  <c:v>0.38600000000000506</c:v>
                </c:pt>
                <c:pt idx="387">
                  <c:v>0.38700000000000506</c:v>
                </c:pt>
                <c:pt idx="388">
                  <c:v>0.38800000000000506</c:v>
                </c:pt>
                <c:pt idx="389">
                  <c:v>0.38900000000000506</c:v>
                </c:pt>
                <c:pt idx="390">
                  <c:v>0.39000000000000506</c:v>
                </c:pt>
                <c:pt idx="391">
                  <c:v>0.39100000000000512</c:v>
                </c:pt>
                <c:pt idx="392">
                  <c:v>0.39200000000000523</c:v>
                </c:pt>
                <c:pt idx="393">
                  <c:v>0.39300000000000546</c:v>
                </c:pt>
                <c:pt idx="394">
                  <c:v>0.39400000000000557</c:v>
                </c:pt>
                <c:pt idx="395">
                  <c:v>0.39500000000000568</c:v>
                </c:pt>
                <c:pt idx="396">
                  <c:v>0.39600000000000585</c:v>
                </c:pt>
                <c:pt idx="397">
                  <c:v>0.39700000000000585</c:v>
                </c:pt>
                <c:pt idx="398">
                  <c:v>0.39800000000000585</c:v>
                </c:pt>
                <c:pt idx="399">
                  <c:v>0.39900000000000585</c:v>
                </c:pt>
                <c:pt idx="400">
                  <c:v>0.4</c:v>
                </c:pt>
                <c:pt idx="401">
                  <c:v>0.40100000000000002</c:v>
                </c:pt>
                <c:pt idx="402">
                  <c:v>0.40200000000000002</c:v>
                </c:pt>
                <c:pt idx="403">
                  <c:v>0.40300000000000002</c:v>
                </c:pt>
                <c:pt idx="404">
                  <c:v>0.40400000000000008</c:v>
                </c:pt>
                <c:pt idx="405">
                  <c:v>0.40500000000000008</c:v>
                </c:pt>
                <c:pt idx="406">
                  <c:v>0.40600000000000008</c:v>
                </c:pt>
                <c:pt idx="407">
                  <c:v>0.40700000000000008</c:v>
                </c:pt>
                <c:pt idx="408">
                  <c:v>0.40800000000000008</c:v>
                </c:pt>
                <c:pt idx="409">
                  <c:v>0.40900000000000031</c:v>
                </c:pt>
                <c:pt idx="410">
                  <c:v>0.41000000000000031</c:v>
                </c:pt>
                <c:pt idx="411">
                  <c:v>0.41100000000000031</c:v>
                </c:pt>
                <c:pt idx="412">
                  <c:v>0.41200000000000031</c:v>
                </c:pt>
                <c:pt idx="413">
                  <c:v>0.41300000000000031</c:v>
                </c:pt>
                <c:pt idx="414">
                  <c:v>0.41400000000000031</c:v>
                </c:pt>
                <c:pt idx="415">
                  <c:v>0.41500000000000031</c:v>
                </c:pt>
                <c:pt idx="416">
                  <c:v>0.41600000000000031</c:v>
                </c:pt>
                <c:pt idx="417">
                  <c:v>0.41700000000000031</c:v>
                </c:pt>
                <c:pt idx="418">
                  <c:v>0.41800000000000032</c:v>
                </c:pt>
                <c:pt idx="419">
                  <c:v>0.41900000000000032</c:v>
                </c:pt>
                <c:pt idx="420">
                  <c:v>0.42000000000000032</c:v>
                </c:pt>
                <c:pt idx="421">
                  <c:v>0.42100000000000032</c:v>
                </c:pt>
                <c:pt idx="422">
                  <c:v>0.42200000000000032</c:v>
                </c:pt>
                <c:pt idx="423">
                  <c:v>0.42300000000000032</c:v>
                </c:pt>
                <c:pt idx="424">
                  <c:v>0.42400000000000032</c:v>
                </c:pt>
                <c:pt idx="425">
                  <c:v>0.42500000000000032</c:v>
                </c:pt>
                <c:pt idx="426">
                  <c:v>0.42600000000000032</c:v>
                </c:pt>
                <c:pt idx="427">
                  <c:v>0.42700000000000032</c:v>
                </c:pt>
                <c:pt idx="428">
                  <c:v>0.42800000000000032</c:v>
                </c:pt>
                <c:pt idx="429">
                  <c:v>0.42900000000000038</c:v>
                </c:pt>
                <c:pt idx="430">
                  <c:v>0.43000000000000038</c:v>
                </c:pt>
                <c:pt idx="431">
                  <c:v>0.43100000000000038</c:v>
                </c:pt>
                <c:pt idx="432">
                  <c:v>0.43200000000000038</c:v>
                </c:pt>
                <c:pt idx="433">
                  <c:v>0.43300000000000038</c:v>
                </c:pt>
                <c:pt idx="434">
                  <c:v>0.43400000000000138</c:v>
                </c:pt>
                <c:pt idx="435">
                  <c:v>0.43500000000000238</c:v>
                </c:pt>
                <c:pt idx="436">
                  <c:v>0.43600000000000338</c:v>
                </c:pt>
                <c:pt idx="437">
                  <c:v>0.43700000000000438</c:v>
                </c:pt>
                <c:pt idx="438">
                  <c:v>0.4380000000000045</c:v>
                </c:pt>
                <c:pt idx="439">
                  <c:v>0.4390000000000045</c:v>
                </c:pt>
                <c:pt idx="440">
                  <c:v>0.44</c:v>
                </c:pt>
                <c:pt idx="441">
                  <c:v>0.441</c:v>
                </c:pt>
                <c:pt idx="442">
                  <c:v>0.442</c:v>
                </c:pt>
                <c:pt idx="443">
                  <c:v>0.443</c:v>
                </c:pt>
                <c:pt idx="444">
                  <c:v>0.44400000000000001</c:v>
                </c:pt>
                <c:pt idx="445">
                  <c:v>0.44500000000000001</c:v>
                </c:pt>
                <c:pt idx="446">
                  <c:v>0.44600000000000001</c:v>
                </c:pt>
                <c:pt idx="447">
                  <c:v>0.44700000000000001</c:v>
                </c:pt>
                <c:pt idx="448">
                  <c:v>0.44800000000000001</c:v>
                </c:pt>
                <c:pt idx="449">
                  <c:v>0.44900000000000001</c:v>
                </c:pt>
                <c:pt idx="450">
                  <c:v>0.45</c:v>
                </c:pt>
                <c:pt idx="451">
                  <c:v>0.45100000000000001</c:v>
                </c:pt>
                <c:pt idx="452">
                  <c:v>0.45200000000000001</c:v>
                </c:pt>
                <c:pt idx="453">
                  <c:v>0.45300000000000001</c:v>
                </c:pt>
                <c:pt idx="454">
                  <c:v>0.45400000000000001</c:v>
                </c:pt>
                <c:pt idx="455">
                  <c:v>0.45500000000000002</c:v>
                </c:pt>
                <c:pt idx="456">
                  <c:v>0.45600000000000002</c:v>
                </c:pt>
                <c:pt idx="457">
                  <c:v>0.45700000000000002</c:v>
                </c:pt>
                <c:pt idx="458">
                  <c:v>0.45800000000000002</c:v>
                </c:pt>
                <c:pt idx="459">
                  <c:v>0.45900000000000002</c:v>
                </c:pt>
                <c:pt idx="460">
                  <c:v>0.46</c:v>
                </c:pt>
                <c:pt idx="461">
                  <c:v>0.46100000000000002</c:v>
                </c:pt>
                <c:pt idx="462">
                  <c:v>0.46200000000000002</c:v>
                </c:pt>
                <c:pt idx="463">
                  <c:v>0.46300000000000002</c:v>
                </c:pt>
                <c:pt idx="464">
                  <c:v>0.46400000000000002</c:v>
                </c:pt>
                <c:pt idx="465">
                  <c:v>0.46500000000000002</c:v>
                </c:pt>
                <c:pt idx="466">
                  <c:v>0.46600000000000008</c:v>
                </c:pt>
                <c:pt idx="467">
                  <c:v>0.46700000000000008</c:v>
                </c:pt>
                <c:pt idx="468">
                  <c:v>0.46800000000000008</c:v>
                </c:pt>
                <c:pt idx="469">
                  <c:v>0.46900000000000008</c:v>
                </c:pt>
                <c:pt idx="470">
                  <c:v>0.47000000000000008</c:v>
                </c:pt>
                <c:pt idx="471">
                  <c:v>0.47100000000000031</c:v>
                </c:pt>
                <c:pt idx="472">
                  <c:v>0.47200000000000031</c:v>
                </c:pt>
                <c:pt idx="473">
                  <c:v>0.47300000000000031</c:v>
                </c:pt>
                <c:pt idx="474">
                  <c:v>0.47400000000000031</c:v>
                </c:pt>
                <c:pt idx="475">
                  <c:v>0.47500000000000031</c:v>
                </c:pt>
                <c:pt idx="476">
                  <c:v>0.47600000000000031</c:v>
                </c:pt>
                <c:pt idx="477">
                  <c:v>0.47700000000000031</c:v>
                </c:pt>
                <c:pt idx="478">
                  <c:v>0.47800000000000031</c:v>
                </c:pt>
                <c:pt idx="479">
                  <c:v>0.47900000000000031</c:v>
                </c:pt>
                <c:pt idx="480">
                  <c:v>0.48000000000000032</c:v>
                </c:pt>
                <c:pt idx="481">
                  <c:v>0.48100000000000032</c:v>
                </c:pt>
                <c:pt idx="482">
                  <c:v>0.48200000000000032</c:v>
                </c:pt>
                <c:pt idx="483">
                  <c:v>0.48300000000000032</c:v>
                </c:pt>
                <c:pt idx="484">
                  <c:v>0.48400000000000032</c:v>
                </c:pt>
                <c:pt idx="485">
                  <c:v>0.48500000000000032</c:v>
                </c:pt>
                <c:pt idx="486">
                  <c:v>0.48600000000000032</c:v>
                </c:pt>
                <c:pt idx="487">
                  <c:v>0.48700000000000032</c:v>
                </c:pt>
                <c:pt idx="488">
                  <c:v>0.48800000000000032</c:v>
                </c:pt>
                <c:pt idx="489">
                  <c:v>0.48900000000000032</c:v>
                </c:pt>
                <c:pt idx="490">
                  <c:v>0.49000000000000032</c:v>
                </c:pt>
                <c:pt idx="491">
                  <c:v>0.49100000000000038</c:v>
                </c:pt>
                <c:pt idx="492">
                  <c:v>0.49200000000000038</c:v>
                </c:pt>
                <c:pt idx="493">
                  <c:v>0.49300000000000038</c:v>
                </c:pt>
                <c:pt idx="494">
                  <c:v>0.49400000000000038</c:v>
                </c:pt>
                <c:pt idx="495">
                  <c:v>0.49500000000000038</c:v>
                </c:pt>
                <c:pt idx="496">
                  <c:v>0.49600000000000088</c:v>
                </c:pt>
                <c:pt idx="497">
                  <c:v>0.49700000000000188</c:v>
                </c:pt>
                <c:pt idx="498">
                  <c:v>0.49800000000000288</c:v>
                </c:pt>
                <c:pt idx="499">
                  <c:v>0.49900000000000388</c:v>
                </c:pt>
                <c:pt idx="500">
                  <c:v>0.5</c:v>
                </c:pt>
                <c:pt idx="501">
                  <c:v>0.501</c:v>
                </c:pt>
                <c:pt idx="502">
                  <c:v>0.502</c:v>
                </c:pt>
                <c:pt idx="503">
                  <c:v>0.503</c:v>
                </c:pt>
                <c:pt idx="504">
                  <c:v>0.504</c:v>
                </c:pt>
                <c:pt idx="505">
                  <c:v>0.505</c:v>
                </c:pt>
                <c:pt idx="506">
                  <c:v>0.50600000000000001</c:v>
                </c:pt>
                <c:pt idx="507">
                  <c:v>0.50700000000000001</c:v>
                </c:pt>
                <c:pt idx="508">
                  <c:v>0.50800000000000001</c:v>
                </c:pt>
                <c:pt idx="509">
                  <c:v>0.50900000000000001</c:v>
                </c:pt>
                <c:pt idx="510">
                  <c:v>0.51</c:v>
                </c:pt>
                <c:pt idx="511">
                  <c:v>0.51100000000000001</c:v>
                </c:pt>
                <c:pt idx="512">
                  <c:v>0.51200000000000001</c:v>
                </c:pt>
                <c:pt idx="513">
                  <c:v>0.51300000000000001</c:v>
                </c:pt>
                <c:pt idx="514">
                  <c:v>0.51400000000000001</c:v>
                </c:pt>
                <c:pt idx="515">
                  <c:v>0.51500000000000001</c:v>
                </c:pt>
                <c:pt idx="516">
                  <c:v>0.51600000000000001</c:v>
                </c:pt>
                <c:pt idx="517">
                  <c:v>0.51700000000000002</c:v>
                </c:pt>
                <c:pt idx="518">
                  <c:v>0.51800000000000002</c:v>
                </c:pt>
                <c:pt idx="519">
                  <c:v>0.51900000000000002</c:v>
                </c:pt>
                <c:pt idx="520">
                  <c:v>0.52</c:v>
                </c:pt>
                <c:pt idx="521">
                  <c:v>0.52100000000000002</c:v>
                </c:pt>
                <c:pt idx="522">
                  <c:v>0.52200000000000002</c:v>
                </c:pt>
                <c:pt idx="523">
                  <c:v>0.52300000000000002</c:v>
                </c:pt>
                <c:pt idx="524">
                  <c:v>0.52400000000000002</c:v>
                </c:pt>
                <c:pt idx="525">
                  <c:v>0.52500000000000002</c:v>
                </c:pt>
                <c:pt idx="526">
                  <c:v>0.52600000000000002</c:v>
                </c:pt>
                <c:pt idx="527">
                  <c:v>0.52700000000000002</c:v>
                </c:pt>
                <c:pt idx="528">
                  <c:v>0.52800000000000002</c:v>
                </c:pt>
                <c:pt idx="529">
                  <c:v>0.52900000000000003</c:v>
                </c:pt>
                <c:pt idx="530">
                  <c:v>0.53</c:v>
                </c:pt>
                <c:pt idx="531">
                  <c:v>0.53100000000000003</c:v>
                </c:pt>
                <c:pt idx="532">
                  <c:v>0.53200000000000003</c:v>
                </c:pt>
                <c:pt idx="533">
                  <c:v>0.53300000000000003</c:v>
                </c:pt>
                <c:pt idx="534">
                  <c:v>0.53400000000000003</c:v>
                </c:pt>
                <c:pt idx="535">
                  <c:v>0.53500000000000003</c:v>
                </c:pt>
                <c:pt idx="536">
                  <c:v>0.53600000000000003</c:v>
                </c:pt>
                <c:pt idx="537">
                  <c:v>0.53700000000000003</c:v>
                </c:pt>
                <c:pt idx="538">
                  <c:v>0.53800000000000003</c:v>
                </c:pt>
                <c:pt idx="539">
                  <c:v>0.53900000000000003</c:v>
                </c:pt>
                <c:pt idx="540">
                  <c:v>0.54</c:v>
                </c:pt>
                <c:pt idx="541">
                  <c:v>0.54100000000000004</c:v>
                </c:pt>
                <c:pt idx="542">
                  <c:v>0.54200000000000004</c:v>
                </c:pt>
                <c:pt idx="543">
                  <c:v>0.54300000000000004</c:v>
                </c:pt>
                <c:pt idx="544">
                  <c:v>0.54400000000000004</c:v>
                </c:pt>
                <c:pt idx="545">
                  <c:v>0.54500000000000004</c:v>
                </c:pt>
                <c:pt idx="546">
                  <c:v>0.54600000000000004</c:v>
                </c:pt>
                <c:pt idx="547">
                  <c:v>0.54700000000000004</c:v>
                </c:pt>
                <c:pt idx="548">
                  <c:v>0.54800000000000004</c:v>
                </c:pt>
                <c:pt idx="549">
                  <c:v>0.54900000000000004</c:v>
                </c:pt>
                <c:pt idx="550">
                  <c:v>0.55000000000000004</c:v>
                </c:pt>
                <c:pt idx="551">
                  <c:v>0.55100000000000005</c:v>
                </c:pt>
                <c:pt idx="552">
                  <c:v>0.55200000000000005</c:v>
                </c:pt>
                <c:pt idx="553">
                  <c:v>0.55300000000000005</c:v>
                </c:pt>
                <c:pt idx="554">
                  <c:v>0.55400000000000005</c:v>
                </c:pt>
                <c:pt idx="555">
                  <c:v>0.55500000000000005</c:v>
                </c:pt>
                <c:pt idx="556">
                  <c:v>0.55600000000000005</c:v>
                </c:pt>
                <c:pt idx="557">
                  <c:v>0.55700000000000005</c:v>
                </c:pt>
                <c:pt idx="558">
                  <c:v>0.55800000000000005</c:v>
                </c:pt>
                <c:pt idx="559">
                  <c:v>0.55900000000000005</c:v>
                </c:pt>
                <c:pt idx="560">
                  <c:v>0.56000000000000005</c:v>
                </c:pt>
                <c:pt idx="561">
                  <c:v>0.56100000000000005</c:v>
                </c:pt>
                <c:pt idx="562">
                  <c:v>0.56200000000000061</c:v>
                </c:pt>
                <c:pt idx="563">
                  <c:v>0.56299999999999994</c:v>
                </c:pt>
                <c:pt idx="564">
                  <c:v>0.56399999999999995</c:v>
                </c:pt>
                <c:pt idx="565">
                  <c:v>0.56499999999999995</c:v>
                </c:pt>
                <c:pt idx="566">
                  <c:v>0.56599999999999995</c:v>
                </c:pt>
                <c:pt idx="567">
                  <c:v>0.56699999999999995</c:v>
                </c:pt>
                <c:pt idx="568">
                  <c:v>0.56799999999999995</c:v>
                </c:pt>
                <c:pt idx="569">
                  <c:v>0.56899999999999995</c:v>
                </c:pt>
                <c:pt idx="570">
                  <c:v>0.56999999999999995</c:v>
                </c:pt>
                <c:pt idx="571">
                  <c:v>0.57099999999999995</c:v>
                </c:pt>
                <c:pt idx="572">
                  <c:v>0.57199999999999995</c:v>
                </c:pt>
                <c:pt idx="573">
                  <c:v>0.57299999999999995</c:v>
                </c:pt>
                <c:pt idx="574">
                  <c:v>0.57399999999999995</c:v>
                </c:pt>
                <c:pt idx="575">
                  <c:v>0.57500000000000062</c:v>
                </c:pt>
                <c:pt idx="576">
                  <c:v>0.57600000000000062</c:v>
                </c:pt>
                <c:pt idx="577">
                  <c:v>0.57700000000000062</c:v>
                </c:pt>
                <c:pt idx="578">
                  <c:v>0.57800000000000062</c:v>
                </c:pt>
                <c:pt idx="579">
                  <c:v>0.57900000000000063</c:v>
                </c:pt>
                <c:pt idx="580">
                  <c:v>0.58000000000000007</c:v>
                </c:pt>
                <c:pt idx="581">
                  <c:v>0.58099999999999996</c:v>
                </c:pt>
                <c:pt idx="582">
                  <c:v>0.58199999999999996</c:v>
                </c:pt>
                <c:pt idx="583">
                  <c:v>0.58299999999999996</c:v>
                </c:pt>
                <c:pt idx="584">
                  <c:v>0.58399999999999996</c:v>
                </c:pt>
                <c:pt idx="585">
                  <c:v>0.58499999999999996</c:v>
                </c:pt>
                <c:pt idx="586">
                  <c:v>0.58599999999999997</c:v>
                </c:pt>
                <c:pt idx="587">
                  <c:v>0.58699999999999997</c:v>
                </c:pt>
                <c:pt idx="588">
                  <c:v>0.58799999999999997</c:v>
                </c:pt>
                <c:pt idx="589">
                  <c:v>0.58899999999999997</c:v>
                </c:pt>
                <c:pt idx="590">
                  <c:v>0.59</c:v>
                </c:pt>
                <c:pt idx="591">
                  <c:v>0.59099999999999997</c:v>
                </c:pt>
                <c:pt idx="592">
                  <c:v>0.59199999999999997</c:v>
                </c:pt>
                <c:pt idx="593">
                  <c:v>0.59299999999999997</c:v>
                </c:pt>
                <c:pt idx="594">
                  <c:v>0.59399999999999997</c:v>
                </c:pt>
                <c:pt idx="595">
                  <c:v>0.59499999999999997</c:v>
                </c:pt>
                <c:pt idx="596">
                  <c:v>0.59599999999999997</c:v>
                </c:pt>
                <c:pt idx="597">
                  <c:v>0.59699999999999998</c:v>
                </c:pt>
                <c:pt idx="598">
                  <c:v>0.59799999999999998</c:v>
                </c:pt>
                <c:pt idx="599">
                  <c:v>0.59899999999999998</c:v>
                </c:pt>
                <c:pt idx="600">
                  <c:v>0.60000000000000064</c:v>
                </c:pt>
                <c:pt idx="601">
                  <c:v>0.60100000000000064</c:v>
                </c:pt>
                <c:pt idx="602">
                  <c:v>0.60200000000000065</c:v>
                </c:pt>
                <c:pt idx="603">
                  <c:v>0.60300000000000065</c:v>
                </c:pt>
                <c:pt idx="604">
                  <c:v>0.60400000000000065</c:v>
                </c:pt>
                <c:pt idx="605">
                  <c:v>0.60500000000000065</c:v>
                </c:pt>
                <c:pt idx="606">
                  <c:v>0.60600000000000065</c:v>
                </c:pt>
                <c:pt idx="607">
                  <c:v>0.60700000000000065</c:v>
                </c:pt>
                <c:pt idx="608">
                  <c:v>0.60800000000000065</c:v>
                </c:pt>
                <c:pt idx="609">
                  <c:v>0.60900000000000065</c:v>
                </c:pt>
                <c:pt idx="610">
                  <c:v>0.61000000000000065</c:v>
                </c:pt>
                <c:pt idx="611">
                  <c:v>0.61100000000000065</c:v>
                </c:pt>
                <c:pt idx="612">
                  <c:v>0.61200000000000065</c:v>
                </c:pt>
                <c:pt idx="613">
                  <c:v>0.61300000000000165</c:v>
                </c:pt>
                <c:pt idx="614">
                  <c:v>0.61400000000000265</c:v>
                </c:pt>
                <c:pt idx="615">
                  <c:v>0.61500000000000365</c:v>
                </c:pt>
                <c:pt idx="616">
                  <c:v>0.61600000000000465</c:v>
                </c:pt>
                <c:pt idx="617">
                  <c:v>0.61700000000000665</c:v>
                </c:pt>
                <c:pt idx="618">
                  <c:v>0.61800000000000765</c:v>
                </c:pt>
                <c:pt idx="619">
                  <c:v>0.61900000000000865</c:v>
                </c:pt>
                <c:pt idx="620">
                  <c:v>0.62000000000000899</c:v>
                </c:pt>
                <c:pt idx="621">
                  <c:v>0.62100000000000899</c:v>
                </c:pt>
                <c:pt idx="622">
                  <c:v>0.62200000000000899</c:v>
                </c:pt>
                <c:pt idx="623">
                  <c:v>0.62300000000000899</c:v>
                </c:pt>
                <c:pt idx="624">
                  <c:v>0.62400000000000899</c:v>
                </c:pt>
                <c:pt idx="625">
                  <c:v>0.6250000000000091</c:v>
                </c:pt>
                <c:pt idx="626">
                  <c:v>0.62600000000000922</c:v>
                </c:pt>
                <c:pt idx="627">
                  <c:v>0.62700000000000933</c:v>
                </c:pt>
                <c:pt idx="628">
                  <c:v>0.62800000000000944</c:v>
                </c:pt>
                <c:pt idx="629">
                  <c:v>0.62900000000000955</c:v>
                </c:pt>
                <c:pt idx="630">
                  <c:v>0.63000000000000966</c:v>
                </c:pt>
                <c:pt idx="631">
                  <c:v>0.63100000000000978</c:v>
                </c:pt>
                <c:pt idx="632">
                  <c:v>0.63200000000000989</c:v>
                </c:pt>
                <c:pt idx="633">
                  <c:v>0.63300000000001011</c:v>
                </c:pt>
                <c:pt idx="634">
                  <c:v>0.63400000000001011</c:v>
                </c:pt>
                <c:pt idx="635">
                  <c:v>0.63500000000001011</c:v>
                </c:pt>
                <c:pt idx="636">
                  <c:v>0.63600000000001011</c:v>
                </c:pt>
                <c:pt idx="637">
                  <c:v>0.63700000000001011</c:v>
                </c:pt>
                <c:pt idx="638">
                  <c:v>0.63800000000001011</c:v>
                </c:pt>
                <c:pt idx="639">
                  <c:v>0.63900000000001012</c:v>
                </c:pt>
                <c:pt idx="640">
                  <c:v>0.64000000000001012</c:v>
                </c:pt>
                <c:pt idx="641">
                  <c:v>0.64100000000001012</c:v>
                </c:pt>
                <c:pt idx="642">
                  <c:v>0.64200000000001012</c:v>
                </c:pt>
                <c:pt idx="643">
                  <c:v>0.64300000000001012</c:v>
                </c:pt>
                <c:pt idx="644">
                  <c:v>0.64400000000001012</c:v>
                </c:pt>
                <c:pt idx="645">
                  <c:v>0.64500000000001012</c:v>
                </c:pt>
                <c:pt idx="646">
                  <c:v>0.64600000000001012</c:v>
                </c:pt>
                <c:pt idx="647">
                  <c:v>0.64700000000001012</c:v>
                </c:pt>
                <c:pt idx="648">
                  <c:v>0.64800000000001012</c:v>
                </c:pt>
                <c:pt idx="649">
                  <c:v>0.64900000000001012</c:v>
                </c:pt>
                <c:pt idx="650">
                  <c:v>0.65000000000001024</c:v>
                </c:pt>
                <c:pt idx="651">
                  <c:v>0.65100000000001035</c:v>
                </c:pt>
                <c:pt idx="652">
                  <c:v>0.65200000000001046</c:v>
                </c:pt>
                <c:pt idx="653">
                  <c:v>0.65300000000001068</c:v>
                </c:pt>
                <c:pt idx="654">
                  <c:v>0.65400000000001079</c:v>
                </c:pt>
                <c:pt idx="655">
                  <c:v>0.65500000000001091</c:v>
                </c:pt>
                <c:pt idx="656">
                  <c:v>0.65600000000001113</c:v>
                </c:pt>
                <c:pt idx="657">
                  <c:v>0.65700000000001124</c:v>
                </c:pt>
                <c:pt idx="658">
                  <c:v>0.65800000000001135</c:v>
                </c:pt>
                <c:pt idx="659">
                  <c:v>0.65900000000001147</c:v>
                </c:pt>
                <c:pt idx="660">
                  <c:v>0.66000000000001158</c:v>
                </c:pt>
                <c:pt idx="661">
                  <c:v>0.66100000000001158</c:v>
                </c:pt>
                <c:pt idx="662">
                  <c:v>0.66200000000001158</c:v>
                </c:pt>
                <c:pt idx="663">
                  <c:v>0.66300000000001158</c:v>
                </c:pt>
                <c:pt idx="664">
                  <c:v>0.66400000000001158</c:v>
                </c:pt>
                <c:pt idx="665">
                  <c:v>0.66500000000001158</c:v>
                </c:pt>
                <c:pt idx="666">
                  <c:v>0.66600000000001158</c:v>
                </c:pt>
                <c:pt idx="667">
                  <c:v>0.66700000000001158</c:v>
                </c:pt>
                <c:pt idx="668">
                  <c:v>0.66800000000001158</c:v>
                </c:pt>
                <c:pt idx="669">
                  <c:v>0.66900000000001159</c:v>
                </c:pt>
                <c:pt idx="670">
                  <c:v>0.67000000000001159</c:v>
                </c:pt>
                <c:pt idx="671">
                  <c:v>0.67100000000001159</c:v>
                </c:pt>
                <c:pt idx="672">
                  <c:v>0.67200000000001159</c:v>
                </c:pt>
                <c:pt idx="673">
                  <c:v>0.6730000000000117</c:v>
                </c:pt>
                <c:pt idx="674">
                  <c:v>0.6740000000000117</c:v>
                </c:pt>
                <c:pt idx="675">
                  <c:v>0.6750000000000117</c:v>
                </c:pt>
                <c:pt idx="676">
                  <c:v>0.6760000000000117</c:v>
                </c:pt>
                <c:pt idx="677">
                  <c:v>0.6770000000000117</c:v>
                </c:pt>
                <c:pt idx="678">
                  <c:v>0.6780000000000117</c:v>
                </c:pt>
                <c:pt idx="679">
                  <c:v>0.67900000000001171</c:v>
                </c:pt>
                <c:pt idx="680">
                  <c:v>0.68</c:v>
                </c:pt>
                <c:pt idx="681">
                  <c:v>0.68100000000000005</c:v>
                </c:pt>
                <c:pt idx="682">
                  <c:v>0.68200000000000005</c:v>
                </c:pt>
                <c:pt idx="683">
                  <c:v>0.68300000000000005</c:v>
                </c:pt>
                <c:pt idx="684">
                  <c:v>0.68400000000000005</c:v>
                </c:pt>
                <c:pt idx="685">
                  <c:v>0.68500000000000005</c:v>
                </c:pt>
                <c:pt idx="686">
                  <c:v>0.68600000000000005</c:v>
                </c:pt>
                <c:pt idx="687">
                  <c:v>0.68700000000000061</c:v>
                </c:pt>
                <c:pt idx="688">
                  <c:v>0.68799999999999994</c:v>
                </c:pt>
                <c:pt idx="689">
                  <c:v>0.68899999999999995</c:v>
                </c:pt>
                <c:pt idx="690">
                  <c:v>0.69000000000000061</c:v>
                </c:pt>
                <c:pt idx="691">
                  <c:v>0.69099999999999995</c:v>
                </c:pt>
                <c:pt idx="692">
                  <c:v>0.69199999999999995</c:v>
                </c:pt>
                <c:pt idx="693">
                  <c:v>0.69299999999999995</c:v>
                </c:pt>
                <c:pt idx="694">
                  <c:v>0.69399999999999995</c:v>
                </c:pt>
                <c:pt idx="695">
                  <c:v>0.69499999999999995</c:v>
                </c:pt>
                <c:pt idx="696">
                  <c:v>0.69599999999999995</c:v>
                </c:pt>
                <c:pt idx="697">
                  <c:v>0.69699999999999995</c:v>
                </c:pt>
                <c:pt idx="698">
                  <c:v>0.69799999999999995</c:v>
                </c:pt>
                <c:pt idx="699">
                  <c:v>0.69899999999999995</c:v>
                </c:pt>
                <c:pt idx="700">
                  <c:v>0.70000000000000062</c:v>
                </c:pt>
                <c:pt idx="701">
                  <c:v>0.70100000000000062</c:v>
                </c:pt>
                <c:pt idx="702">
                  <c:v>0.70200000000000062</c:v>
                </c:pt>
                <c:pt idx="703">
                  <c:v>0.70300000000000062</c:v>
                </c:pt>
                <c:pt idx="704">
                  <c:v>0.70400000000000063</c:v>
                </c:pt>
                <c:pt idx="705">
                  <c:v>0.70500000000000063</c:v>
                </c:pt>
                <c:pt idx="706">
                  <c:v>0.70600000000000063</c:v>
                </c:pt>
                <c:pt idx="707">
                  <c:v>0.70700000000000063</c:v>
                </c:pt>
                <c:pt idx="708">
                  <c:v>0.70800000000000063</c:v>
                </c:pt>
                <c:pt idx="709">
                  <c:v>0.70900000000000063</c:v>
                </c:pt>
                <c:pt idx="710">
                  <c:v>0.71000000000000063</c:v>
                </c:pt>
                <c:pt idx="711">
                  <c:v>0.71100000000000063</c:v>
                </c:pt>
                <c:pt idx="712">
                  <c:v>0.71200000000000063</c:v>
                </c:pt>
                <c:pt idx="713">
                  <c:v>0.71300000000000063</c:v>
                </c:pt>
                <c:pt idx="714">
                  <c:v>0.71400000000000063</c:v>
                </c:pt>
                <c:pt idx="715">
                  <c:v>0.71500000000000064</c:v>
                </c:pt>
                <c:pt idx="716">
                  <c:v>0.71600000000000064</c:v>
                </c:pt>
                <c:pt idx="717">
                  <c:v>0.71700000000000064</c:v>
                </c:pt>
                <c:pt idx="718">
                  <c:v>0.71800000000000064</c:v>
                </c:pt>
                <c:pt idx="719">
                  <c:v>0.71900000000000064</c:v>
                </c:pt>
                <c:pt idx="720">
                  <c:v>0.72000000000000064</c:v>
                </c:pt>
                <c:pt idx="721">
                  <c:v>0.72100000000000064</c:v>
                </c:pt>
                <c:pt idx="722">
                  <c:v>0.72200000000000064</c:v>
                </c:pt>
                <c:pt idx="723">
                  <c:v>0.72300000000000064</c:v>
                </c:pt>
                <c:pt idx="724">
                  <c:v>0.72400000000000064</c:v>
                </c:pt>
                <c:pt idx="725">
                  <c:v>0.72500000000000064</c:v>
                </c:pt>
                <c:pt idx="726">
                  <c:v>0.72600000000000064</c:v>
                </c:pt>
                <c:pt idx="727">
                  <c:v>0.72700000000000065</c:v>
                </c:pt>
                <c:pt idx="728">
                  <c:v>0.72800000000000065</c:v>
                </c:pt>
                <c:pt idx="729">
                  <c:v>0.72900000000000065</c:v>
                </c:pt>
                <c:pt idx="730">
                  <c:v>0.73000000000000065</c:v>
                </c:pt>
                <c:pt idx="731">
                  <c:v>0.73100000000000065</c:v>
                </c:pt>
                <c:pt idx="732">
                  <c:v>0.73200000000000065</c:v>
                </c:pt>
                <c:pt idx="733">
                  <c:v>0.73300000000000065</c:v>
                </c:pt>
                <c:pt idx="734">
                  <c:v>0.73400000000000065</c:v>
                </c:pt>
                <c:pt idx="735">
                  <c:v>0.73500000000000065</c:v>
                </c:pt>
                <c:pt idx="736">
                  <c:v>0.73600000000000065</c:v>
                </c:pt>
                <c:pt idx="737">
                  <c:v>0.73700000000000065</c:v>
                </c:pt>
                <c:pt idx="738">
                  <c:v>0.73800000000000165</c:v>
                </c:pt>
                <c:pt idx="739">
                  <c:v>0.73900000000000265</c:v>
                </c:pt>
                <c:pt idx="740">
                  <c:v>0.74000000000000365</c:v>
                </c:pt>
                <c:pt idx="741">
                  <c:v>0.74100000000000465</c:v>
                </c:pt>
                <c:pt idx="742">
                  <c:v>0.74200000000000665</c:v>
                </c:pt>
                <c:pt idx="743">
                  <c:v>0.74300000000000765</c:v>
                </c:pt>
                <c:pt idx="744">
                  <c:v>0.74400000000000865</c:v>
                </c:pt>
                <c:pt idx="745">
                  <c:v>0.74500000000000899</c:v>
                </c:pt>
                <c:pt idx="746">
                  <c:v>0.74600000000000899</c:v>
                </c:pt>
                <c:pt idx="747">
                  <c:v>0.74700000000000899</c:v>
                </c:pt>
                <c:pt idx="748">
                  <c:v>0.74800000000000899</c:v>
                </c:pt>
                <c:pt idx="749">
                  <c:v>0.74900000000000899</c:v>
                </c:pt>
                <c:pt idx="750">
                  <c:v>0.7500000000000091</c:v>
                </c:pt>
                <c:pt idx="751">
                  <c:v>0.75100000000000922</c:v>
                </c:pt>
                <c:pt idx="752">
                  <c:v>0.75200000000000933</c:v>
                </c:pt>
                <c:pt idx="753">
                  <c:v>0.75300000000000944</c:v>
                </c:pt>
                <c:pt idx="754">
                  <c:v>0.75400000000000955</c:v>
                </c:pt>
                <c:pt idx="755">
                  <c:v>0.75500000000000966</c:v>
                </c:pt>
                <c:pt idx="756">
                  <c:v>0.75600000000000978</c:v>
                </c:pt>
                <c:pt idx="757">
                  <c:v>0.75700000000000989</c:v>
                </c:pt>
                <c:pt idx="758">
                  <c:v>0.75800000000001011</c:v>
                </c:pt>
                <c:pt idx="759">
                  <c:v>0.75900000000001011</c:v>
                </c:pt>
                <c:pt idx="760">
                  <c:v>0.76000000000001011</c:v>
                </c:pt>
                <c:pt idx="761">
                  <c:v>0.76100000000001011</c:v>
                </c:pt>
              </c:numCache>
            </c:numRef>
          </c:xVal>
          <c:yVal>
            <c:numRef>
              <c:f>'raw ECG data'!$AB$2:$AB$947</c:f>
              <c:numCache>
                <c:formatCode>General</c:formatCode>
                <c:ptCount val="946"/>
                <c:pt idx="0">
                  <c:v>-8.5288400000000004E-4</c:v>
                </c:pt>
                <c:pt idx="1">
                  <c:v>-4.4796700000002067E-4</c:v>
                </c:pt>
                <c:pt idx="2" formatCode="0.00E+00">
                  <c:v>-5.4406400000002204E-5</c:v>
                </c:pt>
                <c:pt idx="3">
                  <c:v>3.1815600000000764E-4</c:v>
                </c:pt>
                <c:pt idx="4">
                  <c:v>6.5943600000000933E-4</c:v>
                </c:pt>
                <c:pt idx="5">
                  <c:v>9.6365900000000267E-4</c:v>
                </c:pt>
                <c:pt idx="6">
                  <c:v>1.22853E-3</c:v>
                </c:pt>
                <c:pt idx="7">
                  <c:v>1.4543100000000081E-3</c:v>
                </c:pt>
                <c:pt idx="8">
                  <c:v>1.6430600000000121E-3</c:v>
                </c:pt>
                <c:pt idx="9">
                  <c:v>1.79799E-3</c:v>
                </c:pt>
                <c:pt idx="10">
                  <c:v>1.9229600000000269E-3</c:v>
                </c:pt>
                <c:pt idx="11">
                  <c:v>2.0220799999999999E-3</c:v>
                </c:pt>
                <c:pt idx="12">
                  <c:v>2.0994099999999977E-3</c:v>
                </c:pt>
                <c:pt idx="13">
                  <c:v>2.1587799999999999E-3</c:v>
                </c:pt>
                <c:pt idx="14">
                  <c:v>2.2036800000000598E-3</c:v>
                </c:pt>
                <c:pt idx="15">
                  <c:v>2.2371300000000758E-3</c:v>
                </c:pt>
                <c:pt idx="16">
                  <c:v>2.2617000000000552E-3</c:v>
                </c:pt>
                <c:pt idx="17">
                  <c:v>2.2795300000000586E-3</c:v>
                </c:pt>
                <c:pt idx="18">
                  <c:v>2.2965200000000458E-3</c:v>
                </c:pt>
                <c:pt idx="19">
                  <c:v>2.3249400000000002E-3</c:v>
                </c:pt>
                <c:pt idx="20">
                  <c:v>2.3720799999999978E-3</c:v>
                </c:pt>
                <c:pt idx="21">
                  <c:v>2.4371599999999998E-3</c:v>
                </c:pt>
                <c:pt idx="22">
                  <c:v>2.5224300000000052E-3</c:v>
                </c:pt>
                <c:pt idx="23">
                  <c:v>2.6319300000000466E-3</c:v>
                </c:pt>
                <c:pt idx="24">
                  <c:v>2.7663900000000703E-3</c:v>
                </c:pt>
                <c:pt idx="25">
                  <c:v>2.9241900000000695E-3</c:v>
                </c:pt>
                <c:pt idx="26">
                  <c:v>3.1021900000000632E-3</c:v>
                </c:pt>
                <c:pt idx="27">
                  <c:v>3.2963500000000052E-3</c:v>
                </c:pt>
                <c:pt idx="28">
                  <c:v>3.4980499999999999E-3</c:v>
                </c:pt>
                <c:pt idx="29">
                  <c:v>3.6960900000000052E-3</c:v>
                </c:pt>
                <c:pt idx="30">
                  <c:v>3.8825400000000012E-3</c:v>
                </c:pt>
                <c:pt idx="31">
                  <c:v>4.0521099999999985E-3</c:v>
                </c:pt>
                <c:pt idx="32">
                  <c:v>4.2017500000000934E-3</c:v>
                </c:pt>
                <c:pt idx="33">
                  <c:v>4.3258699999999999E-3</c:v>
                </c:pt>
                <c:pt idx="34">
                  <c:v>4.4134300000000003E-3</c:v>
                </c:pt>
                <c:pt idx="35">
                  <c:v>4.4547199999999997E-3</c:v>
                </c:pt>
                <c:pt idx="36">
                  <c:v>4.4543200000000133E-3</c:v>
                </c:pt>
                <c:pt idx="37">
                  <c:v>4.4304200000001136E-3</c:v>
                </c:pt>
                <c:pt idx="38">
                  <c:v>4.4049500000000004E-3</c:v>
                </c:pt>
                <c:pt idx="39">
                  <c:v>4.4136300000000434E-3</c:v>
                </c:pt>
                <c:pt idx="40">
                  <c:v>4.5116100000000114E-3</c:v>
                </c:pt>
                <c:pt idx="41">
                  <c:v>4.7548500000000014E-3</c:v>
                </c:pt>
                <c:pt idx="42">
                  <c:v>5.1790100000000004E-3</c:v>
                </c:pt>
                <c:pt idx="43">
                  <c:v>5.7864900000001206E-3</c:v>
                </c:pt>
                <c:pt idx="44">
                  <c:v>6.5483400000001316E-3</c:v>
                </c:pt>
                <c:pt idx="45">
                  <c:v>7.4160300000000534E-3</c:v>
                </c:pt>
                <c:pt idx="46">
                  <c:v>8.3307100000000068E-3</c:v>
                </c:pt>
                <c:pt idx="47">
                  <c:v>9.2344900000000067E-3</c:v>
                </c:pt>
                <c:pt idx="48">
                  <c:v>1.00781E-2</c:v>
                </c:pt>
                <c:pt idx="49">
                  <c:v>1.0821200000000001E-2</c:v>
                </c:pt>
                <c:pt idx="50">
                  <c:v>1.1436699999999999E-2</c:v>
                </c:pt>
                <c:pt idx="51">
                  <c:v>1.1912500000000227E-2</c:v>
                </c:pt>
                <c:pt idx="52">
                  <c:v>1.2243400000000003E-2</c:v>
                </c:pt>
                <c:pt idx="53">
                  <c:v>1.2425700000000001E-2</c:v>
                </c:pt>
                <c:pt idx="54">
                  <c:v>1.2456699999999998E-2</c:v>
                </c:pt>
                <c:pt idx="55">
                  <c:v>1.2331099999999998E-2</c:v>
                </c:pt>
                <c:pt idx="56">
                  <c:v>1.2038500000000001E-2</c:v>
                </c:pt>
                <c:pt idx="57">
                  <c:v>1.1566000000000081E-2</c:v>
                </c:pt>
                <c:pt idx="58">
                  <c:v>1.0904400000000003E-2</c:v>
                </c:pt>
                <c:pt idx="59">
                  <c:v>1.0052699999999998E-2</c:v>
                </c:pt>
                <c:pt idx="60">
                  <c:v>9.0156700000000208E-3</c:v>
                </c:pt>
                <c:pt idx="61">
                  <c:v>7.806610000000107E-3</c:v>
                </c:pt>
                <c:pt idx="62">
                  <c:v>6.4481800000000134E-3</c:v>
                </c:pt>
                <c:pt idx="63">
                  <c:v>4.9726400000001591E-3</c:v>
                </c:pt>
                <c:pt idx="64">
                  <c:v>3.4253400000000002E-3</c:v>
                </c:pt>
                <c:pt idx="65">
                  <c:v>1.8619600000000021E-3</c:v>
                </c:pt>
                <c:pt idx="66">
                  <c:v>3.4162199999999998E-4</c:v>
                </c:pt>
                <c:pt idx="67">
                  <c:v>-1.0781300000000061E-3</c:v>
                </c:pt>
                <c:pt idx="68">
                  <c:v>-2.3446999999999999E-3</c:v>
                </c:pt>
                <c:pt idx="69">
                  <c:v>-3.4125599999999998E-3</c:v>
                </c:pt>
                <c:pt idx="70">
                  <c:v>-4.2485100000000013E-3</c:v>
                </c:pt>
                <c:pt idx="71">
                  <c:v>-4.8345599999999999E-3</c:v>
                </c:pt>
                <c:pt idx="72">
                  <c:v>-5.1604399999999996E-3</c:v>
                </c:pt>
                <c:pt idx="73">
                  <c:v>-5.2266200000000134E-3</c:v>
                </c:pt>
                <c:pt idx="74">
                  <c:v>-5.0498000000000114E-3</c:v>
                </c:pt>
                <c:pt idx="75">
                  <c:v>-4.6571E-3</c:v>
                </c:pt>
                <c:pt idx="76">
                  <c:v>-4.0814800000000123E-3</c:v>
                </c:pt>
                <c:pt idx="77">
                  <c:v>-3.3581100000000092E-3</c:v>
                </c:pt>
                <c:pt idx="78">
                  <c:v>-2.5302800000000002E-3</c:v>
                </c:pt>
                <c:pt idx="79">
                  <c:v>-1.6441600000000282E-3</c:v>
                </c:pt>
                <c:pt idx="80">
                  <c:v>-7.3666800000000933E-4</c:v>
                </c:pt>
                <c:pt idx="81">
                  <c:v>1.5535000000000063E-4</c:v>
                </c:pt>
                <c:pt idx="82">
                  <c:v>9.8907400000002358E-4</c:v>
                </c:pt>
                <c:pt idx="83">
                  <c:v>1.7247600000000001E-3</c:v>
                </c:pt>
                <c:pt idx="84">
                  <c:v>2.33592E-3</c:v>
                </c:pt>
                <c:pt idx="85">
                  <c:v>2.8027899999999999E-3</c:v>
                </c:pt>
                <c:pt idx="86">
                  <c:v>3.1074800000000695E-3</c:v>
                </c:pt>
                <c:pt idx="87">
                  <c:v>3.2433500000000827E-3</c:v>
                </c:pt>
                <c:pt idx="88">
                  <c:v>3.2163900000000563E-3</c:v>
                </c:pt>
                <c:pt idx="89">
                  <c:v>3.0410500000000052E-3</c:v>
                </c:pt>
                <c:pt idx="90">
                  <c:v>2.7369400000000002E-3</c:v>
                </c:pt>
                <c:pt idx="91">
                  <c:v>2.3261699999999998E-3</c:v>
                </c:pt>
                <c:pt idx="92">
                  <c:v>1.8272100000000251E-3</c:v>
                </c:pt>
                <c:pt idx="93">
                  <c:v>1.2551299999999999E-3</c:v>
                </c:pt>
                <c:pt idx="94">
                  <c:v>6.3035700000000033E-4</c:v>
                </c:pt>
                <c:pt idx="95" formatCode="0.00E+00">
                  <c:v>-2.4198000000000001E-5</c:v>
                </c:pt>
                <c:pt idx="96">
                  <c:v>-6.8958200000000184E-4</c:v>
                </c:pt>
                <c:pt idx="97">
                  <c:v>-1.3464400000000256E-3</c:v>
                </c:pt>
                <c:pt idx="98">
                  <c:v>-1.976380000000044E-3</c:v>
                </c:pt>
                <c:pt idx="99">
                  <c:v>-2.5671100000000777E-3</c:v>
                </c:pt>
                <c:pt idx="100">
                  <c:v>-3.1070700000000637E-3</c:v>
                </c:pt>
                <c:pt idx="101">
                  <c:v>-3.5860599999999999E-3</c:v>
                </c:pt>
                <c:pt idx="102">
                  <c:v>-3.9997599999999998E-3</c:v>
                </c:pt>
                <c:pt idx="103">
                  <c:v>-4.3482600000000534E-3</c:v>
                </c:pt>
                <c:pt idx="104">
                  <c:v>-4.6347200000000002E-3</c:v>
                </c:pt>
                <c:pt idx="105">
                  <c:v>-4.8643000000000002E-3</c:v>
                </c:pt>
                <c:pt idx="106">
                  <c:v>-5.0433100000000014E-3</c:v>
                </c:pt>
                <c:pt idx="107">
                  <c:v>-5.1785500000000014E-3</c:v>
                </c:pt>
                <c:pt idx="108">
                  <c:v>-5.2809900000000114E-3</c:v>
                </c:pt>
                <c:pt idx="109">
                  <c:v>-5.3637900000000124E-3</c:v>
                </c:pt>
                <c:pt idx="110">
                  <c:v>-5.4365800000000034E-3</c:v>
                </c:pt>
                <c:pt idx="111">
                  <c:v>-5.5059599999999998E-3</c:v>
                </c:pt>
                <c:pt idx="112">
                  <c:v>-5.5803500000000134E-3</c:v>
                </c:pt>
                <c:pt idx="113">
                  <c:v>-5.6687899999999999E-3</c:v>
                </c:pt>
                <c:pt idx="114">
                  <c:v>-5.7717100000001303E-3</c:v>
                </c:pt>
                <c:pt idx="115">
                  <c:v>-5.8836800000000534E-3</c:v>
                </c:pt>
                <c:pt idx="116">
                  <c:v>-5.9998900000001291E-3</c:v>
                </c:pt>
                <c:pt idx="117">
                  <c:v>-6.1162300000000124E-3</c:v>
                </c:pt>
                <c:pt idx="118">
                  <c:v>-6.2293200000001145E-3</c:v>
                </c:pt>
                <c:pt idx="119">
                  <c:v>-6.3365000000000114E-3</c:v>
                </c:pt>
                <c:pt idx="120">
                  <c:v>-6.4357800000001087E-3</c:v>
                </c:pt>
                <c:pt idx="121">
                  <c:v>-6.5215100000000003E-3</c:v>
                </c:pt>
                <c:pt idx="122">
                  <c:v>-6.5860400000001419E-3</c:v>
                </c:pt>
                <c:pt idx="123">
                  <c:v>-6.62511E-3</c:v>
                </c:pt>
                <c:pt idx="124">
                  <c:v>-6.6328500000000104E-3</c:v>
                </c:pt>
                <c:pt idx="125">
                  <c:v>-6.6027799999999999E-3</c:v>
                </c:pt>
                <c:pt idx="126">
                  <c:v>-6.5327700000001017E-3</c:v>
                </c:pt>
                <c:pt idx="127">
                  <c:v>-6.4237900000000134E-3</c:v>
                </c:pt>
                <c:pt idx="128">
                  <c:v>-6.2831900000001094E-3</c:v>
                </c:pt>
                <c:pt idx="129">
                  <c:v>-6.1221799999999996E-3</c:v>
                </c:pt>
                <c:pt idx="130">
                  <c:v>-5.9455000000000124E-3</c:v>
                </c:pt>
                <c:pt idx="131">
                  <c:v>-5.7574800000000023E-3</c:v>
                </c:pt>
                <c:pt idx="132">
                  <c:v>-5.5661399999999998E-3</c:v>
                </c:pt>
                <c:pt idx="133">
                  <c:v>-5.3730900000000534E-3</c:v>
                </c:pt>
                <c:pt idx="134">
                  <c:v>-5.1755000000000004E-3</c:v>
                </c:pt>
                <c:pt idx="135">
                  <c:v>-4.9762300000001612E-3</c:v>
                </c:pt>
                <c:pt idx="136">
                  <c:v>-4.7859900000000004E-3</c:v>
                </c:pt>
                <c:pt idx="137">
                  <c:v>-4.6157999999999998E-3</c:v>
                </c:pt>
                <c:pt idx="138">
                  <c:v>-4.4719600000001549E-3</c:v>
                </c:pt>
                <c:pt idx="139">
                  <c:v>-4.3529099999999998E-3</c:v>
                </c:pt>
                <c:pt idx="140">
                  <c:v>-4.2518700000000334E-3</c:v>
                </c:pt>
                <c:pt idx="141">
                  <c:v>-4.1631699999999999E-3</c:v>
                </c:pt>
                <c:pt idx="142">
                  <c:v>-4.0780100000000034E-3</c:v>
                </c:pt>
                <c:pt idx="143">
                  <c:v>-3.9860599999999996E-3</c:v>
                </c:pt>
                <c:pt idx="144">
                  <c:v>-3.8808599999999999E-3</c:v>
                </c:pt>
                <c:pt idx="145">
                  <c:v>-3.7590100000000452E-3</c:v>
                </c:pt>
                <c:pt idx="146">
                  <c:v>-3.6194299999999999E-3</c:v>
                </c:pt>
                <c:pt idx="147">
                  <c:v>-3.462720000000051E-3</c:v>
                </c:pt>
                <c:pt idx="148">
                  <c:v>-3.290590000000078E-3</c:v>
                </c:pt>
                <c:pt idx="149">
                  <c:v>-3.1054900000000493E-3</c:v>
                </c:pt>
                <c:pt idx="150">
                  <c:v>-2.9101900000000212E-3</c:v>
                </c:pt>
                <c:pt idx="151">
                  <c:v>-2.7033600000000773E-3</c:v>
                </c:pt>
                <c:pt idx="152">
                  <c:v>-2.4810399999999999E-3</c:v>
                </c:pt>
                <c:pt idx="153">
                  <c:v>-2.2462200000000292E-3</c:v>
                </c:pt>
                <c:pt idx="154">
                  <c:v>-2.0022E-3</c:v>
                </c:pt>
                <c:pt idx="155">
                  <c:v>-1.7439000000000001E-3</c:v>
                </c:pt>
                <c:pt idx="156">
                  <c:v>-1.4694E-3</c:v>
                </c:pt>
                <c:pt idx="157">
                  <c:v>-1.1875100000000229E-3</c:v>
                </c:pt>
                <c:pt idx="158">
                  <c:v>-9.0528800000003054E-4</c:v>
                </c:pt>
                <c:pt idx="159">
                  <c:v>-6.2393600000002338E-4</c:v>
                </c:pt>
                <c:pt idx="160">
                  <c:v>-3.4490200000000657E-4</c:v>
                </c:pt>
                <c:pt idx="161" formatCode="0.00E+00">
                  <c:v>-6.9698400000002138E-5</c:v>
                </c:pt>
                <c:pt idx="162">
                  <c:v>1.959960000000031E-4</c:v>
                </c:pt>
                <c:pt idx="163">
                  <c:v>4.4830100000000533E-4</c:v>
                </c:pt>
                <c:pt idx="164">
                  <c:v>6.8902500000000933E-4</c:v>
                </c:pt>
                <c:pt idx="165">
                  <c:v>9.1947600000000023E-4</c:v>
                </c:pt>
                <c:pt idx="166">
                  <c:v>1.1447700000000215E-3</c:v>
                </c:pt>
                <c:pt idx="167">
                  <c:v>1.3680400000000313E-3</c:v>
                </c:pt>
                <c:pt idx="168">
                  <c:v>1.5866500000000317E-3</c:v>
                </c:pt>
                <c:pt idx="169">
                  <c:v>1.7985200000000061E-3</c:v>
                </c:pt>
                <c:pt idx="170">
                  <c:v>1.9978200000000021E-3</c:v>
                </c:pt>
                <c:pt idx="171">
                  <c:v>2.1808600000000002E-3</c:v>
                </c:pt>
                <c:pt idx="172">
                  <c:v>2.3498399999999997E-3</c:v>
                </c:pt>
                <c:pt idx="173">
                  <c:v>2.5066000000000012E-3</c:v>
                </c:pt>
                <c:pt idx="174">
                  <c:v>2.6568399999999997E-3</c:v>
                </c:pt>
                <c:pt idx="175">
                  <c:v>2.8084899999999999E-3</c:v>
                </c:pt>
                <c:pt idx="176">
                  <c:v>2.9620300000000052E-3</c:v>
                </c:pt>
                <c:pt idx="177">
                  <c:v>3.1087000000000636E-3</c:v>
                </c:pt>
                <c:pt idx="178">
                  <c:v>3.2383200000000749E-3</c:v>
                </c:pt>
                <c:pt idx="179">
                  <c:v>3.3446900000000052E-3</c:v>
                </c:pt>
                <c:pt idx="180">
                  <c:v>3.4246900000000479E-3</c:v>
                </c:pt>
                <c:pt idx="181">
                  <c:v>3.4733600000000212E-3</c:v>
                </c:pt>
                <c:pt idx="182">
                  <c:v>3.4806800000000515E-3</c:v>
                </c:pt>
                <c:pt idx="183">
                  <c:v>3.4424199999999999E-3</c:v>
                </c:pt>
                <c:pt idx="184">
                  <c:v>3.3628E-3</c:v>
                </c:pt>
                <c:pt idx="185">
                  <c:v>3.2431900000001053E-3</c:v>
                </c:pt>
                <c:pt idx="186">
                  <c:v>3.0787900000000586E-3</c:v>
                </c:pt>
                <c:pt idx="187">
                  <c:v>2.8653500000000052E-3</c:v>
                </c:pt>
                <c:pt idx="188">
                  <c:v>2.6078000000000212E-3</c:v>
                </c:pt>
                <c:pt idx="189">
                  <c:v>2.3170399999999998E-3</c:v>
                </c:pt>
                <c:pt idx="190">
                  <c:v>2.0031500000000212E-3</c:v>
                </c:pt>
                <c:pt idx="191">
                  <c:v>1.6750900000000101E-3</c:v>
                </c:pt>
                <c:pt idx="192">
                  <c:v>1.3447500000000276E-3</c:v>
                </c:pt>
                <c:pt idx="193">
                  <c:v>1.0252199999999999E-3</c:v>
                </c:pt>
                <c:pt idx="194">
                  <c:v>7.2536800000001463E-4</c:v>
                </c:pt>
                <c:pt idx="195">
                  <c:v>4.5477600000000992E-4</c:v>
                </c:pt>
                <c:pt idx="196">
                  <c:v>2.2707500000000488E-4</c:v>
                </c:pt>
                <c:pt idx="197" formatCode="0.00E+00">
                  <c:v>5.7610000000001517E-5</c:v>
                </c:pt>
                <c:pt idx="198" formatCode="0.00E+00">
                  <c:v>-3.4045600000000879E-5</c:v>
                </c:pt>
                <c:pt idx="199" formatCode="0.00E+00">
                  <c:v>-1.852660000000045E-5</c:v>
                </c:pt>
                <c:pt idx="200">
                  <c:v>1.42127E-4</c:v>
                </c:pt>
                <c:pt idx="201">
                  <c:v>4.9300900000001527E-4</c:v>
                </c:pt>
                <c:pt idx="202">
                  <c:v>1.072150000000028E-3</c:v>
                </c:pt>
                <c:pt idx="203">
                  <c:v>1.8845000000000311E-3</c:v>
                </c:pt>
                <c:pt idx="204">
                  <c:v>2.8992699999999998E-3</c:v>
                </c:pt>
                <c:pt idx="205">
                  <c:v>4.0631E-3</c:v>
                </c:pt>
                <c:pt idx="206">
                  <c:v>5.3105499999999998E-3</c:v>
                </c:pt>
                <c:pt idx="207">
                  <c:v>6.5762300000001533E-3</c:v>
                </c:pt>
                <c:pt idx="208">
                  <c:v>7.8073200000000134E-3</c:v>
                </c:pt>
                <c:pt idx="209">
                  <c:v>8.9671200000000003E-3</c:v>
                </c:pt>
                <c:pt idx="210">
                  <c:v>1.0028E-2</c:v>
                </c:pt>
                <c:pt idx="211">
                  <c:v>1.0966200000000001E-2</c:v>
                </c:pt>
                <c:pt idx="212">
                  <c:v>1.1766500000000277E-2</c:v>
                </c:pt>
                <c:pt idx="213">
                  <c:v>1.2420799999999999E-2</c:v>
                </c:pt>
                <c:pt idx="214">
                  <c:v>1.2914100000000001E-2</c:v>
                </c:pt>
                <c:pt idx="215">
                  <c:v>1.3223600000000005E-2</c:v>
                </c:pt>
                <c:pt idx="216">
                  <c:v>1.3327700000000001E-2</c:v>
                </c:pt>
                <c:pt idx="217">
                  <c:v>1.3203299999999999E-2</c:v>
                </c:pt>
                <c:pt idx="218">
                  <c:v>1.2832400000000001E-2</c:v>
                </c:pt>
                <c:pt idx="219">
                  <c:v>1.2210800000000001E-2</c:v>
                </c:pt>
                <c:pt idx="220">
                  <c:v>1.1344500000000269E-2</c:v>
                </c:pt>
                <c:pt idx="221">
                  <c:v>1.0246699999999999E-2</c:v>
                </c:pt>
                <c:pt idx="222">
                  <c:v>8.9389800000000026E-3</c:v>
                </c:pt>
                <c:pt idx="223">
                  <c:v>7.4568700000001232E-3</c:v>
                </c:pt>
                <c:pt idx="224">
                  <c:v>5.8429199999999997E-3</c:v>
                </c:pt>
                <c:pt idx="225">
                  <c:v>4.1422799999999999E-3</c:v>
                </c:pt>
                <c:pt idx="226">
                  <c:v>2.4076000000000002E-3</c:v>
                </c:pt>
                <c:pt idx="227">
                  <c:v>7.0174199999999999E-4</c:v>
                </c:pt>
                <c:pt idx="228">
                  <c:v>-9.0963600000000023E-4</c:v>
                </c:pt>
                <c:pt idx="229">
                  <c:v>-2.3718399999999988E-3</c:v>
                </c:pt>
                <c:pt idx="230">
                  <c:v>-3.6413800000000781E-3</c:v>
                </c:pt>
                <c:pt idx="231">
                  <c:v>-4.6855099999999995E-3</c:v>
                </c:pt>
                <c:pt idx="232">
                  <c:v>-5.4855600000000134E-3</c:v>
                </c:pt>
                <c:pt idx="233">
                  <c:v>-6.0340500000000104E-3</c:v>
                </c:pt>
                <c:pt idx="234">
                  <c:v>-6.3321700000000024E-3</c:v>
                </c:pt>
                <c:pt idx="235">
                  <c:v>-6.3874100000000014E-3</c:v>
                </c:pt>
                <c:pt idx="236">
                  <c:v>-6.2158300000000003E-3</c:v>
                </c:pt>
                <c:pt idx="237">
                  <c:v>-5.8430500000000024E-3</c:v>
                </c:pt>
                <c:pt idx="238">
                  <c:v>-5.2956900000000534E-3</c:v>
                </c:pt>
                <c:pt idx="239">
                  <c:v>-4.5998400000000434E-3</c:v>
                </c:pt>
                <c:pt idx="240">
                  <c:v>-3.784170000000097E-3</c:v>
                </c:pt>
                <c:pt idx="241">
                  <c:v>-2.8775200000000292E-3</c:v>
                </c:pt>
                <c:pt idx="242">
                  <c:v>-1.9115400000000284E-3</c:v>
                </c:pt>
                <c:pt idx="243">
                  <c:v>-9.2205800000000728E-4</c:v>
                </c:pt>
                <c:pt idx="244" formatCode="0.00E+00">
                  <c:v>5.0260600000001407E-5</c:v>
                </c:pt>
                <c:pt idx="245">
                  <c:v>9.6414600000000004E-4</c:v>
                </c:pt>
                <c:pt idx="246">
                  <c:v>1.7849100000000247E-3</c:v>
                </c:pt>
                <c:pt idx="247">
                  <c:v>2.4847200000000591E-3</c:v>
                </c:pt>
                <c:pt idx="248">
                  <c:v>3.0466199999999999E-3</c:v>
                </c:pt>
                <c:pt idx="249">
                  <c:v>3.4623900000000591E-3</c:v>
                </c:pt>
                <c:pt idx="250">
                  <c:v>3.7305000000000636E-3</c:v>
                </c:pt>
                <c:pt idx="251">
                  <c:v>3.8586599999999999E-3</c:v>
                </c:pt>
                <c:pt idx="252">
                  <c:v>3.8521200000000092E-3</c:v>
                </c:pt>
                <c:pt idx="253">
                  <c:v>3.7103300000000867E-3</c:v>
                </c:pt>
                <c:pt idx="254">
                  <c:v>3.4418600000000001E-3</c:v>
                </c:pt>
                <c:pt idx="255">
                  <c:v>3.0653900000000662E-3</c:v>
                </c:pt>
                <c:pt idx="256">
                  <c:v>2.5970099999999999E-3</c:v>
                </c:pt>
                <c:pt idx="257">
                  <c:v>2.0503400000000012E-3</c:v>
                </c:pt>
                <c:pt idx="258">
                  <c:v>1.44509E-3</c:v>
                </c:pt>
                <c:pt idx="259">
                  <c:v>8.0813300000000027E-4</c:v>
                </c:pt>
                <c:pt idx="260">
                  <c:v>1.6115900000000021E-4</c:v>
                </c:pt>
                <c:pt idx="261">
                  <c:v>-4.8321900000000033E-4</c:v>
                </c:pt>
                <c:pt idx="262">
                  <c:v>-1.1108299999999999E-3</c:v>
                </c:pt>
                <c:pt idx="263">
                  <c:v>-1.71159E-3</c:v>
                </c:pt>
                <c:pt idx="264">
                  <c:v>-2.2830600000000615E-3</c:v>
                </c:pt>
                <c:pt idx="265">
                  <c:v>-2.8197200000000052E-3</c:v>
                </c:pt>
                <c:pt idx="266">
                  <c:v>-3.3144000000000012E-3</c:v>
                </c:pt>
                <c:pt idx="267">
                  <c:v>-3.7635700000000992E-3</c:v>
                </c:pt>
                <c:pt idx="268">
                  <c:v>-4.1664600000000003E-3</c:v>
                </c:pt>
                <c:pt idx="269">
                  <c:v>-4.5243200000000001E-3</c:v>
                </c:pt>
                <c:pt idx="270">
                  <c:v>-4.8397400000001391E-3</c:v>
                </c:pt>
                <c:pt idx="271">
                  <c:v>-5.1161799999999997E-3</c:v>
                </c:pt>
                <c:pt idx="272">
                  <c:v>-5.3616800000000023E-3</c:v>
                </c:pt>
                <c:pt idx="273">
                  <c:v>-5.5911800000000003E-3</c:v>
                </c:pt>
                <c:pt idx="274">
                  <c:v>-5.8190600000001041E-3</c:v>
                </c:pt>
                <c:pt idx="275">
                  <c:v>-6.0541800000000002E-3</c:v>
                </c:pt>
                <c:pt idx="276">
                  <c:v>-6.3010900000000534E-3</c:v>
                </c:pt>
                <c:pt idx="277">
                  <c:v>-6.5611300000000114E-3</c:v>
                </c:pt>
                <c:pt idx="278">
                  <c:v>-6.8333300000000124E-3</c:v>
                </c:pt>
                <c:pt idx="279">
                  <c:v>-7.1152100000000003E-3</c:v>
                </c:pt>
                <c:pt idx="280">
                  <c:v>-7.4034100000001032E-3</c:v>
                </c:pt>
                <c:pt idx="281">
                  <c:v>-7.6899000000000134E-3</c:v>
                </c:pt>
                <c:pt idx="282">
                  <c:v>-7.9641E-3</c:v>
                </c:pt>
                <c:pt idx="283">
                  <c:v>-8.2228000000000006E-3</c:v>
                </c:pt>
                <c:pt idx="284">
                  <c:v>-8.46797E-3</c:v>
                </c:pt>
                <c:pt idx="285">
                  <c:v>-8.6923300000000068E-3</c:v>
                </c:pt>
                <c:pt idx="286">
                  <c:v>-8.8829100000000268E-3</c:v>
                </c:pt>
                <c:pt idx="287">
                  <c:v>-9.0364500000000066E-3</c:v>
                </c:pt>
                <c:pt idx="288">
                  <c:v>-9.1523300000000748E-3</c:v>
                </c:pt>
                <c:pt idx="289">
                  <c:v>-9.2275800000000026E-3</c:v>
                </c:pt>
                <c:pt idx="290">
                  <c:v>-9.2579600000000008E-3</c:v>
                </c:pt>
                <c:pt idx="291">
                  <c:v>-9.2387900000000002E-3</c:v>
                </c:pt>
                <c:pt idx="292">
                  <c:v>-9.1696800000001747E-3</c:v>
                </c:pt>
                <c:pt idx="293">
                  <c:v>-9.0491400000000007E-3</c:v>
                </c:pt>
                <c:pt idx="294">
                  <c:v>-8.8709000000000548E-3</c:v>
                </c:pt>
                <c:pt idx="295">
                  <c:v>-8.6302900000000005E-3</c:v>
                </c:pt>
                <c:pt idx="296">
                  <c:v>-8.3283900000000015E-3</c:v>
                </c:pt>
                <c:pt idx="297">
                  <c:v>-7.9660300000000024E-3</c:v>
                </c:pt>
                <c:pt idx="298">
                  <c:v>-7.5439900000000134E-3</c:v>
                </c:pt>
                <c:pt idx="299">
                  <c:v>-7.0673600000000034E-3</c:v>
                </c:pt>
                <c:pt idx="300">
                  <c:v>-6.5439300000000034E-3</c:v>
                </c:pt>
                <c:pt idx="301">
                  <c:v>-5.9871700000000104E-3</c:v>
                </c:pt>
                <c:pt idx="302">
                  <c:v>-5.4178100000000003E-3</c:v>
                </c:pt>
                <c:pt idx="303">
                  <c:v>-4.8517400000000124E-3</c:v>
                </c:pt>
                <c:pt idx="304">
                  <c:v>-4.2963900000000934E-3</c:v>
                </c:pt>
                <c:pt idx="305">
                  <c:v>-3.7614499999999999E-3</c:v>
                </c:pt>
                <c:pt idx="306">
                  <c:v>-3.2532700000000581E-3</c:v>
                </c:pt>
                <c:pt idx="307">
                  <c:v>-2.771310000000055E-3</c:v>
                </c:pt>
                <c:pt idx="308">
                  <c:v>-2.3145800000000001E-3</c:v>
                </c:pt>
                <c:pt idx="309">
                  <c:v>-1.8818400000000228E-3</c:v>
                </c:pt>
                <c:pt idx="310">
                  <c:v>-1.4717199999999999E-3</c:v>
                </c:pt>
                <c:pt idx="311">
                  <c:v>-1.0786000000000001E-3</c:v>
                </c:pt>
                <c:pt idx="312">
                  <c:v>-6.9854700000001571E-4</c:v>
                </c:pt>
                <c:pt idx="313">
                  <c:v>-3.3744999999999999E-4</c:v>
                </c:pt>
                <c:pt idx="314" formatCode="0.00E+00">
                  <c:v>-7.3463500000002189E-6</c:v>
                </c:pt>
                <c:pt idx="315">
                  <c:v>2.8064499999999994E-4</c:v>
                </c:pt>
                <c:pt idx="316">
                  <c:v>5.2104899999999999E-4</c:v>
                </c:pt>
                <c:pt idx="317">
                  <c:v>7.1263400000001157E-4</c:v>
                </c:pt>
                <c:pt idx="318">
                  <c:v>8.5721100000000746E-4</c:v>
                </c:pt>
                <c:pt idx="319">
                  <c:v>9.5862700000000042E-4</c:v>
                </c:pt>
                <c:pt idx="320">
                  <c:v>1.02195E-3</c:v>
                </c:pt>
                <c:pt idx="321">
                  <c:v>1.0528200000000001E-3</c:v>
                </c:pt>
                <c:pt idx="322">
                  <c:v>1.0612099999999999E-3</c:v>
                </c:pt>
                <c:pt idx="323">
                  <c:v>1.0551800000000021E-3</c:v>
                </c:pt>
                <c:pt idx="324">
                  <c:v>1.0368199999999999E-3</c:v>
                </c:pt>
                <c:pt idx="325">
                  <c:v>1.0125399999999999E-3</c:v>
                </c:pt>
                <c:pt idx="326">
                  <c:v>9.9122500000000248E-4</c:v>
                </c:pt>
                <c:pt idx="327">
                  <c:v>9.7865400000000566E-4</c:v>
                </c:pt>
                <c:pt idx="328">
                  <c:v>9.781140000000002E-4</c:v>
                </c:pt>
                <c:pt idx="329">
                  <c:v>9.9097900000001248E-4</c:v>
                </c:pt>
                <c:pt idx="330">
                  <c:v>1.0172199999999999E-3</c:v>
                </c:pt>
                <c:pt idx="331">
                  <c:v>1.05583E-3</c:v>
                </c:pt>
                <c:pt idx="332">
                  <c:v>1.1051699999999999E-3</c:v>
                </c:pt>
                <c:pt idx="333">
                  <c:v>1.1632900000000041E-3</c:v>
                </c:pt>
                <c:pt idx="334">
                  <c:v>1.2280699999999999E-3</c:v>
                </c:pt>
                <c:pt idx="335">
                  <c:v>1.2974499999999999E-3</c:v>
                </c:pt>
                <c:pt idx="336">
                  <c:v>1.3695000000000061E-3</c:v>
                </c:pt>
                <c:pt idx="337">
                  <c:v>1.4425000000000041E-3</c:v>
                </c:pt>
                <c:pt idx="338">
                  <c:v>1.5149700000000061E-3</c:v>
                </c:pt>
                <c:pt idx="339">
                  <c:v>1.5857000000000041E-3</c:v>
                </c:pt>
                <c:pt idx="340">
                  <c:v>1.6537100000000237E-3</c:v>
                </c:pt>
                <c:pt idx="341">
                  <c:v>1.7182800000000269E-3</c:v>
                </c:pt>
                <c:pt idx="342">
                  <c:v>1.7830900000000021E-3</c:v>
                </c:pt>
                <c:pt idx="343">
                  <c:v>1.8587600000000233E-3</c:v>
                </c:pt>
                <c:pt idx="344">
                  <c:v>1.9514100000000347E-3</c:v>
                </c:pt>
                <c:pt idx="345">
                  <c:v>2.0552999999999999E-3</c:v>
                </c:pt>
                <c:pt idx="346">
                  <c:v>2.1612599999999999E-3</c:v>
                </c:pt>
                <c:pt idx="347">
                  <c:v>2.2626300000000476E-3</c:v>
                </c:pt>
                <c:pt idx="348">
                  <c:v>2.3548599999999977E-3</c:v>
                </c:pt>
                <c:pt idx="349">
                  <c:v>2.4351400000000001E-3</c:v>
                </c:pt>
                <c:pt idx="350">
                  <c:v>2.5020300000000092E-3</c:v>
                </c:pt>
                <c:pt idx="351">
                  <c:v>2.55514E-3</c:v>
                </c:pt>
                <c:pt idx="352">
                  <c:v>2.5906000000000002E-3</c:v>
                </c:pt>
                <c:pt idx="353">
                  <c:v>2.6025400000000052E-3</c:v>
                </c:pt>
                <c:pt idx="354">
                  <c:v>2.59261E-3</c:v>
                </c:pt>
                <c:pt idx="355">
                  <c:v>2.5674000000000252E-3</c:v>
                </c:pt>
                <c:pt idx="356">
                  <c:v>2.53228E-3</c:v>
                </c:pt>
                <c:pt idx="357">
                  <c:v>2.4956399999999999E-3</c:v>
                </c:pt>
                <c:pt idx="358">
                  <c:v>2.4758100000000002E-3</c:v>
                </c:pt>
                <c:pt idx="359">
                  <c:v>2.4965299999999998E-3</c:v>
                </c:pt>
                <c:pt idx="360">
                  <c:v>2.587760000000063E-3</c:v>
                </c:pt>
                <c:pt idx="361">
                  <c:v>2.794100000000061E-3</c:v>
                </c:pt>
                <c:pt idx="362">
                  <c:v>3.1667900000000668E-3</c:v>
                </c:pt>
                <c:pt idx="363">
                  <c:v>3.7451200000000926E-3</c:v>
                </c:pt>
                <c:pt idx="364">
                  <c:v>4.5362500000001305E-3</c:v>
                </c:pt>
                <c:pt idx="365">
                  <c:v>5.5120500000000001E-3</c:v>
                </c:pt>
                <c:pt idx="366">
                  <c:v>6.6221199999999866E-3</c:v>
                </c:pt>
                <c:pt idx="367">
                  <c:v>7.8039199999999998E-3</c:v>
                </c:pt>
                <c:pt idx="368">
                  <c:v>8.9906200000000047E-3</c:v>
                </c:pt>
                <c:pt idx="369">
                  <c:v>1.0121000000000003E-2</c:v>
                </c:pt>
                <c:pt idx="370">
                  <c:v>1.1150000000000005E-2</c:v>
                </c:pt>
                <c:pt idx="371">
                  <c:v>1.2050699999999998E-2</c:v>
                </c:pt>
                <c:pt idx="372">
                  <c:v>1.2806500000000083E-2</c:v>
                </c:pt>
                <c:pt idx="373">
                  <c:v>1.3404299999999999E-2</c:v>
                </c:pt>
                <c:pt idx="374">
                  <c:v>1.3835099999999999E-2</c:v>
                </c:pt>
                <c:pt idx="375">
                  <c:v>1.4085100000000001E-2</c:v>
                </c:pt>
                <c:pt idx="376">
                  <c:v>1.4134199999999998E-2</c:v>
                </c:pt>
                <c:pt idx="377">
                  <c:v>1.3968500000000265E-2</c:v>
                </c:pt>
                <c:pt idx="378">
                  <c:v>1.35797E-2</c:v>
                </c:pt>
                <c:pt idx="379">
                  <c:v>1.2960100000000226E-2</c:v>
                </c:pt>
                <c:pt idx="380">
                  <c:v>1.21078E-2</c:v>
                </c:pt>
                <c:pt idx="381">
                  <c:v>1.10299E-2</c:v>
                </c:pt>
                <c:pt idx="382">
                  <c:v>9.7392600000000013E-3</c:v>
                </c:pt>
                <c:pt idx="383">
                  <c:v>8.25707E-3</c:v>
                </c:pt>
                <c:pt idx="384">
                  <c:v>6.6174799999999985E-3</c:v>
                </c:pt>
                <c:pt idx="385">
                  <c:v>4.8700500000000034E-3</c:v>
                </c:pt>
                <c:pt idx="386">
                  <c:v>3.07186E-3</c:v>
                </c:pt>
                <c:pt idx="387">
                  <c:v>1.2815299999999999E-3</c:v>
                </c:pt>
                <c:pt idx="388">
                  <c:v>-4.4079800000000011E-4</c:v>
                </c:pt>
                <c:pt idx="389">
                  <c:v>-2.0379300000000506E-3</c:v>
                </c:pt>
                <c:pt idx="390">
                  <c:v>-3.4544200000000292E-3</c:v>
                </c:pt>
                <c:pt idx="391">
                  <c:v>-4.6399100000000014E-3</c:v>
                </c:pt>
                <c:pt idx="392">
                  <c:v>-5.5597400000001176E-3</c:v>
                </c:pt>
                <c:pt idx="393">
                  <c:v>-6.1926100000000003E-3</c:v>
                </c:pt>
                <c:pt idx="394">
                  <c:v>-6.5282400000001104E-3</c:v>
                </c:pt>
                <c:pt idx="395">
                  <c:v>-6.5736300000001375E-3</c:v>
                </c:pt>
                <c:pt idx="396">
                  <c:v>-6.3517900000000134E-3</c:v>
                </c:pt>
                <c:pt idx="397">
                  <c:v>-5.8957100000000002E-3</c:v>
                </c:pt>
                <c:pt idx="398">
                  <c:v>-5.2477700000000014E-3</c:v>
                </c:pt>
                <c:pt idx="399">
                  <c:v>-4.4586100000000104E-3</c:v>
                </c:pt>
                <c:pt idx="400">
                  <c:v>-3.5773100000000726E-3</c:v>
                </c:pt>
                <c:pt idx="401">
                  <c:v>-2.6490500000000052E-3</c:v>
                </c:pt>
                <c:pt idx="402">
                  <c:v>-1.7136100000000021E-3</c:v>
                </c:pt>
                <c:pt idx="403">
                  <c:v>-8.0039800000000728E-4</c:v>
                </c:pt>
                <c:pt idx="404" formatCode="0.00E+00">
                  <c:v>6.9979100000000023E-5</c:v>
                </c:pt>
                <c:pt idx="405">
                  <c:v>8.8005900000002633E-4</c:v>
                </c:pt>
                <c:pt idx="406">
                  <c:v>1.6072900000000021E-3</c:v>
                </c:pt>
                <c:pt idx="407">
                  <c:v>2.2273500000000645E-3</c:v>
                </c:pt>
                <c:pt idx="408">
                  <c:v>2.7207500000000625E-3</c:v>
                </c:pt>
                <c:pt idx="409">
                  <c:v>3.0770300000000587E-3</c:v>
                </c:pt>
                <c:pt idx="410">
                  <c:v>3.2969800000000092E-3</c:v>
                </c:pt>
                <c:pt idx="411">
                  <c:v>3.38924E-3</c:v>
                </c:pt>
                <c:pt idx="412">
                  <c:v>3.3674600000000092E-3</c:v>
                </c:pt>
                <c:pt idx="413">
                  <c:v>3.2480500000000557E-3</c:v>
                </c:pt>
                <c:pt idx="414">
                  <c:v>3.0527000000000002E-3</c:v>
                </c:pt>
                <c:pt idx="415">
                  <c:v>2.8012100000000002E-3</c:v>
                </c:pt>
                <c:pt idx="416">
                  <c:v>2.5067800000000092E-3</c:v>
                </c:pt>
                <c:pt idx="417">
                  <c:v>2.1816600000000002E-3</c:v>
                </c:pt>
                <c:pt idx="418">
                  <c:v>1.8367800000000324E-3</c:v>
                </c:pt>
                <c:pt idx="419">
                  <c:v>1.48153E-3</c:v>
                </c:pt>
                <c:pt idx="420">
                  <c:v>1.1195000000000001E-3</c:v>
                </c:pt>
                <c:pt idx="421">
                  <c:v>7.501990000000154E-4</c:v>
                </c:pt>
                <c:pt idx="422">
                  <c:v>3.7467300000001047E-4</c:v>
                </c:pt>
                <c:pt idx="423" formatCode="0.00E+00">
                  <c:v>-8.2056100000002394E-7</c:v>
                </c:pt>
                <c:pt idx="424">
                  <c:v>-3.6692000000000728E-4</c:v>
                </c:pt>
                <c:pt idx="425">
                  <c:v>-7.2121100000000003E-4</c:v>
                </c:pt>
                <c:pt idx="426">
                  <c:v>-1.0660999999999999E-3</c:v>
                </c:pt>
                <c:pt idx="427">
                  <c:v>-1.40289E-3</c:v>
                </c:pt>
                <c:pt idx="428">
                  <c:v>-1.7320200000000001E-3</c:v>
                </c:pt>
                <c:pt idx="429">
                  <c:v>-2.0575699999999999E-3</c:v>
                </c:pt>
                <c:pt idx="430">
                  <c:v>-2.3899899999999998E-3</c:v>
                </c:pt>
                <c:pt idx="431">
                  <c:v>-2.7348600000000052E-3</c:v>
                </c:pt>
                <c:pt idx="432">
                  <c:v>-3.0898800000000292E-3</c:v>
                </c:pt>
                <c:pt idx="433">
                  <c:v>-3.4560099999999998E-3</c:v>
                </c:pt>
                <c:pt idx="434">
                  <c:v>-3.8320300000000002E-3</c:v>
                </c:pt>
                <c:pt idx="435">
                  <c:v>-4.2111300000000004E-3</c:v>
                </c:pt>
                <c:pt idx="436">
                  <c:v>-4.5873500000000013E-3</c:v>
                </c:pt>
                <c:pt idx="437">
                  <c:v>-4.9556900000001106E-3</c:v>
                </c:pt>
                <c:pt idx="438">
                  <c:v>-5.3121000000000002E-3</c:v>
                </c:pt>
                <c:pt idx="439">
                  <c:v>-5.6534599999999999E-3</c:v>
                </c:pt>
                <c:pt idx="440">
                  <c:v>-5.9774800000000124E-3</c:v>
                </c:pt>
                <c:pt idx="441">
                  <c:v>-6.2826100000000114E-3</c:v>
                </c:pt>
                <c:pt idx="442">
                  <c:v>-6.5679400000000004E-3</c:v>
                </c:pt>
                <c:pt idx="443">
                  <c:v>-6.8288600000000034E-3</c:v>
                </c:pt>
                <c:pt idx="444">
                  <c:v>-7.0586300000000934E-3</c:v>
                </c:pt>
                <c:pt idx="445">
                  <c:v>-7.2537900000001375E-3</c:v>
                </c:pt>
                <c:pt idx="446">
                  <c:v>-7.4134000000001116E-3</c:v>
                </c:pt>
                <c:pt idx="447">
                  <c:v>-7.5341300000000104E-3</c:v>
                </c:pt>
                <c:pt idx="448">
                  <c:v>-7.6113500000000124E-3</c:v>
                </c:pt>
                <c:pt idx="449">
                  <c:v>-7.6484200000000134E-3</c:v>
                </c:pt>
                <c:pt idx="450">
                  <c:v>-7.6496700000001378E-3</c:v>
                </c:pt>
                <c:pt idx="451">
                  <c:v>-7.6115300000000104E-3</c:v>
                </c:pt>
                <c:pt idx="452">
                  <c:v>-7.533860000000169E-3</c:v>
                </c:pt>
                <c:pt idx="453">
                  <c:v>-7.4231400000001006E-3</c:v>
                </c:pt>
                <c:pt idx="454">
                  <c:v>-7.2815500000001131E-3</c:v>
                </c:pt>
                <c:pt idx="455">
                  <c:v>-7.1083400000000133E-3</c:v>
                </c:pt>
                <c:pt idx="456">
                  <c:v>-6.90932000000019E-3</c:v>
                </c:pt>
                <c:pt idx="457">
                  <c:v>-6.6944400000000003E-3</c:v>
                </c:pt>
                <c:pt idx="458">
                  <c:v>-6.4673800000000104E-3</c:v>
                </c:pt>
                <c:pt idx="459">
                  <c:v>-6.2316500000001778E-3</c:v>
                </c:pt>
                <c:pt idx="460">
                  <c:v>-5.9946600000001238E-3</c:v>
                </c:pt>
                <c:pt idx="461">
                  <c:v>-5.7617400000001158E-3</c:v>
                </c:pt>
                <c:pt idx="462">
                  <c:v>-5.5365200000000534E-3</c:v>
                </c:pt>
                <c:pt idx="463">
                  <c:v>-5.3212100000000024E-3</c:v>
                </c:pt>
                <c:pt idx="464">
                  <c:v>-5.1169400000000004E-3</c:v>
                </c:pt>
                <c:pt idx="465">
                  <c:v>-4.9239899999999996E-3</c:v>
                </c:pt>
                <c:pt idx="466">
                  <c:v>-4.7420800000000001E-3</c:v>
                </c:pt>
                <c:pt idx="467">
                  <c:v>-4.5705100000000033E-3</c:v>
                </c:pt>
                <c:pt idx="468">
                  <c:v>-4.4125500000000003E-3</c:v>
                </c:pt>
                <c:pt idx="469">
                  <c:v>-4.2739200000000534E-3</c:v>
                </c:pt>
                <c:pt idx="470">
                  <c:v>-4.15731E-3</c:v>
                </c:pt>
                <c:pt idx="471">
                  <c:v>-4.0632000000000133E-3</c:v>
                </c:pt>
                <c:pt idx="472">
                  <c:v>-3.9862600000000002E-3</c:v>
                </c:pt>
                <c:pt idx="473">
                  <c:v>-3.9133900000000704E-3</c:v>
                </c:pt>
                <c:pt idx="474">
                  <c:v>-3.8355300000000292E-3</c:v>
                </c:pt>
                <c:pt idx="475">
                  <c:v>-3.7511200000000765E-3</c:v>
                </c:pt>
                <c:pt idx="476">
                  <c:v>-3.6553800000000587E-3</c:v>
                </c:pt>
                <c:pt idx="477">
                  <c:v>-3.5416599999999999E-3</c:v>
                </c:pt>
                <c:pt idx="478">
                  <c:v>-3.4068000000000002E-3</c:v>
                </c:pt>
                <c:pt idx="479">
                  <c:v>-3.2501900000000764E-3</c:v>
                </c:pt>
                <c:pt idx="480">
                  <c:v>-3.0731000000000621E-3</c:v>
                </c:pt>
                <c:pt idx="481">
                  <c:v>-2.8737699999999999E-3</c:v>
                </c:pt>
                <c:pt idx="482">
                  <c:v>-2.6486100000000412E-3</c:v>
                </c:pt>
                <c:pt idx="483">
                  <c:v>-2.3973400000000052E-3</c:v>
                </c:pt>
                <c:pt idx="484">
                  <c:v>-2.1177700000000292E-3</c:v>
                </c:pt>
                <c:pt idx="485">
                  <c:v>-1.8066700000000254E-3</c:v>
                </c:pt>
                <c:pt idx="486">
                  <c:v>-1.4645999999999999E-3</c:v>
                </c:pt>
                <c:pt idx="487">
                  <c:v>-1.0989699999999999E-3</c:v>
                </c:pt>
                <c:pt idx="488">
                  <c:v>-7.2134800000000034E-4</c:v>
                </c:pt>
                <c:pt idx="489">
                  <c:v>-3.4121200000000252E-4</c:v>
                </c:pt>
                <c:pt idx="490" formatCode="0.00E+00">
                  <c:v>2.9765600000000212E-5</c:v>
                </c:pt>
                <c:pt idx="491">
                  <c:v>3.8340200000000561E-4</c:v>
                </c:pt>
                <c:pt idx="492">
                  <c:v>7.228270000000155E-4</c:v>
                </c:pt>
                <c:pt idx="493">
                  <c:v>1.0501500000000259E-3</c:v>
                </c:pt>
                <c:pt idx="494">
                  <c:v>1.3624800000000298E-3</c:v>
                </c:pt>
                <c:pt idx="495">
                  <c:v>1.6621800000000408E-3</c:v>
                </c:pt>
                <c:pt idx="496">
                  <c:v>1.9508000000000344E-3</c:v>
                </c:pt>
                <c:pt idx="497">
                  <c:v>2.2166299999999998E-3</c:v>
                </c:pt>
                <c:pt idx="498">
                  <c:v>2.4440800000000052E-3</c:v>
                </c:pt>
                <c:pt idx="499">
                  <c:v>2.6286900000000567E-3</c:v>
                </c:pt>
                <c:pt idx="500">
                  <c:v>2.7696400000000012E-3</c:v>
                </c:pt>
                <c:pt idx="501">
                  <c:v>2.8645000000000484E-3</c:v>
                </c:pt>
                <c:pt idx="502">
                  <c:v>2.9184300000000092E-3</c:v>
                </c:pt>
                <c:pt idx="503">
                  <c:v>2.9414699999999998E-3</c:v>
                </c:pt>
                <c:pt idx="504">
                  <c:v>2.9421400000000002E-3</c:v>
                </c:pt>
                <c:pt idx="505">
                  <c:v>2.9274599999999998E-3</c:v>
                </c:pt>
                <c:pt idx="506">
                  <c:v>2.8987900000000092E-3</c:v>
                </c:pt>
                <c:pt idx="507">
                  <c:v>2.8494700000000002E-3</c:v>
                </c:pt>
                <c:pt idx="508">
                  <c:v>2.7721200000000515E-3</c:v>
                </c:pt>
                <c:pt idx="509">
                  <c:v>2.6636900000000688E-3</c:v>
                </c:pt>
                <c:pt idx="510">
                  <c:v>2.5242699999999999E-3</c:v>
                </c:pt>
                <c:pt idx="511">
                  <c:v>2.3519600000000002E-3</c:v>
                </c:pt>
                <c:pt idx="512">
                  <c:v>2.1479100000000688E-3</c:v>
                </c:pt>
                <c:pt idx="513">
                  <c:v>1.9238200000000001E-3</c:v>
                </c:pt>
                <c:pt idx="514">
                  <c:v>1.6934800000000319E-3</c:v>
                </c:pt>
                <c:pt idx="515">
                  <c:v>1.4712600000000001E-3</c:v>
                </c:pt>
                <c:pt idx="516">
                  <c:v>1.27519E-3</c:v>
                </c:pt>
                <c:pt idx="517">
                  <c:v>1.1287200000000021E-3</c:v>
                </c:pt>
                <c:pt idx="518">
                  <c:v>1.06152E-3</c:v>
                </c:pt>
                <c:pt idx="519">
                  <c:v>1.1094900000000001E-3</c:v>
                </c:pt>
                <c:pt idx="520">
                  <c:v>1.3143300000000061E-3</c:v>
                </c:pt>
                <c:pt idx="521">
                  <c:v>1.7142800000000263E-3</c:v>
                </c:pt>
                <c:pt idx="522">
                  <c:v>2.32965E-3</c:v>
                </c:pt>
                <c:pt idx="523">
                  <c:v>3.1457600000000577E-3</c:v>
                </c:pt>
                <c:pt idx="524">
                  <c:v>4.1164700000000014E-3</c:v>
                </c:pt>
                <c:pt idx="525">
                  <c:v>5.1855099999999999E-3</c:v>
                </c:pt>
                <c:pt idx="526">
                  <c:v>6.2931500000000034E-3</c:v>
                </c:pt>
                <c:pt idx="527">
                  <c:v>7.3768500000001031E-3</c:v>
                </c:pt>
                <c:pt idx="528">
                  <c:v>8.3846600000000247E-3</c:v>
                </c:pt>
                <c:pt idx="529">
                  <c:v>9.2794500000000068E-3</c:v>
                </c:pt>
                <c:pt idx="530">
                  <c:v>1.0032500000000001E-2</c:v>
                </c:pt>
                <c:pt idx="531">
                  <c:v>1.06269E-2</c:v>
                </c:pt>
                <c:pt idx="532">
                  <c:v>1.10472E-2</c:v>
                </c:pt>
                <c:pt idx="533">
                  <c:v>1.12756E-2</c:v>
                </c:pt>
                <c:pt idx="534">
                  <c:v>1.1303200000000001E-2</c:v>
                </c:pt>
                <c:pt idx="535">
                  <c:v>1.1123500000000255E-2</c:v>
                </c:pt>
                <c:pt idx="536">
                  <c:v>1.0733100000000001E-2</c:v>
                </c:pt>
                <c:pt idx="537">
                  <c:v>1.0130999999999998E-2</c:v>
                </c:pt>
                <c:pt idx="538">
                  <c:v>9.3187400000000267E-3</c:v>
                </c:pt>
                <c:pt idx="539">
                  <c:v>8.3083500000000008E-3</c:v>
                </c:pt>
                <c:pt idx="540">
                  <c:v>7.12285E-3</c:v>
                </c:pt>
                <c:pt idx="541">
                  <c:v>5.7959300000000004E-3</c:v>
                </c:pt>
                <c:pt idx="542">
                  <c:v>4.3666100000000034E-3</c:v>
                </c:pt>
                <c:pt idx="543">
                  <c:v>2.87536E-3</c:v>
                </c:pt>
                <c:pt idx="544">
                  <c:v>1.3695999999999999E-3</c:v>
                </c:pt>
                <c:pt idx="545">
                  <c:v>-1.0152100000000003E-4</c:v>
                </c:pt>
                <c:pt idx="546">
                  <c:v>-1.4909000000000001E-3</c:v>
                </c:pt>
                <c:pt idx="547">
                  <c:v>-2.7517700000000292E-3</c:v>
                </c:pt>
                <c:pt idx="548">
                  <c:v>-3.8451400000000012E-3</c:v>
                </c:pt>
                <c:pt idx="549">
                  <c:v>-4.7442700000000114E-3</c:v>
                </c:pt>
                <c:pt idx="550">
                  <c:v>-5.4286700000000989E-3</c:v>
                </c:pt>
                <c:pt idx="551">
                  <c:v>-5.8838500000000004E-3</c:v>
                </c:pt>
                <c:pt idx="552">
                  <c:v>-6.1050399999999999E-3</c:v>
                </c:pt>
                <c:pt idx="553">
                  <c:v>-6.0949400000000001E-3</c:v>
                </c:pt>
                <c:pt idx="554">
                  <c:v>-5.8658099999999999E-3</c:v>
                </c:pt>
                <c:pt idx="555">
                  <c:v>-5.4445700000000114E-3</c:v>
                </c:pt>
                <c:pt idx="556">
                  <c:v>-4.8667399999999996E-3</c:v>
                </c:pt>
                <c:pt idx="557">
                  <c:v>-4.1716700000000934E-3</c:v>
                </c:pt>
                <c:pt idx="558">
                  <c:v>-3.4033700000000709E-3</c:v>
                </c:pt>
                <c:pt idx="559">
                  <c:v>-2.6020499999999998E-3</c:v>
                </c:pt>
                <c:pt idx="560">
                  <c:v>-1.8029600000000021E-3</c:v>
                </c:pt>
                <c:pt idx="561">
                  <c:v>-1.0399299999999958E-3</c:v>
                </c:pt>
                <c:pt idx="562">
                  <c:v>-3.4365300000000452E-4</c:v>
                </c:pt>
                <c:pt idx="563">
                  <c:v>2.6366699999999998E-4</c:v>
                </c:pt>
                <c:pt idx="564">
                  <c:v>7.671240000000232E-4</c:v>
                </c:pt>
                <c:pt idx="565">
                  <c:v>1.15792E-3</c:v>
                </c:pt>
                <c:pt idx="566">
                  <c:v>1.4363799999999999E-3</c:v>
                </c:pt>
                <c:pt idx="567">
                  <c:v>1.6050400000000239E-3</c:v>
                </c:pt>
                <c:pt idx="568">
                  <c:v>1.6679400000000227E-3</c:v>
                </c:pt>
                <c:pt idx="569">
                  <c:v>1.634440000000033E-3</c:v>
                </c:pt>
                <c:pt idx="570">
                  <c:v>1.5170400000000001E-3</c:v>
                </c:pt>
                <c:pt idx="571">
                  <c:v>1.33399E-3</c:v>
                </c:pt>
                <c:pt idx="572">
                  <c:v>1.1063800000000268E-3</c:v>
                </c:pt>
                <c:pt idx="573">
                  <c:v>8.4757400000002919E-4</c:v>
                </c:pt>
                <c:pt idx="574">
                  <c:v>5.6493900000001342E-4</c:v>
                </c:pt>
                <c:pt idx="575">
                  <c:v>2.6145300000000708E-4</c:v>
                </c:pt>
                <c:pt idx="576" formatCode="0.00E+00">
                  <c:v>-6.7193200000002188E-5</c:v>
                </c:pt>
                <c:pt idx="577">
                  <c:v>-4.2562400000001669E-4</c:v>
                </c:pt>
                <c:pt idx="578">
                  <c:v>-8.140710000000002E-4</c:v>
                </c:pt>
                <c:pt idx="579">
                  <c:v>-1.2339199999999999E-3</c:v>
                </c:pt>
                <c:pt idx="580">
                  <c:v>-1.6871200000000061E-3</c:v>
                </c:pt>
                <c:pt idx="581">
                  <c:v>-2.1673900000000849E-3</c:v>
                </c:pt>
                <c:pt idx="582">
                  <c:v>-2.6631900000000917E-3</c:v>
                </c:pt>
                <c:pt idx="583">
                  <c:v>-3.1643900000000893E-3</c:v>
                </c:pt>
                <c:pt idx="584">
                  <c:v>-3.6623800000000709E-3</c:v>
                </c:pt>
                <c:pt idx="585">
                  <c:v>-4.15015E-3</c:v>
                </c:pt>
                <c:pt idx="586">
                  <c:v>-4.62219E-3</c:v>
                </c:pt>
                <c:pt idx="587">
                  <c:v>-5.0743899999999998E-3</c:v>
                </c:pt>
                <c:pt idx="588">
                  <c:v>-5.4996400000001848E-3</c:v>
                </c:pt>
                <c:pt idx="589">
                  <c:v>-5.8851300000000014E-3</c:v>
                </c:pt>
                <c:pt idx="590">
                  <c:v>-6.2193600000001606E-3</c:v>
                </c:pt>
                <c:pt idx="591">
                  <c:v>-6.4967500000001205E-3</c:v>
                </c:pt>
                <c:pt idx="592">
                  <c:v>-6.7120000000000114E-3</c:v>
                </c:pt>
                <c:pt idx="593">
                  <c:v>-6.8604700000000013E-3</c:v>
                </c:pt>
                <c:pt idx="594">
                  <c:v>-6.9426300000001145E-3</c:v>
                </c:pt>
                <c:pt idx="595">
                  <c:v>-6.9583400000001556E-3</c:v>
                </c:pt>
                <c:pt idx="596">
                  <c:v>-6.9113900000001716E-3</c:v>
                </c:pt>
                <c:pt idx="597">
                  <c:v>-6.8123700000000034E-3</c:v>
                </c:pt>
                <c:pt idx="598">
                  <c:v>-6.6674299999999985E-3</c:v>
                </c:pt>
                <c:pt idx="599">
                  <c:v>-6.4795000000001475E-3</c:v>
                </c:pt>
                <c:pt idx="600">
                  <c:v>-6.2534600000001194E-3</c:v>
                </c:pt>
                <c:pt idx="601">
                  <c:v>-5.9953200000001173E-3</c:v>
                </c:pt>
                <c:pt idx="602">
                  <c:v>-5.7115500000000114E-3</c:v>
                </c:pt>
                <c:pt idx="603">
                  <c:v>-5.4127600000001041E-3</c:v>
                </c:pt>
                <c:pt idx="604">
                  <c:v>-5.1117500000000034E-3</c:v>
                </c:pt>
                <c:pt idx="605">
                  <c:v>-4.81775E-3</c:v>
                </c:pt>
                <c:pt idx="606">
                  <c:v>-4.5412100000000134E-3</c:v>
                </c:pt>
                <c:pt idx="607">
                  <c:v>-4.2926800000000114E-3</c:v>
                </c:pt>
                <c:pt idx="608">
                  <c:v>-4.0778400000000114E-3</c:v>
                </c:pt>
                <c:pt idx="609">
                  <c:v>-3.89865E-3</c:v>
                </c:pt>
                <c:pt idx="610">
                  <c:v>-3.7543600000000659E-3</c:v>
                </c:pt>
                <c:pt idx="611">
                  <c:v>-3.6424100000000052E-3</c:v>
                </c:pt>
                <c:pt idx="612">
                  <c:v>-3.5590700000000001E-3</c:v>
                </c:pt>
                <c:pt idx="613">
                  <c:v>-3.4958000000000012E-3</c:v>
                </c:pt>
                <c:pt idx="614">
                  <c:v>-3.4413500000000092E-3</c:v>
                </c:pt>
                <c:pt idx="615">
                  <c:v>-3.3917900000000052E-3</c:v>
                </c:pt>
                <c:pt idx="616">
                  <c:v>-3.3441100000000607E-3</c:v>
                </c:pt>
                <c:pt idx="617">
                  <c:v>-3.2919100000000567E-3</c:v>
                </c:pt>
                <c:pt idx="618">
                  <c:v>-3.2311600000000497E-3</c:v>
                </c:pt>
                <c:pt idx="619">
                  <c:v>-3.1554899999999999E-3</c:v>
                </c:pt>
                <c:pt idx="620">
                  <c:v>-3.0574199999999999E-3</c:v>
                </c:pt>
                <c:pt idx="621">
                  <c:v>-2.9334700000000001E-3</c:v>
                </c:pt>
                <c:pt idx="622">
                  <c:v>-2.7831700000000917E-3</c:v>
                </c:pt>
                <c:pt idx="623">
                  <c:v>-2.6039200000000763E-3</c:v>
                </c:pt>
                <c:pt idx="624">
                  <c:v>-2.3919800000000001E-3</c:v>
                </c:pt>
                <c:pt idx="625">
                  <c:v>-2.1515900000000092E-3</c:v>
                </c:pt>
                <c:pt idx="626">
                  <c:v>-1.8921500000000453E-3</c:v>
                </c:pt>
                <c:pt idx="627">
                  <c:v>-1.6217600000000001E-3</c:v>
                </c:pt>
                <c:pt idx="628">
                  <c:v>-1.3513800000000081E-3</c:v>
                </c:pt>
                <c:pt idx="629">
                  <c:v>-1.09739E-3</c:v>
                </c:pt>
                <c:pt idx="630">
                  <c:v>-8.7030900000000064E-4</c:v>
                </c:pt>
                <c:pt idx="631">
                  <c:v>-6.7177700000000133E-4</c:v>
                </c:pt>
                <c:pt idx="632">
                  <c:v>-5.0571999999999998E-4</c:v>
                </c:pt>
                <c:pt idx="633">
                  <c:v>-3.7306700000000654E-4</c:v>
                </c:pt>
                <c:pt idx="634">
                  <c:v>-2.6417600000000632E-4</c:v>
                </c:pt>
                <c:pt idx="635">
                  <c:v>-1.671030000000033E-4</c:v>
                </c:pt>
                <c:pt idx="636" formatCode="0.00E+00">
                  <c:v>-7.3310900000002205E-5</c:v>
                </c:pt>
                <c:pt idx="637" formatCode="0.00E+00">
                  <c:v>2.2897500000000727E-5</c:v>
                </c:pt>
                <c:pt idx="638">
                  <c:v>1.2493800000000041E-4</c:v>
                </c:pt>
                <c:pt idx="639">
                  <c:v>2.3445599999999999E-4</c:v>
                </c:pt>
                <c:pt idx="640">
                  <c:v>3.5177700000000754E-4</c:v>
                </c:pt>
                <c:pt idx="641">
                  <c:v>4.8050400000000133E-4</c:v>
                </c:pt>
                <c:pt idx="642">
                  <c:v>6.3037900000001423E-4</c:v>
                </c:pt>
                <c:pt idx="643">
                  <c:v>8.1035600000000068E-4</c:v>
                </c:pt>
                <c:pt idx="644">
                  <c:v>1.0239899999999998E-3</c:v>
                </c:pt>
                <c:pt idx="645">
                  <c:v>1.2708699999999999E-3</c:v>
                </c:pt>
                <c:pt idx="646">
                  <c:v>1.5478800000000021E-3</c:v>
                </c:pt>
                <c:pt idx="647">
                  <c:v>1.8501900000000263E-3</c:v>
                </c:pt>
                <c:pt idx="648">
                  <c:v>2.1678400000000012E-3</c:v>
                </c:pt>
                <c:pt idx="649">
                  <c:v>2.4880300000000547E-3</c:v>
                </c:pt>
                <c:pt idx="650">
                  <c:v>2.8010499999999998E-3</c:v>
                </c:pt>
                <c:pt idx="651">
                  <c:v>3.0999400000000002E-3</c:v>
                </c:pt>
                <c:pt idx="652">
                  <c:v>3.3842099999999999E-3</c:v>
                </c:pt>
                <c:pt idx="653">
                  <c:v>3.6535700000000703E-3</c:v>
                </c:pt>
                <c:pt idx="654">
                  <c:v>3.8995200000000252E-3</c:v>
                </c:pt>
                <c:pt idx="655">
                  <c:v>4.1128299999999996E-3</c:v>
                </c:pt>
                <c:pt idx="656">
                  <c:v>4.2844399999999996E-3</c:v>
                </c:pt>
                <c:pt idx="657">
                  <c:v>4.4061300000000124E-3</c:v>
                </c:pt>
                <c:pt idx="658">
                  <c:v>4.4708700000001033E-3</c:v>
                </c:pt>
                <c:pt idx="659">
                  <c:v>4.4688200000000114E-3</c:v>
                </c:pt>
                <c:pt idx="660">
                  <c:v>4.3974799999999996E-3</c:v>
                </c:pt>
                <c:pt idx="661">
                  <c:v>4.2638399999999996E-3</c:v>
                </c:pt>
                <c:pt idx="662">
                  <c:v>4.0767300000000926E-3</c:v>
                </c:pt>
                <c:pt idx="663">
                  <c:v>3.8458199999999998E-3</c:v>
                </c:pt>
                <c:pt idx="664">
                  <c:v>3.5850200000000607E-3</c:v>
                </c:pt>
                <c:pt idx="665">
                  <c:v>3.3102900000000052E-3</c:v>
                </c:pt>
                <c:pt idx="666">
                  <c:v>3.0337599999999999E-3</c:v>
                </c:pt>
                <c:pt idx="667">
                  <c:v>2.7642400000000462E-3</c:v>
                </c:pt>
                <c:pt idx="668">
                  <c:v>2.5035000000000643E-3</c:v>
                </c:pt>
                <c:pt idx="669">
                  <c:v>2.2527200000000292E-3</c:v>
                </c:pt>
                <c:pt idx="670">
                  <c:v>2.0209700000000052E-3</c:v>
                </c:pt>
                <c:pt idx="671">
                  <c:v>1.8220100000000369E-3</c:v>
                </c:pt>
                <c:pt idx="672">
                  <c:v>1.6717900000000061E-3</c:v>
                </c:pt>
                <c:pt idx="673">
                  <c:v>1.5865500000000327E-3</c:v>
                </c:pt>
                <c:pt idx="674">
                  <c:v>1.5815099999999999E-3</c:v>
                </c:pt>
                <c:pt idx="675">
                  <c:v>1.6658500000000273E-3</c:v>
                </c:pt>
                <c:pt idx="676">
                  <c:v>1.8438100000000021E-3</c:v>
                </c:pt>
                <c:pt idx="677">
                  <c:v>2.1242499999999998E-3</c:v>
                </c:pt>
                <c:pt idx="678">
                  <c:v>2.5267100000000292E-3</c:v>
                </c:pt>
                <c:pt idx="679">
                  <c:v>3.0804600000000092E-3</c:v>
                </c:pt>
                <c:pt idx="680">
                  <c:v>3.8063900000000479E-3</c:v>
                </c:pt>
                <c:pt idx="681">
                  <c:v>4.7010500000000434E-3</c:v>
                </c:pt>
                <c:pt idx="682">
                  <c:v>5.7402900000001469E-3</c:v>
                </c:pt>
                <c:pt idx="683">
                  <c:v>6.8787300000000134E-3</c:v>
                </c:pt>
                <c:pt idx="684">
                  <c:v>8.0467800000000068E-3</c:v>
                </c:pt>
                <c:pt idx="685">
                  <c:v>9.1630200000000026E-3</c:v>
                </c:pt>
                <c:pt idx="686">
                  <c:v>1.0160200000000001E-2</c:v>
                </c:pt>
                <c:pt idx="687">
                  <c:v>1.1002300000000001E-2</c:v>
                </c:pt>
                <c:pt idx="688">
                  <c:v>1.1672099999999999E-2</c:v>
                </c:pt>
                <c:pt idx="689">
                  <c:v>1.2163100000000001E-2</c:v>
                </c:pt>
                <c:pt idx="690">
                  <c:v>1.2480399999999999E-2</c:v>
                </c:pt>
                <c:pt idx="691">
                  <c:v>1.2633100000000001E-2</c:v>
                </c:pt>
                <c:pt idx="692">
                  <c:v>1.26242E-2</c:v>
                </c:pt>
                <c:pt idx="693">
                  <c:v>1.24531E-2</c:v>
                </c:pt>
                <c:pt idx="694">
                  <c:v>1.2121099999999999E-2</c:v>
                </c:pt>
                <c:pt idx="695">
                  <c:v>1.1623000000000227E-2</c:v>
                </c:pt>
                <c:pt idx="696">
                  <c:v>1.0949800000000023E-2</c:v>
                </c:pt>
                <c:pt idx="697">
                  <c:v>1.00955E-2</c:v>
                </c:pt>
                <c:pt idx="698">
                  <c:v>9.0525600000001746E-3</c:v>
                </c:pt>
                <c:pt idx="699">
                  <c:v>7.8218700000000033E-3</c:v>
                </c:pt>
                <c:pt idx="700">
                  <c:v>6.4190200000001354E-3</c:v>
                </c:pt>
                <c:pt idx="701">
                  <c:v>4.8730500000000124E-3</c:v>
                </c:pt>
                <c:pt idx="702">
                  <c:v>3.2248400000000092E-3</c:v>
                </c:pt>
                <c:pt idx="703">
                  <c:v>1.52509E-3</c:v>
                </c:pt>
                <c:pt idx="704">
                  <c:v>-1.6775000000000321E-4</c:v>
                </c:pt>
                <c:pt idx="705">
                  <c:v>-1.7937700000000001E-3</c:v>
                </c:pt>
                <c:pt idx="706">
                  <c:v>-3.2918400000000012E-3</c:v>
                </c:pt>
                <c:pt idx="707">
                  <c:v>-4.6042000000000001E-3</c:v>
                </c:pt>
                <c:pt idx="708">
                  <c:v>-5.6879599999999997E-3</c:v>
                </c:pt>
                <c:pt idx="709">
                  <c:v>-6.5218700000000034E-3</c:v>
                </c:pt>
                <c:pt idx="710">
                  <c:v>-7.1012100000000114E-3</c:v>
                </c:pt>
                <c:pt idx="711">
                  <c:v>-7.4248400000000124E-3</c:v>
                </c:pt>
                <c:pt idx="712">
                  <c:v>-7.4947000000000034E-3</c:v>
                </c:pt>
                <c:pt idx="713">
                  <c:v>-7.3237800000000002E-3</c:v>
                </c:pt>
                <c:pt idx="714">
                  <c:v>-6.936440000000192E-3</c:v>
                </c:pt>
                <c:pt idx="715">
                  <c:v>-6.3636600000001112E-3</c:v>
                </c:pt>
                <c:pt idx="716">
                  <c:v>-5.6393700000001131E-3</c:v>
                </c:pt>
                <c:pt idx="717">
                  <c:v>-4.7976900000000124E-3</c:v>
                </c:pt>
                <c:pt idx="718">
                  <c:v>-3.8752299999999999E-3</c:v>
                </c:pt>
                <c:pt idx="719">
                  <c:v>-2.9123199999999999E-3</c:v>
                </c:pt>
                <c:pt idx="720">
                  <c:v>-1.9493900000000228E-3</c:v>
                </c:pt>
                <c:pt idx="721">
                  <c:v>-1.0242900000000021E-3</c:v>
                </c:pt>
                <c:pt idx="722">
                  <c:v>-1.6649700000000367E-4</c:v>
                </c:pt>
                <c:pt idx="723">
                  <c:v>6.0221000000000027E-4</c:v>
                </c:pt>
                <c:pt idx="724">
                  <c:v>1.2625800000000081E-3</c:v>
                </c:pt>
                <c:pt idx="725">
                  <c:v>1.8027500000000309E-3</c:v>
                </c:pt>
                <c:pt idx="726">
                  <c:v>2.2211000000000574E-3</c:v>
                </c:pt>
                <c:pt idx="727">
                  <c:v>2.5232300000000646E-3</c:v>
                </c:pt>
                <c:pt idx="728">
                  <c:v>2.7153400000000001E-3</c:v>
                </c:pt>
                <c:pt idx="729">
                  <c:v>2.7996200000000092E-3</c:v>
                </c:pt>
                <c:pt idx="730">
                  <c:v>2.7800000000000602E-3</c:v>
                </c:pt>
                <c:pt idx="731">
                  <c:v>2.6657300000000723E-3</c:v>
                </c:pt>
                <c:pt idx="732">
                  <c:v>2.4650900000000092E-3</c:v>
                </c:pt>
                <c:pt idx="733">
                  <c:v>2.1812000000000012E-3</c:v>
                </c:pt>
                <c:pt idx="734">
                  <c:v>1.8179500000000215E-3</c:v>
                </c:pt>
                <c:pt idx="735">
                  <c:v>1.3839200000000001E-3</c:v>
                </c:pt>
                <c:pt idx="736">
                  <c:v>8.9469600000000027E-4</c:v>
                </c:pt>
                <c:pt idx="737">
                  <c:v>3.7394000000000614E-4</c:v>
                </c:pt>
                <c:pt idx="738">
                  <c:v>-1.5493000000000063E-4</c:v>
                </c:pt>
                <c:pt idx="739">
                  <c:v>-6.7432300000001713E-4</c:v>
                </c:pt>
                <c:pt idx="740">
                  <c:v>-1.1716999999999999E-3</c:v>
                </c:pt>
                <c:pt idx="741">
                  <c:v>-1.6387400000000291E-3</c:v>
                </c:pt>
                <c:pt idx="742">
                  <c:v>-2.0705500000000052E-3</c:v>
                </c:pt>
                <c:pt idx="743">
                  <c:v>-2.46493000000006E-3</c:v>
                </c:pt>
                <c:pt idx="744">
                  <c:v>-2.8259000000000001E-3</c:v>
                </c:pt>
                <c:pt idx="745">
                  <c:v>-3.1614600000000092E-3</c:v>
                </c:pt>
                <c:pt idx="746">
                  <c:v>-3.4733800000000606E-3</c:v>
                </c:pt>
                <c:pt idx="747">
                  <c:v>-3.7634000000000803E-3</c:v>
                </c:pt>
                <c:pt idx="748">
                  <c:v>-4.0374000000000104E-3</c:v>
                </c:pt>
                <c:pt idx="749">
                  <c:v>-4.2952100000000024E-3</c:v>
                </c:pt>
                <c:pt idx="750">
                  <c:v>-4.5327000000000024E-3</c:v>
                </c:pt>
                <c:pt idx="751">
                  <c:v>-4.7475500000000014E-3</c:v>
                </c:pt>
                <c:pt idx="752">
                  <c:v>-4.9431200000000534E-3</c:v>
                </c:pt>
                <c:pt idx="753">
                  <c:v>-5.1305500000000002E-3</c:v>
                </c:pt>
                <c:pt idx="754">
                  <c:v>-5.3213000000000114E-3</c:v>
                </c:pt>
                <c:pt idx="755">
                  <c:v>-5.5220900000000003E-3</c:v>
                </c:pt>
                <c:pt idx="756">
                  <c:v>-5.7359700000000034E-3</c:v>
                </c:pt>
                <c:pt idx="757">
                  <c:v>-5.9590700000001304E-3</c:v>
                </c:pt>
                <c:pt idx="758">
                  <c:v>-6.1831300000000002E-3</c:v>
                </c:pt>
                <c:pt idx="759">
                  <c:v>-6.4016500000001761E-3</c:v>
                </c:pt>
                <c:pt idx="760">
                  <c:v>-6.6055300000000001E-3</c:v>
                </c:pt>
                <c:pt idx="761">
                  <c:v>-6.7803400000001528E-3</c:v>
                </c:pt>
              </c:numCache>
            </c:numRef>
          </c:yVal>
          <c:smooth val="1"/>
        </c:ser>
        <c:axId val="47035904"/>
        <c:axId val="47037824"/>
      </c:scatterChart>
      <c:valAx>
        <c:axId val="47035904"/>
        <c:scaling>
          <c:orientation val="minMax"/>
        </c:scaling>
        <c:axPos val="b"/>
        <c:title>
          <c:tx>
            <c:rich>
              <a:bodyPr/>
              <a:lstStyle/>
              <a:p>
                <a:pPr>
                  <a:defRPr lang="en-IE"/>
                </a:pPr>
                <a:r>
                  <a:rPr lang="en-IE" dirty="0" smtClean="0"/>
                  <a:t>TIME IN SEC.</a:t>
                </a:r>
                <a:endParaRPr lang="en-IE" dirty="0"/>
              </a:p>
            </c:rich>
          </c:tx>
        </c:title>
        <c:numFmt formatCode="General" sourceLinked="1"/>
        <c:tickLblPos val="nextTo"/>
        <c:txPr>
          <a:bodyPr rot="0" vert="horz"/>
          <a:lstStyle/>
          <a:p>
            <a:pPr>
              <a:defRPr lang="en-IE" sz="1000" b="0" i="0" u="none" strike="noStrike" baseline="0">
                <a:solidFill>
                  <a:srgbClr val="000000"/>
                </a:solidFill>
                <a:latin typeface="Calibri"/>
                <a:ea typeface="Calibri"/>
                <a:cs typeface="Calibri"/>
              </a:defRPr>
            </a:pPr>
            <a:endParaRPr lang="en-US"/>
          </a:p>
        </c:txPr>
        <c:crossAx val="47037824"/>
        <c:crosses val="autoZero"/>
        <c:crossBetween val="midCat"/>
      </c:valAx>
      <c:valAx>
        <c:axId val="47037824"/>
        <c:scaling>
          <c:orientation val="minMax"/>
        </c:scaling>
        <c:axPos val="l"/>
        <c:majorGridlines/>
        <c:title>
          <c:tx>
            <c:rich>
              <a:bodyPr rot="-5400000" vert="horz"/>
              <a:lstStyle/>
              <a:p>
                <a:pPr>
                  <a:defRPr lang="en-IE"/>
                </a:pPr>
                <a:r>
                  <a:rPr lang="en-IE" b="0" dirty="0" smtClean="0"/>
                  <a:t>AMPLITUDE IN VOLTS</a:t>
                </a:r>
                <a:endParaRPr lang="en-IE" b="0" dirty="0"/>
              </a:p>
            </c:rich>
          </c:tx>
        </c:title>
        <c:numFmt formatCode="General" sourceLinked="1"/>
        <c:tickLblPos val="nextTo"/>
        <c:txPr>
          <a:bodyPr/>
          <a:lstStyle/>
          <a:p>
            <a:pPr>
              <a:defRPr lang="en-IE"/>
            </a:pPr>
            <a:endParaRPr lang="en-US"/>
          </a:p>
        </c:txPr>
        <c:crossAx val="47035904"/>
        <c:crosses val="autoZero"/>
        <c:crossBetween val="midCat"/>
      </c:valAx>
      <c:spPr>
        <a:solidFill>
          <a:schemeClr val="bg1"/>
        </a:solidFill>
      </c:spPr>
    </c:plotArea>
    <c:legend>
      <c:legendPos val="r"/>
      <c:txPr>
        <a:bodyPr/>
        <a:lstStyle/>
        <a:p>
          <a:pPr>
            <a:defRPr lang="en-IE"/>
          </a:pPr>
          <a:endParaRPr lang="en-US"/>
        </a:p>
      </c:txPr>
    </c:legend>
    <c:plotVisOnly val="1"/>
    <c:dispBlanksAs val="gap"/>
  </c:chart>
  <c:spPr>
    <a:ln>
      <a:solidFill>
        <a:srgbClr val="002060"/>
      </a:solidFill>
    </a:ln>
  </c:sp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IN"/>
  <c:chart>
    <c:plotArea>
      <c:layout>
        <c:manualLayout>
          <c:layoutTarget val="inner"/>
          <c:xMode val="edge"/>
          <c:yMode val="edge"/>
          <c:x val="8.3494203849518694E-2"/>
          <c:y val="2.4174611600082833E-2"/>
          <c:w val="0.8257495625546909"/>
          <c:h val="0.83107003885713671"/>
        </c:manualLayout>
      </c:layout>
      <c:barChart>
        <c:barDir val="col"/>
        <c:grouping val="clustered"/>
        <c:ser>
          <c:idx val="0"/>
          <c:order val="0"/>
          <c:tx>
            <c:strRef>
              <c:f>Sheet2!$A$2</c:f>
              <c:strCache>
                <c:ptCount val="1"/>
                <c:pt idx="0">
                  <c:v>2hr.</c:v>
                </c:pt>
              </c:strCache>
            </c:strRef>
          </c:tx>
          <c:spPr>
            <a:solidFill>
              <a:srgbClr val="FF0000"/>
            </a:solidFill>
          </c:spPr>
          <c:cat>
            <c:strRef>
              <c:f>Sheet2!$B$1:$H$1</c:f>
              <c:strCache>
                <c:ptCount val="7"/>
                <c:pt idx="0">
                  <c:v>STANDARD </c:v>
                </c:pt>
                <c:pt idx="1">
                  <c:v>SSPC0</c:v>
                </c:pt>
                <c:pt idx="2">
                  <c:v>SSPC5</c:v>
                </c:pt>
                <c:pt idx="3">
                  <c:v>SSPC8</c:v>
                </c:pt>
                <c:pt idx="4">
                  <c:v>SSPC11</c:v>
                </c:pt>
                <c:pt idx="5">
                  <c:v>SSPC14</c:v>
                </c:pt>
                <c:pt idx="6">
                  <c:v>SSPC15</c:v>
                </c:pt>
              </c:strCache>
            </c:strRef>
          </c:cat>
          <c:val>
            <c:numRef>
              <c:f>Sheet2!$B$2:$H$2</c:f>
              <c:numCache>
                <c:formatCode>General</c:formatCode>
                <c:ptCount val="7"/>
                <c:pt idx="0">
                  <c:v>50.2</c:v>
                </c:pt>
                <c:pt idx="1">
                  <c:v>23.38</c:v>
                </c:pt>
                <c:pt idx="2">
                  <c:v>19.079999999999988</c:v>
                </c:pt>
                <c:pt idx="3">
                  <c:v>31.25</c:v>
                </c:pt>
                <c:pt idx="4">
                  <c:v>19.420000000000002</c:v>
                </c:pt>
                <c:pt idx="5">
                  <c:v>16.34</c:v>
                </c:pt>
                <c:pt idx="6">
                  <c:v>19.16</c:v>
                </c:pt>
              </c:numCache>
            </c:numRef>
          </c:val>
        </c:ser>
        <c:ser>
          <c:idx val="1"/>
          <c:order val="1"/>
          <c:tx>
            <c:strRef>
              <c:f>Sheet2!$A$3</c:f>
              <c:strCache>
                <c:ptCount val="1"/>
                <c:pt idx="0">
                  <c:v>4hr.</c:v>
                </c:pt>
              </c:strCache>
            </c:strRef>
          </c:tx>
          <c:spPr>
            <a:solidFill>
              <a:srgbClr val="FFFF00"/>
            </a:solidFill>
          </c:spPr>
          <c:cat>
            <c:strRef>
              <c:f>Sheet2!$B$1:$H$1</c:f>
              <c:strCache>
                <c:ptCount val="7"/>
                <c:pt idx="0">
                  <c:v>STANDARD </c:v>
                </c:pt>
                <c:pt idx="1">
                  <c:v>SSPC0</c:v>
                </c:pt>
                <c:pt idx="2">
                  <c:v>SSPC5</c:v>
                </c:pt>
                <c:pt idx="3">
                  <c:v>SSPC8</c:v>
                </c:pt>
                <c:pt idx="4">
                  <c:v>SSPC11</c:v>
                </c:pt>
                <c:pt idx="5">
                  <c:v>SSPC14</c:v>
                </c:pt>
                <c:pt idx="6">
                  <c:v>SSPC15</c:v>
                </c:pt>
              </c:strCache>
            </c:strRef>
          </c:cat>
          <c:val>
            <c:numRef>
              <c:f>Sheet2!$B$3:$H$3</c:f>
              <c:numCache>
                <c:formatCode>General</c:formatCode>
                <c:ptCount val="7"/>
                <c:pt idx="0">
                  <c:v>64.099999999999994</c:v>
                </c:pt>
                <c:pt idx="1">
                  <c:v>28.77</c:v>
                </c:pt>
                <c:pt idx="2">
                  <c:v>50.379999999999995</c:v>
                </c:pt>
                <c:pt idx="3">
                  <c:v>35.339999999999996</c:v>
                </c:pt>
                <c:pt idx="4">
                  <c:v>31.810000000000031</c:v>
                </c:pt>
                <c:pt idx="5">
                  <c:v>59.309999999999995</c:v>
                </c:pt>
                <c:pt idx="6">
                  <c:v>21.66</c:v>
                </c:pt>
              </c:numCache>
            </c:numRef>
          </c:val>
        </c:ser>
        <c:ser>
          <c:idx val="2"/>
          <c:order val="2"/>
          <c:tx>
            <c:strRef>
              <c:f>Sheet2!$A$4</c:f>
              <c:strCache>
                <c:ptCount val="1"/>
                <c:pt idx="0">
                  <c:v>6hr.</c:v>
                </c:pt>
              </c:strCache>
            </c:strRef>
          </c:tx>
          <c:spPr>
            <a:solidFill>
              <a:srgbClr val="92D050"/>
            </a:solidFill>
          </c:spPr>
          <c:cat>
            <c:strRef>
              <c:f>Sheet2!$B$1:$H$1</c:f>
              <c:strCache>
                <c:ptCount val="7"/>
                <c:pt idx="0">
                  <c:v>STANDARD </c:v>
                </c:pt>
                <c:pt idx="1">
                  <c:v>SSPC0</c:v>
                </c:pt>
                <c:pt idx="2">
                  <c:v>SSPC5</c:v>
                </c:pt>
                <c:pt idx="3">
                  <c:v>SSPC8</c:v>
                </c:pt>
                <c:pt idx="4">
                  <c:v>SSPC11</c:v>
                </c:pt>
                <c:pt idx="5">
                  <c:v>SSPC14</c:v>
                </c:pt>
                <c:pt idx="6">
                  <c:v>SSPC15</c:v>
                </c:pt>
              </c:strCache>
            </c:strRef>
          </c:cat>
          <c:val>
            <c:numRef>
              <c:f>Sheet2!$B$4:$H$4</c:f>
              <c:numCache>
                <c:formatCode>General</c:formatCode>
                <c:ptCount val="7"/>
                <c:pt idx="0">
                  <c:v>71.760000000000005</c:v>
                </c:pt>
                <c:pt idx="1">
                  <c:v>46.04</c:v>
                </c:pt>
                <c:pt idx="2">
                  <c:v>66.03</c:v>
                </c:pt>
                <c:pt idx="3">
                  <c:v>50.339999999999996</c:v>
                </c:pt>
                <c:pt idx="4">
                  <c:v>26.85</c:v>
                </c:pt>
                <c:pt idx="5">
                  <c:v>57.03</c:v>
                </c:pt>
                <c:pt idx="6">
                  <c:v>33.33</c:v>
                </c:pt>
              </c:numCache>
            </c:numRef>
          </c:val>
        </c:ser>
        <c:ser>
          <c:idx val="3"/>
          <c:order val="3"/>
          <c:tx>
            <c:strRef>
              <c:f>Sheet2!$A$5</c:f>
              <c:strCache>
                <c:ptCount val="1"/>
                <c:pt idx="0">
                  <c:v>12hr.</c:v>
                </c:pt>
              </c:strCache>
            </c:strRef>
          </c:tx>
          <c:spPr>
            <a:solidFill>
              <a:srgbClr val="00B0F0"/>
            </a:solidFill>
          </c:spPr>
          <c:cat>
            <c:strRef>
              <c:f>Sheet2!$B$1:$H$1</c:f>
              <c:strCache>
                <c:ptCount val="7"/>
                <c:pt idx="0">
                  <c:v>STANDARD </c:v>
                </c:pt>
                <c:pt idx="1">
                  <c:v>SSPC0</c:v>
                </c:pt>
                <c:pt idx="2">
                  <c:v>SSPC5</c:v>
                </c:pt>
                <c:pt idx="3">
                  <c:v>SSPC8</c:v>
                </c:pt>
                <c:pt idx="4">
                  <c:v>SSPC11</c:v>
                </c:pt>
                <c:pt idx="5">
                  <c:v>SSPC14</c:v>
                </c:pt>
                <c:pt idx="6">
                  <c:v>SSPC15</c:v>
                </c:pt>
              </c:strCache>
            </c:strRef>
          </c:cat>
          <c:val>
            <c:numRef>
              <c:f>Sheet2!$B$5:$H$5</c:f>
              <c:numCache>
                <c:formatCode>General</c:formatCode>
                <c:ptCount val="7"/>
                <c:pt idx="0">
                  <c:v>43.230000000000011</c:v>
                </c:pt>
                <c:pt idx="1">
                  <c:v>44.96</c:v>
                </c:pt>
                <c:pt idx="2">
                  <c:v>41.6</c:v>
                </c:pt>
                <c:pt idx="3">
                  <c:v>40.230000000000011</c:v>
                </c:pt>
                <c:pt idx="4">
                  <c:v>7.4300000000000024</c:v>
                </c:pt>
                <c:pt idx="5">
                  <c:v>37.260000000000012</c:v>
                </c:pt>
                <c:pt idx="6">
                  <c:v>11.25</c:v>
                </c:pt>
              </c:numCache>
            </c:numRef>
          </c:val>
        </c:ser>
        <c:ser>
          <c:idx val="4"/>
          <c:order val="4"/>
          <c:tx>
            <c:strRef>
              <c:f>Sheet2!$A$6</c:f>
              <c:strCache>
                <c:ptCount val="1"/>
                <c:pt idx="0">
                  <c:v>24hr.</c:v>
                </c:pt>
              </c:strCache>
            </c:strRef>
          </c:tx>
          <c:spPr>
            <a:solidFill>
              <a:srgbClr val="0070C0"/>
            </a:solidFill>
          </c:spPr>
          <c:cat>
            <c:strRef>
              <c:f>Sheet2!$B$1:$H$1</c:f>
              <c:strCache>
                <c:ptCount val="7"/>
                <c:pt idx="0">
                  <c:v>STANDARD </c:v>
                </c:pt>
                <c:pt idx="1">
                  <c:v>SSPC0</c:v>
                </c:pt>
                <c:pt idx="2">
                  <c:v>SSPC5</c:v>
                </c:pt>
                <c:pt idx="3">
                  <c:v>SSPC8</c:v>
                </c:pt>
                <c:pt idx="4">
                  <c:v>SSPC11</c:v>
                </c:pt>
                <c:pt idx="5">
                  <c:v>SSPC14</c:v>
                </c:pt>
                <c:pt idx="6">
                  <c:v>SSPC15</c:v>
                </c:pt>
              </c:strCache>
            </c:strRef>
          </c:cat>
          <c:val>
            <c:numRef>
              <c:f>Sheet2!$B$6:$H$6</c:f>
              <c:numCache>
                <c:formatCode>General</c:formatCode>
                <c:ptCount val="7"/>
                <c:pt idx="0">
                  <c:v>33.53</c:v>
                </c:pt>
                <c:pt idx="1">
                  <c:v>23.02</c:v>
                </c:pt>
                <c:pt idx="2">
                  <c:v>37.020000000000003</c:v>
                </c:pt>
                <c:pt idx="3">
                  <c:v>12.5</c:v>
                </c:pt>
                <c:pt idx="4">
                  <c:v>14.04</c:v>
                </c:pt>
                <c:pt idx="5">
                  <c:v>15.96</c:v>
                </c:pt>
                <c:pt idx="6">
                  <c:v>2.5099999999999998</c:v>
                </c:pt>
              </c:numCache>
            </c:numRef>
          </c:val>
        </c:ser>
        <c:axId val="75044736"/>
        <c:axId val="75046272"/>
      </c:barChart>
      <c:catAx>
        <c:axId val="75044736"/>
        <c:scaling>
          <c:orientation val="minMax"/>
        </c:scaling>
        <c:axPos val="b"/>
        <c:tickLblPos val="nextTo"/>
        <c:txPr>
          <a:bodyPr/>
          <a:lstStyle/>
          <a:p>
            <a:pPr>
              <a:defRPr lang="en-IE"/>
            </a:pPr>
            <a:endParaRPr lang="en-US"/>
          </a:p>
        </c:txPr>
        <c:crossAx val="75046272"/>
        <c:crosses val="autoZero"/>
        <c:auto val="1"/>
        <c:lblAlgn val="ctr"/>
        <c:lblOffset val="100"/>
      </c:catAx>
      <c:valAx>
        <c:axId val="75046272"/>
        <c:scaling>
          <c:orientation val="minMax"/>
        </c:scaling>
        <c:axPos val="l"/>
        <c:majorGridlines/>
        <c:title>
          <c:tx>
            <c:rich>
              <a:bodyPr rot="-5400000" vert="horz"/>
              <a:lstStyle/>
              <a:p>
                <a:pPr>
                  <a:defRPr lang="en-IE"/>
                </a:pPr>
                <a:r>
                  <a:rPr lang="en-US" sz="1800" dirty="0" smtClean="0">
                    <a:latin typeface="Times New Roman" pitchFamily="18" charset="0"/>
                    <a:cs typeface="Times New Roman" pitchFamily="18" charset="0"/>
                  </a:rPr>
                  <a:t>% reduction of</a:t>
                </a:r>
                <a:r>
                  <a:rPr lang="en-US" sz="1800" baseline="0" dirty="0" smtClean="0">
                    <a:latin typeface="Times New Roman" pitchFamily="18" charset="0"/>
                    <a:cs typeface="Times New Roman" pitchFamily="18" charset="0"/>
                  </a:rPr>
                  <a:t> blood glucose</a:t>
                </a:r>
                <a:endParaRPr lang="en-US" sz="1800" dirty="0">
                  <a:latin typeface="Times New Roman" pitchFamily="18" charset="0"/>
                  <a:cs typeface="Times New Roman" pitchFamily="18" charset="0"/>
                </a:endParaRPr>
              </a:p>
            </c:rich>
          </c:tx>
        </c:title>
        <c:numFmt formatCode="General" sourceLinked="1"/>
        <c:tickLblPos val="nextTo"/>
        <c:txPr>
          <a:bodyPr/>
          <a:lstStyle/>
          <a:p>
            <a:pPr>
              <a:defRPr lang="en-IE"/>
            </a:pPr>
            <a:endParaRPr lang="en-US"/>
          </a:p>
        </c:txPr>
        <c:crossAx val="75044736"/>
        <c:crosses val="autoZero"/>
        <c:crossBetween val="between"/>
      </c:valAx>
    </c:plotArea>
    <c:legend>
      <c:legendPos val="r"/>
      <c:txPr>
        <a:bodyPr/>
        <a:lstStyle/>
        <a:p>
          <a:pPr>
            <a:defRPr lang="en-IE" sz="1400">
              <a:latin typeface="Times New Roman" pitchFamily="18" charset="0"/>
              <a:cs typeface="Times New Roman" pitchFamily="18" charset="0"/>
            </a:defRPr>
          </a:pPr>
          <a:endParaRPr lang="en-US"/>
        </a:p>
      </c:txPr>
    </c:legend>
    <c:plotVisOnly val="1"/>
    <c:dispBlanksAs val="gap"/>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IN"/>
  <c:chart>
    <c:title>
      <c:txPr>
        <a:bodyPr/>
        <a:lstStyle/>
        <a:p>
          <a:pPr>
            <a:defRPr lang="en-IE"/>
          </a:pPr>
          <a:endParaRPr lang="en-US"/>
        </a:p>
      </c:txPr>
    </c:title>
    <c:plotArea>
      <c:layout>
        <c:manualLayout>
          <c:layoutTarget val="inner"/>
          <c:xMode val="edge"/>
          <c:yMode val="edge"/>
          <c:x val="0.17491096701147818"/>
          <c:y val="0.20391412611885054"/>
          <c:w val="0.68175209716432505"/>
          <c:h val="0.77000672992798957"/>
        </c:manualLayout>
      </c:layout>
      <c:scatterChart>
        <c:scatterStyle val="smoothMarker"/>
        <c:ser>
          <c:idx val="0"/>
          <c:order val="0"/>
          <c:tx>
            <c:strRef>
              <c:f>'raw ECG data'!$D$1</c:f>
              <c:strCache>
                <c:ptCount val="1"/>
                <c:pt idx="0">
                  <c:v>Diabetic</c:v>
                </c:pt>
              </c:strCache>
            </c:strRef>
          </c:tx>
          <c:marker>
            <c:symbol val="none"/>
          </c:marker>
          <c:xVal>
            <c:numRef>
              <c:f>'raw ECG data'!$C$2:$C$947</c:f>
              <c:numCache>
                <c:formatCode>General</c:formatCode>
                <c:ptCount val="946"/>
                <c:pt idx="0">
                  <c:v>0</c:v>
                </c:pt>
                <c:pt idx="1">
                  <c:v>1.0000000000000041E-3</c:v>
                </c:pt>
                <c:pt idx="2">
                  <c:v>2.0000000000000052E-3</c:v>
                </c:pt>
                <c:pt idx="3">
                  <c:v>3.0000000000000092E-3</c:v>
                </c:pt>
                <c:pt idx="4">
                  <c:v>4.0000000000000114E-3</c:v>
                </c:pt>
                <c:pt idx="5">
                  <c:v>5.0000000000000114E-3</c:v>
                </c:pt>
                <c:pt idx="6">
                  <c:v>6.0000000000000114E-3</c:v>
                </c:pt>
                <c:pt idx="7">
                  <c:v>7.0000000000000114E-3</c:v>
                </c:pt>
                <c:pt idx="8">
                  <c:v>8.0000000000000227E-3</c:v>
                </c:pt>
                <c:pt idx="9">
                  <c:v>9.0000000000000028E-3</c:v>
                </c:pt>
                <c:pt idx="10">
                  <c:v>1.0000000000000005E-2</c:v>
                </c:pt>
                <c:pt idx="11">
                  <c:v>1.0999999999999998E-2</c:v>
                </c:pt>
                <c:pt idx="12">
                  <c:v>1.2E-2</c:v>
                </c:pt>
                <c:pt idx="13">
                  <c:v>1.2999999999999998E-2</c:v>
                </c:pt>
                <c:pt idx="14">
                  <c:v>1.4E-2</c:v>
                </c:pt>
                <c:pt idx="15">
                  <c:v>1.4999999999999998E-2</c:v>
                </c:pt>
                <c:pt idx="16">
                  <c:v>1.6000000000000021E-2</c:v>
                </c:pt>
                <c:pt idx="17">
                  <c:v>1.7000000000000001E-2</c:v>
                </c:pt>
                <c:pt idx="18">
                  <c:v>1.7999999999999999E-2</c:v>
                </c:pt>
                <c:pt idx="19">
                  <c:v>1.9000000000000298E-2</c:v>
                </c:pt>
                <c:pt idx="20">
                  <c:v>2.0000000000000011E-2</c:v>
                </c:pt>
                <c:pt idx="21">
                  <c:v>2.1000000000000012E-2</c:v>
                </c:pt>
                <c:pt idx="22">
                  <c:v>2.1999999999999999E-2</c:v>
                </c:pt>
                <c:pt idx="23">
                  <c:v>2.3E-2</c:v>
                </c:pt>
                <c:pt idx="24">
                  <c:v>2.4E-2</c:v>
                </c:pt>
                <c:pt idx="25">
                  <c:v>2.5000000000000001E-2</c:v>
                </c:pt>
                <c:pt idx="26">
                  <c:v>2.5999999999999999E-2</c:v>
                </c:pt>
                <c:pt idx="27">
                  <c:v>2.7000000000000256E-2</c:v>
                </c:pt>
                <c:pt idx="28">
                  <c:v>2.8000000000000001E-2</c:v>
                </c:pt>
                <c:pt idx="29">
                  <c:v>2.9000000000000001E-2</c:v>
                </c:pt>
                <c:pt idx="30">
                  <c:v>3.0000000000000002E-2</c:v>
                </c:pt>
                <c:pt idx="31">
                  <c:v>3.1000000000000052E-2</c:v>
                </c:pt>
                <c:pt idx="32">
                  <c:v>3.2000000000000042E-2</c:v>
                </c:pt>
                <c:pt idx="33">
                  <c:v>3.3000000000000002E-2</c:v>
                </c:pt>
                <c:pt idx="34">
                  <c:v>3.4000000000000002E-2</c:v>
                </c:pt>
                <c:pt idx="35">
                  <c:v>3.500000000000001E-2</c:v>
                </c:pt>
                <c:pt idx="36">
                  <c:v>3.5999999999999997E-2</c:v>
                </c:pt>
                <c:pt idx="37">
                  <c:v>3.6999999999999998E-2</c:v>
                </c:pt>
                <c:pt idx="38">
                  <c:v>3.7999999999999999E-2</c:v>
                </c:pt>
                <c:pt idx="39">
                  <c:v>3.9000000000000014E-2</c:v>
                </c:pt>
                <c:pt idx="40">
                  <c:v>4.0000000000000022E-2</c:v>
                </c:pt>
                <c:pt idx="41">
                  <c:v>4.1000000000000002E-2</c:v>
                </c:pt>
                <c:pt idx="42">
                  <c:v>4.2000000000000023E-2</c:v>
                </c:pt>
                <c:pt idx="43">
                  <c:v>4.3000000000000003E-2</c:v>
                </c:pt>
                <c:pt idx="44">
                  <c:v>4.3999999999999997E-2</c:v>
                </c:pt>
                <c:pt idx="45">
                  <c:v>4.5000000000000012E-2</c:v>
                </c:pt>
                <c:pt idx="46">
                  <c:v>4.5999999999999999E-2</c:v>
                </c:pt>
                <c:pt idx="47">
                  <c:v>4.7000000000000014E-2</c:v>
                </c:pt>
                <c:pt idx="48">
                  <c:v>4.8000000000000001E-2</c:v>
                </c:pt>
                <c:pt idx="49">
                  <c:v>4.9000000000000113E-2</c:v>
                </c:pt>
                <c:pt idx="50">
                  <c:v>0.05</c:v>
                </c:pt>
                <c:pt idx="51">
                  <c:v>5.1000000000000004E-2</c:v>
                </c:pt>
                <c:pt idx="52">
                  <c:v>5.1999999999999998E-2</c:v>
                </c:pt>
                <c:pt idx="53">
                  <c:v>5.3000000000000012E-2</c:v>
                </c:pt>
                <c:pt idx="54">
                  <c:v>5.3999999999999999E-2</c:v>
                </c:pt>
                <c:pt idx="55">
                  <c:v>5.5000000000000014E-2</c:v>
                </c:pt>
                <c:pt idx="56">
                  <c:v>5.6000000000000001E-2</c:v>
                </c:pt>
                <c:pt idx="57">
                  <c:v>5.7000000000000023E-2</c:v>
                </c:pt>
                <c:pt idx="58">
                  <c:v>5.8000000000000003E-2</c:v>
                </c:pt>
                <c:pt idx="59">
                  <c:v>5.9000000000000434E-2</c:v>
                </c:pt>
                <c:pt idx="60">
                  <c:v>6.0000000000000032E-2</c:v>
                </c:pt>
                <c:pt idx="61">
                  <c:v>6.1000000000000013E-2</c:v>
                </c:pt>
                <c:pt idx="62">
                  <c:v>6.2000000000000034E-2</c:v>
                </c:pt>
                <c:pt idx="63">
                  <c:v>6.3E-2</c:v>
                </c:pt>
                <c:pt idx="64">
                  <c:v>6.4000000000000112E-2</c:v>
                </c:pt>
                <c:pt idx="65">
                  <c:v>6.5000000000000002E-2</c:v>
                </c:pt>
                <c:pt idx="66">
                  <c:v>6.6000000000000003E-2</c:v>
                </c:pt>
                <c:pt idx="67">
                  <c:v>6.7000000000000004E-2</c:v>
                </c:pt>
                <c:pt idx="68">
                  <c:v>6.8000000000000019E-2</c:v>
                </c:pt>
                <c:pt idx="69">
                  <c:v>6.9000000000000034E-2</c:v>
                </c:pt>
                <c:pt idx="70">
                  <c:v>7.0000000000000021E-2</c:v>
                </c:pt>
                <c:pt idx="71">
                  <c:v>7.0999999999999994E-2</c:v>
                </c:pt>
                <c:pt idx="72">
                  <c:v>7.1999999999999995E-2</c:v>
                </c:pt>
                <c:pt idx="73">
                  <c:v>7.3000000000000009E-2</c:v>
                </c:pt>
                <c:pt idx="74">
                  <c:v>7.3999999999999996E-2</c:v>
                </c:pt>
                <c:pt idx="75">
                  <c:v>7.5000000000000011E-2</c:v>
                </c:pt>
                <c:pt idx="76">
                  <c:v>7.5999999999999998E-2</c:v>
                </c:pt>
                <c:pt idx="77">
                  <c:v>7.6999999999999999E-2</c:v>
                </c:pt>
                <c:pt idx="78">
                  <c:v>7.8000000000000014E-2</c:v>
                </c:pt>
                <c:pt idx="79">
                  <c:v>7.9000000000000514E-2</c:v>
                </c:pt>
                <c:pt idx="80">
                  <c:v>8.0000000000000043E-2</c:v>
                </c:pt>
                <c:pt idx="81">
                  <c:v>8.1000000000000003E-2</c:v>
                </c:pt>
                <c:pt idx="82">
                  <c:v>8.2000000000000003E-2</c:v>
                </c:pt>
                <c:pt idx="83">
                  <c:v>8.3000000000000046E-2</c:v>
                </c:pt>
                <c:pt idx="84">
                  <c:v>8.4000000000000047E-2</c:v>
                </c:pt>
                <c:pt idx="85">
                  <c:v>8.5000000000000006E-2</c:v>
                </c:pt>
                <c:pt idx="86">
                  <c:v>8.6000000000000021E-2</c:v>
                </c:pt>
                <c:pt idx="87">
                  <c:v>8.7000000000000022E-2</c:v>
                </c:pt>
                <c:pt idx="88">
                  <c:v>8.8000000000000064E-2</c:v>
                </c:pt>
                <c:pt idx="89">
                  <c:v>8.9000000000000065E-2</c:v>
                </c:pt>
                <c:pt idx="90">
                  <c:v>9.0000000000000024E-2</c:v>
                </c:pt>
                <c:pt idx="91">
                  <c:v>9.1000000000000025E-2</c:v>
                </c:pt>
                <c:pt idx="92">
                  <c:v>9.2000000000000026E-2</c:v>
                </c:pt>
                <c:pt idx="93">
                  <c:v>9.3000000000000208E-2</c:v>
                </c:pt>
                <c:pt idx="94">
                  <c:v>9.4000000000000028E-2</c:v>
                </c:pt>
                <c:pt idx="95">
                  <c:v>9.5000000000000043E-2</c:v>
                </c:pt>
                <c:pt idx="96">
                  <c:v>9.6000000000000002E-2</c:v>
                </c:pt>
                <c:pt idx="97">
                  <c:v>9.7000000000000003E-2</c:v>
                </c:pt>
                <c:pt idx="98">
                  <c:v>9.8000000000000226E-2</c:v>
                </c:pt>
                <c:pt idx="99">
                  <c:v>9.9000000000000046E-2</c:v>
                </c:pt>
                <c:pt idx="100">
                  <c:v>0.1</c:v>
                </c:pt>
                <c:pt idx="101">
                  <c:v>0.10100000000000002</c:v>
                </c:pt>
                <c:pt idx="102">
                  <c:v>0.10199999999999998</c:v>
                </c:pt>
                <c:pt idx="103">
                  <c:v>0.10299999999999998</c:v>
                </c:pt>
                <c:pt idx="104">
                  <c:v>0.10400000000000002</c:v>
                </c:pt>
                <c:pt idx="105">
                  <c:v>0.10500000000000002</c:v>
                </c:pt>
                <c:pt idx="106">
                  <c:v>0.10600000000000002</c:v>
                </c:pt>
                <c:pt idx="107">
                  <c:v>0.10700000000000012</c:v>
                </c:pt>
                <c:pt idx="108">
                  <c:v>0.10800000000000012</c:v>
                </c:pt>
                <c:pt idx="109">
                  <c:v>0.10900000000000012</c:v>
                </c:pt>
                <c:pt idx="110">
                  <c:v>0.11</c:v>
                </c:pt>
                <c:pt idx="111">
                  <c:v>0.111</c:v>
                </c:pt>
                <c:pt idx="112">
                  <c:v>0.112</c:v>
                </c:pt>
                <c:pt idx="113">
                  <c:v>0.113</c:v>
                </c:pt>
                <c:pt idx="114">
                  <c:v>0.114</c:v>
                </c:pt>
                <c:pt idx="115">
                  <c:v>0.115</c:v>
                </c:pt>
                <c:pt idx="116">
                  <c:v>0.11600000000000002</c:v>
                </c:pt>
                <c:pt idx="117">
                  <c:v>0.11700000000000002</c:v>
                </c:pt>
                <c:pt idx="118">
                  <c:v>0.11799999999999998</c:v>
                </c:pt>
                <c:pt idx="119">
                  <c:v>0.11899999999999998</c:v>
                </c:pt>
                <c:pt idx="120">
                  <c:v>0.12000000000000002</c:v>
                </c:pt>
                <c:pt idx="121">
                  <c:v>0.12100000000000002</c:v>
                </c:pt>
                <c:pt idx="122">
                  <c:v>0.12200000000000009</c:v>
                </c:pt>
                <c:pt idx="123">
                  <c:v>0.12300000000000012</c:v>
                </c:pt>
                <c:pt idx="124">
                  <c:v>0.12400000000000012</c:v>
                </c:pt>
                <c:pt idx="125">
                  <c:v>0.125</c:v>
                </c:pt>
                <c:pt idx="126">
                  <c:v>0.126</c:v>
                </c:pt>
                <c:pt idx="127">
                  <c:v>0.127</c:v>
                </c:pt>
                <c:pt idx="128">
                  <c:v>0.128</c:v>
                </c:pt>
                <c:pt idx="129">
                  <c:v>0.129</c:v>
                </c:pt>
                <c:pt idx="130">
                  <c:v>0.13</c:v>
                </c:pt>
                <c:pt idx="131">
                  <c:v>0.13100000000000001</c:v>
                </c:pt>
                <c:pt idx="132">
                  <c:v>0.13200000000000001</c:v>
                </c:pt>
                <c:pt idx="133">
                  <c:v>0.13300000000000001</c:v>
                </c:pt>
                <c:pt idx="134">
                  <c:v>0.13400000000000001</c:v>
                </c:pt>
                <c:pt idx="135">
                  <c:v>0.13500000000000001</c:v>
                </c:pt>
                <c:pt idx="136">
                  <c:v>0.13600000000000001</c:v>
                </c:pt>
                <c:pt idx="137">
                  <c:v>0.13700000000000001</c:v>
                </c:pt>
                <c:pt idx="138">
                  <c:v>0.13800000000000001</c:v>
                </c:pt>
                <c:pt idx="139">
                  <c:v>0.13900000000000001</c:v>
                </c:pt>
                <c:pt idx="140">
                  <c:v>0.14000000000000001</c:v>
                </c:pt>
                <c:pt idx="141">
                  <c:v>0.14100000000000001</c:v>
                </c:pt>
                <c:pt idx="142">
                  <c:v>0.14200000000000004</c:v>
                </c:pt>
                <c:pt idx="143">
                  <c:v>0.14300000000000004</c:v>
                </c:pt>
                <c:pt idx="144">
                  <c:v>0.14400000000000004</c:v>
                </c:pt>
                <c:pt idx="145">
                  <c:v>0.14500000000000021</c:v>
                </c:pt>
                <c:pt idx="146">
                  <c:v>0.14600000000000021</c:v>
                </c:pt>
                <c:pt idx="147">
                  <c:v>0.14700000000000021</c:v>
                </c:pt>
                <c:pt idx="148">
                  <c:v>0.14800000000000021</c:v>
                </c:pt>
                <c:pt idx="149">
                  <c:v>0.14900000000000024</c:v>
                </c:pt>
                <c:pt idx="150">
                  <c:v>0.15000000000000024</c:v>
                </c:pt>
                <c:pt idx="151">
                  <c:v>0.15100000000000041</c:v>
                </c:pt>
                <c:pt idx="152">
                  <c:v>0.15200000000000041</c:v>
                </c:pt>
                <c:pt idx="153">
                  <c:v>0.15300000000000041</c:v>
                </c:pt>
                <c:pt idx="154">
                  <c:v>0.15400000000000041</c:v>
                </c:pt>
                <c:pt idx="155">
                  <c:v>0.15500000000000044</c:v>
                </c:pt>
                <c:pt idx="156">
                  <c:v>0.15600000000000044</c:v>
                </c:pt>
                <c:pt idx="157">
                  <c:v>0.15700000000000044</c:v>
                </c:pt>
                <c:pt idx="158">
                  <c:v>0.15800000000000144</c:v>
                </c:pt>
                <c:pt idx="159">
                  <c:v>0.15900000000000244</c:v>
                </c:pt>
                <c:pt idx="160">
                  <c:v>0.16</c:v>
                </c:pt>
                <c:pt idx="161">
                  <c:v>0.161</c:v>
                </c:pt>
                <c:pt idx="162">
                  <c:v>0.16200000000000001</c:v>
                </c:pt>
                <c:pt idx="163">
                  <c:v>0.16300000000000001</c:v>
                </c:pt>
                <c:pt idx="164">
                  <c:v>0.16400000000000001</c:v>
                </c:pt>
                <c:pt idx="165">
                  <c:v>0.16500000000000001</c:v>
                </c:pt>
                <c:pt idx="166">
                  <c:v>0.16600000000000001</c:v>
                </c:pt>
                <c:pt idx="167">
                  <c:v>0.16700000000000001</c:v>
                </c:pt>
                <c:pt idx="168">
                  <c:v>0.16800000000000001</c:v>
                </c:pt>
                <c:pt idx="169">
                  <c:v>0.16900000000000001</c:v>
                </c:pt>
                <c:pt idx="170">
                  <c:v>0.17</c:v>
                </c:pt>
                <c:pt idx="171">
                  <c:v>0.17100000000000001</c:v>
                </c:pt>
                <c:pt idx="172">
                  <c:v>0.17200000000000001</c:v>
                </c:pt>
                <c:pt idx="173">
                  <c:v>0.17300000000000001</c:v>
                </c:pt>
                <c:pt idx="174">
                  <c:v>0.17400000000000004</c:v>
                </c:pt>
                <c:pt idx="175">
                  <c:v>0.17500000000000004</c:v>
                </c:pt>
                <c:pt idx="176">
                  <c:v>0.17600000000000021</c:v>
                </c:pt>
                <c:pt idx="177">
                  <c:v>0.17700000000000021</c:v>
                </c:pt>
                <c:pt idx="178">
                  <c:v>0.17800000000000021</c:v>
                </c:pt>
                <c:pt idx="179">
                  <c:v>0.17900000000000021</c:v>
                </c:pt>
                <c:pt idx="180">
                  <c:v>0.18000000000000024</c:v>
                </c:pt>
                <c:pt idx="181">
                  <c:v>0.18100000000000024</c:v>
                </c:pt>
                <c:pt idx="182">
                  <c:v>0.18200000000000024</c:v>
                </c:pt>
                <c:pt idx="183">
                  <c:v>0.18300000000000041</c:v>
                </c:pt>
                <c:pt idx="184">
                  <c:v>0.18400000000000041</c:v>
                </c:pt>
                <c:pt idx="185">
                  <c:v>0.18500000000000041</c:v>
                </c:pt>
                <c:pt idx="186">
                  <c:v>0.18600000000000044</c:v>
                </c:pt>
                <c:pt idx="187">
                  <c:v>0.18700000000000044</c:v>
                </c:pt>
                <c:pt idx="188">
                  <c:v>0.18800000000000044</c:v>
                </c:pt>
                <c:pt idx="189">
                  <c:v>0.18900000000000144</c:v>
                </c:pt>
                <c:pt idx="190">
                  <c:v>0.19</c:v>
                </c:pt>
                <c:pt idx="191">
                  <c:v>0.191</c:v>
                </c:pt>
                <c:pt idx="192">
                  <c:v>0.192</c:v>
                </c:pt>
                <c:pt idx="193">
                  <c:v>0.193</c:v>
                </c:pt>
                <c:pt idx="194">
                  <c:v>0.19400000000000001</c:v>
                </c:pt>
                <c:pt idx="195">
                  <c:v>0.19500000000000001</c:v>
                </c:pt>
                <c:pt idx="196">
                  <c:v>0.19600000000000001</c:v>
                </c:pt>
                <c:pt idx="197">
                  <c:v>0.19700000000000001</c:v>
                </c:pt>
                <c:pt idx="198">
                  <c:v>0.19800000000000001</c:v>
                </c:pt>
                <c:pt idx="199">
                  <c:v>0.19900000000000001</c:v>
                </c:pt>
                <c:pt idx="200">
                  <c:v>0.2</c:v>
                </c:pt>
                <c:pt idx="201">
                  <c:v>0.20100000000000001</c:v>
                </c:pt>
                <c:pt idx="202">
                  <c:v>0.20200000000000001</c:v>
                </c:pt>
                <c:pt idx="203">
                  <c:v>0.20300000000000001</c:v>
                </c:pt>
                <c:pt idx="204">
                  <c:v>0.20400000000000001</c:v>
                </c:pt>
                <c:pt idx="205">
                  <c:v>0.20500000000000004</c:v>
                </c:pt>
                <c:pt idx="206">
                  <c:v>0.20600000000000004</c:v>
                </c:pt>
                <c:pt idx="207">
                  <c:v>0.20700000000000021</c:v>
                </c:pt>
                <c:pt idx="208">
                  <c:v>0.20800000000000021</c:v>
                </c:pt>
                <c:pt idx="209">
                  <c:v>0.20900000000000021</c:v>
                </c:pt>
                <c:pt idx="210">
                  <c:v>0.21000000000000021</c:v>
                </c:pt>
                <c:pt idx="211">
                  <c:v>0.21100000000000024</c:v>
                </c:pt>
                <c:pt idx="212">
                  <c:v>0.21200000000000024</c:v>
                </c:pt>
                <c:pt idx="213">
                  <c:v>0.21300000000000024</c:v>
                </c:pt>
                <c:pt idx="214">
                  <c:v>0.21400000000000041</c:v>
                </c:pt>
                <c:pt idx="215">
                  <c:v>0.21500000000000041</c:v>
                </c:pt>
                <c:pt idx="216">
                  <c:v>0.21600000000000041</c:v>
                </c:pt>
                <c:pt idx="217">
                  <c:v>0.21700000000000041</c:v>
                </c:pt>
                <c:pt idx="218">
                  <c:v>0.21800000000000044</c:v>
                </c:pt>
                <c:pt idx="219">
                  <c:v>0.21900000000000044</c:v>
                </c:pt>
                <c:pt idx="220">
                  <c:v>0.22</c:v>
                </c:pt>
                <c:pt idx="221">
                  <c:v>0.221</c:v>
                </c:pt>
                <c:pt idx="222">
                  <c:v>0.222</c:v>
                </c:pt>
                <c:pt idx="223">
                  <c:v>0.223</c:v>
                </c:pt>
                <c:pt idx="224">
                  <c:v>0.224</c:v>
                </c:pt>
                <c:pt idx="225">
                  <c:v>0.22500000000000001</c:v>
                </c:pt>
                <c:pt idx="226">
                  <c:v>0.22600000000000001</c:v>
                </c:pt>
                <c:pt idx="227">
                  <c:v>0.22700000000000001</c:v>
                </c:pt>
                <c:pt idx="228">
                  <c:v>0.22800000000000001</c:v>
                </c:pt>
                <c:pt idx="229">
                  <c:v>0.22900000000000001</c:v>
                </c:pt>
                <c:pt idx="230">
                  <c:v>0.23</c:v>
                </c:pt>
                <c:pt idx="231">
                  <c:v>0.23100000000000001</c:v>
                </c:pt>
                <c:pt idx="232">
                  <c:v>0.23200000000000001</c:v>
                </c:pt>
                <c:pt idx="233">
                  <c:v>0.23300000000000001</c:v>
                </c:pt>
                <c:pt idx="234">
                  <c:v>0.23400000000000001</c:v>
                </c:pt>
                <c:pt idx="235">
                  <c:v>0.23500000000000001</c:v>
                </c:pt>
                <c:pt idx="236">
                  <c:v>0.23600000000000004</c:v>
                </c:pt>
                <c:pt idx="237">
                  <c:v>0.23700000000000004</c:v>
                </c:pt>
                <c:pt idx="238">
                  <c:v>0.23800000000000004</c:v>
                </c:pt>
                <c:pt idx="239">
                  <c:v>0.23900000000000021</c:v>
                </c:pt>
                <c:pt idx="240">
                  <c:v>0.24000000000000021</c:v>
                </c:pt>
                <c:pt idx="241">
                  <c:v>0.24100000000000021</c:v>
                </c:pt>
                <c:pt idx="242">
                  <c:v>0.24200000000000021</c:v>
                </c:pt>
                <c:pt idx="243">
                  <c:v>0.24300000000000024</c:v>
                </c:pt>
                <c:pt idx="244">
                  <c:v>0.24400000000000024</c:v>
                </c:pt>
                <c:pt idx="245">
                  <c:v>0.24500000000000041</c:v>
                </c:pt>
                <c:pt idx="246">
                  <c:v>0.24600000000000041</c:v>
                </c:pt>
                <c:pt idx="247">
                  <c:v>0.24700000000000041</c:v>
                </c:pt>
                <c:pt idx="248">
                  <c:v>0.24800000000000041</c:v>
                </c:pt>
                <c:pt idx="249">
                  <c:v>0.24900000000000044</c:v>
                </c:pt>
                <c:pt idx="250">
                  <c:v>0.25</c:v>
                </c:pt>
                <c:pt idx="251">
                  <c:v>0.251</c:v>
                </c:pt>
                <c:pt idx="252">
                  <c:v>0.252</c:v>
                </c:pt>
                <c:pt idx="253">
                  <c:v>0.253</c:v>
                </c:pt>
                <c:pt idx="254">
                  <c:v>0.254</c:v>
                </c:pt>
                <c:pt idx="255">
                  <c:v>0.255</c:v>
                </c:pt>
                <c:pt idx="256">
                  <c:v>0.25600000000000001</c:v>
                </c:pt>
                <c:pt idx="257">
                  <c:v>0.25700000000000001</c:v>
                </c:pt>
                <c:pt idx="258">
                  <c:v>0.25800000000000001</c:v>
                </c:pt>
                <c:pt idx="259">
                  <c:v>0.25900000000000001</c:v>
                </c:pt>
                <c:pt idx="260">
                  <c:v>0.26</c:v>
                </c:pt>
                <c:pt idx="261">
                  <c:v>0.26100000000000001</c:v>
                </c:pt>
                <c:pt idx="262">
                  <c:v>0.26200000000000001</c:v>
                </c:pt>
                <c:pt idx="263">
                  <c:v>0.26300000000000001</c:v>
                </c:pt>
                <c:pt idx="264">
                  <c:v>0.26400000000000001</c:v>
                </c:pt>
                <c:pt idx="265">
                  <c:v>0.26500000000000001</c:v>
                </c:pt>
                <c:pt idx="266">
                  <c:v>0.26600000000000001</c:v>
                </c:pt>
                <c:pt idx="267">
                  <c:v>0.26700000000000002</c:v>
                </c:pt>
                <c:pt idx="268">
                  <c:v>0.26800000000000002</c:v>
                </c:pt>
                <c:pt idx="269">
                  <c:v>0.26900000000000002</c:v>
                </c:pt>
                <c:pt idx="270">
                  <c:v>0.27</c:v>
                </c:pt>
                <c:pt idx="271">
                  <c:v>0.27100000000000002</c:v>
                </c:pt>
                <c:pt idx="272">
                  <c:v>0.27200000000000002</c:v>
                </c:pt>
                <c:pt idx="273">
                  <c:v>0.27300000000000002</c:v>
                </c:pt>
                <c:pt idx="274">
                  <c:v>0.27400000000000002</c:v>
                </c:pt>
                <c:pt idx="275">
                  <c:v>0.27500000000000002</c:v>
                </c:pt>
                <c:pt idx="276">
                  <c:v>0.27600000000000002</c:v>
                </c:pt>
                <c:pt idx="277">
                  <c:v>0.27700000000000002</c:v>
                </c:pt>
                <c:pt idx="278">
                  <c:v>0.27800000000000002</c:v>
                </c:pt>
                <c:pt idx="279">
                  <c:v>0.27900000000000008</c:v>
                </c:pt>
                <c:pt idx="280">
                  <c:v>0.28000000000000008</c:v>
                </c:pt>
                <c:pt idx="281">
                  <c:v>0.28100000000000008</c:v>
                </c:pt>
                <c:pt idx="282">
                  <c:v>0.28200000000000008</c:v>
                </c:pt>
                <c:pt idx="283">
                  <c:v>0.28300000000000008</c:v>
                </c:pt>
                <c:pt idx="284">
                  <c:v>0.28400000000000031</c:v>
                </c:pt>
                <c:pt idx="285">
                  <c:v>0.28500000000000031</c:v>
                </c:pt>
                <c:pt idx="286">
                  <c:v>0.28600000000000031</c:v>
                </c:pt>
                <c:pt idx="287">
                  <c:v>0.28700000000000031</c:v>
                </c:pt>
                <c:pt idx="288">
                  <c:v>0.28800000000000031</c:v>
                </c:pt>
                <c:pt idx="289">
                  <c:v>0.28900000000000031</c:v>
                </c:pt>
                <c:pt idx="290">
                  <c:v>0.29000000000000031</c:v>
                </c:pt>
                <c:pt idx="291">
                  <c:v>0.29100000000000031</c:v>
                </c:pt>
                <c:pt idx="292">
                  <c:v>0.29200000000000031</c:v>
                </c:pt>
                <c:pt idx="293">
                  <c:v>0.29300000000000032</c:v>
                </c:pt>
                <c:pt idx="294">
                  <c:v>0.29400000000000032</c:v>
                </c:pt>
                <c:pt idx="295">
                  <c:v>0.29500000000000032</c:v>
                </c:pt>
                <c:pt idx="296">
                  <c:v>0.29600000000000032</c:v>
                </c:pt>
                <c:pt idx="297">
                  <c:v>0.29700000000000032</c:v>
                </c:pt>
                <c:pt idx="298">
                  <c:v>0.29800000000000032</c:v>
                </c:pt>
                <c:pt idx="299">
                  <c:v>0.29900000000000032</c:v>
                </c:pt>
                <c:pt idx="300">
                  <c:v>0.30000000000000032</c:v>
                </c:pt>
                <c:pt idx="301">
                  <c:v>0.30100000000000032</c:v>
                </c:pt>
                <c:pt idx="302">
                  <c:v>0.30200000000000032</c:v>
                </c:pt>
                <c:pt idx="303">
                  <c:v>0.30300000000000032</c:v>
                </c:pt>
                <c:pt idx="304">
                  <c:v>0.30400000000000038</c:v>
                </c:pt>
                <c:pt idx="305">
                  <c:v>0.30500000000000038</c:v>
                </c:pt>
                <c:pt idx="306">
                  <c:v>0.30600000000000038</c:v>
                </c:pt>
                <c:pt idx="307">
                  <c:v>0.30700000000000038</c:v>
                </c:pt>
                <c:pt idx="308">
                  <c:v>0.30800000000000038</c:v>
                </c:pt>
                <c:pt idx="309">
                  <c:v>0.30900000000000138</c:v>
                </c:pt>
                <c:pt idx="310">
                  <c:v>0.31000000000000238</c:v>
                </c:pt>
                <c:pt idx="311">
                  <c:v>0.31100000000000338</c:v>
                </c:pt>
                <c:pt idx="312">
                  <c:v>0.31200000000000438</c:v>
                </c:pt>
                <c:pt idx="313">
                  <c:v>0.31300000000000461</c:v>
                </c:pt>
                <c:pt idx="314">
                  <c:v>0.31400000000000461</c:v>
                </c:pt>
                <c:pt idx="315">
                  <c:v>0.31500000000000461</c:v>
                </c:pt>
                <c:pt idx="316">
                  <c:v>0.31600000000000467</c:v>
                </c:pt>
                <c:pt idx="317">
                  <c:v>0.31700000000000478</c:v>
                </c:pt>
                <c:pt idx="318">
                  <c:v>0.31800000000000489</c:v>
                </c:pt>
                <c:pt idx="319">
                  <c:v>0.31900000000000506</c:v>
                </c:pt>
                <c:pt idx="320">
                  <c:v>0.32000000000000517</c:v>
                </c:pt>
                <c:pt idx="321">
                  <c:v>0.32100000000000517</c:v>
                </c:pt>
                <c:pt idx="322">
                  <c:v>0.32200000000000517</c:v>
                </c:pt>
                <c:pt idx="323">
                  <c:v>0.32300000000000517</c:v>
                </c:pt>
                <c:pt idx="324">
                  <c:v>0.32400000000000517</c:v>
                </c:pt>
                <c:pt idx="325">
                  <c:v>0.32500000000000517</c:v>
                </c:pt>
                <c:pt idx="326">
                  <c:v>0.32600000000000517</c:v>
                </c:pt>
                <c:pt idx="327">
                  <c:v>0.32700000000000518</c:v>
                </c:pt>
                <c:pt idx="328">
                  <c:v>0.32800000000000518</c:v>
                </c:pt>
                <c:pt idx="329">
                  <c:v>0.32900000000000534</c:v>
                </c:pt>
                <c:pt idx="330">
                  <c:v>0.33000000000000546</c:v>
                </c:pt>
                <c:pt idx="331">
                  <c:v>0.33100000000000562</c:v>
                </c:pt>
                <c:pt idx="332">
                  <c:v>0.33200000000000573</c:v>
                </c:pt>
                <c:pt idx="333">
                  <c:v>0.3330000000000059</c:v>
                </c:pt>
                <c:pt idx="334">
                  <c:v>0.33400000000000596</c:v>
                </c:pt>
                <c:pt idx="335">
                  <c:v>0.33500000000000596</c:v>
                </c:pt>
                <c:pt idx="336">
                  <c:v>0.33600000000000596</c:v>
                </c:pt>
                <c:pt idx="337">
                  <c:v>0.33700000000000596</c:v>
                </c:pt>
                <c:pt idx="338">
                  <c:v>0.33800000000000596</c:v>
                </c:pt>
                <c:pt idx="339">
                  <c:v>0.33900000000000596</c:v>
                </c:pt>
                <c:pt idx="340">
                  <c:v>0.34</c:v>
                </c:pt>
                <c:pt idx="341">
                  <c:v>0.34100000000000008</c:v>
                </c:pt>
                <c:pt idx="342">
                  <c:v>0.34200000000000008</c:v>
                </c:pt>
                <c:pt idx="343">
                  <c:v>0.34300000000000008</c:v>
                </c:pt>
                <c:pt idx="344">
                  <c:v>0.34400000000000008</c:v>
                </c:pt>
                <c:pt idx="345">
                  <c:v>0.34500000000000008</c:v>
                </c:pt>
                <c:pt idx="346">
                  <c:v>0.34600000000000031</c:v>
                </c:pt>
                <c:pt idx="347">
                  <c:v>0.34700000000000031</c:v>
                </c:pt>
                <c:pt idx="348">
                  <c:v>0.34800000000000031</c:v>
                </c:pt>
                <c:pt idx="349">
                  <c:v>0.34900000000000031</c:v>
                </c:pt>
                <c:pt idx="350">
                  <c:v>0.35000000000000031</c:v>
                </c:pt>
                <c:pt idx="351">
                  <c:v>0.35100000000000031</c:v>
                </c:pt>
                <c:pt idx="352">
                  <c:v>0.35200000000000031</c:v>
                </c:pt>
                <c:pt idx="353">
                  <c:v>0.35300000000000031</c:v>
                </c:pt>
                <c:pt idx="354">
                  <c:v>0.35400000000000031</c:v>
                </c:pt>
                <c:pt idx="355">
                  <c:v>0.35500000000000032</c:v>
                </c:pt>
                <c:pt idx="356">
                  <c:v>0.35600000000000032</c:v>
                </c:pt>
                <c:pt idx="357">
                  <c:v>0.35700000000000032</c:v>
                </c:pt>
                <c:pt idx="358">
                  <c:v>0.35800000000000032</c:v>
                </c:pt>
                <c:pt idx="359">
                  <c:v>0.35900000000000032</c:v>
                </c:pt>
                <c:pt idx="360">
                  <c:v>0.36000000000000032</c:v>
                </c:pt>
                <c:pt idx="361">
                  <c:v>0.36100000000000032</c:v>
                </c:pt>
                <c:pt idx="362">
                  <c:v>0.36200000000000032</c:v>
                </c:pt>
                <c:pt idx="363">
                  <c:v>0.36300000000000032</c:v>
                </c:pt>
                <c:pt idx="364">
                  <c:v>0.36400000000000032</c:v>
                </c:pt>
                <c:pt idx="365">
                  <c:v>0.36500000000000032</c:v>
                </c:pt>
                <c:pt idx="366">
                  <c:v>0.36600000000000038</c:v>
                </c:pt>
                <c:pt idx="367">
                  <c:v>0.36700000000000038</c:v>
                </c:pt>
                <c:pt idx="368">
                  <c:v>0.36800000000000038</c:v>
                </c:pt>
                <c:pt idx="369">
                  <c:v>0.36900000000000038</c:v>
                </c:pt>
                <c:pt idx="370">
                  <c:v>0.37000000000000038</c:v>
                </c:pt>
                <c:pt idx="371">
                  <c:v>0.37100000000000088</c:v>
                </c:pt>
                <c:pt idx="372">
                  <c:v>0.37200000000000188</c:v>
                </c:pt>
                <c:pt idx="373">
                  <c:v>0.37300000000000288</c:v>
                </c:pt>
                <c:pt idx="374">
                  <c:v>0.37400000000000388</c:v>
                </c:pt>
                <c:pt idx="375">
                  <c:v>0.37500000000000461</c:v>
                </c:pt>
                <c:pt idx="376">
                  <c:v>0.37600000000000461</c:v>
                </c:pt>
                <c:pt idx="377">
                  <c:v>0.37700000000000461</c:v>
                </c:pt>
                <c:pt idx="378">
                  <c:v>0.37800000000000461</c:v>
                </c:pt>
                <c:pt idx="379">
                  <c:v>0.37900000000000472</c:v>
                </c:pt>
                <c:pt idx="380">
                  <c:v>0.38000000000000483</c:v>
                </c:pt>
                <c:pt idx="381">
                  <c:v>0.38100000000000495</c:v>
                </c:pt>
                <c:pt idx="382">
                  <c:v>0.38200000000000511</c:v>
                </c:pt>
                <c:pt idx="383">
                  <c:v>0.38300000000000517</c:v>
                </c:pt>
                <c:pt idx="384">
                  <c:v>0.38400000000000517</c:v>
                </c:pt>
                <c:pt idx="385">
                  <c:v>0.38500000000000517</c:v>
                </c:pt>
                <c:pt idx="386">
                  <c:v>0.38600000000000517</c:v>
                </c:pt>
                <c:pt idx="387">
                  <c:v>0.38700000000000517</c:v>
                </c:pt>
                <c:pt idx="388">
                  <c:v>0.38800000000000517</c:v>
                </c:pt>
                <c:pt idx="389">
                  <c:v>0.38900000000000517</c:v>
                </c:pt>
                <c:pt idx="390">
                  <c:v>0.39000000000000518</c:v>
                </c:pt>
                <c:pt idx="391">
                  <c:v>0.39100000000000523</c:v>
                </c:pt>
                <c:pt idx="392">
                  <c:v>0.3920000000000054</c:v>
                </c:pt>
                <c:pt idx="393">
                  <c:v>0.39300000000000557</c:v>
                </c:pt>
                <c:pt idx="394">
                  <c:v>0.39400000000000568</c:v>
                </c:pt>
                <c:pt idx="395">
                  <c:v>0.39500000000000585</c:v>
                </c:pt>
                <c:pt idx="396">
                  <c:v>0.39600000000000596</c:v>
                </c:pt>
                <c:pt idx="397">
                  <c:v>0.39700000000000596</c:v>
                </c:pt>
                <c:pt idx="398">
                  <c:v>0.39800000000000596</c:v>
                </c:pt>
                <c:pt idx="399">
                  <c:v>0.39900000000000596</c:v>
                </c:pt>
                <c:pt idx="400">
                  <c:v>0.4</c:v>
                </c:pt>
                <c:pt idx="401">
                  <c:v>0.40100000000000002</c:v>
                </c:pt>
                <c:pt idx="402">
                  <c:v>0.40200000000000002</c:v>
                </c:pt>
                <c:pt idx="403">
                  <c:v>0.40300000000000002</c:v>
                </c:pt>
                <c:pt idx="404">
                  <c:v>0.40400000000000008</c:v>
                </c:pt>
                <c:pt idx="405">
                  <c:v>0.40500000000000008</c:v>
                </c:pt>
                <c:pt idx="406">
                  <c:v>0.40600000000000008</c:v>
                </c:pt>
                <c:pt idx="407">
                  <c:v>0.40700000000000008</c:v>
                </c:pt>
                <c:pt idx="408">
                  <c:v>0.40800000000000008</c:v>
                </c:pt>
                <c:pt idx="409">
                  <c:v>0.40900000000000031</c:v>
                </c:pt>
                <c:pt idx="410">
                  <c:v>0.41000000000000031</c:v>
                </c:pt>
                <c:pt idx="411">
                  <c:v>0.41100000000000031</c:v>
                </c:pt>
                <c:pt idx="412">
                  <c:v>0.41200000000000031</c:v>
                </c:pt>
                <c:pt idx="413">
                  <c:v>0.41300000000000031</c:v>
                </c:pt>
                <c:pt idx="414">
                  <c:v>0.41400000000000031</c:v>
                </c:pt>
                <c:pt idx="415">
                  <c:v>0.41500000000000031</c:v>
                </c:pt>
                <c:pt idx="416">
                  <c:v>0.41600000000000031</c:v>
                </c:pt>
                <c:pt idx="417">
                  <c:v>0.41700000000000031</c:v>
                </c:pt>
                <c:pt idx="418">
                  <c:v>0.41800000000000032</c:v>
                </c:pt>
                <c:pt idx="419">
                  <c:v>0.41900000000000032</c:v>
                </c:pt>
                <c:pt idx="420">
                  <c:v>0.42000000000000032</c:v>
                </c:pt>
                <c:pt idx="421">
                  <c:v>0.42100000000000032</c:v>
                </c:pt>
                <c:pt idx="422">
                  <c:v>0.42200000000000032</c:v>
                </c:pt>
                <c:pt idx="423">
                  <c:v>0.42300000000000032</c:v>
                </c:pt>
                <c:pt idx="424">
                  <c:v>0.42400000000000032</c:v>
                </c:pt>
                <c:pt idx="425">
                  <c:v>0.42500000000000032</c:v>
                </c:pt>
                <c:pt idx="426">
                  <c:v>0.42600000000000032</c:v>
                </c:pt>
                <c:pt idx="427">
                  <c:v>0.42700000000000032</c:v>
                </c:pt>
                <c:pt idx="428">
                  <c:v>0.42800000000000032</c:v>
                </c:pt>
                <c:pt idx="429">
                  <c:v>0.42900000000000038</c:v>
                </c:pt>
                <c:pt idx="430">
                  <c:v>0.43000000000000038</c:v>
                </c:pt>
                <c:pt idx="431">
                  <c:v>0.43100000000000038</c:v>
                </c:pt>
                <c:pt idx="432">
                  <c:v>0.43200000000000038</c:v>
                </c:pt>
                <c:pt idx="433">
                  <c:v>0.43300000000000038</c:v>
                </c:pt>
                <c:pt idx="434">
                  <c:v>0.43400000000000138</c:v>
                </c:pt>
                <c:pt idx="435">
                  <c:v>0.43500000000000238</c:v>
                </c:pt>
                <c:pt idx="436">
                  <c:v>0.43600000000000338</c:v>
                </c:pt>
                <c:pt idx="437">
                  <c:v>0.43700000000000438</c:v>
                </c:pt>
                <c:pt idx="438">
                  <c:v>0.43800000000000461</c:v>
                </c:pt>
                <c:pt idx="439">
                  <c:v>0.43900000000000461</c:v>
                </c:pt>
                <c:pt idx="440">
                  <c:v>0.44</c:v>
                </c:pt>
                <c:pt idx="441">
                  <c:v>0.441</c:v>
                </c:pt>
                <c:pt idx="442">
                  <c:v>0.442</c:v>
                </c:pt>
                <c:pt idx="443">
                  <c:v>0.443</c:v>
                </c:pt>
                <c:pt idx="444">
                  <c:v>0.44400000000000001</c:v>
                </c:pt>
                <c:pt idx="445">
                  <c:v>0.44500000000000001</c:v>
                </c:pt>
                <c:pt idx="446">
                  <c:v>0.44600000000000001</c:v>
                </c:pt>
                <c:pt idx="447">
                  <c:v>0.44700000000000001</c:v>
                </c:pt>
                <c:pt idx="448">
                  <c:v>0.44800000000000001</c:v>
                </c:pt>
                <c:pt idx="449">
                  <c:v>0.44900000000000001</c:v>
                </c:pt>
                <c:pt idx="450">
                  <c:v>0.45</c:v>
                </c:pt>
                <c:pt idx="451">
                  <c:v>0.45100000000000001</c:v>
                </c:pt>
                <c:pt idx="452">
                  <c:v>0.45200000000000001</c:v>
                </c:pt>
                <c:pt idx="453">
                  <c:v>0.45300000000000001</c:v>
                </c:pt>
                <c:pt idx="454">
                  <c:v>0.45400000000000001</c:v>
                </c:pt>
                <c:pt idx="455">
                  <c:v>0.45500000000000002</c:v>
                </c:pt>
                <c:pt idx="456">
                  <c:v>0.45600000000000002</c:v>
                </c:pt>
                <c:pt idx="457">
                  <c:v>0.45700000000000002</c:v>
                </c:pt>
                <c:pt idx="458">
                  <c:v>0.45800000000000002</c:v>
                </c:pt>
                <c:pt idx="459">
                  <c:v>0.45900000000000002</c:v>
                </c:pt>
                <c:pt idx="460">
                  <c:v>0.46</c:v>
                </c:pt>
                <c:pt idx="461">
                  <c:v>0.46100000000000002</c:v>
                </c:pt>
                <c:pt idx="462">
                  <c:v>0.46200000000000002</c:v>
                </c:pt>
                <c:pt idx="463">
                  <c:v>0.46300000000000002</c:v>
                </c:pt>
                <c:pt idx="464">
                  <c:v>0.46400000000000002</c:v>
                </c:pt>
                <c:pt idx="465">
                  <c:v>0.46500000000000002</c:v>
                </c:pt>
                <c:pt idx="466">
                  <c:v>0.46600000000000008</c:v>
                </c:pt>
                <c:pt idx="467">
                  <c:v>0.46700000000000008</c:v>
                </c:pt>
                <c:pt idx="468">
                  <c:v>0.46800000000000008</c:v>
                </c:pt>
                <c:pt idx="469">
                  <c:v>0.46900000000000008</c:v>
                </c:pt>
                <c:pt idx="470">
                  <c:v>0.47000000000000008</c:v>
                </c:pt>
                <c:pt idx="471">
                  <c:v>0.47100000000000031</c:v>
                </c:pt>
                <c:pt idx="472">
                  <c:v>0.47200000000000031</c:v>
                </c:pt>
                <c:pt idx="473">
                  <c:v>0.47300000000000031</c:v>
                </c:pt>
                <c:pt idx="474">
                  <c:v>0.47400000000000031</c:v>
                </c:pt>
                <c:pt idx="475">
                  <c:v>0.47500000000000031</c:v>
                </c:pt>
                <c:pt idx="476">
                  <c:v>0.47600000000000031</c:v>
                </c:pt>
                <c:pt idx="477">
                  <c:v>0.47700000000000031</c:v>
                </c:pt>
                <c:pt idx="478">
                  <c:v>0.47800000000000031</c:v>
                </c:pt>
                <c:pt idx="479">
                  <c:v>0.47900000000000031</c:v>
                </c:pt>
                <c:pt idx="480">
                  <c:v>0.48000000000000032</c:v>
                </c:pt>
                <c:pt idx="481">
                  <c:v>0.48100000000000032</c:v>
                </c:pt>
                <c:pt idx="482">
                  <c:v>0.48200000000000032</c:v>
                </c:pt>
                <c:pt idx="483">
                  <c:v>0.48300000000000032</c:v>
                </c:pt>
                <c:pt idx="484">
                  <c:v>0.48400000000000032</c:v>
                </c:pt>
                <c:pt idx="485">
                  <c:v>0.48500000000000032</c:v>
                </c:pt>
                <c:pt idx="486">
                  <c:v>0.48600000000000032</c:v>
                </c:pt>
                <c:pt idx="487">
                  <c:v>0.48700000000000032</c:v>
                </c:pt>
                <c:pt idx="488">
                  <c:v>0.48800000000000032</c:v>
                </c:pt>
                <c:pt idx="489">
                  <c:v>0.48900000000000032</c:v>
                </c:pt>
                <c:pt idx="490">
                  <c:v>0.49000000000000032</c:v>
                </c:pt>
                <c:pt idx="491">
                  <c:v>0.49100000000000038</c:v>
                </c:pt>
                <c:pt idx="492">
                  <c:v>0.49200000000000038</c:v>
                </c:pt>
                <c:pt idx="493">
                  <c:v>0.49300000000000038</c:v>
                </c:pt>
                <c:pt idx="494">
                  <c:v>0.49400000000000038</c:v>
                </c:pt>
                <c:pt idx="495">
                  <c:v>0.49500000000000038</c:v>
                </c:pt>
                <c:pt idx="496">
                  <c:v>0.49600000000000088</c:v>
                </c:pt>
                <c:pt idx="497">
                  <c:v>0.49700000000000188</c:v>
                </c:pt>
                <c:pt idx="498">
                  <c:v>0.49800000000000288</c:v>
                </c:pt>
                <c:pt idx="499">
                  <c:v>0.49900000000000388</c:v>
                </c:pt>
                <c:pt idx="500">
                  <c:v>0.5</c:v>
                </c:pt>
                <c:pt idx="501">
                  <c:v>0.501</c:v>
                </c:pt>
                <c:pt idx="502">
                  <c:v>0.502</c:v>
                </c:pt>
                <c:pt idx="503">
                  <c:v>0.503</c:v>
                </c:pt>
                <c:pt idx="504">
                  <c:v>0.504</c:v>
                </c:pt>
                <c:pt idx="505">
                  <c:v>0.505</c:v>
                </c:pt>
                <c:pt idx="506">
                  <c:v>0.50600000000000001</c:v>
                </c:pt>
                <c:pt idx="507">
                  <c:v>0.50700000000000001</c:v>
                </c:pt>
                <c:pt idx="508">
                  <c:v>0.50800000000000001</c:v>
                </c:pt>
                <c:pt idx="509">
                  <c:v>0.50900000000000001</c:v>
                </c:pt>
                <c:pt idx="510">
                  <c:v>0.51</c:v>
                </c:pt>
                <c:pt idx="511">
                  <c:v>0.51100000000000001</c:v>
                </c:pt>
                <c:pt idx="512">
                  <c:v>0.51200000000000001</c:v>
                </c:pt>
                <c:pt idx="513">
                  <c:v>0.51300000000000001</c:v>
                </c:pt>
                <c:pt idx="514">
                  <c:v>0.51400000000000001</c:v>
                </c:pt>
                <c:pt idx="515">
                  <c:v>0.51500000000000001</c:v>
                </c:pt>
                <c:pt idx="516">
                  <c:v>0.51600000000000001</c:v>
                </c:pt>
                <c:pt idx="517">
                  <c:v>0.51700000000000002</c:v>
                </c:pt>
                <c:pt idx="518">
                  <c:v>0.51800000000000002</c:v>
                </c:pt>
                <c:pt idx="519">
                  <c:v>0.51900000000000002</c:v>
                </c:pt>
                <c:pt idx="520">
                  <c:v>0.52</c:v>
                </c:pt>
                <c:pt idx="521">
                  <c:v>0.52100000000000002</c:v>
                </c:pt>
                <c:pt idx="522">
                  <c:v>0.52200000000000002</c:v>
                </c:pt>
                <c:pt idx="523">
                  <c:v>0.52300000000000002</c:v>
                </c:pt>
                <c:pt idx="524">
                  <c:v>0.52400000000000002</c:v>
                </c:pt>
                <c:pt idx="525">
                  <c:v>0.52500000000000002</c:v>
                </c:pt>
                <c:pt idx="526">
                  <c:v>0.52600000000000002</c:v>
                </c:pt>
                <c:pt idx="527">
                  <c:v>0.52700000000000002</c:v>
                </c:pt>
                <c:pt idx="528">
                  <c:v>0.52800000000000002</c:v>
                </c:pt>
                <c:pt idx="529">
                  <c:v>0.52900000000000003</c:v>
                </c:pt>
                <c:pt idx="530">
                  <c:v>0.53</c:v>
                </c:pt>
                <c:pt idx="531">
                  <c:v>0.53100000000000003</c:v>
                </c:pt>
                <c:pt idx="532">
                  <c:v>0.53200000000000003</c:v>
                </c:pt>
                <c:pt idx="533">
                  <c:v>0.53300000000000003</c:v>
                </c:pt>
                <c:pt idx="534">
                  <c:v>0.53400000000000003</c:v>
                </c:pt>
                <c:pt idx="535">
                  <c:v>0.53500000000000003</c:v>
                </c:pt>
                <c:pt idx="536">
                  <c:v>0.53600000000000003</c:v>
                </c:pt>
                <c:pt idx="537">
                  <c:v>0.53700000000000003</c:v>
                </c:pt>
                <c:pt idx="538">
                  <c:v>0.53800000000000003</c:v>
                </c:pt>
                <c:pt idx="539">
                  <c:v>0.53900000000000003</c:v>
                </c:pt>
                <c:pt idx="540">
                  <c:v>0.54</c:v>
                </c:pt>
                <c:pt idx="541">
                  <c:v>0.54100000000000004</c:v>
                </c:pt>
                <c:pt idx="542">
                  <c:v>0.54200000000000004</c:v>
                </c:pt>
                <c:pt idx="543">
                  <c:v>0.54300000000000004</c:v>
                </c:pt>
                <c:pt idx="544">
                  <c:v>0.54400000000000004</c:v>
                </c:pt>
                <c:pt idx="545">
                  <c:v>0.54500000000000004</c:v>
                </c:pt>
                <c:pt idx="546">
                  <c:v>0.54600000000000004</c:v>
                </c:pt>
                <c:pt idx="547">
                  <c:v>0.54700000000000004</c:v>
                </c:pt>
                <c:pt idx="548">
                  <c:v>0.54800000000000004</c:v>
                </c:pt>
                <c:pt idx="549">
                  <c:v>0.54900000000000004</c:v>
                </c:pt>
                <c:pt idx="550">
                  <c:v>0.55000000000000004</c:v>
                </c:pt>
                <c:pt idx="551">
                  <c:v>0.55100000000000005</c:v>
                </c:pt>
                <c:pt idx="552">
                  <c:v>0.55200000000000005</c:v>
                </c:pt>
                <c:pt idx="553">
                  <c:v>0.55300000000000005</c:v>
                </c:pt>
                <c:pt idx="554">
                  <c:v>0.55400000000000005</c:v>
                </c:pt>
                <c:pt idx="555">
                  <c:v>0.55500000000000005</c:v>
                </c:pt>
                <c:pt idx="556">
                  <c:v>0.55600000000000005</c:v>
                </c:pt>
                <c:pt idx="557">
                  <c:v>0.55700000000000005</c:v>
                </c:pt>
                <c:pt idx="558">
                  <c:v>0.55800000000000005</c:v>
                </c:pt>
                <c:pt idx="559">
                  <c:v>0.55900000000000005</c:v>
                </c:pt>
                <c:pt idx="560">
                  <c:v>0.56000000000000005</c:v>
                </c:pt>
                <c:pt idx="561">
                  <c:v>0.56100000000000005</c:v>
                </c:pt>
                <c:pt idx="562">
                  <c:v>0.56200000000000061</c:v>
                </c:pt>
                <c:pt idx="563">
                  <c:v>0.56299999999999994</c:v>
                </c:pt>
                <c:pt idx="564">
                  <c:v>0.56399999999999995</c:v>
                </c:pt>
                <c:pt idx="565">
                  <c:v>0.56499999999999995</c:v>
                </c:pt>
                <c:pt idx="566">
                  <c:v>0.56599999999999995</c:v>
                </c:pt>
                <c:pt idx="567">
                  <c:v>0.56699999999999995</c:v>
                </c:pt>
                <c:pt idx="568">
                  <c:v>0.56799999999999995</c:v>
                </c:pt>
                <c:pt idx="569">
                  <c:v>0.56899999999999995</c:v>
                </c:pt>
                <c:pt idx="570">
                  <c:v>0.56999999999999995</c:v>
                </c:pt>
                <c:pt idx="571">
                  <c:v>0.57099999999999995</c:v>
                </c:pt>
                <c:pt idx="572">
                  <c:v>0.57199999999999995</c:v>
                </c:pt>
                <c:pt idx="573">
                  <c:v>0.57299999999999995</c:v>
                </c:pt>
                <c:pt idx="574">
                  <c:v>0.57399999999999995</c:v>
                </c:pt>
                <c:pt idx="575">
                  <c:v>0.57500000000000062</c:v>
                </c:pt>
                <c:pt idx="576">
                  <c:v>0.57600000000000062</c:v>
                </c:pt>
                <c:pt idx="577">
                  <c:v>0.57700000000000062</c:v>
                </c:pt>
                <c:pt idx="578">
                  <c:v>0.57800000000000062</c:v>
                </c:pt>
                <c:pt idx="579">
                  <c:v>0.57900000000000063</c:v>
                </c:pt>
                <c:pt idx="580">
                  <c:v>0.58000000000000007</c:v>
                </c:pt>
                <c:pt idx="581">
                  <c:v>0.58099999999999996</c:v>
                </c:pt>
                <c:pt idx="582">
                  <c:v>0.58199999999999996</c:v>
                </c:pt>
                <c:pt idx="583">
                  <c:v>0.58299999999999996</c:v>
                </c:pt>
                <c:pt idx="584">
                  <c:v>0.58399999999999996</c:v>
                </c:pt>
                <c:pt idx="585">
                  <c:v>0.58499999999999996</c:v>
                </c:pt>
                <c:pt idx="586">
                  <c:v>0.58599999999999997</c:v>
                </c:pt>
                <c:pt idx="587">
                  <c:v>0.58699999999999997</c:v>
                </c:pt>
                <c:pt idx="588">
                  <c:v>0.58799999999999997</c:v>
                </c:pt>
                <c:pt idx="589">
                  <c:v>0.58899999999999997</c:v>
                </c:pt>
                <c:pt idx="590">
                  <c:v>0.59</c:v>
                </c:pt>
                <c:pt idx="591">
                  <c:v>0.59099999999999997</c:v>
                </c:pt>
                <c:pt idx="592">
                  <c:v>0.59199999999999997</c:v>
                </c:pt>
                <c:pt idx="593">
                  <c:v>0.59299999999999997</c:v>
                </c:pt>
                <c:pt idx="594">
                  <c:v>0.59399999999999997</c:v>
                </c:pt>
                <c:pt idx="595">
                  <c:v>0.59499999999999997</c:v>
                </c:pt>
                <c:pt idx="596">
                  <c:v>0.59599999999999997</c:v>
                </c:pt>
                <c:pt idx="597">
                  <c:v>0.59699999999999998</c:v>
                </c:pt>
                <c:pt idx="598">
                  <c:v>0.59799999999999998</c:v>
                </c:pt>
                <c:pt idx="599">
                  <c:v>0.59899999999999998</c:v>
                </c:pt>
                <c:pt idx="600">
                  <c:v>0.60000000000000064</c:v>
                </c:pt>
                <c:pt idx="601">
                  <c:v>0.60100000000000064</c:v>
                </c:pt>
                <c:pt idx="602">
                  <c:v>0.60200000000000065</c:v>
                </c:pt>
                <c:pt idx="603">
                  <c:v>0.60300000000000065</c:v>
                </c:pt>
                <c:pt idx="604">
                  <c:v>0.60400000000000065</c:v>
                </c:pt>
                <c:pt idx="605">
                  <c:v>0.60500000000000065</c:v>
                </c:pt>
                <c:pt idx="606">
                  <c:v>0.60600000000000065</c:v>
                </c:pt>
                <c:pt idx="607">
                  <c:v>0.60700000000000065</c:v>
                </c:pt>
                <c:pt idx="608">
                  <c:v>0.60800000000000065</c:v>
                </c:pt>
                <c:pt idx="609">
                  <c:v>0.60900000000000065</c:v>
                </c:pt>
                <c:pt idx="610">
                  <c:v>0.61000000000000065</c:v>
                </c:pt>
                <c:pt idx="611">
                  <c:v>0.61100000000000065</c:v>
                </c:pt>
                <c:pt idx="612">
                  <c:v>0.61200000000000065</c:v>
                </c:pt>
                <c:pt idx="613">
                  <c:v>0.61300000000000165</c:v>
                </c:pt>
                <c:pt idx="614">
                  <c:v>0.61400000000000265</c:v>
                </c:pt>
                <c:pt idx="615">
                  <c:v>0.61500000000000365</c:v>
                </c:pt>
                <c:pt idx="616">
                  <c:v>0.61600000000000465</c:v>
                </c:pt>
                <c:pt idx="617">
                  <c:v>0.61700000000000665</c:v>
                </c:pt>
                <c:pt idx="618">
                  <c:v>0.61800000000000765</c:v>
                </c:pt>
                <c:pt idx="619">
                  <c:v>0.61900000000000865</c:v>
                </c:pt>
                <c:pt idx="620">
                  <c:v>0.62000000000000921</c:v>
                </c:pt>
                <c:pt idx="621">
                  <c:v>0.62100000000000921</c:v>
                </c:pt>
                <c:pt idx="622">
                  <c:v>0.62200000000000921</c:v>
                </c:pt>
                <c:pt idx="623">
                  <c:v>0.62300000000000921</c:v>
                </c:pt>
                <c:pt idx="624">
                  <c:v>0.62400000000000921</c:v>
                </c:pt>
                <c:pt idx="625">
                  <c:v>0.62500000000000933</c:v>
                </c:pt>
                <c:pt idx="626">
                  <c:v>0.62600000000000944</c:v>
                </c:pt>
                <c:pt idx="627">
                  <c:v>0.62700000000000955</c:v>
                </c:pt>
                <c:pt idx="628">
                  <c:v>0.62800000000000966</c:v>
                </c:pt>
                <c:pt idx="629">
                  <c:v>0.62900000000000977</c:v>
                </c:pt>
                <c:pt idx="630">
                  <c:v>0.63000000000000989</c:v>
                </c:pt>
                <c:pt idx="631">
                  <c:v>0.63100000000001</c:v>
                </c:pt>
                <c:pt idx="632">
                  <c:v>0.63200000000001011</c:v>
                </c:pt>
                <c:pt idx="633">
                  <c:v>0.63300000000001033</c:v>
                </c:pt>
                <c:pt idx="634">
                  <c:v>0.63400000000001033</c:v>
                </c:pt>
                <c:pt idx="635">
                  <c:v>0.63500000000001033</c:v>
                </c:pt>
                <c:pt idx="636">
                  <c:v>0.63600000000001033</c:v>
                </c:pt>
                <c:pt idx="637">
                  <c:v>0.63700000000001034</c:v>
                </c:pt>
                <c:pt idx="638">
                  <c:v>0.63800000000001034</c:v>
                </c:pt>
                <c:pt idx="639">
                  <c:v>0.63900000000001034</c:v>
                </c:pt>
                <c:pt idx="640">
                  <c:v>0.64000000000001034</c:v>
                </c:pt>
                <c:pt idx="641">
                  <c:v>0.64100000000001034</c:v>
                </c:pt>
                <c:pt idx="642">
                  <c:v>0.64200000000001034</c:v>
                </c:pt>
                <c:pt idx="643">
                  <c:v>0.64300000000001034</c:v>
                </c:pt>
                <c:pt idx="644">
                  <c:v>0.64400000000001034</c:v>
                </c:pt>
                <c:pt idx="645">
                  <c:v>0.64500000000001034</c:v>
                </c:pt>
                <c:pt idx="646">
                  <c:v>0.64600000000001034</c:v>
                </c:pt>
                <c:pt idx="647">
                  <c:v>0.64700000000001034</c:v>
                </c:pt>
                <c:pt idx="648">
                  <c:v>0.64800000000001035</c:v>
                </c:pt>
                <c:pt idx="649">
                  <c:v>0.64900000000001035</c:v>
                </c:pt>
                <c:pt idx="650">
                  <c:v>0.65000000000001046</c:v>
                </c:pt>
                <c:pt idx="651">
                  <c:v>0.65100000000001068</c:v>
                </c:pt>
                <c:pt idx="652">
                  <c:v>0.65200000000001079</c:v>
                </c:pt>
                <c:pt idx="653">
                  <c:v>0.65300000000001091</c:v>
                </c:pt>
                <c:pt idx="654">
                  <c:v>0.65400000000001102</c:v>
                </c:pt>
                <c:pt idx="655">
                  <c:v>0.65500000000001113</c:v>
                </c:pt>
                <c:pt idx="656">
                  <c:v>0.65600000000001135</c:v>
                </c:pt>
                <c:pt idx="657">
                  <c:v>0.65700000000001146</c:v>
                </c:pt>
                <c:pt idx="658">
                  <c:v>0.65800000000001169</c:v>
                </c:pt>
                <c:pt idx="659">
                  <c:v>0.6590000000000118</c:v>
                </c:pt>
                <c:pt idx="660">
                  <c:v>0.66000000000001191</c:v>
                </c:pt>
                <c:pt idx="661">
                  <c:v>0.66100000000001191</c:v>
                </c:pt>
                <c:pt idx="662">
                  <c:v>0.66200000000001191</c:v>
                </c:pt>
                <c:pt idx="663">
                  <c:v>0.66300000000001191</c:v>
                </c:pt>
                <c:pt idx="664">
                  <c:v>0.66400000000001191</c:v>
                </c:pt>
                <c:pt idx="665">
                  <c:v>0.66500000000001191</c:v>
                </c:pt>
                <c:pt idx="666">
                  <c:v>0.66600000000001192</c:v>
                </c:pt>
                <c:pt idx="667">
                  <c:v>0.66700000000001192</c:v>
                </c:pt>
                <c:pt idx="668">
                  <c:v>0.66800000000001192</c:v>
                </c:pt>
                <c:pt idx="669">
                  <c:v>0.66900000000001192</c:v>
                </c:pt>
              </c:numCache>
            </c:numRef>
          </c:xVal>
          <c:yVal>
            <c:numRef>
              <c:f>'raw ECG data'!$D$2:$D$947</c:f>
              <c:numCache>
                <c:formatCode>General</c:formatCode>
                <c:ptCount val="946"/>
                <c:pt idx="0">
                  <c:v>8.465640000000281E-3</c:v>
                </c:pt>
                <c:pt idx="1">
                  <c:v>1.68763E-2</c:v>
                </c:pt>
                <c:pt idx="2">
                  <c:v>3.3096599999999997E-2</c:v>
                </c:pt>
                <c:pt idx="3">
                  <c:v>5.6269499999999986E-2</c:v>
                </c:pt>
                <c:pt idx="4">
                  <c:v>8.1924900000000245E-2</c:v>
                </c:pt>
                <c:pt idx="5">
                  <c:v>0.10791300000000002</c:v>
                </c:pt>
                <c:pt idx="6">
                  <c:v>0.13755300000000001</c:v>
                </c:pt>
                <c:pt idx="7">
                  <c:v>0.17125799999999999</c:v>
                </c:pt>
                <c:pt idx="8">
                  <c:v>0.20089299999999999</c:v>
                </c:pt>
                <c:pt idx="9">
                  <c:v>0.21684800000000323</c:v>
                </c:pt>
                <c:pt idx="10">
                  <c:v>0.21559400000000278</c:v>
                </c:pt>
                <c:pt idx="11">
                  <c:v>0.19979000000000041</c:v>
                </c:pt>
                <c:pt idx="12">
                  <c:v>0.17445200000000041</c:v>
                </c:pt>
                <c:pt idx="13">
                  <c:v>0.14393900000000309</c:v>
                </c:pt>
                <c:pt idx="14">
                  <c:v>0.111414</c:v>
                </c:pt>
                <c:pt idx="15">
                  <c:v>7.9374200000000034E-2</c:v>
                </c:pt>
                <c:pt idx="16">
                  <c:v>4.9930400000000534E-2</c:v>
                </c:pt>
                <c:pt idx="17">
                  <c:v>2.4546200000000001E-2</c:v>
                </c:pt>
                <c:pt idx="18">
                  <c:v>3.9780199999999996E-3</c:v>
                </c:pt>
                <c:pt idx="19">
                  <c:v>-1.1211100000000003E-2</c:v>
                </c:pt>
                <c:pt idx="20">
                  <c:v>-2.0708799999999989E-2</c:v>
                </c:pt>
                <c:pt idx="21">
                  <c:v>-2.5027600000000001E-2</c:v>
                </c:pt>
                <c:pt idx="22">
                  <c:v>-2.5250900000000052E-2</c:v>
                </c:pt>
                <c:pt idx="23">
                  <c:v>-2.2490400000000001E-2</c:v>
                </c:pt>
                <c:pt idx="24">
                  <c:v>-1.7976900000000001E-2</c:v>
                </c:pt>
                <c:pt idx="25">
                  <c:v>-1.2874099999999999E-2</c:v>
                </c:pt>
                <c:pt idx="26">
                  <c:v>-7.7688600000001082E-3</c:v>
                </c:pt>
                <c:pt idx="27">
                  <c:v>-2.7054599999999998E-3</c:v>
                </c:pt>
                <c:pt idx="28">
                  <c:v>2.2593900000000568E-3</c:v>
                </c:pt>
                <c:pt idx="29">
                  <c:v>6.9928900000000996E-3</c:v>
                </c:pt>
                <c:pt idx="30">
                  <c:v>1.15306E-2</c:v>
                </c:pt>
                <c:pt idx="31">
                  <c:v>1.5867200000000001E-2</c:v>
                </c:pt>
                <c:pt idx="32">
                  <c:v>1.9815400000000163E-2</c:v>
                </c:pt>
                <c:pt idx="33">
                  <c:v>2.3074100000000011E-2</c:v>
                </c:pt>
                <c:pt idx="34">
                  <c:v>2.55271E-2</c:v>
                </c:pt>
                <c:pt idx="35">
                  <c:v>2.7149699999999999E-2</c:v>
                </c:pt>
                <c:pt idx="36">
                  <c:v>2.75695E-2</c:v>
                </c:pt>
                <c:pt idx="37">
                  <c:v>2.6444100000000012E-2</c:v>
                </c:pt>
                <c:pt idx="38">
                  <c:v>2.3969399999999998E-2</c:v>
                </c:pt>
                <c:pt idx="39">
                  <c:v>2.0811200000000502E-2</c:v>
                </c:pt>
                <c:pt idx="40">
                  <c:v>1.77111E-2</c:v>
                </c:pt>
                <c:pt idx="41">
                  <c:v>1.4950700000000001E-2</c:v>
                </c:pt>
                <c:pt idx="42">
                  <c:v>1.2236199999999999E-2</c:v>
                </c:pt>
                <c:pt idx="43">
                  <c:v>9.1254900000000728E-3</c:v>
                </c:pt>
                <c:pt idx="44">
                  <c:v>5.5575299999999998E-3</c:v>
                </c:pt>
                <c:pt idx="45">
                  <c:v>1.8284900000000227E-3</c:v>
                </c:pt>
                <c:pt idx="46">
                  <c:v>-1.923120000000024E-3</c:v>
                </c:pt>
                <c:pt idx="47">
                  <c:v>-5.6521599999999998E-3</c:v>
                </c:pt>
                <c:pt idx="48">
                  <c:v>-8.9034900000001267E-3</c:v>
                </c:pt>
                <c:pt idx="49">
                  <c:v>-1.0893500000000021E-2</c:v>
                </c:pt>
                <c:pt idx="50">
                  <c:v>-1.1265400000000121E-2</c:v>
                </c:pt>
                <c:pt idx="51">
                  <c:v>-1.0506000000000001E-2</c:v>
                </c:pt>
                <c:pt idx="52">
                  <c:v>-9.4457000000000048E-3</c:v>
                </c:pt>
                <c:pt idx="53">
                  <c:v>-8.7510500000000067E-3</c:v>
                </c:pt>
                <c:pt idx="54">
                  <c:v>-8.7540800000000026E-3</c:v>
                </c:pt>
                <c:pt idx="55">
                  <c:v>-9.4465800000000568E-3</c:v>
                </c:pt>
                <c:pt idx="56">
                  <c:v>-1.07256E-2</c:v>
                </c:pt>
                <c:pt idx="57">
                  <c:v>-1.24593E-2</c:v>
                </c:pt>
                <c:pt idx="58">
                  <c:v>-1.44785E-2</c:v>
                </c:pt>
                <c:pt idx="59">
                  <c:v>-1.6754600000000001E-2</c:v>
                </c:pt>
                <c:pt idx="60">
                  <c:v>-1.9363100000000352E-2</c:v>
                </c:pt>
                <c:pt idx="61">
                  <c:v>-2.2199099999999999E-2</c:v>
                </c:pt>
                <c:pt idx="62">
                  <c:v>-2.503030000000054E-2</c:v>
                </c:pt>
                <c:pt idx="63">
                  <c:v>-2.7953499999999999E-2</c:v>
                </c:pt>
                <c:pt idx="64">
                  <c:v>-3.1220700000000011E-2</c:v>
                </c:pt>
                <c:pt idx="65">
                  <c:v>-3.4425999999999998E-2</c:v>
                </c:pt>
                <c:pt idx="66">
                  <c:v>-3.6664300000000011E-2</c:v>
                </c:pt>
                <c:pt idx="67">
                  <c:v>-3.7581400000000015E-2</c:v>
                </c:pt>
                <c:pt idx="68">
                  <c:v>-3.7619000000000256E-2</c:v>
                </c:pt>
                <c:pt idx="69">
                  <c:v>-3.7304499999999997E-2</c:v>
                </c:pt>
                <c:pt idx="70">
                  <c:v>-3.6891500000000042E-2</c:v>
                </c:pt>
                <c:pt idx="71">
                  <c:v>-3.6639300000000936E-2</c:v>
                </c:pt>
                <c:pt idx="72">
                  <c:v>-3.6996599999999998E-2</c:v>
                </c:pt>
                <c:pt idx="73">
                  <c:v>-3.8238300000000051E-2</c:v>
                </c:pt>
                <c:pt idx="74">
                  <c:v>-4.0149999999999977E-2</c:v>
                </c:pt>
                <c:pt idx="75">
                  <c:v>-4.2465900000000112E-2</c:v>
                </c:pt>
                <c:pt idx="76">
                  <c:v>-4.5116500000000122E-2</c:v>
                </c:pt>
                <c:pt idx="77">
                  <c:v>-4.7894100000000023E-2</c:v>
                </c:pt>
                <c:pt idx="78">
                  <c:v>-5.0486000000000114E-2</c:v>
                </c:pt>
                <c:pt idx="79">
                  <c:v>-5.2824000000000003E-2</c:v>
                </c:pt>
                <c:pt idx="80">
                  <c:v>-5.4920900000000022E-2</c:v>
                </c:pt>
                <c:pt idx="81">
                  <c:v>-5.65021E-2</c:v>
                </c:pt>
                <c:pt idx="82">
                  <c:v>-5.7321799999999999E-2</c:v>
                </c:pt>
                <c:pt idx="83">
                  <c:v>-5.7579199999999976E-2</c:v>
                </c:pt>
                <c:pt idx="84">
                  <c:v>-5.7566900000001184E-2</c:v>
                </c:pt>
                <c:pt idx="85">
                  <c:v>-5.7192600000001599E-2</c:v>
                </c:pt>
                <c:pt idx="86">
                  <c:v>-5.6159199999999965E-2</c:v>
                </c:pt>
                <c:pt idx="87">
                  <c:v>-5.4385900000000133E-2</c:v>
                </c:pt>
                <c:pt idx="88">
                  <c:v>-5.2183600000000524E-2</c:v>
                </c:pt>
                <c:pt idx="89">
                  <c:v>-5.0094300000000022E-2</c:v>
                </c:pt>
                <c:pt idx="90">
                  <c:v>-4.8355099999999998E-2</c:v>
                </c:pt>
                <c:pt idx="91">
                  <c:v>-4.6599099999999997E-2</c:v>
                </c:pt>
                <c:pt idx="92">
                  <c:v>-4.4411000000000034E-2</c:v>
                </c:pt>
                <c:pt idx="93">
                  <c:v>-4.2002400000001175E-2</c:v>
                </c:pt>
                <c:pt idx="94">
                  <c:v>-3.9912000000000003E-2</c:v>
                </c:pt>
                <c:pt idx="95">
                  <c:v>-3.8315500000000002E-2</c:v>
                </c:pt>
                <c:pt idx="96">
                  <c:v>-3.6913599999999998E-2</c:v>
                </c:pt>
                <c:pt idx="97">
                  <c:v>-3.529680000000001E-2</c:v>
                </c:pt>
                <c:pt idx="98">
                  <c:v>-3.3316599999999974E-2</c:v>
                </c:pt>
                <c:pt idx="99">
                  <c:v>-3.11104E-2</c:v>
                </c:pt>
                <c:pt idx="100">
                  <c:v>-2.8864899999999988E-2</c:v>
                </c:pt>
                <c:pt idx="101">
                  <c:v>-2.6758199999999989E-2</c:v>
                </c:pt>
                <c:pt idx="102">
                  <c:v>-2.5014200000000011E-2</c:v>
                </c:pt>
                <c:pt idx="103">
                  <c:v>-2.3649099999999999E-2</c:v>
                </c:pt>
                <c:pt idx="104">
                  <c:v>-2.2508299999999998E-2</c:v>
                </c:pt>
                <c:pt idx="105">
                  <c:v>-2.142090000000001E-2</c:v>
                </c:pt>
                <c:pt idx="106">
                  <c:v>-2.0127399999999997E-2</c:v>
                </c:pt>
                <c:pt idx="107">
                  <c:v>-1.8616600000000001E-2</c:v>
                </c:pt>
                <c:pt idx="108">
                  <c:v>-1.7074800000000001E-2</c:v>
                </c:pt>
                <c:pt idx="109">
                  <c:v>-1.5505800000000161E-2</c:v>
                </c:pt>
                <c:pt idx="110">
                  <c:v>-1.3959100000000007E-2</c:v>
                </c:pt>
                <c:pt idx="111">
                  <c:v>-1.2595899999999998E-2</c:v>
                </c:pt>
                <c:pt idx="112">
                  <c:v>-1.1380600000000001E-2</c:v>
                </c:pt>
                <c:pt idx="113">
                  <c:v>-1.00426E-2</c:v>
                </c:pt>
                <c:pt idx="114">
                  <c:v>-8.3984400000000747E-3</c:v>
                </c:pt>
                <c:pt idx="115">
                  <c:v>-6.5088500000000113E-3</c:v>
                </c:pt>
                <c:pt idx="116">
                  <c:v>-4.5064000000000024E-3</c:v>
                </c:pt>
                <c:pt idx="117">
                  <c:v>-2.5889200000000692E-3</c:v>
                </c:pt>
                <c:pt idx="118">
                  <c:v>-1.0145400000000021E-3</c:v>
                </c:pt>
                <c:pt idx="119">
                  <c:v>1.8815200000000181E-4</c:v>
                </c:pt>
                <c:pt idx="120">
                  <c:v>1.3407600000000001E-3</c:v>
                </c:pt>
                <c:pt idx="121">
                  <c:v>2.6927700000000001E-3</c:v>
                </c:pt>
                <c:pt idx="122">
                  <c:v>4.1424599999999997E-3</c:v>
                </c:pt>
                <c:pt idx="123">
                  <c:v>5.5777500000000124E-3</c:v>
                </c:pt>
                <c:pt idx="124">
                  <c:v>7.1055700000000003E-3</c:v>
                </c:pt>
                <c:pt idx="125">
                  <c:v>8.8462600000000034E-3</c:v>
                </c:pt>
                <c:pt idx="126">
                  <c:v>1.08155E-2</c:v>
                </c:pt>
                <c:pt idx="127">
                  <c:v>1.3028600000000001E-2</c:v>
                </c:pt>
                <c:pt idx="128">
                  <c:v>1.5427500000000201E-2</c:v>
                </c:pt>
                <c:pt idx="129">
                  <c:v>1.7491400000000001E-2</c:v>
                </c:pt>
                <c:pt idx="130">
                  <c:v>1.8163100000000001E-2</c:v>
                </c:pt>
                <c:pt idx="131">
                  <c:v>1.6707699999999999E-2</c:v>
                </c:pt>
                <c:pt idx="132">
                  <c:v>1.34506E-2</c:v>
                </c:pt>
                <c:pt idx="133">
                  <c:v>9.4160200000000006E-3</c:v>
                </c:pt>
                <c:pt idx="134">
                  <c:v>5.4980000000000124E-3</c:v>
                </c:pt>
                <c:pt idx="135">
                  <c:v>2.1003500000000212E-3</c:v>
                </c:pt>
                <c:pt idx="136">
                  <c:v>-5.9445300000000021E-4</c:v>
                </c:pt>
                <c:pt idx="137">
                  <c:v>-2.3007200000000052E-3</c:v>
                </c:pt>
                <c:pt idx="138">
                  <c:v>-2.6971700000000668E-3</c:v>
                </c:pt>
                <c:pt idx="139">
                  <c:v>-1.8961500000000469E-3</c:v>
                </c:pt>
                <c:pt idx="140">
                  <c:v>-4.6482900000001007E-4</c:v>
                </c:pt>
                <c:pt idx="141">
                  <c:v>9.6590700000000228E-4</c:v>
                </c:pt>
                <c:pt idx="142">
                  <c:v>1.7085900000000001E-3</c:v>
                </c:pt>
                <c:pt idx="143">
                  <c:v>1.2187299999999999E-3</c:v>
                </c:pt>
                <c:pt idx="144">
                  <c:v>-4.5109500000000004E-4</c:v>
                </c:pt>
                <c:pt idx="145">
                  <c:v>-2.6042400000000012E-3</c:v>
                </c:pt>
                <c:pt idx="146">
                  <c:v>-4.3874999999999999E-3</c:v>
                </c:pt>
                <c:pt idx="147">
                  <c:v>-5.3911500000000034E-3</c:v>
                </c:pt>
                <c:pt idx="148">
                  <c:v>-5.581670000000153E-3</c:v>
                </c:pt>
                <c:pt idx="149">
                  <c:v>-4.9843300000000004E-3</c:v>
                </c:pt>
                <c:pt idx="150">
                  <c:v>-3.7567100000000567E-3</c:v>
                </c:pt>
                <c:pt idx="151">
                  <c:v>-2.15344E-3</c:v>
                </c:pt>
                <c:pt idx="152">
                  <c:v>-2.2629700000000597E-4</c:v>
                </c:pt>
                <c:pt idx="153">
                  <c:v>2.1366100000000002E-3</c:v>
                </c:pt>
                <c:pt idx="154">
                  <c:v>4.8707200000000124E-3</c:v>
                </c:pt>
                <c:pt idx="155">
                  <c:v>7.7163200000001609E-3</c:v>
                </c:pt>
                <c:pt idx="156">
                  <c:v>1.0059500000000001E-2</c:v>
                </c:pt>
                <c:pt idx="157">
                  <c:v>1.0874999999999998E-2</c:v>
                </c:pt>
                <c:pt idx="158">
                  <c:v>9.9256000000001246E-3</c:v>
                </c:pt>
                <c:pt idx="159">
                  <c:v>9.0278900000000002E-3</c:v>
                </c:pt>
                <c:pt idx="160">
                  <c:v>1.1792300000000007E-2</c:v>
                </c:pt>
                <c:pt idx="161">
                  <c:v>2.1925799999999999E-2</c:v>
                </c:pt>
                <c:pt idx="162">
                  <c:v>4.1038700000000004E-2</c:v>
                </c:pt>
                <c:pt idx="163">
                  <c:v>6.6489599999999996E-2</c:v>
                </c:pt>
                <c:pt idx="164">
                  <c:v>9.3407200000000024E-2</c:v>
                </c:pt>
                <c:pt idx="165">
                  <c:v>0.12130600000000002</c:v>
                </c:pt>
                <c:pt idx="166">
                  <c:v>0.15256900000000292</c:v>
                </c:pt>
                <c:pt idx="167">
                  <c:v>0.18374100000000329</c:v>
                </c:pt>
                <c:pt idx="168">
                  <c:v>0.20605999999999999</c:v>
                </c:pt>
                <c:pt idx="169">
                  <c:v>0.21354900000000349</c:v>
                </c:pt>
                <c:pt idx="170">
                  <c:v>0.20624100000000278</c:v>
                </c:pt>
                <c:pt idx="171">
                  <c:v>0.18768199999999999</c:v>
                </c:pt>
                <c:pt idx="172">
                  <c:v>0.16212699999999997</c:v>
                </c:pt>
                <c:pt idx="173">
                  <c:v>0.13340299999999999</c:v>
                </c:pt>
                <c:pt idx="174">
                  <c:v>0.10479100000000176</c:v>
                </c:pt>
                <c:pt idx="175">
                  <c:v>7.8638100000000002E-2</c:v>
                </c:pt>
                <c:pt idx="176">
                  <c:v>5.5750600000000934E-2</c:v>
                </c:pt>
                <c:pt idx="177">
                  <c:v>3.6063400000000002E-2</c:v>
                </c:pt>
                <c:pt idx="178">
                  <c:v>1.9773900000000001E-2</c:v>
                </c:pt>
                <c:pt idx="179">
                  <c:v>7.4197600000002048E-3</c:v>
                </c:pt>
                <c:pt idx="180">
                  <c:v>-4.7956800000000123E-4</c:v>
                </c:pt>
                <c:pt idx="181">
                  <c:v>-3.9577400000000056E-3</c:v>
                </c:pt>
                <c:pt idx="182">
                  <c:v>-4.0173000000000014E-3</c:v>
                </c:pt>
                <c:pt idx="183">
                  <c:v>-2.1237200000000767E-3</c:v>
                </c:pt>
                <c:pt idx="184">
                  <c:v>5.4617500000001277E-4</c:v>
                </c:pt>
                <c:pt idx="185">
                  <c:v>3.453430000000055E-3</c:v>
                </c:pt>
                <c:pt idx="186">
                  <c:v>6.6596900000001208E-3</c:v>
                </c:pt>
                <c:pt idx="187">
                  <c:v>1.05486E-2</c:v>
                </c:pt>
                <c:pt idx="188">
                  <c:v>1.5280699999999999E-2</c:v>
                </c:pt>
                <c:pt idx="189">
                  <c:v>2.0332000000000006E-2</c:v>
                </c:pt>
                <c:pt idx="190">
                  <c:v>2.4811900000000452E-2</c:v>
                </c:pt>
                <c:pt idx="191">
                  <c:v>2.8059299999999999E-2</c:v>
                </c:pt>
                <c:pt idx="192">
                  <c:v>2.9814500000000001E-2</c:v>
                </c:pt>
                <c:pt idx="193">
                  <c:v>3.0044600000000001E-2</c:v>
                </c:pt>
                <c:pt idx="194">
                  <c:v>2.8912799999999978E-2</c:v>
                </c:pt>
                <c:pt idx="195">
                  <c:v>2.7021699999999999E-2</c:v>
                </c:pt>
                <c:pt idx="196">
                  <c:v>2.4945900000000052E-2</c:v>
                </c:pt>
                <c:pt idx="197">
                  <c:v>2.2565000000000002E-2</c:v>
                </c:pt>
                <c:pt idx="198">
                  <c:v>1.9570400000000307E-2</c:v>
                </c:pt>
                <c:pt idx="199">
                  <c:v>1.6037200000000001E-2</c:v>
                </c:pt>
                <c:pt idx="200">
                  <c:v>1.2341000000000001E-2</c:v>
                </c:pt>
                <c:pt idx="201">
                  <c:v>8.8999100000000247E-3</c:v>
                </c:pt>
                <c:pt idx="202">
                  <c:v>5.9400100000000034E-3</c:v>
                </c:pt>
                <c:pt idx="203">
                  <c:v>3.4921200000000052E-3</c:v>
                </c:pt>
                <c:pt idx="204">
                  <c:v>1.5666100000000271E-3</c:v>
                </c:pt>
                <c:pt idx="205">
                  <c:v>1.2886300000000041E-4</c:v>
                </c:pt>
                <c:pt idx="206">
                  <c:v>-1.1794300000000021E-3</c:v>
                </c:pt>
                <c:pt idx="207">
                  <c:v>-2.8054E-3</c:v>
                </c:pt>
                <c:pt idx="208">
                  <c:v>-4.8009300000000001E-3</c:v>
                </c:pt>
                <c:pt idx="209">
                  <c:v>-6.9821500000000133E-3</c:v>
                </c:pt>
                <c:pt idx="210">
                  <c:v>-9.1952100000000005E-3</c:v>
                </c:pt>
                <c:pt idx="211">
                  <c:v>-1.1328800000000121E-2</c:v>
                </c:pt>
                <c:pt idx="212">
                  <c:v>-1.3319899999999999E-2</c:v>
                </c:pt>
                <c:pt idx="213">
                  <c:v>-1.5045800000000041E-2</c:v>
                </c:pt>
                <c:pt idx="214">
                  <c:v>-1.6343400000000181E-2</c:v>
                </c:pt>
                <c:pt idx="215">
                  <c:v>-1.7076600000000001E-2</c:v>
                </c:pt>
                <c:pt idx="216">
                  <c:v>-1.7124799999999999E-2</c:v>
                </c:pt>
                <c:pt idx="217">
                  <c:v>-1.6509500000000295E-2</c:v>
                </c:pt>
                <c:pt idx="218">
                  <c:v>-1.56969E-2</c:v>
                </c:pt>
                <c:pt idx="219">
                  <c:v>-1.56279E-2</c:v>
                </c:pt>
                <c:pt idx="220">
                  <c:v>-1.6939099999999999E-2</c:v>
                </c:pt>
                <c:pt idx="221">
                  <c:v>-1.9509200000000001E-2</c:v>
                </c:pt>
                <c:pt idx="222">
                  <c:v>-2.2831200000000863E-2</c:v>
                </c:pt>
                <c:pt idx="223">
                  <c:v>-2.6321799999999999E-2</c:v>
                </c:pt>
                <c:pt idx="224">
                  <c:v>-2.957280000000001E-2</c:v>
                </c:pt>
                <c:pt idx="225">
                  <c:v>-3.2421300000000687E-2</c:v>
                </c:pt>
                <c:pt idx="226">
                  <c:v>-3.4859599999999998E-2</c:v>
                </c:pt>
                <c:pt idx="227">
                  <c:v>-3.7039800000000823E-2</c:v>
                </c:pt>
                <c:pt idx="228">
                  <c:v>-3.9140500000000002E-2</c:v>
                </c:pt>
                <c:pt idx="229">
                  <c:v>-4.1228499999999967E-2</c:v>
                </c:pt>
                <c:pt idx="230">
                  <c:v>-4.3354700000000003E-2</c:v>
                </c:pt>
                <c:pt idx="231">
                  <c:v>-4.5618800000000001E-2</c:v>
                </c:pt>
                <c:pt idx="232">
                  <c:v>-4.7889700000000014E-2</c:v>
                </c:pt>
                <c:pt idx="233">
                  <c:v>-4.9738200000001141E-2</c:v>
                </c:pt>
                <c:pt idx="234">
                  <c:v>-5.0749599999999999E-2</c:v>
                </c:pt>
                <c:pt idx="235">
                  <c:v>-5.0884100000000002E-2</c:v>
                </c:pt>
                <c:pt idx="236">
                  <c:v>-5.0585499999999999E-2</c:v>
                </c:pt>
                <c:pt idx="237">
                  <c:v>-5.0194200000000022E-2</c:v>
                </c:pt>
                <c:pt idx="238">
                  <c:v>-4.9694800000000004E-2</c:v>
                </c:pt>
                <c:pt idx="239">
                  <c:v>-4.9124700000000014E-2</c:v>
                </c:pt>
                <c:pt idx="240">
                  <c:v>-4.8718500000000033E-2</c:v>
                </c:pt>
                <c:pt idx="241">
                  <c:v>-4.8764600000001032E-2</c:v>
                </c:pt>
                <c:pt idx="242">
                  <c:v>-4.92813E-2</c:v>
                </c:pt>
                <c:pt idx="243">
                  <c:v>-4.9956200000000124E-2</c:v>
                </c:pt>
                <c:pt idx="244">
                  <c:v>-5.0624200000000001E-2</c:v>
                </c:pt>
                <c:pt idx="245">
                  <c:v>-5.1402100000000013E-2</c:v>
                </c:pt>
                <c:pt idx="246">
                  <c:v>-5.2301899999999998E-2</c:v>
                </c:pt>
                <c:pt idx="247">
                  <c:v>-5.3087200000000022E-2</c:v>
                </c:pt>
                <c:pt idx="248">
                  <c:v>-5.3324600000000014E-2</c:v>
                </c:pt>
                <c:pt idx="249">
                  <c:v>-5.2801899999999999E-2</c:v>
                </c:pt>
                <c:pt idx="250">
                  <c:v>-5.1942200000000001E-2</c:v>
                </c:pt>
                <c:pt idx="251">
                  <c:v>-5.1214599999999999E-2</c:v>
                </c:pt>
                <c:pt idx="252">
                  <c:v>-5.0575099999999977E-2</c:v>
                </c:pt>
                <c:pt idx="253">
                  <c:v>-4.9743400000000534E-2</c:v>
                </c:pt>
                <c:pt idx="254">
                  <c:v>-4.8509999999999998E-2</c:v>
                </c:pt>
                <c:pt idx="255">
                  <c:v>-4.6668599999999998E-2</c:v>
                </c:pt>
                <c:pt idx="256">
                  <c:v>-4.4097300000000124E-2</c:v>
                </c:pt>
                <c:pt idx="257">
                  <c:v>-4.11867E-2</c:v>
                </c:pt>
                <c:pt idx="258">
                  <c:v>-3.874770000000001E-2</c:v>
                </c:pt>
                <c:pt idx="259">
                  <c:v>-3.7213500000000052E-2</c:v>
                </c:pt>
                <c:pt idx="260">
                  <c:v>-3.6119400000000003E-2</c:v>
                </c:pt>
                <c:pt idx="261">
                  <c:v>-3.4549999999999997E-2</c:v>
                </c:pt>
                <c:pt idx="262">
                  <c:v>-3.2193800000000002E-2</c:v>
                </c:pt>
                <c:pt idx="263">
                  <c:v>-2.9532599999999989E-2</c:v>
                </c:pt>
                <c:pt idx="264">
                  <c:v>-2.6956800000000006E-2</c:v>
                </c:pt>
                <c:pt idx="265">
                  <c:v>-2.4521299999999989E-2</c:v>
                </c:pt>
                <c:pt idx="266">
                  <c:v>-2.2275700000000686E-2</c:v>
                </c:pt>
                <c:pt idx="267">
                  <c:v>-2.0292000000000001E-2</c:v>
                </c:pt>
                <c:pt idx="268">
                  <c:v>-1.8554800000000003E-2</c:v>
                </c:pt>
                <c:pt idx="269">
                  <c:v>-1.6927900000000003E-2</c:v>
                </c:pt>
                <c:pt idx="270">
                  <c:v>-1.5362300000000021E-2</c:v>
                </c:pt>
                <c:pt idx="271">
                  <c:v>-1.3832799999999999E-2</c:v>
                </c:pt>
                <c:pt idx="272">
                  <c:v>-1.2028899999999999E-2</c:v>
                </c:pt>
                <c:pt idx="273">
                  <c:v>-9.5075900000000067E-3</c:v>
                </c:pt>
                <c:pt idx="274">
                  <c:v>-6.2809100000000024E-3</c:v>
                </c:pt>
                <c:pt idx="275">
                  <c:v>-2.99964E-3</c:v>
                </c:pt>
                <c:pt idx="276">
                  <c:v>-3.0115099999999999E-4</c:v>
                </c:pt>
                <c:pt idx="277">
                  <c:v>1.7168299999999999E-3</c:v>
                </c:pt>
                <c:pt idx="278">
                  <c:v>3.3474100000000506E-3</c:v>
                </c:pt>
                <c:pt idx="279">
                  <c:v>5.1275899999999866E-3</c:v>
                </c:pt>
                <c:pt idx="280">
                  <c:v>7.5711400000001679E-3</c:v>
                </c:pt>
                <c:pt idx="281">
                  <c:v>1.0531100000000003E-2</c:v>
                </c:pt>
                <c:pt idx="282">
                  <c:v>1.3446700000000021E-2</c:v>
                </c:pt>
                <c:pt idx="283">
                  <c:v>1.6134300000000001E-2</c:v>
                </c:pt>
                <c:pt idx="284">
                  <c:v>1.9008200000000003E-2</c:v>
                </c:pt>
                <c:pt idx="285">
                  <c:v>2.2809400000000056E-2</c:v>
                </c:pt>
                <c:pt idx="286">
                  <c:v>2.753450000000001E-2</c:v>
                </c:pt>
                <c:pt idx="287">
                  <c:v>3.1942699999999997E-2</c:v>
                </c:pt>
                <c:pt idx="288">
                  <c:v>3.4734000000000001E-2</c:v>
                </c:pt>
                <c:pt idx="289">
                  <c:v>3.5330599999999997E-2</c:v>
                </c:pt>
                <c:pt idx="290">
                  <c:v>3.365230000000001E-2</c:v>
                </c:pt>
                <c:pt idx="291">
                  <c:v>3.0014000000000002E-2</c:v>
                </c:pt>
                <c:pt idx="292">
                  <c:v>2.4951000000000001E-2</c:v>
                </c:pt>
                <c:pt idx="293">
                  <c:v>1.90396E-2</c:v>
                </c:pt>
                <c:pt idx="294">
                  <c:v>1.2903700000000021E-2</c:v>
                </c:pt>
                <c:pt idx="295">
                  <c:v>7.0668700000000124E-3</c:v>
                </c:pt>
                <c:pt idx="296">
                  <c:v>1.9257000000000247E-3</c:v>
                </c:pt>
                <c:pt idx="297">
                  <c:v>-2.1891300000000721E-3</c:v>
                </c:pt>
                <c:pt idx="298">
                  <c:v>-5.1159700000000001E-3</c:v>
                </c:pt>
                <c:pt idx="299">
                  <c:v>-6.9966100000001408E-3</c:v>
                </c:pt>
                <c:pt idx="300">
                  <c:v>-8.2075000000000047E-3</c:v>
                </c:pt>
                <c:pt idx="301">
                  <c:v>-9.0324400000001068E-3</c:v>
                </c:pt>
                <c:pt idx="302">
                  <c:v>-9.5537300000001768E-3</c:v>
                </c:pt>
                <c:pt idx="303">
                  <c:v>-9.7686100000000005E-3</c:v>
                </c:pt>
                <c:pt idx="304">
                  <c:v>-9.7529800000001228E-3</c:v>
                </c:pt>
                <c:pt idx="305">
                  <c:v>-9.6983799999999995E-3</c:v>
                </c:pt>
                <c:pt idx="306">
                  <c:v>-9.7017400000000004E-3</c:v>
                </c:pt>
                <c:pt idx="307">
                  <c:v>-9.6512800000000207E-3</c:v>
                </c:pt>
                <c:pt idx="308">
                  <c:v>-9.2395500000000026E-3</c:v>
                </c:pt>
                <c:pt idx="309">
                  <c:v>-8.1918600000000005E-3</c:v>
                </c:pt>
                <c:pt idx="310">
                  <c:v>-6.6915200000000124E-3</c:v>
                </c:pt>
                <c:pt idx="311">
                  <c:v>-5.2602500000000114E-3</c:v>
                </c:pt>
                <c:pt idx="312">
                  <c:v>-4.1752100000000004E-3</c:v>
                </c:pt>
                <c:pt idx="313">
                  <c:v>-3.4635100000000789E-3</c:v>
                </c:pt>
                <c:pt idx="314">
                  <c:v>-3.1333800000000705E-3</c:v>
                </c:pt>
                <c:pt idx="315">
                  <c:v>-3.13686E-3</c:v>
                </c:pt>
                <c:pt idx="316">
                  <c:v>-3.5420199999999999E-3</c:v>
                </c:pt>
                <c:pt idx="317">
                  <c:v>-4.7417100000000925E-3</c:v>
                </c:pt>
                <c:pt idx="318">
                  <c:v>-6.9949800000000013E-3</c:v>
                </c:pt>
                <c:pt idx="319">
                  <c:v>-9.0463400000000034E-3</c:v>
                </c:pt>
                <c:pt idx="320">
                  <c:v>-7.4697300000001153E-3</c:v>
                </c:pt>
                <c:pt idx="321">
                  <c:v>1.8840300000000359E-3</c:v>
                </c:pt>
                <c:pt idx="322">
                  <c:v>2.1588399999999997E-2</c:v>
                </c:pt>
                <c:pt idx="323">
                  <c:v>4.9600199999999997E-2</c:v>
                </c:pt>
                <c:pt idx="324">
                  <c:v>7.9397500000001703E-2</c:v>
                </c:pt>
                <c:pt idx="325">
                  <c:v>0.107687</c:v>
                </c:pt>
                <c:pt idx="326">
                  <c:v>0.13698800000000041</c:v>
                </c:pt>
                <c:pt idx="327">
                  <c:v>0.166688</c:v>
                </c:pt>
                <c:pt idx="328">
                  <c:v>0.18974100000000377</c:v>
                </c:pt>
                <c:pt idx="329">
                  <c:v>0.19952500000000001</c:v>
                </c:pt>
                <c:pt idx="330">
                  <c:v>0.194386</c:v>
                </c:pt>
                <c:pt idx="331">
                  <c:v>0.17670100000000041</c:v>
                </c:pt>
                <c:pt idx="332">
                  <c:v>0.15074700000000377</c:v>
                </c:pt>
                <c:pt idx="333">
                  <c:v>0.12116300000000163</c:v>
                </c:pt>
                <c:pt idx="334">
                  <c:v>9.1963400000000001E-2</c:v>
                </c:pt>
                <c:pt idx="335">
                  <c:v>6.5907499999999994E-2</c:v>
                </c:pt>
                <c:pt idx="336">
                  <c:v>4.4158599999999999E-2</c:v>
                </c:pt>
                <c:pt idx="337">
                  <c:v>2.6572599999999998E-2</c:v>
                </c:pt>
                <c:pt idx="338">
                  <c:v>1.26751E-2</c:v>
                </c:pt>
                <c:pt idx="339">
                  <c:v>2.2849000000000649E-3</c:v>
                </c:pt>
                <c:pt idx="340">
                  <c:v>-4.7182400000001165E-3</c:v>
                </c:pt>
                <c:pt idx="341">
                  <c:v>-8.4479699999999991E-3</c:v>
                </c:pt>
                <c:pt idx="342">
                  <c:v>-8.9217300000000027E-3</c:v>
                </c:pt>
                <c:pt idx="343">
                  <c:v>-6.4656700000000934E-3</c:v>
                </c:pt>
                <c:pt idx="344">
                  <c:v>-2.0874499999999998E-3</c:v>
                </c:pt>
                <c:pt idx="345">
                  <c:v>2.9178899999999998E-3</c:v>
                </c:pt>
                <c:pt idx="346">
                  <c:v>7.6916800000000124E-3</c:v>
                </c:pt>
                <c:pt idx="347">
                  <c:v>1.1858400000000003E-2</c:v>
                </c:pt>
                <c:pt idx="348">
                  <c:v>1.52912E-2</c:v>
                </c:pt>
                <c:pt idx="349">
                  <c:v>1.8027000000000001E-2</c:v>
                </c:pt>
                <c:pt idx="350">
                  <c:v>2.017E-2</c:v>
                </c:pt>
                <c:pt idx="351">
                  <c:v>2.1817699999999999E-2</c:v>
                </c:pt>
                <c:pt idx="352">
                  <c:v>2.3150599999999927E-2</c:v>
                </c:pt>
                <c:pt idx="353">
                  <c:v>2.4389399999999999E-2</c:v>
                </c:pt>
                <c:pt idx="354">
                  <c:v>2.5271800000000649E-2</c:v>
                </c:pt>
                <c:pt idx="355">
                  <c:v>2.5153100000000001E-2</c:v>
                </c:pt>
                <c:pt idx="356">
                  <c:v>2.3804000000000002E-2</c:v>
                </c:pt>
                <c:pt idx="357">
                  <c:v>2.1480800000000012E-2</c:v>
                </c:pt>
                <c:pt idx="358">
                  <c:v>1.8536900000000002E-2</c:v>
                </c:pt>
                <c:pt idx="359">
                  <c:v>1.5386400000000001E-2</c:v>
                </c:pt>
                <c:pt idx="360">
                  <c:v>1.2466500000000005E-2</c:v>
                </c:pt>
                <c:pt idx="361">
                  <c:v>1.0028499999999999E-2</c:v>
                </c:pt>
                <c:pt idx="362">
                  <c:v>8.1606300000000766E-3</c:v>
                </c:pt>
                <c:pt idx="363">
                  <c:v>6.8558300000000003E-3</c:v>
                </c:pt>
                <c:pt idx="364">
                  <c:v>5.6845899999999946E-3</c:v>
                </c:pt>
                <c:pt idx="365">
                  <c:v>3.8312900000000002E-3</c:v>
                </c:pt>
                <c:pt idx="366">
                  <c:v>9.0308200000000004E-4</c:v>
                </c:pt>
                <c:pt idx="367">
                  <c:v>-2.7730200000000635E-3</c:v>
                </c:pt>
                <c:pt idx="368">
                  <c:v>-6.5747800000000014E-3</c:v>
                </c:pt>
                <c:pt idx="369">
                  <c:v>-1.005E-2</c:v>
                </c:pt>
                <c:pt idx="370">
                  <c:v>-1.3126000000000001E-2</c:v>
                </c:pt>
                <c:pt idx="371">
                  <c:v>-1.5889299999999999E-2</c:v>
                </c:pt>
                <c:pt idx="372">
                  <c:v>-1.8422800000000308E-2</c:v>
                </c:pt>
                <c:pt idx="373">
                  <c:v>-2.09494E-2</c:v>
                </c:pt>
                <c:pt idx="374">
                  <c:v>-2.3855600000000001E-2</c:v>
                </c:pt>
                <c:pt idx="375">
                  <c:v>-2.7333300000000702E-2</c:v>
                </c:pt>
                <c:pt idx="376">
                  <c:v>-3.1186499999999989E-2</c:v>
                </c:pt>
                <c:pt idx="377">
                  <c:v>-3.4965700000000002E-2</c:v>
                </c:pt>
                <c:pt idx="378">
                  <c:v>-3.8085599999999997E-2</c:v>
                </c:pt>
                <c:pt idx="379">
                  <c:v>-4.0333500000000112E-2</c:v>
                </c:pt>
                <c:pt idx="380">
                  <c:v>-4.20448E-2</c:v>
                </c:pt>
                <c:pt idx="381">
                  <c:v>-4.33715E-2</c:v>
                </c:pt>
                <c:pt idx="382">
                  <c:v>-4.4068900000000133E-2</c:v>
                </c:pt>
                <c:pt idx="383">
                  <c:v>-4.4076700000000024E-2</c:v>
                </c:pt>
                <c:pt idx="384">
                  <c:v>-4.3750700000000003E-2</c:v>
                </c:pt>
                <c:pt idx="385">
                  <c:v>-4.3483800000000003E-2</c:v>
                </c:pt>
                <c:pt idx="386">
                  <c:v>-4.3399700000000013E-2</c:v>
                </c:pt>
                <c:pt idx="387">
                  <c:v>-4.3289699999999987E-2</c:v>
                </c:pt>
                <c:pt idx="388">
                  <c:v>-4.2933600000000134E-2</c:v>
                </c:pt>
                <c:pt idx="389">
                  <c:v>-4.2514100000000013E-2</c:v>
                </c:pt>
                <c:pt idx="390">
                  <c:v>-4.2413100000000023E-2</c:v>
                </c:pt>
                <c:pt idx="391">
                  <c:v>-4.2935899999999999E-2</c:v>
                </c:pt>
                <c:pt idx="392">
                  <c:v>-4.42093E-2</c:v>
                </c:pt>
                <c:pt idx="393">
                  <c:v>-4.59233E-2</c:v>
                </c:pt>
                <c:pt idx="394">
                  <c:v>-4.7456400000001071E-2</c:v>
                </c:pt>
                <c:pt idx="395">
                  <c:v>-4.8472700000000014E-2</c:v>
                </c:pt>
                <c:pt idx="396">
                  <c:v>-4.9158500000000001E-2</c:v>
                </c:pt>
                <c:pt idx="397">
                  <c:v>-4.9874500000000002E-2</c:v>
                </c:pt>
                <c:pt idx="398">
                  <c:v>-5.0696200000000434E-2</c:v>
                </c:pt>
                <c:pt idx="399">
                  <c:v>-5.1402000000000024E-2</c:v>
                </c:pt>
                <c:pt idx="400">
                  <c:v>-5.1766200000001032E-2</c:v>
                </c:pt>
                <c:pt idx="401">
                  <c:v>-5.1723600000000113E-2</c:v>
                </c:pt>
                <c:pt idx="402">
                  <c:v>-5.1439199999999977E-2</c:v>
                </c:pt>
                <c:pt idx="403">
                  <c:v>-5.1209899999999857E-2</c:v>
                </c:pt>
                <c:pt idx="404">
                  <c:v>-5.1288099999999996E-2</c:v>
                </c:pt>
                <c:pt idx="405">
                  <c:v>-5.1656099999999996E-2</c:v>
                </c:pt>
                <c:pt idx="406">
                  <c:v>-5.1858899999999986E-2</c:v>
                </c:pt>
                <c:pt idx="407">
                  <c:v>-5.1481199999999977E-2</c:v>
                </c:pt>
                <c:pt idx="408">
                  <c:v>-5.0676100000000002E-2</c:v>
                </c:pt>
                <c:pt idx="409">
                  <c:v>-4.9846500000000023E-2</c:v>
                </c:pt>
                <c:pt idx="410">
                  <c:v>-4.8973799999999998E-2</c:v>
                </c:pt>
                <c:pt idx="411">
                  <c:v>-4.7450300000000001E-2</c:v>
                </c:pt>
                <c:pt idx="412">
                  <c:v>-4.4979499999999999E-2</c:v>
                </c:pt>
                <c:pt idx="413">
                  <c:v>-4.2278200000000002E-2</c:v>
                </c:pt>
                <c:pt idx="414">
                  <c:v>-4.0321599999999999E-2</c:v>
                </c:pt>
                <c:pt idx="415">
                  <c:v>-3.9541800000000002E-2</c:v>
                </c:pt>
                <c:pt idx="416">
                  <c:v>-3.9765000000000002E-2</c:v>
                </c:pt>
                <c:pt idx="417">
                  <c:v>-4.0403200000000014E-2</c:v>
                </c:pt>
                <c:pt idx="418">
                  <c:v>-4.0715899999999999E-2</c:v>
                </c:pt>
                <c:pt idx="419">
                  <c:v>-4.0094500000000012E-2</c:v>
                </c:pt>
                <c:pt idx="420">
                  <c:v>-3.8338499999999998E-2</c:v>
                </c:pt>
                <c:pt idx="421">
                  <c:v>-3.5713200000000014E-2</c:v>
                </c:pt>
                <c:pt idx="422">
                  <c:v>-3.2672300000000799E-2</c:v>
                </c:pt>
                <c:pt idx="423">
                  <c:v>-2.9527899999999989E-2</c:v>
                </c:pt>
                <c:pt idx="424">
                  <c:v>-2.6460200000000052E-2</c:v>
                </c:pt>
                <c:pt idx="425">
                  <c:v>-2.380620000000001E-2</c:v>
                </c:pt>
                <c:pt idx="426">
                  <c:v>-2.1976800000000012E-2</c:v>
                </c:pt>
                <c:pt idx="427">
                  <c:v>-2.0827100000000012E-2</c:v>
                </c:pt>
                <c:pt idx="428">
                  <c:v>-1.957850000000029E-2</c:v>
                </c:pt>
                <c:pt idx="429">
                  <c:v>-1.7877500000000001E-2</c:v>
                </c:pt>
                <c:pt idx="430">
                  <c:v>-1.6378E-2</c:v>
                </c:pt>
                <c:pt idx="431">
                  <c:v>-1.5790400000000003E-2</c:v>
                </c:pt>
                <c:pt idx="432">
                  <c:v>-1.6086400000000063E-2</c:v>
                </c:pt>
                <c:pt idx="433">
                  <c:v>-1.6767500000000317E-2</c:v>
                </c:pt>
                <c:pt idx="434">
                  <c:v>-1.7307900000000001E-2</c:v>
                </c:pt>
                <c:pt idx="435">
                  <c:v>-1.7412500000000001E-2</c:v>
                </c:pt>
                <c:pt idx="436">
                  <c:v>-1.7036599999999999E-2</c:v>
                </c:pt>
                <c:pt idx="437">
                  <c:v>-1.6177400000000005E-2</c:v>
                </c:pt>
                <c:pt idx="438">
                  <c:v>-1.4831799999999999E-2</c:v>
                </c:pt>
                <c:pt idx="439">
                  <c:v>-1.3002800000000224E-2</c:v>
                </c:pt>
                <c:pt idx="440">
                  <c:v>-1.0685399999999999E-2</c:v>
                </c:pt>
                <c:pt idx="441">
                  <c:v>-7.9975399999999992E-3</c:v>
                </c:pt>
                <c:pt idx="442">
                  <c:v>-4.99403E-3</c:v>
                </c:pt>
                <c:pt idx="443">
                  <c:v>-1.373450000000025E-3</c:v>
                </c:pt>
                <c:pt idx="444">
                  <c:v>3.0928000000000001E-3</c:v>
                </c:pt>
                <c:pt idx="445">
                  <c:v>7.8647300000000003E-3</c:v>
                </c:pt>
                <c:pt idx="446">
                  <c:v>1.2080799999999999E-2</c:v>
                </c:pt>
                <c:pt idx="447">
                  <c:v>1.5651000000000002E-2</c:v>
                </c:pt>
                <c:pt idx="448">
                  <c:v>1.9228400000000295E-2</c:v>
                </c:pt>
                <c:pt idx="449">
                  <c:v>2.3286399999999999E-2</c:v>
                </c:pt>
                <c:pt idx="450">
                  <c:v>2.748970000000062E-2</c:v>
                </c:pt>
                <c:pt idx="451">
                  <c:v>3.098600000000001E-2</c:v>
                </c:pt>
                <c:pt idx="452">
                  <c:v>3.3281300000000416E-2</c:v>
                </c:pt>
                <c:pt idx="453">
                  <c:v>3.4282800000000002E-2</c:v>
                </c:pt>
                <c:pt idx="454">
                  <c:v>3.3683999999999999E-2</c:v>
                </c:pt>
                <c:pt idx="455">
                  <c:v>3.0991600000000001E-2</c:v>
                </c:pt>
                <c:pt idx="456">
                  <c:v>2.6124999999999989E-2</c:v>
                </c:pt>
                <c:pt idx="457">
                  <c:v>1.9948200000000041E-2</c:v>
                </c:pt>
                <c:pt idx="458">
                  <c:v>1.3834000000000001E-2</c:v>
                </c:pt>
                <c:pt idx="459">
                  <c:v>8.5035600000000228E-3</c:v>
                </c:pt>
                <c:pt idx="460">
                  <c:v>3.9354899999999998E-3</c:v>
                </c:pt>
                <c:pt idx="461">
                  <c:v>1.0710200000000001E-4</c:v>
                </c:pt>
                <c:pt idx="462">
                  <c:v>-2.7951300000000714E-3</c:v>
                </c:pt>
                <c:pt idx="463">
                  <c:v>-4.4335800000000133E-3</c:v>
                </c:pt>
                <c:pt idx="464">
                  <c:v>-4.7603300000000001E-3</c:v>
                </c:pt>
                <c:pt idx="465">
                  <c:v>-4.4414300000000934E-3</c:v>
                </c:pt>
                <c:pt idx="466">
                  <c:v>-4.1762100000000014E-3</c:v>
                </c:pt>
                <c:pt idx="467">
                  <c:v>-4.0602199999999998E-3</c:v>
                </c:pt>
                <c:pt idx="468">
                  <c:v>-3.8618200000000292E-3</c:v>
                </c:pt>
                <c:pt idx="469">
                  <c:v>-3.4987200000000545E-3</c:v>
                </c:pt>
                <c:pt idx="470">
                  <c:v>-3.0912299999999999E-3</c:v>
                </c:pt>
                <c:pt idx="471">
                  <c:v>-2.6859200000000686E-3</c:v>
                </c:pt>
                <c:pt idx="472">
                  <c:v>-2.2390100000000052E-3</c:v>
                </c:pt>
                <c:pt idx="473">
                  <c:v>-1.6617900000000041E-3</c:v>
                </c:pt>
                <c:pt idx="474">
                  <c:v>-8.0363000000000027E-4</c:v>
                </c:pt>
                <c:pt idx="475">
                  <c:v>3.6980600000000648E-4</c:v>
                </c:pt>
                <c:pt idx="476">
                  <c:v>1.7234500000000061E-3</c:v>
                </c:pt>
                <c:pt idx="477">
                  <c:v>3.0000700000000092E-3</c:v>
                </c:pt>
                <c:pt idx="478">
                  <c:v>3.6459000000000695E-3</c:v>
                </c:pt>
                <c:pt idx="479">
                  <c:v>2.8701199999999999E-3</c:v>
                </c:pt>
                <c:pt idx="480">
                  <c:v>3.5854400000000052E-4</c:v>
                </c:pt>
                <c:pt idx="481">
                  <c:v>-2.8025300000000092E-3</c:v>
                </c:pt>
                <c:pt idx="482">
                  <c:v>-3.6298699999999999E-3</c:v>
                </c:pt>
                <c:pt idx="483">
                  <c:v>2.0668800000000001E-3</c:v>
                </c:pt>
                <c:pt idx="484">
                  <c:v>1.78123E-2</c:v>
                </c:pt>
                <c:pt idx="485">
                  <c:v>4.3510000000000014E-2</c:v>
                </c:pt>
                <c:pt idx="486">
                  <c:v>7.3598700000000003E-2</c:v>
                </c:pt>
                <c:pt idx="487">
                  <c:v>0.10294499999999998</c:v>
                </c:pt>
                <c:pt idx="488">
                  <c:v>0.13314300000000001</c:v>
                </c:pt>
                <c:pt idx="489">
                  <c:v>0.16548399999999999</c:v>
                </c:pt>
                <c:pt idx="490">
                  <c:v>0.193578</c:v>
                </c:pt>
                <c:pt idx="491">
                  <c:v>0.20894600000000377</c:v>
                </c:pt>
                <c:pt idx="492">
                  <c:v>0.20816100000000001</c:v>
                </c:pt>
                <c:pt idx="493">
                  <c:v>0.19314500000000001</c:v>
                </c:pt>
                <c:pt idx="494">
                  <c:v>0.16839100000000001</c:v>
                </c:pt>
                <c:pt idx="495">
                  <c:v>0.138623</c:v>
                </c:pt>
                <c:pt idx="496">
                  <c:v>0.10766800000000012</c:v>
                </c:pt>
                <c:pt idx="497">
                  <c:v>7.8136900000000023E-2</c:v>
                </c:pt>
                <c:pt idx="498">
                  <c:v>5.1686599999999999E-2</c:v>
                </c:pt>
                <c:pt idx="499">
                  <c:v>2.9454399999999999E-2</c:v>
                </c:pt>
                <c:pt idx="500">
                  <c:v>1.2076999999999958E-2</c:v>
                </c:pt>
                <c:pt idx="501">
                  <c:v>-4.0311000000001034E-4</c:v>
                </c:pt>
                <c:pt idx="502">
                  <c:v>-8.1332500000000033E-3</c:v>
                </c:pt>
                <c:pt idx="503">
                  <c:v>-1.1415700000000001E-2</c:v>
                </c:pt>
                <c:pt idx="504">
                  <c:v>-1.1350600000000001E-2</c:v>
                </c:pt>
                <c:pt idx="505">
                  <c:v>-9.4307800000000067E-3</c:v>
                </c:pt>
                <c:pt idx="506">
                  <c:v>-6.4574100000000002E-3</c:v>
                </c:pt>
                <c:pt idx="507">
                  <c:v>-2.3027399999999997E-3</c:v>
                </c:pt>
                <c:pt idx="508">
                  <c:v>3.2716600000000052E-3</c:v>
                </c:pt>
                <c:pt idx="509">
                  <c:v>9.6838900000000248E-3</c:v>
                </c:pt>
                <c:pt idx="510">
                  <c:v>1.5892E-2</c:v>
                </c:pt>
                <c:pt idx="511">
                  <c:v>2.1345599999999999E-2</c:v>
                </c:pt>
                <c:pt idx="512">
                  <c:v>2.5982800000000011E-2</c:v>
                </c:pt>
                <c:pt idx="513">
                  <c:v>2.986080000000001E-2</c:v>
                </c:pt>
                <c:pt idx="514">
                  <c:v>3.3118799999999997E-2</c:v>
                </c:pt>
                <c:pt idx="515">
                  <c:v>3.5653000000000011E-2</c:v>
                </c:pt>
                <c:pt idx="516">
                  <c:v>3.706220000000001E-2</c:v>
                </c:pt>
                <c:pt idx="517">
                  <c:v>3.6972200000000052E-2</c:v>
                </c:pt>
                <c:pt idx="518">
                  <c:v>3.5135100000000002E-2</c:v>
                </c:pt>
                <c:pt idx="519">
                  <c:v>3.1694400000000005E-2</c:v>
                </c:pt>
                <c:pt idx="520">
                  <c:v>2.72780000000005E-2</c:v>
                </c:pt>
                <c:pt idx="521">
                  <c:v>2.2590300000000011E-2</c:v>
                </c:pt>
                <c:pt idx="522">
                  <c:v>1.8005900000000002E-2</c:v>
                </c:pt>
                <c:pt idx="523">
                  <c:v>1.3641000000000222E-2</c:v>
                </c:pt>
                <c:pt idx="524">
                  <c:v>9.5824300000003099E-3</c:v>
                </c:pt>
                <c:pt idx="525">
                  <c:v>6.0678599999999996E-3</c:v>
                </c:pt>
                <c:pt idx="526">
                  <c:v>3.3688300000000292E-3</c:v>
                </c:pt>
                <c:pt idx="527">
                  <c:v>1.2426099999999999E-3</c:v>
                </c:pt>
                <c:pt idx="528">
                  <c:v>-7.703000000000178E-4</c:v>
                </c:pt>
                <c:pt idx="529">
                  <c:v>-2.7655300000000859E-3</c:v>
                </c:pt>
                <c:pt idx="530">
                  <c:v>-4.8830399999999999E-3</c:v>
                </c:pt>
                <c:pt idx="531">
                  <c:v>-7.4134000000001142E-3</c:v>
                </c:pt>
                <c:pt idx="532">
                  <c:v>-1.0252799999999999E-2</c:v>
                </c:pt>
                <c:pt idx="533">
                  <c:v>-1.29166E-2</c:v>
                </c:pt>
                <c:pt idx="534">
                  <c:v>-1.5025100000000001E-2</c:v>
                </c:pt>
                <c:pt idx="535">
                  <c:v>-1.6517500000000001E-2</c:v>
                </c:pt>
                <c:pt idx="536">
                  <c:v>-1.7438800000000001E-2</c:v>
                </c:pt>
                <c:pt idx="537">
                  <c:v>-1.7979100000000001E-2</c:v>
                </c:pt>
                <c:pt idx="538">
                  <c:v>-1.8481800000000319E-2</c:v>
                </c:pt>
                <c:pt idx="539">
                  <c:v>-1.8882900000000001E-2</c:v>
                </c:pt>
                <c:pt idx="540">
                  <c:v>-1.8891399999999999E-2</c:v>
                </c:pt>
                <c:pt idx="541">
                  <c:v>-1.8585100000000201E-2</c:v>
                </c:pt>
                <c:pt idx="542">
                  <c:v>-1.8120400000000043E-2</c:v>
                </c:pt>
                <c:pt idx="543">
                  <c:v>-1.7633800000000005E-2</c:v>
                </c:pt>
                <c:pt idx="544">
                  <c:v>-1.7639200000000001E-2</c:v>
                </c:pt>
                <c:pt idx="545">
                  <c:v>-1.8675500000000001E-2</c:v>
                </c:pt>
                <c:pt idx="546">
                  <c:v>-2.0600400000000001E-2</c:v>
                </c:pt>
                <c:pt idx="547">
                  <c:v>-2.2808800000000212E-2</c:v>
                </c:pt>
                <c:pt idx="548">
                  <c:v>-2.5122200000000001E-2</c:v>
                </c:pt>
                <c:pt idx="549">
                  <c:v>-2.77985E-2</c:v>
                </c:pt>
                <c:pt idx="550">
                  <c:v>-3.0881700000000616E-2</c:v>
                </c:pt>
                <c:pt idx="551">
                  <c:v>-3.4184699999999998E-2</c:v>
                </c:pt>
                <c:pt idx="552">
                  <c:v>-3.7675400000000685E-2</c:v>
                </c:pt>
                <c:pt idx="553">
                  <c:v>-4.1523900000000002E-2</c:v>
                </c:pt>
                <c:pt idx="554">
                  <c:v>-4.5514300000000001E-2</c:v>
                </c:pt>
                <c:pt idx="555">
                  <c:v>-4.8983899999999997E-2</c:v>
                </c:pt>
                <c:pt idx="556">
                  <c:v>-5.1704100000000003E-2</c:v>
                </c:pt>
                <c:pt idx="557">
                  <c:v>-5.4090900000001246E-2</c:v>
                </c:pt>
                <c:pt idx="558">
                  <c:v>-5.6528200000000001E-2</c:v>
                </c:pt>
                <c:pt idx="559">
                  <c:v>-5.9046600000000934E-2</c:v>
                </c:pt>
                <c:pt idx="560">
                  <c:v>-6.1571799999999975E-2</c:v>
                </c:pt>
                <c:pt idx="561">
                  <c:v>-6.4102800000000029E-2</c:v>
                </c:pt>
                <c:pt idx="562">
                  <c:v>-6.6734100000000018E-2</c:v>
                </c:pt>
                <c:pt idx="563">
                  <c:v>-6.9503700000000113E-2</c:v>
                </c:pt>
                <c:pt idx="564">
                  <c:v>-7.1975999999999998E-2</c:v>
                </c:pt>
                <c:pt idx="565">
                  <c:v>-7.3333500000000024E-2</c:v>
                </c:pt>
                <c:pt idx="566">
                  <c:v>-7.297140000000002E-2</c:v>
                </c:pt>
                <c:pt idx="567">
                  <c:v>-7.0878800000000006E-2</c:v>
                </c:pt>
                <c:pt idx="568">
                  <c:v>-6.7755399999999993E-2</c:v>
                </c:pt>
                <c:pt idx="569">
                  <c:v>-6.4684400000000003E-2</c:v>
                </c:pt>
                <c:pt idx="570">
                  <c:v>-6.2418300000000024E-2</c:v>
                </c:pt>
                <c:pt idx="571">
                  <c:v>-6.0789400000000104E-2</c:v>
                </c:pt>
                <c:pt idx="572">
                  <c:v>-5.9211600000000114E-2</c:v>
                </c:pt>
                <c:pt idx="573">
                  <c:v>-5.7710400000001535E-2</c:v>
                </c:pt>
                <c:pt idx="574">
                  <c:v>-5.6631099999999997E-2</c:v>
                </c:pt>
                <c:pt idx="575">
                  <c:v>-5.5921099999999987E-2</c:v>
                </c:pt>
                <c:pt idx="576">
                  <c:v>-5.5364600000001228E-2</c:v>
                </c:pt>
                <c:pt idx="577">
                  <c:v>-5.4881000000000034E-2</c:v>
                </c:pt>
                <c:pt idx="578">
                  <c:v>-5.4410300000000134E-2</c:v>
                </c:pt>
                <c:pt idx="579">
                  <c:v>-5.3800199999999999E-2</c:v>
                </c:pt>
                <c:pt idx="580">
                  <c:v>-5.2695500000000013E-2</c:v>
                </c:pt>
                <c:pt idx="581">
                  <c:v>-5.0612800000000013E-2</c:v>
                </c:pt>
                <c:pt idx="582">
                  <c:v>-4.7373900000000024E-2</c:v>
                </c:pt>
                <c:pt idx="583">
                  <c:v>-4.3310400000000124E-2</c:v>
                </c:pt>
                <c:pt idx="584">
                  <c:v>-3.89375E-2</c:v>
                </c:pt>
                <c:pt idx="585">
                  <c:v>-3.4756099999999998E-2</c:v>
                </c:pt>
                <c:pt idx="586">
                  <c:v>-3.1170099999999999E-2</c:v>
                </c:pt>
                <c:pt idx="587">
                  <c:v>-2.8166699999999927E-2</c:v>
                </c:pt>
                <c:pt idx="588">
                  <c:v>-2.5537600000000011E-2</c:v>
                </c:pt>
                <c:pt idx="589">
                  <c:v>-2.3528199999999968E-2</c:v>
                </c:pt>
                <c:pt idx="590">
                  <c:v>-2.2590800000000001E-2</c:v>
                </c:pt>
                <c:pt idx="591">
                  <c:v>-2.2577400000000011E-2</c:v>
                </c:pt>
                <c:pt idx="592">
                  <c:v>-2.2713700000000052E-2</c:v>
                </c:pt>
                <c:pt idx="593">
                  <c:v>-2.2145200000000052E-2</c:v>
                </c:pt>
                <c:pt idx="594">
                  <c:v>-2.0412599999999993E-2</c:v>
                </c:pt>
                <c:pt idx="595">
                  <c:v>-1.78672E-2</c:v>
                </c:pt>
                <c:pt idx="596">
                  <c:v>-1.5471800000000023E-2</c:v>
                </c:pt>
                <c:pt idx="597">
                  <c:v>-1.3922100000000289E-2</c:v>
                </c:pt>
                <c:pt idx="598">
                  <c:v>-1.3220900000000001E-2</c:v>
                </c:pt>
                <c:pt idx="599">
                  <c:v>-1.2773100000000001E-2</c:v>
                </c:pt>
                <c:pt idx="600">
                  <c:v>-1.1751700000000021E-2</c:v>
                </c:pt>
                <c:pt idx="601">
                  <c:v>-9.9191600000000067E-3</c:v>
                </c:pt>
                <c:pt idx="602">
                  <c:v>-7.8123800000000024E-3</c:v>
                </c:pt>
                <c:pt idx="603">
                  <c:v>-5.8603900000000113E-3</c:v>
                </c:pt>
                <c:pt idx="604">
                  <c:v>-4.0131000000000003E-3</c:v>
                </c:pt>
                <c:pt idx="605">
                  <c:v>-2.2178200000000092E-3</c:v>
                </c:pt>
                <c:pt idx="606">
                  <c:v>-2.8467999999999999E-4</c:v>
                </c:pt>
                <c:pt idx="607">
                  <c:v>2.4677600000000501E-3</c:v>
                </c:pt>
                <c:pt idx="608">
                  <c:v>6.6295900000000003E-3</c:v>
                </c:pt>
                <c:pt idx="609">
                  <c:v>1.2275299999999998E-2</c:v>
                </c:pt>
                <c:pt idx="610">
                  <c:v>1.89777E-2</c:v>
                </c:pt>
                <c:pt idx="611">
                  <c:v>2.5610400000000002E-2</c:v>
                </c:pt>
                <c:pt idx="612">
                  <c:v>3.086620000000001E-2</c:v>
                </c:pt>
                <c:pt idx="613">
                  <c:v>3.4308900000000003E-2</c:v>
                </c:pt>
                <c:pt idx="614">
                  <c:v>3.6123200000000001E-2</c:v>
                </c:pt>
                <c:pt idx="615">
                  <c:v>3.6102700000000001E-2</c:v>
                </c:pt>
                <c:pt idx="616">
                  <c:v>3.3956899999999998E-2</c:v>
                </c:pt>
                <c:pt idx="617">
                  <c:v>3.0145800000000042E-2</c:v>
                </c:pt>
                <c:pt idx="618">
                  <c:v>2.5640699999999999E-2</c:v>
                </c:pt>
                <c:pt idx="619">
                  <c:v>2.1139800000000052E-2</c:v>
                </c:pt>
                <c:pt idx="620">
                  <c:v>1.6902300000000241E-2</c:v>
                </c:pt>
                <c:pt idx="621">
                  <c:v>1.3061300000000001E-2</c:v>
                </c:pt>
                <c:pt idx="622">
                  <c:v>9.6389800000000001E-3</c:v>
                </c:pt>
                <c:pt idx="623">
                  <c:v>6.6440199999999996E-3</c:v>
                </c:pt>
                <c:pt idx="624">
                  <c:v>4.1459699999999997E-3</c:v>
                </c:pt>
                <c:pt idx="625">
                  <c:v>2.0560800000000001E-3</c:v>
                </c:pt>
                <c:pt idx="626">
                  <c:v>1.3375700000000005E-4</c:v>
                </c:pt>
                <c:pt idx="627">
                  <c:v>-1.7882300000000247E-3</c:v>
                </c:pt>
                <c:pt idx="628">
                  <c:v>-3.6108500000000001E-3</c:v>
                </c:pt>
                <c:pt idx="629">
                  <c:v>-5.1220199999999945E-3</c:v>
                </c:pt>
                <c:pt idx="630">
                  <c:v>-6.2629599999999997E-3</c:v>
                </c:pt>
                <c:pt idx="631">
                  <c:v>-7.19588E-3</c:v>
                </c:pt>
                <c:pt idx="632">
                  <c:v>-8.2043800000000007E-3</c:v>
                </c:pt>
                <c:pt idx="633">
                  <c:v>-9.2644800000000228E-3</c:v>
                </c:pt>
                <c:pt idx="634">
                  <c:v>-9.6930400000000208E-3</c:v>
                </c:pt>
                <c:pt idx="635">
                  <c:v>-8.6969300000000228E-3</c:v>
                </c:pt>
                <c:pt idx="636">
                  <c:v>-6.2806300000000934E-3</c:v>
                </c:pt>
                <c:pt idx="637">
                  <c:v>-3.23924E-3</c:v>
                </c:pt>
                <c:pt idx="638">
                  <c:v>-4.6104700000000002E-4</c:v>
                </c:pt>
                <c:pt idx="639">
                  <c:v>1.5946400000000274E-3</c:v>
                </c:pt>
                <c:pt idx="640">
                  <c:v>2.9180100000000052E-3</c:v>
                </c:pt>
                <c:pt idx="641">
                  <c:v>3.8493300000000709E-3</c:v>
                </c:pt>
                <c:pt idx="642">
                  <c:v>5.4178899999999999E-3</c:v>
                </c:pt>
                <c:pt idx="643">
                  <c:v>9.8164700000000268E-3</c:v>
                </c:pt>
                <c:pt idx="644">
                  <c:v>2.01502E-2</c:v>
                </c:pt>
                <c:pt idx="645">
                  <c:v>3.8904899999999999E-2</c:v>
                </c:pt>
                <c:pt idx="646">
                  <c:v>6.478260000000205E-2</c:v>
                </c:pt>
                <c:pt idx="647">
                  <c:v>9.2263400000000009E-2</c:v>
                </c:pt>
                <c:pt idx="648">
                  <c:v>0.11874600000000129</c:v>
                </c:pt>
                <c:pt idx="649">
                  <c:v>0.14735899999999999</c:v>
                </c:pt>
                <c:pt idx="650">
                  <c:v>0.17772099999999999</c:v>
                </c:pt>
                <c:pt idx="651">
                  <c:v>0.20204300000000044</c:v>
                </c:pt>
                <c:pt idx="652">
                  <c:v>0.21265999999999999</c:v>
                </c:pt>
                <c:pt idx="653">
                  <c:v>0.20765500000000001</c:v>
                </c:pt>
                <c:pt idx="654">
                  <c:v>0.18996900000000425</c:v>
                </c:pt>
                <c:pt idx="655">
                  <c:v>0.16426700000000041</c:v>
                </c:pt>
                <c:pt idx="656">
                  <c:v>0.13485</c:v>
                </c:pt>
                <c:pt idx="657">
                  <c:v>0.10499699999999999</c:v>
                </c:pt>
                <c:pt idx="658">
                  <c:v>7.6802300000000004E-2</c:v>
                </c:pt>
                <c:pt idx="659">
                  <c:v>5.1552800000000003E-2</c:v>
                </c:pt>
                <c:pt idx="660">
                  <c:v>3.0429100000000011E-2</c:v>
                </c:pt>
                <c:pt idx="661">
                  <c:v>1.42519E-2</c:v>
                </c:pt>
                <c:pt idx="662">
                  <c:v>2.8537800000000444E-3</c:v>
                </c:pt>
                <c:pt idx="663">
                  <c:v>-4.52813E-3</c:v>
                </c:pt>
                <c:pt idx="664">
                  <c:v>-8.6170100000000013E-3</c:v>
                </c:pt>
                <c:pt idx="665">
                  <c:v>-9.9360100000000246E-3</c:v>
                </c:pt>
                <c:pt idx="666">
                  <c:v>-8.9188600000000007E-3</c:v>
                </c:pt>
                <c:pt idx="667">
                  <c:v>-5.9593700000001503E-3</c:v>
                </c:pt>
                <c:pt idx="668">
                  <c:v>-1.3873300000000041E-3</c:v>
                </c:pt>
                <c:pt idx="669">
                  <c:v>4.1865899999999996E-3</c:v>
                </c:pt>
              </c:numCache>
            </c:numRef>
          </c:yVal>
          <c:smooth val="1"/>
        </c:ser>
        <c:axId val="83795328"/>
        <c:axId val="98375936"/>
      </c:scatterChart>
      <c:valAx>
        <c:axId val="83795328"/>
        <c:scaling>
          <c:orientation val="minMax"/>
        </c:scaling>
        <c:axPos val="b"/>
        <c:title>
          <c:tx>
            <c:rich>
              <a:bodyPr/>
              <a:lstStyle/>
              <a:p>
                <a:pPr>
                  <a:defRPr lang="en-IE"/>
                </a:pPr>
                <a:r>
                  <a:rPr lang="en-IE" sz="1600" dirty="0" smtClean="0">
                    <a:latin typeface="Times New Roman" pitchFamily="18" charset="0"/>
                    <a:cs typeface="Times New Roman" pitchFamily="18" charset="0"/>
                  </a:rPr>
                  <a:t>Time</a:t>
                </a:r>
                <a:r>
                  <a:rPr lang="en-IE" sz="1600" baseline="0" dirty="0" smtClean="0">
                    <a:latin typeface="Times New Roman" pitchFamily="18" charset="0"/>
                    <a:cs typeface="Times New Roman" pitchFamily="18" charset="0"/>
                  </a:rPr>
                  <a:t> in sec.</a:t>
                </a:r>
                <a:endParaRPr lang="en-IE" sz="1600" dirty="0">
                  <a:latin typeface="Times New Roman" pitchFamily="18" charset="0"/>
                  <a:cs typeface="Times New Roman" pitchFamily="18" charset="0"/>
                </a:endParaRPr>
              </a:p>
            </c:rich>
          </c:tx>
        </c:title>
        <c:numFmt formatCode="General" sourceLinked="1"/>
        <c:tickLblPos val="nextTo"/>
        <c:txPr>
          <a:bodyPr rot="0" vert="horz"/>
          <a:lstStyle/>
          <a:p>
            <a:pPr>
              <a:defRPr lang="en-IE" sz="1000" b="0" i="0" u="none" strike="noStrike" baseline="0">
                <a:solidFill>
                  <a:srgbClr val="000000"/>
                </a:solidFill>
                <a:latin typeface="Calibri"/>
                <a:ea typeface="Calibri"/>
                <a:cs typeface="Calibri"/>
              </a:defRPr>
            </a:pPr>
            <a:endParaRPr lang="en-US"/>
          </a:p>
        </c:txPr>
        <c:crossAx val="98375936"/>
        <c:crosses val="autoZero"/>
        <c:crossBetween val="midCat"/>
      </c:valAx>
      <c:valAx>
        <c:axId val="98375936"/>
        <c:scaling>
          <c:orientation val="minMax"/>
        </c:scaling>
        <c:axPos val="l"/>
        <c:majorGridlines/>
        <c:title>
          <c:tx>
            <c:rich>
              <a:bodyPr rot="-5400000" vert="horz"/>
              <a:lstStyle/>
              <a:p>
                <a:pPr>
                  <a:defRPr lang="en-IE"/>
                </a:pPr>
                <a:r>
                  <a:rPr lang="en-IE" sz="1600" dirty="0" smtClean="0">
                    <a:latin typeface="Times New Roman" pitchFamily="18" charset="0"/>
                    <a:cs typeface="Times New Roman" pitchFamily="18" charset="0"/>
                  </a:rPr>
                  <a:t>Amplitude in volts</a:t>
                </a:r>
                <a:endParaRPr lang="en-IE" sz="1600" dirty="0">
                  <a:latin typeface="Times New Roman" pitchFamily="18" charset="0"/>
                  <a:cs typeface="Times New Roman" pitchFamily="18" charset="0"/>
                </a:endParaRPr>
              </a:p>
            </c:rich>
          </c:tx>
        </c:title>
        <c:numFmt formatCode="General" sourceLinked="1"/>
        <c:tickLblPos val="nextTo"/>
        <c:txPr>
          <a:bodyPr/>
          <a:lstStyle/>
          <a:p>
            <a:pPr>
              <a:defRPr lang="en-IE"/>
            </a:pPr>
            <a:endParaRPr lang="en-US"/>
          </a:p>
        </c:txPr>
        <c:crossAx val="83795328"/>
        <c:crosses val="autoZero"/>
        <c:crossBetween val="midCat"/>
      </c:valAx>
      <c:spPr>
        <a:solidFill>
          <a:schemeClr val="bg1"/>
        </a:solidFill>
      </c:spPr>
    </c:plotArea>
    <c:legend>
      <c:legendPos val="r"/>
      <c:txPr>
        <a:bodyPr/>
        <a:lstStyle/>
        <a:p>
          <a:pPr>
            <a:defRPr lang="en-IE"/>
          </a:pPr>
          <a:endParaRPr lang="en-US"/>
        </a:p>
      </c:txPr>
    </c:legend>
    <c:plotVisOnly val="1"/>
    <c:dispBlanksAs val="gap"/>
  </c:chart>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IN"/>
  <c:chart>
    <c:title>
      <c:txPr>
        <a:bodyPr/>
        <a:lstStyle/>
        <a:p>
          <a:pPr>
            <a:defRPr lang="en-IE"/>
          </a:pPr>
          <a:endParaRPr lang="en-US"/>
        </a:p>
      </c:txPr>
    </c:title>
    <c:plotArea>
      <c:layout>
        <c:manualLayout>
          <c:layoutTarget val="inner"/>
          <c:xMode val="edge"/>
          <c:yMode val="edge"/>
          <c:x val="0.22596153846153846"/>
          <c:y val="0.14432624113475176"/>
          <c:w val="0.62080128205128793"/>
          <c:h val="0.74893617021276548"/>
        </c:manualLayout>
      </c:layout>
      <c:scatterChart>
        <c:scatterStyle val="smoothMarker"/>
        <c:ser>
          <c:idx val="0"/>
          <c:order val="0"/>
          <c:tx>
            <c:strRef>
              <c:f>'raw ECG data'!$B$1</c:f>
              <c:strCache>
                <c:ptCount val="1"/>
                <c:pt idx="0">
                  <c:v>Control</c:v>
                </c:pt>
              </c:strCache>
            </c:strRef>
          </c:tx>
          <c:marker>
            <c:symbol val="none"/>
          </c:marker>
          <c:xVal>
            <c:numRef>
              <c:f>'raw ECG data'!$A$2:$A$947</c:f>
              <c:numCache>
                <c:formatCode>General</c:formatCode>
                <c:ptCount val="946"/>
                <c:pt idx="0">
                  <c:v>0</c:v>
                </c:pt>
                <c:pt idx="1">
                  <c:v>1.0000000000000041E-3</c:v>
                </c:pt>
                <c:pt idx="2">
                  <c:v>2.0000000000000052E-3</c:v>
                </c:pt>
                <c:pt idx="3">
                  <c:v>3.0000000000000092E-3</c:v>
                </c:pt>
                <c:pt idx="4">
                  <c:v>4.0000000000000114E-3</c:v>
                </c:pt>
                <c:pt idx="5">
                  <c:v>5.0000000000000114E-3</c:v>
                </c:pt>
                <c:pt idx="6">
                  <c:v>6.0000000000000114E-3</c:v>
                </c:pt>
                <c:pt idx="7">
                  <c:v>7.0000000000000114E-3</c:v>
                </c:pt>
                <c:pt idx="8">
                  <c:v>8.0000000000000227E-3</c:v>
                </c:pt>
                <c:pt idx="9">
                  <c:v>9.0000000000000028E-3</c:v>
                </c:pt>
                <c:pt idx="10">
                  <c:v>1.0000000000000005E-2</c:v>
                </c:pt>
                <c:pt idx="11">
                  <c:v>1.0999999999999998E-2</c:v>
                </c:pt>
                <c:pt idx="12">
                  <c:v>1.2E-2</c:v>
                </c:pt>
                <c:pt idx="13">
                  <c:v>1.2999999999999998E-2</c:v>
                </c:pt>
                <c:pt idx="14">
                  <c:v>1.4E-2</c:v>
                </c:pt>
                <c:pt idx="15">
                  <c:v>1.4999999999999998E-2</c:v>
                </c:pt>
                <c:pt idx="16">
                  <c:v>1.6000000000000021E-2</c:v>
                </c:pt>
                <c:pt idx="17">
                  <c:v>1.7000000000000001E-2</c:v>
                </c:pt>
                <c:pt idx="18">
                  <c:v>1.7999999999999999E-2</c:v>
                </c:pt>
                <c:pt idx="19">
                  <c:v>1.9000000000000298E-2</c:v>
                </c:pt>
                <c:pt idx="20">
                  <c:v>2.0000000000000011E-2</c:v>
                </c:pt>
                <c:pt idx="21">
                  <c:v>2.1000000000000012E-2</c:v>
                </c:pt>
                <c:pt idx="22">
                  <c:v>2.1999999999999999E-2</c:v>
                </c:pt>
                <c:pt idx="23">
                  <c:v>2.3E-2</c:v>
                </c:pt>
                <c:pt idx="24">
                  <c:v>2.4E-2</c:v>
                </c:pt>
                <c:pt idx="25">
                  <c:v>2.5000000000000001E-2</c:v>
                </c:pt>
                <c:pt idx="26">
                  <c:v>2.5999999999999999E-2</c:v>
                </c:pt>
                <c:pt idx="27">
                  <c:v>2.7000000000000256E-2</c:v>
                </c:pt>
                <c:pt idx="28">
                  <c:v>2.8000000000000001E-2</c:v>
                </c:pt>
                <c:pt idx="29">
                  <c:v>2.9000000000000001E-2</c:v>
                </c:pt>
                <c:pt idx="30">
                  <c:v>3.0000000000000002E-2</c:v>
                </c:pt>
                <c:pt idx="31">
                  <c:v>3.1000000000000052E-2</c:v>
                </c:pt>
                <c:pt idx="32">
                  <c:v>3.2000000000000042E-2</c:v>
                </c:pt>
                <c:pt idx="33">
                  <c:v>3.3000000000000002E-2</c:v>
                </c:pt>
                <c:pt idx="34">
                  <c:v>3.4000000000000002E-2</c:v>
                </c:pt>
                <c:pt idx="35">
                  <c:v>3.500000000000001E-2</c:v>
                </c:pt>
                <c:pt idx="36">
                  <c:v>3.5999999999999997E-2</c:v>
                </c:pt>
                <c:pt idx="37">
                  <c:v>3.6999999999999998E-2</c:v>
                </c:pt>
                <c:pt idx="38">
                  <c:v>3.7999999999999999E-2</c:v>
                </c:pt>
                <c:pt idx="39">
                  <c:v>3.9000000000000014E-2</c:v>
                </c:pt>
                <c:pt idx="40">
                  <c:v>4.0000000000000022E-2</c:v>
                </c:pt>
                <c:pt idx="41">
                  <c:v>4.1000000000000002E-2</c:v>
                </c:pt>
                <c:pt idx="42">
                  <c:v>4.2000000000000023E-2</c:v>
                </c:pt>
                <c:pt idx="43">
                  <c:v>4.3000000000000003E-2</c:v>
                </c:pt>
                <c:pt idx="44">
                  <c:v>4.3999999999999997E-2</c:v>
                </c:pt>
                <c:pt idx="45">
                  <c:v>4.5000000000000012E-2</c:v>
                </c:pt>
                <c:pt idx="46">
                  <c:v>4.5999999999999999E-2</c:v>
                </c:pt>
                <c:pt idx="47">
                  <c:v>4.7000000000000014E-2</c:v>
                </c:pt>
                <c:pt idx="48">
                  <c:v>4.8000000000000001E-2</c:v>
                </c:pt>
                <c:pt idx="49">
                  <c:v>4.9000000000000113E-2</c:v>
                </c:pt>
                <c:pt idx="50">
                  <c:v>0.05</c:v>
                </c:pt>
                <c:pt idx="51">
                  <c:v>5.1000000000000004E-2</c:v>
                </c:pt>
                <c:pt idx="52">
                  <c:v>5.1999999999999998E-2</c:v>
                </c:pt>
                <c:pt idx="53">
                  <c:v>5.3000000000000012E-2</c:v>
                </c:pt>
                <c:pt idx="54">
                  <c:v>5.3999999999999999E-2</c:v>
                </c:pt>
                <c:pt idx="55">
                  <c:v>5.5000000000000014E-2</c:v>
                </c:pt>
                <c:pt idx="56">
                  <c:v>5.6000000000000001E-2</c:v>
                </c:pt>
                <c:pt idx="57">
                  <c:v>5.7000000000000023E-2</c:v>
                </c:pt>
                <c:pt idx="58">
                  <c:v>5.8000000000000003E-2</c:v>
                </c:pt>
                <c:pt idx="59">
                  <c:v>5.9000000000000434E-2</c:v>
                </c:pt>
                <c:pt idx="60">
                  <c:v>6.0000000000000032E-2</c:v>
                </c:pt>
                <c:pt idx="61">
                  <c:v>6.1000000000000013E-2</c:v>
                </c:pt>
                <c:pt idx="62">
                  <c:v>6.2000000000000034E-2</c:v>
                </c:pt>
                <c:pt idx="63">
                  <c:v>6.3E-2</c:v>
                </c:pt>
                <c:pt idx="64">
                  <c:v>6.4000000000000112E-2</c:v>
                </c:pt>
                <c:pt idx="65">
                  <c:v>6.5000000000000002E-2</c:v>
                </c:pt>
                <c:pt idx="66">
                  <c:v>6.6000000000000003E-2</c:v>
                </c:pt>
                <c:pt idx="67">
                  <c:v>6.7000000000000004E-2</c:v>
                </c:pt>
                <c:pt idx="68">
                  <c:v>6.8000000000000019E-2</c:v>
                </c:pt>
                <c:pt idx="69">
                  <c:v>6.9000000000000034E-2</c:v>
                </c:pt>
                <c:pt idx="70">
                  <c:v>7.0000000000000021E-2</c:v>
                </c:pt>
                <c:pt idx="71">
                  <c:v>7.0999999999999994E-2</c:v>
                </c:pt>
                <c:pt idx="72">
                  <c:v>7.1999999999999995E-2</c:v>
                </c:pt>
                <c:pt idx="73">
                  <c:v>7.3000000000000009E-2</c:v>
                </c:pt>
                <c:pt idx="74">
                  <c:v>7.3999999999999996E-2</c:v>
                </c:pt>
                <c:pt idx="75">
                  <c:v>7.5000000000000011E-2</c:v>
                </c:pt>
                <c:pt idx="76">
                  <c:v>7.5999999999999998E-2</c:v>
                </c:pt>
                <c:pt idx="77">
                  <c:v>7.6999999999999999E-2</c:v>
                </c:pt>
                <c:pt idx="78">
                  <c:v>7.8000000000000014E-2</c:v>
                </c:pt>
                <c:pt idx="79">
                  <c:v>7.9000000000000514E-2</c:v>
                </c:pt>
                <c:pt idx="80">
                  <c:v>8.0000000000000043E-2</c:v>
                </c:pt>
                <c:pt idx="81">
                  <c:v>8.1000000000000003E-2</c:v>
                </c:pt>
                <c:pt idx="82">
                  <c:v>8.2000000000000003E-2</c:v>
                </c:pt>
                <c:pt idx="83">
                  <c:v>8.3000000000000046E-2</c:v>
                </c:pt>
                <c:pt idx="84">
                  <c:v>8.4000000000000047E-2</c:v>
                </c:pt>
                <c:pt idx="85">
                  <c:v>8.5000000000000006E-2</c:v>
                </c:pt>
                <c:pt idx="86">
                  <c:v>8.6000000000000021E-2</c:v>
                </c:pt>
                <c:pt idx="87">
                  <c:v>8.7000000000000022E-2</c:v>
                </c:pt>
                <c:pt idx="88">
                  <c:v>8.8000000000000064E-2</c:v>
                </c:pt>
                <c:pt idx="89">
                  <c:v>8.9000000000000065E-2</c:v>
                </c:pt>
                <c:pt idx="90">
                  <c:v>9.0000000000000024E-2</c:v>
                </c:pt>
                <c:pt idx="91">
                  <c:v>9.1000000000000025E-2</c:v>
                </c:pt>
                <c:pt idx="92">
                  <c:v>9.2000000000000026E-2</c:v>
                </c:pt>
                <c:pt idx="93">
                  <c:v>9.3000000000000208E-2</c:v>
                </c:pt>
                <c:pt idx="94">
                  <c:v>9.4000000000000028E-2</c:v>
                </c:pt>
                <c:pt idx="95">
                  <c:v>9.5000000000000043E-2</c:v>
                </c:pt>
                <c:pt idx="96">
                  <c:v>9.6000000000000002E-2</c:v>
                </c:pt>
                <c:pt idx="97">
                  <c:v>9.7000000000000003E-2</c:v>
                </c:pt>
                <c:pt idx="98">
                  <c:v>9.8000000000000226E-2</c:v>
                </c:pt>
                <c:pt idx="99">
                  <c:v>9.9000000000000046E-2</c:v>
                </c:pt>
                <c:pt idx="100">
                  <c:v>0.1</c:v>
                </c:pt>
                <c:pt idx="101">
                  <c:v>0.10100000000000002</c:v>
                </c:pt>
                <c:pt idx="102">
                  <c:v>0.10199999999999998</c:v>
                </c:pt>
                <c:pt idx="103">
                  <c:v>0.10299999999999998</c:v>
                </c:pt>
                <c:pt idx="104">
                  <c:v>0.10400000000000002</c:v>
                </c:pt>
                <c:pt idx="105">
                  <c:v>0.10500000000000002</c:v>
                </c:pt>
                <c:pt idx="106">
                  <c:v>0.10600000000000002</c:v>
                </c:pt>
                <c:pt idx="107">
                  <c:v>0.10700000000000012</c:v>
                </c:pt>
                <c:pt idx="108">
                  <c:v>0.10800000000000012</c:v>
                </c:pt>
                <c:pt idx="109">
                  <c:v>0.10900000000000012</c:v>
                </c:pt>
                <c:pt idx="110">
                  <c:v>0.11</c:v>
                </c:pt>
                <c:pt idx="111">
                  <c:v>0.111</c:v>
                </c:pt>
                <c:pt idx="112">
                  <c:v>0.112</c:v>
                </c:pt>
                <c:pt idx="113">
                  <c:v>0.113</c:v>
                </c:pt>
                <c:pt idx="114">
                  <c:v>0.114</c:v>
                </c:pt>
                <c:pt idx="115">
                  <c:v>0.115</c:v>
                </c:pt>
                <c:pt idx="116">
                  <c:v>0.11600000000000002</c:v>
                </c:pt>
                <c:pt idx="117">
                  <c:v>0.11700000000000002</c:v>
                </c:pt>
                <c:pt idx="118">
                  <c:v>0.11799999999999998</c:v>
                </c:pt>
                <c:pt idx="119">
                  <c:v>0.11899999999999998</c:v>
                </c:pt>
                <c:pt idx="120">
                  <c:v>0.12000000000000002</c:v>
                </c:pt>
                <c:pt idx="121">
                  <c:v>0.12100000000000002</c:v>
                </c:pt>
                <c:pt idx="122">
                  <c:v>0.12200000000000009</c:v>
                </c:pt>
                <c:pt idx="123">
                  <c:v>0.12300000000000012</c:v>
                </c:pt>
                <c:pt idx="124">
                  <c:v>0.12400000000000012</c:v>
                </c:pt>
                <c:pt idx="125">
                  <c:v>0.125</c:v>
                </c:pt>
                <c:pt idx="126">
                  <c:v>0.126</c:v>
                </c:pt>
                <c:pt idx="127">
                  <c:v>0.127</c:v>
                </c:pt>
                <c:pt idx="128">
                  <c:v>0.128</c:v>
                </c:pt>
                <c:pt idx="129">
                  <c:v>0.129</c:v>
                </c:pt>
                <c:pt idx="130">
                  <c:v>0.13</c:v>
                </c:pt>
                <c:pt idx="131">
                  <c:v>0.13100000000000001</c:v>
                </c:pt>
                <c:pt idx="132">
                  <c:v>0.13200000000000001</c:v>
                </c:pt>
                <c:pt idx="133">
                  <c:v>0.13300000000000001</c:v>
                </c:pt>
                <c:pt idx="134">
                  <c:v>0.13400000000000001</c:v>
                </c:pt>
                <c:pt idx="135">
                  <c:v>0.13500000000000001</c:v>
                </c:pt>
                <c:pt idx="136">
                  <c:v>0.13600000000000001</c:v>
                </c:pt>
                <c:pt idx="137">
                  <c:v>0.13700000000000001</c:v>
                </c:pt>
                <c:pt idx="138">
                  <c:v>0.13800000000000001</c:v>
                </c:pt>
                <c:pt idx="139">
                  <c:v>0.13900000000000001</c:v>
                </c:pt>
                <c:pt idx="140">
                  <c:v>0.14000000000000001</c:v>
                </c:pt>
                <c:pt idx="141">
                  <c:v>0.14100000000000001</c:v>
                </c:pt>
                <c:pt idx="142">
                  <c:v>0.14200000000000004</c:v>
                </c:pt>
                <c:pt idx="143">
                  <c:v>0.14300000000000004</c:v>
                </c:pt>
                <c:pt idx="144">
                  <c:v>0.14400000000000004</c:v>
                </c:pt>
                <c:pt idx="145">
                  <c:v>0.14500000000000021</c:v>
                </c:pt>
                <c:pt idx="146">
                  <c:v>0.14600000000000021</c:v>
                </c:pt>
                <c:pt idx="147">
                  <c:v>0.14700000000000021</c:v>
                </c:pt>
                <c:pt idx="148">
                  <c:v>0.14800000000000021</c:v>
                </c:pt>
                <c:pt idx="149">
                  <c:v>0.14900000000000024</c:v>
                </c:pt>
                <c:pt idx="150">
                  <c:v>0.15000000000000024</c:v>
                </c:pt>
                <c:pt idx="151">
                  <c:v>0.15100000000000041</c:v>
                </c:pt>
                <c:pt idx="152">
                  <c:v>0.15200000000000041</c:v>
                </c:pt>
                <c:pt idx="153">
                  <c:v>0.15300000000000041</c:v>
                </c:pt>
                <c:pt idx="154">
                  <c:v>0.15400000000000041</c:v>
                </c:pt>
                <c:pt idx="155">
                  <c:v>0.15500000000000044</c:v>
                </c:pt>
                <c:pt idx="156">
                  <c:v>0.15600000000000044</c:v>
                </c:pt>
                <c:pt idx="157">
                  <c:v>0.15700000000000044</c:v>
                </c:pt>
                <c:pt idx="158">
                  <c:v>0.15800000000000144</c:v>
                </c:pt>
                <c:pt idx="159">
                  <c:v>0.15900000000000244</c:v>
                </c:pt>
                <c:pt idx="160">
                  <c:v>0.16</c:v>
                </c:pt>
                <c:pt idx="161">
                  <c:v>0.161</c:v>
                </c:pt>
                <c:pt idx="162">
                  <c:v>0.16200000000000001</c:v>
                </c:pt>
                <c:pt idx="163">
                  <c:v>0.16300000000000001</c:v>
                </c:pt>
                <c:pt idx="164">
                  <c:v>0.16400000000000001</c:v>
                </c:pt>
                <c:pt idx="165">
                  <c:v>0.16500000000000001</c:v>
                </c:pt>
                <c:pt idx="166">
                  <c:v>0.16600000000000001</c:v>
                </c:pt>
                <c:pt idx="167">
                  <c:v>0.16700000000000001</c:v>
                </c:pt>
                <c:pt idx="168">
                  <c:v>0.16800000000000001</c:v>
                </c:pt>
                <c:pt idx="169">
                  <c:v>0.16900000000000001</c:v>
                </c:pt>
                <c:pt idx="170">
                  <c:v>0.17</c:v>
                </c:pt>
                <c:pt idx="171">
                  <c:v>0.17100000000000001</c:v>
                </c:pt>
                <c:pt idx="172">
                  <c:v>0.17200000000000001</c:v>
                </c:pt>
                <c:pt idx="173">
                  <c:v>0.17300000000000001</c:v>
                </c:pt>
                <c:pt idx="174">
                  <c:v>0.17400000000000004</c:v>
                </c:pt>
                <c:pt idx="175">
                  <c:v>0.17500000000000004</c:v>
                </c:pt>
                <c:pt idx="176">
                  <c:v>0.17600000000000021</c:v>
                </c:pt>
                <c:pt idx="177">
                  <c:v>0.17700000000000021</c:v>
                </c:pt>
                <c:pt idx="178">
                  <c:v>0.17800000000000021</c:v>
                </c:pt>
                <c:pt idx="179">
                  <c:v>0.17900000000000021</c:v>
                </c:pt>
                <c:pt idx="180">
                  <c:v>0.18000000000000024</c:v>
                </c:pt>
                <c:pt idx="181">
                  <c:v>0.18100000000000024</c:v>
                </c:pt>
                <c:pt idx="182">
                  <c:v>0.18200000000000024</c:v>
                </c:pt>
                <c:pt idx="183">
                  <c:v>0.18300000000000041</c:v>
                </c:pt>
                <c:pt idx="184">
                  <c:v>0.18400000000000041</c:v>
                </c:pt>
                <c:pt idx="185">
                  <c:v>0.18500000000000041</c:v>
                </c:pt>
                <c:pt idx="186">
                  <c:v>0.18600000000000044</c:v>
                </c:pt>
                <c:pt idx="187">
                  <c:v>0.18700000000000044</c:v>
                </c:pt>
                <c:pt idx="188">
                  <c:v>0.18800000000000044</c:v>
                </c:pt>
                <c:pt idx="189">
                  <c:v>0.18900000000000144</c:v>
                </c:pt>
                <c:pt idx="190">
                  <c:v>0.19</c:v>
                </c:pt>
                <c:pt idx="191">
                  <c:v>0.191</c:v>
                </c:pt>
                <c:pt idx="192">
                  <c:v>0.192</c:v>
                </c:pt>
                <c:pt idx="193">
                  <c:v>0.193</c:v>
                </c:pt>
                <c:pt idx="194">
                  <c:v>0.19400000000000001</c:v>
                </c:pt>
                <c:pt idx="195">
                  <c:v>0.19500000000000001</c:v>
                </c:pt>
                <c:pt idx="196">
                  <c:v>0.19600000000000001</c:v>
                </c:pt>
                <c:pt idx="197">
                  <c:v>0.19700000000000001</c:v>
                </c:pt>
                <c:pt idx="198">
                  <c:v>0.19800000000000001</c:v>
                </c:pt>
                <c:pt idx="199">
                  <c:v>0.19900000000000001</c:v>
                </c:pt>
                <c:pt idx="200">
                  <c:v>0.2</c:v>
                </c:pt>
                <c:pt idx="201">
                  <c:v>0.20100000000000001</c:v>
                </c:pt>
                <c:pt idx="202">
                  <c:v>0.20200000000000001</c:v>
                </c:pt>
                <c:pt idx="203">
                  <c:v>0.20300000000000001</c:v>
                </c:pt>
                <c:pt idx="204">
                  <c:v>0.20400000000000001</c:v>
                </c:pt>
                <c:pt idx="205">
                  <c:v>0.20500000000000004</c:v>
                </c:pt>
                <c:pt idx="206">
                  <c:v>0.20600000000000004</c:v>
                </c:pt>
                <c:pt idx="207">
                  <c:v>0.20700000000000021</c:v>
                </c:pt>
                <c:pt idx="208">
                  <c:v>0.20800000000000021</c:v>
                </c:pt>
                <c:pt idx="209">
                  <c:v>0.20900000000000021</c:v>
                </c:pt>
                <c:pt idx="210">
                  <c:v>0.21000000000000021</c:v>
                </c:pt>
                <c:pt idx="211">
                  <c:v>0.21100000000000024</c:v>
                </c:pt>
                <c:pt idx="212">
                  <c:v>0.21200000000000024</c:v>
                </c:pt>
                <c:pt idx="213">
                  <c:v>0.21300000000000024</c:v>
                </c:pt>
                <c:pt idx="214">
                  <c:v>0.21400000000000041</c:v>
                </c:pt>
                <c:pt idx="215">
                  <c:v>0.21500000000000041</c:v>
                </c:pt>
                <c:pt idx="216">
                  <c:v>0.21600000000000041</c:v>
                </c:pt>
                <c:pt idx="217">
                  <c:v>0.21700000000000041</c:v>
                </c:pt>
                <c:pt idx="218">
                  <c:v>0.21800000000000044</c:v>
                </c:pt>
                <c:pt idx="219">
                  <c:v>0.21900000000000044</c:v>
                </c:pt>
                <c:pt idx="220">
                  <c:v>0.22</c:v>
                </c:pt>
                <c:pt idx="221">
                  <c:v>0.221</c:v>
                </c:pt>
                <c:pt idx="222">
                  <c:v>0.222</c:v>
                </c:pt>
                <c:pt idx="223">
                  <c:v>0.223</c:v>
                </c:pt>
                <c:pt idx="224">
                  <c:v>0.224</c:v>
                </c:pt>
                <c:pt idx="225">
                  <c:v>0.22500000000000001</c:v>
                </c:pt>
                <c:pt idx="226">
                  <c:v>0.22600000000000001</c:v>
                </c:pt>
                <c:pt idx="227">
                  <c:v>0.22700000000000001</c:v>
                </c:pt>
                <c:pt idx="228">
                  <c:v>0.22800000000000001</c:v>
                </c:pt>
                <c:pt idx="229">
                  <c:v>0.22900000000000001</c:v>
                </c:pt>
                <c:pt idx="230">
                  <c:v>0.23</c:v>
                </c:pt>
                <c:pt idx="231">
                  <c:v>0.23100000000000001</c:v>
                </c:pt>
                <c:pt idx="232">
                  <c:v>0.23200000000000001</c:v>
                </c:pt>
                <c:pt idx="233">
                  <c:v>0.23300000000000001</c:v>
                </c:pt>
                <c:pt idx="234">
                  <c:v>0.23400000000000001</c:v>
                </c:pt>
                <c:pt idx="235">
                  <c:v>0.23500000000000001</c:v>
                </c:pt>
                <c:pt idx="236">
                  <c:v>0.23600000000000004</c:v>
                </c:pt>
                <c:pt idx="237">
                  <c:v>0.23700000000000004</c:v>
                </c:pt>
                <c:pt idx="238">
                  <c:v>0.23800000000000004</c:v>
                </c:pt>
                <c:pt idx="239">
                  <c:v>0.23900000000000021</c:v>
                </c:pt>
                <c:pt idx="240">
                  <c:v>0.24000000000000021</c:v>
                </c:pt>
                <c:pt idx="241">
                  <c:v>0.24100000000000021</c:v>
                </c:pt>
                <c:pt idx="242">
                  <c:v>0.24200000000000021</c:v>
                </c:pt>
                <c:pt idx="243">
                  <c:v>0.24300000000000024</c:v>
                </c:pt>
                <c:pt idx="244">
                  <c:v>0.24400000000000024</c:v>
                </c:pt>
                <c:pt idx="245">
                  <c:v>0.24500000000000041</c:v>
                </c:pt>
                <c:pt idx="246">
                  <c:v>0.24600000000000041</c:v>
                </c:pt>
                <c:pt idx="247">
                  <c:v>0.24700000000000041</c:v>
                </c:pt>
                <c:pt idx="248">
                  <c:v>0.24800000000000041</c:v>
                </c:pt>
                <c:pt idx="249">
                  <c:v>0.24900000000000044</c:v>
                </c:pt>
                <c:pt idx="250">
                  <c:v>0.25</c:v>
                </c:pt>
                <c:pt idx="251">
                  <c:v>0.251</c:v>
                </c:pt>
                <c:pt idx="252">
                  <c:v>0.252</c:v>
                </c:pt>
                <c:pt idx="253">
                  <c:v>0.253</c:v>
                </c:pt>
                <c:pt idx="254">
                  <c:v>0.254</c:v>
                </c:pt>
                <c:pt idx="255">
                  <c:v>0.255</c:v>
                </c:pt>
                <c:pt idx="256">
                  <c:v>0.25600000000000001</c:v>
                </c:pt>
                <c:pt idx="257">
                  <c:v>0.25700000000000001</c:v>
                </c:pt>
                <c:pt idx="258">
                  <c:v>0.25800000000000001</c:v>
                </c:pt>
                <c:pt idx="259">
                  <c:v>0.25900000000000001</c:v>
                </c:pt>
                <c:pt idx="260">
                  <c:v>0.26</c:v>
                </c:pt>
                <c:pt idx="261">
                  <c:v>0.26100000000000001</c:v>
                </c:pt>
                <c:pt idx="262">
                  <c:v>0.26200000000000001</c:v>
                </c:pt>
                <c:pt idx="263">
                  <c:v>0.26300000000000001</c:v>
                </c:pt>
                <c:pt idx="264">
                  <c:v>0.26400000000000001</c:v>
                </c:pt>
                <c:pt idx="265">
                  <c:v>0.26500000000000001</c:v>
                </c:pt>
                <c:pt idx="266">
                  <c:v>0.26600000000000001</c:v>
                </c:pt>
                <c:pt idx="267">
                  <c:v>0.26700000000000002</c:v>
                </c:pt>
                <c:pt idx="268">
                  <c:v>0.26800000000000002</c:v>
                </c:pt>
                <c:pt idx="269">
                  <c:v>0.26900000000000002</c:v>
                </c:pt>
                <c:pt idx="270">
                  <c:v>0.27</c:v>
                </c:pt>
                <c:pt idx="271">
                  <c:v>0.27100000000000002</c:v>
                </c:pt>
                <c:pt idx="272">
                  <c:v>0.27200000000000002</c:v>
                </c:pt>
                <c:pt idx="273">
                  <c:v>0.27300000000000002</c:v>
                </c:pt>
                <c:pt idx="274">
                  <c:v>0.27400000000000002</c:v>
                </c:pt>
                <c:pt idx="275">
                  <c:v>0.27500000000000002</c:v>
                </c:pt>
                <c:pt idx="276">
                  <c:v>0.27600000000000002</c:v>
                </c:pt>
                <c:pt idx="277">
                  <c:v>0.27700000000000002</c:v>
                </c:pt>
                <c:pt idx="278">
                  <c:v>0.27800000000000002</c:v>
                </c:pt>
                <c:pt idx="279">
                  <c:v>0.27900000000000008</c:v>
                </c:pt>
                <c:pt idx="280">
                  <c:v>0.28000000000000008</c:v>
                </c:pt>
                <c:pt idx="281">
                  <c:v>0.28100000000000008</c:v>
                </c:pt>
                <c:pt idx="282">
                  <c:v>0.28200000000000008</c:v>
                </c:pt>
                <c:pt idx="283">
                  <c:v>0.28300000000000008</c:v>
                </c:pt>
                <c:pt idx="284">
                  <c:v>0.28400000000000031</c:v>
                </c:pt>
                <c:pt idx="285">
                  <c:v>0.28500000000000031</c:v>
                </c:pt>
                <c:pt idx="286">
                  <c:v>0.28600000000000031</c:v>
                </c:pt>
                <c:pt idx="287">
                  <c:v>0.28700000000000031</c:v>
                </c:pt>
                <c:pt idx="288">
                  <c:v>0.28800000000000031</c:v>
                </c:pt>
                <c:pt idx="289">
                  <c:v>0.28900000000000031</c:v>
                </c:pt>
                <c:pt idx="290">
                  <c:v>0.29000000000000031</c:v>
                </c:pt>
                <c:pt idx="291">
                  <c:v>0.29100000000000031</c:v>
                </c:pt>
                <c:pt idx="292">
                  <c:v>0.29200000000000031</c:v>
                </c:pt>
                <c:pt idx="293">
                  <c:v>0.29300000000000032</c:v>
                </c:pt>
                <c:pt idx="294">
                  <c:v>0.29400000000000032</c:v>
                </c:pt>
                <c:pt idx="295">
                  <c:v>0.29500000000000032</c:v>
                </c:pt>
                <c:pt idx="296">
                  <c:v>0.29600000000000032</c:v>
                </c:pt>
                <c:pt idx="297">
                  <c:v>0.29700000000000032</c:v>
                </c:pt>
                <c:pt idx="298">
                  <c:v>0.29800000000000032</c:v>
                </c:pt>
                <c:pt idx="299">
                  <c:v>0.29900000000000032</c:v>
                </c:pt>
                <c:pt idx="300">
                  <c:v>0.30000000000000032</c:v>
                </c:pt>
                <c:pt idx="301">
                  <c:v>0.30100000000000032</c:v>
                </c:pt>
                <c:pt idx="302">
                  <c:v>0.30200000000000032</c:v>
                </c:pt>
                <c:pt idx="303">
                  <c:v>0.30300000000000032</c:v>
                </c:pt>
                <c:pt idx="304">
                  <c:v>0.30400000000000038</c:v>
                </c:pt>
                <c:pt idx="305">
                  <c:v>0.30500000000000038</c:v>
                </c:pt>
                <c:pt idx="306">
                  <c:v>0.30600000000000038</c:v>
                </c:pt>
                <c:pt idx="307">
                  <c:v>0.30700000000000038</c:v>
                </c:pt>
                <c:pt idx="308">
                  <c:v>0.30800000000000038</c:v>
                </c:pt>
                <c:pt idx="309">
                  <c:v>0.30900000000000138</c:v>
                </c:pt>
                <c:pt idx="310">
                  <c:v>0.31000000000000238</c:v>
                </c:pt>
                <c:pt idx="311">
                  <c:v>0.31100000000000338</c:v>
                </c:pt>
                <c:pt idx="312">
                  <c:v>0.31200000000000438</c:v>
                </c:pt>
                <c:pt idx="313">
                  <c:v>0.31300000000000461</c:v>
                </c:pt>
                <c:pt idx="314">
                  <c:v>0.31400000000000461</c:v>
                </c:pt>
                <c:pt idx="315">
                  <c:v>0.31500000000000461</c:v>
                </c:pt>
                <c:pt idx="316">
                  <c:v>0.31600000000000467</c:v>
                </c:pt>
                <c:pt idx="317">
                  <c:v>0.31700000000000478</c:v>
                </c:pt>
                <c:pt idx="318">
                  <c:v>0.31800000000000489</c:v>
                </c:pt>
                <c:pt idx="319">
                  <c:v>0.31900000000000506</c:v>
                </c:pt>
                <c:pt idx="320">
                  <c:v>0.32000000000000517</c:v>
                </c:pt>
                <c:pt idx="321">
                  <c:v>0.32100000000000517</c:v>
                </c:pt>
                <c:pt idx="322">
                  <c:v>0.32200000000000517</c:v>
                </c:pt>
                <c:pt idx="323">
                  <c:v>0.32300000000000517</c:v>
                </c:pt>
                <c:pt idx="324">
                  <c:v>0.32400000000000517</c:v>
                </c:pt>
                <c:pt idx="325">
                  <c:v>0.32500000000000517</c:v>
                </c:pt>
                <c:pt idx="326">
                  <c:v>0.32600000000000517</c:v>
                </c:pt>
                <c:pt idx="327">
                  <c:v>0.32700000000000518</c:v>
                </c:pt>
                <c:pt idx="328">
                  <c:v>0.32800000000000518</c:v>
                </c:pt>
                <c:pt idx="329">
                  <c:v>0.32900000000000534</c:v>
                </c:pt>
                <c:pt idx="330">
                  <c:v>0.33000000000000546</c:v>
                </c:pt>
                <c:pt idx="331">
                  <c:v>0.33100000000000562</c:v>
                </c:pt>
                <c:pt idx="332">
                  <c:v>0.33200000000000573</c:v>
                </c:pt>
                <c:pt idx="333">
                  <c:v>0.3330000000000059</c:v>
                </c:pt>
                <c:pt idx="334">
                  <c:v>0.33400000000000596</c:v>
                </c:pt>
                <c:pt idx="335">
                  <c:v>0.33500000000000596</c:v>
                </c:pt>
                <c:pt idx="336">
                  <c:v>0.33600000000000596</c:v>
                </c:pt>
                <c:pt idx="337">
                  <c:v>0.33700000000000596</c:v>
                </c:pt>
                <c:pt idx="338">
                  <c:v>0.33800000000000596</c:v>
                </c:pt>
                <c:pt idx="339">
                  <c:v>0.33900000000000596</c:v>
                </c:pt>
                <c:pt idx="340">
                  <c:v>0.34</c:v>
                </c:pt>
                <c:pt idx="341">
                  <c:v>0.34100000000000008</c:v>
                </c:pt>
                <c:pt idx="342">
                  <c:v>0.34200000000000008</c:v>
                </c:pt>
                <c:pt idx="343">
                  <c:v>0.34300000000000008</c:v>
                </c:pt>
                <c:pt idx="344">
                  <c:v>0.34400000000000008</c:v>
                </c:pt>
                <c:pt idx="345">
                  <c:v>0.34500000000000008</c:v>
                </c:pt>
                <c:pt idx="346">
                  <c:v>0.34600000000000031</c:v>
                </c:pt>
                <c:pt idx="347">
                  <c:v>0.34700000000000031</c:v>
                </c:pt>
                <c:pt idx="348">
                  <c:v>0.34800000000000031</c:v>
                </c:pt>
                <c:pt idx="349">
                  <c:v>0.34900000000000031</c:v>
                </c:pt>
                <c:pt idx="350">
                  <c:v>0.35000000000000031</c:v>
                </c:pt>
                <c:pt idx="351">
                  <c:v>0.35100000000000031</c:v>
                </c:pt>
                <c:pt idx="352">
                  <c:v>0.35200000000000031</c:v>
                </c:pt>
                <c:pt idx="353">
                  <c:v>0.35300000000000031</c:v>
                </c:pt>
                <c:pt idx="354">
                  <c:v>0.35400000000000031</c:v>
                </c:pt>
                <c:pt idx="355">
                  <c:v>0.35500000000000032</c:v>
                </c:pt>
                <c:pt idx="356">
                  <c:v>0.35600000000000032</c:v>
                </c:pt>
                <c:pt idx="357">
                  <c:v>0.35700000000000032</c:v>
                </c:pt>
                <c:pt idx="358">
                  <c:v>0.35800000000000032</c:v>
                </c:pt>
                <c:pt idx="359">
                  <c:v>0.35900000000000032</c:v>
                </c:pt>
                <c:pt idx="360">
                  <c:v>0.36000000000000032</c:v>
                </c:pt>
                <c:pt idx="361">
                  <c:v>0.36100000000000032</c:v>
                </c:pt>
                <c:pt idx="362">
                  <c:v>0.36200000000000032</c:v>
                </c:pt>
                <c:pt idx="363">
                  <c:v>0.36300000000000032</c:v>
                </c:pt>
                <c:pt idx="364">
                  <c:v>0.36400000000000032</c:v>
                </c:pt>
                <c:pt idx="365">
                  <c:v>0.36500000000000032</c:v>
                </c:pt>
                <c:pt idx="366">
                  <c:v>0.36600000000000038</c:v>
                </c:pt>
                <c:pt idx="367">
                  <c:v>0.36700000000000038</c:v>
                </c:pt>
                <c:pt idx="368">
                  <c:v>0.36800000000000038</c:v>
                </c:pt>
                <c:pt idx="369">
                  <c:v>0.36900000000000038</c:v>
                </c:pt>
                <c:pt idx="370">
                  <c:v>0.37000000000000038</c:v>
                </c:pt>
                <c:pt idx="371">
                  <c:v>0.37100000000000088</c:v>
                </c:pt>
                <c:pt idx="372">
                  <c:v>0.37200000000000188</c:v>
                </c:pt>
                <c:pt idx="373">
                  <c:v>0.37300000000000288</c:v>
                </c:pt>
                <c:pt idx="374">
                  <c:v>0.37400000000000388</c:v>
                </c:pt>
                <c:pt idx="375">
                  <c:v>0.37500000000000461</c:v>
                </c:pt>
                <c:pt idx="376">
                  <c:v>0.37600000000000461</c:v>
                </c:pt>
                <c:pt idx="377">
                  <c:v>0.37700000000000461</c:v>
                </c:pt>
                <c:pt idx="378">
                  <c:v>0.37800000000000461</c:v>
                </c:pt>
                <c:pt idx="379">
                  <c:v>0.37900000000000472</c:v>
                </c:pt>
                <c:pt idx="380">
                  <c:v>0.38000000000000483</c:v>
                </c:pt>
                <c:pt idx="381">
                  <c:v>0.38100000000000495</c:v>
                </c:pt>
                <c:pt idx="382">
                  <c:v>0.38200000000000511</c:v>
                </c:pt>
                <c:pt idx="383">
                  <c:v>0.38300000000000517</c:v>
                </c:pt>
                <c:pt idx="384">
                  <c:v>0.38400000000000517</c:v>
                </c:pt>
                <c:pt idx="385">
                  <c:v>0.38500000000000517</c:v>
                </c:pt>
                <c:pt idx="386">
                  <c:v>0.38600000000000517</c:v>
                </c:pt>
                <c:pt idx="387">
                  <c:v>0.38700000000000517</c:v>
                </c:pt>
                <c:pt idx="388">
                  <c:v>0.38800000000000517</c:v>
                </c:pt>
                <c:pt idx="389">
                  <c:v>0.38900000000000517</c:v>
                </c:pt>
                <c:pt idx="390">
                  <c:v>0.39000000000000518</c:v>
                </c:pt>
                <c:pt idx="391">
                  <c:v>0.39100000000000523</c:v>
                </c:pt>
                <c:pt idx="392">
                  <c:v>0.3920000000000054</c:v>
                </c:pt>
                <c:pt idx="393">
                  <c:v>0.39300000000000557</c:v>
                </c:pt>
                <c:pt idx="394">
                  <c:v>0.39400000000000568</c:v>
                </c:pt>
                <c:pt idx="395">
                  <c:v>0.39500000000000585</c:v>
                </c:pt>
                <c:pt idx="396">
                  <c:v>0.39600000000000596</c:v>
                </c:pt>
                <c:pt idx="397">
                  <c:v>0.39700000000000596</c:v>
                </c:pt>
                <c:pt idx="398">
                  <c:v>0.39800000000000596</c:v>
                </c:pt>
                <c:pt idx="399">
                  <c:v>0.39900000000000596</c:v>
                </c:pt>
                <c:pt idx="400">
                  <c:v>0.4</c:v>
                </c:pt>
                <c:pt idx="401">
                  <c:v>0.40100000000000002</c:v>
                </c:pt>
                <c:pt idx="402">
                  <c:v>0.40200000000000002</c:v>
                </c:pt>
                <c:pt idx="403">
                  <c:v>0.40300000000000002</c:v>
                </c:pt>
                <c:pt idx="404">
                  <c:v>0.40400000000000008</c:v>
                </c:pt>
                <c:pt idx="405">
                  <c:v>0.40500000000000008</c:v>
                </c:pt>
                <c:pt idx="406">
                  <c:v>0.40600000000000008</c:v>
                </c:pt>
                <c:pt idx="407">
                  <c:v>0.40700000000000008</c:v>
                </c:pt>
                <c:pt idx="408">
                  <c:v>0.40800000000000008</c:v>
                </c:pt>
                <c:pt idx="409">
                  <c:v>0.40900000000000031</c:v>
                </c:pt>
                <c:pt idx="410">
                  <c:v>0.41000000000000031</c:v>
                </c:pt>
                <c:pt idx="411">
                  <c:v>0.41100000000000031</c:v>
                </c:pt>
                <c:pt idx="412">
                  <c:v>0.41200000000000031</c:v>
                </c:pt>
                <c:pt idx="413">
                  <c:v>0.41300000000000031</c:v>
                </c:pt>
                <c:pt idx="414">
                  <c:v>0.41400000000000031</c:v>
                </c:pt>
                <c:pt idx="415">
                  <c:v>0.41500000000000031</c:v>
                </c:pt>
                <c:pt idx="416">
                  <c:v>0.41600000000000031</c:v>
                </c:pt>
                <c:pt idx="417">
                  <c:v>0.41700000000000031</c:v>
                </c:pt>
                <c:pt idx="418">
                  <c:v>0.41800000000000032</c:v>
                </c:pt>
                <c:pt idx="419">
                  <c:v>0.41900000000000032</c:v>
                </c:pt>
                <c:pt idx="420">
                  <c:v>0.42000000000000032</c:v>
                </c:pt>
                <c:pt idx="421">
                  <c:v>0.42100000000000032</c:v>
                </c:pt>
                <c:pt idx="422">
                  <c:v>0.42200000000000032</c:v>
                </c:pt>
                <c:pt idx="423">
                  <c:v>0.42300000000000032</c:v>
                </c:pt>
                <c:pt idx="424">
                  <c:v>0.42400000000000032</c:v>
                </c:pt>
                <c:pt idx="425">
                  <c:v>0.42500000000000032</c:v>
                </c:pt>
                <c:pt idx="426">
                  <c:v>0.42600000000000032</c:v>
                </c:pt>
                <c:pt idx="427">
                  <c:v>0.42700000000000032</c:v>
                </c:pt>
                <c:pt idx="428">
                  <c:v>0.42800000000000032</c:v>
                </c:pt>
                <c:pt idx="429">
                  <c:v>0.42900000000000038</c:v>
                </c:pt>
                <c:pt idx="430">
                  <c:v>0.43000000000000038</c:v>
                </c:pt>
                <c:pt idx="431">
                  <c:v>0.43100000000000038</c:v>
                </c:pt>
                <c:pt idx="432">
                  <c:v>0.43200000000000038</c:v>
                </c:pt>
                <c:pt idx="433">
                  <c:v>0.43300000000000038</c:v>
                </c:pt>
                <c:pt idx="434">
                  <c:v>0.43400000000000138</c:v>
                </c:pt>
                <c:pt idx="435">
                  <c:v>0.43500000000000238</c:v>
                </c:pt>
                <c:pt idx="436">
                  <c:v>0.43600000000000338</c:v>
                </c:pt>
                <c:pt idx="437">
                  <c:v>0.43700000000000438</c:v>
                </c:pt>
                <c:pt idx="438">
                  <c:v>0.43800000000000461</c:v>
                </c:pt>
                <c:pt idx="439">
                  <c:v>0.43900000000000461</c:v>
                </c:pt>
                <c:pt idx="440">
                  <c:v>0.44</c:v>
                </c:pt>
                <c:pt idx="441">
                  <c:v>0.441</c:v>
                </c:pt>
                <c:pt idx="442">
                  <c:v>0.442</c:v>
                </c:pt>
                <c:pt idx="443">
                  <c:v>0.443</c:v>
                </c:pt>
                <c:pt idx="444">
                  <c:v>0.44400000000000001</c:v>
                </c:pt>
                <c:pt idx="445">
                  <c:v>0.44500000000000001</c:v>
                </c:pt>
                <c:pt idx="446">
                  <c:v>0.44600000000000001</c:v>
                </c:pt>
                <c:pt idx="447">
                  <c:v>0.44700000000000001</c:v>
                </c:pt>
                <c:pt idx="448">
                  <c:v>0.44800000000000001</c:v>
                </c:pt>
                <c:pt idx="449">
                  <c:v>0.44900000000000001</c:v>
                </c:pt>
                <c:pt idx="450">
                  <c:v>0.45</c:v>
                </c:pt>
                <c:pt idx="451">
                  <c:v>0.45100000000000001</c:v>
                </c:pt>
                <c:pt idx="452">
                  <c:v>0.45200000000000001</c:v>
                </c:pt>
                <c:pt idx="453">
                  <c:v>0.45300000000000001</c:v>
                </c:pt>
                <c:pt idx="454">
                  <c:v>0.45400000000000001</c:v>
                </c:pt>
                <c:pt idx="455">
                  <c:v>0.45500000000000002</c:v>
                </c:pt>
                <c:pt idx="456">
                  <c:v>0.45600000000000002</c:v>
                </c:pt>
                <c:pt idx="457">
                  <c:v>0.45700000000000002</c:v>
                </c:pt>
                <c:pt idx="458">
                  <c:v>0.45800000000000002</c:v>
                </c:pt>
                <c:pt idx="459">
                  <c:v>0.45900000000000002</c:v>
                </c:pt>
                <c:pt idx="460">
                  <c:v>0.46</c:v>
                </c:pt>
                <c:pt idx="461">
                  <c:v>0.46100000000000002</c:v>
                </c:pt>
                <c:pt idx="462">
                  <c:v>0.46200000000000002</c:v>
                </c:pt>
                <c:pt idx="463">
                  <c:v>0.46300000000000002</c:v>
                </c:pt>
                <c:pt idx="464">
                  <c:v>0.46400000000000002</c:v>
                </c:pt>
                <c:pt idx="465">
                  <c:v>0.46500000000000002</c:v>
                </c:pt>
                <c:pt idx="466">
                  <c:v>0.46600000000000008</c:v>
                </c:pt>
                <c:pt idx="467">
                  <c:v>0.46700000000000008</c:v>
                </c:pt>
                <c:pt idx="468">
                  <c:v>0.46800000000000008</c:v>
                </c:pt>
                <c:pt idx="469">
                  <c:v>0.46900000000000008</c:v>
                </c:pt>
                <c:pt idx="470">
                  <c:v>0.47000000000000008</c:v>
                </c:pt>
                <c:pt idx="471">
                  <c:v>0.47100000000000031</c:v>
                </c:pt>
                <c:pt idx="472">
                  <c:v>0.47200000000000031</c:v>
                </c:pt>
                <c:pt idx="473">
                  <c:v>0.47300000000000031</c:v>
                </c:pt>
                <c:pt idx="474">
                  <c:v>0.47400000000000031</c:v>
                </c:pt>
                <c:pt idx="475">
                  <c:v>0.47500000000000031</c:v>
                </c:pt>
                <c:pt idx="476">
                  <c:v>0.47600000000000031</c:v>
                </c:pt>
                <c:pt idx="477">
                  <c:v>0.47700000000000031</c:v>
                </c:pt>
                <c:pt idx="478">
                  <c:v>0.47800000000000031</c:v>
                </c:pt>
                <c:pt idx="479">
                  <c:v>0.47900000000000031</c:v>
                </c:pt>
                <c:pt idx="480">
                  <c:v>0.48000000000000032</c:v>
                </c:pt>
                <c:pt idx="481">
                  <c:v>0.48100000000000032</c:v>
                </c:pt>
                <c:pt idx="482">
                  <c:v>0.48200000000000032</c:v>
                </c:pt>
                <c:pt idx="483">
                  <c:v>0.48300000000000032</c:v>
                </c:pt>
                <c:pt idx="484">
                  <c:v>0.48400000000000032</c:v>
                </c:pt>
                <c:pt idx="485">
                  <c:v>0.48500000000000032</c:v>
                </c:pt>
                <c:pt idx="486">
                  <c:v>0.48600000000000032</c:v>
                </c:pt>
                <c:pt idx="487">
                  <c:v>0.48700000000000032</c:v>
                </c:pt>
                <c:pt idx="488">
                  <c:v>0.48800000000000032</c:v>
                </c:pt>
                <c:pt idx="489">
                  <c:v>0.48900000000000032</c:v>
                </c:pt>
                <c:pt idx="490">
                  <c:v>0.49000000000000032</c:v>
                </c:pt>
                <c:pt idx="491">
                  <c:v>0.49100000000000038</c:v>
                </c:pt>
                <c:pt idx="492">
                  <c:v>0.49200000000000038</c:v>
                </c:pt>
                <c:pt idx="493">
                  <c:v>0.49300000000000038</c:v>
                </c:pt>
                <c:pt idx="494">
                  <c:v>0.49400000000000038</c:v>
                </c:pt>
                <c:pt idx="495">
                  <c:v>0.49500000000000038</c:v>
                </c:pt>
                <c:pt idx="496">
                  <c:v>0.49600000000000088</c:v>
                </c:pt>
                <c:pt idx="497">
                  <c:v>0.49700000000000188</c:v>
                </c:pt>
                <c:pt idx="498">
                  <c:v>0.49800000000000288</c:v>
                </c:pt>
                <c:pt idx="499">
                  <c:v>0.49900000000000388</c:v>
                </c:pt>
                <c:pt idx="500">
                  <c:v>0.5</c:v>
                </c:pt>
                <c:pt idx="501">
                  <c:v>0.501</c:v>
                </c:pt>
                <c:pt idx="502">
                  <c:v>0.502</c:v>
                </c:pt>
                <c:pt idx="503">
                  <c:v>0.503</c:v>
                </c:pt>
                <c:pt idx="504">
                  <c:v>0.504</c:v>
                </c:pt>
                <c:pt idx="505">
                  <c:v>0.505</c:v>
                </c:pt>
                <c:pt idx="506">
                  <c:v>0.50600000000000001</c:v>
                </c:pt>
                <c:pt idx="507">
                  <c:v>0.50700000000000001</c:v>
                </c:pt>
                <c:pt idx="508">
                  <c:v>0.50800000000000001</c:v>
                </c:pt>
                <c:pt idx="509">
                  <c:v>0.50900000000000001</c:v>
                </c:pt>
                <c:pt idx="510">
                  <c:v>0.51</c:v>
                </c:pt>
                <c:pt idx="511">
                  <c:v>0.51100000000000001</c:v>
                </c:pt>
                <c:pt idx="512">
                  <c:v>0.51200000000000001</c:v>
                </c:pt>
                <c:pt idx="513">
                  <c:v>0.51300000000000001</c:v>
                </c:pt>
                <c:pt idx="514">
                  <c:v>0.51400000000000001</c:v>
                </c:pt>
                <c:pt idx="515">
                  <c:v>0.51500000000000001</c:v>
                </c:pt>
                <c:pt idx="516">
                  <c:v>0.51600000000000001</c:v>
                </c:pt>
                <c:pt idx="517">
                  <c:v>0.51700000000000002</c:v>
                </c:pt>
                <c:pt idx="518">
                  <c:v>0.51800000000000002</c:v>
                </c:pt>
                <c:pt idx="519">
                  <c:v>0.51900000000000002</c:v>
                </c:pt>
                <c:pt idx="520">
                  <c:v>0.52</c:v>
                </c:pt>
                <c:pt idx="521">
                  <c:v>0.52100000000000002</c:v>
                </c:pt>
                <c:pt idx="522">
                  <c:v>0.52200000000000002</c:v>
                </c:pt>
                <c:pt idx="523">
                  <c:v>0.52300000000000002</c:v>
                </c:pt>
                <c:pt idx="524">
                  <c:v>0.52400000000000002</c:v>
                </c:pt>
                <c:pt idx="525">
                  <c:v>0.52500000000000002</c:v>
                </c:pt>
                <c:pt idx="526">
                  <c:v>0.52600000000000002</c:v>
                </c:pt>
                <c:pt idx="527">
                  <c:v>0.52700000000000002</c:v>
                </c:pt>
                <c:pt idx="528">
                  <c:v>0.52800000000000002</c:v>
                </c:pt>
                <c:pt idx="529">
                  <c:v>0.52900000000000003</c:v>
                </c:pt>
                <c:pt idx="530">
                  <c:v>0.53</c:v>
                </c:pt>
                <c:pt idx="531">
                  <c:v>0.53100000000000003</c:v>
                </c:pt>
                <c:pt idx="532">
                  <c:v>0.53200000000000003</c:v>
                </c:pt>
                <c:pt idx="533">
                  <c:v>0.53300000000000003</c:v>
                </c:pt>
                <c:pt idx="534">
                  <c:v>0.53400000000000003</c:v>
                </c:pt>
                <c:pt idx="535">
                  <c:v>0.53500000000000003</c:v>
                </c:pt>
                <c:pt idx="536">
                  <c:v>0.53600000000000003</c:v>
                </c:pt>
                <c:pt idx="537">
                  <c:v>0.53700000000000003</c:v>
                </c:pt>
                <c:pt idx="538">
                  <c:v>0.53800000000000003</c:v>
                </c:pt>
                <c:pt idx="539">
                  <c:v>0.53900000000000003</c:v>
                </c:pt>
                <c:pt idx="540">
                  <c:v>0.54</c:v>
                </c:pt>
                <c:pt idx="541">
                  <c:v>0.54100000000000004</c:v>
                </c:pt>
                <c:pt idx="542">
                  <c:v>0.54200000000000004</c:v>
                </c:pt>
                <c:pt idx="543">
                  <c:v>0.54300000000000004</c:v>
                </c:pt>
                <c:pt idx="544">
                  <c:v>0.54400000000000004</c:v>
                </c:pt>
                <c:pt idx="545">
                  <c:v>0.54500000000000004</c:v>
                </c:pt>
                <c:pt idx="546">
                  <c:v>0.54600000000000004</c:v>
                </c:pt>
                <c:pt idx="547">
                  <c:v>0.54700000000000004</c:v>
                </c:pt>
                <c:pt idx="548">
                  <c:v>0.54800000000000004</c:v>
                </c:pt>
                <c:pt idx="549">
                  <c:v>0.54900000000000004</c:v>
                </c:pt>
                <c:pt idx="550">
                  <c:v>0.55000000000000004</c:v>
                </c:pt>
                <c:pt idx="551">
                  <c:v>0.55100000000000005</c:v>
                </c:pt>
                <c:pt idx="552">
                  <c:v>0.55200000000000005</c:v>
                </c:pt>
                <c:pt idx="553">
                  <c:v>0.55300000000000005</c:v>
                </c:pt>
                <c:pt idx="554">
                  <c:v>0.55400000000000005</c:v>
                </c:pt>
                <c:pt idx="555">
                  <c:v>0.55500000000000005</c:v>
                </c:pt>
                <c:pt idx="556">
                  <c:v>0.55600000000000005</c:v>
                </c:pt>
                <c:pt idx="557">
                  <c:v>0.55700000000000005</c:v>
                </c:pt>
                <c:pt idx="558">
                  <c:v>0.55800000000000005</c:v>
                </c:pt>
                <c:pt idx="559">
                  <c:v>0.55900000000000005</c:v>
                </c:pt>
                <c:pt idx="560">
                  <c:v>0.56000000000000005</c:v>
                </c:pt>
                <c:pt idx="561">
                  <c:v>0.56100000000000005</c:v>
                </c:pt>
                <c:pt idx="562">
                  <c:v>0.56200000000000061</c:v>
                </c:pt>
                <c:pt idx="563">
                  <c:v>0.56299999999999994</c:v>
                </c:pt>
                <c:pt idx="564">
                  <c:v>0.56399999999999995</c:v>
                </c:pt>
                <c:pt idx="565">
                  <c:v>0.56499999999999995</c:v>
                </c:pt>
                <c:pt idx="566">
                  <c:v>0.56599999999999995</c:v>
                </c:pt>
                <c:pt idx="567">
                  <c:v>0.56699999999999995</c:v>
                </c:pt>
                <c:pt idx="568">
                  <c:v>0.56799999999999995</c:v>
                </c:pt>
                <c:pt idx="569">
                  <c:v>0.56899999999999995</c:v>
                </c:pt>
                <c:pt idx="570">
                  <c:v>0.56999999999999995</c:v>
                </c:pt>
                <c:pt idx="571">
                  <c:v>0.57099999999999995</c:v>
                </c:pt>
                <c:pt idx="572">
                  <c:v>0.57199999999999995</c:v>
                </c:pt>
                <c:pt idx="573">
                  <c:v>0.57299999999999995</c:v>
                </c:pt>
                <c:pt idx="574">
                  <c:v>0.57399999999999995</c:v>
                </c:pt>
                <c:pt idx="575">
                  <c:v>0.57500000000000062</c:v>
                </c:pt>
                <c:pt idx="576">
                  <c:v>0.57600000000000062</c:v>
                </c:pt>
                <c:pt idx="577">
                  <c:v>0.57700000000000062</c:v>
                </c:pt>
                <c:pt idx="578">
                  <c:v>0.57800000000000062</c:v>
                </c:pt>
                <c:pt idx="579">
                  <c:v>0.57900000000000063</c:v>
                </c:pt>
                <c:pt idx="580">
                  <c:v>0.58000000000000007</c:v>
                </c:pt>
                <c:pt idx="581">
                  <c:v>0.58099999999999996</c:v>
                </c:pt>
                <c:pt idx="582">
                  <c:v>0.58199999999999996</c:v>
                </c:pt>
                <c:pt idx="583">
                  <c:v>0.58299999999999996</c:v>
                </c:pt>
                <c:pt idx="584">
                  <c:v>0.58399999999999996</c:v>
                </c:pt>
                <c:pt idx="585">
                  <c:v>0.58499999999999996</c:v>
                </c:pt>
                <c:pt idx="586">
                  <c:v>0.58599999999999997</c:v>
                </c:pt>
                <c:pt idx="587">
                  <c:v>0.58699999999999997</c:v>
                </c:pt>
                <c:pt idx="588">
                  <c:v>0.58799999999999997</c:v>
                </c:pt>
                <c:pt idx="589">
                  <c:v>0.58899999999999997</c:v>
                </c:pt>
                <c:pt idx="590">
                  <c:v>0.59</c:v>
                </c:pt>
                <c:pt idx="591">
                  <c:v>0.59099999999999997</c:v>
                </c:pt>
                <c:pt idx="592">
                  <c:v>0.59199999999999997</c:v>
                </c:pt>
                <c:pt idx="593">
                  <c:v>0.59299999999999997</c:v>
                </c:pt>
                <c:pt idx="594">
                  <c:v>0.59399999999999997</c:v>
                </c:pt>
                <c:pt idx="595">
                  <c:v>0.59499999999999997</c:v>
                </c:pt>
                <c:pt idx="596">
                  <c:v>0.59599999999999997</c:v>
                </c:pt>
                <c:pt idx="597">
                  <c:v>0.59699999999999998</c:v>
                </c:pt>
                <c:pt idx="598">
                  <c:v>0.59799999999999998</c:v>
                </c:pt>
                <c:pt idx="599">
                  <c:v>0.59899999999999998</c:v>
                </c:pt>
                <c:pt idx="600">
                  <c:v>0.60000000000000064</c:v>
                </c:pt>
                <c:pt idx="601">
                  <c:v>0.60100000000000064</c:v>
                </c:pt>
                <c:pt idx="602">
                  <c:v>0.60200000000000065</c:v>
                </c:pt>
                <c:pt idx="603">
                  <c:v>0.60300000000000065</c:v>
                </c:pt>
                <c:pt idx="604">
                  <c:v>0.60400000000000065</c:v>
                </c:pt>
                <c:pt idx="605">
                  <c:v>0.60500000000000065</c:v>
                </c:pt>
                <c:pt idx="606">
                  <c:v>0.60600000000000065</c:v>
                </c:pt>
                <c:pt idx="607">
                  <c:v>0.60700000000000065</c:v>
                </c:pt>
                <c:pt idx="608">
                  <c:v>0.60800000000000065</c:v>
                </c:pt>
                <c:pt idx="609">
                  <c:v>0.60900000000000065</c:v>
                </c:pt>
                <c:pt idx="610">
                  <c:v>0.61000000000000065</c:v>
                </c:pt>
                <c:pt idx="611">
                  <c:v>0.61100000000000065</c:v>
                </c:pt>
                <c:pt idx="612">
                  <c:v>0.61200000000000065</c:v>
                </c:pt>
                <c:pt idx="613">
                  <c:v>0.61300000000000165</c:v>
                </c:pt>
                <c:pt idx="614">
                  <c:v>0.61400000000000265</c:v>
                </c:pt>
                <c:pt idx="615">
                  <c:v>0.61500000000000365</c:v>
                </c:pt>
                <c:pt idx="616">
                  <c:v>0.61600000000000465</c:v>
                </c:pt>
                <c:pt idx="617">
                  <c:v>0.61700000000000665</c:v>
                </c:pt>
                <c:pt idx="618">
                  <c:v>0.61800000000000765</c:v>
                </c:pt>
                <c:pt idx="619">
                  <c:v>0.61900000000000865</c:v>
                </c:pt>
                <c:pt idx="620">
                  <c:v>0.62000000000000921</c:v>
                </c:pt>
                <c:pt idx="621">
                  <c:v>0.62100000000000921</c:v>
                </c:pt>
                <c:pt idx="622">
                  <c:v>0.62200000000000921</c:v>
                </c:pt>
                <c:pt idx="623">
                  <c:v>0.62300000000000921</c:v>
                </c:pt>
                <c:pt idx="624">
                  <c:v>0.62400000000000921</c:v>
                </c:pt>
                <c:pt idx="625">
                  <c:v>0.62500000000000933</c:v>
                </c:pt>
                <c:pt idx="626">
                  <c:v>0.62600000000000944</c:v>
                </c:pt>
                <c:pt idx="627">
                  <c:v>0.62700000000000955</c:v>
                </c:pt>
                <c:pt idx="628">
                  <c:v>0.62800000000000966</c:v>
                </c:pt>
                <c:pt idx="629">
                  <c:v>0.62900000000000977</c:v>
                </c:pt>
                <c:pt idx="630">
                  <c:v>0.63000000000000989</c:v>
                </c:pt>
                <c:pt idx="631">
                  <c:v>0.63100000000001</c:v>
                </c:pt>
                <c:pt idx="632">
                  <c:v>0.63200000000001011</c:v>
                </c:pt>
                <c:pt idx="633">
                  <c:v>0.63300000000001033</c:v>
                </c:pt>
                <c:pt idx="634">
                  <c:v>0.63400000000001033</c:v>
                </c:pt>
                <c:pt idx="635">
                  <c:v>0.63500000000001033</c:v>
                </c:pt>
                <c:pt idx="636">
                  <c:v>0.63600000000001033</c:v>
                </c:pt>
                <c:pt idx="637">
                  <c:v>0.63700000000001034</c:v>
                </c:pt>
                <c:pt idx="638">
                  <c:v>0.63800000000001034</c:v>
                </c:pt>
                <c:pt idx="639">
                  <c:v>0.63900000000001034</c:v>
                </c:pt>
                <c:pt idx="640">
                  <c:v>0.64000000000001034</c:v>
                </c:pt>
                <c:pt idx="641">
                  <c:v>0.64100000000001034</c:v>
                </c:pt>
                <c:pt idx="642">
                  <c:v>0.64200000000001034</c:v>
                </c:pt>
                <c:pt idx="643">
                  <c:v>0.64300000000001034</c:v>
                </c:pt>
                <c:pt idx="644">
                  <c:v>0.64400000000001034</c:v>
                </c:pt>
                <c:pt idx="645">
                  <c:v>0.64500000000001034</c:v>
                </c:pt>
                <c:pt idx="646">
                  <c:v>0.64600000000001034</c:v>
                </c:pt>
                <c:pt idx="647">
                  <c:v>0.64700000000001034</c:v>
                </c:pt>
                <c:pt idx="648">
                  <c:v>0.64800000000001035</c:v>
                </c:pt>
                <c:pt idx="649">
                  <c:v>0.64900000000001035</c:v>
                </c:pt>
                <c:pt idx="650">
                  <c:v>0.65000000000001046</c:v>
                </c:pt>
                <c:pt idx="651">
                  <c:v>0.65100000000001068</c:v>
                </c:pt>
                <c:pt idx="652">
                  <c:v>0.65200000000001079</c:v>
                </c:pt>
                <c:pt idx="653">
                  <c:v>0.65300000000001091</c:v>
                </c:pt>
                <c:pt idx="654">
                  <c:v>0.65400000000001102</c:v>
                </c:pt>
                <c:pt idx="655">
                  <c:v>0.65500000000001113</c:v>
                </c:pt>
                <c:pt idx="656">
                  <c:v>0.65600000000001135</c:v>
                </c:pt>
                <c:pt idx="657">
                  <c:v>0.65700000000001146</c:v>
                </c:pt>
                <c:pt idx="658">
                  <c:v>0.65800000000001169</c:v>
                </c:pt>
                <c:pt idx="659">
                  <c:v>0.6590000000000118</c:v>
                </c:pt>
                <c:pt idx="660">
                  <c:v>0.66000000000001191</c:v>
                </c:pt>
                <c:pt idx="661">
                  <c:v>0.66100000000001191</c:v>
                </c:pt>
                <c:pt idx="662">
                  <c:v>0.66200000000001191</c:v>
                </c:pt>
                <c:pt idx="663">
                  <c:v>0.66300000000001191</c:v>
                </c:pt>
                <c:pt idx="664">
                  <c:v>0.66400000000001191</c:v>
                </c:pt>
                <c:pt idx="665">
                  <c:v>0.66500000000001191</c:v>
                </c:pt>
                <c:pt idx="666">
                  <c:v>0.66600000000001192</c:v>
                </c:pt>
                <c:pt idx="667">
                  <c:v>0.66700000000001192</c:v>
                </c:pt>
                <c:pt idx="668">
                  <c:v>0.66800000000001192</c:v>
                </c:pt>
                <c:pt idx="669">
                  <c:v>0.66900000000001192</c:v>
                </c:pt>
                <c:pt idx="670">
                  <c:v>0.67000000000001192</c:v>
                </c:pt>
                <c:pt idx="671">
                  <c:v>0.67100000000001192</c:v>
                </c:pt>
                <c:pt idx="672">
                  <c:v>0.67200000000001192</c:v>
                </c:pt>
                <c:pt idx="673">
                  <c:v>0.67300000000001192</c:v>
                </c:pt>
                <c:pt idx="674">
                  <c:v>0.67400000000001192</c:v>
                </c:pt>
                <c:pt idx="675">
                  <c:v>0.67500000000001192</c:v>
                </c:pt>
                <c:pt idx="676">
                  <c:v>0.67600000000001192</c:v>
                </c:pt>
                <c:pt idx="677">
                  <c:v>0.67700000000001193</c:v>
                </c:pt>
                <c:pt idx="678">
                  <c:v>0.67800000000001193</c:v>
                </c:pt>
                <c:pt idx="679">
                  <c:v>0.67900000000001193</c:v>
                </c:pt>
                <c:pt idx="680">
                  <c:v>0.68</c:v>
                </c:pt>
                <c:pt idx="681">
                  <c:v>0.68100000000000005</c:v>
                </c:pt>
                <c:pt idx="682">
                  <c:v>0.68200000000000005</c:v>
                </c:pt>
                <c:pt idx="683">
                  <c:v>0.68300000000000005</c:v>
                </c:pt>
                <c:pt idx="684">
                  <c:v>0.68400000000000005</c:v>
                </c:pt>
                <c:pt idx="685">
                  <c:v>0.68500000000000005</c:v>
                </c:pt>
                <c:pt idx="686">
                  <c:v>0.68600000000000005</c:v>
                </c:pt>
                <c:pt idx="687">
                  <c:v>0.68700000000000061</c:v>
                </c:pt>
                <c:pt idx="688">
                  <c:v>0.68799999999999994</c:v>
                </c:pt>
                <c:pt idx="689">
                  <c:v>0.68899999999999995</c:v>
                </c:pt>
                <c:pt idx="690">
                  <c:v>0.69000000000000061</c:v>
                </c:pt>
                <c:pt idx="691">
                  <c:v>0.69099999999999995</c:v>
                </c:pt>
                <c:pt idx="692">
                  <c:v>0.69199999999999995</c:v>
                </c:pt>
                <c:pt idx="693">
                  <c:v>0.69299999999999995</c:v>
                </c:pt>
                <c:pt idx="694">
                  <c:v>0.69399999999999995</c:v>
                </c:pt>
                <c:pt idx="695">
                  <c:v>0.69499999999999995</c:v>
                </c:pt>
                <c:pt idx="696">
                  <c:v>0.69599999999999995</c:v>
                </c:pt>
                <c:pt idx="697">
                  <c:v>0.69699999999999995</c:v>
                </c:pt>
                <c:pt idx="698">
                  <c:v>0.69799999999999995</c:v>
                </c:pt>
                <c:pt idx="699">
                  <c:v>0.69899999999999995</c:v>
                </c:pt>
                <c:pt idx="700">
                  <c:v>0.70000000000000062</c:v>
                </c:pt>
                <c:pt idx="701">
                  <c:v>0.70100000000000062</c:v>
                </c:pt>
                <c:pt idx="702">
                  <c:v>0.70200000000000062</c:v>
                </c:pt>
                <c:pt idx="703">
                  <c:v>0.70300000000000062</c:v>
                </c:pt>
                <c:pt idx="704">
                  <c:v>0.70400000000000063</c:v>
                </c:pt>
                <c:pt idx="705">
                  <c:v>0.70500000000000063</c:v>
                </c:pt>
                <c:pt idx="706">
                  <c:v>0.70600000000000063</c:v>
                </c:pt>
                <c:pt idx="707">
                  <c:v>0.70700000000000063</c:v>
                </c:pt>
                <c:pt idx="708">
                  <c:v>0.70800000000000063</c:v>
                </c:pt>
                <c:pt idx="709">
                  <c:v>0.70900000000000063</c:v>
                </c:pt>
                <c:pt idx="710">
                  <c:v>0.71000000000000063</c:v>
                </c:pt>
                <c:pt idx="711">
                  <c:v>0.71100000000000063</c:v>
                </c:pt>
                <c:pt idx="712">
                  <c:v>0.71200000000000063</c:v>
                </c:pt>
                <c:pt idx="713">
                  <c:v>0.71300000000000063</c:v>
                </c:pt>
                <c:pt idx="714">
                  <c:v>0.71400000000000063</c:v>
                </c:pt>
                <c:pt idx="715">
                  <c:v>0.71500000000000064</c:v>
                </c:pt>
                <c:pt idx="716">
                  <c:v>0.71600000000000064</c:v>
                </c:pt>
                <c:pt idx="717">
                  <c:v>0.71700000000000064</c:v>
                </c:pt>
                <c:pt idx="718">
                  <c:v>0.71800000000000064</c:v>
                </c:pt>
                <c:pt idx="719">
                  <c:v>0.71900000000000064</c:v>
                </c:pt>
                <c:pt idx="720">
                  <c:v>0.72000000000000064</c:v>
                </c:pt>
                <c:pt idx="721">
                  <c:v>0.72100000000000064</c:v>
                </c:pt>
                <c:pt idx="722">
                  <c:v>0.72200000000000064</c:v>
                </c:pt>
                <c:pt idx="723">
                  <c:v>0.72300000000000064</c:v>
                </c:pt>
                <c:pt idx="724">
                  <c:v>0.72400000000000064</c:v>
                </c:pt>
                <c:pt idx="725">
                  <c:v>0.72500000000000064</c:v>
                </c:pt>
                <c:pt idx="726">
                  <c:v>0.72600000000000064</c:v>
                </c:pt>
                <c:pt idx="727">
                  <c:v>0.72700000000000065</c:v>
                </c:pt>
                <c:pt idx="728">
                  <c:v>0.72800000000000065</c:v>
                </c:pt>
                <c:pt idx="729">
                  <c:v>0.72900000000000065</c:v>
                </c:pt>
                <c:pt idx="730">
                  <c:v>0.73000000000000065</c:v>
                </c:pt>
                <c:pt idx="731">
                  <c:v>0.73100000000000065</c:v>
                </c:pt>
                <c:pt idx="732">
                  <c:v>0.73200000000000065</c:v>
                </c:pt>
                <c:pt idx="733">
                  <c:v>0.73300000000000065</c:v>
                </c:pt>
                <c:pt idx="734">
                  <c:v>0.73400000000000065</c:v>
                </c:pt>
                <c:pt idx="735">
                  <c:v>0.73500000000000065</c:v>
                </c:pt>
                <c:pt idx="736">
                  <c:v>0.73600000000000065</c:v>
                </c:pt>
                <c:pt idx="737">
                  <c:v>0.73700000000000065</c:v>
                </c:pt>
                <c:pt idx="738">
                  <c:v>0.73800000000000165</c:v>
                </c:pt>
                <c:pt idx="739">
                  <c:v>0.73900000000000265</c:v>
                </c:pt>
                <c:pt idx="740">
                  <c:v>0.74000000000000365</c:v>
                </c:pt>
                <c:pt idx="741">
                  <c:v>0.74100000000000465</c:v>
                </c:pt>
                <c:pt idx="742">
                  <c:v>0.74200000000000665</c:v>
                </c:pt>
                <c:pt idx="743">
                  <c:v>0.74300000000000765</c:v>
                </c:pt>
                <c:pt idx="744">
                  <c:v>0.74400000000000865</c:v>
                </c:pt>
                <c:pt idx="745">
                  <c:v>0.74500000000000921</c:v>
                </c:pt>
                <c:pt idx="746">
                  <c:v>0.74600000000000921</c:v>
                </c:pt>
                <c:pt idx="747">
                  <c:v>0.74700000000000921</c:v>
                </c:pt>
                <c:pt idx="748">
                  <c:v>0.74800000000000921</c:v>
                </c:pt>
                <c:pt idx="749">
                  <c:v>0.74900000000000921</c:v>
                </c:pt>
                <c:pt idx="750">
                  <c:v>0.75000000000000933</c:v>
                </c:pt>
                <c:pt idx="751">
                  <c:v>0.75100000000000944</c:v>
                </c:pt>
                <c:pt idx="752">
                  <c:v>0.75200000000000955</c:v>
                </c:pt>
                <c:pt idx="753">
                  <c:v>0.75300000000000966</c:v>
                </c:pt>
                <c:pt idx="754">
                  <c:v>0.75400000000000977</c:v>
                </c:pt>
                <c:pt idx="755">
                  <c:v>0.75500000000000989</c:v>
                </c:pt>
              </c:numCache>
            </c:numRef>
          </c:xVal>
          <c:yVal>
            <c:numRef>
              <c:f>'raw ECG data'!$B$2:$B$947</c:f>
              <c:numCache>
                <c:formatCode>General</c:formatCode>
                <c:ptCount val="946"/>
                <c:pt idx="0">
                  <c:v>4.38541E-2</c:v>
                </c:pt>
                <c:pt idx="1">
                  <c:v>7.933650000000167E-2</c:v>
                </c:pt>
                <c:pt idx="2">
                  <c:v>0.127884</c:v>
                </c:pt>
                <c:pt idx="3">
                  <c:v>0.18132300000000001</c:v>
                </c:pt>
                <c:pt idx="4">
                  <c:v>0.22749600000000245</c:v>
                </c:pt>
                <c:pt idx="5">
                  <c:v>0.25636000000000031</c:v>
                </c:pt>
                <c:pt idx="6">
                  <c:v>0.26356600000000002</c:v>
                </c:pt>
                <c:pt idx="7">
                  <c:v>0.25014299999999995</c:v>
                </c:pt>
                <c:pt idx="8">
                  <c:v>0.22055900000000001</c:v>
                </c:pt>
                <c:pt idx="9">
                  <c:v>0.18070200000000144</c:v>
                </c:pt>
                <c:pt idx="10">
                  <c:v>0.13629900000000245</c:v>
                </c:pt>
                <c:pt idx="11">
                  <c:v>9.1974700000000006E-2</c:v>
                </c:pt>
                <c:pt idx="12">
                  <c:v>5.0996700000000124E-2</c:v>
                </c:pt>
                <c:pt idx="13">
                  <c:v>1.5473900000000001E-2</c:v>
                </c:pt>
                <c:pt idx="14">
                  <c:v>-1.3442900000000001E-2</c:v>
                </c:pt>
                <c:pt idx="15">
                  <c:v>-3.5356699999999998E-2</c:v>
                </c:pt>
                <c:pt idx="16">
                  <c:v>-5.0375999999999997E-2</c:v>
                </c:pt>
                <c:pt idx="17">
                  <c:v>-5.9012900000001804E-2</c:v>
                </c:pt>
                <c:pt idx="18">
                  <c:v>-6.2066500000001149E-2</c:v>
                </c:pt>
                <c:pt idx="19">
                  <c:v>-6.0469500000000002E-2</c:v>
                </c:pt>
                <c:pt idx="20">
                  <c:v>-5.5199999999999999E-2</c:v>
                </c:pt>
                <c:pt idx="21">
                  <c:v>-4.7233799999999999E-2</c:v>
                </c:pt>
                <c:pt idx="22">
                  <c:v>-3.7518900000000001E-2</c:v>
                </c:pt>
                <c:pt idx="23">
                  <c:v>-2.6932200000000052E-2</c:v>
                </c:pt>
                <c:pt idx="24">
                  <c:v>-1.6299500000000001E-2</c:v>
                </c:pt>
                <c:pt idx="25">
                  <c:v>-6.3807500000000114E-3</c:v>
                </c:pt>
                <c:pt idx="26">
                  <c:v>2.2727900000000445E-3</c:v>
                </c:pt>
                <c:pt idx="27">
                  <c:v>9.3596600000002451E-3</c:v>
                </c:pt>
                <c:pt idx="28">
                  <c:v>1.4705900000000001E-2</c:v>
                </c:pt>
                <c:pt idx="29">
                  <c:v>1.8158500000000001E-2</c:v>
                </c:pt>
                <c:pt idx="30">
                  <c:v>1.9609900000000003E-2</c:v>
                </c:pt>
                <c:pt idx="31">
                  <c:v>1.9100400000000337E-2</c:v>
                </c:pt>
                <c:pt idx="32">
                  <c:v>1.6847500000000324E-2</c:v>
                </c:pt>
                <c:pt idx="33">
                  <c:v>1.3119E-2</c:v>
                </c:pt>
                <c:pt idx="34">
                  <c:v>8.0727000000000767E-3</c:v>
                </c:pt>
                <c:pt idx="35">
                  <c:v>1.7859099999999999E-3</c:v>
                </c:pt>
                <c:pt idx="36">
                  <c:v>-5.5889099999999999E-3</c:v>
                </c:pt>
                <c:pt idx="37">
                  <c:v>-1.38262E-2</c:v>
                </c:pt>
                <c:pt idx="38">
                  <c:v>-2.2705599999999999E-2</c:v>
                </c:pt>
                <c:pt idx="39">
                  <c:v>-3.1920999999999998E-2</c:v>
                </c:pt>
                <c:pt idx="40">
                  <c:v>-4.1018499999999999E-2</c:v>
                </c:pt>
                <c:pt idx="41">
                  <c:v>-4.9570500000000003E-2</c:v>
                </c:pt>
                <c:pt idx="42">
                  <c:v>-5.7377100000000014E-2</c:v>
                </c:pt>
                <c:pt idx="43">
                  <c:v>-6.4422199999999999E-2</c:v>
                </c:pt>
                <c:pt idx="44">
                  <c:v>-7.0723200000000014E-2</c:v>
                </c:pt>
                <c:pt idx="45">
                  <c:v>-7.6324199999999995E-2</c:v>
                </c:pt>
                <c:pt idx="46">
                  <c:v>-8.1256500000000023E-2</c:v>
                </c:pt>
                <c:pt idx="47">
                  <c:v>-8.54795E-2</c:v>
                </c:pt>
                <c:pt idx="48">
                  <c:v>-8.8950200000000063E-2</c:v>
                </c:pt>
                <c:pt idx="49">
                  <c:v>-9.1654100000000266E-2</c:v>
                </c:pt>
                <c:pt idx="50">
                  <c:v>-9.3577200000000207E-2</c:v>
                </c:pt>
                <c:pt idx="51">
                  <c:v>-9.470070000000004E-2</c:v>
                </c:pt>
                <c:pt idx="52">
                  <c:v>-9.5001200000000022E-2</c:v>
                </c:pt>
                <c:pt idx="53">
                  <c:v>-9.4426500000000066E-2</c:v>
                </c:pt>
                <c:pt idx="54">
                  <c:v>-9.2936000000000005E-2</c:v>
                </c:pt>
                <c:pt idx="55">
                  <c:v>-9.0590100000000048E-2</c:v>
                </c:pt>
                <c:pt idx="56">
                  <c:v>-8.7557900000000743E-2</c:v>
                </c:pt>
                <c:pt idx="57">
                  <c:v>-8.4101400000000007E-2</c:v>
                </c:pt>
                <c:pt idx="58">
                  <c:v>-8.0537700000000004E-2</c:v>
                </c:pt>
                <c:pt idx="59">
                  <c:v>-7.7120599999999997E-2</c:v>
                </c:pt>
                <c:pt idx="60">
                  <c:v>-7.3956800000000003E-2</c:v>
                </c:pt>
                <c:pt idx="61">
                  <c:v>-7.1063600000000032E-2</c:v>
                </c:pt>
                <c:pt idx="62">
                  <c:v>-6.84554E-2</c:v>
                </c:pt>
                <c:pt idx="63">
                  <c:v>-6.6097400000000014E-2</c:v>
                </c:pt>
                <c:pt idx="64">
                  <c:v>-6.3880900000000004E-2</c:v>
                </c:pt>
                <c:pt idx="65">
                  <c:v>-6.1730399999999998E-2</c:v>
                </c:pt>
                <c:pt idx="66">
                  <c:v>-5.9635700000000014E-2</c:v>
                </c:pt>
                <c:pt idx="67">
                  <c:v>-5.7575799999999996E-2</c:v>
                </c:pt>
                <c:pt idx="68">
                  <c:v>-5.5465000000000014E-2</c:v>
                </c:pt>
                <c:pt idx="69">
                  <c:v>-5.3197300000000003E-2</c:v>
                </c:pt>
                <c:pt idx="70">
                  <c:v>-5.0701800000000012E-2</c:v>
                </c:pt>
                <c:pt idx="71">
                  <c:v>-4.7912100000000034E-2</c:v>
                </c:pt>
                <c:pt idx="72">
                  <c:v>-4.4840700000000004E-2</c:v>
                </c:pt>
                <c:pt idx="73">
                  <c:v>-4.1675699999999975E-2</c:v>
                </c:pt>
                <c:pt idx="74">
                  <c:v>-3.8660399999999998E-2</c:v>
                </c:pt>
                <c:pt idx="75">
                  <c:v>-3.5975100000000051E-2</c:v>
                </c:pt>
                <c:pt idx="76">
                  <c:v>-3.3698899999999997E-2</c:v>
                </c:pt>
                <c:pt idx="77">
                  <c:v>-3.1799300000000016E-2</c:v>
                </c:pt>
                <c:pt idx="78">
                  <c:v>-3.0145100000000011E-2</c:v>
                </c:pt>
                <c:pt idx="79">
                  <c:v>-2.8550699999999977E-2</c:v>
                </c:pt>
                <c:pt idx="80">
                  <c:v>-2.6882099999999999E-2</c:v>
                </c:pt>
                <c:pt idx="81">
                  <c:v>-2.509080000000001E-2</c:v>
                </c:pt>
                <c:pt idx="82">
                  <c:v>-2.3214499999999968E-2</c:v>
                </c:pt>
                <c:pt idx="83">
                  <c:v>-2.13549E-2</c:v>
                </c:pt>
                <c:pt idx="84">
                  <c:v>-1.9544900000000021E-2</c:v>
                </c:pt>
                <c:pt idx="85">
                  <c:v>-1.77649E-2</c:v>
                </c:pt>
                <c:pt idx="86">
                  <c:v>-1.6070800000000003E-2</c:v>
                </c:pt>
                <c:pt idx="87">
                  <c:v>-1.45358E-2</c:v>
                </c:pt>
                <c:pt idx="88">
                  <c:v>-1.3172400000000001E-2</c:v>
                </c:pt>
                <c:pt idx="89">
                  <c:v>-1.1980800000000348E-2</c:v>
                </c:pt>
                <c:pt idx="90">
                  <c:v>-1.09482E-2</c:v>
                </c:pt>
                <c:pt idx="91">
                  <c:v>-9.9734800000003034E-3</c:v>
                </c:pt>
                <c:pt idx="92">
                  <c:v>-8.9240200000000013E-3</c:v>
                </c:pt>
                <c:pt idx="93">
                  <c:v>-7.7432300000001555E-3</c:v>
                </c:pt>
                <c:pt idx="94">
                  <c:v>-6.4169200000000134E-3</c:v>
                </c:pt>
                <c:pt idx="95">
                  <c:v>-4.8765300000000004E-3</c:v>
                </c:pt>
                <c:pt idx="96">
                  <c:v>-3.0136500000000001E-3</c:v>
                </c:pt>
                <c:pt idx="97">
                  <c:v>-8.1059100000000048E-4</c:v>
                </c:pt>
                <c:pt idx="98">
                  <c:v>1.6368900000000041E-3</c:v>
                </c:pt>
                <c:pt idx="99">
                  <c:v>4.1708400000000133E-3</c:v>
                </c:pt>
                <c:pt idx="100">
                  <c:v>6.5930900000000124E-3</c:v>
                </c:pt>
                <c:pt idx="101">
                  <c:v>8.7336000000000028E-3</c:v>
                </c:pt>
                <c:pt idx="102">
                  <c:v>1.0503300000000005E-2</c:v>
                </c:pt>
                <c:pt idx="103">
                  <c:v>1.1891000000000021E-2</c:v>
                </c:pt>
                <c:pt idx="104">
                  <c:v>1.2930700000000003E-2</c:v>
                </c:pt>
                <c:pt idx="105">
                  <c:v>1.3651800000000163E-2</c:v>
                </c:pt>
                <c:pt idx="106">
                  <c:v>1.4121699999999999E-2</c:v>
                </c:pt>
                <c:pt idx="107">
                  <c:v>1.45092E-2</c:v>
                </c:pt>
                <c:pt idx="108">
                  <c:v>1.4977499999999998E-2</c:v>
                </c:pt>
                <c:pt idx="109">
                  <c:v>1.5616100000000001E-2</c:v>
                </c:pt>
                <c:pt idx="110">
                  <c:v>1.6467400000000083E-2</c:v>
                </c:pt>
                <c:pt idx="111">
                  <c:v>1.74629E-2</c:v>
                </c:pt>
                <c:pt idx="112">
                  <c:v>1.84093E-2</c:v>
                </c:pt>
                <c:pt idx="113">
                  <c:v>1.910950000000031E-2</c:v>
                </c:pt>
                <c:pt idx="114">
                  <c:v>1.9494800000000301E-2</c:v>
                </c:pt>
                <c:pt idx="115">
                  <c:v>1.9626299999999999E-2</c:v>
                </c:pt>
                <c:pt idx="116">
                  <c:v>1.9564000000000314E-2</c:v>
                </c:pt>
                <c:pt idx="117">
                  <c:v>1.9309400000000101E-2</c:v>
                </c:pt>
                <c:pt idx="118">
                  <c:v>1.8888400000000041E-2</c:v>
                </c:pt>
                <c:pt idx="119">
                  <c:v>1.8379400000000001E-2</c:v>
                </c:pt>
                <c:pt idx="120">
                  <c:v>1.7849900000000002E-2</c:v>
                </c:pt>
                <c:pt idx="121">
                  <c:v>1.7342300000000001E-2</c:v>
                </c:pt>
                <c:pt idx="122">
                  <c:v>1.6867400000000261E-2</c:v>
                </c:pt>
                <c:pt idx="123">
                  <c:v>1.6350699999999999E-2</c:v>
                </c:pt>
                <c:pt idx="124">
                  <c:v>1.56442E-2</c:v>
                </c:pt>
                <c:pt idx="125">
                  <c:v>1.4700000000000001E-2</c:v>
                </c:pt>
                <c:pt idx="126">
                  <c:v>1.3696800000000005E-2</c:v>
                </c:pt>
                <c:pt idx="127">
                  <c:v>1.28652E-2</c:v>
                </c:pt>
                <c:pt idx="128">
                  <c:v>1.2320600000000001E-2</c:v>
                </c:pt>
                <c:pt idx="129">
                  <c:v>1.21184E-2</c:v>
                </c:pt>
                <c:pt idx="130">
                  <c:v>1.2260999999999999E-2</c:v>
                </c:pt>
                <c:pt idx="131">
                  <c:v>1.2680000000000021E-2</c:v>
                </c:pt>
                <c:pt idx="132">
                  <c:v>1.33396E-2</c:v>
                </c:pt>
                <c:pt idx="133">
                  <c:v>1.4332599999999999E-2</c:v>
                </c:pt>
                <c:pt idx="134">
                  <c:v>1.5835100000000001E-2</c:v>
                </c:pt>
                <c:pt idx="135">
                  <c:v>1.78981E-2</c:v>
                </c:pt>
                <c:pt idx="136">
                  <c:v>2.0252200000000001E-2</c:v>
                </c:pt>
                <c:pt idx="137">
                  <c:v>2.2467800000000256E-2</c:v>
                </c:pt>
                <c:pt idx="138">
                  <c:v>2.43138E-2</c:v>
                </c:pt>
                <c:pt idx="139">
                  <c:v>2.5762699999999968E-2</c:v>
                </c:pt>
                <c:pt idx="140">
                  <c:v>2.6745000000000012E-2</c:v>
                </c:pt>
                <c:pt idx="141">
                  <c:v>2.7072400000000052E-2</c:v>
                </c:pt>
                <c:pt idx="142">
                  <c:v>2.6553300000000012E-2</c:v>
                </c:pt>
                <c:pt idx="143">
                  <c:v>2.511E-2</c:v>
                </c:pt>
                <c:pt idx="144">
                  <c:v>2.2832600000000501E-2</c:v>
                </c:pt>
                <c:pt idx="145">
                  <c:v>2.0013000000000006E-2</c:v>
                </c:pt>
                <c:pt idx="146">
                  <c:v>1.7052000000000001E-2</c:v>
                </c:pt>
                <c:pt idx="147">
                  <c:v>1.4272399999999998E-2</c:v>
                </c:pt>
                <c:pt idx="148">
                  <c:v>1.1838800000000003E-2</c:v>
                </c:pt>
                <c:pt idx="149">
                  <c:v>9.8067500000001227E-3</c:v>
                </c:pt>
                <c:pt idx="150">
                  <c:v>8.1923200000000012E-3</c:v>
                </c:pt>
                <c:pt idx="151">
                  <c:v>6.9744500000000981E-3</c:v>
                </c:pt>
                <c:pt idx="152">
                  <c:v>6.0866300000001188E-3</c:v>
                </c:pt>
                <c:pt idx="153">
                  <c:v>5.4311600000001787E-3</c:v>
                </c:pt>
                <c:pt idx="154">
                  <c:v>4.8362900000001362E-3</c:v>
                </c:pt>
                <c:pt idx="155">
                  <c:v>4.1000200000000002E-3</c:v>
                </c:pt>
                <c:pt idx="156">
                  <c:v>3.1735400000000506E-3</c:v>
                </c:pt>
                <c:pt idx="157">
                  <c:v>2.2028400000000002E-3</c:v>
                </c:pt>
                <c:pt idx="158">
                  <c:v>1.3794300000000001E-3</c:v>
                </c:pt>
                <c:pt idx="159">
                  <c:v>8.3680500000000567E-4</c:v>
                </c:pt>
                <c:pt idx="160">
                  <c:v>6.6447100000000003E-4</c:v>
                </c:pt>
                <c:pt idx="161">
                  <c:v>9.1146700000000001E-4</c:v>
                </c:pt>
                <c:pt idx="162">
                  <c:v>1.5701900000000101E-3</c:v>
                </c:pt>
                <c:pt idx="163">
                  <c:v>2.6239500000000589E-3</c:v>
                </c:pt>
                <c:pt idx="164">
                  <c:v>4.0752100000000114E-3</c:v>
                </c:pt>
                <c:pt idx="165">
                  <c:v>5.8875300000000002E-3</c:v>
                </c:pt>
                <c:pt idx="166">
                  <c:v>7.9323700000001589E-3</c:v>
                </c:pt>
                <c:pt idx="167">
                  <c:v>1.0014500000000001E-2</c:v>
                </c:pt>
                <c:pt idx="168">
                  <c:v>1.1918800000000005E-2</c:v>
                </c:pt>
                <c:pt idx="169">
                  <c:v>1.3456899999999999E-2</c:v>
                </c:pt>
                <c:pt idx="170">
                  <c:v>1.4563400000000001E-2</c:v>
                </c:pt>
                <c:pt idx="171">
                  <c:v>1.52906E-2</c:v>
                </c:pt>
                <c:pt idx="172">
                  <c:v>1.5661800000000121E-2</c:v>
                </c:pt>
                <c:pt idx="173">
                  <c:v>1.5612700000000005E-2</c:v>
                </c:pt>
                <c:pt idx="174">
                  <c:v>1.5063800000000203E-2</c:v>
                </c:pt>
                <c:pt idx="175">
                  <c:v>1.4091599999999999E-2</c:v>
                </c:pt>
                <c:pt idx="176">
                  <c:v>1.3159599999999999E-2</c:v>
                </c:pt>
                <c:pt idx="177">
                  <c:v>1.3268000000000005E-2</c:v>
                </c:pt>
                <c:pt idx="178">
                  <c:v>1.6054600000000002E-2</c:v>
                </c:pt>
                <c:pt idx="179">
                  <c:v>2.4098700000000001E-2</c:v>
                </c:pt>
                <c:pt idx="180">
                  <c:v>4.1351499999999999E-2</c:v>
                </c:pt>
                <c:pt idx="181">
                  <c:v>7.2134500000000004E-2</c:v>
                </c:pt>
                <c:pt idx="182">
                  <c:v>0.11759799999999998</c:v>
                </c:pt>
                <c:pt idx="183">
                  <c:v>0.172322</c:v>
                </c:pt>
                <c:pt idx="184">
                  <c:v>0.225106</c:v>
                </c:pt>
                <c:pt idx="185">
                  <c:v>0.2641710000000001</c:v>
                </c:pt>
                <c:pt idx="186">
                  <c:v>0.282277</c:v>
                </c:pt>
                <c:pt idx="187">
                  <c:v>0.27812400000000032</c:v>
                </c:pt>
                <c:pt idx="188">
                  <c:v>0.25486200000000031</c:v>
                </c:pt>
                <c:pt idx="189">
                  <c:v>0.21793000000000323</c:v>
                </c:pt>
                <c:pt idx="190">
                  <c:v>0.17324600000000306</c:v>
                </c:pt>
                <c:pt idx="191">
                  <c:v>0.12606800000000001</c:v>
                </c:pt>
                <c:pt idx="192">
                  <c:v>8.0539400000000066E-2</c:v>
                </c:pt>
                <c:pt idx="193">
                  <c:v>3.9582600000000003E-2</c:v>
                </c:pt>
                <c:pt idx="194">
                  <c:v>4.9080200000001057E-3</c:v>
                </c:pt>
                <c:pt idx="195">
                  <c:v>-2.2786500000000001E-2</c:v>
                </c:pt>
                <c:pt idx="196">
                  <c:v>-4.3468000000000014E-2</c:v>
                </c:pt>
                <c:pt idx="197">
                  <c:v>-5.7517800000000084E-2</c:v>
                </c:pt>
                <c:pt idx="198">
                  <c:v>-6.5540299999999996E-2</c:v>
                </c:pt>
                <c:pt idx="199">
                  <c:v>-6.823559999999998E-2</c:v>
                </c:pt>
                <c:pt idx="200">
                  <c:v>-6.647519999999997E-2</c:v>
                </c:pt>
                <c:pt idx="201">
                  <c:v>-6.1293000000000014E-2</c:v>
                </c:pt>
                <c:pt idx="202">
                  <c:v>-5.3719300000000011E-2</c:v>
                </c:pt>
                <c:pt idx="203">
                  <c:v>-4.4692100000000033E-2</c:v>
                </c:pt>
                <c:pt idx="204">
                  <c:v>-3.5014000000000003E-2</c:v>
                </c:pt>
                <c:pt idx="205">
                  <c:v>-2.5381100000000052E-2</c:v>
                </c:pt>
                <c:pt idx="206">
                  <c:v>-1.6402300000000043E-2</c:v>
                </c:pt>
                <c:pt idx="207">
                  <c:v>-8.5245900000000228E-3</c:v>
                </c:pt>
                <c:pt idx="208">
                  <c:v>-2.0255099999999999E-3</c:v>
                </c:pt>
                <c:pt idx="209">
                  <c:v>2.9353999999999999E-3</c:v>
                </c:pt>
                <c:pt idx="210">
                  <c:v>6.2495900000001294E-3</c:v>
                </c:pt>
                <c:pt idx="211">
                  <c:v>7.8158700000000008E-3</c:v>
                </c:pt>
                <c:pt idx="212">
                  <c:v>7.6078999999999999E-3</c:v>
                </c:pt>
                <c:pt idx="213">
                  <c:v>5.7231199999999999E-3</c:v>
                </c:pt>
                <c:pt idx="214">
                  <c:v>2.3526399999999987E-3</c:v>
                </c:pt>
                <c:pt idx="215">
                  <c:v>-2.2664300000000493E-3</c:v>
                </c:pt>
                <c:pt idx="216">
                  <c:v>-7.941240000000245E-3</c:v>
                </c:pt>
                <c:pt idx="217">
                  <c:v>-1.45518E-2</c:v>
                </c:pt>
                <c:pt idx="218">
                  <c:v>-2.1951900000000052E-2</c:v>
                </c:pt>
                <c:pt idx="219">
                  <c:v>-2.9909300000000052E-2</c:v>
                </c:pt>
                <c:pt idx="220">
                  <c:v>-3.813430000000001E-2</c:v>
                </c:pt>
                <c:pt idx="221">
                  <c:v>-4.6300000000000001E-2</c:v>
                </c:pt>
                <c:pt idx="222">
                  <c:v>-5.4091800000000023E-2</c:v>
                </c:pt>
                <c:pt idx="223">
                  <c:v>-6.1266700000000014E-2</c:v>
                </c:pt>
                <c:pt idx="224">
                  <c:v>-6.767179999999999E-2</c:v>
                </c:pt>
                <c:pt idx="225">
                  <c:v>-7.32598E-2</c:v>
                </c:pt>
                <c:pt idx="226">
                  <c:v>-7.8029699999999994E-2</c:v>
                </c:pt>
                <c:pt idx="227">
                  <c:v>-8.1958700000000023E-2</c:v>
                </c:pt>
                <c:pt idx="228">
                  <c:v>-8.5029500000000063E-2</c:v>
                </c:pt>
                <c:pt idx="229">
                  <c:v>-8.7278199999999986E-2</c:v>
                </c:pt>
                <c:pt idx="230">
                  <c:v>-8.8788700000000026E-2</c:v>
                </c:pt>
                <c:pt idx="231">
                  <c:v>-8.9614700000000047E-2</c:v>
                </c:pt>
                <c:pt idx="232">
                  <c:v>-8.9783300000000024E-2</c:v>
                </c:pt>
                <c:pt idx="233">
                  <c:v>-8.9434600000000003E-2</c:v>
                </c:pt>
                <c:pt idx="234">
                  <c:v>-8.8797400000001248E-2</c:v>
                </c:pt>
                <c:pt idx="235">
                  <c:v>-8.7982100000000008E-2</c:v>
                </c:pt>
                <c:pt idx="236">
                  <c:v>-8.6924100000000046E-2</c:v>
                </c:pt>
                <c:pt idx="237">
                  <c:v>-8.5522900000000068E-2</c:v>
                </c:pt>
                <c:pt idx="238">
                  <c:v>-8.3774400000001248E-2</c:v>
                </c:pt>
                <c:pt idx="239">
                  <c:v>-8.1753200000000026E-2</c:v>
                </c:pt>
                <c:pt idx="240">
                  <c:v>-7.9494300000000184E-2</c:v>
                </c:pt>
                <c:pt idx="241">
                  <c:v>-7.7004700000000023E-2</c:v>
                </c:pt>
                <c:pt idx="242">
                  <c:v>-7.4327300000000124E-2</c:v>
                </c:pt>
                <c:pt idx="243">
                  <c:v>-7.150620000000002E-2</c:v>
                </c:pt>
                <c:pt idx="244">
                  <c:v>-6.8566800000000011E-2</c:v>
                </c:pt>
                <c:pt idx="245">
                  <c:v>-6.557159999999998E-2</c:v>
                </c:pt>
                <c:pt idx="246">
                  <c:v>-6.2637799999999993E-2</c:v>
                </c:pt>
                <c:pt idx="247">
                  <c:v>-5.9848199999999997E-2</c:v>
                </c:pt>
                <c:pt idx="248">
                  <c:v>-5.7169200000000003E-2</c:v>
                </c:pt>
                <c:pt idx="249">
                  <c:v>-5.4461100000000012E-2</c:v>
                </c:pt>
                <c:pt idx="250">
                  <c:v>-5.1585699999999998E-2</c:v>
                </c:pt>
                <c:pt idx="251">
                  <c:v>-4.8537700000000003E-2</c:v>
                </c:pt>
                <c:pt idx="252">
                  <c:v>-4.5439300000000002E-2</c:v>
                </c:pt>
                <c:pt idx="253">
                  <c:v>-4.2398200000000934E-2</c:v>
                </c:pt>
                <c:pt idx="254">
                  <c:v>-3.9450499999999999E-2</c:v>
                </c:pt>
                <c:pt idx="255">
                  <c:v>-3.6632499999999998E-2</c:v>
                </c:pt>
                <c:pt idx="256">
                  <c:v>-3.4032899999999998E-2</c:v>
                </c:pt>
                <c:pt idx="257">
                  <c:v>-3.1744000000000001E-2</c:v>
                </c:pt>
                <c:pt idx="258">
                  <c:v>-2.9718999999999988E-2</c:v>
                </c:pt>
                <c:pt idx="259">
                  <c:v>-2.7761800000000052E-2</c:v>
                </c:pt>
                <c:pt idx="260">
                  <c:v>-2.5748299999999998E-2</c:v>
                </c:pt>
                <c:pt idx="261">
                  <c:v>-2.3788E-2</c:v>
                </c:pt>
                <c:pt idx="262">
                  <c:v>-2.211490000000001E-2</c:v>
                </c:pt>
                <c:pt idx="263">
                  <c:v>-2.0844800000000042E-2</c:v>
                </c:pt>
                <c:pt idx="264">
                  <c:v>-1.9896900000000009E-2</c:v>
                </c:pt>
                <c:pt idx="265">
                  <c:v>-1.9125900000000001E-2</c:v>
                </c:pt>
                <c:pt idx="266">
                  <c:v>-1.8423999999999999E-2</c:v>
                </c:pt>
                <c:pt idx="267">
                  <c:v>-1.76984E-2</c:v>
                </c:pt>
                <c:pt idx="268">
                  <c:v>-1.6868299999999999E-2</c:v>
                </c:pt>
                <c:pt idx="269">
                  <c:v>-1.5908600000000002E-2</c:v>
                </c:pt>
                <c:pt idx="270">
                  <c:v>-1.48632E-2</c:v>
                </c:pt>
                <c:pt idx="271">
                  <c:v>-1.3793900000000001E-2</c:v>
                </c:pt>
                <c:pt idx="272">
                  <c:v>-1.26956E-2</c:v>
                </c:pt>
                <c:pt idx="273">
                  <c:v>-1.1497E-2</c:v>
                </c:pt>
                <c:pt idx="274">
                  <c:v>-1.01469E-2</c:v>
                </c:pt>
                <c:pt idx="275">
                  <c:v>-8.6362100000000001E-3</c:v>
                </c:pt>
                <c:pt idx="276">
                  <c:v>-7.0189900000000114E-3</c:v>
                </c:pt>
                <c:pt idx="277">
                  <c:v>-5.5063500000000834E-3</c:v>
                </c:pt>
                <c:pt idx="278">
                  <c:v>-4.3587299999999999E-3</c:v>
                </c:pt>
                <c:pt idx="279">
                  <c:v>-3.6497800000000764E-3</c:v>
                </c:pt>
                <c:pt idx="280">
                  <c:v>-3.2589600000000607E-3</c:v>
                </c:pt>
                <c:pt idx="281">
                  <c:v>-2.9930600000000092E-3</c:v>
                </c:pt>
                <c:pt idx="282">
                  <c:v>-2.6602900000000668E-3</c:v>
                </c:pt>
                <c:pt idx="283">
                  <c:v>-2.0907800000000052E-3</c:v>
                </c:pt>
                <c:pt idx="284" formatCode="0.00E+00">
                  <c:v>-1.1915600000000001E-3</c:v>
                </c:pt>
                <c:pt idx="285" formatCode="0.00E+00">
                  <c:v>4.6610100000000003E-5</c:v>
                </c:pt>
                <c:pt idx="286">
                  <c:v>1.6427000000000273E-3</c:v>
                </c:pt>
                <c:pt idx="287">
                  <c:v>3.5946900000000475E-3</c:v>
                </c:pt>
                <c:pt idx="288">
                  <c:v>5.8266800000000033E-3</c:v>
                </c:pt>
                <c:pt idx="289">
                  <c:v>8.2173099999999985E-3</c:v>
                </c:pt>
                <c:pt idx="290">
                  <c:v>1.0596899999999999E-2</c:v>
                </c:pt>
                <c:pt idx="291">
                  <c:v>1.27362E-2</c:v>
                </c:pt>
                <c:pt idx="292">
                  <c:v>1.43395E-2</c:v>
                </c:pt>
                <c:pt idx="293">
                  <c:v>1.5162699999999999E-2</c:v>
                </c:pt>
                <c:pt idx="294">
                  <c:v>1.5237000000000001E-2</c:v>
                </c:pt>
                <c:pt idx="295">
                  <c:v>1.4858400000000001E-2</c:v>
                </c:pt>
                <c:pt idx="296">
                  <c:v>1.4343099999999999E-2</c:v>
                </c:pt>
                <c:pt idx="297">
                  <c:v>1.3895800000000003E-2</c:v>
                </c:pt>
                <c:pt idx="298">
                  <c:v>1.3641200000000001E-2</c:v>
                </c:pt>
                <c:pt idx="299">
                  <c:v>1.3663100000000263E-2</c:v>
                </c:pt>
                <c:pt idx="300">
                  <c:v>1.39989E-2</c:v>
                </c:pt>
                <c:pt idx="301">
                  <c:v>1.4630899999999999E-2</c:v>
                </c:pt>
                <c:pt idx="302">
                  <c:v>1.5517100000000001E-2</c:v>
                </c:pt>
                <c:pt idx="303">
                  <c:v>1.6538199999999999E-2</c:v>
                </c:pt>
                <c:pt idx="304">
                  <c:v>1.7480100000000005E-2</c:v>
                </c:pt>
                <c:pt idx="305">
                  <c:v>1.8192500000000021E-2</c:v>
                </c:pt>
                <c:pt idx="306">
                  <c:v>1.8666800000000296E-2</c:v>
                </c:pt>
                <c:pt idx="307">
                  <c:v>1.8994700000000003E-2</c:v>
                </c:pt>
                <c:pt idx="308">
                  <c:v>1.9270600000000009E-2</c:v>
                </c:pt>
                <c:pt idx="309">
                  <c:v>1.9555200000000005E-2</c:v>
                </c:pt>
                <c:pt idx="310">
                  <c:v>1.994160000000033E-2</c:v>
                </c:pt>
                <c:pt idx="311">
                  <c:v>2.05679E-2</c:v>
                </c:pt>
                <c:pt idx="312">
                  <c:v>2.1588300000000001E-2</c:v>
                </c:pt>
                <c:pt idx="313">
                  <c:v>2.3131800000000001E-2</c:v>
                </c:pt>
                <c:pt idx="314">
                  <c:v>2.5275300000000701E-2</c:v>
                </c:pt>
                <c:pt idx="315">
                  <c:v>2.7999200000000012E-2</c:v>
                </c:pt>
                <c:pt idx="316">
                  <c:v>3.1080500000000011E-2</c:v>
                </c:pt>
                <c:pt idx="317">
                  <c:v>3.4084200000000002E-2</c:v>
                </c:pt>
                <c:pt idx="318">
                  <c:v>3.6567099999999998E-2</c:v>
                </c:pt>
                <c:pt idx="319">
                  <c:v>3.8286899999999999E-2</c:v>
                </c:pt>
                <c:pt idx="320">
                  <c:v>3.9229699999999999E-2</c:v>
                </c:pt>
                <c:pt idx="321">
                  <c:v>3.9503400000000001E-2</c:v>
                </c:pt>
                <c:pt idx="322">
                  <c:v>3.9208400000000004E-2</c:v>
                </c:pt>
                <c:pt idx="323">
                  <c:v>3.8388699999999998E-2</c:v>
                </c:pt>
                <c:pt idx="324">
                  <c:v>3.7091100000000682E-2</c:v>
                </c:pt>
                <c:pt idx="325">
                  <c:v>3.5387599999999998E-2</c:v>
                </c:pt>
                <c:pt idx="326">
                  <c:v>3.32924E-2</c:v>
                </c:pt>
                <c:pt idx="327">
                  <c:v>3.0763800000000001E-2</c:v>
                </c:pt>
                <c:pt idx="328">
                  <c:v>2.7849200000000757E-2</c:v>
                </c:pt>
                <c:pt idx="329">
                  <c:v>2.47374E-2</c:v>
                </c:pt>
                <c:pt idx="330">
                  <c:v>2.1637700000000613E-2</c:v>
                </c:pt>
                <c:pt idx="331">
                  <c:v>1.8675600000000001E-2</c:v>
                </c:pt>
                <c:pt idx="332">
                  <c:v>1.5936800000000001E-2</c:v>
                </c:pt>
                <c:pt idx="333">
                  <c:v>1.3487500000000235E-2</c:v>
                </c:pt>
                <c:pt idx="334">
                  <c:v>1.1354700000000001E-2</c:v>
                </c:pt>
                <c:pt idx="335">
                  <c:v>9.5576300000001727E-3</c:v>
                </c:pt>
                <c:pt idx="336">
                  <c:v>8.0411100000000024E-3</c:v>
                </c:pt>
                <c:pt idx="337">
                  <c:v>6.6607599999999999E-3</c:v>
                </c:pt>
                <c:pt idx="338">
                  <c:v>5.3857300000000104E-3</c:v>
                </c:pt>
                <c:pt idx="339">
                  <c:v>4.3177900000000002E-3</c:v>
                </c:pt>
                <c:pt idx="340">
                  <c:v>3.4342999999999999E-3</c:v>
                </c:pt>
                <c:pt idx="341">
                  <c:v>2.5628399999999998E-3</c:v>
                </c:pt>
                <c:pt idx="342">
                  <c:v>1.5891700000000121E-3</c:v>
                </c:pt>
                <c:pt idx="343">
                  <c:v>5.6359200000000013E-4</c:v>
                </c:pt>
                <c:pt idx="344">
                  <c:v>-3.5212800000000678E-4</c:v>
                </c:pt>
                <c:pt idx="345">
                  <c:v>-9.743190000000004E-4</c:v>
                </c:pt>
                <c:pt idx="346">
                  <c:v>-1.1382900000000001E-3</c:v>
                </c:pt>
                <c:pt idx="347">
                  <c:v>-7.5862300000001924E-4</c:v>
                </c:pt>
                <c:pt idx="348">
                  <c:v>1.4368000000000001E-4</c:v>
                </c:pt>
                <c:pt idx="349">
                  <c:v>1.4846900000000001E-3</c:v>
                </c:pt>
                <c:pt idx="350">
                  <c:v>3.0962300000000002E-3</c:v>
                </c:pt>
                <c:pt idx="351">
                  <c:v>4.7511100000000002E-3</c:v>
                </c:pt>
                <c:pt idx="352">
                  <c:v>6.2939700000000124E-3</c:v>
                </c:pt>
                <c:pt idx="353">
                  <c:v>7.6488900000000123E-3</c:v>
                </c:pt>
                <c:pt idx="354">
                  <c:v>8.7101300000000208E-3</c:v>
                </c:pt>
                <c:pt idx="355">
                  <c:v>9.3384800000000066E-3</c:v>
                </c:pt>
                <c:pt idx="356">
                  <c:v>9.5507700000000226E-3</c:v>
                </c:pt>
                <c:pt idx="357">
                  <c:v>9.70413E-3</c:v>
                </c:pt>
                <c:pt idx="358">
                  <c:v>1.0575500000000003E-2</c:v>
                </c:pt>
                <c:pt idx="359">
                  <c:v>1.35332E-2</c:v>
                </c:pt>
                <c:pt idx="360">
                  <c:v>2.0832699999999999E-2</c:v>
                </c:pt>
                <c:pt idx="361">
                  <c:v>3.6017300000000675E-2</c:v>
                </c:pt>
                <c:pt idx="362">
                  <c:v>6.3545900000000002E-2</c:v>
                </c:pt>
                <c:pt idx="363">
                  <c:v>0.10589600000000129</c:v>
                </c:pt>
                <c:pt idx="364">
                  <c:v>0.15939500000000278</c:v>
                </c:pt>
                <c:pt idx="365">
                  <c:v>0.21355199999999999</c:v>
                </c:pt>
                <c:pt idx="366">
                  <c:v>0.2559010000000001</c:v>
                </c:pt>
                <c:pt idx="367">
                  <c:v>0.277945</c:v>
                </c:pt>
                <c:pt idx="368">
                  <c:v>0.27745200000000031</c:v>
                </c:pt>
                <c:pt idx="369">
                  <c:v>0.25727900000000004</c:v>
                </c:pt>
                <c:pt idx="370">
                  <c:v>0.22296500000000041</c:v>
                </c:pt>
                <c:pt idx="371">
                  <c:v>0.18059900000000281</c:v>
                </c:pt>
                <c:pt idx="372">
                  <c:v>0.13546400000000094</c:v>
                </c:pt>
                <c:pt idx="373">
                  <c:v>9.1493100000000008E-2</c:v>
                </c:pt>
                <c:pt idx="374">
                  <c:v>5.1374599999999999E-2</c:v>
                </c:pt>
                <c:pt idx="375">
                  <c:v>1.6778600000000001E-2</c:v>
                </c:pt>
                <c:pt idx="376">
                  <c:v>-1.1508600000000001E-2</c:v>
                </c:pt>
                <c:pt idx="377">
                  <c:v>-3.3354399999999999E-2</c:v>
                </c:pt>
                <c:pt idx="378">
                  <c:v>-4.8966700000000113E-2</c:v>
                </c:pt>
                <c:pt idx="379">
                  <c:v>-5.8753400000000434E-2</c:v>
                </c:pt>
                <c:pt idx="380">
                  <c:v>-6.3291399999999998E-2</c:v>
                </c:pt>
                <c:pt idx="381">
                  <c:v>-6.3228999999999994E-2</c:v>
                </c:pt>
                <c:pt idx="382">
                  <c:v>-5.9262500000000523E-2</c:v>
                </c:pt>
                <c:pt idx="383">
                  <c:v>-5.2190199999999999E-2</c:v>
                </c:pt>
                <c:pt idx="384">
                  <c:v>-4.2923799999999998E-2</c:v>
                </c:pt>
                <c:pt idx="385">
                  <c:v>-3.2423400000000005E-2</c:v>
                </c:pt>
                <c:pt idx="386">
                  <c:v>-2.1597900000000052E-2</c:v>
                </c:pt>
                <c:pt idx="387">
                  <c:v>-1.12598E-2</c:v>
                </c:pt>
                <c:pt idx="388">
                  <c:v>-2.1084000000000012E-3</c:v>
                </c:pt>
                <c:pt idx="389">
                  <c:v>5.3276900000000004E-3</c:v>
                </c:pt>
                <c:pt idx="390">
                  <c:v>1.07142E-2</c:v>
                </c:pt>
                <c:pt idx="391">
                  <c:v>1.38572E-2</c:v>
                </c:pt>
                <c:pt idx="392">
                  <c:v>1.4687499999999999E-2</c:v>
                </c:pt>
                <c:pt idx="393">
                  <c:v>1.3326500000000241E-2</c:v>
                </c:pt>
                <c:pt idx="394">
                  <c:v>1.0059599999999998E-2</c:v>
                </c:pt>
                <c:pt idx="395">
                  <c:v>5.1672200000000001E-3</c:v>
                </c:pt>
                <c:pt idx="396">
                  <c:v>-1.09983E-3</c:v>
                </c:pt>
                <c:pt idx="397">
                  <c:v>-8.3924000000002736E-3</c:v>
                </c:pt>
                <c:pt idx="398">
                  <c:v>-1.62899E-2</c:v>
                </c:pt>
                <c:pt idx="399">
                  <c:v>-2.445E-2</c:v>
                </c:pt>
                <c:pt idx="400">
                  <c:v>-3.2667400000000006E-2</c:v>
                </c:pt>
                <c:pt idx="401">
                  <c:v>-4.0790500000000104E-2</c:v>
                </c:pt>
                <c:pt idx="402">
                  <c:v>-4.8595700000000012E-2</c:v>
                </c:pt>
                <c:pt idx="403">
                  <c:v>-5.5741700000000012E-2</c:v>
                </c:pt>
                <c:pt idx="404">
                  <c:v>-6.1941299999999977E-2</c:v>
                </c:pt>
                <c:pt idx="405">
                  <c:v>-6.7174800000000007E-2</c:v>
                </c:pt>
                <c:pt idx="406">
                  <c:v>-7.1609300000000001E-2</c:v>
                </c:pt>
                <c:pt idx="407">
                  <c:v>-7.5385300000000002E-2</c:v>
                </c:pt>
                <c:pt idx="408">
                  <c:v>-7.8554299999999994E-2</c:v>
                </c:pt>
                <c:pt idx="409">
                  <c:v>-8.114020000000001E-2</c:v>
                </c:pt>
                <c:pt idx="410">
                  <c:v>-8.3165100000000228E-2</c:v>
                </c:pt>
                <c:pt idx="411">
                  <c:v>-8.4645300000001228E-2</c:v>
                </c:pt>
                <c:pt idx="412">
                  <c:v>-8.5631500000000041E-2</c:v>
                </c:pt>
                <c:pt idx="413">
                  <c:v>-8.6195300000000266E-2</c:v>
                </c:pt>
                <c:pt idx="414">
                  <c:v>-8.6355800000000066E-2</c:v>
                </c:pt>
                <c:pt idx="415">
                  <c:v>-8.6113399999999993E-2</c:v>
                </c:pt>
                <c:pt idx="416">
                  <c:v>-8.5541000000000006E-2</c:v>
                </c:pt>
                <c:pt idx="417">
                  <c:v>-8.4781900000000021E-2</c:v>
                </c:pt>
                <c:pt idx="418">
                  <c:v>-8.397950000000004E-2</c:v>
                </c:pt>
                <c:pt idx="419">
                  <c:v>-8.3184300000000266E-2</c:v>
                </c:pt>
                <c:pt idx="420">
                  <c:v>-8.2322200000000012E-2</c:v>
                </c:pt>
                <c:pt idx="421">
                  <c:v>-8.1265800000000027E-2</c:v>
                </c:pt>
                <c:pt idx="422">
                  <c:v>-7.9944899999999999E-2</c:v>
                </c:pt>
                <c:pt idx="423">
                  <c:v>-7.8375299999999995E-2</c:v>
                </c:pt>
                <c:pt idx="424">
                  <c:v>-7.6537300000000003E-2</c:v>
                </c:pt>
                <c:pt idx="425">
                  <c:v>-7.4292600000001749E-2</c:v>
                </c:pt>
                <c:pt idx="426">
                  <c:v>-7.1480199999999994E-2</c:v>
                </c:pt>
                <c:pt idx="427">
                  <c:v>-6.8070199999999997E-2</c:v>
                </c:pt>
                <c:pt idx="428">
                  <c:v>-6.4187400000000033E-2</c:v>
                </c:pt>
                <c:pt idx="429">
                  <c:v>-6.0024399999999999E-2</c:v>
                </c:pt>
                <c:pt idx="430">
                  <c:v>-5.5757200000000132E-2</c:v>
                </c:pt>
                <c:pt idx="431">
                  <c:v>-5.1518399999999999E-2</c:v>
                </c:pt>
                <c:pt idx="432">
                  <c:v>-4.7407500000000033E-2</c:v>
                </c:pt>
                <c:pt idx="433">
                  <c:v>-4.3474199999999977E-2</c:v>
                </c:pt>
                <c:pt idx="434">
                  <c:v>-3.9786000000000002E-2</c:v>
                </c:pt>
                <c:pt idx="435">
                  <c:v>-3.6526999999999997E-2</c:v>
                </c:pt>
                <c:pt idx="436">
                  <c:v>-3.3904499999999997E-2</c:v>
                </c:pt>
                <c:pt idx="437">
                  <c:v>-3.1966500000000002E-2</c:v>
                </c:pt>
                <c:pt idx="438">
                  <c:v>-3.0582100000000001E-2</c:v>
                </c:pt>
                <c:pt idx="439">
                  <c:v>-2.9570599999999989E-2</c:v>
                </c:pt>
                <c:pt idx="440">
                  <c:v>-2.88046E-2</c:v>
                </c:pt>
                <c:pt idx="441">
                  <c:v>-2.82087E-2</c:v>
                </c:pt>
                <c:pt idx="442">
                  <c:v>-2.7716899999999999E-2</c:v>
                </c:pt>
                <c:pt idx="443">
                  <c:v>-2.7265700000000052E-2</c:v>
                </c:pt>
                <c:pt idx="444">
                  <c:v>-2.6830500000000052E-2</c:v>
                </c:pt>
                <c:pt idx="445">
                  <c:v>-2.6397899999999998E-2</c:v>
                </c:pt>
                <c:pt idx="446">
                  <c:v>-2.586140000000001E-2</c:v>
                </c:pt>
                <c:pt idx="447">
                  <c:v>-2.5042900000000052E-2</c:v>
                </c:pt>
                <c:pt idx="448">
                  <c:v>-2.3800000000000002E-2</c:v>
                </c:pt>
                <c:pt idx="449">
                  <c:v>-2.2087600000000495E-2</c:v>
                </c:pt>
                <c:pt idx="450">
                  <c:v>-1.9938800000000298E-2</c:v>
                </c:pt>
                <c:pt idx="451">
                  <c:v>-1.7382999999999999E-2</c:v>
                </c:pt>
                <c:pt idx="452">
                  <c:v>-1.44511E-2</c:v>
                </c:pt>
                <c:pt idx="453">
                  <c:v>-1.1245500000000259E-2</c:v>
                </c:pt>
                <c:pt idx="454">
                  <c:v>-7.9567200000001705E-3</c:v>
                </c:pt>
                <c:pt idx="455">
                  <c:v>-4.8145999999999996E-3</c:v>
                </c:pt>
                <c:pt idx="456">
                  <c:v>-1.992420000000036E-3</c:v>
                </c:pt>
                <c:pt idx="457">
                  <c:v>4.3249199999999857E-4</c:v>
                </c:pt>
                <c:pt idx="458">
                  <c:v>2.4362300000000002E-3</c:v>
                </c:pt>
                <c:pt idx="459">
                  <c:v>4.0205900000000001E-3</c:v>
                </c:pt>
                <c:pt idx="460">
                  <c:v>5.1844299999999986E-3</c:v>
                </c:pt>
                <c:pt idx="461">
                  <c:v>5.8920400000000003E-3</c:v>
                </c:pt>
                <c:pt idx="462">
                  <c:v>6.1385100000000024E-3</c:v>
                </c:pt>
                <c:pt idx="463">
                  <c:v>6.0378899999999998E-3</c:v>
                </c:pt>
                <c:pt idx="464">
                  <c:v>5.78167000000017E-3</c:v>
                </c:pt>
                <c:pt idx="465">
                  <c:v>5.5465600000001039E-3</c:v>
                </c:pt>
                <c:pt idx="466">
                  <c:v>5.4162900000001611E-3</c:v>
                </c:pt>
                <c:pt idx="467">
                  <c:v>5.3560700000000114E-3</c:v>
                </c:pt>
                <c:pt idx="468">
                  <c:v>5.3168600000000534E-3</c:v>
                </c:pt>
                <c:pt idx="469">
                  <c:v>5.2726700000001328E-3</c:v>
                </c:pt>
                <c:pt idx="470">
                  <c:v>5.1978299999999996E-3</c:v>
                </c:pt>
                <c:pt idx="471">
                  <c:v>5.0980700000000014E-3</c:v>
                </c:pt>
                <c:pt idx="472">
                  <c:v>4.9830600000001475E-3</c:v>
                </c:pt>
                <c:pt idx="473">
                  <c:v>4.8518900000000123E-3</c:v>
                </c:pt>
                <c:pt idx="474">
                  <c:v>4.7219100000000002E-3</c:v>
                </c:pt>
                <c:pt idx="475">
                  <c:v>4.6216199999999999E-3</c:v>
                </c:pt>
                <c:pt idx="476">
                  <c:v>4.5724199999999998E-3</c:v>
                </c:pt>
                <c:pt idx="477">
                  <c:v>4.6188999999999996E-3</c:v>
                </c:pt>
                <c:pt idx="478">
                  <c:v>4.8181000000000014E-3</c:v>
                </c:pt>
                <c:pt idx="479">
                  <c:v>5.16812E-3</c:v>
                </c:pt>
                <c:pt idx="480">
                  <c:v>5.6441299999999998E-3</c:v>
                </c:pt>
                <c:pt idx="481">
                  <c:v>6.2534900000000134E-3</c:v>
                </c:pt>
                <c:pt idx="482">
                  <c:v>6.9864000000001555E-3</c:v>
                </c:pt>
                <c:pt idx="483">
                  <c:v>7.8134099999999998E-3</c:v>
                </c:pt>
                <c:pt idx="484">
                  <c:v>8.7566900000000548E-3</c:v>
                </c:pt>
                <c:pt idx="485">
                  <c:v>9.8880600000000006E-3</c:v>
                </c:pt>
                <c:pt idx="486">
                  <c:v>1.12569E-2</c:v>
                </c:pt>
                <c:pt idx="487">
                  <c:v>1.2817899999999998E-2</c:v>
                </c:pt>
                <c:pt idx="488">
                  <c:v>1.4452E-2</c:v>
                </c:pt>
                <c:pt idx="489">
                  <c:v>1.6023600000000002E-2</c:v>
                </c:pt>
                <c:pt idx="490">
                  <c:v>1.74196E-2</c:v>
                </c:pt>
                <c:pt idx="491">
                  <c:v>1.8613399999999999E-2</c:v>
                </c:pt>
                <c:pt idx="492">
                  <c:v>1.9600500000000493E-2</c:v>
                </c:pt>
                <c:pt idx="493">
                  <c:v>2.0341300000000052E-2</c:v>
                </c:pt>
                <c:pt idx="494">
                  <c:v>2.0881300000000678E-2</c:v>
                </c:pt>
                <c:pt idx="495">
                  <c:v>2.1362499999999968E-2</c:v>
                </c:pt>
                <c:pt idx="496">
                  <c:v>2.1890099999999999E-2</c:v>
                </c:pt>
                <c:pt idx="497">
                  <c:v>2.2529E-2</c:v>
                </c:pt>
                <c:pt idx="498">
                  <c:v>2.3384399999999993E-2</c:v>
                </c:pt>
                <c:pt idx="499">
                  <c:v>2.4614500000000001E-2</c:v>
                </c:pt>
                <c:pt idx="500">
                  <c:v>2.6296900000000012E-2</c:v>
                </c:pt>
                <c:pt idx="501">
                  <c:v>2.8263099999999989E-2</c:v>
                </c:pt>
                <c:pt idx="502">
                  <c:v>3.0207100000000518E-2</c:v>
                </c:pt>
                <c:pt idx="503">
                  <c:v>3.1880800000000056E-2</c:v>
                </c:pt>
                <c:pt idx="504">
                  <c:v>3.3112500000000003E-2</c:v>
                </c:pt>
                <c:pt idx="505">
                  <c:v>3.3772999999999997E-2</c:v>
                </c:pt>
                <c:pt idx="506">
                  <c:v>3.3746100000000001E-2</c:v>
                </c:pt>
                <c:pt idx="507">
                  <c:v>3.2942199999999998E-2</c:v>
                </c:pt>
                <c:pt idx="508">
                  <c:v>3.1368600000000003E-2</c:v>
                </c:pt>
                <c:pt idx="509">
                  <c:v>2.9166699999999973E-2</c:v>
                </c:pt>
                <c:pt idx="510">
                  <c:v>2.6589900000000256E-2</c:v>
                </c:pt>
                <c:pt idx="511">
                  <c:v>2.3917399999999998E-2</c:v>
                </c:pt>
                <c:pt idx="512">
                  <c:v>2.1365100000000001E-2</c:v>
                </c:pt>
                <c:pt idx="513">
                  <c:v>1.9083900000000001E-2</c:v>
                </c:pt>
                <c:pt idx="514">
                  <c:v>1.7183199999999999E-2</c:v>
                </c:pt>
                <c:pt idx="515">
                  <c:v>1.56904E-2</c:v>
                </c:pt>
                <c:pt idx="516">
                  <c:v>1.4528899999999999E-2</c:v>
                </c:pt>
                <c:pt idx="517">
                  <c:v>1.3573399999999999E-2</c:v>
                </c:pt>
                <c:pt idx="518">
                  <c:v>1.2690399999999999E-2</c:v>
                </c:pt>
                <c:pt idx="519">
                  <c:v>1.1757800000000021E-2</c:v>
                </c:pt>
                <c:pt idx="520">
                  <c:v>1.0677799999999998E-2</c:v>
                </c:pt>
                <c:pt idx="521">
                  <c:v>9.3839600000000228E-3</c:v>
                </c:pt>
                <c:pt idx="522">
                  <c:v>7.9156300000000034E-3</c:v>
                </c:pt>
                <c:pt idx="523">
                  <c:v>6.4486700000001588E-3</c:v>
                </c:pt>
                <c:pt idx="524">
                  <c:v>5.2011200000001033E-3</c:v>
                </c:pt>
                <c:pt idx="525">
                  <c:v>4.3204599999999999E-3</c:v>
                </c:pt>
                <c:pt idx="526">
                  <c:v>3.8670200000000703E-3</c:v>
                </c:pt>
                <c:pt idx="527">
                  <c:v>3.8629200000000292E-3</c:v>
                </c:pt>
                <c:pt idx="528">
                  <c:v>4.2558000000000014E-3</c:v>
                </c:pt>
                <c:pt idx="529">
                  <c:v>4.9036400000001708E-3</c:v>
                </c:pt>
                <c:pt idx="530">
                  <c:v>5.6464899999999997E-3</c:v>
                </c:pt>
                <c:pt idx="531">
                  <c:v>6.3308800000000014E-3</c:v>
                </c:pt>
                <c:pt idx="532">
                  <c:v>6.8135399999999999E-3</c:v>
                </c:pt>
                <c:pt idx="533">
                  <c:v>7.0183300000000014E-3</c:v>
                </c:pt>
                <c:pt idx="534">
                  <c:v>6.9913100000001237E-3</c:v>
                </c:pt>
                <c:pt idx="535">
                  <c:v>6.8454200000000534E-3</c:v>
                </c:pt>
                <c:pt idx="536">
                  <c:v>6.6178000000000001E-3</c:v>
                </c:pt>
                <c:pt idx="537">
                  <c:v>6.1915700000000004E-3</c:v>
                </c:pt>
                <c:pt idx="538">
                  <c:v>5.3378000000000002E-3</c:v>
                </c:pt>
                <c:pt idx="539">
                  <c:v>3.9116100000000003E-3</c:v>
                </c:pt>
                <c:pt idx="540">
                  <c:v>2.1426599999999998E-3</c:v>
                </c:pt>
                <c:pt idx="541">
                  <c:v>7.4192400000002432E-4</c:v>
                </c:pt>
                <c:pt idx="542">
                  <c:v>8.3509000000001748E-4</c:v>
                </c:pt>
                <c:pt idx="543">
                  <c:v>4.0226799999999998E-3</c:v>
                </c:pt>
                <c:pt idx="544">
                  <c:v>1.2760100000000081E-2</c:v>
                </c:pt>
                <c:pt idx="545">
                  <c:v>3.0836499999999999E-2</c:v>
                </c:pt>
                <c:pt idx="546">
                  <c:v>6.2349300000000003E-2</c:v>
                </c:pt>
                <c:pt idx="547">
                  <c:v>0.10808500000000019</c:v>
                </c:pt>
                <c:pt idx="548">
                  <c:v>0.16208800000000001</c:v>
                </c:pt>
                <c:pt idx="549">
                  <c:v>0.21288399999999999</c:v>
                </c:pt>
                <c:pt idx="550">
                  <c:v>0.24920200000000278</c:v>
                </c:pt>
                <c:pt idx="551">
                  <c:v>0.26479999999999998</c:v>
                </c:pt>
                <c:pt idx="552">
                  <c:v>0.2592270000000001</c:v>
                </c:pt>
                <c:pt idx="553">
                  <c:v>0.23604700000000278</c:v>
                </c:pt>
                <c:pt idx="554">
                  <c:v>0.20067699999999997</c:v>
                </c:pt>
                <c:pt idx="555">
                  <c:v>0.15877700000000144</c:v>
                </c:pt>
                <c:pt idx="556">
                  <c:v>0.11530600000000002</c:v>
                </c:pt>
                <c:pt idx="557">
                  <c:v>7.3982100000000009E-2</c:v>
                </c:pt>
                <c:pt idx="558">
                  <c:v>3.7158200000000002E-2</c:v>
                </c:pt>
                <c:pt idx="559">
                  <c:v>6.1312000000001404E-3</c:v>
                </c:pt>
                <c:pt idx="560">
                  <c:v>-1.8530000000000001E-2</c:v>
                </c:pt>
                <c:pt idx="561">
                  <c:v>-3.6813200000000698E-2</c:v>
                </c:pt>
                <c:pt idx="562">
                  <c:v>-4.9037200000001085E-2</c:v>
                </c:pt>
                <c:pt idx="563">
                  <c:v>-5.5732200000001363E-2</c:v>
                </c:pt>
                <c:pt idx="564">
                  <c:v>-5.7617100000000004E-2</c:v>
                </c:pt>
                <c:pt idx="565">
                  <c:v>-5.5507200000000013E-2</c:v>
                </c:pt>
                <c:pt idx="566">
                  <c:v>-5.0210500000000012E-2</c:v>
                </c:pt>
                <c:pt idx="567">
                  <c:v>-4.2515600000000132E-2</c:v>
                </c:pt>
                <c:pt idx="568">
                  <c:v>-3.3246000000000005E-2</c:v>
                </c:pt>
                <c:pt idx="569">
                  <c:v>-2.3242100000000002E-2</c:v>
                </c:pt>
                <c:pt idx="570">
                  <c:v>-1.3278199999999999E-2</c:v>
                </c:pt>
                <c:pt idx="571">
                  <c:v>-4.0049799999999965E-3</c:v>
                </c:pt>
                <c:pt idx="572">
                  <c:v>4.0319200000000534E-3</c:v>
                </c:pt>
                <c:pt idx="573">
                  <c:v>1.0378800000000001E-2</c:v>
                </c:pt>
                <c:pt idx="574">
                  <c:v>1.4727400000000003E-2</c:v>
                </c:pt>
                <c:pt idx="575">
                  <c:v>1.6950699999999999E-2</c:v>
                </c:pt>
                <c:pt idx="576">
                  <c:v>1.7082E-2</c:v>
                </c:pt>
                <c:pt idx="577">
                  <c:v>1.5269800000000021E-2</c:v>
                </c:pt>
                <c:pt idx="578">
                  <c:v>1.1751500000000253E-2</c:v>
                </c:pt>
                <c:pt idx="579">
                  <c:v>6.8348599999999999E-3</c:v>
                </c:pt>
                <c:pt idx="580">
                  <c:v>8.2058700000000023E-4</c:v>
                </c:pt>
                <c:pt idx="581">
                  <c:v>-6.0243300000000014E-3</c:v>
                </c:pt>
                <c:pt idx="582">
                  <c:v>-1.3390300000000001E-2</c:v>
                </c:pt>
                <c:pt idx="583">
                  <c:v>-2.0932300000000011E-2</c:v>
                </c:pt>
                <c:pt idx="584">
                  <c:v>-2.8378799999999989E-2</c:v>
                </c:pt>
                <c:pt idx="585">
                  <c:v>-3.55882E-2</c:v>
                </c:pt>
                <c:pt idx="586">
                  <c:v>-4.2515200000000024E-2</c:v>
                </c:pt>
                <c:pt idx="587">
                  <c:v>-4.9161800000000012E-2</c:v>
                </c:pt>
                <c:pt idx="588">
                  <c:v>-5.5536000000000113E-2</c:v>
                </c:pt>
                <c:pt idx="589">
                  <c:v>-6.1574499999999997E-2</c:v>
                </c:pt>
                <c:pt idx="590">
                  <c:v>-6.7111799999999999E-2</c:v>
                </c:pt>
                <c:pt idx="591">
                  <c:v>-7.1967299999999998E-2</c:v>
                </c:pt>
                <c:pt idx="592">
                  <c:v>-7.6010300000000003E-2</c:v>
                </c:pt>
                <c:pt idx="593">
                  <c:v>-7.9178799999999994E-2</c:v>
                </c:pt>
                <c:pt idx="594">
                  <c:v>-8.1480000000000011E-2</c:v>
                </c:pt>
                <c:pt idx="595">
                  <c:v>-8.2952100000000001E-2</c:v>
                </c:pt>
                <c:pt idx="596">
                  <c:v>-8.3666500000000268E-2</c:v>
                </c:pt>
                <c:pt idx="597">
                  <c:v>-8.3743400000000023E-2</c:v>
                </c:pt>
                <c:pt idx="598">
                  <c:v>-8.3338000000000023E-2</c:v>
                </c:pt>
                <c:pt idx="599">
                  <c:v>-8.2595100000000046E-2</c:v>
                </c:pt>
                <c:pt idx="600">
                  <c:v>-8.1589200000000014E-2</c:v>
                </c:pt>
                <c:pt idx="601">
                  <c:v>-8.0368600000000012E-2</c:v>
                </c:pt>
                <c:pt idx="602">
                  <c:v>-7.9004000000000033E-2</c:v>
                </c:pt>
                <c:pt idx="603">
                  <c:v>-7.7555700000000019E-2</c:v>
                </c:pt>
                <c:pt idx="604">
                  <c:v>-7.6044E-2</c:v>
                </c:pt>
                <c:pt idx="605">
                  <c:v>-7.4377200000000532E-2</c:v>
                </c:pt>
                <c:pt idx="606">
                  <c:v>-7.2352600000001793E-2</c:v>
                </c:pt>
                <c:pt idx="607">
                  <c:v>-6.9821099999999997E-2</c:v>
                </c:pt>
                <c:pt idx="608">
                  <c:v>-6.6807000000000019E-2</c:v>
                </c:pt>
                <c:pt idx="609">
                  <c:v>-6.3488299999999998E-2</c:v>
                </c:pt>
                <c:pt idx="610">
                  <c:v>-6.01439E-2</c:v>
                </c:pt>
                <c:pt idx="611">
                  <c:v>-5.7022900000000133E-2</c:v>
                </c:pt>
                <c:pt idx="612">
                  <c:v>-5.4164700000000024E-2</c:v>
                </c:pt>
                <c:pt idx="613">
                  <c:v>-5.1465500000000004E-2</c:v>
                </c:pt>
                <c:pt idx="614">
                  <c:v>-4.8929599999999976E-2</c:v>
                </c:pt>
                <c:pt idx="615">
                  <c:v>-4.6704900000000014E-2</c:v>
                </c:pt>
                <c:pt idx="616">
                  <c:v>-4.4886200000001285E-2</c:v>
                </c:pt>
                <c:pt idx="617">
                  <c:v>-4.3454199999999985E-2</c:v>
                </c:pt>
                <c:pt idx="618">
                  <c:v>-4.2351300000000001E-2</c:v>
                </c:pt>
                <c:pt idx="619">
                  <c:v>-4.1509600000000001E-2</c:v>
                </c:pt>
                <c:pt idx="620">
                  <c:v>-4.0875399999999985E-2</c:v>
                </c:pt>
                <c:pt idx="621">
                  <c:v>-4.0364900000000134E-2</c:v>
                </c:pt>
                <c:pt idx="622">
                  <c:v>-3.9782699999999997E-2</c:v>
                </c:pt>
                <c:pt idx="623">
                  <c:v>-3.8892299999999998E-2</c:v>
                </c:pt>
                <c:pt idx="624">
                  <c:v>-3.7580799999999998E-2</c:v>
                </c:pt>
                <c:pt idx="625">
                  <c:v>-3.5902299999999998E-2</c:v>
                </c:pt>
                <c:pt idx="626">
                  <c:v>-3.3973700000000009E-2</c:v>
                </c:pt>
                <c:pt idx="627">
                  <c:v>-3.1872200000000683E-2</c:v>
                </c:pt>
                <c:pt idx="628">
                  <c:v>-2.9613500000000001E-2</c:v>
                </c:pt>
                <c:pt idx="629">
                  <c:v>-2.7210100000000056E-2</c:v>
                </c:pt>
                <c:pt idx="630">
                  <c:v>-2.4747900000000052E-2</c:v>
                </c:pt>
                <c:pt idx="631">
                  <c:v>-2.2372900000000216E-2</c:v>
                </c:pt>
                <c:pt idx="632">
                  <c:v>-2.0191000000000001E-2</c:v>
                </c:pt>
                <c:pt idx="633">
                  <c:v>-1.82229E-2</c:v>
                </c:pt>
                <c:pt idx="634">
                  <c:v>-1.6451799999999999E-2</c:v>
                </c:pt>
                <c:pt idx="635">
                  <c:v>-1.48699E-2</c:v>
                </c:pt>
                <c:pt idx="636">
                  <c:v>-1.34926E-2</c:v>
                </c:pt>
                <c:pt idx="637">
                  <c:v>-1.2332299999999996E-2</c:v>
                </c:pt>
                <c:pt idx="638">
                  <c:v>-1.13393E-2</c:v>
                </c:pt>
                <c:pt idx="639">
                  <c:v>-1.0433599999999999E-2</c:v>
                </c:pt>
                <c:pt idx="640">
                  <c:v>-9.5955100000000727E-3</c:v>
                </c:pt>
                <c:pt idx="641">
                  <c:v>-8.8258900000001226E-3</c:v>
                </c:pt>
                <c:pt idx="642">
                  <c:v>-8.1098500000000226E-3</c:v>
                </c:pt>
                <c:pt idx="643">
                  <c:v>-7.4563600000001982E-3</c:v>
                </c:pt>
                <c:pt idx="644">
                  <c:v>-6.8349999999999999E-3</c:v>
                </c:pt>
                <c:pt idx="645">
                  <c:v>-6.0856200000001187E-3</c:v>
                </c:pt>
                <c:pt idx="646">
                  <c:v>-5.0012900000001538E-3</c:v>
                </c:pt>
                <c:pt idx="647">
                  <c:v>-3.4885700000000636E-3</c:v>
                </c:pt>
                <c:pt idx="648">
                  <c:v>-1.6004400000000293E-3</c:v>
                </c:pt>
                <c:pt idx="649">
                  <c:v>5.5638900000000023E-4</c:v>
                </c:pt>
                <c:pt idx="650">
                  <c:v>2.8874400000000002E-3</c:v>
                </c:pt>
                <c:pt idx="651">
                  <c:v>5.2782900000001767E-3</c:v>
                </c:pt>
                <c:pt idx="652">
                  <c:v>7.6082900000001294E-3</c:v>
                </c:pt>
                <c:pt idx="653">
                  <c:v>9.8067600000000567E-3</c:v>
                </c:pt>
                <c:pt idx="654">
                  <c:v>1.1799199999999999E-2</c:v>
                </c:pt>
                <c:pt idx="655">
                  <c:v>1.34509E-2</c:v>
                </c:pt>
                <c:pt idx="656">
                  <c:v>1.46336E-2</c:v>
                </c:pt>
                <c:pt idx="657">
                  <c:v>1.5321900000000001E-2</c:v>
                </c:pt>
                <c:pt idx="658">
                  <c:v>1.5629299999999999E-2</c:v>
                </c:pt>
                <c:pt idx="659">
                  <c:v>1.5751600000000001E-2</c:v>
                </c:pt>
                <c:pt idx="660">
                  <c:v>1.5860500000000319E-2</c:v>
                </c:pt>
                <c:pt idx="661">
                  <c:v>1.6096099999999999E-2</c:v>
                </c:pt>
                <c:pt idx="662">
                  <c:v>1.6572300000000005E-2</c:v>
                </c:pt>
                <c:pt idx="663">
                  <c:v>1.7259199999999999E-2</c:v>
                </c:pt>
                <c:pt idx="664">
                  <c:v>1.7973099999999999E-2</c:v>
                </c:pt>
                <c:pt idx="665">
                  <c:v>1.8569700000000001E-2</c:v>
                </c:pt>
                <c:pt idx="666">
                  <c:v>1.9033100000000063E-2</c:v>
                </c:pt>
                <c:pt idx="667">
                  <c:v>1.9363100000000352E-2</c:v>
                </c:pt>
                <c:pt idx="668">
                  <c:v>1.9554000000000005E-2</c:v>
                </c:pt>
                <c:pt idx="669">
                  <c:v>1.9668400000000315E-2</c:v>
                </c:pt>
                <c:pt idx="670">
                  <c:v>1.9798000000000003E-2</c:v>
                </c:pt>
                <c:pt idx="671">
                  <c:v>1.9985300000000317E-2</c:v>
                </c:pt>
                <c:pt idx="672">
                  <c:v>2.0202899999999999E-2</c:v>
                </c:pt>
                <c:pt idx="673">
                  <c:v>2.0395399999999998E-2</c:v>
                </c:pt>
                <c:pt idx="674">
                  <c:v>2.0533900000000212E-2</c:v>
                </c:pt>
                <c:pt idx="675">
                  <c:v>2.0622399999999999E-2</c:v>
                </c:pt>
                <c:pt idx="676">
                  <c:v>2.0678000000000002E-2</c:v>
                </c:pt>
                <c:pt idx="677">
                  <c:v>2.0700399999999997E-2</c:v>
                </c:pt>
                <c:pt idx="678">
                  <c:v>2.0661200000000012E-2</c:v>
                </c:pt>
                <c:pt idx="679">
                  <c:v>2.0535800000000052E-2</c:v>
                </c:pt>
                <c:pt idx="680">
                  <c:v>2.0354599999999987E-2</c:v>
                </c:pt>
                <c:pt idx="681">
                  <c:v>2.0301099999999999E-2</c:v>
                </c:pt>
                <c:pt idx="682">
                  <c:v>2.0674300000000412E-2</c:v>
                </c:pt>
                <c:pt idx="683">
                  <c:v>2.1607100000000556E-2</c:v>
                </c:pt>
                <c:pt idx="684">
                  <c:v>2.2925700000000011E-2</c:v>
                </c:pt>
                <c:pt idx="685">
                  <c:v>2.43536E-2</c:v>
                </c:pt>
                <c:pt idx="686">
                  <c:v>2.5731300000000606E-2</c:v>
                </c:pt>
                <c:pt idx="687">
                  <c:v>2.6958599999999978E-2</c:v>
                </c:pt>
                <c:pt idx="688">
                  <c:v>2.7885300000000827E-2</c:v>
                </c:pt>
                <c:pt idx="689">
                  <c:v>2.8371600000000011E-2</c:v>
                </c:pt>
                <c:pt idx="690">
                  <c:v>2.8328399999999983E-2</c:v>
                </c:pt>
                <c:pt idx="691">
                  <c:v>2.7678500000000012E-2</c:v>
                </c:pt>
                <c:pt idx="692">
                  <c:v>2.63678E-2</c:v>
                </c:pt>
                <c:pt idx="693">
                  <c:v>2.4450800000000002E-2</c:v>
                </c:pt>
                <c:pt idx="694">
                  <c:v>2.21167E-2</c:v>
                </c:pt>
                <c:pt idx="695">
                  <c:v>1.9570299999999999E-2</c:v>
                </c:pt>
                <c:pt idx="696">
                  <c:v>1.6943000000000302E-2</c:v>
                </c:pt>
                <c:pt idx="697">
                  <c:v>1.4304500000000001E-2</c:v>
                </c:pt>
                <c:pt idx="698">
                  <c:v>1.1716700000000005E-2</c:v>
                </c:pt>
                <c:pt idx="699">
                  <c:v>9.3080500000000208E-3</c:v>
                </c:pt>
                <c:pt idx="700">
                  <c:v>7.2091800000000034E-3</c:v>
                </c:pt>
                <c:pt idx="701">
                  <c:v>5.4631700000000024E-3</c:v>
                </c:pt>
                <c:pt idx="702">
                  <c:v>4.0970700000000004E-3</c:v>
                </c:pt>
                <c:pt idx="703">
                  <c:v>3.1287200000000822E-3</c:v>
                </c:pt>
                <c:pt idx="704">
                  <c:v>2.5213700000000475E-3</c:v>
                </c:pt>
                <c:pt idx="705">
                  <c:v>2.2242100000000541E-3</c:v>
                </c:pt>
                <c:pt idx="706">
                  <c:v>2.2174100000000052E-3</c:v>
                </c:pt>
                <c:pt idx="707">
                  <c:v>2.4898000000000012E-3</c:v>
                </c:pt>
                <c:pt idx="708">
                  <c:v>2.9518399999999998E-3</c:v>
                </c:pt>
                <c:pt idx="709">
                  <c:v>3.4667400000000011E-3</c:v>
                </c:pt>
                <c:pt idx="710">
                  <c:v>3.9589100000000012E-3</c:v>
                </c:pt>
                <c:pt idx="711">
                  <c:v>4.4029600000000104E-3</c:v>
                </c:pt>
                <c:pt idx="712">
                  <c:v>4.7667700000000104E-3</c:v>
                </c:pt>
                <c:pt idx="713">
                  <c:v>5.0117700000000534E-3</c:v>
                </c:pt>
                <c:pt idx="714">
                  <c:v>5.1400000000000013E-3</c:v>
                </c:pt>
                <c:pt idx="715">
                  <c:v>5.1429199999999996E-3</c:v>
                </c:pt>
                <c:pt idx="716">
                  <c:v>4.9300700000001153E-3</c:v>
                </c:pt>
                <c:pt idx="717">
                  <c:v>4.4045400000000123E-3</c:v>
                </c:pt>
                <c:pt idx="718">
                  <c:v>3.5059100000000595E-3</c:v>
                </c:pt>
                <c:pt idx="719">
                  <c:v>2.1778800000000092E-3</c:v>
                </c:pt>
                <c:pt idx="720">
                  <c:v>3.6327300000000743E-4</c:v>
                </c:pt>
                <c:pt idx="721">
                  <c:v>-1.9569000000000361E-3</c:v>
                </c:pt>
                <c:pt idx="722">
                  <c:v>-4.5966200000001111E-3</c:v>
                </c:pt>
                <c:pt idx="723">
                  <c:v>-6.9699000000000124E-3</c:v>
                </c:pt>
                <c:pt idx="724">
                  <c:v>-8.0548400000000266E-3</c:v>
                </c:pt>
                <c:pt idx="725">
                  <c:v>-6.3668600000000124E-3</c:v>
                </c:pt>
                <c:pt idx="726">
                  <c:v>3.2010700000000692E-4</c:v>
                </c:pt>
                <c:pt idx="727">
                  <c:v>1.5468500000000227E-2</c:v>
                </c:pt>
                <c:pt idx="728">
                  <c:v>4.3371E-2</c:v>
                </c:pt>
                <c:pt idx="729">
                  <c:v>8.6304500000000006E-2</c:v>
                </c:pt>
                <c:pt idx="730">
                  <c:v>0.14069999999999999</c:v>
                </c:pt>
                <c:pt idx="731">
                  <c:v>0.19654300000000041</c:v>
                </c:pt>
                <c:pt idx="732">
                  <c:v>0.24168899999999999</c:v>
                </c:pt>
                <c:pt idx="733">
                  <c:v>0.26748100000000002</c:v>
                </c:pt>
                <c:pt idx="734">
                  <c:v>0.27115800000000001</c:v>
                </c:pt>
                <c:pt idx="735">
                  <c:v>0.25484600000000002</c:v>
                </c:pt>
                <c:pt idx="736">
                  <c:v>0.223471</c:v>
                </c:pt>
                <c:pt idx="737">
                  <c:v>0.18283700000000044</c:v>
                </c:pt>
                <c:pt idx="738">
                  <c:v>0.13831399999999999</c:v>
                </c:pt>
                <c:pt idx="739">
                  <c:v>9.4240600000000022E-2</c:v>
                </c:pt>
                <c:pt idx="740">
                  <c:v>5.3766500000000134E-2</c:v>
                </c:pt>
                <c:pt idx="741">
                  <c:v>1.8813099999999999E-2</c:v>
                </c:pt>
                <c:pt idx="742">
                  <c:v>-9.7525100000000267E-3</c:v>
                </c:pt>
                <c:pt idx="743">
                  <c:v>-3.1748100000000001E-2</c:v>
                </c:pt>
                <c:pt idx="744">
                  <c:v>-4.7364800000000033E-2</c:v>
                </c:pt>
                <c:pt idx="745">
                  <c:v>-5.6974999999999998E-2</c:v>
                </c:pt>
                <c:pt idx="746">
                  <c:v>-6.1122799999999998E-2</c:v>
                </c:pt>
                <c:pt idx="747">
                  <c:v>-6.0559399999999985E-2</c:v>
                </c:pt>
                <c:pt idx="748">
                  <c:v>-5.6159399999999957E-2</c:v>
                </c:pt>
                <c:pt idx="749">
                  <c:v>-4.8862800000000033E-2</c:v>
                </c:pt>
                <c:pt idx="750">
                  <c:v>-3.9579300000000012E-2</c:v>
                </c:pt>
                <c:pt idx="751">
                  <c:v>-2.9073499999999999E-2</c:v>
                </c:pt>
                <c:pt idx="752">
                  <c:v>-1.8076399999999999E-2</c:v>
                </c:pt>
                <c:pt idx="753">
                  <c:v>-7.4061900000001431E-3</c:v>
                </c:pt>
                <c:pt idx="754">
                  <c:v>2.1426399999999999E-3</c:v>
                </c:pt>
                <c:pt idx="755">
                  <c:v>9.9341500000000027E-3</c:v>
                </c:pt>
              </c:numCache>
            </c:numRef>
          </c:yVal>
          <c:smooth val="1"/>
        </c:ser>
        <c:axId val="109671936"/>
        <c:axId val="109690880"/>
      </c:scatterChart>
      <c:valAx>
        <c:axId val="109671936"/>
        <c:scaling>
          <c:orientation val="minMax"/>
        </c:scaling>
        <c:axPos val="b"/>
        <c:title>
          <c:tx>
            <c:rich>
              <a:bodyPr/>
              <a:lstStyle/>
              <a:p>
                <a:pPr>
                  <a:defRPr lang="en-IE"/>
                </a:pPr>
                <a:r>
                  <a:rPr lang="en-IE" sz="1400" dirty="0" smtClean="0"/>
                  <a:t>Time in sec.</a:t>
                </a:r>
                <a:endParaRPr lang="en-IE" sz="1400" dirty="0"/>
              </a:p>
            </c:rich>
          </c:tx>
        </c:title>
        <c:numFmt formatCode="General" sourceLinked="1"/>
        <c:tickLblPos val="nextTo"/>
        <c:txPr>
          <a:bodyPr rot="0" vert="horz"/>
          <a:lstStyle/>
          <a:p>
            <a:pPr>
              <a:defRPr lang="en-IE"/>
            </a:pPr>
            <a:endParaRPr lang="en-US"/>
          </a:p>
        </c:txPr>
        <c:crossAx val="109690880"/>
        <c:crosses val="autoZero"/>
        <c:crossBetween val="midCat"/>
      </c:valAx>
      <c:valAx>
        <c:axId val="109690880"/>
        <c:scaling>
          <c:orientation val="minMax"/>
        </c:scaling>
        <c:axPos val="l"/>
        <c:majorGridlines/>
        <c:title>
          <c:tx>
            <c:rich>
              <a:bodyPr rot="-5400000" vert="horz"/>
              <a:lstStyle/>
              <a:p>
                <a:pPr>
                  <a:defRPr lang="en-IE"/>
                </a:pPr>
                <a:r>
                  <a:rPr lang="en-IE" sz="1800" b="0" dirty="0" smtClean="0"/>
                  <a:t>Amplitude</a:t>
                </a:r>
                <a:r>
                  <a:rPr lang="en-IE" sz="1800" b="0" baseline="0" dirty="0" smtClean="0"/>
                  <a:t> in volts</a:t>
                </a:r>
                <a:endParaRPr lang="en-IE" sz="1800" b="0" dirty="0"/>
              </a:p>
            </c:rich>
          </c:tx>
        </c:title>
        <c:numFmt formatCode="General" sourceLinked="1"/>
        <c:tickLblPos val="nextTo"/>
        <c:txPr>
          <a:bodyPr/>
          <a:lstStyle/>
          <a:p>
            <a:pPr>
              <a:defRPr lang="en-IE"/>
            </a:pPr>
            <a:endParaRPr lang="en-US"/>
          </a:p>
        </c:txPr>
        <c:crossAx val="109671936"/>
        <c:crosses val="autoZero"/>
        <c:crossBetween val="midCat"/>
      </c:valAx>
      <c:spPr>
        <a:solidFill>
          <a:schemeClr val="bg1"/>
        </a:solidFill>
      </c:spPr>
    </c:plotArea>
    <c:legend>
      <c:legendPos val="r"/>
      <c:txPr>
        <a:bodyPr/>
        <a:lstStyle/>
        <a:p>
          <a:pPr>
            <a:defRPr lang="en-IE"/>
          </a:pPr>
          <a:endParaRPr lang="en-US"/>
        </a:p>
      </c:txPr>
    </c:legend>
    <c:plotVisOnly val="1"/>
    <c:dispBlanksAs val="gap"/>
  </c:chart>
  <c:txPr>
    <a:bodyPr/>
    <a:lstStyle/>
    <a:p>
      <a:pPr>
        <a:defRPr>
          <a:latin typeface="Times New Roman" pitchFamily="18" charset="0"/>
          <a:cs typeface="Times New Roman" pitchFamily="18" charset="0"/>
        </a:defRPr>
      </a:pPr>
      <a:endParaRPr lang="en-US"/>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IN"/>
  <c:chart>
    <c:title>
      <c:txPr>
        <a:bodyPr/>
        <a:lstStyle/>
        <a:p>
          <a:pPr>
            <a:defRPr lang="en-IE"/>
          </a:pPr>
          <a:endParaRPr lang="en-US"/>
        </a:p>
      </c:txPr>
    </c:title>
    <c:plotArea>
      <c:layout>
        <c:manualLayout>
          <c:layoutTarget val="inner"/>
          <c:xMode val="edge"/>
          <c:yMode val="edge"/>
          <c:x val="0.15856955380577525"/>
          <c:y val="0.18953862152891449"/>
          <c:w val="0.64278031496062993"/>
          <c:h val="0.68483070328108964"/>
        </c:manualLayout>
      </c:layout>
      <c:scatterChart>
        <c:scatterStyle val="smoothMarker"/>
        <c:ser>
          <c:idx val="0"/>
          <c:order val="0"/>
          <c:tx>
            <c:strRef>
              <c:f>'raw ECG data'!$B$1</c:f>
              <c:strCache>
                <c:ptCount val="1"/>
                <c:pt idx="0">
                  <c:v>Control</c:v>
                </c:pt>
              </c:strCache>
            </c:strRef>
          </c:tx>
          <c:marker>
            <c:symbol val="none"/>
          </c:marker>
          <c:xVal>
            <c:numRef>
              <c:f>'raw ECG data'!$A$2:$A$947</c:f>
              <c:numCache>
                <c:formatCode>General</c:formatCode>
                <c:ptCount val="946"/>
                <c:pt idx="0">
                  <c:v>0</c:v>
                </c:pt>
                <c:pt idx="1">
                  <c:v>1.0000000000000041E-3</c:v>
                </c:pt>
                <c:pt idx="2">
                  <c:v>2.0000000000000052E-3</c:v>
                </c:pt>
                <c:pt idx="3">
                  <c:v>3.0000000000000092E-3</c:v>
                </c:pt>
                <c:pt idx="4">
                  <c:v>4.0000000000000114E-3</c:v>
                </c:pt>
                <c:pt idx="5">
                  <c:v>5.0000000000000114E-3</c:v>
                </c:pt>
                <c:pt idx="6">
                  <c:v>6.0000000000000114E-3</c:v>
                </c:pt>
                <c:pt idx="7">
                  <c:v>7.0000000000000114E-3</c:v>
                </c:pt>
                <c:pt idx="8">
                  <c:v>8.0000000000000227E-3</c:v>
                </c:pt>
                <c:pt idx="9">
                  <c:v>9.0000000000000028E-3</c:v>
                </c:pt>
                <c:pt idx="10">
                  <c:v>1.0000000000000005E-2</c:v>
                </c:pt>
                <c:pt idx="11">
                  <c:v>1.0999999999999998E-2</c:v>
                </c:pt>
                <c:pt idx="12">
                  <c:v>1.2E-2</c:v>
                </c:pt>
                <c:pt idx="13">
                  <c:v>1.2999999999999998E-2</c:v>
                </c:pt>
                <c:pt idx="14">
                  <c:v>1.4E-2</c:v>
                </c:pt>
                <c:pt idx="15">
                  <c:v>1.4999999999999998E-2</c:v>
                </c:pt>
                <c:pt idx="16">
                  <c:v>1.6000000000000021E-2</c:v>
                </c:pt>
                <c:pt idx="17">
                  <c:v>1.7000000000000001E-2</c:v>
                </c:pt>
                <c:pt idx="18">
                  <c:v>1.7999999999999999E-2</c:v>
                </c:pt>
                <c:pt idx="19">
                  <c:v>1.9000000000000291E-2</c:v>
                </c:pt>
                <c:pt idx="20">
                  <c:v>2.0000000000000011E-2</c:v>
                </c:pt>
                <c:pt idx="21">
                  <c:v>2.1000000000000012E-2</c:v>
                </c:pt>
                <c:pt idx="22">
                  <c:v>2.1999999999999999E-2</c:v>
                </c:pt>
                <c:pt idx="23">
                  <c:v>2.3E-2</c:v>
                </c:pt>
                <c:pt idx="24">
                  <c:v>2.4E-2</c:v>
                </c:pt>
                <c:pt idx="25">
                  <c:v>2.5000000000000001E-2</c:v>
                </c:pt>
                <c:pt idx="26">
                  <c:v>2.5999999999999999E-2</c:v>
                </c:pt>
                <c:pt idx="27">
                  <c:v>2.7000000000000256E-2</c:v>
                </c:pt>
                <c:pt idx="28">
                  <c:v>2.8000000000000001E-2</c:v>
                </c:pt>
                <c:pt idx="29">
                  <c:v>2.9000000000000001E-2</c:v>
                </c:pt>
                <c:pt idx="30">
                  <c:v>3.0000000000000002E-2</c:v>
                </c:pt>
                <c:pt idx="31">
                  <c:v>3.1000000000000052E-2</c:v>
                </c:pt>
                <c:pt idx="32">
                  <c:v>3.2000000000000042E-2</c:v>
                </c:pt>
                <c:pt idx="33">
                  <c:v>3.3000000000000002E-2</c:v>
                </c:pt>
                <c:pt idx="34">
                  <c:v>3.4000000000000002E-2</c:v>
                </c:pt>
                <c:pt idx="35">
                  <c:v>3.500000000000001E-2</c:v>
                </c:pt>
                <c:pt idx="36">
                  <c:v>3.5999999999999997E-2</c:v>
                </c:pt>
                <c:pt idx="37">
                  <c:v>3.6999999999999998E-2</c:v>
                </c:pt>
                <c:pt idx="38">
                  <c:v>3.7999999999999999E-2</c:v>
                </c:pt>
                <c:pt idx="39">
                  <c:v>3.9000000000000014E-2</c:v>
                </c:pt>
                <c:pt idx="40">
                  <c:v>4.0000000000000022E-2</c:v>
                </c:pt>
                <c:pt idx="41">
                  <c:v>4.1000000000000002E-2</c:v>
                </c:pt>
                <c:pt idx="42">
                  <c:v>4.2000000000000023E-2</c:v>
                </c:pt>
                <c:pt idx="43">
                  <c:v>4.3000000000000003E-2</c:v>
                </c:pt>
                <c:pt idx="44">
                  <c:v>4.3999999999999997E-2</c:v>
                </c:pt>
                <c:pt idx="45">
                  <c:v>4.5000000000000012E-2</c:v>
                </c:pt>
                <c:pt idx="46">
                  <c:v>4.5999999999999999E-2</c:v>
                </c:pt>
                <c:pt idx="47">
                  <c:v>4.7000000000000014E-2</c:v>
                </c:pt>
                <c:pt idx="48">
                  <c:v>4.8000000000000001E-2</c:v>
                </c:pt>
                <c:pt idx="49">
                  <c:v>4.9000000000000113E-2</c:v>
                </c:pt>
                <c:pt idx="50">
                  <c:v>0.05</c:v>
                </c:pt>
                <c:pt idx="51">
                  <c:v>5.1000000000000004E-2</c:v>
                </c:pt>
                <c:pt idx="52">
                  <c:v>5.1999999999999998E-2</c:v>
                </c:pt>
                <c:pt idx="53">
                  <c:v>5.3000000000000012E-2</c:v>
                </c:pt>
                <c:pt idx="54">
                  <c:v>5.3999999999999999E-2</c:v>
                </c:pt>
                <c:pt idx="55">
                  <c:v>5.5000000000000014E-2</c:v>
                </c:pt>
                <c:pt idx="56">
                  <c:v>5.6000000000000001E-2</c:v>
                </c:pt>
                <c:pt idx="57">
                  <c:v>5.7000000000000023E-2</c:v>
                </c:pt>
                <c:pt idx="58">
                  <c:v>5.8000000000000003E-2</c:v>
                </c:pt>
                <c:pt idx="59">
                  <c:v>5.9000000000000434E-2</c:v>
                </c:pt>
                <c:pt idx="60">
                  <c:v>6.0000000000000032E-2</c:v>
                </c:pt>
                <c:pt idx="61">
                  <c:v>6.1000000000000013E-2</c:v>
                </c:pt>
                <c:pt idx="62">
                  <c:v>6.2000000000000034E-2</c:v>
                </c:pt>
                <c:pt idx="63">
                  <c:v>6.3E-2</c:v>
                </c:pt>
                <c:pt idx="64">
                  <c:v>6.4000000000000112E-2</c:v>
                </c:pt>
                <c:pt idx="65">
                  <c:v>6.5000000000000002E-2</c:v>
                </c:pt>
                <c:pt idx="66">
                  <c:v>6.6000000000000003E-2</c:v>
                </c:pt>
                <c:pt idx="67">
                  <c:v>6.7000000000000004E-2</c:v>
                </c:pt>
                <c:pt idx="68">
                  <c:v>6.8000000000000019E-2</c:v>
                </c:pt>
                <c:pt idx="69">
                  <c:v>6.9000000000000034E-2</c:v>
                </c:pt>
                <c:pt idx="70">
                  <c:v>7.0000000000000021E-2</c:v>
                </c:pt>
                <c:pt idx="71">
                  <c:v>7.0999999999999994E-2</c:v>
                </c:pt>
                <c:pt idx="72">
                  <c:v>7.1999999999999995E-2</c:v>
                </c:pt>
                <c:pt idx="73">
                  <c:v>7.3000000000000009E-2</c:v>
                </c:pt>
                <c:pt idx="74">
                  <c:v>7.3999999999999996E-2</c:v>
                </c:pt>
                <c:pt idx="75">
                  <c:v>7.5000000000000011E-2</c:v>
                </c:pt>
                <c:pt idx="76">
                  <c:v>7.5999999999999998E-2</c:v>
                </c:pt>
                <c:pt idx="77">
                  <c:v>7.6999999999999999E-2</c:v>
                </c:pt>
                <c:pt idx="78">
                  <c:v>7.8000000000000014E-2</c:v>
                </c:pt>
                <c:pt idx="79">
                  <c:v>7.9000000000000514E-2</c:v>
                </c:pt>
                <c:pt idx="80">
                  <c:v>8.0000000000000043E-2</c:v>
                </c:pt>
                <c:pt idx="81">
                  <c:v>8.1000000000000003E-2</c:v>
                </c:pt>
                <c:pt idx="82">
                  <c:v>8.2000000000000003E-2</c:v>
                </c:pt>
                <c:pt idx="83">
                  <c:v>8.3000000000000046E-2</c:v>
                </c:pt>
                <c:pt idx="84">
                  <c:v>8.4000000000000047E-2</c:v>
                </c:pt>
                <c:pt idx="85">
                  <c:v>8.5000000000000006E-2</c:v>
                </c:pt>
                <c:pt idx="86">
                  <c:v>8.6000000000000021E-2</c:v>
                </c:pt>
                <c:pt idx="87">
                  <c:v>8.7000000000000022E-2</c:v>
                </c:pt>
                <c:pt idx="88">
                  <c:v>8.8000000000000064E-2</c:v>
                </c:pt>
                <c:pt idx="89">
                  <c:v>8.9000000000000065E-2</c:v>
                </c:pt>
                <c:pt idx="90">
                  <c:v>9.0000000000000024E-2</c:v>
                </c:pt>
                <c:pt idx="91">
                  <c:v>9.1000000000000025E-2</c:v>
                </c:pt>
                <c:pt idx="92">
                  <c:v>9.2000000000000026E-2</c:v>
                </c:pt>
                <c:pt idx="93">
                  <c:v>9.3000000000000208E-2</c:v>
                </c:pt>
                <c:pt idx="94">
                  <c:v>9.4000000000000028E-2</c:v>
                </c:pt>
                <c:pt idx="95">
                  <c:v>9.5000000000000043E-2</c:v>
                </c:pt>
                <c:pt idx="96">
                  <c:v>9.6000000000000002E-2</c:v>
                </c:pt>
                <c:pt idx="97">
                  <c:v>9.7000000000000003E-2</c:v>
                </c:pt>
                <c:pt idx="98">
                  <c:v>9.8000000000000226E-2</c:v>
                </c:pt>
                <c:pt idx="99">
                  <c:v>9.9000000000000046E-2</c:v>
                </c:pt>
                <c:pt idx="100">
                  <c:v>0.1</c:v>
                </c:pt>
                <c:pt idx="101">
                  <c:v>0.10100000000000002</c:v>
                </c:pt>
                <c:pt idx="102">
                  <c:v>0.10199999999999998</c:v>
                </c:pt>
                <c:pt idx="103">
                  <c:v>0.10299999999999998</c:v>
                </c:pt>
                <c:pt idx="104">
                  <c:v>0.10400000000000002</c:v>
                </c:pt>
                <c:pt idx="105">
                  <c:v>0.10500000000000002</c:v>
                </c:pt>
                <c:pt idx="106">
                  <c:v>0.10600000000000002</c:v>
                </c:pt>
                <c:pt idx="107">
                  <c:v>0.10700000000000012</c:v>
                </c:pt>
                <c:pt idx="108">
                  <c:v>0.10800000000000012</c:v>
                </c:pt>
                <c:pt idx="109">
                  <c:v>0.10900000000000012</c:v>
                </c:pt>
                <c:pt idx="110">
                  <c:v>0.11</c:v>
                </c:pt>
                <c:pt idx="111">
                  <c:v>0.111</c:v>
                </c:pt>
                <c:pt idx="112">
                  <c:v>0.112</c:v>
                </c:pt>
                <c:pt idx="113">
                  <c:v>0.113</c:v>
                </c:pt>
                <c:pt idx="114">
                  <c:v>0.114</c:v>
                </c:pt>
                <c:pt idx="115">
                  <c:v>0.115</c:v>
                </c:pt>
                <c:pt idx="116">
                  <c:v>0.11600000000000002</c:v>
                </c:pt>
                <c:pt idx="117">
                  <c:v>0.11700000000000002</c:v>
                </c:pt>
                <c:pt idx="118">
                  <c:v>0.11799999999999998</c:v>
                </c:pt>
                <c:pt idx="119">
                  <c:v>0.11899999999999998</c:v>
                </c:pt>
                <c:pt idx="120">
                  <c:v>0.12000000000000002</c:v>
                </c:pt>
                <c:pt idx="121">
                  <c:v>0.12100000000000002</c:v>
                </c:pt>
                <c:pt idx="122">
                  <c:v>0.12200000000000009</c:v>
                </c:pt>
                <c:pt idx="123">
                  <c:v>0.12300000000000012</c:v>
                </c:pt>
                <c:pt idx="124">
                  <c:v>0.12400000000000012</c:v>
                </c:pt>
                <c:pt idx="125">
                  <c:v>0.125</c:v>
                </c:pt>
                <c:pt idx="126">
                  <c:v>0.126</c:v>
                </c:pt>
                <c:pt idx="127">
                  <c:v>0.127</c:v>
                </c:pt>
                <c:pt idx="128">
                  <c:v>0.128</c:v>
                </c:pt>
                <c:pt idx="129">
                  <c:v>0.129</c:v>
                </c:pt>
                <c:pt idx="130">
                  <c:v>0.13</c:v>
                </c:pt>
                <c:pt idx="131">
                  <c:v>0.13100000000000001</c:v>
                </c:pt>
                <c:pt idx="132">
                  <c:v>0.13200000000000001</c:v>
                </c:pt>
                <c:pt idx="133">
                  <c:v>0.13300000000000001</c:v>
                </c:pt>
                <c:pt idx="134">
                  <c:v>0.13400000000000001</c:v>
                </c:pt>
                <c:pt idx="135">
                  <c:v>0.13500000000000001</c:v>
                </c:pt>
                <c:pt idx="136">
                  <c:v>0.13600000000000001</c:v>
                </c:pt>
                <c:pt idx="137">
                  <c:v>0.13700000000000001</c:v>
                </c:pt>
                <c:pt idx="138">
                  <c:v>0.13800000000000001</c:v>
                </c:pt>
                <c:pt idx="139">
                  <c:v>0.13900000000000001</c:v>
                </c:pt>
                <c:pt idx="140">
                  <c:v>0.14000000000000001</c:v>
                </c:pt>
                <c:pt idx="141">
                  <c:v>0.14100000000000001</c:v>
                </c:pt>
                <c:pt idx="142">
                  <c:v>0.14200000000000004</c:v>
                </c:pt>
                <c:pt idx="143">
                  <c:v>0.14300000000000004</c:v>
                </c:pt>
                <c:pt idx="144">
                  <c:v>0.14400000000000004</c:v>
                </c:pt>
                <c:pt idx="145">
                  <c:v>0.14500000000000021</c:v>
                </c:pt>
                <c:pt idx="146">
                  <c:v>0.14600000000000021</c:v>
                </c:pt>
                <c:pt idx="147">
                  <c:v>0.14700000000000021</c:v>
                </c:pt>
                <c:pt idx="148">
                  <c:v>0.14800000000000021</c:v>
                </c:pt>
                <c:pt idx="149">
                  <c:v>0.14900000000000024</c:v>
                </c:pt>
                <c:pt idx="150">
                  <c:v>0.15000000000000024</c:v>
                </c:pt>
                <c:pt idx="151">
                  <c:v>0.15100000000000041</c:v>
                </c:pt>
                <c:pt idx="152">
                  <c:v>0.15200000000000041</c:v>
                </c:pt>
                <c:pt idx="153">
                  <c:v>0.15300000000000041</c:v>
                </c:pt>
                <c:pt idx="154">
                  <c:v>0.15400000000000041</c:v>
                </c:pt>
                <c:pt idx="155">
                  <c:v>0.15500000000000044</c:v>
                </c:pt>
                <c:pt idx="156">
                  <c:v>0.15600000000000044</c:v>
                </c:pt>
                <c:pt idx="157">
                  <c:v>0.15700000000000044</c:v>
                </c:pt>
                <c:pt idx="158">
                  <c:v>0.15800000000000144</c:v>
                </c:pt>
                <c:pt idx="159">
                  <c:v>0.15900000000000239</c:v>
                </c:pt>
                <c:pt idx="160">
                  <c:v>0.16</c:v>
                </c:pt>
                <c:pt idx="161">
                  <c:v>0.161</c:v>
                </c:pt>
                <c:pt idx="162">
                  <c:v>0.16200000000000001</c:v>
                </c:pt>
                <c:pt idx="163">
                  <c:v>0.16300000000000001</c:v>
                </c:pt>
                <c:pt idx="164">
                  <c:v>0.16400000000000001</c:v>
                </c:pt>
                <c:pt idx="165">
                  <c:v>0.16500000000000001</c:v>
                </c:pt>
                <c:pt idx="166">
                  <c:v>0.16600000000000001</c:v>
                </c:pt>
                <c:pt idx="167">
                  <c:v>0.16700000000000001</c:v>
                </c:pt>
                <c:pt idx="168">
                  <c:v>0.16800000000000001</c:v>
                </c:pt>
                <c:pt idx="169">
                  <c:v>0.16900000000000001</c:v>
                </c:pt>
                <c:pt idx="170">
                  <c:v>0.17</c:v>
                </c:pt>
                <c:pt idx="171">
                  <c:v>0.17100000000000001</c:v>
                </c:pt>
                <c:pt idx="172">
                  <c:v>0.17200000000000001</c:v>
                </c:pt>
                <c:pt idx="173">
                  <c:v>0.17300000000000001</c:v>
                </c:pt>
                <c:pt idx="174">
                  <c:v>0.17400000000000004</c:v>
                </c:pt>
                <c:pt idx="175">
                  <c:v>0.17500000000000004</c:v>
                </c:pt>
                <c:pt idx="176">
                  <c:v>0.17600000000000021</c:v>
                </c:pt>
                <c:pt idx="177">
                  <c:v>0.17700000000000021</c:v>
                </c:pt>
                <c:pt idx="178">
                  <c:v>0.17800000000000021</c:v>
                </c:pt>
                <c:pt idx="179">
                  <c:v>0.17900000000000021</c:v>
                </c:pt>
                <c:pt idx="180">
                  <c:v>0.18000000000000024</c:v>
                </c:pt>
                <c:pt idx="181">
                  <c:v>0.18100000000000024</c:v>
                </c:pt>
                <c:pt idx="182">
                  <c:v>0.18200000000000024</c:v>
                </c:pt>
                <c:pt idx="183">
                  <c:v>0.18300000000000041</c:v>
                </c:pt>
                <c:pt idx="184">
                  <c:v>0.18400000000000041</c:v>
                </c:pt>
                <c:pt idx="185">
                  <c:v>0.18500000000000041</c:v>
                </c:pt>
                <c:pt idx="186">
                  <c:v>0.18600000000000044</c:v>
                </c:pt>
                <c:pt idx="187">
                  <c:v>0.18700000000000044</c:v>
                </c:pt>
                <c:pt idx="188">
                  <c:v>0.18800000000000044</c:v>
                </c:pt>
                <c:pt idx="189">
                  <c:v>0.18900000000000144</c:v>
                </c:pt>
                <c:pt idx="190">
                  <c:v>0.19</c:v>
                </c:pt>
                <c:pt idx="191">
                  <c:v>0.191</c:v>
                </c:pt>
                <c:pt idx="192">
                  <c:v>0.192</c:v>
                </c:pt>
                <c:pt idx="193">
                  <c:v>0.193</c:v>
                </c:pt>
                <c:pt idx="194">
                  <c:v>0.19400000000000001</c:v>
                </c:pt>
                <c:pt idx="195">
                  <c:v>0.19500000000000001</c:v>
                </c:pt>
                <c:pt idx="196">
                  <c:v>0.19600000000000001</c:v>
                </c:pt>
                <c:pt idx="197">
                  <c:v>0.19700000000000001</c:v>
                </c:pt>
                <c:pt idx="198">
                  <c:v>0.19800000000000001</c:v>
                </c:pt>
                <c:pt idx="199">
                  <c:v>0.19900000000000001</c:v>
                </c:pt>
                <c:pt idx="200">
                  <c:v>0.2</c:v>
                </c:pt>
                <c:pt idx="201">
                  <c:v>0.20100000000000001</c:v>
                </c:pt>
                <c:pt idx="202">
                  <c:v>0.20200000000000001</c:v>
                </c:pt>
                <c:pt idx="203">
                  <c:v>0.20300000000000001</c:v>
                </c:pt>
                <c:pt idx="204">
                  <c:v>0.20400000000000001</c:v>
                </c:pt>
                <c:pt idx="205">
                  <c:v>0.20500000000000004</c:v>
                </c:pt>
                <c:pt idx="206">
                  <c:v>0.20600000000000004</c:v>
                </c:pt>
                <c:pt idx="207">
                  <c:v>0.20700000000000021</c:v>
                </c:pt>
                <c:pt idx="208">
                  <c:v>0.20800000000000021</c:v>
                </c:pt>
                <c:pt idx="209">
                  <c:v>0.20900000000000021</c:v>
                </c:pt>
                <c:pt idx="210">
                  <c:v>0.21000000000000021</c:v>
                </c:pt>
                <c:pt idx="211">
                  <c:v>0.21100000000000024</c:v>
                </c:pt>
                <c:pt idx="212">
                  <c:v>0.21200000000000024</c:v>
                </c:pt>
                <c:pt idx="213">
                  <c:v>0.21300000000000024</c:v>
                </c:pt>
                <c:pt idx="214">
                  <c:v>0.21400000000000041</c:v>
                </c:pt>
                <c:pt idx="215">
                  <c:v>0.21500000000000041</c:v>
                </c:pt>
                <c:pt idx="216">
                  <c:v>0.21600000000000041</c:v>
                </c:pt>
                <c:pt idx="217">
                  <c:v>0.21700000000000041</c:v>
                </c:pt>
                <c:pt idx="218">
                  <c:v>0.21800000000000044</c:v>
                </c:pt>
                <c:pt idx="219">
                  <c:v>0.21900000000000044</c:v>
                </c:pt>
                <c:pt idx="220">
                  <c:v>0.22</c:v>
                </c:pt>
                <c:pt idx="221">
                  <c:v>0.221</c:v>
                </c:pt>
                <c:pt idx="222">
                  <c:v>0.222</c:v>
                </c:pt>
                <c:pt idx="223">
                  <c:v>0.223</c:v>
                </c:pt>
                <c:pt idx="224">
                  <c:v>0.224</c:v>
                </c:pt>
                <c:pt idx="225">
                  <c:v>0.22500000000000001</c:v>
                </c:pt>
                <c:pt idx="226">
                  <c:v>0.22600000000000001</c:v>
                </c:pt>
                <c:pt idx="227">
                  <c:v>0.22700000000000001</c:v>
                </c:pt>
                <c:pt idx="228">
                  <c:v>0.22800000000000001</c:v>
                </c:pt>
                <c:pt idx="229">
                  <c:v>0.22900000000000001</c:v>
                </c:pt>
                <c:pt idx="230">
                  <c:v>0.23</c:v>
                </c:pt>
                <c:pt idx="231">
                  <c:v>0.23100000000000001</c:v>
                </c:pt>
                <c:pt idx="232">
                  <c:v>0.23200000000000001</c:v>
                </c:pt>
                <c:pt idx="233">
                  <c:v>0.23300000000000001</c:v>
                </c:pt>
                <c:pt idx="234">
                  <c:v>0.23400000000000001</c:v>
                </c:pt>
                <c:pt idx="235">
                  <c:v>0.23500000000000001</c:v>
                </c:pt>
                <c:pt idx="236">
                  <c:v>0.23600000000000004</c:v>
                </c:pt>
                <c:pt idx="237">
                  <c:v>0.23700000000000004</c:v>
                </c:pt>
                <c:pt idx="238">
                  <c:v>0.23800000000000004</c:v>
                </c:pt>
                <c:pt idx="239">
                  <c:v>0.23900000000000021</c:v>
                </c:pt>
                <c:pt idx="240">
                  <c:v>0.24000000000000021</c:v>
                </c:pt>
                <c:pt idx="241">
                  <c:v>0.24100000000000021</c:v>
                </c:pt>
                <c:pt idx="242">
                  <c:v>0.24200000000000021</c:v>
                </c:pt>
                <c:pt idx="243">
                  <c:v>0.24300000000000024</c:v>
                </c:pt>
                <c:pt idx="244">
                  <c:v>0.24400000000000024</c:v>
                </c:pt>
                <c:pt idx="245">
                  <c:v>0.24500000000000041</c:v>
                </c:pt>
                <c:pt idx="246">
                  <c:v>0.24600000000000041</c:v>
                </c:pt>
                <c:pt idx="247">
                  <c:v>0.24700000000000041</c:v>
                </c:pt>
                <c:pt idx="248">
                  <c:v>0.24800000000000041</c:v>
                </c:pt>
                <c:pt idx="249">
                  <c:v>0.24900000000000044</c:v>
                </c:pt>
                <c:pt idx="250">
                  <c:v>0.25</c:v>
                </c:pt>
                <c:pt idx="251">
                  <c:v>0.251</c:v>
                </c:pt>
                <c:pt idx="252">
                  <c:v>0.252</c:v>
                </c:pt>
                <c:pt idx="253">
                  <c:v>0.253</c:v>
                </c:pt>
                <c:pt idx="254">
                  <c:v>0.254</c:v>
                </c:pt>
                <c:pt idx="255">
                  <c:v>0.255</c:v>
                </c:pt>
                <c:pt idx="256">
                  <c:v>0.25600000000000001</c:v>
                </c:pt>
                <c:pt idx="257">
                  <c:v>0.25700000000000001</c:v>
                </c:pt>
                <c:pt idx="258">
                  <c:v>0.25800000000000001</c:v>
                </c:pt>
                <c:pt idx="259">
                  <c:v>0.25900000000000001</c:v>
                </c:pt>
                <c:pt idx="260">
                  <c:v>0.26</c:v>
                </c:pt>
                <c:pt idx="261">
                  <c:v>0.26100000000000001</c:v>
                </c:pt>
                <c:pt idx="262">
                  <c:v>0.26200000000000001</c:v>
                </c:pt>
                <c:pt idx="263">
                  <c:v>0.26300000000000001</c:v>
                </c:pt>
                <c:pt idx="264">
                  <c:v>0.26400000000000001</c:v>
                </c:pt>
                <c:pt idx="265">
                  <c:v>0.26500000000000001</c:v>
                </c:pt>
                <c:pt idx="266">
                  <c:v>0.26600000000000001</c:v>
                </c:pt>
                <c:pt idx="267">
                  <c:v>0.26700000000000002</c:v>
                </c:pt>
                <c:pt idx="268">
                  <c:v>0.26800000000000002</c:v>
                </c:pt>
                <c:pt idx="269">
                  <c:v>0.26900000000000002</c:v>
                </c:pt>
                <c:pt idx="270">
                  <c:v>0.27</c:v>
                </c:pt>
                <c:pt idx="271">
                  <c:v>0.27100000000000002</c:v>
                </c:pt>
                <c:pt idx="272">
                  <c:v>0.27200000000000002</c:v>
                </c:pt>
                <c:pt idx="273">
                  <c:v>0.27300000000000002</c:v>
                </c:pt>
                <c:pt idx="274">
                  <c:v>0.27400000000000002</c:v>
                </c:pt>
                <c:pt idx="275">
                  <c:v>0.27500000000000002</c:v>
                </c:pt>
                <c:pt idx="276">
                  <c:v>0.27600000000000002</c:v>
                </c:pt>
                <c:pt idx="277">
                  <c:v>0.27700000000000002</c:v>
                </c:pt>
                <c:pt idx="278">
                  <c:v>0.27800000000000002</c:v>
                </c:pt>
                <c:pt idx="279">
                  <c:v>0.27900000000000008</c:v>
                </c:pt>
                <c:pt idx="280">
                  <c:v>0.28000000000000008</c:v>
                </c:pt>
                <c:pt idx="281">
                  <c:v>0.28100000000000008</c:v>
                </c:pt>
                <c:pt idx="282">
                  <c:v>0.28200000000000008</c:v>
                </c:pt>
                <c:pt idx="283">
                  <c:v>0.28300000000000008</c:v>
                </c:pt>
                <c:pt idx="284">
                  <c:v>0.28400000000000031</c:v>
                </c:pt>
                <c:pt idx="285">
                  <c:v>0.28500000000000031</c:v>
                </c:pt>
                <c:pt idx="286">
                  <c:v>0.28600000000000031</c:v>
                </c:pt>
                <c:pt idx="287">
                  <c:v>0.28700000000000031</c:v>
                </c:pt>
                <c:pt idx="288">
                  <c:v>0.28800000000000031</c:v>
                </c:pt>
                <c:pt idx="289">
                  <c:v>0.28900000000000031</c:v>
                </c:pt>
                <c:pt idx="290">
                  <c:v>0.29000000000000031</c:v>
                </c:pt>
                <c:pt idx="291">
                  <c:v>0.29100000000000031</c:v>
                </c:pt>
                <c:pt idx="292">
                  <c:v>0.29200000000000031</c:v>
                </c:pt>
                <c:pt idx="293">
                  <c:v>0.29300000000000032</c:v>
                </c:pt>
                <c:pt idx="294">
                  <c:v>0.29400000000000032</c:v>
                </c:pt>
                <c:pt idx="295">
                  <c:v>0.29500000000000032</c:v>
                </c:pt>
                <c:pt idx="296">
                  <c:v>0.29600000000000032</c:v>
                </c:pt>
                <c:pt idx="297">
                  <c:v>0.29700000000000032</c:v>
                </c:pt>
                <c:pt idx="298">
                  <c:v>0.29800000000000032</c:v>
                </c:pt>
                <c:pt idx="299">
                  <c:v>0.29900000000000032</c:v>
                </c:pt>
                <c:pt idx="300">
                  <c:v>0.30000000000000032</c:v>
                </c:pt>
                <c:pt idx="301">
                  <c:v>0.30100000000000032</c:v>
                </c:pt>
                <c:pt idx="302">
                  <c:v>0.30200000000000032</c:v>
                </c:pt>
                <c:pt idx="303">
                  <c:v>0.30300000000000032</c:v>
                </c:pt>
                <c:pt idx="304">
                  <c:v>0.30400000000000038</c:v>
                </c:pt>
                <c:pt idx="305">
                  <c:v>0.30500000000000038</c:v>
                </c:pt>
                <c:pt idx="306">
                  <c:v>0.30600000000000038</c:v>
                </c:pt>
                <c:pt idx="307">
                  <c:v>0.30700000000000038</c:v>
                </c:pt>
                <c:pt idx="308">
                  <c:v>0.30800000000000038</c:v>
                </c:pt>
                <c:pt idx="309">
                  <c:v>0.30900000000000138</c:v>
                </c:pt>
                <c:pt idx="310">
                  <c:v>0.31000000000000238</c:v>
                </c:pt>
                <c:pt idx="311">
                  <c:v>0.31100000000000338</c:v>
                </c:pt>
                <c:pt idx="312">
                  <c:v>0.31200000000000438</c:v>
                </c:pt>
                <c:pt idx="313">
                  <c:v>0.3130000000000045</c:v>
                </c:pt>
                <c:pt idx="314">
                  <c:v>0.3140000000000045</c:v>
                </c:pt>
                <c:pt idx="315">
                  <c:v>0.3150000000000045</c:v>
                </c:pt>
                <c:pt idx="316">
                  <c:v>0.31600000000000456</c:v>
                </c:pt>
                <c:pt idx="317">
                  <c:v>0.31700000000000467</c:v>
                </c:pt>
                <c:pt idx="318">
                  <c:v>0.31800000000000478</c:v>
                </c:pt>
                <c:pt idx="319">
                  <c:v>0.31900000000000495</c:v>
                </c:pt>
                <c:pt idx="320">
                  <c:v>0.32000000000000506</c:v>
                </c:pt>
                <c:pt idx="321">
                  <c:v>0.32100000000000506</c:v>
                </c:pt>
                <c:pt idx="322">
                  <c:v>0.32200000000000506</c:v>
                </c:pt>
                <c:pt idx="323">
                  <c:v>0.32300000000000506</c:v>
                </c:pt>
                <c:pt idx="324">
                  <c:v>0.32400000000000506</c:v>
                </c:pt>
                <c:pt idx="325">
                  <c:v>0.32500000000000506</c:v>
                </c:pt>
                <c:pt idx="326">
                  <c:v>0.32600000000000506</c:v>
                </c:pt>
                <c:pt idx="327">
                  <c:v>0.32700000000000506</c:v>
                </c:pt>
                <c:pt idx="328">
                  <c:v>0.32800000000000507</c:v>
                </c:pt>
                <c:pt idx="329">
                  <c:v>0.32900000000000518</c:v>
                </c:pt>
                <c:pt idx="330">
                  <c:v>0.33000000000000534</c:v>
                </c:pt>
                <c:pt idx="331">
                  <c:v>0.33100000000000551</c:v>
                </c:pt>
                <c:pt idx="332">
                  <c:v>0.33200000000000562</c:v>
                </c:pt>
                <c:pt idx="333">
                  <c:v>0.33300000000000574</c:v>
                </c:pt>
                <c:pt idx="334">
                  <c:v>0.33400000000000585</c:v>
                </c:pt>
                <c:pt idx="335">
                  <c:v>0.33500000000000585</c:v>
                </c:pt>
                <c:pt idx="336">
                  <c:v>0.33600000000000585</c:v>
                </c:pt>
                <c:pt idx="337">
                  <c:v>0.33700000000000585</c:v>
                </c:pt>
                <c:pt idx="338">
                  <c:v>0.33800000000000585</c:v>
                </c:pt>
                <c:pt idx="339">
                  <c:v>0.33900000000000585</c:v>
                </c:pt>
                <c:pt idx="340">
                  <c:v>0.34</c:v>
                </c:pt>
                <c:pt idx="341">
                  <c:v>0.34100000000000008</c:v>
                </c:pt>
                <c:pt idx="342">
                  <c:v>0.34200000000000008</c:v>
                </c:pt>
                <c:pt idx="343">
                  <c:v>0.34300000000000008</c:v>
                </c:pt>
                <c:pt idx="344">
                  <c:v>0.34400000000000008</c:v>
                </c:pt>
                <c:pt idx="345">
                  <c:v>0.34500000000000008</c:v>
                </c:pt>
                <c:pt idx="346">
                  <c:v>0.34600000000000031</c:v>
                </c:pt>
                <c:pt idx="347">
                  <c:v>0.34700000000000031</c:v>
                </c:pt>
                <c:pt idx="348">
                  <c:v>0.34800000000000031</c:v>
                </c:pt>
                <c:pt idx="349">
                  <c:v>0.34900000000000031</c:v>
                </c:pt>
                <c:pt idx="350">
                  <c:v>0.35000000000000031</c:v>
                </c:pt>
                <c:pt idx="351">
                  <c:v>0.35100000000000031</c:v>
                </c:pt>
                <c:pt idx="352">
                  <c:v>0.35200000000000031</c:v>
                </c:pt>
                <c:pt idx="353">
                  <c:v>0.35300000000000031</c:v>
                </c:pt>
                <c:pt idx="354">
                  <c:v>0.35400000000000031</c:v>
                </c:pt>
                <c:pt idx="355">
                  <c:v>0.35500000000000032</c:v>
                </c:pt>
                <c:pt idx="356">
                  <c:v>0.35600000000000032</c:v>
                </c:pt>
                <c:pt idx="357">
                  <c:v>0.35700000000000032</c:v>
                </c:pt>
                <c:pt idx="358">
                  <c:v>0.35800000000000032</c:v>
                </c:pt>
                <c:pt idx="359">
                  <c:v>0.35900000000000032</c:v>
                </c:pt>
                <c:pt idx="360">
                  <c:v>0.36000000000000032</c:v>
                </c:pt>
                <c:pt idx="361">
                  <c:v>0.36100000000000032</c:v>
                </c:pt>
                <c:pt idx="362">
                  <c:v>0.36200000000000032</c:v>
                </c:pt>
                <c:pt idx="363">
                  <c:v>0.36300000000000032</c:v>
                </c:pt>
                <c:pt idx="364">
                  <c:v>0.36400000000000032</c:v>
                </c:pt>
                <c:pt idx="365">
                  <c:v>0.36500000000000032</c:v>
                </c:pt>
                <c:pt idx="366">
                  <c:v>0.36600000000000038</c:v>
                </c:pt>
                <c:pt idx="367">
                  <c:v>0.36700000000000038</c:v>
                </c:pt>
                <c:pt idx="368">
                  <c:v>0.36800000000000038</c:v>
                </c:pt>
                <c:pt idx="369">
                  <c:v>0.36900000000000038</c:v>
                </c:pt>
                <c:pt idx="370">
                  <c:v>0.37000000000000038</c:v>
                </c:pt>
                <c:pt idx="371">
                  <c:v>0.37100000000000088</c:v>
                </c:pt>
                <c:pt idx="372">
                  <c:v>0.37200000000000188</c:v>
                </c:pt>
                <c:pt idx="373">
                  <c:v>0.37300000000000288</c:v>
                </c:pt>
                <c:pt idx="374">
                  <c:v>0.37400000000000388</c:v>
                </c:pt>
                <c:pt idx="375">
                  <c:v>0.3750000000000045</c:v>
                </c:pt>
                <c:pt idx="376">
                  <c:v>0.3760000000000045</c:v>
                </c:pt>
                <c:pt idx="377">
                  <c:v>0.3770000000000045</c:v>
                </c:pt>
                <c:pt idx="378">
                  <c:v>0.3780000000000045</c:v>
                </c:pt>
                <c:pt idx="379">
                  <c:v>0.37900000000000461</c:v>
                </c:pt>
                <c:pt idx="380">
                  <c:v>0.38000000000000472</c:v>
                </c:pt>
                <c:pt idx="381">
                  <c:v>0.38100000000000483</c:v>
                </c:pt>
                <c:pt idx="382">
                  <c:v>0.382000000000005</c:v>
                </c:pt>
                <c:pt idx="383">
                  <c:v>0.38300000000000506</c:v>
                </c:pt>
                <c:pt idx="384">
                  <c:v>0.38400000000000506</c:v>
                </c:pt>
                <c:pt idx="385">
                  <c:v>0.38500000000000506</c:v>
                </c:pt>
                <c:pt idx="386">
                  <c:v>0.38600000000000506</c:v>
                </c:pt>
                <c:pt idx="387">
                  <c:v>0.38700000000000506</c:v>
                </c:pt>
                <c:pt idx="388">
                  <c:v>0.38800000000000506</c:v>
                </c:pt>
                <c:pt idx="389">
                  <c:v>0.38900000000000506</c:v>
                </c:pt>
                <c:pt idx="390">
                  <c:v>0.39000000000000506</c:v>
                </c:pt>
                <c:pt idx="391">
                  <c:v>0.39100000000000512</c:v>
                </c:pt>
                <c:pt idx="392">
                  <c:v>0.39200000000000523</c:v>
                </c:pt>
                <c:pt idx="393">
                  <c:v>0.39300000000000546</c:v>
                </c:pt>
                <c:pt idx="394">
                  <c:v>0.39400000000000557</c:v>
                </c:pt>
                <c:pt idx="395">
                  <c:v>0.39500000000000568</c:v>
                </c:pt>
                <c:pt idx="396">
                  <c:v>0.39600000000000585</c:v>
                </c:pt>
                <c:pt idx="397">
                  <c:v>0.39700000000000585</c:v>
                </c:pt>
                <c:pt idx="398">
                  <c:v>0.39800000000000585</c:v>
                </c:pt>
                <c:pt idx="399">
                  <c:v>0.39900000000000585</c:v>
                </c:pt>
                <c:pt idx="400">
                  <c:v>0.4</c:v>
                </c:pt>
                <c:pt idx="401">
                  <c:v>0.40100000000000002</c:v>
                </c:pt>
                <c:pt idx="402">
                  <c:v>0.40200000000000002</c:v>
                </c:pt>
                <c:pt idx="403">
                  <c:v>0.40300000000000002</c:v>
                </c:pt>
                <c:pt idx="404">
                  <c:v>0.40400000000000008</c:v>
                </c:pt>
                <c:pt idx="405">
                  <c:v>0.40500000000000008</c:v>
                </c:pt>
                <c:pt idx="406">
                  <c:v>0.40600000000000008</c:v>
                </c:pt>
                <c:pt idx="407">
                  <c:v>0.40700000000000008</c:v>
                </c:pt>
                <c:pt idx="408">
                  <c:v>0.40800000000000008</c:v>
                </c:pt>
                <c:pt idx="409">
                  <c:v>0.40900000000000031</c:v>
                </c:pt>
                <c:pt idx="410">
                  <c:v>0.41000000000000031</c:v>
                </c:pt>
                <c:pt idx="411">
                  <c:v>0.41100000000000031</c:v>
                </c:pt>
                <c:pt idx="412">
                  <c:v>0.41200000000000031</c:v>
                </c:pt>
                <c:pt idx="413">
                  <c:v>0.41300000000000031</c:v>
                </c:pt>
                <c:pt idx="414">
                  <c:v>0.41400000000000031</c:v>
                </c:pt>
                <c:pt idx="415">
                  <c:v>0.41500000000000031</c:v>
                </c:pt>
                <c:pt idx="416">
                  <c:v>0.41600000000000031</c:v>
                </c:pt>
                <c:pt idx="417">
                  <c:v>0.41700000000000031</c:v>
                </c:pt>
                <c:pt idx="418">
                  <c:v>0.41800000000000032</c:v>
                </c:pt>
                <c:pt idx="419">
                  <c:v>0.41900000000000032</c:v>
                </c:pt>
                <c:pt idx="420">
                  <c:v>0.42000000000000032</c:v>
                </c:pt>
                <c:pt idx="421">
                  <c:v>0.42100000000000032</c:v>
                </c:pt>
                <c:pt idx="422">
                  <c:v>0.42200000000000032</c:v>
                </c:pt>
                <c:pt idx="423">
                  <c:v>0.42300000000000032</c:v>
                </c:pt>
                <c:pt idx="424">
                  <c:v>0.42400000000000032</c:v>
                </c:pt>
                <c:pt idx="425">
                  <c:v>0.42500000000000032</c:v>
                </c:pt>
                <c:pt idx="426">
                  <c:v>0.42600000000000032</c:v>
                </c:pt>
                <c:pt idx="427">
                  <c:v>0.42700000000000032</c:v>
                </c:pt>
                <c:pt idx="428">
                  <c:v>0.42800000000000032</c:v>
                </c:pt>
                <c:pt idx="429">
                  <c:v>0.42900000000000038</c:v>
                </c:pt>
                <c:pt idx="430">
                  <c:v>0.43000000000000038</c:v>
                </c:pt>
                <c:pt idx="431">
                  <c:v>0.43100000000000038</c:v>
                </c:pt>
                <c:pt idx="432">
                  <c:v>0.43200000000000038</c:v>
                </c:pt>
                <c:pt idx="433">
                  <c:v>0.43300000000000038</c:v>
                </c:pt>
                <c:pt idx="434">
                  <c:v>0.43400000000000138</c:v>
                </c:pt>
                <c:pt idx="435">
                  <c:v>0.43500000000000238</c:v>
                </c:pt>
                <c:pt idx="436">
                  <c:v>0.43600000000000338</c:v>
                </c:pt>
                <c:pt idx="437">
                  <c:v>0.43700000000000438</c:v>
                </c:pt>
                <c:pt idx="438">
                  <c:v>0.4380000000000045</c:v>
                </c:pt>
                <c:pt idx="439">
                  <c:v>0.4390000000000045</c:v>
                </c:pt>
                <c:pt idx="440">
                  <c:v>0.44</c:v>
                </c:pt>
                <c:pt idx="441">
                  <c:v>0.441</c:v>
                </c:pt>
                <c:pt idx="442">
                  <c:v>0.442</c:v>
                </c:pt>
                <c:pt idx="443">
                  <c:v>0.443</c:v>
                </c:pt>
                <c:pt idx="444">
                  <c:v>0.44400000000000001</c:v>
                </c:pt>
                <c:pt idx="445">
                  <c:v>0.44500000000000001</c:v>
                </c:pt>
                <c:pt idx="446">
                  <c:v>0.44600000000000001</c:v>
                </c:pt>
                <c:pt idx="447">
                  <c:v>0.44700000000000001</c:v>
                </c:pt>
                <c:pt idx="448">
                  <c:v>0.44800000000000001</c:v>
                </c:pt>
                <c:pt idx="449">
                  <c:v>0.44900000000000001</c:v>
                </c:pt>
                <c:pt idx="450">
                  <c:v>0.45</c:v>
                </c:pt>
                <c:pt idx="451">
                  <c:v>0.45100000000000001</c:v>
                </c:pt>
                <c:pt idx="452">
                  <c:v>0.45200000000000001</c:v>
                </c:pt>
                <c:pt idx="453">
                  <c:v>0.45300000000000001</c:v>
                </c:pt>
                <c:pt idx="454">
                  <c:v>0.45400000000000001</c:v>
                </c:pt>
                <c:pt idx="455">
                  <c:v>0.45500000000000002</c:v>
                </c:pt>
                <c:pt idx="456">
                  <c:v>0.45600000000000002</c:v>
                </c:pt>
                <c:pt idx="457">
                  <c:v>0.45700000000000002</c:v>
                </c:pt>
                <c:pt idx="458">
                  <c:v>0.45800000000000002</c:v>
                </c:pt>
                <c:pt idx="459">
                  <c:v>0.45900000000000002</c:v>
                </c:pt>
                <c:pt idx="460">
                  <c:v>0.46</c:v>
                </c:pt>
                <c:pt idx="461">
                  <c:v>0.46100000000000002</c:v>
                </c:pt>
                <c:pt idx="462">
                  <c:v>0.46200000000000002</c:v>
                </c:pt>
                <c:pt idx="463">
                  <c:v>0.46300000000000002</c:v>
                </c:pt>
                <c:pt idx="464">
                  <c:v>0.46400000000000002</c:v>
                </c:pt>
                <c:pt idx="465">
                  <c:v>0.46500000000000002</c:v>
                </c:pt>
                <c:pt idx="466">
                  <c:v>0.46600000000000008</c:v>
                </c:pt>
                <c:pt idx="467">
                  <c:v>0.46700000000000008</c:v>
                </c:pt>
                <c:pt idx="468">
                  <c:v>0.46800000000000008</c:v>
                </c:pt>
                <c:pt idx="469">
                  <c:v>0.46900000000000008</c:v>
                </c:pt>
                <c:pt idx="470">
                  <c:v>0.47000000000000008</c:v>
                </c:pt>
                <c:pt idx="471">
                  <c:v>0.47100000000000031</c:v>
                </c:pt>
                <c:pt idx="472">
                  <c:v>0.47200000000000031</c:v>
                </c:pt>
                <c:pt idx="473">
                  <c:v>0.47300000000000031</c:v>
                </c:pt>
                <c:pt idx="474">
                  <c:v>0.47400000000000031</c:v>
                </c:pt>
                <c:pt idx="475">
                  <c:v>0.47500000000000031</c:v>
                </c:pt>
                <c:pt idx="476">
                  <c:v>0.47600000000000031</c:v>
                </c:pt>
                <c:pt idx="477">
                  <c:v>0.47700000000000031</c:v>
                </c:pt>
                <c:pt idx="478">
                  <c:v>0.47800000000000031</c:v>
                </c:pt>
                <c:pt idx="479">
                  <c:v>0.47900000000000031</c:v>
                </c:pt>
                <c:pt idx="480">
                  <c:v>0.48000000000000032</c:v>
                </c:pt>
                <c:pt idx="481">
                  <c:v>0.48100000000000032</c:v>
                </c:pt>
                <c:pt idx="482">
                  <c:v>0.48200000000000032</c:v>
                </c:pt>
                <c:pt idx="483">
                  <c:v>0.48300000000000032</c:v>
                </c:pt>
                <c:pt idx="484">
                  <c:v>0.48400000000000032</c:v>
                </c:pt>
                <c:pt idx="485">
                  <c:v>0.48500000000000032</c:v>
                </c:pt>
                <c:pt idx="486">
                  <c:v>0.48600000000000032</c:v>
                </c:pt>
                <c:pt idx="487">
                  <c:v>0.48700000000000032</c:v>
                </c:pt>
                <c:pt idx="488">
                  <c:v>0.48800000000000032</c:v>
                </c:pt>
                <c:pt idx="489">
                  <c:v>0.48900000000000032</c:v>
                </c:pt>
                <c:pt idx="490">
                  <c:v>0.49000000000000032</c:v>
                </c:pt>
                <c:pt idx="491">
                  <c:v>0.49100000000000038</c:v>
                </c:pt>
                <c:pt idx="492">
                  <c:v>0.49200000000000038</c:v>
                </c:pt>
                <c:pt idx="493">
                  <c:v>0.49300000000000038</c:v>
                </c:pt>
                <c:pt idx="494">
                  <c:v>0.49400000000000038</c:v>
                </c:pt>
                <c:pt idx="495">
                  <c:v>0.49500000000000038</c:v>
                </c:pt>
                <c:pt idx="496">
                  <c:v>0.49600000000000088</c:v>
                </c:pt>
                <c:pt idx="497">
                  <c:v>0.49700000000000188</c:v>
                </c:pt>
                <c:pt idx="498">
                  <c:v>0.49800000000000288</c:v>
                </c:pt>
                <c:pt idx="499">
                  <c:v>0.49900000000000388</c:v>
                </c:pt>
                <c:pt idx="500">
                  <c:v>0.5</c:v>
                </c:pt>
                <c:pt idx="501">
                  <c:v>0.501</c:v>
                </c:pt>
                <c:pt idx="502">
                  <c:v>0.502</c:v>
                </c:pt>
                <c:pt idx="503">
                  <c:v>0.503</c:v>
                </c:pt>
                <c:pt idx="504">
                  <c:v>0.504</c:v>
                </c:pt>
                <c:pt idx="505">
                  <c:v>0.505</c:v>
                </c:pt>
                <c:pt idx="506">
                  <c:v>0.50600000000000001</c:v>
                </c:pt>
                <c:pt idx="507">
                  <c:v>0.50700000000000001</c:v>
                </c:pt>
                <c:pt idx="508">
                  <c:v>0.50800000000000001</c:v>
                </c:pt>
                <c:pt idx="509">
                  <c:v>0.50900000000000001</c:v>
                </c:pt>
                <c:pt idx="510">
                  <c:v>0.51</c:v>
                </c:pt>
                <c:pt idx="511">
                  <c:v>0.51100000000000001</c:v>
                </c:pt>
                <c:pt idx="512">
                  <c:v>0.51200000000000001</c:v>
                </c:pt>
                <c:pt idx="513">
                  <c:v>0.51300000000000001</c:v>
                </c:pt>
                <c:pt idx="514">
                  <c:v>0.51400000000000001</c:v>
                </c:pt>
                <c:pt idx="515">
                  <c:v>0.51500000000000001</c:v>
                </c:pt>
                <c:pt idx="516">
                  <c:v>0.51600000000000001</c:v>
                </c:pt>
                <c:pt idx="517">
                  <c:v>0.51700000000000002</c:v>
                </c:pt>
                <c:pt idx="518">
                  <c:v>0.51800000000000002</c:v>
                </c:pt>
                <c:pt idx="519">
                  <c:v>0.51900000000000002</c:v>
                </c:pt>
                <c:pt idx="520">
                  <c:v>0.52</c:v>
                </c:pt>
                <c:pt idx="521">
                  <c:v>0.52100000000000002</c:v>
                </c:pt>
                <c:pt idx="522">
                  <c:v>0.52200000000000002</c:v>
                </c:pt>
                <c:pt idx="523">
                  <c:v>0.52300000000000002</c:v>
                </c:pt>
                <c:pt idx="524">
                  <c:v>0.52400000000000002</c:v>
                </c:pt>
                <c:pt idx="525">
                  <c:v>0.52500000000000002</c:v>
                </c:pt>
                <c:pt idx="526">
                  <c:v>0.52600000000000002</c:v>
                </c:pt>
                <c:pt idx="527">
                  <c:v>0.52700000000000002</c:v>
                </c:pt>
                <c:pt idx="528">
                  <c:v>0.52800000000000002</c:v>
                </c:pt>
                <c:pt idx="529">
                  <c:v>0.52900000000000003</c:v>
                </c:pt>
                <c:pt idx="530">
                  <c:v>0.53</c:v>
                </c:pt>
                <c:pt idx="531">
                  <c:v>0.53100000000000003</c:v>
                </c:pt>
                <c:pt idx="532">
                  <c:v>0.53200000000000003</c:v>
                </c:pt>
                <c:pt idx="533">
                  <c:v>0.53300000000000003</c:v>
                </c:pt>
                <c:pt idx="534">
                  <c:v>0.53400000000000003</c:v>
                </c:pt>
                <c:pt idx="535">
                  <c:v>0.53500000000000003</c:v>
                </c:pt>
                <c:pt idx="536">
                  <c:v>0.53600000000000003</c:v>
                </c:pt>
                <c:pt idx="537">
                  <c:v>0.53700000000000003</c:v>
                </c:pt>
                <c:pt idx="538">
                  <c:v>0.53800000000000003</c:v>
                </c:pt>
                <c:pt idx="539">
                  <c:v>0.53900000000000003</c:v>
                </c:pt>
                <c:pt idx="540">
                  <c:v>0.54</c:v>
                </c:pt>
                <c:pt idx="541">
                  <c:v>0.54100000000000004</c:v>
                </c:pt>
                <c:pt idx="542">
                  <c:v>0.54200000000000004</c:v>
                </c:pt>
                <c:pt idx="543">
                  <c:v>0.54300000000000004</c:v>
                </c:pt>
                <c:pt idx="544">
                  <c:v>0.54400000000000004</c:v>
                </c:pt>
                <c:pt idx="545">
                  <c:v>0.54500000000000004</c:v>
                </c:pt>
                <c:pt idx="546">
                  <c:v>0.54600000000000004</c:v>
                </c:pt>
                <c:pt idx="547">
                  <c:v>0.54700000000000004</c:v>
                </c:pt>
                <c:pt idx="548">
                  <c:v>0.54800000000000004</c:v>
                </c:pt>
                <c:pt idx="549">
                  <c:v>0.54900000000000004</c:v>
                </c:pt>
                <c:pt idx="550">
                  <c:v>0.55000000000000004</c:v>
                </c:pt>
                <c:pt idx="551">
                  <c:v>0.55100000000000005</c:v>
                </c:pt>
                <c:pt idx="552">
                  <c:v>0.55200000000000005</c:v>
                </c:pt>
                <c:pt idx="553">
                  <c:v>0.55300000000000005</c:v>
                </c:pt>
                <c:pt idx="554">
                  <c:v>0.55400000000000005</c:v>
                </c:pt>
                <c:pt idx="555">
                  <c:v>0.55500000000000005</c:v>
                </c:pt>
                <c:pt idx="556">
                  <c:v>0.55600000000000005</c:v>
                </c:pt>
                <c:pt idx="557">
                  <c:v>0.55700000000000005</c:v>
                </c:pt>
                <c:pt idx="558">
                  <c:v>0.55800000000000005</c:v>
                </c:pt>
                <c:pt idx="559">
                  <c:v>0.55900000000000005</c:v>
                </c:pt>
                <c:pt idx="560">
                  <c:v>0.56000000000000005</c:v>
                </c:pt>
                <c:pt idx="561">
                  <c:v>0.56100000000000005</c:v>
                </c:pt>
                <c:pt idx="562">
                  <c:v>0.56200000000000061</c:v>
                </c:pt>
                <c:pt idx="563">
                  <c:v>0.56299999999999994</c:v>
                </c:pt>
                <c:pt idx="564">
                  <c:v>0.56399999999999995</c:v>
                </c:pt>
                <c:pt idx="565">
                  <c:v>0.56499999999999995</c:v>
                </c:pt>
                <c:pt idx="566">
                  <c:v>0.56599999999999995</c:v>
                </c:pt>
                <c:pt idx="567">
                  <c:v>0.56699999999999995</c:v>
                </c:pt>
                <c:pt idx="568">
                  <c:v>0.56799999999999995</c:v>
                </c:pt>
                <c:pt idx="569">
                  <c:v>0.56899999999999995</c:v>
                </c:pt>
                <c:pt idx="570">
                  <c:v>0.56999999999999995</c:v>
                </c:pt>
                <c:pt idx="571">
                  <c:v>0.57099999999999995</c:v>
                </c:pt>
                <c:pt idx="572">
                  <c:v>0.57199999999999995</c:v>
                </c:pt>
                <c:pt idx="573">
                  <c:v>0.57299999999999995</c:v>
                </c:pt>
                <c:pt idx="574">
                  <c:v>0.57399999999999995</c:v>
                </c:pt>
                <c:pt idx="575">
                  <c:v>0.57500000000000062</c:v>
                </c:pt>
                <c:pt idx="576">
                  <c:v>0.57600000000000062</c:v>
                </c:pt>
                <c:pt idx="577">
                  <c:v>0.57700000000000062</c:v>
                </c:pt>
                <c:pt idx="578">
                  <c:v>0.57800000000000062</c:v>
                </c:pt>
                <c:pt idx="579">
                  <c:v>0.57900000000000063</c:v>
                </c:pt>
                <c:pt idx="580">
                  <c:v>0.58000000000000007</c:v>
                </c:pt>
                <c:pt idx="581">
                  <c:v>0.58099999999999996</c:v>
                </c:pt>
                <c:pt idx="582">
                  <c:v>0.58199999999999996</c:v>
                </c:pt>
                <c:pt idx="583">
                  <c:v>0.58299999999999996</c:v>
                </c:pt>
                <c:pt idx="584">
                  <c:v>0.58399999999999996</c:v>
                </c:pt>
                <c:pt idx="585">
                  <c:v>0.58499999999999996</c:v>
                </c:pt>
                <c:pt idx="586">
                  <c:v>0.58599999999999997</c:v>
                </c:pt>
                <c:pt idx="587">
                  <c:v>0.58699999999999997</c:v>
                </c:pt>
                <c:pt idx="588">
                  <c:v>0.58799999999999997</c:v>
                </c:pt>
                <c:pt idx="589">
                  <c:v>0.58899999999999997</c:v>
                </c:pt>
                <c:pt idx="590">
                  <c:v>0.59</c:v>
                </c:pt>
                <c:pt idx="591">
                  <c:v>0.59099999999999997</c:v>
                </c:pt>
                <c:pt idx="592">
                  <c:v>0.59199999999999997</c:v>
                </c:pt>
                <c:pt idx="593">
                  <c:v>0.59299999999999997</c:v>
                </c:pt>
                <c:pt idx="594">
                  <c:v>0.59399999999999997</c:v>
                </c:pt>
                <c:pt idx="595">
                  <c:v>0.59499999999999997</c:v>
                </c:pt>
                <c:pt idx="596">
                  <c:v>0.59599999999999997</c:v>
                </c:pt>
                <c:pt idx="597">
                  <c:v>0.59699999999999998</c:v>
                </c:pt>
                <c:pt idx="598">
                  <c:v>0.59799999999999998</c:v>
                </c:pt>
                <c:pt idx="599">
                  <c:v>0.59899999999999998</c:v>
                </c:pt>
                <c:pt idx="600">
                  <c:v>0.60000000000000064</c:v>
                </c:pt>
                <c:pt idx="601">
                  <c:v>0.60100000000000064</c:v>
                </c:pt>
                <c:pt idx="602">
                  <c:v>0.60200000000000065</c:v>
                </c:pt>
                <c:pt idx="603">
                  <c:v>0.60300000000000065</c:v>
                </c:pt>
                <c:pt idx="604">
                  <c:v>0.60400000000000065</c:v>
                </c:pt>
                <c:pt idx="605">
                  <c:v>0.60500000000000065</c:v>
                </c:pt>
                <c:pt idx="606">
                  <c:v>0.60600000000000065</c:v>
                </c:pt>
                <c:pt idx="607">
                  <c:v>0.60700000000000065</c:v>
                </c:pt>
                <c:pt idx="608">
                  <c:v>0.60800000000000065</c:v>
                </c:pt>
                <c:pt idx="609">
                  <c:v>0.60900000000000065</c:v>
                </c:pt>
                <c:pt idx="610">
                  <c:v>0.61000000000000065</c:v>
                </c:pt>
                <c:pt idx="611">
                  <c:v>0.61100000000000065</c:v>
                </c:pt>
                <c:pt idx="612">
                  <c:v>0.61200000000000065</c:v>
                </c:pt>
                <c:pt idx="613">
                  <c:v>0.61300000000000165</c:v>
                </c:pt>
                <c:pt idx="614">
                  <c:v>0.61400000000000265</c:v>
                </c:pt>
                <c:pt idx="615">
                  <c:v>0.61500000000000365</c:v>
                </c:pt>
                <c:pt idx="616">
                  <c:v>0.61600000000000465</c:v>
                </c:pt>
                <c:pt idx="617">
                  <c:v>0.61700000000000665</c:v>
                </c:pt>
                <c:pt idx="618">
                  <c:v>0.61800000000000765</c:v>
                </c:pt>
                <c:pt idx="619">
                  <c:v>0.61900000000000865</c:v>
                </c:pt>
                <c:pt idx="620">
                  <c:v>0.62000000000000899</c:v>
                </c:pt>
                <c:pt idx="621">
                  <c:v>0.62100000000000899</c:v>
                </c:pt>
                <c:pt idx="622">
                  <c:v>0.62200000000000899</c:v>
                </c:pt>
                <c:pt idx="623">
                  <c:v>0.62300000000000899</c:v>
                </c:pt>
                <c:pt idx="624">
                  <c:v>0.62400000000000899</c:v>
                </c:pt>
                <c:pt idx="625">
                  <c:v>0.6250000000000091</c:v>
                </c:pt>
                <c:pt idx="626">
                  <c:v>0.62600000000000922</c:v>
                </c:pt>
                <c:pt idx="627">
                  <c:v>0.62700000000000933</c:v>
                </c:pt>
                <c:pt idx="628">
                  <c:v>0.62800000000000944</c:v>
                </c:pt>
                <c:pt idx="629">
                  <c:v>0.62900000000000955</c:v>
                </c:pt>
                <c:pt idx="630">
                  <c:v>0.63000000000000966</c:v>
                </c:pt>
                <c:pt idx="631">
                  <c:v>0.63100000000000978</c:v>
                </c:pt>
                <c:pt idx="632">
                  <c:v>0.63200000000000989</c:v>
                </c:pt>
                <c:pt idx="633">
                  <c:v>0.63300000000001011</c:v>
                </c:pt>
                <c:pt idx="634">
                  <c:v>0.63400000000001011</c:v>
                </c:pt>
                <c:pt idx="635">
                  <c:v>0.63500000000001011</c:v>
                </c:pt>
                <c:pt idx="636">
                  <c:v>0.63600000000001011</c:v>
                </c:pt>
                <c:pt idx="637">
                  <c:v>0.63700000000001011</c:v>
                </c:pt>
                <c:pt idx="638">
                  <c:v>0.63800000000001011</c:v>
                </c:pt>
                <c:pt idx="639">
                  <c:v>0.63900000000001012</c:v>
                </c:pt>
                <c:pt idx="640">
                  <c:v>0.64000000000001012</c:v>
                </c:pt>
                <c:pt idx="641">
                  <c:v>0.64100000000001012</c:v>
                </c:pt>
                <c:pt idx="642">
                  <c:v>0.64200000000001012</c:v>
                </c:pt>
                <c:pt idx="643">
                  <c:v>0.64300000000001012</c:v>
                </c:pt>
                <c:pt idx="644">
                  <c:v>0.64400000000001012</c:v>
                </c:pt>
                <c:pt idx="645">
                  <c:v>0.64500000000001012</c:v>
                </c:pt>
                <c:pt idx="646">
                  <c:v>0.64600000000001012</c:v>
                </c:pt>
                <c:pt idx="647">
                  <c:v>0.64700000000001012</c:v>
                </c:pt>
                <c:pt idx="648">
                  <c:v>0.64800000000001012</c:v>
                </c:pt>
                <c:pt idx="649">
                  <c:v>0.64900000000001012</c:v>
                </c:pt>
                <c:pt idx="650">
                  <c:v>0.65000000000001024</c:v>
                </c:pt>
                <c:pt idx="651">
                  <c:v>0.65100000000001035</c:v>
                </c:pt>
                <c:pt idx="652">
                  <c:v>0.65200000000001046</c:v>
                </c:pt>
                <c:pt idx="653">
                  <c:v>0.65300000000001068</c:v>
                </c:pt>
                <c:pt idx="654">
                  <c:v>0.65400000000001079</c:v>
                </c:pt>
                <c:pt idx="655">
                  <c:v>0.65500000000001091</c:v>
                </c:pt>
                <c:pt idx="656">
                  <c:v>0.65600000000001113</c:v>
                </c:pt>
                <c:pt idx="657">
                  <c:v>0.65700000000001124</c:v>
                </c:pt>
                <c:pt idx="658">
                  <c:v>0.65800000000001135</c:v>
                </c:pt>
                <c:pt idx="659">
                  <c:v>0.65900000000001147</c:v>
                </c:pt>
                <c:pt idx="660">
                  <c:v>0.66000000000001158</c:v>
                </c:pt>
                <c:pt idx="661">
                  <c:v>0.66100000000001158</c:v>
                </c:pt>
                <c:pt idx="662">
                  <c:v>0.66200000000001158</c:v>
                </c:pt>
                <c:pt idx="663">
                  <c:v>0.66300000000001158</c:v>
                </c:pt>
                <c:pt idx="664">
                  <c:v>0.66400000000001158</c:v>
                </c:pt>
                <c:pt idx="665">
                  <c:v>0.66500000000001158</c:v>
                </c:pt>
                <c:pt idx="666">
                  <c:v>0.66600000000001158</c:v>
                </c:pt>
                <c:pt idx="667">
                  <c:v>0.66700000000001158</c:v>
                </c:pt>
                <c:pt idx="668">
                  <c:v>0.66800000000001158</c:v>
                </c:pt>
                <c:pt idx="669">
                  <c:v>0.66900000000001159</c:v>
                </c:pt>
                <c:pt idx="670">
                  <c:v>0.67000000000001159</c:v>
                </c:pt>
                <c:pt idx="671">
                  <c:v>0.67100000000001159</c:v>
                </c:pt>
                <c:pt idx="672">
                  <c:v>0.67200000000001159</c:v>
                </c:pt>
                <c:pt idx="673">
                  <c:v>0.6730000000000117</c:v>
                </c:pt>
                <c:pt idx="674">
                  <c:v>0.6740000000000117</c:v>
                </c:pt>
                <c:pt idx="675">
                  <c:v>0.6750000000000117</c:v>
                </c:pt>
                <c:pt idx="676">
                  <c:v>0.6760000000000117</c:v>
                </c:pt>
                <c:pt idx="677">
                  <c:v>0.6770000000000117</c:v>
                </c:pt>
                <c:pt idx="678">
                  <c:v>0.6780000000000117</c:v>
                </c:pt>
                <c:pt idx="679">
                  <c:v>0.67900000000001171</c:v>
                </c:pt>
                <c:pt idx="680">
                  <c:v>0.68</c:v>
                </c:pt>
                <c:pt idx="681">
                  <c:v>0.68100000000000005</c:v>
                </c:pt>
                <c:pt idx="682">
                  <c:v>0.68200000000000005</c:v>
                </c:pt>
                <c:pt idx="683">
                  <c:v>0.68300000000000005</c:v>
                </c:pt>
                <c:pt idx="684">
                  <c:v>0.68400000000000005</c:v>
                </c:pt>
                <c:pt idx="685">
                  <c:v>0.68500000000000005</c:v>
                </c:pt>
                <c:pt idx="686">
                  <c:v>0.68600000000000005</c:v>
                </c:pt>
                <c:pt idx="687">
                  <c:v>0.68700000000000061</c:v>
                </c:pt>
                <c:pt idx="688">
                  <c:v>0.68799999999999994</c:v>
                </c:pt>
                <c:pt idx="689">
                  <c:v>0.68899999999999995</c:v>
                </c:pt>
                <c:pt idx="690">
                  <c:v>0.69000000000000061</c:v>
                </c:pt>
                <c:pt idx="691">
                  <c:v>0.69099999999999995</c:v>
                </c:pt>
                <c:pt idx="692">
                  <c:v>0.69199999999999995</c:v>
                </c:pt>
                <c:pt idx="693">
                  <c:v>0.69299999999999995</c:v>
                </c:pt>
                <c:pt idx="694">
                  <c:v>0.69399999999999995</c:v>
                </c:pt>
                <c:pt idx="695">
                  <c:v>0.69499999999999995</c:v>
                </c:pt>
                <c:pt idx="696">
                  <c:v>0.69599999999999995</c:v>
                </c:pt>
                <c:pt idx="697">
                  <c:v>0.69699999999999995</c:v>
                </c:pt>
                <c:pt idx="698">
                  <c:v>0.69799999999999995</c:v>
                </c:pt>
                <c:pt idx="699">
                  <c:v>0.69899999999999995</c:v>
                </c:pt>
                <c:pt idx="700">
                  <c:v>0.70000000000000062</c:v>
                </c:pt>
                <c:pt idx="701">
                  <c:v>0.70100000000000062</c:v>
                </c:pt>
                <c:pt idx="702">
                  <c:v>0.70200000000000062</c:v>
                </c:pt>
                <c:pt idx="703">
                  <c:v>0.70300000000000062</c:v>
                </c:pt>
                <c:pt idx="704">
                  <c:v>0.70400000000000063</c:v>
                </c:pt>
                <c:pt idx="705">
                  <c:v>0.70500000000000063</c:v>
                </c:pt>
                <c:pt idx="706">
                  <c:v>0.70600000000000063</c:v>
                </c:pt>
                <c:pt idx="707">
                  <c:v>0.70700000000000063</c:v>
                </c:pt>
                <c:pt idx="708">
                  <c:v>0.70800000000000063</c:v>
                </c:pt>
                <c:pt idx="709">
                  <c:v>0.70900000000000063</c:v>
                </c:pt>
                <c:pt idx="710">
                  <c:v>0.71000000000000063</c:v>
                </c:pt>
                <c:pt idx="711">
                  <c:v>0.71100000000000063</c:v>
                </c:pt>
                <c:pt idx="712">
                  <c:v>0.71200000000000063</c:v>
                </c:pt>
                <c:pt idx="713">
                  <c:v>0.71300000000000063</c:v>
                </c:pt>
                <c:pt idx="714">
                  <c:v>0.71400000000000063</c:v>
                </c:pt>
                <c:pt idx="715">
                  <c:v>0.71500000000000064</c:v>
                </c:pt>
                <c:pt idx="716">
                  <c:v>0.71600000000000064</c:v>
                </c:pt>
                <c:pt idx="717">
                  <c:v>0.71700000000000064</c:v>
                </c:pt>
                <c:pt idx="718">
                  <c:v>0.71800000000000064</c:v>
                </c:pt>
                <c:pt idx="719">
                  <c:v>0.71900000000000064</c:v>
                </c:pt>
                <c:pt idx="720">
                  <c:v>0.72000000000000064</c:v>
                </c:pt>
                <c:pt idx="721">
                  <c:v>0.72100000000000064</c:v>
                </c:pt>
                <c:pt idx="722">
                  <c:v>0.72200000000000064</c:v>
                </c:pt>
                <c:pt idx="723">
                  <c:v>0.72300000000000064</c:v>
                </c:pt>
                <c:pt idx="724">
                  <c:v>0.72400000000000064</c:v>
                </c:pt>
                <c:pt idx="725">
                  <c:v>0.72500000000000064</c:v>
                </c:pt>
                <c:pt idx="726">
                  <c:v>0.72600000000000064</c:v>
                </c:pt>
                <c:pt idx="727">
                  <c:v>0.72700000000000065</c:v>
                </c:pt>
                <c:pt idx="728">
                  <c:v>0.72800000000000065</c:v>
                </c:pt>
                <c:pt idx="729">
                  <c:v>0.72900000000000065</c:v>
                </c:pt>
                <c:pt idx="730">
                  <c:v>0.73000000000000065</c:v>
                </c:pt>
                <c:pt idx="731">
                  <c:v>0.73100000000000065</c:v>
                </c:pt>
                <c:pt idx="732">
                  <c:v>0.73200000000000065</c:v>
                </c:pt>
                <c:pt idx="733">
                  <c:v>0.73300000000000065</c:v>
                </c:pt>
                <c:pt idx="734">
                  <c:v>0.73400000000000065</c:v>
                </c:pt>
                <c:pt idx="735">
                  <c:v>0.73500000000000065</c:v>
                </c:pt>
                <c:pt idx="736">
                  <c:v>0.73600000000000065</c:v>
                </c:pt>
                <c:pt idx="737">
                  <c:v>0.73700000000000065</c:v>
                </c:pt>
                <c:pt idx="738">
                  <c:v>0.73800000000000165</c:v>
                </c:pt>
                <c:pt idx="739">
                  <c:v>0.73900000000000265</c:v>
                </c:pt>
                <c:pt idx="740">
                  <c:v>0.74000000000000365</c:v>
                </c:pt>
                <c:pt idx="741">
                  <c:v>0.74100000000000465</c:v>
                </c:pt>
                <c:pt idx="742">
                  <c:v>0.74200000000000665</c:v>
                </c:pt>
                <c:pt idx="743">
                  <c:v>0.74300000000000765</c:v>
                </c:pt>
                <c:pt idx="744">
                  <c:v>0.74400000000000865</c:v>
                </c:pt>
                <c:pt idx="745">
                  <c:v>0.74500000000000899</c:v>
                </c:pt>
                <c:pt idx="746">
                  <c:v>0.74600000000000899</c:v>
                </c:pt>
                <c:pt idx="747">
                  <c:v>0.74700000000000899</c:v>
                </c:pt>
                <c:pt idx="748">
                  <c:v>0.74800000000000899</c:v>
                </c:pt>
                <c:pt idx="749">
                  <c:v>0.74900000000000899</c:v>
                </c:pt>
                <c:pt idx="750">
                  <c:v>0.7500000000000091</c:v>
                </c:pt>
                <c:pt idx="751">
                  <c:v>0.75100000000000922</c:v>
                </c:pt>
                <c:pt idx="752">
                  <c:v>0.75200000000000933</c:v>
                </c:pt>
                <c:pt idx="753">
                  <c:v>0.75300000000000944</c:v>
                </c:pt>
                <c:pt idx="754">
                  <c:v>0.75400000000000955</c:v>
                </c:pt>
                <c:pt idx="755">
                  <c:v>0.75500000000000966</c:v>
                </c:pt>
              </c:numCache>
            </c:numRef>
          </c:xVal>
          <c:yVal>
            <c:numRef>
              <c:f>'raw ECG data'!$B$2:$B$947</c:f>
              <c:numCache>
                <c:formatCode>General</c:formatCode>
                <c:ptCount val="946"/>
                <c:pt idx="0">
                  <c:v>4.38541E-2</c:v>
                </c:pt>
                <c:pt idx="1">
                  <c:v>7.9336500000001614E-2</c:v>
                </c:pt>
                <c:pt idx="2">
                  <c:v>0.127884</c:v>
                </c:pt>
                <c:pt idx="3">
                  <c:v>0.18132300000000001</c:v>
                </c:pt>
                <c:pt idx="4">
                  <c:v>0.22749600000000239</c:v>
                </c:pt>
                <c:pt idx="5">
                  <c:v>0.25636000000000031</c:v>
                </c:pt>
                <c:pt idx="6">
                  <c:v>0.26356600000000002</c:v>
                </c:pt>
                <c:pt idx="7">
                  <c:v>0.25014299999999995</c:v>
                </c:pt>
                <c:pt idx="8">
                  <c:v>0.22055900000000001</c:v>
                </c:pt>
                <c:pt idx="9">
                  <c:v>0.18070200000000144</c:v>
                </c:pt>
                <c:pt idx="10">
                  <c:v>0.13629900000000239</c:v>
                </c:pt>
                <c:pt idx="11">
                  <c:v>9.1974700000000006E-2</c:v>
                </c:pt>
                <c:pt idx="12">
                  <c:v>5.0996700000000124E-2</c:v>
                </c:pt>
                <c:pt idx="13">
                  <c:v>1.5473900000000001E-2</c:v>
                </c:pt>
                <c:pt idx="14">
                  <c:v>-1.3442900000000001E-2</c:v>
                </c:pt>
                <c:pt idx="15">
                  <c:v>-3.5356699999999998E-2</c:v>
                </c:pt>
                <c:pt idx="16">
                  <c:v>-5.0375999999999997E-2</c:v>
                </c:pt>
                <c:pt idx="17">
                  <c:v>-5.9012900000001763E-2</c:v>
                </c:pt>
                <c:pt idx="18">
                  <c:v>-6.2066500000001121E-2</c:v>
                </c:pt>
                <c:pt idx="19">
                  <c:v>-6.0469500000000002E-2</c:v>
                </c:pt>
                <c:pt idx="20">
                  <c:v>-5.5199999999999999E-2</c:v>
                </c:pt>
                <c:pt idx="21">
                  <c:v>-4.7233799999999999E-2</c:v>
                </c:pt>
                <c:pt idx="22">
                  <c:v>-3.7518900000000001E-2</c:v>
                </c:pt>
                <c:pt idx="23">
                  <c:v>-2.6932200000000052E-2</c:v>
                </c:pt>
                <c:pt idx="24">
                  <c:v>-1.6299500000000001E-2</c:v>
                </c:pt>
                <c:pt idx="25">
                  <c:v>-6.3807500000000114E-3</c:v>
                </c:pt>
                <c:pt idx="26">
                  <c:v>2.2727900000000436E-3</c:v>
                </c:pt>
                <c:pt idx="27">
                  <c:v>9.3596600000002365E-3</c:v>
                </c:pt>
                <c:pt idx="28">
                  <c:v>1.4705900000000001E-2</c:v>
                </c:pt>
                <c:pt idx="29">
                  <c:v>1.8158500000000001E-2</c:v>
                </c:pt>
                <c:pt idx="30">
                  <c:v>1.9609900000000003E-2</c:v>
                </c:pt>
                <c:pt idx="31">
                  <c:v>1.910040000000033E-2</c:v>
                </c:pt>
                <c:pt idx="32">
                  <c:v>1.6847500000000314E-2</c:v>
                </c:pt>
                <c:pt idx="33">
                  <c:v>1.3119E-2</c:v>
                </c:pt>
                <c:pt idx="34">
                  <c:v>8.0727000000000767E-3</c:v>
                </c:pt>
                <c:pt idx="35">
                  <c:v>1.7859099999999999E-3</c:v>
                </c:pt>
                <c:pt idx="36">
                  <c:v>-5.5889099999999999E-3</c:v>
                </c:pt>
                <c:pt idx="37">
                  <c:v>-1.38262E-2</c:v>
                </c:pt>
                <c:pt idx="38">
                  <c:v>-2.2705599999999999E-2</c:v>
                </c:pt>
                <c:pt idx="39">
                  <c:v>-3.1920999999999998E-2</c:v>
                </c:pt>
                <c:pt idx="40">
                  <c:v>-4.1018499999999999E-2</c:v>
                </c:pt>
                <c:pt idx="41">
                  <c:v>-4.9570500000000003E-2</c:v>
                </c:pt>
                <c:pt idx="42">
                  <c:v>-5.7377100000000014E-2</c:v>
                </c:pt>
                <c:pt idx="43">
                  <c:v>-6.4422199999999999E-2</c:v>
                </c:pt>
                <c:pt idx="44">
                  <c:v>-7.0723200000000014E-2</c:v>
                </c:pt>
                <c:pt idx="45">
                  <c:v>-7.6324199999999995E-2</c:v>
                </c:pt>
                <c:pt idx="46">
                  <c:v>-8.1256500000000023E-2</c:v>
                </c:pt>
                <c:pt idx="47">
                  <c:v>-8.54795E-2</c:v>
                </c:pt>
                <c:pt idx="48">
                  <c:v>-8.8950200000000063E-2</c:v>
                </c:pt>
                <c:pt idx="49">
                  <c:v>-9.1654100000000266E-2</c:v>
                </c:pt>
                <c:pt idx="50">
                  <c:v>-9.3577200000000207E-2</c:v>
                </c:pt>
                <c:pt idx="51">
                  <c:v>-9.470070000000004E-2</c:v>
                </c:pt>
                <c:pt idx="52">
                  <c:v>-9.5001200000000022E-2</c:v>
                </c:pt>
                <c:pt idx="53">
                  <c:v>-9.4426500000000066E-2</c:v>
                </c:pt>
                <c:pt idx="54">
                  <c:v>-9.2936000000000005E-2</c:v>
                </c:pt>
                <c:pt idx="55">
                  <c:v>-9.0590100000000048E-2</c:v>
                </c:pt>
                <c:pt idx="56">
                  <c:v>-8.7557900000000743E-2</c:v>
                </c:pt>
                <c:pt idx="57">
                  <c:v>-8.4101400000000007E-2</c:v>
                </c:pt>
                <c:pt idx="58">
                  <c:v>-8.0537700000000004E-2</c:v>
                </c:pt>
                <c:pt idx="59">
                  <c:v>-7.7120599999999997E-2</c:v>
                </c:pt>
                <c:pt idx="60">
                  <c:v>-7.3956800000000003E-2</c:v>
                </c:pt>
                <c:pt idx="61">
                  <c:v>-7.1063600000000032E-2</c:v>
                </c:pt>
                <c:pt idx="62">
                  <c:v>-6.84554E-2</c:v>
                </c:pt>
                <c:pt idx="63">
                  <c:v>-6.6097400000000014E-2</c:v>
                </c:pt>
                <c:pt idx="64">
                  <c:v>-6.3880900000000004E-2</c:v>
                </c:pt>
                <c:pt idx="65">
                  <c:v>-6.1730399999999998E-2</c:v>
                </c:pt>
                <c:pt idx="66">
                  <c:v>-5.9635700000000014E-2</c:v>
                </c:pt>
                <c:pt idx="67">
                  <c:v>-5.7575799999999996E-2</c:v>
                </c:pt>
                <c:pt idx="68">
                  <c:v>-5.5465000000000014E-2</c:v>
                </c:pt>
                <c:pt idx="69">
                  <c:v>-5.3197300000000003E-2</c:v>
                </c:pt>
                <c:pt idx="70">
                  <c:v>-5.0701800000000012E-2</c:v>
                </c:pt>
                <c:pt idx="71">
                  <c:v>-4.7912100000000034E-2</c:v>
                </c:pt>
                <c:pt idx="72">
                  <c:v>-4.4840700000000004E-2</c:v>
                </c:pt>
                <c:pt idx="73">
                  <c:v>-4.1675699999999975E-2</c:v>
                </c:pt>
                <c:pt idx="74">
                  <c:v>-3.8660399999999998E-2</c:v>
                </c:pt>
                <c:pt idx="75">
                  <c:v>-3.5975100000000051E-2</c:v>
                </c:pt>
                <c:pt idx="76">
                  <c:v>-3.3698899999999997E-2</c:v>
                </c:pt>
                <c:pt idx="77">
                  <c:v>-3.1799300000000016E-2</c:v>
                </c:pt>
                <c:pt idx="78">
                  <c:v>-3.0145100000000011E-2</c:v>
                </c:pt>
                <c:pt idx="79">
                  <c:v>-2.8550699999999977E-2</c:v>
                </c:pt>
                <c:pt idx="80">
                  <c:v>-2.6882099999999999E-2</c:v>
                </c:pt>
                <c:pt idx="81">
                  <c:v>-2.509080000000001E-2</c:v>
                </c:pt>
                <c:pt idx="82">
                  <c:v>-2.3214499999999968E-2</c:v>
                </c:pt>
                <c:pt idx="83">
                  <c:v>-2.13549E-2</c:v>
                </c:pt>
                <c:pt idx="84">
                  <c:v>-1.9544900000000021E-2</c:v>
                </c:pt>
                <c:pt idx="85">
                  <c:v>-1.77649E-2</c:v>
                </c:pt>
                <c:pt idx="86">
                  <c:v>-1.6070800000000003E-2</c:v>
                </c:pt>
                <c:pt idx="87">
                  <c:v>-1.45358E-2</c:v>
                </c:pt>
                <c:pt idx="88">
                  <c:v>-1.3172400000000001E-2</c:v>
                </c:pt>
                <c:pt idx="89">
                  <c:v>-1.1980800000000342E-2</c:v>
                </c:pt>
                <c:pt idx="90">
                  <c:v>-1.09482E-2</c:v>
                </c:pt>
                <c:pt idx="91">
                  <c:v>-9.973480000000293E-3</c:v>
                </c:pt>
                <c:pt idx="92">
                  <c:v>-8.9240200000000013E-3</c:v>
                </c:pt>
                <c:pt idx="93">
                  <c:v>-7.743230000000152E-3</c:v>
                </c:pt>
                <c:pt idx="94">
                  <c:v>-6.4169200000000134E-3</c:v>
                </c:pt>
                <c:pt idx="95">
                  <c:v>-4.8765300000000004E-3</c:v>
                </c:pt>
                <c:pt idx="96">
                  <c:v>-3.0136500000000001E-3</c:v>
                </c:pt>
                <c:pt idx="97">
                  <c:v>-8.1059100000000048E-4</c:v>
                </c:pt>
                <c:pt idx="98">
                  <c:v>1.6368900000000041E-3</c:v>
                </c:pt>
                <c:pt idx="99">
                  <c:v>4.1708400000000133E-3</c:v>
                </c:pt>
                <c:pt idx="100">
                  <c:v>6.5930900000000124E-3</c:v>
                </c:pt>
                <c:pt idx="101">
                  <c:v>8.7336000000000028E-3</c:v>
                </c:pt>
                <c:pt idx="102">
                  <c:v>1.0503300000000005E-2</c:v>
                </c:pt>
                <c:pt idx="103">
                  <c:v>1.1891000000000021E-2</c:v>
                </c:pt>
                <c:pt idx="104">
                  <c:v>1.2930700000000003E-2</c:v>
                </c:pt>
                <c:pt idx="105">
                  <c:v>1.3651800000000163E-2</c:v>
                </c:pt>
                <c:pt idx="106">
                  <c:v>1.4121699999999999E-2</c:v>
                </c:pt>
                <c:pt idx="107">
                  <c:v>1.45092E-2</c:v>
                </c:pt>
                <c:pt idx="108">
                  <c:v>1.4977499999999998E-2</c:v>
                </c:pt>
                <c:pt idx="109">
                  <c:v>1.5616100000000001E-2</c:v>
                </c:pt>
                <c:pt idx="110">
                  <c:v>1.6467400000000083E-2</c:v>
                </c:pt>
                <c:pt idx="111">
                  <c:v>1.74629E-2</c:v>
                </c:pt>
                <c:pt idx="112">
                  <c:v>1.84093E-2</c:v>
                </c:pt>
                <c:pt idx="113">
                  <c:v>1.9109500000000303E-2</c:v>
                </c:pt>
                <c:pt idx="114">
                  <c:v>1.9494800000000295E-2</c:v>
                </c:pt>
                <c:pt idx="115">
                  <c:v>1.9626299999999999E-2</c:v>
                </c:pt>
                <c:pt idx="116">
                  <c:v>1.9564000000000307E-2</c:v>
                </c:pt>
                <c:pt idx="117">
                  <c:v>1.9309400000000101E-2</c:v>
                </c:pt>
                <c:pt idx="118">
                  <c:v>1.8888400000000041E-2</c:v>
                </c:pt>
                <c:pt idx="119">
                  <c:v>1.8379400000000001E-2</c:v>
                </c:pt>
                <c:pt idx="120">
                  <c:v>1.7849900000000002E-2</c:v>
                </c:pt>
                <c:pt idx="121">
                  <c:v>1.7342300000000001E-2</c:v>
                </c:pt>
                <c:pt idx="122">
                  <c:v>1.6867400000000261E-2</c:v>
                </c:pt>
                <c:pt idx="123">
                  <c:v>1.6350699999999999E-2</c:v>
                </c:pt>
                <c:pt idx="124">
                  <c:v>1.56442E-2</c:v>
                </c:pt>
                <c:pt idx="125">
                  <c:v>1.4700000000000001E-2</c:v>
                </c:pt>
                <c:pt idx="126">
                  <c:v>1.3696800000000005E-2</c:v>
                </c:pt>
                <c:pt idx="127">
                  <c:v>1.28652E-2</c:v>
                </c:pt>
                <c:pt idx="128">
                  <c:v>1.2320600000000001E-2</c:v>
                </c:pt>
                <c:pt idx="129">
                  <c:v>1.21184E-2</c:v>
                </c:pt>
                <c:pt idx="130">
                  <c:v>1.2260999999999999E-2</c:v>
                </c:pt>
                <c:pt idx="131">
                  <c:v>1.2680000000000021E-2</c:v>
                </c:pt>
                <c:pt idx="132">
                  <c:v>1.33396E-2</c:v>
                </c:pt>
                <c:pt idx="133">
                  <c:v>1.4332599999999999E-2</c:v>
                </c:pt>
                <c:pt idx="134">
                  <c:v>1.5835100000000001E-2</c:v>
                </c:pt>
                <c:pt idx="135">
                  <c:v>1.78981E-2</c:v>
                </c:pt>
                <c:pt idx="136">
                  <c:v>2.0252200000000001E-2</c:v>
                </c:pt>
                <c:pt idx="137">
                  <c:v>2.2467800000000256E-2</c:v>
                </c:pt>
                <c:pt idx="138">
                  <c:v>2.43138E-2</c:v>
                </c:pt>
                <c:pt idx="139">
                  <c:v>2.5762699999999968E-2</c:v>
                </c:pt>
                <c:pt idx="140">
                  <c:v>2.6745000000000012E-2</c:v>
                </c:pt>
                <c:pt idx="141">
                  <c:v>2.7072400000000052E-2</c:v>
                </c:pt>
                <c:pt idx="142">
                  <c:v>2.6553300000000012E-2</c:v>
                </c:pt>
                <c:pt idx="143">
                  <c:v>2.511E-2</c:v>
                </c:pt>
                <c:pt idx="144">
                  <c:v>2.2832600000000494E-2</c:v>
                </c:pt>
                <c:pt idx="145">
                  <c:v>2.0013000000000006E-2</c:v>
                </c:pt>
                <c:pt idx="146">
                  <c:v>1.7052000000000001E-2</c:v>
                </c:pt>
                <c:pt idx="147">
                  <c:v>1.4272399999999998E-2</c:v>
                </c:pt>
                <c:pt idx="148">
                  <c:v>1.1838800000000003E-2</c:v>
                </c:pt>
                <c:pt idx="149">
                  <c:v>9.8067500000001227E-3</c:v>
                </c:pt>
                <c:pt idx="150">
                  <c:v>8.1923200000000012E-3</c:v>
                </c:pt>
                <c:pt idx="151">
                  <c:v>6.9744500000000964E-3</c:v>
                </c:pt>
                <c:pt idx="152">
                  <c:v>6.0866300000001145E-3</c:v>
                </c:pt>
                <c:pt idx="153">
                  <c:v>5.4311600000001735E-3</c:v>
                </c:pt>
                <c:pt idx="154">
                  <c:v>4.8362900000001319E-3</c:v>
                </c:pt>
                <c:pt idx="155">
                  <c:v>4.1000200000000002E-3</c:v>
                </c:pt>
                <c:pt idx="156">
                  <c:v>3.1735400000000497E-3</c:v>
                </c:pt>
                <c:pt idx="157">
                  <c:v>2.2028400000000002E-3</c:v>
                </c:pt>
                <c:pt idx="158">
                  <c:v>1.3794300000000001E-3</c:v>
                </c:pt>
                <c:pt idx="159">
                  <c:v>8.3680500000000567E-4</c:v>
                </c:pt>
                <c:pt idx="160">
                  <c:v>6.6447100000000003E-4</c:v>
                </c:pt>
                <c:pt idx="161">
                  <c:v>9.1146700000000001E-4</c:v>
                </c:pt>
                <c:pt idx="162">
                  <c:v>1.5701900000000101E-3</c:v>
                </c:pt>
                <c:pt idx="163">
                  <c:v>2.6239500000000567E-3</c:v>
                </c:pt>
                <c:pt idx="164">
                  <c:v>4.0752100000000114E-3</c:v>
                </c:pt>
                <c:pt idx="165">
                  <c:v>5.8875300000000002E-3</c:v>
                </c:pt>
                <c:pt idx="166">
                  <c:v>7.9323700000001537E-3</c:v>
                </c:pt>
                <c:pt idx="167">
                  <c:v>1.0014500000000001E-2</c:v>
                </c:pt>
                <c:pt idx="168">
                  <c:v>1.1918800000000005E-2</c:v>
                </c:pt>
                <c:pt idx="169">
                  <c:v>1.3456899999999999E-2</c:v>
                </c:pt>
                <c:pt idx="170">
                  <c:v>1.4563400000000001E-2</c:v>
                </c:pt>
                <c:pt idx="171">
                  <c:v>1.52906E-2</c:v>
                </c:pt>
                <c:pt idx="172">
                  <c:v>1.5661800000000121E-2</c:v>
                </c:pt>
                <c:pt idx="173">
                  <c:v>1.5612700000000005E-2</c:v>
                </c:pt>
                <c:pt idx="174">
                  <c:v>1.5063800000000203E-2</c:v>
                </c:pt>
                <c:pt idx="175">
                  <c:v>1.4091599999999999E-2</c:v>
                </c:pt>
                <c:pt idx="176">
                  <c:v>1.3159599999999999E-2</c:v>
                </c:pt>
                <c:pt idx="177">
                  <c:v>1.3268000000000005E-2</c:v>
                </c:pt>
                <c:pt idx="178">
                  <c:v>1.6054600000000002E-2</c:v>
                </c:pt>
                <c:pt idx="179">
                  <c:v>2.4098700000000001E-2</c:v>
                </c:pt>
                <c:pt idx="180">
                  <c:v>4.1351499999999999E-2</c:v>
                </c:pt>
                <c:pt idx="181">
                  <c:v>7.2134500000000004E-2</c:v>
                </c:pt>
                <c:pt idx="182">
                  <c:v>0.11759799999999998</c:v>
                </c:pt>
                <c:pt idx="183">
                  <c:v>0.172322</c:v>
                </c:pt>
                <c:pt idx="184">
                  <c:v>0.225106</c:v>
                </c:pt>
                <c:pt idx="185">
                  <c:v>0.2641710000000001</c:v>
                </c:pt>
                <c:pt idx="186">
                  <c:v>0.282277</c:v>
                </c:pt>
                <c:pt idx="187">
                  <c:v>0.27812400000000032</c:v>
                </c:pt>
                <c:pt idx="188">
                  <c:v>0.25486200000000031</c:v>
                </c:pt>
                <c:pt idx="189">
                  <c:v>0.21793000000000312</c:v>
                </c:pt>
                <c:pt idx="190">
                  <c:v>0.17324600000000301</c:v>
                </c:pt>
                <c:pt idx="191">
                  <c:v>0.12606800000000001</c:v>
                </c:pt>
                <c:pt idx="192">
                  <c:v>8.0539400000000066E-2</c:v>
                </c:pt>
                <c:pt idx="193">
                  <c:v>3.9582600000000003E-2</c:v>
                </c:pt>
                <c:pt idx="194">
                  <c:v>4.9080200000001031E-3</c:v>
                </c:pt>
                <c:pt idx="195">
                  <c:v>-2.2786500000000001E-2</c:v>
                </c:pt>
                <c:pt idx="196">
                  <c:v>-4.3468000000000014E-2</c:v>
                </c:pt>
                <c:pt idx="197">
                  <c:v>-5.7517800000000084E-2</c:v>
                </c:pt>
                <c:pt idx="198">
                  <c:v>-6.5540299999999996E-2</c:v>
                </c:pt>
                <c:pt idx="199">
                  <c:v>-6.823559999999998E-2</c:v>
                </c:pt>
                <c:pt idx="200">
                  <c:v>-6.647519999999997E-2</c:v>
                </c:pt>
                <c:pt idx="201">
                  <c:v>-6.1293000000000014E-2</c:v>
                </c:pt>
                <c:pt idx="202">
                  <c:v>-5.3719300000000011E-2</c:v>
                </c:pt>
                <c:pt idx="203">
                  <c:v>-4.4692100000000033E-2</c:v>
                </c:pt>
                <c:pt idx="204">
                  <c:v>-3.5014000000000003E-2</c:v>
                </c:pt>
                <c:pt idx="205">
                  <c:v>-2.5381100000000052E-2</c:v>
                </c:pt>
                <c:pt idx="206">
                  <c:v>-1.6402300000000043E-2</c:v>
                </c:pt>
                <c:pt idx="207">
                  <c:v>-8.5245900000000228E-3</c:v>
                </c:pt>
                <c:pt idx="208">
                  <c:v>-2.0255099999999999E-3</c:v>
                </c:pt>
                <c:pt idx="209">
                  <c:v>2.9353999999999999E-3</c:v>
                </c:pt>
                <c:pt idx="210">
                  <c:v>6.2495900000001242E-3</c:v>
                </c:pt>
                <c:pt idx="211">
                  <c:v>7.8158700000000008E-3</c:v>
                </c:pt>
                <c:pt idx="212">
                  <c:v>7.6078999999999999E-3</c:v>
                </c:pt>
                <c:pt idx="213">
                  <c:v>5.7231199999999999E-3</c:v>
                </c:pt>
                <c:pt idx="214">
                  <c:v>2.3526399999999987E-3</c:v>
                </c:pt>
                <c:pt idx="215">
                  <c:v>-2.2664300000000484E-3</c:v>
                </c:pt>
                <c:pt idx="216">
                  <c:v>-7.9412400000002381E-3</c:v>
                </c:pt>
                <c:pt idx="217">
                  <c:v>-1.45518E-2</c:v>
                </c:pt>
                <c:pt idx="218">
                  <c:v>-2.1951900000000052E-2</c:v>
                </c:pt>
                <c:pt idx="219">
                  <c:v>-2.9909300000000052E-2</c:v>
                </c:pt>
                <c:pt idx="220">
                  <c:v>-3.813430000000001E-2</c:v>
                </c:pt>
                <c:pt idx="221">
                  <c:v>-4.6300000000000001E-2</c:v>
                </c:pt>
                <c:pt idx="222">
                  <c:v>-5.4091800000000023E-2</c:v>
                </c:pt>
                <c:pt idx="223">
                  <c:v>-6.1266700000000014E-2</c:v>
                </c:pt>
                <c:pt idx="224">
                  <c:v>-6.767179999999999E-2</c:v>
                </c:pt>
                <c:pt idx="225">
                  <c:v>-7.32598E-2</c:v>
                </c:pt>
                <c:pt idx="226">
                  <c:v>-7.8029699999999994E-2</c:v>
                </c:pt>
                <c:pt idx="227">
                  <c:v>-8.1958700000000023E-2</c:v>
                </c:pt>
                <c:pt idx="228">
                  <c:v>-8.5029500000000063E-2</c:v>
                </c:pt>
                <c:pt idx="229">
                  <c:v>-8.7278199999999986E-2</c:v>
                </c:pt>
                <c:pt idx="230">
                  <c:v>-8.8788700000000026E-2</c:v>
                </c:pt>
                <c:pt idx="231">
                  <c:v>-8.9614700000000047E-2</c:v>
                </c:pt>
                <c:pt idx="232">
                  <c:v>-8.9783300000000024E-2</c:v>
                </c:pt>
                <c:pt idx="233">
                  <c:v>-8.9434600000000003E-2</c:v>
                </c:pt>
                <c:pt idx="234">
                  <c:v>-8.8797400000001248E-2</c:v>
                </c:pt>
                <c:pt idx="235">
                  <c:v>-8.7982100000000008E-2</c:v>
                </c:pt>
                <c:pt idx="236">
                  <c:v>-8.6924100000000046E-2</c:v>
                </c:pt>
                <c:pt idx="237">
                  <c:v>-8.5522900000000068E-2</c:v>
                </c:pt>
                <c:pt idx="238">
                  <c:v>-8.3774400000001248E-2</c:v>
                </c:pt>
                <c:pt idx="239">
                  <c:v>-8.1753200000000026E-2</c:v>
                </c:pt>
                <c:pt idx="240">
                  <c:v>-7.9494300000000184E-2</c:v>
                </c:pt>
                <c:pt idx="241">
                  <c:v>-7.7004700000000023E-2</c:v>
                </c:pt>
                <c:pt idx="242">
                  <c:v>-7.4327300000000124E-2</c:v>
                </c:pt>
                <c:pt idx="243">
                  <c:v>-7.150620000000002E-2</c:v>
                </c:pt>
                <c:pt idx="244">
                  <c:v>-6.8566800000000011E-2</c:v>
                </c:pt>
                <c:pt idx="245">
                  <c:v>-6.557159999999998E-2</c:v>
                </c:pt>
                <c:pt idx="246">
                  <c:v>-6.2637799999999993E-2</c:v>
                </c:pt>
                <c:pt idx="247">
                  <c:v>-5.9848199999999997E-2</c:v>
                </c:pt>
                <c:pt idx="248">
                  <c:v>-5.7169200000000003E-2</c:v>
                </c:pt>
                <c:pt idx="249">
                  <c:v>-5.4461100000000012E-2</c:v>
                </c:pt>
                <c:pt idx="250">
                  <c:v>-5.1585699999999998E-2</c:v>
                </c:pt>
                <c:pt idx="251">
                  <c:v>-4.8537700000000003E-2</c:v>
                </c:pt>
                <c:pt idx="252">
                  <c:v>-4.5439300000000002E-2</c:v>
                </c:pt>
                <c:pt idx="253">
                  <c:v>-4.2398200000000934E-2</c:v>
                </c:pt>
                <c:pt idx="254">
                  <c:v>-3.9450499999999999E-2</c:v>
                </c:pt>
                <c:pt idx="255">
                  <c:v>-3.6632499999999998E-2</c:v>
                </c:pt>
                <c:pt idx="256">
                  <c:v>-3.4032899999999998E-2</c:v>
                </c:pt>
                <c:pt idx="257">
                  <c:v>-3.1744000000000001E-2</c:v>
                </c:pt>
                <c:pt idx="258">
                  <c:v>-2.9718999999999988E-2</c:v>
                </c:pt>
                <c:pt idx="259">
                  <c:v>-2.7761800000000052E-2</c:v>
                </c:pt>
                <c:pt idx="260">
                  <c:v>-2.5748299999999998E-2</c:v>
                </c:pt>
                <c:pt idx="261">
                  <c:v>-2.3788E-2</c:v>
                </c:pt>
                <c:pt idx="262">
                  <c:v>-2.211490000000001E-2</c:v>
                </c:pt>
                <c:pt idx="263">
                  <c:v>-2.0844800000000042E-2</c:v>
                </c:pt>
                <c:pt idx="264">
                  <c:v>-1.9896900000000009E-2</c:v>
                </c:pt>
                <c:pt idx="265">
                  <c:v>-1.9125900000000001E-2</c:v>
                </c:pt>
                <c:pt idx="266">
                  <c:v>-1.8423999999999999E-2</c:v>
                </c:pt>
                <c:pt idx="267">
                  <c:v>-1.76984E-2</c:v>
                </c:pt>
                <c:pt idx="268">
                  <c:v>-1.6868299999999999E-2</c:v>
                </c:pt>
                <c:pt idx="269">
                  <c:v>-1.5908600000000002E-2</c:v>
                </c:pt>
                <c:pt idx="270">
                  <c:v>-1.48632E-2</c:v>
                </c:pt>
                <c:pt idx="271">
                  <c:v>-1.3793900000000001E-2</c:v>
                </c:pt>
                <c:pt idx="272">
                  <c:v>-1.26956E-2</c:v>
                </c:pt>
                <c:pt idx="273">
                  <c:v>-1.1497E-2</c:v>
                </c:pt>
                <c:pt idx="274">
                  <c:v>-1.01469E-2</c:v>
                </c:pt>
                <c:pt idx="275">
                  <c:v>-8.6362100000000001E-3</c:v>
                </c:pt>
                <c:pt idx="276">
                  <c:v>-7.0189900000000114E-3</c:v>
                </c:pt>
                <c:pt idx="277">
                  <c:v>-5.5063500000000834E-3</c:v>
                </c:pt>
                <c:pt idx="278">
                  <c:v>-4.3587299999999999E-3</c:v>
                </c:pt>
                <c:pt idx="279">
                  <c:v>-3.6497800000000746E-3</c:v>
                </c:pt>
                <c:pt idx="280">
                  <c:v>-3.258960000000059E-3</c:v>
                </c:pt>
                <c:pt idx="281">
                  <c:v>-2.9930600000000092E-3</c:v>
                </c:pt>
                <c:pt idx="282">
                  <c:v>-2.6602900000000655E-3</c:v>
                </c:pt>
                <c:pt idx="283">
                  <c:v>-2.0907800000000052E-3</c:v>
                </c:pt>
                <c:pt idx="284" formatCode="0.00E+00">
                  <c:v>-1.1915600000000001E-3</c:v>
                </c:pt>
                <c:pt idx="285" formatCode="0.00E+00">
                  <c:v>4.6610100000000003E-5</c:v>
                </c:pt>
                <c:pt idx="286">
                  <c:v>1.6427000000000266E-3</c:v>
                </c:pt>
                <c:pt idx="287">
                  <c:v>3.5946900000000466E-3</c:v>
                </c:pt>
                <c:pt idx="288">
                  <c:v>5.8266800000000033E-3</c:v>
                </c:pt>
                <c:pt idx="289">
                  <c:v>8.2173099999999985E-3</c:v>
                </c:pt>
                <c:pt idx="290">
                  <c:v>1.0596899999999999E-2</c:v>
                </c:pt>
                <c:pt idx="291">
                  <c:v>1.27362E-2</c:v>
                </c:pt>
                <c:pt idx="292">
                  <c:v>1.43395E-2</c:v>
                </c:pt>
                <c:pt idx="293">
                  <c:v>1.5162699999999999E-2</c:v>
                </c:pt>
                <c:pt idx="294">
                  <c:v>1.5237000000000001E-2</c:v>
                </c:pt>
                <c:pt idx="295">
                  <c:v>1.4858400000000001E-2</c:v>
                </c:pt>
                <c:pt idx="296">
                  <c:v>1.4343099999999999E-2</c:v>
                </c:pt>
                <c:pt idx="297">
                  <c:v>1.3895800000000003E-2</c:v>
                </c:pt>
                <c:pt idx="298">
                  <c:v>1.3641200000000001E-2</c:v>
                </c:pt>
                <c:pt idx="299">
                  <c:v>1.3663100000000254E-2</c:v>
                </c:pt>
                <c:pt idx="300">
                  <c:v>1.39989E-2</c:v>
                </c:pt>
                <c:pt idx="301">
                  <c:v>1.4630899999999999E-2</c:v>
                </c:pt>
                <c:pt idx="302">
                  <c:v>1.5517100000000001E-2</c:v>
                </c:pt>
                <c:pt idx="303">
                  <c:v>1.6538199999999999E-2</c:v>
                </c:pt>
                <c:pt idx="304">
                  <c:v>1.7480100000000005E-2</c:v>
                </c:pt>
                <c:pt idx="305">
                  <c:v>1.8192500000000021E-2</c:v>
                </c:pt>
                <c:pt idx="306">
                  <c:v>1.8666800000000289E-2</c:v>
                </c:pt>
                <c:pt idx="307">
                  <c:v>1.8994700000000003E-2</c:v>
                </c:pt>
                <c:pt idx="308">
                  <c:v>1.9270600000000009E-2</c:v>
                </c:pt>
                <c:pt idx="309">
                  <c:v>1.9555200000000005E-2</c:v>
                </c:pt>
                <c:pt idx="310">
                  <c:v>1.9941600000000323E-2</c:v>
                </c:pt>
                <c:pt idx="311">
                  <c:v>2.05679E-2</c:v>
                </c:pt>
                <c:pt idx="312">
                  <c:v>2.1588300000000001E-2</c:v>
                </c:pt>
                <c:pt idx="313">
                  <c:v>2.3131800000000001E-2</c:v>
                </c:pt>
                <c:pt idx="314">
                  <c:v>2.5275300000000687E-2</c:v>
                </c:pt>
                <c:pt idx="315">
                  <c:v>2.7999200000000012E-2</c:v>
                </c:pt>
                <c:pt idx="316">
                  <c:v>3.1080500000000011E-2</c:v>
                </c:pt>
                <c:pt idx="317">
                  <c:v>3.4084200000000002E-2</c:v>
                </c:pt>
                <c:pt idx="318">
                  <c:v>3.6567099999999998E-2</c:v>
                </c:pt>
                <c:pt idx="319">
                  <c:v>3.8286899999999999E-2</c:v>
                </c:pt>
                <c:pt idx="320">
                  <c:v>3.9229699999999999E-2</c:v>
                </c:pt>
                <c:pt idx="321">
                  <c:v>3.9503400000000001E-2</c:v>
                </c:pt>
                <c:pt idx="322">
                  <c:v>3.9208400000000004E-2</c:v>
                </c:pt>
                <c:pt idx="323">
                  <c:v>3.8388699999999998E-2</c:v>
                </c:pt>
                <c:pt idx="324">
                  <c:v>3.7091100000000668E-2</c:v>
                </c:pt>
                <c:pt idx="325">
                  <c:v>3.5387599999999998E-2</c:v>
                </c:pt>
                <c:pt idx="326">
                  <c:v>3.32924E-2</c:v>
                </c:pt>
                <c:pt idx="327">
                  <c:v>3.0763800000000001E-2</c:v>
                </c:pt>
                <c:pt idx="328">
                  <c:v>2.7849200000000737E-2</c:v>
                </c:pt>
                <c:pt idx="329">
                  <c:v>2.47374E-2</c:v>
                </c:pt>
                <c:pt idx="330">
                  <c:v>2.1637700000000603E-2</c:v>
                </c:pt>
                <c:pt idx="331">
                  <c:v>1.8675600000000001E-2</c:v>
                </c:pt>
                <c:pt idx="332">
                  <c:v>1.5936800000000001E-2</c:v>
                </c:pt>
                <c:pt idx="333">
                  <c:v>1.3487500000000228E-2</c:v>
                </c:pt>
                <c:pt idx="334">
                  <c:v>1.1354700000000001E-2</c:v>
                </c:pt>
                <c:pt idx="335">
                  <c:v>9.5576300000001727E-3</c:v>
                </c:pt>
                <c:pt idx="336">
                  <c:v>8.0411100000000006E-3</c:v>
                </c:pt>
                <c:pt idx="337">
                  <c:v>6.6607599999999999E-3</c:v>
                </c:pt>
                <c:pt idx="338">
                  <c:v>5.3857300000000104E-3</c:v>
                </c:pt>
                <c:pt idx="339">
                  <c:v>4.3177900000000002E-3</c:v>
                </c:pt>
                <c:pt idx="340">
                  <c:v>3.4342999999999999E-3</c:v>
                </c:pt>
                <c:pt idx="341">
                  <c:v>2.5628399999999998E-3</c:v>
                </c:pt>
                <c:pt idx="342">
                  <c:v>1.5891700000000121E-3</c:v>
                </c:pt>
                <c:pt idx="343">
                  <c:v>5.6359200000000013E-4</c:v>
                </c:pt>
                <c:pt idx="344">
                  <c:v>-3.5212800000000661E-4</c:v>
                </c:pt>
                <c:pt idx="345">
                  <c:v>-9.743190000000004E-4</c:v>
                </c:pt>
                <c:pt idx="346">
                  <c:v>-1.1382900000000001E-3</c:v>
                </c:pt>
                <c:pt idx="347">
                  <c:v>-7.586230000000188E-4</c:v>
                </c:pt>
                <c:pt idx="348">
                  <c:v>1.4368000000000001E-4</c:v>
                </c:pt>
                <c:pt idx="349">
                  <c:v>1.4846900000000001E-3</c:v>
                </c:pt>
                <c:pt idx="350">
                  <c:v>3.0962300000000002E-3</c:v>
                </c:pt>
                <c:pt idx="351">
                  <c:v>4.7511100000000002E-3</c:v>
                </c:pt>
                <c:pt idx="352">
                  <c:v>6.2939700000000124E-3</c:v>
                </c:pt>
                <c:pt idx="353">
                  <c:v>7.6488900000000123E-3</c:v>
                </c:pt>
                <c:pt idx="354">
                  <c:v>8.7101300000000208E-3</c:v>
                </c:pt>
                <c:pt idx="355">
                  <c:v>9.3384800000000066E-3</c:v>
                </c:pt>
                <c:pt idx="356">
                  <c:v>9.5507700000000226E-3</c:v>
                </c:pt>
                <c:pt idx="357">
                  <c:v>9.70413E-3</c:v>
                </c:pt>
                <c:pt idx="358">
                  <c:v>1.0575500000000003E-2</c:v>
                </c:pt>
                <c:pt idx="359">
                  <c:v>1.35332E-2</c:v>
                </c:pt>
                <c:pt idx="360">
                  <c:v>2.0832699999999999E-2</c:v>
                </c:pt>
                <c:pt idx="361">
                  <c:v>3.6017300000000661E-2</c:v>
                </c:pt>
                <c:pt idx="362">
                  <c:v>6.3545900000000002E-2</c:v>
                </c:pt>
                <c:pt idx="363">
                  <c:v>0.10589600000000129</c:v>
                </c:pt>
                <c:pt idx="364">
                  <c:v>0.15939500000000273</c:v>
                </c:pt>
                <c:pt idx="365">
                  <c:v>0.21355199999999999</c:v>
                </c:pt>
                <c:pt idx="366">
                  <c:v>0.2559010000000001</c:v>
                </c:pt>
                <c:pt idx="367">
                  <c:v>0.277945</c:v>
                </c:pt>
                <c:pt idx="368">
                  <c:v>0.27745200000000031</c:v>
                </c:pt>
                <c:pt idx="369">
                  <c:v>0.25727900000000004</c:v>
                </c:pt>
                <c:pt idx="370">
                  <c:v>0.22296500000000041</c:v>
                </c:pt>
                <c:pt idx="371">
                  <c:v>0.18059900000000276</c:v>
                </c:pt>
                <c:pt idx="372">
                  <c:v>0.13546400000000094</c:v>
                </c:pt>
                <c:pt idx="373">
                  <c:v>9.1493100000000008E-2</c:v>
                </c:pt>
                <c:pt idx="374">
                  <c:v>5.1374599999999999E-2</c:v>
                </c:pt>
                <c:pt idx="375">
                  <c:v>1.6778600000000001E-2</c:v>
                </c:pt>
                <c:pt idx="376">
                  <c:v>-1.1508600000000001E-2</c:v>
                </c:pt>
                <c:pt idx="377">
                  <c:v>-3.3354399999999999E-2</c:v>
                </c:pt>
                <c:pt idx="378">
                  <c:v>-4.8966700000000113E-2</c:v>
                </c:pt>
                <c:pt idx="379">
                  <c:v>-5.8753400000000434E-2</c:v>
                </c:pt>
                <c:pt idx="380">
                  <c:v>-6.3291399999999998E-2</c:v>
                </c:pt>
                <c:pt idx="381">
                  <c:v>-6.3228999999999994E-2</c:v>
                </c:pt>
                <c:pt idx="382">
                  <c:v>-5.9262500000000523E-2</c:v>
                </c:pt>
                <c:pt idx="383">
                  <c:v>-5.2190199999999999E-2</c:v>
                </c:pt>
                <c:pt idx="384">
                  <c:v>-4.2923799999999998E-2</c:v>
                </c:pt>
                <c:pt idx="385">
                  <c:v>-3.2423400000000005E-2</c:v>
                </c:pt>
                <c:pt idx="386">
                  <c:v>-2.1597900000000052E-2</c:v>
                </c:pt>
                <c:pt idx="387">
                  <c:v>-1.12598E-2</c:v>
                </c:pt>
                <c:pt idx="388">
                  <c:v>-2.1084000000000012E-3</c:v>
                </c:pt>
                <c:pt idx="389">
                  <c:v>5.3276900000000004E-3</c:v>
                </c:pt>
                <c:pt idx="390">
                  <c:v>1.07142E-2</c:v>
                </c:pt>
                <c:pt idx="391">
                  <c:v>1.38572E-2</c:v>
                </c:pt>
                <c:pt idx="392">
                  <c:v>1.4687499999999999E-2</c:v>
                </c:pt>
                <c:pt idx="393">
                  <c:v>1.3326500000000234E-2</c:v>
                </c:pt>
                <c:pt idx="394">
                  <c:v>1.0059599999999998E-2</c:v>
                </c:pt>
                <c:pt idx="395">
                  <c:v>5.1672200000000001E-3</c:v>
                </c:pt>
                <c:pt idx="396">
                  <c:v>-1.09983E-3</c:v>
                </c:pt>
                <c:pt idx="397">
                  <c:v>-8.3924000000002632E-3</c:v>
                </c:pt>
                <c:pt idx="398">
                  <c:v>-1.62899E-2</c:v>
                </c:pt>
                <c:pt idx="399">
                  <c:v>-2.445E-2</c:v>
                </c:pt>
                <c:pt idx="400">
                  <c:v>-3.2667400000000006E-2</c:v>
                </c:pt>
                <c:pt idx="401">
                  <c:v>-4.0790500000000104E-2</c:v>
                </c:pt>
                <c:pt idx="402">
                  <c:v>-4.8595700000000012E-2</c:v>
                </c:pt>
                <c:pt idx="403">
                  <c:v>-5.5741700000000012E-2</c:v>
                </c:pt>
                <c:pt idx="404">
                  <c:v>-6.1941299999999977E-2</c:v>
                </c:pt>
                <c:pt idx="405">
                  <c:v>-6.7174800000000007E-2</c:v>
                </c:pt>
                <c:pt idx="406">
                  <c:v>-7.1609300000000001E-2</c:v>
                </c:pt>
                <c:pt idx="407">
                  <c:v>-7.5385300000000002E-2</c:v>
                </c:pt>
                <c:pt idx="408">
                  <c:v>-7.8554299999999994E-2</c:v>
                </c:pt>
                <c:pt idx="409">
                  <c:v>-8.114020000000001E-2</c:v>
                </c:pt>
                <c:pt idx="410">
                  <c:v>-8.3165100000000228E-2</c:v>
                </c:pt>
                <c:pt idx="411">
                  <c:v>-8.4645300000001228E-2</c:v>
                </c:pt>
                <c:pt idx="412">
                  <c:v>-8.5631500000000041E-2</c:v>
                </c:pt>
                <c:pt idx="413">
                  <c:v>-8.6195300000000266E-2</c:v>
                </c:pt>
                <c:pt idx="414">
                  <c:v>-8.6355800000000066E-2</c:v>
                </c:pt>
                <c:pt idx="415">
                  <c:v>-8.6113399999999993E-2</c:v>
                </c:pt>
                <c:pt idx="416">
                  <c:v>-8.5541000000000006E-2</c:v>
                </c:pt>
                <c:pt idx="417">
                  <c:v>-8.4781900000000021E-2</c:v>
                </c:pt>
                <c:pt idx="418">
                  <c:v>-8.397950000000004E-2</c:v>
                </c:pt>
                <c:pt idx="419">
                  <c:v>-8.3184300000000266E-2</c:v>
                </c:pt>
                <c:pt idx="420">
                  <c:v>-8.2322200000000012E-2</c:v>
                </c:pt>
                <c:pt idx="421">
                  <c:v>-8.1265800000000027E-2</c:v>
                </c:pt>
                <c:pt idx="422">
                  <c:v>-7.9944899999999999E-2</c:v>
                </c:pt>
                <c:pt idx="423">
                  <c:v>-7.8375299999999995E-2</c:v>
                </c:pt>
                <c:pt idx="424">
                  <c:v>-7.6537300000000003E-2</c:v>
                </c:pt>
                <c:pt idx="425">
                  <c:v>-7.4292600000001693E-2</c:v>
                </c:pt>
                <c:pt idx="426">
                  <c:v>-7.1480199999999994E-2</c:v>
                </c:pt>
                <c:pt idx="427">
                  <c:v>-6.8070199999999997E-2</c:v>
                </c:pt>
                <c:pt idx="428">
                  <c:v>-6.4187400000000033E-2</c:v>
                </c:pt>
                <c:pt idx="429">
                  <c:v>-6.0024399999999999E-2</c:v>
                </c:pt>
                <c:pt idx="430">
                  <c:v>-5.5757200000000132E-2</c:v>
                </c:pt>
                <c:pt idx="431">
                  <c:v>-5.1518399999999999E-2</c:v>
                </c:pt>
                <c:pt idx="432">
                  <c:v>-4.7407500000000033E-2</c:v>
                </c:pt>
                <c:pt idx="433">
                  <c:v>-4.3474199999999977E-2</c:v>
                </c:pt>
                <c:pt idx="434">
                  <c:v>-3.9786000000000002E-2</c:v>
                </c:pt>
                <c:pt idx="435">
                  <c:v>-3.6526999999999997E-2</c:v>
                </c:pt>
                <c:pt idx="436">
                  <c:v>-3.3904499999999997E-2</c:v>
                </c:pt>
                <c:pt idx="437">
                  <c:v>-3.1966500000000002E-2</c:v>
                </c:pt>
                <c:pt idx="438">
                  <c:v>-3.0582100000000001E-2</c:v>
                </c:pt>
                <c:pt idx="439">
                  <c:v>-2.9570599999999989E-2</c:v>
                </c:pt>
                <c:pt idx="440">
                  <c:v>-2.88046E-2</c:v>
                </c:pt>
                <c:pt idx="441">
                  <c:v>-2.82087E-2</c:v>
                </c:pt>
                <c:pt idx="442">
                  <c:v>-2.7716899999999999E-2</c:v>
                </c:pt>
                <c:pt idx="443">
                  <c:v>-2.7265700000000052E-2</c:v>
                </c:pt>
                <c:pt idx="444">
                  <c:v>-2.6830500000000052E-2</c:v>
                </c:pt>
                <c:pt idx="445">
                  <c:v>-2.6397899999999998E-2</c:v>
                </c:pt>
                <c:pt idx="446">
                  <c:v>-2.586140000000001E-2</c:v>
                </c:pt>
                <c:pt idx="447">
                  <c:v>-2.5042900000000052E-2</c:v>
                </c:pt>
                <c:pt idx="448">
                  <c:v>-2.3800000000000002E-2</c:v>
                </c:pt>
                <c:pt idx="449">
                  <c:v>-2.2087600000000485E-2</c:v>
                </c:pt>
                <c:pt idx="450">
                  <c:v>-1.9938800000000291E-2</c:v>
                </c:pt>
                <c:pt idx="451">
                  <c:v>-1.7382999999999999E-2</c:v>
                </c:pt>
                <c:pt idx="452">
                  <c:v>-1.44511E-2</c:v>
                </c:pt>
                <c:pt idx="453">
                  <c:v>-1.124550000000025E-2</c:v>
                </c:pt>
                <c:pt idx="454">
                  <c:v>-7.9567200000001635E-3</c:v>
                </c:pt>
                <c:pt idx="455">
                  <c:v>-4.8145999999999996E-3</c:v>
                </c:pt>
                <c:pt idx="456">
                  <c:v>-1.9924200000000351E-3</c:v>
                </c:pt>
                <c:pt idx="457">
                  <c:v>4.3249199999999857E-4</c:v>
                </c:pt>
                <c:pt idx="458">
                  <c:v>2.4362300000000002E-3</c:v>
                </c:pt>
                <c:pt idx="459">
                  <c:v>4.0205900000000001E-3</c:v>
                </c:pt>
                <c:pt idx="460">
                  <c:v>5.1844299999999986E-3</c:v>
                </c:pt>
                <c:pt idx="461">
                  <c:v>5.8920400000000003E-3</c:v>
                </c:pt>
                <c:pt idx="462">
                  <c:v>6.1385100000000024E-3</c:v>
                </c:pt>
                <c:pt idx="463">
                  <c:v>6.0378899999999998E-3</c:v>
                </c:pt>
                <c:pt idx="464">
                  <c:v>5.781670000000164E-3</c:v>
                </c:pt>
                <c:pt idx="465">
                  <c:v>5.5465600000001022E-3</c:v>
                </c:pt>
                <c:pt idx="466">
                  <c:v>5.4162900000001568E-3</c:v>
                </c:pt>
                <c:pt idx="467">
                  <c:v>5.3560700000000114E-3</c:v>
                </c:pt>
                <c:pt idx="468">
                  <c:v>5.3168600000000534E-3</c:v>
                </c:pt>
                <c:pt idx="469">
                  <c:v>5.2726700000001294E-3</c:v>
                </c:pt>
                <c:pt idx="470">
                  <c:v>5.1978299999999996E-3</c:v>
                </c:pt>
                <c:pt idx="471">
                  <c:v>5.0980700000000014E-3</c:v>
                </c:pt>
                <c:pt idx="472">
                  <c:v>4.9830600000001432E-3</c:v>
                </c:pt>
                <c:pt idx="473">
                  <c:v>4.8518900000000123E-3</c:v>
                </c:pt>
                <c:pt idx="474">
                  <c:v>4.7219100000000002E-3</c:v>
                </c:pt>
                <c:pt idx="475">
                  <c:v>4.6216199999999999E-3</c:v>
                </c:pt>
                <c:pt idx="476">
                  <c:v>4.5724199999999998E-3</c:v>
                </c:pt>
                <c:pt idx="477">
                  <c:v>4.6188999999999996E-3</c:v>
                </c:pt>
                <c:pt idx="478">
                  <c:v>4.8181000000000014E-3</c:v>
                </c:pt>
                <c:pt idx="479">
                  <c:v>5.16812E-3</c:v>
                </c:pt>
                <c:pt idx="480">
                  <c:v>5.6441299999999998E-3</c:v>
                </c:pt>
                <c:pt idx="481">
                  <c:v>6.2534900000000134E-3</c:v>
                </c:pt>
                <c:pt idx="482">
                  <c:v>6.986400000000152E-3</c:v>
                </c:pt>
                <c:pt idx="483">
                  <c:v>7.8134099999999998E-3</c:v>
                </c:pt>
                <c:pt idx="484">
                  <c:v>8.7566900000000548E-3</c:v>
                </c:pt>
                <c:pt idx="485">
                  <c:v>9.8880600000000006E-3</c:v>
                </c:pt>
                <c:pt idx="486">
                  <c:v>1.12569E-2</c:v>
                </c:pt>
                <c:pt idx="487">
                  <c:v>1.2817899999999998E-2</c:v>
                </c:pt>
                <c:pt idx="488">
                  <c:v>1.4452E-2</c:v>
                </c:pt>
                <c:pt idx="489">
                  <c:v>1.6023600000000002E-2</c:v>
                </c:pt>
                <c:pt idx="490">
                  <c:v>1.74196E-2</c:v>
                </c:pt>
                <c:pt idx="491">
                  <c:v>1.8613399999999999E-2</c:v>
                </c:pt>
                <c:pt idx="492">
                  <c:v>1.9600500000000479E-2</c:v>
                </c:pt>
                <c:pt idx="493">
                  <c:v>2.0341300000000052E-2</c:v>
                </c:pt>
                <c:pt idx="494">
                  <c:v>2.0881300000000661E-2</c:v>
                </c:pt>
                <c:pt idx="495">
                  <c:v>2.1362499999999968E-2</c:v>
                </c:pt>
                <c:pt idx="496">
                  <c:v>2.1890099999999999E-2</c:v>
                </c:pt>
                <c:pt idx="497">
                  <c:v>2.2529E-2</c:v>
                </c:pt>
                <c:pt idx="498">
                  <c:v>2.3384399999999993E-2</c:v>
                </c:pt>
                <c:pt idx="499">
                  <c:v>2.4614500000000001E-2</c:v>
                </c:pt>
                <c:pt idx="500">
                  <c:v>2.6296900000000012E-2</c:v>
                </c:pt>
                <c:pt idx="501">
                  <c:v>2.8263099999999989E-2</c:v>
                </c:pt>
                <c:pt idx="502">
                  <c:v>3.02071000000005E-2</c:v>
                </c:pt>
                <c:pt idx="503">
                  <c:v>3.1880800000000056E-2</c:v>
                </c:pt>
                <c:pt idx="504">
                  <c:v>3.3112500000000003E-2</c:v>
                </c:pt>
                <c:pt idx="505">
                  <c:v>3.3772999999999997E-2</c:v>
                </c:pt>
                <c:pt idx="506">
                  <c:v>3.3746100000000001E-2</c:v>
                </c:pt>
                <c:pt idx="507">
                  <c:v>3.2942199999999998E-2</c:v>
                </c:pt>
                <c:pt idx="508">
                  <c:v>3.1368600000000003E-2</c:v>
                </c:pt>
                <c:pt idx="509">
                  <c:v>2.9166699999999973E-2</c:v>
                </c:pt>
                <c:pt idx="510">
                  <c:v>2.6589900000000256E-2</c:v>
                </c:pt>
                <c:pt idx="511">
                  <c:v>2.3917399999999998E-2</c:v>
                </c:pt>
                <c:pt idx="512">
                  <c:v>2.1365100000000001E-2</c:v>
                </c:pt>
                <c:pt idx="513">
                  <c:v>1.9083900000000001E-2</c:v>
                </c:pt>
                <c:pt idx="514">
                  <c:v>1.7183199999999999E-2</c:v>
                </c:pt>
                <c:pt idx="515">
                  <c:v>1.56904E-2</c:v>
                </c:pt>
                <c:pt idx="516">
                  <c:v>1.4528899999999999E-2</c:v>
                </c:pt>
                <c:pt idx="517">
                  <c:v>1.3573399999999999E-2</c:v>
                </c:pt>
                <c:pt idx="518">
                  <c:v>1.2690399999999999E-2</c:v>
                </c:pt>
                <c:pt idx="519">
                  <c:v>1.1757800000000021E-2</c:v>
                </c:pt>
                <c:pt idx="520">
                  <c:v>1.0677799999999998E-2</c:v>
                </c:pt>
                <c:pt idx="521">
                  <c:v>9.3839600000000228E-3</c:v>
                </c:pt>
                <c:pt idx="522">
                  <c:v>7.9156300000000034E-3</c:v>
                </c:pt>
                <c:pt idx="523">
                  <c:v>6.4486700000001545E-3</c:v>
                </c:pt>
                <c:pt idx="524">
                  <c:v>5.2011200000001007E-3</c:v>
                </c:pt>
                <c:pt idx="525">
                  <c:v>4.3204599999999999E-3</c:v>
                </c:pt>
                <c:pt idx="526">
                  <c:v>3.8670200000000695E-3</c:v>
                </c:pt>
                <c:pt idx="527">
                  <c:v>3.8629200000000292E-3</c:v>
                </c:pt>
                <c:pt idx="528">
                  <c:v>4.2558000000000014E-3</c:v>
                </c:pt>
                <c:pt idx="529">
                  <c:v>4.9036400000001647E-3</c:v>
                </c:pt>
                <c:pt idx="530">
                  <c:v>5.6464899999999997E-3</c:v>
                </c:pt>
                <c:pt idx="531">
                  <c:v>6.3308800000000014E-3</c:v>
                </c:pt>
                <c:pt idx="532">
                  <c:v>6.8135399999999999E-3</c:v>
                </c:pt>
                <c:pt idx="533">
                  <c:v>7.0183300000000014E-3</c:v>
                </c:pt>
                <c:pt idx="534">
                  <c:v>6.9913100000001203E-3</c:v>
                </c:pt>
                <c:pt idx="535">
                  <c:v>6.8454200000000534E-3</c:v>
                </c:pt>
                <c:pt idx="536">
                  <c:v>6.6178000000000001E-3</c:v>
                </c:pt>
                <c:pt idx="537">
                  <c:v>6.1915700000000004E-3</c:v>
                </c:pt>
                <c:pt idx="538">
                  <c:v>5.3378000000000002E-3</c:v>
                </c:pt>
                <c:pt idx="539">
                  <c:v>3.9116100000000003E-3</c:v>
                </c:pt>
                <c:pt idx="540">
                  <c:v>2.1426599999999998E-3</c:v>
                </c:pt>
                <c:pt idx="541">
                  <c:v>7.4192400000002378E-4</c:v>
                </c:pt>
                <c:pt idx="542">
                  <c:v>8.3509000000001748E-4</c:v>
                </c:pt>
                <c:pt idx="543">
                  <c:v>4.0226799999999998E-3</c:v>
                </c:pt>
                <c:pt idx="544">
                  <c:v>1.2760100000000081E-2</c:v>
                </c:pt>
                <c:pt idx="545">
                  <c:v>3.0836499999999999E-2</c:v>
                </c:pt>
                <c:pt idx="546">
                  <c:v>6.2349300000000003E-2</c:v>
                </c:pt>
                <c:pt idx="547">
                  <c:v>0.10808500000000019</c:v>
                </c:pt>
                <c:pt idx="548">
                  <c:v>0.16208800000000001</c:v>
                </c:pt>
                <c:pt idx="549">
                  <c:v>0.21288399999999999</c:v>
                </c:pt>
                <c:pt idx="550">
                  <c:v>0.24920200000000273</c:v>
                </c:pt>
                <c:pt idx="551">
                  <c:v>0.26479999999999998</c:v>
                </c:pt>
                <c:pt idx="552">
                  <c:v>0.2592270000000001</c:v>
                </c:pt>
                <c:pt idx="553">
                  <c:v>0.23604700000000273</c:v>
                </c:pt>
                <c:pt idx="554">
                  <c:v>0.20067699999999997</c:v>
                </c:pt>
                <c:pt idx="555">
                  <c:v>0.15877700000000144</c:v>
                </c:pt>
                <c:pt idx="556">
                  <c:v>0.11530600000000002</c:v>
                </c:pt>
                <c:pt idx="557">
                  <c:v>7.3982100000000009E-2</c:v>
                </c:pt>
                <c:pt idx="558">
                  <c:v>3.7158200000000002E-2</c:v>
                </c:pt>
                <c:pt idx="559">
                  <c:v>6.1312000000001352E-3</c:v>
                </c:pt>
                <c:pt idx="560">
                  <c:v>-1.8530000000000001E-2</c:v>
                </c:pt>
                <c:pt idx="561">
                  <c:v>-3.6813200000000684E-2</c:v>
                </c:pt>
                <c:pt idx="562">
                  <c:v>-4.9037200000001051E-2</c:v>
                </c:pt>
                <c:pt idx="563">
                  <c:v>-5.5732200000001321E-2</c:v>
                </c:pt>
                <c:pt idx="564">
                  <c:v>-5.7617100000000004E-2</c:v>
                </c:pt>
                <c:pt idx="565">
                  <c:v>-5.5507200000000013E-2</c:v>
                </c:pt>
                <c:pt idx="566">
                  <c:v>-5.0210500000000012E-2</c:v>
                </c:pt>
                <c:pt idx="567">
                  <c:v>-4.2515600000000132E-2</c:v>
                </c:pt>
                <c:pt idx="568">
                  <c:v>-3.3246000000000005E-2</c:v>
                </c:pt>
                <c:pt idx="569">
                  <c:v>-2.3242100000000002E-2</c:v>
                </c:pt>
                <c:pt idx="570">
                  <c:v>-1.3278199999999999E-2</c:v>
                </c:pt>
                <c:pt idx="571">
                  <c:v>-4.0049799999999965E-3</c:v>
                </c:pt>
                <c:pt idx="572">
                  <c:v>4.0319200000000534E-3</c:v>
                </c:pt>
                <c:pt idx="573">
                  <c:v>1.0378800000000001E-2</c:v>
                </c:pt>
                <c:pt idx="574">
                  <c:v>1.4727400000000003E-2</c:v>
                </c:pt>
                <c:pt idx="575">
                  <c:v>1.6950699999999999E-2</c:v>
                </c:pt>
                <c:pt idx="576">
                  <c:v>1.7082E-2</c:v>
                </c:pt>
                <c:pt idx="577">
                  <c:v>1.5269800000000021E-2</c:v>
                </c:pt>
                <c:pt idx="578">
                  <c:v>1.1751500000000246E-2</c:v>
                </c:pt>
                <c:pt idx="579">
                  <c:v>6.8348599999999999E-3</c:v>
                </c:pt>
                <c:pt idx="580">
                  <c:v>8.2058700000000023E-4</c:v>
                </c:pt>
                <c:pt idx="581">
                  <c:v>-6.0243300000000014E-3</c:v>
                </c:pt>
                <c:pt idx="582">
                  <c:v>-1.3390300000000001E-2</c:v>
                </c:pt>
                <c:pt idx="583">
                  <c:v>-2.0932300000000011E-2</c:v>
                </c:pt>
                <c:pt idx="584">
                  <c:v>-2.8378799999999989E-2</c:v>
                </c:pt>
                <c:pt idx="585">
                  <c:v>-3.55882E-2</c:v>
                </c:pt>
                <c:pt idx="586">
                  <c:v>-4.2515200000000024E-2</c:v>
                </c:pt>
                <c:pt idx="587">
                  <c:v>-4.9161800000000012E-2</c:v>
                </c:pt>
                <c:pt idx="588">
                  <c:v>-5.5536000000000113E-2</c:v>
                </c:pt>
                <c:pt idx="589">
                  <c:v>-6.1574499999999997E-2</c:v>
                </c:pt>
                <c:pt idx="590">
                  <c:v>-6.7111799999999999E-2</c:v>
                </c:pt>
                <c:pt idx="591">
                  <c:v>-7.1967299999999998E-2</c:v>
                </c:pt>
                <c:pt idx="592">
                  <c:v>-7.6010300000000003E-2</c:v>
                </c:pt>
                <c:pt idx="593">
                  <c:v>-7.9178799999999994E-2</c:v>
                </c:pt>
                <c:pt idx="594">
                  <c:v>-8.1480000000000011E-2</c:v>
                </c:pt>
                <c:pt idx="595">
                  <c:v>-8.2952100000000001E-2</c:v>
                </c:pt>
                <c:pt idx="596">
                  <c:v>-8.3666500000000268E-2</c:v>
                </c:pt>
                <c:pt idx="597">
                  <c:v>-8.3743400000000023E-2</c:v>
                </c:pt>
                <c:pt idx="598">
                  <c:v>-8.3338000000000023E-2</c:v>
                </c:pt>
                <c:pt idx="599">
                  <c:v>-8.2595100000000046E-2</c:v>
                </c:pt>
                <c:pt idx="600">
                  <c:v>-8.1589200000000014E-2</c:v>
                </c:pt>
                <c:pt idx="601">
                  <c:v>-8.0368600000000012E-2</c:v>
                </c:pt>
                <c:pt idx="602">
                  <c:v>-7.9004000000000033E-2</c:v>
                </c:pt>
                <c:pt idx="603">
                  <c:v>-7.7555700000000019E-2</c:v>
                </c:pt>
                <c:pt idx="604">
                  <c:v>-7.6044E-2</c:v>
                </c:pt>
                <c:pt idx="605">
                  <c:v>-7.4377200000000532E-2</c:v>
                </c:pt>
                <c:pt idx="606">
                  <c:v>-7.2352600000001738E-2</c:v>
                </c:pt>
                <c:pt idx="607">
                  <c:v>-6.9821099999999997E-2</c:v>
                </c:pt>
                <c:pt idx="608">
                  <c:v>-6.6807000000000019E-2</c:v>
                </c:pt>
                <c:pt idx="609">
                  <c:v>-6.3488299999999998E-2</c:v>
                </c:pt>
                <c:pt idx="610">
                  <c:v>-6.01439E-2</c:v>
                </c:pt>
                <c:pt idx="611">
                  <c:v>-5.7022900000000133E-2</c:v>
                </c:pt>
                <c:pt idx="612">
                  <c:v>-5.4164700000000024E-2</c:v>
                </c:pt>
                <c:pt idx="613">
                  <c:v>-5.1465500000000004E-2</c:v>
                </c:pt>
                <c:pt idx="614">
                  <c:v>-4.8929599999999976E-2</c:v>
                </c:pt>
                <c:pt idx="615">
                  <c:v>-4.6704900000000014E-2</c:v>
                </c:pt>
                <c:pt idx="616">
                  <c:v>-4.4886200000001243E-2</c:v>
                </c:pt>
                <c:pt idx="617">
                  <c:v>-4.3454199999999985E-2</c:v>
                </c:pt>
                <c:pt idx="618">
                  <c:v>-4.2351300000000001E-2</c:v>
                </c:pt>
                <c:pt idx="619">
                  <c:v>-4.1509600000000001E-2</c:v>
                </c:pt>
                <c:pt idx="620">
                  <c:v>-4.0875399999999985E-2</c:v>
                </c:pt>
                <c:pt idx="621">
                  <c:v>-4.0364900000000134E-2</c:v>
                </c:pt>
                <c:pt idx="622">
                  <c:v>-3.9782699999999997E-2</c:v>
                </c:pt>
                <c:pt idx="623">
                  <c:v>-3.8892299999999998E-2</c:v>
                </c:pt>
                <c:pt idx="624">
                  <c:v>-3.7580799999999998E-2</c:v>
                </c:pt>
                <c:pt idx="625">
                  <c:v>-3.5902299999999998E-2</c:v>
                </c:pt>
                <c:pt idx="626">
                  <c:v>-3.3973700000000009E-2</c:v>
                </c:pt>
                <c:pt idx="627">
                  <c:v>-3.1872200000000663E-2</c:v>
                </c:pt>
                <c:pt idx="628">
                  <c:v>-2.9613500000000001E-2</c:v>
                </c:pt>
                <c:pt idx="629">
                  <c:v>-2.7210100000000056E-2</c:v>
                </c:pt>
                <c:pt idx="630">
                  <c:v>-2.4747900000000052E-2</c:v>
                </c:pt>
                <c:pt idx="631">
                  <c:v>-2.2372900000000216E-2</c:v>
                </c:pt>
                <c:pt idx="632">
                  <c:v>-2.0191000000000001E-2</c:v>
                </c:pt>
                <c:pt idx="633">
                  <c:v>-1.82229E-2</c:v>
                </c:pt>
                <c:pt idx="634">
                  <c:v>-1.6451799999999999E-2</c:v>
                </c:pt>
                <c:pt idx="635">
                  <c:v>-1.48699E-2</c:v>
                </c:pt>
                <c:pt idx="636">
                  <c:v>-1.34926E-2</c:v>
                </c:pt>
                <c:pt idx="637">
                  <c:v>-1.2332299999999996E-2</c:v>
                </c:pt>
                <c:pt idx="638">
                  <c:v>-1.13393E-2</c:v>
                </c:pt>
                <c:pt idx="639">
                  <c:v>-1.0433599999999999E-2</c:v>
                </c:pt>
                <c:pt idx="640">
                  <c:v>-9.5955100000000727E-3</c:v>
                </c:pt>
                <c:pt idx="641">
                  <c:v>-8.8258900000001226E-3</c:v>
                </c:pt>
                <c:pt idx="642">
                  <c:v>-8.1098500000000226E-3</c:v>
                </c:pt>
                <c:pt idx="643">
                  <c:v>-7.4563600000001938E-3</c:v>
                </c:pt>
                <c:pt idx="644">
                  <c:v>-6.8349999999999999E-3</c:v>
                </c:pt>
                <c:pt idx="645">
                  <c:v>-6.0856200000001153E-3</c:v>
                </c:pt>
                <c:pt idx="646">
                  <c:v>-5.0012900000001503E-3</c:v>
                </c:pt>
                <c:pt idx="647">
                  <c:v>-3.4885700000000623E-3</c:v>
                </c:pt>
                <c:pt idx="648">
                  <c:v>-1.6004400000000289E-3</c:v>
                </c:pt>
                <c:pt idx="649">
                  <c:v>5.5638900000000023E-4</c:v>
                </c:pt>
                <c:pt idx="650">
                  <c:v>2.8874400000000002E-3</c:v>
                </c:pt>
                <c:pt idx="651">
                  <c:v>5.2782900000001715E-3</c:v>
                </c:pt>
                <c:pt idx="652">
                  <c:v>7.6082900000001242E-3</c:v>
                </c:pt>
                <c:pt idx="653">
                  <c:v>9.8067600000000567E-3</c:v>
                </c:pt>
                <c:pt idx="654">
                  <c:v>1.1799199999999999E-2</c:v>
                </c:pt>
                <c:pt idx="655">
                  <c:v>1.34509E-2</c:v>
                </c:pt>
                <c:pt idx="656">
                  <c:v>1.46336E-2</c:v>
                </c:pt>
                <c:pt idx="657">
                  <c:v>1.5321900000000001E-2</c:v>
                </c:pt>
                <c:pt idx="658">
                  <c:v>1.5629299999999999E-2</c:v>
                </c:pt>
                <c:pt idx="659">
                  <c:v>1.5751600000000001E-2</c:v>
                </c:pt>
                <c:pt idx="660">
                  <c:v>1.5860500000000312E-2</c:v>
                </c:pt>
                <c:pt idx="661">
                  <c:v>1.6096099999999999E-2</c:v>
                </c:pt>
                <c:pt idx="662">
                  <c:v>1.6572300000000005E-2</c:v>
                </c:pt>
                <c:pt idx="663">
                  <c:v>1.7259199999999999E-2</c:v>
                </c:pt>
                <c:pt idx="664">
                  <c:v>1.7973099999999999E-2</c:v>
                </c:pt>
                <c:pt idx="665">
                  <c:v>1.8569700000000001E-2</c:v>
                </c:pt>
                <c:pt idx="666">
                  <c:v>1.9033100000000063E-2</c:v>
                </c:pt>
                <c:pt idx="667">
                  <c:v>1.9363100000000345E-2</c:v>
                </c:pt>
                <c:pt idx="668">
                  <c:v>1.9554000000000005E-2</c:v>
                </c:pt>
                <c:pt idx="669">
                  <c:v>1.9668400000000308E-2</c:v>
                </c:pt>
                <c:pt idx="670">
                  <c:v>1.9798000000000003E-2</c:v>
                </c:pt>
                <c:pt idx="671">
                  <c:v>1.998530000000031E-2</c:v>
                </c:pt>
                <c:pt idx="672">
                  <c:v>2.0202899999999999E-2</c:v>
                </c:pt>
                <c:pt idx="673">
                  <c:v>2.0395399999999998E-2</c:v>
                </c:pt>
                <c:pt idx="674">
                  <c:v>2.0533900000000212E-2</c:v>
                </c:pt>
                <c:pt idx="675">
                  <c:v>2.0622399999999999E-2</c:v>
                </c:pt>
                <c:pt idx="676">
                  <c:v>2.0678000000000002E-2</c:v>
                </c:pt>
                <c:pt idx="677">
                  <c:v>2.0700399999999997E-2</c:v>
                </c:pt>
                <c:pt idx="678">
                  <c:v>2.0661200000000012E-2</c:v>
                </c:pt>
                <c:pt idx="679">
                  <c:v>2.0535800000000052E-2</c:v>
                </c:pt>
                <c:pt idx="680">
                  <c:v>2.0354599999999987E-2</c:v>
                </c:pt>
                <c:pt idx="681">
                  <c:v>2.0301099999999999E-2</c:v>
                </c:pt>
                <c:pt idx="682">
                  <c:v>2.0674300000000412E-2</c:v>
                </c:pt>
                <c:pt idx="683">
                  <c:v>2.1607100000000542E-2</c:v>
                </c:pt>
                <c:pt idx="684">
                  <c:v>2.2925700000000011E-2</c:v>
                </c:pt>
                <c:pt idx="685">
                  <c:v>2.43536E-2</c:v>
                </c:pt>
                <c:pt idx="686">
                  <c:v>2.5731300000000588E-2</c:v>
                </c:pt>
                <c:pt idx="687">
                  <c:v>2.6958599999999978E-2</c:v>
                </c:pt>
                <c:pt idx="688">
                  <c:v>2.788530000000081E-2</c:v>
                </c:pt>
                <c:pt idx="689">
                  <c:v>2.8371600000000011E-2</c:v>
                </c:pt>
                <c:pt idx="690">
                  <c:v>2.8328399999999983E-2</c:v>
                </c:pt>
                <c:pt idx="691">
                  <c:v>2.7678500000000012E-2</c:v>
                </c:pt>
                <c:pt idx="692">
                  <c:v>2.63678E-2</c:v>
                </c:pt>
                <c:pt idx="693">
                  <c:v>2.4450800000000002E-2</c:v>
                </c:pt>
                <c:pt idx="694">
                  <c:v>2.21167E-2</c:v>
                </c:pt>
                <c:pt idx="695">
                  <c:v>1.9570299999999999E-2</c:v>
                </c:pt>
                <c:pt idx="696">
                  <c:v>1.6943000000000295E-2</c:v>
                </c:pt>
                <c:pt idx="697">
                  <c:v>1.4304500000000001E-2</c:v>
                </c:pt>
                <c:pt idx="698">
                  <c:v>1.1716700000000005E-2</c:v>
                </c:pt>
                <c:pt idx="699">
                  <c:v>9.3080500000000208E-3</c:v>
                </c:pt>
                <c:pt idx="700">
                  <c:v>7.2091800000000034E-3</c:v>
                </c:pt>
                <c:pt idx="701">
                  <c:v>5.4631700000000024E-3</c:v>
                </c:pt>
                <c:pt idx="702">
                  <c:v>4.0970700000000004E-3</c:v>
                </c:pt>
                <c:pt idx="703">
                  <c:v>3.1287200000000804E-3</c:v>
                </c:pt>
                <c:pt idx="704">
                  <c:v>2.5213700000000466E-3</c:v>
                </c:pt>
                <c:pt idx="705">
                  <c:v>2.2242100000000524E-3</c:v>
                </c:pt>
                <c:pt idx="706">
                  <c:v>2.2174100000000052E-3</c:v>
                </c:pt>
                <c:pt idx="707">
                  <c:v>2.4898000000000012E-3</c:v>
                </c:pt>
                <c:pt idx="708">
                  <c:v>2.9518399999999998E-3</c:v>
                </c:pt>
                <c:pt idx="709">
                  <c:v>3.4667400000000011E-3</c:v>
                </c:pt>
                <c:pt idx="710">
                  <c:v>3.9589100000000012E-3</c:v>
                </c:pt>
                <c:pt idx="711">
                  <c:v>4.4029600000000104E-3</c:v>
                </c:pt>
                <c:pt idx="712">
                  <c:v>4.7667700000000104E-3</c:v>
                </c:pt>
                <c:pt idx="713">
                  <c:v>5.0117700000000534E-3</c:v>
                </c:pt>
                <c:pt idx="714">
                  <c:v>5.1400000000000013E-3</c:v>
                </c:pt>
                <c:pt idx="715">
                  <c:v>5.1429199999999996E-3</c:v>
                </c:pt>
                <c:pt idx="716">
                  <c:v>4.9300700000001118E-3</c:v>
                </c:pt>
                <c:pt idx="717">
                  <c:v>4.4045400000000123E-3</c:v>
                </c:pt>
                <c:pt idx="718">
                  <c:v>3.5059100000000586E-3</c:v>
                </c:pt>
                <c:pt idx="719">
                  <c:v>2.1778800000000092E-3</c:v>
                </c:pt>
                <c:pt idx="720">
                  <c:v>3.6327300000000721E-4</c:v>
                </c:pt>
                <c:pt idx="721">
                  <c:v>-1.9569000000000353E-3</c:v>
                </c:pt>
                <c:pt idx="722">
                  <c:v>-4.5966200000001093E-3</c:v>
                </c:pt>
                <c:pt idx="723">
                  <c:v>-6.9699000000000124E-3</c:v>
                </c:pt>
                <c:pt idx="724">
                  <c:v>-8.0548400000000266E-3</c:v>
                </c:pt>
                <c:pt idx="725">
                  <c:v>-6.3668600000000124E-3</c:v>
                </c:pt>
                <c:pt idx="726">
                  <c:v>3.2010700000000681E-4</c:v>
                </c:pt>
                <c:pt idx="727">
                  <c:v>1.5468500000000222E-2</c:v>
                </c:pt>
                <c:pt idx="728">
                  <c:v>4.3371E-2</c:v>
                </c:pt>
                <c:pt idx="729">
                  <c:v>8.6304500000000006E-2</c:v>
                </c:pt>
                <c:pt idx="730">
                  <c:v>0.14069999999999999</c:v>
                </c:pt>
                <c:pt idx="731">
                  <c:v>0.19654300000000041</c:v>
                </c:pt>
                <c:pt idx="732">
                  <c:v>0.24168899999999999</c:v>
                </c:pt>
                <c:pt idx="733">
                  <c:v>0.26748100000000002</c:v>
                </c:pt>
                <c:pt idx="734">
                  <c:v>0.27115800000000001</c:v>
                </c:pt>
                <c:pt idx="735">
                  <c:v>0.25484600000000002</c:v>
                </c:pt>
                <c:pt idx="736">
                  <c:v>0.223471</c:v>
                </c:pt>
                <c:pt idx="737">
                  <c:v>0.18283700000000044</c:v>
                </c:pt>
                <c:pt idx="738">
                  <c:v>0.13831399999999999</c:v>
                </c:pt>
                <c:pt idx="739">
                  <c:v>9.4240600000000022E-2</c:v>
                </c:pt>
                <c:pt idx="740">
                  <c:v>5.3766500000000134E-2</c:v>
                </c:pt>
                <c:pt idx="741">
                  <c:v>1.8813099999999999E-2</c:v>
                </c:pt>
                <c:pt idx="742">
                  <c:v>-9.7525100000000267E-3</c:v>
                </c:pt>
                <c:pt idx="743">
                  <c:v>-3.1748100000000001E-2</c:v>
                </c:pt>
                <c:pt idx="744">
                  <c:v>-4.7364800000000033E-2</c:v>
                </c:pt>
                <c:pt idx="745">
                  <c:v>-5.6974999999999998E-2</c:v>
                </c:pt>
                <c:pt idx="746">
                  <c:v>-6.1122799999999998E-2</c:v>
                </c:pt>
                <c:pt idx="747">
                  <c:v>-6.0559399999999985E-2</c:v>
                </c:pt>
                <c:pt idx="748">
                  <c:v>-5.6159399999999957E-2</c:v>
                </c:pt>
                <c:pt idx="749">
                  <c:v>-4.8862800000000033E-2</c:v>
                </c:pt>
                <c:pt idx="750">
                  <c:v>-3.9579300000000012E-2</c:v>
                </c:pt>
                <c:pt idx="751">
                  <c:v>-2.9073499999999999E-2</c:v>
                </c:pt>
                <c:pt idx="752">
                  <c:v>-1.8076399999999999E-2</c:v>
                </c:pt>
                <c:pt idx="753">
                  <c:v>-7.4061900000001379E-3</c:v>
                </c:pt>
                <c:pt idx="754">
                  <c:v>2.1426399999999999E-3</c:v>
                </c:pt>
                <c:pt idx="755">
                  <c:v>9.9341500000000027E-3</c:v>
                </c:pt>
              </c:numCache>
            </c:numRef>
          </c:yVal>
          <c:smooth val="1"/>
        </c:ser>
        <c:axId val="136521216"/>
        <c:axId val="44671744"/>
      </c:scatterChart>
      <c:valAx>
        <c:axId val="136521216"/>
        <c:scaling>
          <c:orientation val="minMax"/>
        </c:scaling>
        <c:axPos val="b"/>
        <c:title>
          <c:tx>
            <c:rich>
              <a:bodyPr/>
              <a:lstStyle/>
              <a:p>
                <a:pPr>
                  <a:defRPr lang="en-IE"/>
                </a:pPr>
                <a:r>
                  <a:rPr lang="en-IE" sz="1200" dirty="0" smtClean="0">
                    <a:latin typeface="Times New Roman" pitchFamily="18" charset="0"/>
                    <a:cs typeface="Times New Roman" pitchFamily="18" charset="0"/>
                  </a:rPr>
                  <a:t>TIME IN SEC</a:t>
                </a:r>
                <a:r>
                  <a:rPr lang="en-IE" dirty="0" smtClean="0"/>
                  <a:t>.</a:t>
                </a:r>
                <a:endParaRPr lang="en-IE" dirty="0"/>
              </a:p>
            </c:rich>
          </c:tx>
        </c:title>
        <c:numFmt formatCode="General" sourceLinked="1"/>
        <c:tickLblPos val="nextTo"/>
        <c:txPr>
          <a:bodyPr rot="0" vert="horz"/>
          <a:lstStyle/>
          <a:p>
            <a:pPr>
              <a:defRPr lang="en-IE" sz="1000" b="0" i="0" u="none" strike="noStrike" baseline="0">
                <a:solidFill>
                  <a:srgbClr val="000000"/>
                </a:solidFill>
                <a:latin typeface="Calibri"/>
                <a:ea typeface="Calibri"/>
                <a:cs typeface="Calibri"/>
              </a:defRPr>
            </a:pPr>
            <a:endParaRPr lang="en-US"/>
          </a:p>
        </c:txPr>
        <c:crossAx val="44671744"/>
        <c:crosses val="autoZero"/>
        <c:crossBetween val="midCat"/>
      </c:valAx>
      <c:valAx>
        <c:axId val="44671744"/>
        <c:scaling>
          <c:orientation val="minMax"/>
        </c:scaling>
        <c:axPos val="l"/>
        <c:majorGridlines/>
        <c:title>
          <c:tx>
            <c:rich>
              <a:bodyPr rot="-5400000" vert="horz"/>
              <a:lstStyle/>
              <a:p>
                <a:pPr>
                  <a:defRPr lang="en-IE"/>
                </a:pPr>
                <a:r>
                  <a:rPr lang="en-IE" b="1" dirty="0" smtClean="0">
                    <a:latin typeface="Times New Roman" pitchFamily="18" charset="0"/>
                    <a:cs typeface="Times New Roman" pitchFamily="18" charset="0"/>
                  </a:rPr>
                  <a:t>AMPLITUDE IN VOLTS</a:t>
                </a:r>
                <a:endParaRPr lang="en-IE" b="1" dirty="0">
                  <a:latin typeface="Times New Roman" pitchFamily="18" charset="0"/>
                  <a:cs typeface="Times New Roman" pitchFamily="18" charset="0"/>
                </a:endParaRPr>
              </a:p>
            </c:rich>
          </c:tx>
          <c:layout>
            <c:manualLayout>
              <c:xMode val="edge"/>
              <c:yMode val="edge"/>
              <c:x val="2.5561806233457787E-2"/>
              <c:y val="0.32256352173088004"/>
            </c:manualLayout>
          </c:layout>
        </c:title>
        <c:numFmt formatCode="General" sourceLinked="1"/>
        <c:tickLblPos val="nextTo"/>
        <c:txPr>
          <a:bodyPr/>
          <a:lstStyle/>
          <a:p>
            <a:pPr>
              <a:defRPr lang="en-IE"/>
            </a:pPr>
            <a:endParaRPr lang="en-US"/>
          </a:p>
        </c:txPr>
        <c:crossAx val="136521216"/>
        <c:crosses val="autoZero"/>
        <c:crossBetween val="midCat"/>
      </c:valAx>
      <c:spPr>
        <a:solidFill>
          <a:schemeClr val="bg1"/>
        </a:solidFill>
      </c:spPr>
    </c:plotArea>
    <c:legend>
      <c:legendPos val="r"/>
      <c:txPr>
        <a:bodyPr/>
        <a:lstStyle/>
        <a:p>
          <a:pPr>
            <a:defRPr lang="en-IE"/>
          </a:pPr>
          <a:endParaRPr lang="en-US"/>
        </a:p>
      </c:txPr>
    </c:legend>
    <c:plotVisOnly val="1"/>
    <c:dispBlanksAs val="gap"/>
  </c:chart>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n-IN"/>
  <c:chart>
    <c:title>
      <c:txPr>
        <a:bodyPr/>
        <a:lstStyle/>
        <a:p>
          <a:pPr>
            <a:defRPr lang="en-IE"/>
          </a:pPr>
          <a:endParaRPr lang="en-US"/>
        </a:p>
      </c:txPr>
    </c:title>
    <c:plotArea>
      <c:layout>
        <c:manualLayout>
          <c:layoutTarget val="inner"/>
          <c:xMode val="edge"/>
          <c:yMode val="edge"/>
          <c:x val="0.20771422907033502"/>
          <c:y val="0.19406888163369823"/>
          <c:w val="0.65932327209099328"/>
          <c:h val="0.63764451699635505"/>
        </c:manualLayout>
      </c:layout>
      <c:scatterChart>
        <c:scatterStyle val="smoothMarker"/>
        <c:ser>
          <c:idx val="0"/>
          <c:order val="0"/>
          <c:tx>
            <c:strRef>
              <c:f>'raw ECG data'!$D$1</c:f>
              <c:strCache>
                <c:ptCount val="1"/>
                <c:pt idx="0">
                  <c:v>Diabetic</c:v>
                </c:pt>
              </c:strCache>
            </c:strRef>
          </c:tx>
          <c:marker>
            <c:symbol val="none"/>
          </c:marker>
          <c:xVal>
            <c:numRef>
              <c:f>'raw ECG data'!$C$2:$C$947</c:f>
              <c:numCache>
                <c:formatCode>General</c:formatCode>
                <c:ptCount val="946"/>
                <c:pt idx="0">
                  <c:v>0</c:v>
                </c:pt>
                <c:pt idx="1">
                  <c:v>1.0000000000000041E-3</c:v>
                </c:pt>
                <c:pt idx="2">
                  <c:v>2.0000000000000052E-3</c:v>
                </c:pt>
                <c:pt idx="3">
                  <c:v>3.0000000000000092E-3</c:v>
                </c:pt>
                <c:pt idx="4">
                  <c:v>4.0000000000000114E-3</c:v>
                </c:pt>
                <c:pt idx="5">
                  <c:v>5.0000000000000114E-3</c:v>
                </c:pt>
                <c:pt idx="6">
                  <c:v>6.0000000000000114E-3</c:v>
                </c:pt>
                <c:pt idx="7">
                  <c:v>7.0000000000000114E-3</c:v>
                </c:pt>
                <c:pt idx="8">
                  <c:v>8.0000000000000227E-3</c:v>
                </c:pt>
                <c:pt idx="9">
                  <c:v>9.0000000000000028E-3</c:v>
                </c:pt>
                <c:pt idx="10">
                  <c:v>1.0000000000000005E-2</c:v>
                </c:pt>
                <c:pt idx="11">
                  <c:v>1.0999999999999998E-2</c:v>
                </c:pt>
                <c:pt idx="12">
                  <c:v>1.2E-2</c:v>
                </c:pt>
                <c:pt idx="13">
                  <c:v>1.2999999999999998E-2</c:v>
                </c:pt>
                <c:pt idx="14">
                  <c:v>1.4E-2</c:v>
                </c:pt>
                <c:pt idx="15">
                  <c:v>1.4999999999999998E-2</c:v>
                </c:pt>
                <c:pt idx="16">
                  <c:v>1.6000000000000021E-2</c:v>
                </c:pt>
                <c:pt idx="17">
                  <c:v>1.7000000000000001E-2</c:v>
                </c:pt>
                <c:pt idx="18">
                  <c:v>1.7999999999999999E-2</c:v>
                </c:pt>
                <c:pt idx="19">
                  <c:v>1.9000000000000291E-2</c:v>
                </c:pt>
                <c:pt idx="20">
                  <c:v>2.0000000000000011E-2</c:v>
                </c:pt>
                <c:pt idx="21">
                  <c:v>2.1000000000000012E-2</c:v>
                </c:pt>
                <c:pt idx="22">
                  <c:v>2.1999999999999999E-2</c:v>
                </c:pt>
                <c:pt idx="23">
                  <c:v>2.3E-2</c:v>
                </c:pt>
                <c:pt idx="24">
                  <c:v>2.4E-2</c:v>
                </c:pt>
                <c:pt idx="25">
                  <c:v>2.5000000000000001E-2</c:v>
                </c:pt>
                <c:pt idx="26">
                  <c:v>2.5999999999999999E-2</c:v>
                </c:pt>
                <c:pt idx="27">
                  <c:v>2.7000000000000256E-2</c:v>
                </c:pt>
                <c:pt idx="28">
                  <c:v>2.8000000000000001E-2</c:v>
                </c:pt>
                <c:pt idx="29">
                  <c:v>2.9000000000000001E-2</c:v>
                </c:pt>
                <c:pt idx="30">
                  <c:v>3.0000000000000002E-2</c:v>
                </c:pt>
                <c:pt idx="31">
                  <c:v>3.1000000000000052E-2</c:v>
                </c:pt>
                <c:pt idx="32">
                  <c:v>3.2000000000000042E-2</c:v>
                </c:pt>
                <c:pt idx="33">
                  <c:v>3.3000000000000002E-2</c:v>
                </c:pt>
                <c:pt idx="34">
                  <c:v>3.4000000000000002E-2</c:v>
                </c:pt>
                <c:pt idx="35">
                  <c:v>3.500000000000001E-2</c:v>
                </c:pt>
                <c:pt idx="36">
                  <c:v>3.5999999999999997E-2</c:v>
                </c:pt>
                <c:pt idx="37">
                  <c:v>3.6999999999999998E-2</c:v>
                </c:pt>
                <c:pt idx="38">
                  <c:v>3.7999999999999999E-2</c:v>
                </c:pt>
                <c:pt idx="39">
                  <c:v>3.9000000000000014E-2</c:v>
                </c:pt>
                <c:pt idx="40">
                  <c:v>4.0000000000000022E-2</c:v>
                </c:pt>
                <c:pt idx="41">
                  <c:v>4.1000000000000002E-2</c:v>
                </c:pt>
                <c:pt idx="42">
                  <c:v>4.2000000000000023E-2</c:v>
                </c:pt>
                <c:pt idx="43">
                  <c:v>4.3000000000000003E-2</c:v>
                </c:pt>
                <c:pt idx="44">
                  <c:v>4.3999999999999997E-2</c:v>
                </c:pt>
                <c:pt idx="45">
                  <c:v>4.5000000000000012E-2</c:v>
                </c:pt>
                <c:pt idx="46">
                  <c:v>4.5999999999999999E-2</c:v>
                </c:pt>
                <c:pt idx="47">
                  <c:v>4.7000000000000014E-2</c:v>
                </c:pt>
                <c:pt idx="48">
                  <c:v>4.8000000000000001E-2</c:v>
                </c:pt>
                <c:pt idx="49">
                  <c:v>4.9000000000000113E-2</c:v>
                </c:pt>
                <c:pt idx="50">
                  <c:v>0.05</c:v>
                </c:pt>
                <c:pt idx="51">
                  <c:v>5.1000000000000004E-2</c:v>
                </c:pt>
                <c:pt idx="52">
                  <c:v>5.1999999999999998E-2</c:v>
                </c:pt>
                <c:pt idx="53">
                  <c:v>5.3000000000000012E-2</c:v>
                </c:pt>
                <c:pt idx="54">
                  <c:v>5.3999999999999999E-2</c:v>
                </c:pt>
                <c:pt idx="55">
                  <c:v>5.5000000000000014E-2</c:v>
                </c:pt>
                <c:pt idx="56">
                  <c:v>5.6000000000000001E-2</c:v>
                </c:pt>
                <c:pt idx="57">
                  <c:v>5.7000000000000023E-2</c:v>
                </c:pt>
                <c:pt idx="58">
                  <c:v>5.8000000000000003E-2</c:v>
                </c:pt>
                <c:pt idx="59">
                  <c:v>5.9000000000000434E-2</c:v>
                </c:pt>
                <c:pt idx="60">
                  <c:v>6.0000000000000032E-2</c:v>
                </c:pt>
                <c:pt idx="61">
                  <c:v>6.1000000000000013E-2</c:v>
                </c:pt>
                <c:pt idx="62">
                  <c:v>6.2000000000000034E-2</c:v>
                </c:pt>
                <c:pt idx="63">
                  <c:v>6.3E-2</c:v>
                </c:pt>
                <c:pt idx="64">
                  <c:v>6.4000000000000112E-2</c:v>
                </c:pt>
                <c:pt idx="65">
                  <c:v>6.5000000000000002E-2</c:v>
                </c:pt>
                <c:pt idx="66">
                  <c:v>6.6000000000000003E-2</c:v>
                </c:pt>
                <c:pt idx="67">
                  <c:v>6.7000000000000004E-2</c:v>
                </c:pt>
                <c:pt idx="68">
                  <c:v>6.8000000000000019E-2</c:v>
                </c:pt>
                <c:pt idx="69">
                  <c:v>6.9000000000000034E-2</c:v>
                </c:pt>
                <c:pt idx="70">
                  <c:v>7.0000000000000021E-2</c:v>
                </c:pt>
                <c:pt idx="71">
                  <c:v>7.0999999999999994E-2</c:v>
                </c:pt>
                <c:pt idx="72">
                  <c:v>7.1999999999999995E-2</c:v>
                </c:pt>
                <c:pt idx="73">
                  <c:v>7.3000000000000009E-2</c:v>
                </c:pt>
                <c:pt idx="74">
                  <c:v>7.3999999999999996E-2</c:v>
                </c:pt>
                <c:pt idx="75">
                  <c:v>7.5000000000000011E-2</c:v>
                </c:pt>
                <c:pt idx="76">
                  <c:v>7.5999999999999998E-2</c:v>
                </c:pt>
                <c:pt idx="77">
                  <c:v>7.6999999999999999E-2</c:v>
                </c:pt>
                <c:pt idx="78">
                  <c:v>7.8000000000000014E-2</c:v>
                </c:pt>
                <c:pt idx="79">
                  <c:v>7.9000000000000514E-2</c:v>
                </c:pt>
                <c:pt idx="80">
                  <c:v>8.0000000000000043E-2</c:v>
                </c:pt>
                <c:pt idx="81">
                  <c:v>8.1000000000000003E-2</c:v>
                </c:pt>
                <c:pt idx="82">
                  <c:v>8.2000000000000003E-2</c:v>
                </c:pt>
                <c:pt idx="83">
                  <c:v>8.3000000000000046E-2</c:v>
                </c:pt>
                <c:pt idx="84">
                  <c:v>8.4000000000000047E-2</c:v>
                </c:pt>
                <c:pt idx="85">
                  <c:v>8.5000000000000006E-2</c:v>
                </c:pt>
                <c:pt idx="86">
                  <c:v>8.6000000000000021E-2</c:v>
                </c:pt>
                <c:pt idx="87">
                  <c:v>8.7000000000000022E-2</c:v>
                </c:pt>
                <c:pt idx="88">
                  <c:v>8.8000000000000064E-2</c:v>
                </c:pt>
                <c:pt idx="89">
                  <c:v>8.9000000000000065E-2</c:v>
                </c:pt>
                <c:pt idx="90">
                  <c:v>9.0000000000000024E-2</c:v>
                </c:pt>
                <c:pt idx="91">
                  <c:v>9.1000000000000025E-2</c:v>
                </c:pt>
                <c:pt idx="92">
                  <c:v>9.2000000000000026E-2</c:v>
                </c:pt>
                <c:pt idx="93">
                  <c:v>9.3000000000000208E-2</c:v>
                </c:pt>
                <c:pt idx="94">
                  <c:v>9.4000000000000028E-2</c:v>
                </c:pt>
                <c:pt idx="95">
                  <c:v>9.5000000000000043E-2</c:v>
                </c:pt>
                <c:pt idx="96">
                  <c:v>9.6000000000000002E-2</c:v>
                </c:pt>
                <c:pt idx="97">
                  <c:v>9.7000000000000003E-2</c:v>
                </c:pt>
                <c:pt idx="98">
                  <c:v>9.8000000000000226E-2</c:v>
                </c:pt>
                <c:pt idx="99">
                  <c:v>9.9000000000000046E-2</c:v>
                </c:pt>
                <c:pt idx="100">
                  <c:v>0.1</c:v>
                </c:pt>
                <c:pt idx="101">
                  <c:v>0.10100000000000002</c:v>
                </c:pt>
                <c:pt idx="102">
                  <c:v>0.10199999999999998</c:v>
                </c:pt>
                <c:pt idx="103">
                  <c:v>0.10299999999999998</c:v>
                </c:pt>
                <c:pt idx="104">
                  <c:v>0.10400000000000002</c:v>
                </c:pt>
                <c:pt idx="105">
                  <c:v>0.10500000000000002</c:v>
                </c:pt>
                <c:pt idx="106">
                  <c:v>0.10600000000000002</c:v>
                </c:pt>
                <c:pt idx="107">
                  <c:v>0.10700000000000012</c:v>
                </c:pt>
                <c:pt idx="108">
                  <c:v>0.10800000000000012</c:v>
                </c:pt>
                <c:pt idx="109">
                  <c:v>0.10900000000000012</c:v>
                </c:pt>
                <c:pt idx="110">
                  <c:v>0.11</c:v>
                </c:pt>
                <c:pt idx="111">
                  <c:v>0.111</c:v>
                </c:pt>
                <c:pt idx="112">
                  <c:v>0.112</c:v>
                </c:pt>
                <c:pt idx="113">
                  <c:v>0.113</c:v>
                </c:pt>
                <c:pt idx="114">
                  <c:v>0.114</c:v>
                </c:pt>
                <c:pt idx="115">
                  <c:v>0.115</c:v>
                </c:pt>
                <c:pt idx="116">
                  <c:v>0.11600000000000002</c:v>
                </c:pt>
                <c:pt idx="117">
                  <c:v>0.11700000000000002</c:v>
                </c:pt>
                <c:pt idx="118">
                  <c:v>0.11799999999999998</c:v>
                </c:pt>
                <c:pt idx="119">
                  <c:v>0.11899999999999998</c:v>
                </c:pt>
                <c:pt idx="120">
                  <c:v>0.12000000000000002</c:v>
                </c:pt>
                <c:pt idx="121">
                  <c:v>0.12100000000000002</c:v>
                </c:pt>
                <c:pt idx="122">
                  <c:v>0.12200000000000009</c:v>
                </c:pt>
                <c:pt idx="123">
                  <c:v>0.12300000000000012</c:v>
                </c:pt>
                <c:pt idx="124">
                  <c:v>0.12400000000000012</c:v>
                </c:pt>
                <c:pt idx="125">
                  <c:v>0.125</c:v>
                </c:pt>
                <c:pt idx="126">
                  <c:v>0.126</c:v>
                </c:pt>
                <c:pt idx="127">
                  <c:v>0.127</c:v>
                </c:pt>
                <c:pt idx="128">
                  <c:v>0.128</c:v>
                </c:pt>
                <c:pt idx="129">
                  <c:v>0.129</c:v>
                </c:pt>
                <c:pt idx="130">
                  <c:v>0.13</c:v>
                </c:pt>
                <c:pt idx="131">
                  <c:v>0.13100000000000001</c:v>
                </c:pt>
                <c:pt idx="132">
                  <c:v>0.13200000000000001</c:v>
                </c:pt>
                <c:pt idx="133">
                  <c:v>0.13300000000000001</c:v>
                </c:pt>
                <c:pt idx="134">
                  <c:v>0.13400000000000001</c:v>
                </c:pt>
                <c:pt idx="135">
                  <c:v>0.13500000000000001</c:v>
                </c:pt>
                <c:pt idx="136">
                  <c:v>0.13600000000000001</c:v>
                </c:pt>
                <c:pt idx="137">
                  <c:v>0.13700000000000001</c:v>
                </c:pt>
                <c:pt idx="138">
                  <c:v>0.13800000000000001</c:v>
                </c:pt>
                <c:pt idx="139">
                  <c:v>0.13900000000000001</c:v>
                </c:pt>
                <c:pt idx="140">
                  <c:v>0.14000000000000001</c:v>
                </c:pt>
                <c:pt idx="141">
                  <c:v>0.14100000000000001</c:v>
                </c:pt>
                <c:pt idx="142">
                  <c:v>0.14200000000000004</c:v>
                </c:pt>
                <c:pt idx="143">
                  <c:v>0.14300000000000004</c:v>
                </c:pt>
                <c:pt idx="144">
                  <c:v>0.14400000000000004</c:v>
                </c:pt>
                <c:pt idx="145">
                  <c:v>0.14500000000000021</c:v>
                </c:pt>
                <c:pt idx="146">
                  <c:v>0.14600000000000021</c:v>
                </c:pt>
                <c:pt idx="147">
                  <c:v>0.14700000000000021</c:v>
                </c:pt>
                <c:pt idx="148">
                  <c:v>0.14800000000000021</c:v>
                </c:pt>
                <c:pt idx="149">
                  <c:v>0.14900000000000024</c:v>
                </c:pt>
                <c:pt idx="150">
                  <c:v>0.15000000000000024</c:v>
                </c:pt>
                <c:pt idx="151">
                  <c:v>0.15100000000000041</c:v>
                </c:pt>
                <c:pt idx="152">
                  <c:v>0.15200000000000041</c:v>
                </c:pt>
                <c:pt idx="153">
                  <c:v>0.15300000000000041</c:v>
                </c:pt>
                <c:pt idx="154">
                  <c:v>0.15400000000000041</c:v>
                </c:pt>
                <c:pt idx="155">
                  <c:v>0.15500000000000044</c:v>
                </c:pt>
                <c:pt idx="156">
                  <c:v>0.15600000000000044</c:v>
                </c:pt>
                <c:pt idx="157">
                  <c:v>0.15700000000000044</c:v>
                </c:pt>
                <c:pt idx="158">
                  <c:v>0.15800000000000144</c:v>
                </c:pt>
                <c:pt idx="159">
                  <c:v>0.15900000000000239</c:v>
                </c:pt>
                <c:pt idx="160">
                  <c:v>0.16</c:v>
                </c:pt>
                <c:pt idx="161">
                  <c:v>0.161</c:v>
                </c:pt>
                <c:pt idx="162">
                  <c:v>0.16200000000000001</c:v>
                </c:pt>
                <c:pt idx="163">
                  <c:v>0.16300000000000001</c:v>
                </c:pt>
                <c:pt idx="164">
                  <c:v>0.16400000000000001</c:v>
                </c:pt>
                <c:pt idx="165">
                  <c:v>0.16500000000000001</c:v>
                </c:pt>
                <c:pt idx="166">
                  <c:v>0.16600000000000001</c:v>
                </c:pt>
                <c:pt idx="167">
                  <c:v>0.16700000000000001</c:v>
                </c:pt>
                <c:pt idx="168">
                  <c:v>0.16800000000000001</c:v>
                </c:pt>
                <c:pt idx="169">
                  <c:v>0.16900000000000001</c:v>
                </c:pt>
                <c:pt idx="170">
                  <c:v>0.17</c:v>
                </c:pt>
                <c:pt idx="171">
                  <c:v>0.17100000000000001</c:v>
                </c:pt>
                <c:pt idx="172">
                  <c:v>0.17200000000000001</c:v>
                </c:pt>
                <c:pt idx="173">
                  <c:v>0.17300000000000001</c:v>
                </c:pt>
                <c:pt idx="174">
                  <c:v>0.17400000000000004</c:v>
                </c:pt>
                <c:pt idx="175">
                  <c:v>0.17500000000000004</c:v>
                </c:pt>
                <c:pt idx="176">
                  <c:v>0.17600000000000021</c:v>
                </c:pt>
                <c:pt idx="177">
                  <c:v>0.17700000000000021</c:v>
                </c:pt>
                <c:pt idx="178">
                  <c:v>0.17800000000000021</c:v>
                </c:pt>
                <c:pt idx="179">
                  <c:v>0.17900000000000021</c:v>
                </c:pt>
                <c:pt idx="180">
                  <c:v>0.18000000000000024</c:v>
                </c:pt>
                <c:pt idx="181">
                  <c:v>0.18100000000000024</c:v>
                </c:pt>
                <c:pt idx="182">
                  <c:v>0.18200000000000024</c:v>
                </c:pt>
                <c:pt idx="183">
                  <c:v>0.18300000000000041</c:v>
                </c:pt>
                <c:pt idx="184">
                  <c:v>0.18400000000000041</c:v>
                </c:pt>
                <c:pt idx="185">
                  <c:v>0.18500000000000041</c:v>
                </c:pt>
                <c:pt idx="186">
                  <c:v>0.18600000000000044</c:v>
                </c:pt>
                <c:pt idx="187">
                  <c:v>0.18700000000000044</c:v>
                </c:pt>
                <c:pt idx="188">
                  <c:v>0.18800000000000044</c:v>
                </c:pt>
                <c:pt idx="189">
                  <c:v>0.18900000000000144</c:v>
                </c:pt>
                <c:pt idx="190">
                  <c:v>0.19</c:v>
                </c:pt>
                <c:pt idx="191">
                  <c:v>0.191</c:v>
                </c:pt>
                <c:pt idx="192">
                  <c:v>0.192</c:v>
                </c:pt>
                <c:pt idx="193">
                  <c:v>0.193</c:v>
                </c:pt>
                <c:pt idx="194">
                  <c:v>0.19400000000000001</c:v>
                </c:pt>
                <c:pt idx="195">
                  <c:v>0.19500000000000001</c:v>
                </c:pt>
                <c:pt idx="196">
                  <c:v>0.19600000000000001</c:v>
                </c:pt>
                <c:pt idx="197">
                  <c:v>0.19700000000000001</c:v>
                </c:pt>
                <c:pt idx="198">
                  <c:v>0.19800000000000001</c:v>
                </c:pt>
                <c:pt idx="199">
                  <c:v>0.19900000000000001</c:v>
                </c:pt>
                <c:pt idx="200">
                  <c:v>0.2</c:v>
                </c:pt>
                <c:pt idx="201">
                  <c:v>0.20100000000000001</c:v>
                </c:pt>
                <c:pt idx="202">
                  <c:v>0.20200000000000001</c:v>
                </c:pt>
                <c:pt idx="203">
                  <c:v>0.20300000000000001</c:v>
                </c:pt>
                <c:pt idx="204">
                  <c:v>0.20400000000000001</c:v>
                </c:pt>
                <c:pt idx="205">
                  <c:v>0.20500000000000004</c:v>
                </c:pt>
                <c:pt idx="206">
                  <c:v>0.20600000000000004</c:v>
                </c:pt>
                <c:pt idx="207">
                  <c:v>0.20700000000000021</c:v>
                </c:pt>
                <c:pt idx="208">
                  <c:v>0.20800000000000021</c:v>
                </c:pt>
                <c:pt idx="209">
                  <c:v>0.20900000000000021</c:v>
                </c:pt>
                <c:pt idx="210">
                  <c:v>0.21000000000000021</c:v>
                </c:pt>
                <c:pt idx="211">
                  <c:v>0.21100000000000024</c:v>
                </c:pt>
                <c:pt idx="212">
                  <c:v>0.21200000000000024</c:v>
                </c:pt>
                <c:pt idx="213">
                  <c:v>0.21300000000000024</c:v>
                </c:pt>
                <c:pt idx="214">
                  <c:v>0.21400000000000041</c:v>
                </c:pt>
                <c:pt idx="215">
                  <c:v>0.21500000000000041</c:v>
                </c:pt>
                <c:pt idx="216">
                  <c:v>0.21600000000000041</c:v>
                </c:pt>
                <c:pt idx="217">
                  <c:v>0.21700000000000041</c:v>
                </c:pt>
                <c:pt idx="218">
                  <c:v>0.21800000000000044</c:v>
                </c:pt>
                <c:pt idx="219">
                  <c:v>0.21900000000000044</c:v>
                </c:pt>
                <c:pt idx="220">
                  <c:v>0.22</c:v>
                </c:pt>
                <c:pt idx="221">
                  <c:v>0.221</c:v>
                </c:pt>
                <c:pt idx="222">
                  <c:v>0.222</c:v>
                </c:pt>
                <c:pt idx="223">
                  <c:v>0.223</c:v>
                </c:pt>
                <c:pt idx="224">
                  <c:v>0.224</c:v>
                </c:pt>
                <c:pt idx="225">
                  <c:v>0.22500000000000001</c:v>
                </c:pt>
                <c:pt idx="226">
                  <c:v>0.22600000000000001</c:v>
                </c:pt>
                <c:pt idx="227">
                  <c:v>0.22700000000000001</c:v>
                </c:pt>
                <c:pt idx="228">
                  <c:v>0.22800000000000001</c:v>
                </c:pt>
                <c:pt idx="229">
                  <c:v>0.22900000000000001</c:v>
                </c:pt>
                <c:pt idx="230">
                  <c:v>0.23</c:v>
                </c:pt>
                <c:pt idx="231">
                  <c:v>0.23100000000000001</c:v>
                </c:pt>
                <c:pt idx="232">
                  <c:v>0.23200000000000001</c:v>
                </c:pt>
                <c:pt idx="233">
                  <c:v>0.23300000000000001</c:v>
                </c:pt>
                <c:pt idx="234">
                  <c:v>0.23400000000000001</c:v>
                </c:pt>
                <c:pt idx="235">
                  <c:v>0.23500000000000001</c:v>
                </c:pt>
                <c:pt idx="236">
                  <c:v>0.23600000000000004</c:v>
                </c:pt>
                <c:pt idx="237">
                  <c:v>0.23700000000000004</c:v>
                </c:pt>
                <c:pt idx="238">
                  <c:v>0.23800000000000004</c:v>
                </c:pt>
                <c:pt idx="239">
                  <c:v>0.23900000000000021</c:v>
                </c:pt>
                <c:pt idx="240">
                  <c:v>0.24000000000000021</c:v>
                </c:pt>
                <c:pt idx="241">
                  <c:v>0.24100000000000021</c:v>
                </c:pt>
                <c:pt idx="242">
                  <c:v>0.24200000000000021</c:v>
                </c:pt>
                <c:pt idx="243">
                  <c:v>0.24300000000000024</c:v>
                </c:pt>
                <c:pt idx="244">
                  <c:v>0.24400000000000024</c:v>
                </c:pt>
                <c:pt idx="245">
                  <c:v>0.24500000000000041</c:v>
                </c:pt>
                <c:pt idx="246">
                  <c:v>0.24600000000000041</c:v>
                </c:pt>
                <c:pt idx="247">
                  <c:v>0.24700000000000041</c:v>
                </c:pt>
                <c:pt idx="248">
                  <c:v>0.24800000000000041</c:v>
                </c:pt>
                <c:pt idx="249">
                  <c:v>0.24900000000000044</c:v>
                </c:pt>
                <c:pt idx="250">
                  <c:v>0.25</c:v>
                </c:pt>
                <c:pt idx="251">
                  <c:v>0.251</c:v>
                </c:pt>
                <c:pt idx="252">
                  <c:v>0.252</c:v>
                </c:pt>
                <c:pt idx="253">
                  <c:v>0.253</c:v>
                </c:pt>
                <c:pt idx="254">
                  <c:v>0.254</c:v>
                </c:pt>
                <c:pt idx="255">
                  <c:v>0.255</c:v>
                </c:pt>
                <c:pt idx="256">
                  <c:v>0.25600000000000001</c:v>
                </c:pt>
                <c:pt idx="257">
                  <c:v>0.25700000000000001</c:v>
                </c:pt>
                <c:pt idx="258">
                  <c:v>0.25800000000000001</c:v>
                </c:pt>
                <c:pt idx="259">
                  <c:v>0.25900000000000001</c:v>
                </c:pt>
                <c:pt idx="260">
                  <c:v>0.26</c:v>
                </c:pt>
                <c:pt idx="261">
                  <c:v>0.26100000000000001</c:v>
                </c:pt>
                <c:pt idx="262">
                  <c:v>0.26200000000000001</c:v>
                </c:pt>
                <c:pt idx="263">
                  <c:v>0.26300000000000001</c:v>
                </c:pt>
                <c:pt idx="264">
                  <c:v>0.26400000000000001</c:v>
                </c:pt>
                <c:pt idx="265">
                  <c:v>0.26500000000000001</c:v>
                </c:pt>
                <c:pt idx="266">
                  <c:v>0.26600000000000001</c:v>
                </c:pt>
                <c:pt idx="267">
                  <c:v>0.26700000000000002</c:v>
                </c:pt>
                <c:pt idx="268">
                  <c:v>0.26800000000000002</c:v>
                </c:pt>
                <c:pt idx="269">
                  <c:v>0.26900000000000002</c:v>
                </c:pt>
                <c:pt idx="270">
                  <c:v>0.27</c:v>
                </c:pt>
                <c:pt idx="271">
                  <c:v>0.27100000000000002</c:v>
                </c:pt>
                <c:pt idx="272">
                  <c:v>0.27200000000000002</c:v>
                </c:pt>
                <c:pt idx="273">
                  <c:v>0.27300000000000002</c:v>
                </c:pt>
                <c:pt idx="274">
                  <c:v>0.27400000000000002</c:v>
                </c:pt>
                <c:pt idx="275">
                  <c:v>0.27500000000000002</c:v>
                </c:pt>
                <c:pt idx="276">
                  <c:v>0.27600000000000002</c:v>
                </c:pt>
                <c:pt idx="277">
                  <c:v>0.27700000000000002</c:v>
                </c:pt>
                <c:pt idx="278">
                  <c:v>0.27800000000000002</c:v>
                </c:pt>
                <c:pt idx="279">
                  <c:v>0.27900000000000008</c:v>
                </c:pt>
                <c:pt idx="280">
                  <c:v>0.28000000000000008</c:v>
                </c:pt>
                <c:pt idx="281">
                  <c:v>0.28100000000000008</c:v>
                </c:pt>
                <c:pt idx="282">
                  <c:v>0.28200000000000008</c:v>
                </c:pt>
                <c:pt idx="283">
                  <c:v>0.28300000000000008</c:v>
                </c:pt>
                <c:pt idx="284">
                  <c:v>0.28400000000000031</c:v>
                </c:pt>
                <c:pt idx="285">
                  <c:v>0.28500000000000031</c:v>
                </c:pt>
                <c:pt idx="286">
                  <c:v>0.28600000000000031</c:v>
                </c:pt>
                <c:pt idx="287">
                  <c:v>0.28700000000000031</c:v>
                </c:pt>
                <c:pt idx="288">
                  <c:v>0.28800000000000031</c:v>
                </c:pt>
                <c:pt idx="289">
                  <c:v>0.28900000000000031</c:v>
                </c:pt>
                <c:pt idx="290">
                  <c:v>0.29000000000000031</c:v>
                </c:pt>
                <c:pt idx="291">
                  <c:v>0.29100000000000031</c:v>
                </c:pt>
                <c:pt idx="292">
                  <c:v>0.29200000000000031</c:v>
                </c:pt>
                <c:pt idx="293">
                  <c:v>0.29300000000000032</c:v>
                </c:pt>
                <c:pt idx="294">
                  <c:v>0.29400000000000032</c:v>
                </c:pt>
                <c:pt idx="295">
                  <c:v>0.29500000000000032</c:v>
                </c:pt>
                <c:pt idx="296">
                  <c:v>0.29600000000000032</c:v>
                </c:pt>
                <c:pt idx="297">
                  <c:v>0.29700000000000032</c:v>
                </c:pt>
                <c:pt idx="298">
                  <c:v>0.29800000000000032</c:v>
                </c:pt>
                <c:pt idx="299">
                  <c:v>0.29900000000000032</c:v>
                </c:pt>
                <c:pt idx="300">
                  <c:v>0.30000000000000032</c:v>
                </c:pt>
                <c:pt idx="301">
                  <c:v>0.30100000000000032</c:v>
                </c:pt>
                <c:pt idx="302">
                  <c:v>0.30200000000000032</c:v>
                </c:pt>
                <c:pt idx="303">
                  <c:v>0.30300000000000032</c:v>
                </c:pt>
                <c:pt idx="304">
                  <c:v>0.30400000000000038</c:v>
                </c:pt>
                <c:pt idx="305">
                  <c:v>0.30500000000000038</c:v>
                </c:pt>
                <c:pt idx="306">
                  <c:v>0.30600000000000038</c:v>
                </c:pt>
                <c:pt idx="307">
                  <c:v>0.30700000000000038</c:v>
                </c:pt>
                <c:pt idx="308">
                  <c:v>0.30800000000000038</c:v>
                </c:pt>
                <c:pt idx="309">
                  <c:v>0.30900000000000138</c:v>
                </c:pt>
                <c:pt idx="310">
                  <c:v>0.31000000000000238</c:v>
                </c:pt>
                <c:pt idx="311">
                  <c:v>0.31100000000000338</c:v>
                </c:pt>
                <c:pt idx="312">
                  <c:v>0.31200000000000438</c:v>
                </c:pt>
                <c:pt idx="313">
                  <c:v>0.3130000000000045</c:v>
                </c:pt>
                <c:pt idx="314">
                  <c:v>0.3140000000000045</c:v>
                </c:pt>
                <c:pt idx="315">
                  <c:v>0.3150000000000045</c:v>
                </c:pt>
                <c:pt idx="316">
                  <c:v>0.31600000000000456</c:v>
                </c:pt>
                <c:pt idx="317">
                  <c:v>0.31700000000000467</c:v>
                </c:pt>
                <c:pt idx="318">
                  <c:v>0.31800000000000478</c:v>
                </c:pt>
                <c:pt idx="319">
                  <c:v>0.31900000000000495</c:v>
                </c:pt>
                <c:pt idx="320">
                  <c:v>0.32000000000000506</c:v>
                </c:pt>
                <c:pt idx="321">
                  <c:v>0.32100000000000506</c:v>
                </c:pt>
                <c:pt idx="322">
                  <c:v>0.32200000000000506</c:v>
                </c:pt>
                <c:pt idx="323">
                  <c:v>0.32300000000000506</c:v>
                </c:pt>
                <c:pt idx="324">
                  <c:v>0.32400000000000506</c:v>
                </c:pt>
                <c:pt idx="325">
                  <c:v>0.32500000000000506</c:v>
                </c:pt>
                <c:pt idx="326">
                  <c:v>0.32600000000000506</c:v>
                </c:pt>
                <c:pt idx="327">
                  <c:v>0.32700000000000506</c:v>
                </c:pt>
                <c:pt idx="328">
                  <c:v>0.32800000000000507</c:v>
                </c:pt>
                <c:pt idx="329">
                  <c:v>0.32900000000000518</c:v>
                </c:pt>
                <c:pt idx="330">
                  <c:v>0.33000000000000534</c:v>
                </c:pt>
                <c:pt idx="331">
                  <c:v>0.33100000000000551</c:v>
                </c:pt>
                <c:pt idx="332">
                  <c:v>0.33200000000000562</c:v>
                </c:pt>
                <c:pt idx="333">
                  <c:v>0.33300000000000574</c:v>
                </c:pt>
                <c:pt idx="334">
                  <c:v>0.33400000000000585</c:v>
                </c:pt>
                <c:pt idx="335">
                  <c:v>0.33500000000000585</c:v>
                </c:pt>
                <c:pt idx="336">
                  <c:v>0.33600000000000585</c:v>
                </c:pt>
                <c:pt idx="337">
                  <c:v>0.33700000000000585</c:v>
                </c:pt>
                <c:pt idx="338">
                  <c:v>0.33800000000000585</c:v>
                </c:pt>
                <c:pt idx="339">
                  <c:v>0.33900000000000585</c:v>
                </c:pt>
                <c:pt idx="340">
                  <c:v>0.34</c:v>
                </c:pt>
                <c:pt idx="341">
                  <c:v>0.34100000000000008</c:v>
                </c:pt>
                <c:pt idx="342">
                  <c:v>0.34200000000000008</c:v>
                </c:pt>
                <c:pt idx="343">
                  <c:v>0.34300000000000008</c:v>
                </c:pt>
                <c:pt idx="344">
                  <c:v>0.34400000000000008</c:v>
                </c:pt>
                <c:pt idx="345">
                  <c:v>0.34500000000000008</c:v>
                </c:pt>
                <c:pt idx="346">
                  <c:v>0.34600000000000031</c:v>
                </c:pt>
                <c:pt idx="347">
                  <c:v>0.34700000000000031</c:v>
                </c:pt>
                <c:pt idx="348">
                  <c:v>0.34800000000000031</c:v>
                </c:pt>
                <c:pt idx="349">
                  <c:v>0.34900000000000031</c:v>
                </c:pt>
                <c:pt idx="350">
                  <c:v>0.35000000000000031</c:v>
                </c:pt>
                <c:pt idx="351">
                  <c:v>0.35100000000000031</c:v>
                </c:pt>
                <c:pt idx="352">
                  <c:v>0.35200000000000031</c:v>
                </c:pt>
                <c:pt idx="353">
                  <c:v>0.35300000000000031</c:v>
                </c:pt>
                <c:pt idx="354">
                  <c:v>0.35400000000000031</c:v>
                </c:pt>
                <c:pt idx="355">
                  <c:v>0.35500000000000032</c:v>
                </c:pt>
                <c:pt idx="356">
                  <c:v>0.35600000000000032</c:v>
                </c:pt>
                <c:pt idx="357">
                  <c:v>0.35700000000000032</c:v>
                </c:pt>
                <c:pt idx="358">
                  <c:v>0.35800000000000032</c:v>
                </c:pt>
                <c:pt idx="359">
                  <c:v>0.35900000000000032</c:v>
                </c:pt>
                <c:pt idx="360">
                  <c:v>0.36000000000000032</c:v>
                </c:pt>
                <c:pt idx="361">
                  <c:v>0.36100000000000032</c:v>
                </c:pt>
                <c:pt idx="362">
                  <c:v>0.36200000000000032</c:v>
                </c:pt>
                <c:pt idx="363">
                  <c:v>0.36300000000000032</c:v>
                </c:pt>
                <c:pt idx="364">
                  <c:v>0.36400000000000032</c:v>
                </c:pt>
                <c:pt idx="365">
                  <c:v>0.36500000000000032</c:v>
                </c:pt>
                <c:pt idx="366">
                  <c:v>0.36600000000000038</c:v>
                </c:pt>
                <c:pt idx="367">
                  <c:v>0.36700000000000038</c:v>
                </c:pt>
                <c:pt idx="368">
                  <c:v>0.36800000000000038</c:v>
                </c:pt>
                <c:pt idx="369">
                  <c:v>0.36900000000000038</c:v>
                </c:pt>
                <c:pt idx="370">
                  <c:v>0.37000000000000038</c:v>
                </c:pt>
                <c:pt idx="371">
                  <c:v>0.37100000000000088</c:v>
                </c:pt>
                <c:pt idx="372">
                  <c:v>0.37200000000000188</c:v>
                </c:pt>
                <c:pt idx="373">
                  <c:v>0.37300000000000288</c:v>
                </c:pt>
                <c:pt idx="374">
                  <c:v>0.37400000000000388</c:v>
                </c:pt>
                <c:pt idx="375">
                  <c:v>0.3750000000000045</c:v>
                </c:pt>
                <c:pt idx="376">
                  <c:v>0.3760000000000045</c:v>
                </c:pt>
                <c:pt idx="377">
                  <c:v>0.3770000000000045</c:v>
                </c:pt>
                <c:pt idx="378">
                  <c:v>0.3780000000000045</c:v>
                </c:pt>
                <c:pt idx="379">
                  <c:v>0.37900000000000461</c:v>
                </c:pt>
                <c:pt idx="380">
                  <c:v>0.38000000000000472</c:v>
                </c:pt>
                <c:pt idx="381">
                  <c:v>0.38100000000000483</c:v>
                </c:pt>
                <c:pt idx="382">
                  <c:v>0.382000000000005</c:v>
                </c:pt>
                <c:pt idx="383">
                  <c:v>0.38300000000000506</c:v>
                </c:pt>
                <c:pt idx="384">
                  <c:v>0.38400000000000506</c:v>
                </c:pt>
                <c:pt idx="385">
                  <c:v>0.38500000000000506</c:v>
                </c:pt>
                <c:pt idx="386">
                  <c:v>0.38600000000000506</c:v>
                </c:pt>
                <c:pt idx="387">
                  <c:v>0.38700000000000506</c:v>
                </c:pt>
                <c:pt idx="388">
                  <c:v>0.38800000000000506</c:v>
                </c:pt>
                <c:pt idx="389">
                  <c:v>0.38900000000000506</c:v>
                </c:pt>
                <c:pt idx="390">
                  <c:v>0.39000000000000506</c:v>
                </c:pt>
                <c:pt idx="391">
                  <c:v>0.39100000000000512</c:v>
                </c:pt>
                <c:pt idx="392">
                  <c:v>0.39200000000000523</c:v>
                </c:pt>
                <c:pt idx="393">
                  <c:v>0.39300000000000546</c:v>
                </c:pt>
                <c:pt idx="394">
                  <c:v>0.39400000000000557</c:v>
                </c:pt>
                <c:pt idx="395">
                  <c:v>0.39500000000000568</c:v>
                </c:pt>
                <c:pt idx="396">
                  <c:v>0.39600000000000585</c:v>
                </c:pt>
                <c:pt idx="397">
                  <c:v>0.39700000000000585</c:v>
                </c:pt>
                <c:pt idx="398">
                  <c:v>0.39800000000000585</c:v>
                </c:pt>
                <c:pt idx="399">
                  <c:v>0.39900000000000585</c:v>
                </c:pt>
                <c:pt idx="400">
                  <c:v>0.4</c:v>
                </c:pt>
                <c:pt idx="401">
                  <c:v>0.40100000000000002</c:v>
                </c:pt>
                <c:pt idx="402">
                  <c:v>0.40200000000000002</c:v>
                </c:pt>
                <c:pt idx="403">
                  <c:v>0.40300000000000002</c:v>
                </c:pt>
                <c:pt idx="404">
                  <c:v>0.40400000000000008</c:v>
                </c:pt>
                <c:pt idx="405">
                  <c:v>0.40500000000000008</c:v>
                </c:pt>
                <c:pt idx="406">
                  <c:v>0.40600000000000008</c:v>
                </c:pt>
                <c:pt idx="407">
                  <c:v>0.40700000000000008</c:v>
                </c:pt>
                <c:pt idx="408">
                  <c:v>0.40800000000000008</c:v>
                </c:pt>
                <c:pt idx="409">
                  <c:v>0.40900000000000031</c:v>
                </c:pt>
                <c:pt idx="410">
                  <c:v>0.41000000000000031</c:v>
                </c:pt>
                <c:pt idx="411">
                  <c:v>0.41100000000000031</c:v>
                </c:pt>
                <c:pt idx="412">
                  <c:v>0.41200000000000031</c:v>
                </c:pt>
                <c:pt idx="413">
                  <c:v>0.41300000000000031</c:v>
                </c:pt>
                <c:pt idx="414">
                  <c:v>0.41400000000000031</c:v>
                </c:pt>
                <c:pt idx="415">
                  <c:v>0.41500000000000031</c:v>
                </c:pt>
                <c:pt idx="416">
                  <c:v>0.41600000000000031</c:v>
                </c:pt>
                <c:pt idx="417">
                  <c:v>0.41700000000000031</c:v>
                </c:pt>
                <c:pt idx="418">
                  <c:v>0.41800000000000032</c:v>
                </c:pt>
                <c:pt idx="419">
                  <c:v>0.41900000000000032</c:v>
                </c:pt>
                <c:pt idx="420">
                  <c:v>0.42000000000000032</c:v>
                </c:pt>
                <c:pt idx="421">
                  <c:v>0.42100000000000032</c:v>
                </c:pt>
                <c:pt idx="422">
                  <c:v>0.42200000000000032</c:v>
                </c:pt>
                <c:pt idx="423">
                  <c:v>0.42300000000000032</c:v>
                </c:pt>
                <c:pt idx="424">
                  <c:v>0.42400000000000032</c:v>
                </c:pt>
                <c:pt idx="425">
                  <c:v>0.42500000000000032</c:v>
                </c:pt>
                <c:pt idx="426">
                  <c:v>0.42600000000000032</c:v>
                </c:pt>
                <c:pt idx="427">
                  <c:v>0.42700000000000032</c:v>
                </c:pt>
                <c:pt idx="428">
                  <c:v>0.42800000000000032</c:v>
                </c:pt>
                <c:pt idx="429">
                  <c:v>0.42900000000000038</c:v>
                </c:pt>
                <c:pt idx="430">
                  <c:v>0.43000000000000038</c:v>
                </c:pt>
                <c:pt idx="431">
                  <c:v>0.43100000000000038</c:v>
                </c:pt>
                <c:pt idx="432">
                  <c:v>0.43200000000000038</c:v>
                </c:pt>
                <c:pt idx="433">
                  <c:v>0.43300000000000038</c:v>
                </c:pt>
                <c:pt idx="434">
                  <c:v>0.43400000000000138</c:v>
                </c:pt>
                <c:pt idx="435">
                  <c:v>0.43500000000000238</c:v>
                </c:pt>
                <c:pt idx="436">
                  <c:v>0.43600000000000338</c:v>
                </c:pt>
                <c:pt idx="437">
                  <c:v>0.43700000000000438</c:v>
                </c:pt>
                <c:pt idx="438">
                  <c:v>0.4380000000000045</c:v>
                </c:pt>
                <c:pt idx="439">
                  <c:v>0.4390000000000045</c:v>
                </c:pt>
                <c:pt idx="440">
                  <c:v>0.44</c:v>
                </c:pt>
                <c:pt idx="441">
                  <c:v>0.441</c:v>
                </c:pt>
                <c:pt idx="442">
                  <c:v>0.442</c:v>
                </c:pt>
                <c:pt idx="443">
                  <c:v>0.443</c:v>
                </c:pt>
                <c:pt idx="444">
                  <c:v>0.44400000000000001</c:v>
                </c:pt>
                <c:pt idx="445">
                  <c:v>0.44500000000000001</c:v>
                </c:pt>
                <c:pt idx="446">
                  <c:v>0.44600000000000001</c:v>
                </c:pt>
                <c:pt idx="447">
                  <c:v>0.44700000000000001</c:v>
                </c:pt>
                <c:pt idx="448">
                  <c:v>0.44800000000000001</c:v>
                </c:pt>
                <c:pt idx="449">
                  <c:v>0.44900000000000001</c:v>
                </c:pt>
                <c:pt idx="450">
                  <c:v>0.45</c:v>
                </c:pt>
                <c:pt idx="451">
                  <c:v>0.45100000000000001</c:v>
                </c:pt>
                <c:pt idx="452">
                  <c:v>0.45200000000000001</c:v>
                </c:pt>
                <c:pt idx="453">
                  <c:v>0.45300000000000001</c:v>
                </c:pt>
                <c:pt idx="454">
                  <c:v>0.45400000000000001</c:v>
                </c:pt>
                <c:pt idx="455">
                  <c:v>0.45500000000000002</c:v>
                </c:pt>
                <c:pt idx="456">
                  <c:v>0.45600000000000002</c:v>
                </c:pt>
                <c:pt idx="457">
                  <c:v>0.45700000000000002</c:v>
                </c:pt>
                <c:pt idx="458">
                  <c:v>0.45800000000000002</c:v>
                </c:pt>
                <c:pt idx="459">
                  <c:v>0.45900000000000002</c:v>
                </c:pt>
                <c:pt idx="460">
                  <c:v>0.46</c:v>
                </c:pt>
                <c:pt idx="461">
                  <c:v>0.46100000000000002</c:v>
                </c:pt>
                <c:pt idx="462">
                  <c:v>0.46200000000000002</c:v>
                </c:pt>
                <c:pt idx="463">
                  <c:v>0.46300000000000002</c:v>
                </c:pt>
                <c:pt idx="464">
                  <c:v>0.46400000000000002</c:v>
                </c:pt>
                <c:pt idx="465">
                  <c:v>0.46500000000000002</c:v>
                </c:pt>
                <c:pt idx="466">
                  <c:v>0.46600000000000008</c:v>
                </c:pt>
                <c:pt idx="467">
                  <c:v>0.46700000000000008</c:v>
                </c:pt>
                <c:pt idx="468">
                  <c:v>0.46800000000000008</c:v>
                </c:pt>
                <c:pt idx="469">
                  <c:v>0.46900000000000008</c:v>
                </c:pt>
                <c:pt idx="470">
                  <c:v>0.47000000000000008</c:v>
                </c:pt>
                <c:pt idx="471">
                  <c:v>0.47100000000000031</c:v>
                </c:pt>
                <c:pt idx="472">
                  <c:v>0.47200000000000031</c:v>
                </c:pt>
                <c:pt idx="473">
                  <c:v>0.47300000000000031</c:v>
                </c:pt>
                <c:pt idx="474">
                  <c:v>0.47400000000000031</c:v>
                </c:pt>
                <c:pt idx="475">
                  <c:v>0.47500000000000031</c:v>
                </c:pt>
                <c:pt idx="476">
                  <c:v>0.47600000000000031</c:v>
                </c:pt>
                <c:pt idx="477">
                  <c:v>0.47700000000000031</c:v>
                </c:pt>
                <c:pt idx="478">
                  <c:v>0.47800000000000031</c:v>
                </c:pt>
                <c:pt idx="479">
                  <c:v>0.47900000000000031</c:v>
                </c:pt>
                <c:pt idx="480">
                  <c:v>0.48000000000000032</c:v>
                </c:pt>
                <c:pt idx="481">
                  <c:v>0.48100000000000032</c:v>
                </c:pt>
                <c:pt idx="482">
                  <c:v>0.48200000000000032</c:v>
                </c:pt>
                <c:pt idx="483">
                  <c:v>0.48300000000000032</c:v>
                </c:pt>
                <c:pt idx="484">
                  <c:v>0.48400000000000032</c:v>
                </c:pt>
                <c:pt idx="485">
                  <c:v>0.48500000000000032</c:v>
                </c:pt>
                <c:pt idx="486">
                  <c:v>0.48600000000000032</c:v>
                </c:pt>
                <c:pt idx="487">
                  <c:v>0.48700000000000032</c:v>
                </c:pt>
                <c:pt idx="488">
                  <c:v>0.48800000000000032</c:v>
                </c:pt>
                <c:pt idx="489">
                  <c:v>0.48900000000000032</c:v>
                </c:pt>
                <c:pt idx="490">
                  <c:v>0.49000000000000032</c:v>
                </c:pt>
                <c:pt idx="491">
                  <c:v>0.49100000000000038</c:v>
                </c:pt>
                <c:pt idx="492">
                  <c:v>0.49200000000000038</c:v>
                </c:pt>
                <c:pt idx="493">
                  <c:v>0.49300000000000038</c:v>
                </c:pt>
                <c:pt idx="494">
                  <c:v>0.49400000000000038</c:v>
                </c:pt>
                <c:pt idx="495">
                  <c:v>0.49500000000000038</c:v>
                </c:pt>
                <c:pt idx="496">
                  <c:v>0.49600000000000088</c:v>
                </c:pt>
                <c:pt idx="497">
                  <c:v>0.49700000000000188</c:v>
                </c:pt>
                <c:pt idx="498">
                  <c:v>0.49800000000000288</c:v>
                </c:pt>
                <c:pt idx="499">
                  <c:v>0.49900000000000388</c:v>
                </c:pt>
                <c:pt idx="500">
                  <c:v>0.5</c:v>
                </c:pt>
                <c:pt idx="501">
                  <c:v>0.501</c:v>
                </c:pt>
                <c:pt idx="502">
                  <c:v>0.502</c:v>
                </c:pt>
                <c:pt idx="503">
                  <c:v>0.503</c:v>
                </c:pt>
                <c:pt idx="504">
                  <c:v>0.504</c:v>
                </c:pt>
                <c:pt idx="505">
                  <c:v>0.505</c:v>
                </c:pt>
                <c:pt idx="506">
                  <c:v>0.50600000000000001</c:v>
                </c:pt>
                <c:pt idx="507">
                  <c:v>0.50700000000000001</c:v>
                </c:pt>
                <c:pt idx="508">
                  <c:v>0.50800000000000001</c:v>
                </c:pt>
                <c:pt idx="509">
                  <c:v>0.50900000000000001</c:v>
                </c:pt>
                <c:pt idx="510">
                  <c:v>0.51</c:v>
                </c:pt>
                <c:pt idx="511">
                  <c:v>0.51100000000000001</c:v>
                </c:pt>
                <c:pt idx="512">
                  <c:v>0.51200000000000001</c:v>
                </c:pt>
                <c:pt idx="513">
                  <c:v>0.51300000000000001</c:v>
                </c:pt>
                <c:pt idx="514">
                  <c:v>0.51400000000000001</c:v>
                </c:pt>
                <c:pt idx="515">
                  <c:v>0.51500000000000001</c:v>
                </c:pt>
                <c:pt idx="516">
                  <c:v>0.51600000000000001</c:v>
                </c:pt>
                <c:pt idx="517">
                  <c:v>0.51700000000000002</c:v>
                </c:pt>
                <c:pt idx="518">
                  <c:v>0.51800000000000002</c:v>
                </c:pt>
                <c:pt idx="519">
                  <c:v>0.51900000000000002</c:v>
                </c:pt>
                <c:pt idx="520">
                  <c:v>0.52</c:v>
                </c:pt>
                <c:pt idx="521">
                  <c:v>0.52100000000000002</c:v>
                </c:pt>
                <c:pt idx="522">
                  <c:v>0.52200000000000002</c:v>
                </c:pt>
                <c:pt idx="523">
                  <c:v>0.52300000000000002</c:v>
                </c:pt>
                <c:pt idx="524">
                  <c:v>0.52400000000000002</c:v>
                </c:pt>
                <c:pt idx="525">
                  <c:v>0.52500000000000002</c:v>
                </c:pt>
                <c:pt idx="526">
                  <c:v>0.52600000000000002</c:v>
                </c:pt>
                <c:pt idx="527">
                  <c:v>0.52700000000000002</c:v>
                </c:pt>
                <c:pt idx="528">
                  <c:v>0.52800000000000002</c:v>
                </c:pt>
                <c:pt idx="529">
                  <c:v>0.52900000000000003</c:v>
                </c:pt>
                <c:pt idx="530">
                  <c:v>0.53</c:v>
                </c:pt>
                <c:pt idx="531">
                  <c:v>0.53100000000000003</c:v>
                </c:pt>
                <c:pt idx="532">
                  <c:v>0.53200000000000003</c:v>
                </c:pt>
                <c:pt idx="533">
                  <c:v>0.53300000000000003</c:v>
                </c:pt>
                <c:pt idx="534">
                  <c:v>0.53400000000000003</c:v>
                </c:pt>
                <c:pt idx="535">
                  <c:v>0.53500000000000003</c:v>
                </c:pt>
                <c:pt idx="536">
                  <c:v>0.53600000000000003</c:v>
                </c:pt>
                <c:pt idx="537">
                  <c:v>0.53700000000000003</c:v>
                </c:pt>
                <c:pt idx="538">
                  <c:v>0.53800000000000003</c:v>
                </c:pt>
                <c:pt idx="539">
                  <c:v>0.53900000000000003</c:v>
                </c:pt>
                <c:pt idx="540">
                  <c:v>0.54</c:v>
                </c:pt>
                <c:pt idx="541">
                  <c:v>0.54100000000000004</c:v>
                </c:pt>
                <c:pt idx="542">
                  <c:v>0.54200000000000004</c:v>
                </c:pt>
                <c:pt idx="543">
                  <c:v>0.54300000000000004</c:v>
                </c:pt>
                <c:pt idx="544">
                  <c:v>0.54400000000000004</c:v>
                </c:pt>
                <c:pt idx="545">
                  <c:v>0.54500000000000004</c:v>
                </c:pt>
                <c:pt idx="546">
                  <c:v>0.54600000000000004</c:v>
                </c:pt>
                <c:pt idx="547">
                  <c:v>0.54700000000000004</c:v>
                </c:pt>
                <c:pt idx="548">
                  <c:v>0.54800000000000004</c:v>
                </c:pt>
                <c:pt idx="549">
                  <c:v>0.54900000000000004</c:v>
                </c:pt>
                <c:pt idx="550">
                  <c:v>0.55000000000000004</c:v>
                </c:pt>
                <c:pt idx="551">
                  <c:v>0.55100000000000005</c:v>
                </c:pt>
                <c:pt idx="552">
                  <c:v>0.55200000000000005</c:v>
                </c:pt>
                <c:pt idx="553">
                  <c:v>0.55300000000000005</c:v>
                </c:pt>
                <c:pt idx="554">
                  <c:v>0.55400000000000005</c:v>
                </c:pt>
                <c:pt idx="555">
                  <c:v>0.55500000000000005</c:v>
                </c:pt>
                <c:pt idx="556">
                  <c:v>0.55600000000000005</c:v>
                </c:pt>
                <c:pt idx="557">
                  <c:v>0.55700000000000005</c:v>
                </c:pt>
                <c:pt idx="558">
                  <c:v>0.55800000000000005</c:v>
                </c:pt>
                <c:pt idx="559">
                  <c:v>0.55900000000000005</c:v>
                </c:pt>
                <c:pt idx="560">
                  <c:v>0.56000000000000005</c:v>
                </c:pt>
                <c:pt idx="561">
                  <c:v>0.56100000000000005</c:v>
                </c:pt>
                <c:pt idx="562">
                  <c:v>0.56200000000000061</c:v>
                </c:pt>
                <c:pt idx="563">
                  <c:v>0.56299999999999994</c:v>
                </c:pt>
                <c:pt idx="564">
                  <c:v>0.56399999999999995</c:v>
                </c:pt>
                <c:pt idx="565">
                  <c:v>0.56499999999999995</c:v>
                </c:pt>
                <c:pt idx="566">
                  <c:v>0.56599999999999995</c:v>
                </c:pt>
                <c:pt idx="567">
                  <c:v>0.56699999999999995</c:v>
                </c:pt>
                <c:pt idx="568">
                  <c:v>0.56799999999999995</c:v>
                </c:pt>
                <c:pt idx="569">
                  <c:v>0.56899999999999995</c:v>
                </c:pt>
                <c:pt idx="570">
                  <c:v>0.56999999999999995</c:v>
                </c:pt>
                <c:pt idx="571">
                  <c:v>0.57099999999999995</c:v>
                </c:pt>
                <c:pt idx="572">
                  <c:v>0.57199999999999995</c:v>
                </c:pt>
                <c:pt idx="573">
                  <c:v>0.57299999999999995</c:v>
                </c:pt>
                <c:pt idx="574">
                  <c:v>0.57399999999999995</c:v>
                </c:pt>
                <c:pt idx="575">
                  <c:v>0.57500000000000062</c:v>
                </c:pt>
                <c:pt idx="576">
                  <c:v>0.57600000000000062</c:v>
                </c:pt>
                <c:pt idx="577">
                  <c:v>0.57700000000000062</c:v>
                </c:pt>
                <c:pt idx="578">
                  <c:v>0.57800000000000062</c:v>
                </c:pt>
                <c:pt idx="579">
                  <c:v>0.57900000000000063</c:v>
                </c:pt>
                <c:pt idx="580">
                  <c:v>0.58000000000000007</c:v>
                </c:pt>
                <c:pt idx="581">
                  <c:v>0.58099999999999996</c:v>
                </c:pt>
                <c:pt idx="582">
                  <c:v>0.58199999999999996</c:v>
                </c:pt>
                <c:pt idx="583">
                  <c:v>0.58299999999999996</c:v>
                </c:pt>
                <c:pt idx="584">
                  <c:v>0.58399999999999996</c:v>
                </c:pt>
                <c:pt idx="585">
                  <c:v>0.58499999999999996</c:v>
                </c:pt>
                <c:pt idx="586">
                  <c:v>0.58599999999999997</c:v>
                </c:pt>
                <c:pt idx="587">
                  <c:v>0.58699999999999997</c:v>
                </c:pt>
                <c:pt idx="588">
                  <c:v>0.58799999999999997</c:v>
                </c:pt>
                <c:pt idx="589">
                  <c:v>0.58899999999999997</c:v>
                </c:pt>
                <c:pt idx="590">
                  <c:v>0.59</c:v>
                </c:pt>
                <c:pt idx="591">
                  <c:v>0.59099999999999997</c:v>
                </c:pt>
                <c:pt idx="592">
                  <c:v>0.59199999999999997</c:v>
                </c:pt>
                <c:pt idx="593">
                  <c:v>0.59299999999999997</c:v>
                </c:pt>
                <c:pt idx="594">
                  <c:v>0.59399999999999997</c:v>
                </c:pt>
                <c:pt idx="595">
                  <c:v>0.59499999999999997</c:v>
                </c:pt>
                <c:pt idx="596">
                  <c:v>0.59599999999999997</c:v>
                </c:pt>
                <c:pt idx="597">
                  <c:v>0.59699999999999998</c:v>
                </c:pt>
                <c:pt idx="598">
                  <c:v>0.59799999999999998</c:v>
                </c:pt>
                <c:pt idx="599">
                  <c:v>0.59899999999999998</c:v>
                </c:pt>
                <c:pt idx="600">
                  <c:v>0.60000000000000064</c:v>
                </c:pt>
                <c:pt idx="601">
                  <c:v>0.60100000000000064</c:v>
                </c:pt>
                <c:pt idx="602">
                  <c:v>0.60200000000000065</c:v>
                </c:pt>
                <c:pt idx="603">
                  <c:v>0.60300000000000065</c:v>
                </c:pt>
                <c:pt idx="604">
                  <c:v>0.60400000000000065</c:v>
                </c:pt>
                <c:pt idx="605">
                  <c:v>0.60500000000000065</c:v>
                </c:pt>
                <c:pt idx="606">
                  <c:v>0.60600000000000065</c:v>
                </c:pt>
                <c:pt idx="607">
                  <c:v>0.60700000000000065</c:v>
                </c:pt>
                <c:pt idx="608">
                  <c:v>0.60800000000000065</c:v>
                </c:pt>
                <c:pt idx="609">
                  <c:v>0.60900000000000065</c:v>
                </c:pt>
                <c:pt idx="610">
                  <c:v>0.61000000000000065</c:v>
                </c:pt>
                <c:pt idx="611">
                  <c:v>0.61100000000000065</c:v>
                </c:pt>
                <c:pt idx="612">
                  <c:v>0.61200000000000065</c:v>
                </c:pt>
                <c:pt idx="613">
                  <c:v>0.61300000000000165</c:v>
                </c:pt>
                <c:pt idx="614">
                  <c:v>0.61400000000000265</c:v>
                </c:pt>
                <c:pt idx="615">
                  <c:v>0.61500000000000365</c:v>
                </c:pt>
                <c:pt idx="616">
                  <c:v>0.61600000000000465</c:v>
                </c:pt>
                <c:pt idx="617">
                  <c:v>0.61700000000000665</c:v>
                </c:pt>
                <c:pt idx="618">
                  <c:v>0.61800000000000765</c:v>
                </c:pt>
                <c:pt idx="619">
                  <c:v>0.61900000000000865</c:v>
                </c:pt>
                <c:pt idx="620">
                  <c:v>0.62000000000000899</c:v>
                </c:pt>
                <c:pt idx="621">
                  <c:v>0.62100000000000899</c:v>
                </c:pt>
                <c:pt idx="622">
                  <c:v>0.62200000000000899</c:v>
                </c:pt>
                <c:pt idx="623">
                  <c:v>0.62300000000000899</c:v>
                </c:pt>
                <c:pt idx="624">
                  <c:v>0.62400000000000899</c:v>
                </c:pt>
                <c:pt idx="625">
                  <c:v>0.6250000000000091</c:v>
                </c:pt>
                <c:pt idx="626">
                  <c:v>0.62600000000000922</c:v>
                </c:pt>
                <c:pt idx="627">
                  <c:v>0.62700000000000933</c:v>
                </c:pt>
                <c:pt idx="628">
                  <c:v>0.62800000000000944</c:v>
                </c:pt>
                <c:pt idx="629">
                  <c:v>0.62900000000000955</c:v>
                </c:pt>
                <c:pt idx="630">
                  <c:v>0.63000000000000966</c:v>
                </c:pt>
                <c:pt idx="631">
                  <c:v>0.63100000000000978</c:v>
                </c:pt>
                <c:pt idx="632">
                  <c:v>0.63200000000000989</c:v>
                </c:pt>
                <c:pt idx="633">
                  <c:v>0.63300000000001011</c:v>
                </c:pt>
                <c:pt idx="634">
                  <c:v>0.63400000000001011</c:v>
                </c:pt>
                <c:pt idx="635">
                  <c:v>0.63500000000001011</c:v>
                </c:pt>
                <c:pt idx="636">
                  <c:v>0.63600000000001011</c:v>
                </c:pt>
                <c:pt idx="637">
                  <c:v>0.63700000000001011</c:v>
                </c:pt>
                <c:pt idx="638">
                  <c:v>0.63800000000001011</c:v>
                </c:pt>
                <c:pt idx="639">
                  <c:v>0.63900000000001012</c:v>
                </c:pt>
                <c:pt idx="640">
                  <c:v>0.64000000000001012</c:v>
                </c:pt>
                <c:pt idx="641">
                  <c:v>0.64100000000001012</c:v>
                </c:pt>
                <c:pt idx="642">
                  <c:v>0.64200000000001012</c:v>
                </c:pt>
                <c:pt idx="643">
                  <c:v>0.64300000000001012</c:v>
                </c:pt>
                <c:pt idx="644">
                  <c:v>0.64400000000001012</c:v>
                </c:pt>
                <c:pt idx="645">
                  <c:v>0.64500000000001012</c:v>
                </c:pt>
                <c:pt idx="646">
                  <c:v>0.64600000000001012</c:v>
                </c:pt>
                <c:pt idx="647">
                  <c:v>0.64700000000001012</c:v>
                </c:pt>
                <c:pt idx="648">
                  <c:v>0.64800000000001012</c:v>
                </c:pt>
                <c:pt idx="649">
                  <c:v>0.64900000000001012</c:v>
                </c:pt>
                <c:pt idx="650">
                  <c:v>0.65000000000001024</c:v>
                </c:pt>
                <c:pt idx="651">
                  <c:v>0.65100000000001035</c:v>
                </c:pt>
                <c:pt idx="652">
                  <c:v>0.65200000000001046</c:v>
                </c:pt>
                <c:pt idx="653">
                  <c:v>0.65300000000001068</c:v>
                </c:pt>
                <c:pt idx="654">
                  <c:v>0.65400000000001079</c:v>
                </c:pt>
                <c:pt idx="655">
                  <c:v>0.65500000000001091</c:v>
                </c:pt>
                <c:pt idx="656">
                  <c:v>0.65600000000001113</c:v>
                </c:pt>
                <c:pt idx="657">
                  <c:v>0.65700000000001124</c:v>
                </c:pt>
                <c:pt idx="658">
                  <c:v>0.65800000000001135</c:v>
                </c:pt>
                <c:pt idx="659">
                  <c:v>0.65900000000001147</c:v>
                </c:pt>
                <c:pt idx="660">
                  <c:v>0.66000000000001158</c:v>
                </c:pt>
                <c:pt idx="661">
                  <c:v>0.66100000000001158</c:v>
                </c:pt>
                <c:pt idx="662">
                  <c:v>0.66200000000001158</c:v>
                </c:pt>
                <c:pt idx="663">
                  <c:v>0.66300000000001158</c:v>
                </c:pt>
                <c:pt idx="664">
                  <c:v>0.66400000000001158</c:v>
                </c:pt>
                <c:pt idx="665">
                  <c:v>0.66500000000001158</c:v>
                </c:pt>
                <c:pt idx="666">
                  <c:v>0.66600000000001158</c:v>
                </c:pt>
                <c:pt idx="667">
                  <c:v>0.66700000000001158</c:v>
                </c:pt>
                <c:pt idx="668">
                  <c:v>0.66800000000001158</c:v>
                </c:pt>
                <c:pt idx="669">
                  <c:v>0.66900000000001159</c:v>
                </c:pt>
              </c:numCache>
            </c:numRef>
          </c:xVal>
          <c:yVal>
            <c:numRef>
              <c:f>'raw ECG data'!$D$2:$D$947</c:f>
              <c:numCache>
                <c:formatCode>General</c:formatCode>
                <c:ptCount val="946"/>
                <c:pt idx="0">
                  <c:v>8.4656400000002741E-3</c:v>
                </c:pt>
                <c:pt idx="1">
                  <c:v>1.68763E-2</c:v>
                </c:pt>
                <c:pt idx="2">
                  <c:v>3.3096599999999997E-2</c:v>
                </c:pt>
                <c:pt idx="3">
                  <c:v>5.6269499999999986E-2</c:v>
                </c:pt>
                <c:pt idx="4">
                  <c:v>8.1924900000000245E-2</c:v>
                </c:pt>
                <c:pt idx="5">
                  <c:v>0.10791300000000002</c:v>
                </c:pt>
                <c:pt idx="6">
                  <c:v>0.13755300000000001</c:v>
                </c:pt>
                <c:pt idx="7">
                  <c:v>0.17125799999999999</c:v>
                </c:pt>
                <c:pt idx="8">
                  <c:v>0.20089299999999999</c:v>
                </c:pt>
                <c:pt idx="9">
                  <c:v>0.21684800000000312</c:v>
                </c:pt>
                <c:pt idx="10">
                  <c:v>0.21559400000000273</c:v>
                </c:pt>
                <c:pt idx="11">
                  <c:v>0.19979000000000041</c:v>
                </c:pt>
                <c:pt idx="12">
                  <c:v>0.17445200000000041</c:v>
                </c:pt>
                <c:pt idx="13">
                  <c:v>0.14393900000000304</c:v>
                </c:pt>
                <c:pt idx="14">
                  <c:v>0.111414</c:v>
                </c:pt>
                <c:pt idx="15">
                  <c:v>7.9374200000000034E-2</c:v>
                </c:pt>
                <c:pt idx="16">
                  <c:v>4.9930400000000534E-2</c:v>
                </c:pt>
                <c:pt idx="17">
                  <c:v>2.4546200000000001E-2</c:v>
                </c:pt>
                <c:pt idx="18">
                  <c:v>3.9780199999999996E-3</c:v>
                </c:pt>
                <c:pt idx="19">
                  <c:v>-1.1211100000000003E-2</c:v>
                </c:pt>
                <c:pt idx="20">
                  <c:v>-2.0708799999999989E-2</c:v>
                </c:pt>
                <c:pt idx="21">
                  <c:v>-2.5027600000000001E-2</c:v>
                </c:pt>
                <c:pt idx="22">
                  <c:v>-2.5250900000000052E-2</c:v>
                </c:pt>
                <c:pt idx="23">
                  <c:v>-2.2490400000000001E-2</c:v>
                </c:pt>
                <c:pt idx="24">
                  <c:v>-1.7976900000000001E-2</c:v>
                </c:pt>
                <c:pt idx="25">
                  <c:v>-1.2874099999999999E-2</c:v>
                </c:pt>
                <c:pt idx="26">
                  <c:v>-7.7688600000001039E-3</c:v>
                </c:pt>
                <c:pt idx="27">
                  <c:v>-2.7054599999999998E-3</c:v>
                </c:pt>
                <c:pt idx="28">
                  <c:v>2.2593900000000555E-3</c:v>
                </c:pt>
                <c:pt idx="29">
                  <c:v>6.9928900000000979E-3</c:v>
                </c:pt>
                <c:pt idx="30">
                  <c:v>1.15306E-2</c:v>
                </c:pt>
                <c:pt idx="31">
                  <c:v>1.5867200000000001E-2</c:v>
                </c:pt>
                <c:pt idx="32">
                  <c:v>1.9815400000000163E-2</c:v>
                </c:pt>
                <c:pt idx="33">
                  <c:v>2.3074100000000011E-2</c:v>
                </c:pt>
                <c:pt idx="34">
                  <c:v>2.55271E-2</c:v>
                </c:pt>
                <c:pt idx="35">
                  <c:v>2.7149699999999999E-2</c:v>
                </c:pt>
                <c:pt idx="36">
                  <c:v>2.75695E-2</c:v>
                </c:pt>
                <c:pt idx="37">
                  <c:v>2.6444100000000012E-2</c:v>
                </c:pt>
                <c:pt idx="38">
                  <c:v>2.3969399999999998E-2</c:v>
                </c:pt>
                <c:pt idx="39">
                  <c:v>2.0811200000000495E-2</c:v>
                </c:pt>
                <c:pt idx="40">
                  <c:v>1.77111E-2</c:v>
                </c:pt>
                <c:pt idx="41">
                  <c:v>1.4950700000000001E-2</c:v>
                </c:pt>
                <c:pt idx="42">
                  <c:v>1.2236199999999999E-2</c:v>
                </c:pt>
                <c:pt idx="43">
                  <c:v>9.1254900000000728E-3</c:v>
                </c:pt>
                <c:pt idx="44">
                  <c:v>5.5575299999999998E-3</c:v>
                </c:pt>
                <c:pt idx="45">
                  <c:v>1.8284900000000222E-3</c:v>
                </c:pt>
                <c:pt idx="46">
                  <c:v>-1.9231200000000232E-3</c:v>
                </c:pt>
                <c:pt idx="47">
                  <c:v>-5.6521599999999998E-3</c:v>
                </c:pt>
                <c:pt idx="48">
                  <c:v>-8.9034900000001267E-3</c:v>
                </c:pt>
                <c:pt idx="49">
                  <c:v>-1.0893500000000021E-2</c:v>
                </c:pt>
                <c:pt idx="50">
                  <c:v>-1.1265400000000121E-2</c:v>
                </c:pt>
                <c:pt idx="51">
                  <c:v>-1.0506000000000001E-2</c:v>
                </c:pt>
                <c:pt idx="52">
                  <c:v>-9.4457000000000048E-3</c:v>
                </c:pt>
                <c:pt idx="53">
                  <c:v>-8.7510500000000067E-3</c:v>
                </c:pt>
                <c:pt idx="54">
                  <c:v>-8.7540800000000026E-3</c:v>
                </c:pt>
                <c:pt idx="55">
                  <c:v>-9.4465800000000568E-3</c:v>
                </c:pt>
                <c:pt idx="56">
                  <c:v>-1.07256E-2</c:v>
                </c:pt>
                <c:pt idx="57">
                  <c:v>-1.24593E-2</c:v>
                </c:pt>
                <c:pt idx="58">
                  <c:v>-1.44785E-2</c:v>
                </c:pt>
                <c:pt idx="59">
                  <c:v>-1.6754600000000001E-2</c:v>
                </c:pt>
                <c:pt idx="60">
                  <c:v>-1.9363100000000345E-2</c:v>
                </c:pt>
                <c:pt idx="61">
                  <c:v>-2.2199099999999999E-2</c:v>
                </c:pt>
                <c:pt idx="62">
                  <c:v>-2.5030300000000522E-2</c:v>
                </c:pt>
                <c:pt idx="63">
                  <c:v>-2.7953499999999999E-2</c:v>
                </c:pt>
                <c:pt idx="64">
                  <c:v>-3.1220700000000011E-2</c:v>
                </c:pt>
                <c:pt idx="65">
                  <c:v>-3.4425999999999998E-2</c:v>
                </c:pt>
                <c:pt idx="66">
                  <c:v>-3.6664300000000011E-2</c:v>
                </c:pt>
                <c:pt idx="67">
                  <c:v>-3.7581400000000015E-2</c:v>
                </c:pt>
                <c:pt idx="68">
                  <c:v>-3.7619000000000256E-2</c:v>
                </c:pt>
                <c:pt idx="69">
                  <c:v>-3.7304499999999997E-2</c:v>
                </c:pt>
                <c:pt idx="70">
                  <c:v>-3.6891500000000042E-2</c:v>
                </c:pt>
                <c:pt idx="71">
                  <c:v>-3.6639300000000909E-2</c:v>
                </c:pt>
                <c:pt idx="72">
                  <c:v>-3.6996599999999998E-2</c:v>
                </c:pt>
                <c:pt idx="73">
                  <c:v>-3.8238300000000051E-2</c:v>
                </c:pt>
                <c:pt idx="74">
                  <c:v>-4.0149999999999977E-2</c:v>
                </c:pt>
                <c:pt idx="75">
                  <c:v>-4.2465900000000112E-2</c:v>
                </c:pt>
                <c:pt idx="76">
                  <c:v>-4.5116500000000122E-2</c:v>
                </c:pt>
                <c:pt idx="77">
                  <c:v>-4.7894100000000023E-2</c:v>
                </c:pt>
                <c:pt idx="78">
                  <c:v>-5.0486000000000114E-2</c:v>
                </c:pt>
                <c:pt idx="79">
                  <c:v>-5.2824000000000003E-2</c:v>
                </c:pt>
                <c:pt idx="80">
                  <c:v>-5.4920900000000022E-2</c:v>
                </c:pt>
                <c:pt idx="81">
                  <c:v>-5.65021E-2</c:v>
                </c:pt>
                <c:pt idx="82">
                  <c:v>-5.7321799999999999E-2</c:v>
                </c:pt>
                <c:pt idx="83">
                  <c:v>-5.7579199999999976E-2</c:v>
                </c:pt>
                <c:pt idx="84">
                  <c:v>-5.7566900000001149E-2</c:v>
                </c:pt>
                <c:pt idx="85">
                  <c:v>-5.7192600000001557E-2</c:v>
                </c:pt>
                <c:pt idx="86">
                  <c:v>-5.6159199999999965E-2</c:v>
                </c:pt>
                <c:pt idx="87">
                  <c:v>-5.4385900000000133E-2</c:v>
                </c:pt>
                <c:pt idx="88">
                  <c:v>-5.2183600000000524E-2</c:v>
                </c:pt>
                <c:pt idx="89">
                  <c:v>-5.0094300000000022E-2</c:v>
                </c:pt>
                <c:pt idx="90">
                  <c:v>-4.8355099999999998E-2</c:v>
                </c:pt>
                <c:pt idx="91">
                  <c:v>-4.6599099999999997E-2</c:v>
                </c:pt>
                <c:pt idx="92">
                  <c:v>-4.4411000000000034E-2</c:v>
                </c:pt>
                <c:pt idx="93">
                  <c:v>-4.200240000000114E-2</c:v>
                </c:pt>
                <c:pt idx="94">
                  <c:v>-3.9912000000000003E-2</c:v>
                </c:pt>
                <c:pt idx="95">
                  <c:v>-3.8315500000000002E-2</c:v>
                </c:pt>
                <c:pt idx="96">
                  <c:v>-3.6913599999999998E-2</c:v>
                </c:pt>
                <c:pt idx="97">
                  <c:v>-3.529680000000001E-2</c:v>
                </c:pt>
                <c:pt idx="98">
                  <c:v>-3.3316599999999974E-2</c:v>
                </c:pt>
                <c:pt idx="99">
                  <c:v>-3.11104E-2</c:v>
                </c:pt>
                <c:pt idx="100">
                  <c:v>-2.8864899999999988E-2</c:v>
                </c:pt>
                <c:pt idx="101">
                  <c:v>-2.6758199999999989E-2</c:v>
                </c:pt>
                <c:pt idx="102">
                  <c:v>-2.5014200000000011E-2</c:v>
                </c:pt>
                <c:pt idx="103">
                  <c:v>-2.3649099999999999E-2</c:v>
                </c:pt>
                <c:pt idx="104">
                  <c:v>-2.2508299999999998E-2</c:v>
                </c:pt>
                <c:pt idx="105">
                  <c:v>-2.142090000000001E-2</c:v>
                </c:pt>
                <c:pt idx="106">
                  <c:v>-2.0127399999999997E-2</c:v>
                </c:pt>
                <c:pt idx="107">
                  <c:v>-1.8616600000000001E-2</c:v>
                </c:pt>
                <c:pt idx="108">
                  <c:v>-1.7074800000000001E-2</c:v>
                </c:pt>
                <c:pt idx="109">
                  <c:v>-1.5505800000000161E-2</c:v>
                </c:pt>
                <c:pt idx="110">
                  <c:v>-1.3959100000000007E-2</c:v>
                </c:pt>
                <c:pt idx="111">
                  <c:v>-1.2595899999999998E-2</c:v>
                </c:pt>
                <c:pt idx="112">
                  <c:v>-1.1380600000000001E-2</c:v>
                </c:pt>
                <c:pt idx="113">
                  <c:v>-1.00426E-2</c:v>
                </c:pt>
                <c:pt idx="114">
                  <c:v>-8.3984400000000747E-3</c:v>
                </c:pt>
                <c:pt idx="115">
                  <c:v>-6.5088500000000113E-3</c:v>
                </c:pt>
                <c:pt idx="116">
                  <c:v>-4.5064000000000024E-3</c:v>
                </c:pt>
                <c:pt idx="117">
                  <c:v>-2.5889200000000674E-3</c:v>
                </c:pt>
                <c:pt idx="118">
                  <c:v>-1.0145400000000021E-3</c:v>
                </c:pt>
                <c:pt idx="119">
                  <c:v>1.8815200000000181E-4</c:v>
                </c:pt>
                <c:pt idx="120">
                  <c:v>1.3407600000000001E-3</c:v>
                </c:pt>
                <c:pt idx="121">
                  <c:v>2.6927700000000001E-3</c:v>
                </c:pt>
                <c:pt idx="122">
                  <c:v>4.1424599999999997E-3</c:v>
                </c:pt>
                <c:pt idx="123">
                  <c:v>5.5777500000000124E-3</c:v>
                </c:pt>
                <c:pt idx="124">
                  <c:v>7.1055700000000003E-3</c:v>
                </c:pt>
                <c:pt idx="125">
                  <c:v>8.8462600000000034E-3</c:v>
                </c:pt>
                <c:pt idx="126">
                  <c:v>1.08155E-2</c:v>
                </c:pt>
                <c:pt idx="127">
                  <c:v>1.3028600000000001E-2</c:v>
                </c:pt>
                <c:pt idx="128">
                  <c:v>1.5427500000000201E-2</c:v>
                </c:pt>
                <c:pt idx="129">
                  <c:v>1.7491400000000001E-2</c:v>
                </c:pt>
                <c:pt idx="130">
                  <c:v>1.8163100000000001E-2</c:v>
                </c:pt>
                <c:pt idx="131">
                  <c:v>1.6707699999999999E-2</c:v>
                </c:pt>
                <c:pt idx="132">
                  <c:v>1.34506E-2</c:v>
                </c:pt>
                <c:pt idx="133">
                  <c:v>9.4160200000000006E-3</c:v>
                </c:pt>
                <c:pt idx="134">
                  <c:v>5.4980000000000124E-3</c:v>
                </c:pt>
                <c:pt idx="135">
                  <c:v>2.1003500000000212E-3</c:v>
                </c:pt>
                <c:pt idx="136">
                  <c:v>-5.9445300000000021E-4</c:v>
                </c:pt>
                <c:pt idx="137">
                  <c:v>-2.3007200000000052E-3</c:v>
                </c:pt>
                <c:pt idx="138">
                  <c:v>-2.6971700000000655E-3</c:v>
                </c:pt>
                <c:pt idx="139">
                  <c:v>-1.8961500000000461E-3</c:v>
                </c:pt>
                <c:pt idx="140">
                  <c:v>-4.6482900000000991E-4</c:v>
                </c:pt>
                <c:pt idx="141">
                  <c:v>9.6590700000000228E-4</c:v>
                </c:pt>
                <c:pt idx="142">
                  <c:v>1.7085900000000001E-3</c:v>
                </c:pt>
                <c:pt idx="143">
                  <c:v>1.2187299999999999E-3</c:v>
                </c:pt>
                <c:pt idx="144">
                  <c:v>-4.5109500000000004E-4</c:v>
                </c:pt>
                <c:pt idx="145">
                  <c:v>-2.6042400000000012E-3</c:v>
                </c:pt>
                <c:pt idx="146">
                  <c:v>-4.3874999999999999E-3</c:v>
                </c:pt>
                <c:pt idx="147">
                  <c:v>-5.3911500000000034E-3</c:v>
                </c:pt>
                <c:pt idx="148">
                  <c:v>-5.5816700000001487E-3</c:v>
                </c:pt>
                <c:pt idx="149">
                  <c:v>-4.9843300000000004E-3</c:v>
                </c:pt>
                <c:pt idx="150">
                  <c:v>-3.756710000000055E-3</c:v>
                </c:pt>
                <c:pt idx="151">
                  <c:v>-2.15344E-3</c:v>
                </c:pt>
                <c:pt idx="152">
                  <c:v>-2.2629700000000581E-4</c:v>
                </c:pt>
                <c:pt idx="153">
                  <c:v>2.1366100000000002E-3</c:v>
                </c:pt>
                <c:pt idx="154">
                  <c:v>4.8707200000000124E-3</c:v>
                </c:pt>
                <c:pt idx="155">
                  <c:v>7.7163200000001566E-3</c:v>
                </c:pt>
                <c:pt idx="156">
                  <c:v>1.0059500000000001E-2</c:v>
                </c:pt>
                <c:pt idx="157">
                  <c:v>1.0874999999999998E-2</c:v>
                </c:pt>
                <c:pt idx="158">
                  <c:v>9.9256000000001246E-3</c:v>
                </c:pt>
                <c:pt idx="159">
                  <c:v>9.0278900000000002E-3</c:v>
                </c:pt>
                <c:pt idx="160">
                  <c:v>1.1792300000000007E-2</c:v>
                </c:pt>
                <c:pt idx="161">
                  <c:v>2.1925799999999999E-2</c:v>
                </c:pt>
                <c:pt idx="162">
                  <c:v>4.1038700000000004E-2</c:v>
                </c:pt>
                <c:pt idx="163">
                  <c:v>6.6489599999999996E-2</c:v>
                </c:pt>
                <c:pt idx="164">
                  <c:v>9.3407200000000024E-2</c:v>
                </c:pt>
                <c:pt idx="165">
                  <c:v>0.12130600000000002</c:v>
                </c:pt>
                <c:pt idx="166">
                  <c:v>0.15256900000000284</c:v>
                </c:pt>
                <c:pt idx="167">
                  <c:v>0.18374100000000324</c:v>
                </c:pt>
                <c:pt idx="168">
                  <c:v>0.20605999999999999</c:v>
                </c:pt>
                <c:pt idx="169">
                  <c:v>0.21354900000000343</c:v>
                </c:pt>
                <c:pt idx="170">
                  <c:v>0.20624100000000273</c:v>
                </c:pt>
                <c:pt idx="171">
                  <c:v>0.18768199999999999</c:v>
                </c:pt>
                <c:pt idx="172">
                  <c:v>0.16212699999999997</c:v>
                </c:pt>
                <c:pt idx="173">
                  <c:v>0.13340299999999999</c:v>
                </c:pt>
                <c:pt idx="174">
                  <c:v>0.10479100000000173</c:v>
                </c:pt>
                <c:pt idx="175">
                  <c:v>7.8638100000000002E-2</c:v>
                </c:pt>
                <c:pt idx="176">
                  <c:v>5.5750600000000934E-2</c:v>
                </c:pt>
                <c:pt idx="177">
                  <c:v>3.6063400000000002E-2</c:v>
                </c:pt>
                <c:pt idx="178">
                  <c:v>1.9773900000000001E-2</c:v>
                </c:pt>
                <c:pt idx="179">
                  <c:v>7.4197600000002013E-3</c:v>
                </c:pt>
                <c:pt idx="180">
                  <c:v>-4.7956800000000123E-4</c:v>
                </c:pt>
                <c:pt idx="181">
                  <c:v>-3.9577400000000056E-3</c:v>
                </c:pt>
                <c:pt idx="182">
                  <c:v>-4.0173000000000014E-3</c:v>
                </c:pt>
                <c:pt idx="183">
                  <c:v>-2.123720000000075E-3</c:v>
                </c:pt>
                <c:pt idx="184">
                  <c:v>5.4617500000001223E-4</c:v>
                </c:pt>
                <c:pt idx="185">
                  <c:v>3.4534300000000537E-3</c:v>
                </c:pt>
                <c:pt idx="186">
                  <c:v>6.6596900000001173E-3</c:v>
                </c:pt>
                <c:pt idx="187">
                  <c:v>1.05486E-2</c:v>
                </c:pt>
                <c:pt idx="188">
                  <c:v>1.5280699999999999E-2</c:v>
                </c:pt>
                <c:pt idx="189">
                  <c:v>2.0332000000000006E-2</c:v>
                </c:pt>
                <c:pt idx="190">
                  <c:v>2.4811900000000452E-2</c:v>
                </c:pt>
                <c:pt idx="191">
                  <c:v>2.8059299999999999E-2</c:v>
                </c:pt>
                <c:pt idx="192">
                  <c:v>2.9814500000000001E-2</c:v>
                </c:pt>
                <c:pt idx="193">
                  <c:v>3.0044600000000001E-2</c:v>
                </c:pt>
                <c:pt idx="194">
                  <c:v>2.8912799999999978E-2</c:v>
                </c:pt>
                <c:pt idx="195">
                  <c:v>2.7021699999999999E-2</c:v>
                </c:pt>
                <c:pt idx="196">
                  <c:v>2.4945900000000052E-2</c:v>
                </c:pt>
                <c:pt idx="197">
                  <c:v>2.2565000000000002E-2</c:v>
                </c:pt>
                <c:pt idx="198">
                  <c:v>1.95704000000003E-2</c:v>
                </c:pt>
                <c:pt idx="199">
                  <c:v>1.6037200000000001E-2</c:v>
                </c:pt>
                <c:pt idx="200">
                  <c:v>1.2341000000000001E-2</c:v>
                </c:pt>
                <c:pt idx="201">
                  <c:v>8.8999100000000247E-3</c:v>
                </c:pt>
                <c:pt idx="202">
                  <c:v>5.9400100000000034E-3</c:v>
                </c:pt>
                <c:pt idx="203">
                  <c:v>3.4921200000000052E-3</c:v>
                </c:pt>
                <c:pt idx="204">
                  <c:v>1.5666100000000264E-3</c:v>
                </c:pt>
                <c:pt idx="205">
                  <c:v>1.2886300000000041E-4</c:v>
                </c:pt>
                <c:pt idx="206">
                  <c:v>-1.1794300000000021E-3</c:v>
                </c:pt>
                <c:pt idx="207">
                  <c:v>-2.8054E-3</c:v>
                </c:pt>
                <c:pt idx="208">
                  <c:v>-4.8009300000000001E-3</c:v>
                </c:pt>
                <c:pt idx="209">
                  <c:v>-6.9821500000000133E-3</c:v>
                </c:pt>
                <c:pt idx="210">
                  <c:v>-9.1952100000000005E-3</c:v>
                </c:pt>
                <c:pt idx="211">
                  <c:v>-1.1328800000000121E-2</c:v>
                </c:pt>
                <c:pt idx="212">
                  <c:v>-1.3319899999999999E-2</c:v>
                </c:pt>
                <c:pt idx="213">
                  <c:v>-1.5045800000000041E-2</c:v>
                </c:pt>
                <c:pt idx="214">
                  <c:v>-1.6343400000000181E-2</c:v>
                </c:pt>
                <c:pt idx="215">
                  <c:v>-1.7076600000000001E-2</c:v>
                </c:pt>
                <c:pt idx="216">
                  <c:v>-1.7124799999999999E-2</c:v>
                </c:pt>
                <c:pt idx="217">
                  <c:v>-1.6509500000000288E-2</c:v>
                </c:pt>
                <c:pt idx="218">
                  <c:v>-1.56969E-2</c:v>
                </c:pt>
                <c:pt idx="219">
                  <c:v>-1.56279E-2</c:v>
                </c:pt>
                <c:pt idx="220">
                  <c:v>-1.6939099999999999E-2</c:v>
                </c:pt>
                <c:pt idx="221">
                  <c:v>-1.9509200000000001E-2</c:v>
                </c:pt>
                <c:pt idx="222">
                  <c:v>-2.2831200000000846E-2</c:v>
                </c:pt>
                <c:pt idx="223">
                  <c:v>-2.6321799999999999E-2</c:v>
                </c:pt>
                <c:pt idx="224">
                  <c:v>-2.957280000000001E-2</c:v>
                </c:pt>
                <c:pt idx="225">
                  <c:v>-3.2421300000000673E-2</c:v>
                </c:pt>
                <c:pt idx="226">
                  <c:v>-3.4859599999999998E-2</c:v>
                </c:pt>
                <c:pt idx="227">
                  <c:v>-3.703980000000081E-2</c:v>
                </c:pt>
                <c:pt idx="228">
                  <c:v>-3.9140500000000002E-2</c:v>
                </c:pt>
                <c:pt idx="229">
                  <c:v>-4.1228499999999967E-2</c:v>
                </c:pt>
                <c:pt idx="230">
                  <c:v>-4.3354700000000003E-2</c:v>
                </c:pt>
                <c:pt idx="231">
                  <c:v>-4.5618800000000001E-2</c:v>
                </c:pt>
                <c:pt idx="232">
                  <c:v>-4.7889700000000014E-2</c:v>
                </c:pt>
                <c:pt idx="233">
                  <c:v>-4.973820000000112E-2</c:v>
                </c:pt>
                <c:pt idx="234">
                  <c:v>-5.0749599999999999E-2</c:v>
                </c:pt>
                <c:pt idx="235">
                  <c:v>-5.0884100000000002E-2</c:v>
                </c:pt>
                <c:pt idx="236">
                  <c:v>-5.0585499999999999E-2</c:v>
                </c:pt>
                <c:pt idx="237">
                  <c:v>-5.0194200000000022E-2</c:v>
                </c:pt>
                <c:pt idx="238">
                  <c:v>-4.9694800000000004E-2</c:v>
                </c:pt>
                <c:pt idx="239">
                  <c:v>-4.9124700000000014E-2</c:v>
                </c:pt>
                <c:pt idx="240">
                  <c:v>-4.8718500000000033E-2</c:v>
                </c:pt>
                <c:pt idx="241">
                  <c:v>-4.8764600000001004E-2</c:v>
                </c:pt>
                <c:pt idx="242">
                  <c:v>-4.92813E-2</c:v>
                </c:pt>
                <c:pt idx="243">
                  <c:v>-4.9956200000000124E-2</c:v>
                </c:pt>
                <c:pt idx="244">
                  <c:v>-5.0624200000000001E-2</c:v>
                </c:pt>
                <c:pt idx="245">
                  <c:v>-5.1402100000000013E-2</c:v>
                </c:pt>
                <c:pt idx="246">
                  <c:v>-5.2301899999999998E-2</c:v>
                </c:pt>
                <c:pt idx="247">
                  <c:v>-5.3087200000000022E-2</c:v>
                </c:pt>
                <c:pt idx="248">
                  <c:v>-5.3324600000000014E-2</c:v>
                </c:pt>
                <c:pt idx="249">
                  <c:v>-5.2801899999999999E-2</c:v>
                </c:pt>
                <c:pt idx="250">
                  <c:v>-5.1942200000000001E-2</c:v>
                </c:pt>
                <c:pt idx="251">
                  <c:v>-5.1214599999999999E-2</c:v>
                </c:pt>
                <c:pt idx="252">
                  <c:v>-5.0575099999999977E-2</c:v>
                </c:pt>
                <c:pt idx="253">
                  <c:v>-4.9743400000000534E-2</c:v>
                </c:pt>
                <c:pt idx="254">
                  <c:v>-4.8509999999999998E-2</c:v>
                </c:pt>
                <c:pt idx="255">
                  <c:v>-4.6668599999999998E-2</c:v>
                </c:pt>
                <c:pt idx="256">
                  <c:v>-4.4097300000000124E-2</c:v>
                </c:pt>
                <c:pt idx="257">
                  <c:v>-4.11867E-2</c:v>
                </c:pt>
                <c:pt idx="258">
                  <c:v>-3.874770000000001E-2</c:v>
                </c:pt>
                <c:pt idx="259">
                  <c:v>-3.7213500000000052E-2</c:v>
                </c:pt>
                <c:pt idx="260">
                  <c:v>-3.6119400000000003E-2</c:v>
                </c:pt>
                <c:pt idx="261">
                  <c:v>-3.4549999999999997E-2</c:v>
                </c:pt>
                <c:pt idx="262">
                  <c:v>-3.2193800000000002E-2</c:v>
                </c:pt>
                <c:pt idx="263">
                  <c:v>-2.9532599999999989E-2</c:v>
                </c:pt>
                <c:pt idx="264">
                  <c:v>-2.6956800000000006E-2</c:v>
                </c:pt>
                <c:pt idx="265">
                  <c:v>-2.4521299999999989E-2</c:v>
                </c:pt>
                <c:pt idx="266">
                  <c:v>-2.2275700000000669E-2</c:v>
                </c:pt>
                <c:pt idx="267">
                  <c:v>-2.0292000000000001E-2</c:v>
                </c:pt>
                <c:pt idx="268">
                  <c:v>-1.8554800000000003E-2</c:v>
                </c:pt>
                <c:pt idx="269">
                  <c:v>-1.6927900000000003E-2</c:v>
                </c:pt>
                <c:pt idx="270">
                  <c:v>-1.5362300000000021E-2</c:v>
                </c:pt>
                <c:pt idx="271">
                  <c:v>-1.3832799999999999E-2</c:v>
                </c:pt>
                <c:pt idx="272">
                  <c:v>-1.2028899999999999E-2</c:v>
                </c:pt>
                <c:pt idx="273">
                  <c:v>-9.5075900000000067E-3</c:v>
                </c:pt>
                <c:pt idx="274">
                  <c:v>-6.2809100000000024E-3</c:v>
                </c:pt>
                <c:pt idx="275">
                  <c:v>-2.99964E-3</c:v>
                </c:pt>
                <c:pt idx="276">
                  <c:v>-3.0115099999999999E-4</c:v>
                </c:pt>
                <c:pt idx="277">
                  <c:v>1.7168299999999999E-3</c:v>
                </c:pt>
                <c:pt idx="278">
                  <c:v>3.3474100000000498E-3</c:v>
                </c:pt>
                <c:pt idx="279">
                  <c:v>5.1275899999999866E-3</c:v>
                </c:pt>
                <c:pt idx="280">
                  <c:v>7.5711400000001627E-3</c:v>
                </c:pt>
                <c:pt idx="281">
                  <c:v>1.0531100000000003E-2</c:v>
                </c:pt>
                <c:pt idx="282">
                  <c:v>1.3446700000000021E-2</c:v>
                </c:pt>
                <c:pt idx="283">
                  <c:v>1.6134300000000001E-2</c:v>
                </c:pt>
                <c:pt idx="284">
                  <c:v>1.9008200000000003E-2</c:v>
                </c:pt>
                <c:pt idx="285">
                  <c:v>2.2809400000000056E-2</c:v>
                </c:pt>
                <c:pt idx="286">
                  <c:v>2.753450000000001E-2</c:v>
                </c:pt>
                <c:pt idx="287">
                  <c:v>3.1942699999999997E-2</c:v>
                </c:pt>
                <c:pt idx="288">
                  <c:v>3.4734000000000001E-2</c:v>
                </c:pt>
                <c:pt idx="289">
                  <c:v>3.5330599999999997E-2</c:v>
                </c:pt>
                <c:pt idx="290">
                  <c:v>3.365230000000001E-2</c:v>
                </c:pt>
                <c:pt idx="291">
                  <c:v>3.0014000000000002E-2</c:v>
                </c:pt>
                <c:pt idx="292">
                  <c:v>2.4951000000000001E-2</c:v>
                </c:pt>
                <c:pt idx="293">
                  <c:v>1.90396E-2</c:v>
                </c:pt>
                <c:pt idx="294">
                  <c:v>1.2903700000000021E-2</c:v>
                </c:pt>
                <c:pt idx="295">
                  <c:v>7.0668700000000124E-3</c:v>
                </c:pt>
                <c:pt idx="296">
                  <c:v>1.9257000000000243E-3</c:v>
                </c:pt>
                <c:pt idx="297">
                  <c:v>-2.1891300000000699E-3</c:v>
                </c:pt>
                <c:pt idx="298">
                  <c:v>-5.1159700000000001E-3</c:v>
                </c:pt>
                <c:pt idx="299">
                  <c:v>-6.9966100000001374E-3</c:v>
                </c:pt>
                <c:pt idx="300">
                  <c:v>-8.2075000000000047E-3</c:v>
                </c:pt>
                <c:pt idx="301">
                  <c:v>-9.0324400000001068E-3</c:v>
                </c:pt>
                <c:pt idx="302">
                  <c:v>-9.5537300000001768E-3</c:v>
                </c:pt>
                <c:pt idx="303">
                  <c:v>-9.7686100000000005E-3</c:v>
                </c:pt>
                <c:pt idx="304">
                  <c:v>-9.7529800000001228E-3</c:v>
                </c:pt>
                <c:pt idx="305">
                  <c:v>-9.6983799999999995E-3</c:v>
                </c:pt>
                <c:pt idx="306">
                  <c:v>-9.7017400000000004E-3</c:v>
                </c:pt>
                <c:pt idx="307">
                  <c:v>-9.6512800000000207E-3</c:v>
                </c:pt>
                <c:pt idx="308">
                  <c:v>-9.2395500000000026E-3</c:v>
                </c:pt>
                <c:pt idx="309">
                  <c:v>-8.1918600000000005E-3</c:v>
                </c:pt>
                <c:pt idx="310">
                  <c:v>-6.6915200000000124E-3</c:v>
                </c:pt>
                <c:pt idx="311">
                  <c:v>-5.2602500000000114E-3</c:v>
                </c:pt>
                <c:pt idx="312">
                  <c:v>-4.1752100000000004E-3</c:v>
                </c:pt>
                <c:pt idx="313">
                  <c:v>-3.4635100000000767E-3</c:v>
                </c:pt>
                <c:pt idx="314">
                  <c:v>-3.1333800000000688E-3</c:v>
                </c:pt>
                <c:pt idx="315">
                  <c:v>-3.13686E-3</c:v>
                </c:pt>
                <c:pt idx="316">
                  <c:v>-3.5420199999999999E-3</c:v>
                </c:pt>
                <c:pt idx="317">
                  <c:v>-4.7417100000000907E-3</c:v>
                </c:pt>
                <c:pt idx="318">
                  <c:v>-6.9949800000000013E-3</c:v>
                </c:pt>
                <c:pt idx="319">
                  <c:v>-9.0463400000000034E-3</c:v>
                </c:pt>
                <c:pt idx="320">
                  <c:v>-7.4697300000001118E-3</c:v>
                </c:pt>
                <c:pt idx="321">
                  <c:v>1.884030000000035E-3</c:v>
                </c:pt>
                <c:pt idx="322">
                  <c:v>2.1588399999999997E-2</c:v>
                </c:pt>
                <c:pt idx="323">
                  <c:v>4.9600199999999997E-2</c:v>
                </c:pt>
                <c:pt idx="324">
                  <c:v>7.9397500000001647E-2</c:v>
                </c:pt>
                <c:pt idx="325">
                  <c:v>0.107687</c:v>
                </c:pt>
                <c:pt idx="326">
                  <c:v>0.13698800000000041</c:v>
                </c:pt>
                <c:pt idx="327">
                  <c:v>0.166688</c:v>
                </c:pt>
                <c:pt idx="328">
                  <c:v>0.18974100000000368</c:v>
                </c:pt>
                <c:pt idx="329">
                  <c:v>0.19952500000000001</c:v>
                </c:pt>
                <c:pt idx="330">
                  <c:v>0.194386</c:v>
                </c:pt>
                <c:pt idx="331">
                  <c:v>0.17670100000000041</c:v>
                </c:pt>
                <c:pt idx="332">
                  <c:v>0.15074700000000368</c:v>
                </c:pt>
                <c:pt idx="333">
                  <c:v>0.1211630000000016</c:v>
                </c:pt>
                <c:pt idx="334">
                  <c:v>9.1963400000000001E-2</c:v>
                </c:pt>
                <c:pt idx="335">
                  <c:v>6.5907499999999994E-2</c:v>
                </c:pt>
                <c:pt idx="336">
                  <c:v>4.4158599999999999E-2</c:v>
                </c:pt>
                <c:pt idx="337">
                  <c:v>2.6572599999999998E-2</c:v>
                </c:pt>
                <c:pt idx="338">
                  <c:v>1.26751E-2</c:v>
                </c:pt>
                <c:pt idx="339">
                  <c:v>2.2849000000000636E-3</c:v>
                </c:pt>
                <c:pt idx="340">
                  <c:v>-4.7182400000001139E-3</c:v>
                </c:pt>
                <c:pt idx="341">
                  <c:v>-8.4479699999999991E-3</c:v>
                </c:pt>
                <c:pt idx="342">
                  <c:v>-8.9217300000000027E-3</c:v>
                </c:pt>
                <c:pt idx="343">
                  <c:v>-6.4656700000000934E-3</c:v>
                </c:pt>
                <c:pt idx="344">
                  <c:v>-2.0874499999999998E-3</c:v>
                </c:pt>
                <c:pt idx="345">
                  <c:v>2.9178899999999998E-3</c:v>
                </c:pt>
                <c:pt idx="346">
                  <c:v>7.6916800000000124E-3</c:v>
                </c:pt>
                <c:pt idx="347">
                  <c:v>1.1858400000000003E-2</c:v>
                </c:pt>
                <c:pt idx="348">
                  <c:v>1.52912E-2</c:v>
                </c:pt>
                <c:pt idx="349">
                  <c:v>1.8027000000000001E-2</c:v>
                </c:pt>
                <c:pt idx="350">
                  <c:v>2.017E-2</c:v>
                </c:pt>
                <c:pt idx="351">
                  <c:v>2.1817699999999999E-2</c:v>
                </c:pt>
                <c:pt idx="352">
                  <c:v>2.3150599999999927E-2</c:v>
                </c:pt>
                <c:pt idx="353">
                  <c:v>2.4389399999999999E-2</c:v>
                </c:pt>
                <c:pt idx="354">
                  <c:v>2.5271800000000639E-2</c:v>
                </c:pt>
                <c:pt idx="355">
                  <c:v>2.5153100000000001E-2</c:v>
                </c:pt>
                <c:pt idx="356">
                  <c:v>2.3804000000000002E-2</c:v>
                </c:pt>
                <c:pt idx="357">
                  <c:v>2.1480800000000012E-2</c:v>
                </c:pt>
                <c:pt idx="358">
                  <c:v>1.8536900000000002E-2</c:v>
                </c:pt>
                <c:pt idx="359">
                  <c:v>1.5386400000000001E-2</c:v>
                </c:pt>
                <c:pt idx="360">
                  <c:v>1.2466500000000005E-2</c:v>
                </c:pt>
                <c:pt idx="361">
                  <c:v>1.0028499999999999E-2</c:v>
                </c:pt>
                <c:pt idx="362">
                  <c:v>8.1606300000000766E-3</c:v>
                </c:pt>
                <c:pt idx="363">
                  <c:v>6.8558300000000003E-3</c:v>
                </c:pt>
                <c:pt idx="364">
                  <c:v>5.6845899999999946E-3</c:v>
                </c:pt>
                <c:pt idx="365">
                  <c:v>3.8312900000000002E-3</c:v>
                </c:pt>
                <c:pt idx="366">
                  <c:v>9.0308200000000004E-4</c:v>
                </c:pt>
                <c:pt idx="367">
                  <c:v>-2.7730200000000618E-3</c:v>
                </c:pt>
                <c:pt idx="368">
                  <c:v>-6.5747800000000014E-3</c:v>
                </c:pt>
                <c:pt idx="369">
                  <c:v>-1.005E-2</c:v>
                </c:pt>
                <c:pt idx="370">
                  <c:v>-1.3126000000000001E-2</c:v>
                </c:pt>
                <c:pt idx="371">
                  <c:v>-1.5889299999999999E-2</c:v>
                </c:pt>
                <c:pt idx="372">
                  <c:v>-1.8422800000000298E-2</c:v>
                </c:pt>
                <c:pt idx="373">
                  <c:v>-2.09494E-2</c:v>
                </c:pt>
                <c:pt idx="374">
                  <c:v>-2.3855600000000001E-2</c:v>
                </c:pt>
                <c:pt idx="375">
                  <c:v>-2.7333300000000688E-2</c:v>
                </c:pt>
                <c:pt idx="376">
                  <c:v>-3.1186499999999989E-2</c:v>
                </c:pt>
                <c:pt idx="377">
                  <c:v>-3.4965700000000002E-2</c:v>
                </c:pt>
                <c:pt idx="378">
                  <c:v>-3.8085599999999997E-2</c:v>
                </c:pt>
                <c:pt idx="379">
                  <c:v>-4.0333500000000112E-2</c:v>
                </c:pt>
                <c:pt idx="380">
                  <c:v>-4.20448E-2</c:v>
                </c:pt>
                <c:pt idx="381">
                  <c:v>-4.33715E-2</c:v>
                </c:pt>
                <c:pt idx="382">
                  <c:v>-4.4068900000000133E-2</c:v>
                </c:pt>
                <c:pt idx="383">
                  <c:v>-4.4076700000000024E-2</c:v>
                </c:pt>
                <c:pt idx="384">
                  <c:v>-4.3750700000000003E-2</c:v>
                </c:pt>
                <c:pt idx="385">
                  <c:v>-4.3483800000000003E-2</c:v>
                </c:pt>
                <c:pt idx="386">
                  <c:v>-4.3399700000000013E-2</c:v>
                </c:pt>
                <c:pt idx="387">
                  <c:v>-4.3289699999999987E-2</c:v>
                </c:pt>
                <c:pt idx="388">
                  <c:v>-4.2933600000000134E-2</c:v>
                </c:pt>
                <c:pt idx="389">
                  <c:v>-4.2514100000000013E-2</c:v>
                </c:pt>
                <c:pt idx="390">
                  <c:v>-4.2413100000000023E-2</c:v>
                </c:pt>
                <c:pt idx="391">
                  <c:v>-4.2935899999999999E-2</c:v>
                </c:pt>
                <c:pt idx="392">
                  <c:v>-4.42093E-2</c:v>
                </c:pt>
                <c:pt idx="393">
                  <c:v>-4.59233E-2</c:v>
                </c:pt>
                <c:pt idx="394">
                  <c:v>-4.7456400000001037E-2</c:v>
                </c:pt>
                <c:pt idx="395">
                  <c:v>-4.8472700000000014E-2</c:v>
                </c:pt>
                <c:pt idx="396">
                  <c:v>-4.9158500000000001E-2</c:v>
                </c:pt>
                <c:pt idx="397">
                  <c:v>-4.9874500000000002E-2</c:v>
                </c:pt>
                <c:pt idx="398">
                  <c:v>-5.0696200000000434E-2</c:v>
                </c:pt>
                <c:pt idx="399">
                  <c:v>-5.1402000000000024E-2</c:v>
                </c:pt>
                <c:pt idx="400">
                  <c:v>-5.1766200000001004E-2</c:v>
                </c:pt>
                <c:pt idx="401">
                  <c:v>-5.1723600000000113E-2</c:v>
                </c:pt>
                <c:pt idx="402">
                  <c:v>-5.1439199999999977E-2</c:v>
                </c:pt>
                <c:pt idx="403">
                  <c:v>-5.1209899999999857E-2</c:v>
                </c:pt>
                <c:pt idx="404">
                  <c:v>-5.1288099999999996E-2</c:v>
                </c:pt>
                <c:pt idx="405">
                  <c:v>-5.1656099999999996E-2</c:v>
                </c:pt>
                <c:pt idx="406">
                  <c:v>-5.1858899999999986E-2</c:v>
                </c:pt>
                <c:pt idx="407">
                  <c:v>-5.1481199999999977E-2</c:v>
                </c:pt>
                <c:pt idx="408">
                  <c:v>-5.0676100000000002E-2</c:v>
                </c:pt>
                <c:pt idx="409">
                  <c:v>-4.9846500000000023E-2</c:v>
                </c:pt>
                <c:pt idx="410">
                  <c:v>-4.8973799999999998E-2</c:v>
                </c:pt>
                <c:pt idx="411">
                  <c:v>-4.7450300000000001E-2</c:v>
                </c:pt>
                <c:pt idx="412">
                  <c:v>-4.4979499999999999E-2</c:v>
                </c:pt>
                <c:pt idx="413">
                  <c:v>-4.2278200000000002E-2</c:v>
                </c:pt>
                <c:pt idx="414">
                  <c:v>-4.0321599999999999E-2</c:v>
                </c:pt>
                <c:pt idx="415">
                  <c:v>-3.9541800000000002E-2</c:v>
                </c:pt>
                <c:pt idx="416">
                  <c:v>-3.9765000000000002E-2</c:v>
                </c:pt>
                <c:pt idx="417">
                  <c:v>-4.0403200000000014E-2</c:v>
                </c:pt>
                <c:pt idx="418">
                  <c:v>-4.0715899999999999E-2</c:v>
                </c:pt>
                <c:pt idx="419">
                  <c:v>-4.0094500000000012E-2</c:v>
                </c:pt>
                <c:pt idx="420">
                  <c:v>-3.8338499999999998E-2</c:v>
                </c:pt>
                <c:pt idx="421">
                  <c:v>-3.5713200000000014E-2</c:v>
                </c:pt>
                <c:pt idx="422">
                  <c:v>-3.2672300000000778E-2</c:v>
                </c:pt>
                <c:pt idx="423">
                  <c:v>-2.9527899999999989E-2</c:v>
                </c:pt>
                <c:pt idx="424">
                  <c:v>-2.6460200000000052E-2</c:v>
                </c:pt>
                <c:pt idx="425">
                  <c:v>-2.380620000000001E-2</c:v>
                </c:pt>
                <c:pt idx="426">
                  <c:v>-2.1976800000000012E-2</c:v>
                </c:pt>
                <c:pt idx="427">
                  <c:v>-2.0827100000000012E-2</c:v>
                </c:pt>
                <c:pt idx="428">
                  <c:v>-1.9578500000000283E-2</c:v>
                </c:pt>
                <c:pt idx="429">
                  <c:v>-1.7877500000000001E-2</c:v>
                </c:pt>
                <c:pt idx="430">
                  <c:v>-1.6378E-2</c:v>
                </c:pt>
                <c:pt idx="431">
                  <c:v>-1.5790400000000003E-2</c:v>
                </c:pt>
                <c:pt idx="432">
                  <c:v>-1.6086400000000063E-2</c:v>
                </c:pt>
                <c:pt idx="433">
                  <c:v>-1.676750000000031E-2</c:v>
                </c:pt>
                <c:pt idx="434">
                  <c:v>-1.7307900000000001E-2</c:v>
                </c:pt>
                <c:pt idx="435">
                  <c:v>-1.7412500000000001E-2</c:v>
                </c:pt>
                <c:pt idx="436">
                  <c:v>-1.7036599999999999E-2</c:v>
                </c:pt>
                <c:pt idx="437">
                  <c:v>-1.6177400000000005E-2</c:v>
                </c:pt>
                <c:pt idx="438">
                  <c:v>-1.4831799999999999E-2</c:v>
                </c:pt>
                <c:pt idx="439">
                  <c:v>-1.3002800000000219E-2</c:v>
                </c:pt>
                <c:pt idx="440">
                  <c:v>-1.0685399999999999E-2</c:v>
                </c:pt>
                <c:pt idx="441">
                  <c:v>-7.9975399999999992E-3</c:v>
                </c:pt>
                <c:pt idx="442">
                  <c:v>-4.99403E-3</c:v>
                </c:pt>
                <c:pt idx="443">
                  <c:v>-1.3734500000000245E-3</c:v>
                </c:pt>
                <c:pt idx="444">
                  <c:v>3.0928000000000001E-3</c:v>
                </c:pt>
                <c:pt idx="445">
                  <c:v>7.8647300000000003E-3</c:v>
                </c:pt>
                <c:pt idx="446">
                  <c:v>1.2080799999999999E-2</c:v>
                </c:pt>
                <c:pt idx="447">
                  <c:v>1.5651000000000002E-2</c:v>
                </c:pt>
                <c:pt idx="448">
                  <c:v>1.9228400000000288E-2</c:v>
                </c:pt>
                <c:pt idx="449">
                  <c:v>2.3286399999999999E-2</c:v>
                </c:pt>
                <c:pt idx="450">
                  <c:v>2.7489700000000609E-2</c:v>
                </c:pt>
                <c:pt idx="451">
                  <c:v>3.098600000000001E-2</c:v>
                </c:pt>
                <c:pt idx="452">
                  <c:v>3.3281300000000416E-2</c:v>
                </c:pt>
                <c:pt idx="453">
                  <c:v>3.4282800000000002E-2</c:v>
                </c:pt>
                <c:pt idx="454">
                  <c:v>3.3683999999999999E-2</c:v>
                </c:pt>
                <c:pt idx="455">
                  <c:v>3.0991600000000001E-2</c:v>
                </c:pt>
                <c:pt idx="456">
                  <c:v>2.6124999999999989E-2</c:v>
                </c:pt>
                <c:pt idx="457">
                  <c:v>1.9948200000000041E-2</c:v>
                </c:pt>
                <c:pt idx="458">
                  <c:v>1.3834000000000001E-2</c:v>
                </c:pt>
                <c:pt idx="459">
                  <c:v>8.5035600000000228E-3</c:v>
                </c:pt>
                <c:pt idx="460">
                  <c:v>3.9354899999999998E-3</c:v>
                </c:pt>
                <c:pt idx="461">
                  <c:v>1.0710200000000001E-4</c:v>
                </c:pt>
                <c:pt idx="462">
                  <c:v>-2.7951300000000697E-3</c:v>
                </c:pt>
                <c:pt idx="463">
                  <c:v>-4.4335800000000133E-3</c:v>
                </c:pt>
                <c:pt idx="464">
                  <c:v>-4.7603300000000001E-3</c:v>
                </c:pt>
                <c:pt idx="465">
                  <c:v>-4.4414300000000934E-3</c:v>
                </c:pt>
                <c:pt idx="466">
                  <c:v>-4.1762100000000014E-3</c:v>
                </c:pt>
                <c:pt idx="467">
                  <c:v>-4.0602199999999998E-3</c:v>
                </c:pt>
                <c:pt idx="468">
                  <c:v>-3.8618200000000292E-3</c:v>
                </c:pt>
                <c:pt idx="469">
                  <c:v>-3.4987200000000523E-3</c:v>
                </c:pt>
                <c:pt idx="470">
                  <c:v>-3.0912299999999999E-3</c:v>
                </c:pt>
                <c:pt idx="471">
                  <c:v>-2.6859200000000668E-3</c:v>
                </c:pt>
                <c:pt idx="472">
                  <c:v>-2.2390100000000052E-3</c:v>
                </c:pt>
                <c:pt idx="473">
                  <c:v>-1.6617900000000041E-3</c:v>
                </c:pt>
                <c:pt idx="474">
                  <c:v>-8.0363000000000027E-4</c:v>
                </c:pt>
                <c:pt idx="475">
                  <c:v>3.6980600000000632E-4</c:v>
                </c:pt>
                <c:pt idx="476">
                  <c:v>1.7234500000000061E-3</c:v>
                </c:pt>
                <c:pt idx="477">
                  <c:v>3.0000700000000092E-3</c:v>
                </c:pt>
                <c:pt idx="478">
                  <c:v>3.6459000000000686E-3</c:v>
                </c:pt>
                <c:pt idx="479">
                  <c:v>2.8701199999999999E-3</c:v>
                </c:pt>
                <c:pt idx="480">
                  <c:v>3.5854400000000052E-4</c:v>
                </c:pt>
                <c:pt idx="481">
                  <c:v>-2.8025300000000092E-3</c:v>
                </c:pt>
                <c:pt idx="482">
                  <c:v>-3.6298699999999999E-3</c:v>
                </c:pt>
                <c:pt idx="483">
                  <c:v>2.0668800000000001E-3</c:v>
                </c:pt>
                <c:pt idx="484">
                  <c:v>1.78123E-2</c:v>
                </c:pt>
                <c:pt idx="485">
                  <c:v>4.3510000000000014E-2</c:v>
                </c:pt>
                <c:pt idx="486">
                  <c:v>7.3598700000000003E-2</c:v>
                </c:pt>
                <c:pt idx="487">
                  <c:v>0.10294499999999998</c:v>
                </c:pt>
                <c:pt idx="488">
                  <c:v>0.13314300000000001</c:v>
                </c:pt>
                <c:pt idx="489">
                  <c:v>0.16548399999999999</c:v>
                </c:pt>
                <c:pt idx="490">
                  <c:v>0.193578</c:v>
                </c:pt>
                <c:pt idx="491">
                  <c:v>0.20894600000000368</c:v>
                </c:pt>
                <c:pt idx="492">
                  <c:v>0.20816100000000001</c:v>
                </c:pt>
                <c:pt idx="493">
                  <c:v>0.19314500000000001</c:v>
                </c:pt>
                <c:pt idx="494">
                  <c:v>0.16839100000000001</c:v>
                </c:pt>
                <c:pt idx="495">
                  <c:v>0.138623</c:v>
                </c:pt>
                <c:pt idx="496">
                  <c:v>0.10766800000000012</c:v>
                </c:pt>
                <c:pt idx="497">
                  <c:v>7.8136900000000023E-2</c:v>
                </c:pt>
                <c:pt idx="498">
                  <c:v>5.1686599999999999E-2</c:v>
                </c:pt>
                <c:pt idx="499">
                  <c:v>2.9454399999999999E-2</c:v>
                </c:pt>
                <c:pt idx="500">
                  <c:v>1.2076999999999958E-2</c:v>
                </c:pt>
                <c:pt idx="501">
                  <c:v>-4.0311000000001001E-4</c:v>
                </c:pt>
                <c:pt idx="502">
                  <c:v>-8.1332500000000033E-3</c:v>
                </c:pt>
                <c:pt idx="503">
                  <c:v>-1.1415700000000001E-2</c:v>
                </c:pt>
                <c:pt idx="504">
                  <c:v>-1.1350600000000001E-2</c:v>
                </c:pt>
                <c:pt idx="505">
                  <c:v>-9.4307800000000067E-3</c:v>
                </c:pt>
                <c:pt idx="506">
                  <c:v>-6.4574100000000002E-3</c:v>
                </c:pt>
                <c:pt idx="507">
                  <c:v>-2.3027399999999997E-3</c:v>
                </c:pt>
                <c:pt idx="508">
                  <c:v>3.2716600000000052E-3</c:v>
                </c:pt>
                <c:pt idx="509">
                  <c:v>9.6838900000000248E-3</c:v>
                </c:pt>
                <c:pt idx="510">
                  <c:v>1.5892E-2</c:v>
                </c:pt>
                <c:pt idx="511">
                  <c:v>2.1345599999999999E-2</c:v>
                </c:pt>
                <c:pt idx="512">
                  <c:v>2.5982800000000011E-2</c:v>
                </c:pt>
                <c:pt idx="513">
                  <c:v>2.986080000000001E-2</c:v>
                </c:pt>
                <c:pt idx="514">
                  <c:v>3.3118799999999997E-2</c:v>
                </c:pt>
                <c:pt idx="515">
                  <c:v>3.5653000000000011E-2</c:v>
                </c:pt>
                <c:pt idx="516">
                  <c:v>3.706220000000001E-2</c:v>
                </c:pt>
                <c:pt idx="517">
                  <c:v>3.6972200000000052E-2</c:v>
                </c:pt>
                <c:pt idx="518">
                  <c:v>3.5135100000000002E-2</c:v>
                </c:pt>
                <c:pt idx="519">
                  <c:v>3.1694400000000005E-2</c:v>
                </c:pt>
                <c:pt idx="520">
                  <c:v>2.7278000000000489E-2</c:v>
                </c:pt>
                <c:pt idx="521">
                  <c:v>2.2590300000000011E-2</c:v>
                </c:pt>
                <c:pt idx="522">
                  <c:v>1.8005900000000002E-2</c:v>
                </c:pt>
                <c:pt idx="523">
                  <c:v>1.3641000000000217E-2</c:v>
                </c:pt>
                <c:pt idx="524">
                  <c:v>9.5824300000003013E-3</c:v>
                </c:pt>
                <c:pt idx="525">
                  <c:v>6.0678599999999996E-3</c:v>
                </c:pt>
                <c:pt idx="526">
                  <c:v>3.3688300000000292E-3</c:v>
                </c:pt>
                <c:pt idx="527">
                  <c:v>1.2426099999999999E-3</c:v>
                </c:pt>
                <c:pt idx="528">
                  <c:v>-7.7030000000001726E-4</c:v>
                </c:pt>
                <c:pt idx="529">
                  <c:v>-2.7655300000000837E-3</c:v>
                </c:pt>
                <c:pt idx="530">
                  <c:v>-4.8830399999999999E-3</c:v>
                </c:pt>
                <c:pt idx="531">
                  <c:v>-7.4134000000001116E-3</c:v>
                </c:pt>
                <c:pt idx="532">
                  <c:v>-1.0252799999999999E-2</c:v>
                </c:pt>
                <c:pt idx="533">
                  <c:v>-1.29166E-2</c:v>
                </c:pt>
                <c:pt idx="534">
                  <c:v>-1.5025100000000001E-2</c:v>
                </c:pt>
                <c:pt idx="535">
                  <c:v>-1.6517500000000001E-2</c:v>
                </c:pt>
                <c:pt idx="536">
                  <c:v>-1.7438800000000001E-2</c:v>
                </c:pt>
                <c:pt idx="537">
                  <c:v>-1.7979100000000001E-2</c:v>
                </c:pt>
                <c:pt idx="538">
                  <c:v>-1.8481800000000312E-2</c:v>
                </c:pt>
                <c:pt idx="539">
                  <c:v>-1.8882900000000001E-2</c:v>
                </c:pt>
                <c:pt idx="540">
                  <c:v>-1.8891399999999999E-2</c:v>
                </c:pt>
                <c:pt idx="541">
                  <c:v>-1.8585100000000201E-2</c:v>
                </c:pt>
                <c:pt idx="542">
                  <c:v>-1.8120400000000043E-2</c:v>
                </c:pt>
                <c:pt idx="543">
                  <c:v>-1.7633800000000005E-2</c:v>
                </c:pt>
                <c:pt idx="544">
                  <c:v>-1.7639200000000001E-2</c:v>
                </c:pt>
                <c:pt idx="545">
                  <c:v>-1.8675500000000001E-2</c:v>
                </c:pt>
                <c:pt idx="546">
                  <c:v>-2.0600400000000001E-2</c:v>
                </c:pt>
                <c:pt idx="547">
                  <c:v>-2.2808800000000212E-2</c:v>
                </c:pt>
                <c:pt idx="548">
                  <c:v>-2.5122200000000001E-2</c:v>
                </c:pt>
                <c:pt idx="549">
                  <c:v>-2.77985E-2</c:v>
                </c:pt>
                <c:pt idx="550">
                  <c:v>-3.0881700000000605E-2</c:v>
                </c:pt>
                <c:pt idx="551">
                  <c:v>-3.4184699999999998E-2</c:v>
                </c:pt>
                <c:pt idx="552">
                  <c:v>-3.7675400000000671E-2</c:v>
                </c:pt>
                <c:pt idx="553">
                  <c:v>-4.1523900000000002E-2</c:v>
                </c:pt>
                <c:pt idx="554">
                  <c:v>-4.5514300000000001E-2</c:v>
                </c:pt>
                <c:pt idx="555">
                  <c:v>-4.8983899999999997E-2</c:v>
                </c:pt>
                <c:pt idx="556">
                  <c:v>-5.1704100000000003E-2</c:v>
                </c:pt>
                <c:pt idx="557">
                  <c:v>-5.4090900000001212E-2</c:v>
                </c:pt>
                <c:pt idx="558">
                  <c:v>-5.6528200000000001E-2</c:v>
                </c:pt>
                <c:pt idx="559">
                  <c:v>-5.9046600000000934E-2</c:v>
                </c:pt>
                <c:pt idx="560">
                  <c:v>-6.1571799999999975E-2</c:v>
                </c:pt>
                <c:pt idx="561">
                  <c:v>-6.4102800000000029E-2</c:v>
                </c:pt>
                <c:pt idx="562">
                  <c:v>-6.6734100000000018E-2</c:v>
                </c:pt>
                <c:pt idx="563">
                  <c:v>-6.9503700000000113E-2</c:v>
                </c:pt>
                <c:pt idx="564">
                  <c:v>-7.1975999999999998E-2</c:v>
                </c:pt>
                <c:pt idx="565">
                  <c:v>-7.3333500000000024E-2</c:v>
                </c:pt>
                <c:pt idx="566">
                  <c:v>-7.297140000000002E-2</c:v>
                </c:pt>
                <c:pt idx="567">
                  <c:v>-7.0878800000000006E-2</c:v>
                </c:pt>
                <c:pt idx="568">
                  <c:v>-6.7755399999999993E-2</c:v>
                </c:pt>
                <c:pt idx="569">
                  <c:v>-6.4684400000000003E-2</c:v>
                </c:pt>
                <c:pt idx="570">
                  <c:v>-6.2418300000000024E-2</c:v>
                </c:pt>
                <c:pt idx="571">
                  <c:v>-6.0789400000000104E-2</c:v>
                </c:pt>
                <c:pt idx="572">
                  <c:v>-5.9211600000000114E-2</c:v>
                </c:pt>
                <c:pt idx="573">
                  <c:v>-5.7710400000001501E-2</c:v>
                </c:pt>
                <c:pt idx="574">
                  <c:v>-5.6631099999999997E-2</c:v>
                </c:pt>
                <c:pt idx="575">
                  <c:v>-5.5921099999999987E-2</c:v>
                </c:pt>
                <c:pt idx="576">
                  <c:v>-5.5364600000001186E-2</c:v>
                </c:pt>
                <c:pt idx="577">
                  <c:v>-5.4881000000000034E-2</c:v>
                </c:pt>
                <c:pt idx="578">
                  <c:v>-5.4410300000000134E-2</c:v>
                </c:pt>
                <c:pt idx="579">
                  <c:v>-5.3800199999999999E-2</c:v>
                </c:pt>
                <c:pt idx="580">
                  <c:v>-5.2695500000000013E-2</c:v>
                </c:pt>
                <c:pt idx="581">
                  <c:v>-5.0612800000000013E-2</c:v>
                </c:pt>
                <c:pt idx="582">
                  <c:v>-4.7373900000000024E-2</c:v>
                </c:pt>
                <c:pt idx="583">
                  <c:v>-4.3310400000000124E-2</c:v>
                </c:pt>
                <c:pt idx="584">
                  <c:v>-3.89375E-2</c:v>
                </c:pt>
                <c:pt idx="585">
                  <c:v>-3.4756099999999998E-2</c:v>
                </c:pt>
                <c:pt idx="586">
                  <c:v>-3.1170099999999999E-2</c:v>
                </c:pt>
                <c:pt idx="587">
                  <c:v>-2.8166699999999927E-2</c:v>
                </c:pt>
                <c:pt idx="588">
                  <c:v>-2.5537600000000011E-2</c:v>
                </c:pt>
                <c:pt idx="589">
                  <c:v>-2.3528199999999968E-2</c:v>
                </c:pt>
                <c:pt idx="590">
                  <c:v>-2.2590800000000001E-2</c:v>
                </c:pt>
                <c:pt idx="591">
                  <c:v>-2.2577400000000011E-2</c:v>
                </c:pt>
                <c:pt idx="592">
                  <c:v>-2.2713700000000052E-2</c:v>
                </c:pt>
                <c:pt idx="593">
                  <c:v>-2.2145200000000052E-2</c:v>
                </c:pt>
                <c:pt idx="594">
                  <c:v>-2.0412599999999993E-2</c:v>
                </c:pt>
                <c:pt idx="595">
                  <c:v>-1.78672E-2</c:v>
                </c:pt>
                <c:pt idx="596">
                  <c:v>-1.5471800000000023E-2</c:v>
                </c:pt>
                <c:pt idx="597">
                  <c:v>-1.3922100000000283E-2</c:v>
                </c:pt>
                <c:pt idx="598">
                  <c:v>-1.3220900000000001E-2</c:v>
                </c:pt>
                <c:pt idx="599">
                  <c:v>-1.2773100000000001E-2</c:v>
                </c:pt>
                <c:pt idx="600">
                  <c:v>-1.1751700000000021E-2</c:v>
                </c:pt>
                <c:pt idx="601">
                  <c:v>-9.9191600000000067E-3</c:v>
                </c:pt>
                <c:pt idx="602">
                  <c:v>-7.8123800000000024E-3</c:v>
                </c:pt>
                <c:pt idx="603">
                  <c:v>-5.8603900000000113E-3</c:v>
                </c:pt>
                <c:pt idx="604">
                  <c:v>-4.0131000000000003E-3</c:v>
                </c:pt>
                <c:pt idx="605">
                  <c:v>-2.2178200000000092E-3</c:v>
                </c:pt>
                <c:pt idx="606">
                  <c:v>-2.8467999999999999E-4</c:v>
                </c:pt>
                <c:pt idx="607">
                  <c:v>2.4677600000000493E-3</c:v>
                </c:pt>
                <c:pt idx="608">
                  <c:v>6.6295900000000003E-3</c:v>
                </c:pt>
                <c:pt idx="609">
                  <c:v>1.2275299999999998E-2</c:v>
                </c:pt>
                <c:pt idx="610">
                  <c:v>1.89777E-2</c:v>
                </c:pt>
                <c:pt idx="611">
                  <c:v>2.5610400000000002E-2</c:v>
                </c:pt>
                <c:pt idx="612">
                  <c:v>3.086620000000001E-2</c:v>
                </c:pt>
                <c:pt idx="613">
                  <c:v>3.4308900000000003E-2</c:v>
                </c:pt>
                <c:pt idx="614">
                  <c:v>3.6123200000000001E-2</c:v>
                </c:pt>
                <c:pt idx="615">
                  <c:v>3.6102700000000001E-2</c:v>
                </c:pt>
                <c:pt idx="616">
                  <c:v>3.3956899999999998E-2</c:v>
                </c:pt>
                <c:pt idx="617">
                  <c:v>3.0145800000000042E-2</c:v>
                </c:pt>
                <c:pt idx="618">
                  <c:v>2.5640699999999999E-2</c:v>
                </c:pt>
                <c:pt idx="619">
                  <c:v>2.1139800000000052E-2</c:v>
                </c:pt>
                <c:pt idx="620">
                  <c:v>1.6902300000000241E-2</c:v>
                </c:pt>
                <c:pt idx="621">
                  <c:v>1.3061300000000001E-2</c:v>
                </c:pt>
                <c:pt idx="622">
                  <c:v>9.6389800000000001E-3</c:v>
                </c:pt>
                <c:pt idx="623">
                  <c:v>6.6440199999999996E-3</c:v>
                </c:pt>
                <c:pt idx="624">
                  <c:v>4.1459699999999997E-3</c:v>
                </c:pt>
                <c:pt idx="625">
                  <c:v>2.0560800000000001E-3</c:v>
                </c:pt>
                <c:pt idx="626">
                  <c:v>1.3375700000000005E-4</c:v>
                </c:pt>
                <c:pt idx="627">
                  <c:v>-1.7882300000000243E-3</c:v>
                </c:pt>
                <c:pt idx="628">
                  <c:v>-3.6108500000000001E-3</c:v>
                </c:pt>
                <c:pt idx="629">
                  <c:v>-5.1220199999999945E-3</c:v>
                </c:pt>
                <c:pt idx="630">
                  <c:v>-6.2629599999999997E-3</c:v>
                </c:pt>
                <c:pt idx="631">
                  <c:v>-7.19588E-3</c:v>
                </c:pt>
                <c:pt idx="632">
                  <c:v>-8.2043800000000007E-3</c:v>
                </c:pt>
                <c:pt idx="633">
                  <c:v>-9.2644800000000228E-3</c:v>
                </c:pt>
                <c:pt idx="634">
                  <c:v>-9.6930400000000208E-3</c:v>
                </c:pt>
                <c:pt idx="635">
                  <c:v>-8.6969300000000228E-3</c:v>
                </c:pt>
                <c:pt idx="636">
                  <c:v>-6.2806300000000934E-3</c:v>
                </c:pt>
                <c:pt idx="637">
                  <c:v>-3.23924E-3</c:v>
                </c:pt>
                <c:pt idx="638">
                  <c:v>-4.6104700000000002E-4</c:v>
                </c:pt>
                <c:pt idx="639">
                  <c:v>1.5946400000000269E-3</c:v>
                </c:pt>
                <c:pt idx="640">
                  <c:v>2.9180100000000052E-3</c:v>
                </c:pt>
                <c:pt idx="641">
                  <c:v>3.8493300000000696E-3</c:v>
                </c:pt>
                <c:pt idx="642">
                  <c:v>5.4178899999999999E-3</c:v>
                </c:pt>
                <c:pt idx="643">
                  <c:v>9.8164700000000268E-3</c:v>
                </c:pt>
                <c:pt idx="644">
                  <c:v>2.01502E-2</c:v>
                </c:pt>
                <c:pt idx="645">
                  <c:v>3.8904899999999999E-2</c:v>
                </c:pt>
                <c:pt idx="646">
                  <c:v>6.4782600000002008E-2</c:v>
                </c:pt>
                <c:pt idx="647">
                  <c:v>9.2263400000000009E-2</c:v>
                </c:pt>
                <c:pt idx="648">
                  <c:v>0.11874600000000129</c:v>
                </c:pt>
                <c:pt idx="649">
                  <c:v>0.14735899999999999</c:v>
                </c:pt>
                <c:pt idx="650">
                  <c:v>0.17772099999999999</c:v>
                </c:pt>
                <c:pt idx="651">
                  <c:v>0.20204300000000044</c:v>
                </c:pt>
                <c:pt idx="652">
                  <c:v>0.21265999999999999</c:v>
                </c:pt>
                <c:pt idx="653">
                  <c:v>0.20765500000000001</c:v>
                </c:pt>
                <c:pt idx="654">
                  <c:v>0.18996900000000413</c:v>
                </c:pt>
                <c:pt idx="655">
                  <c:v>0.16426700000000041</c:v>
                </c:pt>
                <c:pt idx="656">
                  <c:v>0.13485</c:v>
                </c:pt>
                <c:pt idx="657">
                  <c:v>0.10499699999999999</c:v>
                </c:pt>
                <c:pt idx="658">
                  <c:v>7.6802300000000004E-2</c:v>
                </c:pt>
                <c:pt idx="659">
                  <c:v>5.1552800000000003E-2</c:v>
                </c:pt>
                <c:pt idx="660">
                  <c:v>3.0429100000000011E-2</c:v>
                </c:pt>
                <c:pt idx="661">
                  <c:v>1.42519E-2</c:v>
                </c:pt>
                <c:pt idx="662">
                  <c:v>2.8537800000000436E-3</c:v>
                </c:pt>
                <c:pt idx="663">
                  <c:v>-4.52813E-3</c:v>
                </c:pt>
                <c:pt idx="664">
                  <c:v>-8.6170100000000013E-3</c:v>
                </c:pt>
                <c:pt idx="665">
                  <c:v>-9.9360100000000246E-3</c:v>
                </c:pt>
                <c:pt idx="666">
                  <c:v>-8.9188600000000007E-3</c:v>
                </c:pt>
                <c:pt idx="667">
                  <c:v>-5.9593700000001451E-3</c:v>
                </c:pt>
                <c:pt idx="668">
                  <c:v>-1.3873300000000041E-3</c:v>
                </c:pt>
                <c:pt idx="669">
                  <c:v>4.1865899999999996E-3</c:v>
                </c:pt>
              </c:numCache>
            </c:numRef>
          </c:yVal>
          <c:smooth val="1"/>
        </c:ser>
        <c:axId val="44692224"/>
        <c:axId val="44694144"/>
      </c:scatterChart>
      <c:valAx>
        <c:axId val="44692224"/>
        <c:scaling>
          <c:orientation val="minMax"/>
        </c:scaling>
        <c:axPos val="b"/>
        <c:title>
          <c:tx>
            <c:rich>
              <a:bodyPr/>
              <a:lstStyle/>
              <a:p>
                <a:pPr>
                  <a:defRPr lang="en-IE">
                    <a:latin typeface="Times New Roman" pitchFamily="18" charset="0"/>
                    <a:cs typeface="Times New Roman" pitchFamily="18" charset="0"/>
                  </a:defRPr>
                </a:pPr>
                <a:r>
                  <a:rPr lang="en-IE" sz="1200" dirty="0" smtClean="0">
                    <a:latin typeface="Times New Roman" pitchFamily="18" charset="0"/>
                    <a:cs typeface="Times New Roman" pitchFamily="18" charset="0"/>
                  </a:rPr>
                  <a:t>TIME IN SEC,</a:t>
                </a:r>
                <a:endParaRPr lang="en-IE" sz="1200" dirty="0">
                  <a:latin typeface="Times New Roman" pitchFamily="18" charset="0"/>
                  <a:cs typeface="Times New Roman" pitchFamily="18" charset="0"/>
                </a:endParaRPr>
              </a:p>
            </c:rich>
          </c:tx>
        </c:title>
        <c:numFmt formatCode="General" sourceLinked="1"/>
        <c:tickLblPos val="nextTo"/>
        <c:txPr>
          <a:bodyPr rot="0" vert="horz"/>
          <a:lstStyle/>
          <a:p>
            <a:pPr>
              <a:defRPr lang="en-IE" sz="1000" b="0" i="0" u="none" strike="noStrike" baseline="0">
                <a:solidFill>
                  <a:srgbClr val="000000"/>
                </a:solidFill>
                <a:latin typeface="Calibri"/>
                <a:ea typeface="Calibri"/>
                <a:cs typeface="Calibri"/>
              </a:defRPr>
            </a:pPr>
            <a:endParaRPr lang="en-US"/>
          </a:p>
        </c:txPr>
        <c:crossAx val="44694144"/>
        <c:crosses val="autoZero"/>
        <c:crossBetween val="midCat"/>
      </c:valAx>
      <c:valAx>
        <c:axId val="44694144"/>
        <c:scaling>
          <c:orientation val="minMax"/>
        </c:scaling>
        <c:axPos val="l"/>
        <c:majorGridlines/>
        <c:title>
          <c:tx>
            <c:rich>
              <a:bodyPr rot="-5400000" vert="horz"/>
              <a:lstStyle/>
              <a:p>
                <a:pPr>
                  <a:defRPr lang="en-IE"/>
                </a:pPr>
                <a:r>
                  <a:rPr lang="en-IE" b="0" dirty="0" smtClean="0"/>
                  <a:t>AMPLITUDE IN VOLTS</a:t>
                </a:r>
                <a:endParaRPr lang="en-IE" b="0" dirty="0"/>
              </a:p>
            </c:rich>
          </c:tx>
        </c:title>
        <c:numFmt formatCode="General" sourceLinked="1"/>
        <c:tickLblPos val="nextTo"/>
        <c:txPr>
          <a:bodyPr/>
          <a:lstStyle/>
          <a:p>
            <a:pPr>
              <a:defRPr lang="en-IE"/>
            </a:pPr>
            <a:endParaRPr lang="en-US"/>
          </a:p>
        </c:txPr>
        <c:crossAx val="44692224"/>
        <c:crosses val="autoZero"/>
        <c:crossBetween val="midCat"/>
      </c:valAx>
      <c:spPr>
        <a:solidFill>
          <a:schemeClr val="bg1"/>
        </a:solidFill>
      </c:spPr>
    </c:plotArea>
    <c:legend>
      <c:legendPos val="r"/>
      <c:layout>
        <c:manualLayout>
          <c:xMode val="edge"/>
          <c:yMode val="edge"/>
          <c:x val="0.82893576982122141"/>
          <c:y val="0.46522789834197581"/>
          <c:w val="0.17106423017877578"/>
          <c:h val="6.9442737340759494E-2"/>
        </c:manualLayout>
      </c:layout>
      <c:txPr>
        <a:bodyPr/>
        <a:lstStyle/>
        <a:p>
          <a:pPr>
            <a:defRPr lang="en-IE"/>
          </a:pPr>
          <a:endParaRPr lang="en-US"/>
        </a:p>
      </c:txPr>
    </c:legend>
    <c:plotVisOnly val="1"/>
    <c:dispBlanksAs val="gap"/>
  </c:chart>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n-IN"/>
  <c:chart>
    <c:title>
      <c:txPr>
        <a:bodyPr/>
        <a:lstStyle/>
        <a:p>
          <a:pPr>
            <a:defRPr lang="en-IE"/>
          </a:pPr>
          <a:endParaRPr lang="en-US"/>
        </a:p>
      </c:txPr>
    </c:title>
    <c:plotArea>
      <c:layout/>
      <c:scatterChart>
        <c:scatterStyle val="smoothMarker"/>
        <c:ser>
          <c:idx val="1"/>
          <c:order val="1"/>
          <c:tx>
            <c:strRef>
              <c:f>'raw ECG data'!$F$1</c:f>
            </c:strRef>
          </c:tx>
          <c:marker>
            <c:symbol val="none"/>
          </c:marker>
          <c:xVal>
            <c:numRef>
              <c:f>'raw ECG data'!$E$2:$E$947</c:f>
            </c:numRef>
          </c:xVal>
          <c:yVal>
            <c:numRef>
              <c:f>'raw ECG data'!$F$2:$F$947</c:f>
            </c:numRef>
          </c:yVal>
          <c:smooth val="1"/>
        </c:ser>
        <c:ser>
          <c:idx val="0"/>
          <c:order val="0"/>
          <c:tx>
            <c:strRef>
              <c:f>'raw ECG data'!$F$1</c:f>
              <c:strCache>
                <c:ptCount val="1"/>
                <c:pt idx="0">
                  <c:v>DT_0</c:v>
                </c:pt>
              </c:strCache>
            </c:strRef>
          </c:tx>
          <c:marker>
            <c:symbol val="none"/>
          </c:marker>
          <c:xVal>
            <c:numRef>
              <c:f>'raw ECG data'!$E$2:$E$947</c:f>
              <c:numCache>
                <c:formatCode>General</c:formatCode>
                <c:ptCount val="946"/>
                <c:pt idx="0">
                  <c:v>0</c:v>
                </c:pt>
                <c:pt idx="1">
                  <c:v>1.0000000000000041E-3</c:v>
                </c:pt>
                <c:pt idx="2">
                  <c:v>2.0000000000000052E-3</c:v>
                </c:pt>
                <c:pt idx="3">
                  <c:v>3.0000000000000092E-3</c:v>
                </c:pt>
                <c:pt idx="4">
                  <c:v>4.0000000000000114E-3</c:v>
                </c:pt>
                <c:pt idx="5">
                  <c:v>5.0000000000000114E-3</c:v>
                </c:pt>
                <c:pt idx="6">
                  <c:v>6.0000000000000114E-3</c:v>
                </c:pt>
                <c:pt idx="7">
                  <c:v>7.0000000000000114E-3</c:v>
                </c:pt>
                <c:pt idx="8">
                  <c:v>8.0000000000000227E-3</c:v>
                </c:pt>
                <c:pt idx="9">
                  <c:v>9.0000000000000028E-3</c:v>
                </c:pt>
                <c:pt idx="10">
                  <c:v>1.0000000000000005E-2</c:v>
                </c:pt>
                <c:pt idx="11">
                  <c:v>1.0999999999999998E-2</c:v>
                </c:pt>
                <c:pt idx="12">
                  <c:v>1.2E-2</c:v>
                </c:pt>
                <c:pt idx="13">
                  <c:v>1.2999999999999998E-2</c:v>
                </c:pt>
                <c:pt idx="14">
                  <c:v>1.4E-2</c:v>
                </c:pt>
                <c:pt idx="15">
                  <c:v>1.4999999999999998E-2</c:v>
                </c:pt>
                <c:pt idx="16">
                  <c:v>1.6000000000000021E-2</c:v>
                </c:pt>
                <c:pt idx="17">
                  <c:v>1.7000000000000001E-2</c:v>
                </c:pt>
                <c:pt idx="18">
                  <c:v>1.7999999999999999E-2</c:v>
                </c:pt>
                <c:pt idx="19">
                  <c:v>1.9000000000000315E-2</c:v>
                </c:pt>
                <c:pt idx="20">
                  <c:v>2.0000000000000011E-2</c:v>
                </c:pt>
                <c:pt idx="21">
                  <c:v>2.1000000000000012E-2</c:v>
                </c:pt>
                <c:pt idx="22">
                  <c:v>2.1999999999999999E-2</c:v>
                </c:pt>
                <c:pt idx="23">
                  <c:v>2.3E-2</c:v>
                </c:pt>
                <c:pt idx="24">
                  <c:v>2.4E-2</c:v>
                </c:pt>
                <c:pt idx="25">
                  <c:v>2.5000000000000001E-2</c:v>
                </c:pt>
                <c:pt idx="26">
                  <c:v>2.5999999999999999E-2</c:v>
                </c:pt>
                <c:pt idx="27">
                  <c:v>2.7000000000000256E-2</c:v>
                </c:pt>
                <c:pt idx="28">
                  <c:v>2.8000000000000001E-2</c:v>
                </c:pt>
                <c:pt idx="29">
                  <c:v>2.9000000000000001E-2</c:v>
                </c:pt>
                <c:pt idx="30">
                  <c:v>3.0000000000000002E-2</c:v>
                </c:pt>
                <c:pt idx="31">
                  <c:v>3.1000000000000052E-2</c:v>
                </c:pt>
                <c:pt idx="32">
                  <c:v>3.2000000000000042E-2</c:v>
                </c:pt>
                <c:pt idx="33">
                  <c:v>3.3000000000000002E-2</c:v>
                </c:pt>
                <c:pt idx="34">
                  <c:v>3.4000000000000002E-2</c:v>
                </c:pt>
                <c:pt idx="35">
                  <c:v>3.500000000000001E-2</c:v>
                </c:pt>
                <c:pt idx="36">
                  <c:v>3.5999999999999997E-2</c:v>
                </c:pt>
                <c:pt idx="37">
                  <c:v>3.6999999999999998E-2</c:v>
                </c:pt>
                <c:pt idx="38">
                  <c:v>3.7999999999999999E-2</c:v>
                </c:pt>
                <c:pt idx="39">
                  <c:v>3.9000000000000014E-2</c:v>
                </c:pt>
                <c:pt idx="40">
                  <c:v>4.0000000000000022E-2</c:v>
                </c:pt>
                <c:pt idx="41">
                  <c:v>4.1000000000000002E-2</c:v>
                </c:pt>
                <c:pt idx="42">
                  <c:v>4.2000000000000023E-2</c:v>
                </c:pt>
                <c:pt idx="43">
                  <c:v>4.3000000000000003E-2</c:v>
                </c:pt>
                <c:pt idx="44">
                  <c:v>4.3999999999999997E-2</c:v>
                </c:pt>
                <c:pt idx="45">
                  <c:v>4.5000000000000012E-2</c:v>
                </c:pt>
                <c:pt idx="46">
                  <c:v>4.5999999999999999E-2</c:v>
                </c:pt>
                <c:pt idx="47">
                  <c:v>4.7000000000000014E-2</c:v>
                </c:pt>
                <c:pt idx="48">
                  <c:v>4.8000000000000001E-2</c:v>
                </c:pt>
                <c:pt idx="49">
                  <c:v>4.9000000000000113E-2</c:v>
                </c:pt>
                <c:pt idx="50">
                  <c:v>0.05</c:v>
                </c:pt>
                <c:pt idx="51">
                  <c:v>5.1000000000000004E-2</c:v>
                </c:pt>
                <c:pt idx="52">
                  <c:v>5.1999999999999998E-2</c:v>
                </c:pt>
                <c:pt idx="53">
                  <c:v>5.3000000000000012E-2</c:v>
                </c:pt>
                <c:pt idx="54">
                  <c:v>5.3999999999999999E-2</c:v>
                </c:pt>
                <c:pt idx="55">
                  <c:v>5.5000000000000014E-2</c:v>
                </c:pt>
                <c:pt idx="56">
                  <c:v>5.6000000000000001E-2</c:v>
                </c:pt>
                <c:pt idx="57">
                  <c:v>5.7000000000000023E-2</c:v>
                </c:pt>
                <c:pt idx="58">
                  <c:v>5.8000000000000003E-2</c:v>
                </c:pt>
                <c:pt idx="59">
                  <c:v>5.9000000000000434E-2</c:v>
                </c:pt>
                <c:pt idx="60">
                  <c:v>6.0000000000000032E-2</c:v>
                </c:pt>
                <c:pt idx="61">
                  <c:v>6.1000000000000013E-2</c:v>
                </c:pt>
                <c:pt idx="62">
                  <c:v>6.2000000000000034E-2</c:v>
                </c:pt>
                <c:pt idx="63">
                  <c:v>6.3E-2</c:v>
                </c:pt>
                <c:pt idx="64">
                  <c:v>6.4000000000000112E-2</c:v>
                </c:pt>
                <c:pt idx="65">
                  <c:v>6.5000000000000002E-2</c:v>
                </c:pt>
                <c:pt idx="66">
                  <c:v>6.6000000000000003E-2</c:v>
                </c:pt>
                <c:pt idx="67">
                  <c:v>6.7000000000000004E-2</c:v>
                </c:pt>
                <c:pt idx="68">
                  <c:v>6.8000000000000019E-2</c:v>
                </c:pt>
                <c:pt idx="69">
                  <c:v>6.9000000000000034E-2</c:v>
                </c:pt>
                <c:pt idx="70">
                  <c:v>7.0000000000000021E-2</c:v>
                </c:pt>
                <c:pt idx="71">
                  <c:v>7.0999999999999994E-2</c:v>
                </c:pt>
                <c:pt idx="72">
                  <c:v>7.1999999999999995E-2</c:v>
                </c:pt>
                <c:pt idx="73">
                  <c:v>7.3000000000000009E-2</c:v>
                </c:pt>
                <c:pt idx="74">
                  <c:v>7.3999999999999996E-2</c:v>
                </c:pt>
                <c:pt idx="75">
                  <c:v>7.5000000000000011E-2</c:v>
                </c:pt>
                <c:pt idx="76">
                  <c:v>7.5999999999999998E-2</c:v>
                </c:pt>
                <c:pt idx="77">
                  <c:v>7.6999999999999999E-2</c:v>
                </c:pt>
                <c:pt idx="78">
                  <c:v>7.8000000000000014E-2</c:v>
                </c:pt>
                <c:pt idx="79">
                  <c:v>7.9000000000000514E-2</c:v>
                </c:pt>
                <c:pt idx="80">
                  <c:v>8.0000000000000043E-2</c:v>
                </c:pt>
                <c:pt idx="81">
                  <c:v>8.1000000000000003E-2</c:v>
                </c:pt>
                <c:pt idx="82">
                  <c:v>8.2000000000000003E-2</c:v>
                </c:pt>
                <c:pt idx="83">
                  <c:v>8.3000000000000046E-2</c:v>
                </c:pt>
                <c:pt idx="84">
                  <c:v>8.4000000000000047E-2</c:v>
                </c:pt>
                <c:pt idx="85">
                  <c:v>8.5000000000000006E-2</c:v>
                </c:pt>
                <c:pt idx="86">
                  <c:v>8.6000000000000021E-2</c:v>
                </c:pt>
                <c:pt idx="87">
                  <c:v>8.7000000000000022E-2</c:v>
                </c:pt>
                <c:pt idx="88">
                  <c:v>8.8000000000000064E-2</c:v>
                </c:pt>
                <c:pt idx="89">
                  <c:v>8.9000000000000065E-2</c:v>
                </c:pt>
                <c:pt idx="90">
                  <c:v>9.0000000000000024E-2</c:v>
                </c:pt>
                <c:pt idx="91">
                  <c:v>9.1000000000000025E-2</c:v>
                </c:pt>
                <c:pt idx="92">
                  <c:v>9.2000000000000026E-2</c:v>
                </c:pt>
                <c:pt idx="93">
                  <c:v>9.3000000000000208E-2</c:v>
                </c:pt>
                <c:pt idx="94">
                  <c:v>9.4000000000000028E-2</c:v>
                </c:pt>
                <c:pt idx="95">
                  <c:v>9.5000000000000043E-2</c:v>
                </c:pt>
                <c:pt idx="96">
                  <c:v>9.6000000000000002E-2</c:v>
                </c:pt>
                <c:pt idx="97">
                  <c:v>9.7000000000000003E-2</c:v>
                </c:pt>
                <c:pt idx="98">
                  <c:v>9.8000000000000226E-2</c:v>
                </c:pt>
                <c:pt idx="99">
                  <c:v>9.9000000000000046E-2</c:v>
                </c:pt>
                <c:pt idx="100">
                  <c:v>0.1</c:v>
                </c:pt>
                <c:pt idx="101">
                  <c:v>0.10100000000000002</c:v>
                </c:pt>
                <c:pt idx="102">
                  <c:v>0.10199999999999998</c:v>
                </c:pt>
                <c:pt idx="103">
                  <c:v>0.10299999999999998</c:v>
                </c:pt>
                <c:pt idx="104">
                  <c:v>0.10400000000000002</c:v>
                </c:pt>
                <c:pt idx="105">
                  <c:v>0.10500000000000002</c:v>
                </c:pt>
                <c:pt idx="106">
                  <c:v>0.10600000000000002</c:v>
                </c:pt>
                <c:pt idx="107">
                  <c:v>0.10700000000000012</c:v>
                </c:pt>
                <c:pt idx="108">
                  <c:v>0.10800000000000012</c:v>
                </c:pt>
                <c:pt idx="109">
                  <c:v>0.10900000000000012</c:v>
                </c:pt>
                <c:pt idx="110">
                  <c:v>0.11</c:v>
                </c:pt>
                <c:pt idx="111">
                  <c:v>0.111</c:v>
                </c:pt>
                <c:pt idx="112">
                  <c:v>0.112</c:v>
                </c:pt>
                <c:pt idx="113">
                  <c:v>0.113</c:v>
                </c:pt>
                <c:pt idx="114">
                  <c:v>0.114</c:v>
                </c:pt>
                <c:pt idx="115">
                  <c:v>0.115</c:v>
                </c:pt>
                <c:pt idx="116">
                  <c:v>0.11600000000000002</c:v>
                </c:pt>
                <c:pt idx="117">
                  <c:v>0.11700000000000002</c:v>
                </c:pt>
                <c:pt idx="118">
                  <c:v>0.11799999999999998</c:v>
                </c:pt>
                <c:pt idx="119">
                  <c:v>0.11899999999999998</c:v>
                </c:pt>
                <c:pt idx="120">
                  <c:v>0.12000000000000002</c:v>
                </c:pt>
                <c:pt idx="121">
                  <c:v>0.12100000000000002</c:v>
                </c:pt>
                <c:pt idx="122">
                  <c:v>0.12200000000000009</c:v>
                </c:pt>
                <c:pt idx="123">
                  <c:v>0.12300000000000012</c:v>
                </c:pt>
                <c:pt idx="124">
                  <c:v>0.12400000000000012</c:v>
                </c:pt>
                <c:pt idx="125">
                  <c:v>0.125</c:v>
                </c:pt>
                <c:pt idx="126">
                  <c:v>0.126</c:v>
                </c:pt>
                <c:pt idx="127">
                  <c:v>0.127</c:v>
                </c:pt>
                <c:pt idx="128">
                  <c:v>0.128</c:v>
                </c:pt>
                <c:pt idx="129">
                  <c:v>0.129</c:v>
                </c:pt>
                <c:pt idx="130">
                  <c:v>0.13</c:v>
                </c:pt>
                <c:pt idx="131">
                  <c:v>0.13100000000000001</c:v>
                </c:pt>
                <c:pt idx="132">
                  <c:v>0.13200000000000001</c:v>
                </c:pt>
                <c:pt idx="133">
                  <c:v>0.13300000000000001</c:v>
                </c:pt>
                <c:pt idx="134">
                  <c:v>0.13400000000000001</c:v>
                </c:pt>
                <c:pt idx="135">
                  <c:v>0.13500000000000001</c:v>
                </c:pt>
                <c:pt idx="136">
                  <c:v>0.13600000000000001</c:v>
                </c:pt>
                <c:pt idx="137">
                  <c:v>0.13700000000000001</c:v>
                </c:pt>
                <c:pt idx="138">
                  <c:v>0.13800000000000001</c:v>
                </c:pt>
                <c:pt idx="139">
                  <c:v>0.13900000000000001</c:v>
                </c:pt>
                <c:pt idx="140">
                  <c:v>0.14000000000000001</c:v>
                </c:pt>
                <c:pt idx="141">
                  <c:v>0.14100000000000001</c:v>
                </c:pt>
                <c:pt idx="142">
                  <c:v>0.14200000000000004</c:v>
                </c:pt>
                <c:pt idx="143">
                  <c:v>0.14300000000000004</c:v>
                </c:pt>
                <c:pt idx="144">
                  <c:v>0.14400000000000004</c:v>
                </c:pt>
                <c:pt idx="145">
                  <c:v>0.14500000000000021</c:v>
                </c:pt>
                <c:pt idx="146">
                  <c:v>0.14600000000000021</c:v>
                </c:pt>
                <c:pt idx="147">
                  <c:v>0.14700000000000021</c:v>
                </c:pt>
                <c:pt idx="148">
                  <c:v>0.14800000000000021</c:v>
                </c:pt>
                <c:pt idx="149">
                  <c:v>0.14900000000000024</c:v>
                </c:pt>
                <c:pt idx="150">
                  <c:v>0.15000000000000024</c:v>
                </c:pt>
                <c:pt idx="151">
                  <c:v>0.15100000000000041</c:v>
                </c:pt>
                <c:pt idx="152">
                  <c:v>0.15200000000000041</c:v>
                </c:pt>
                <c:pt idx="153">
                  <c:v>0.15300000000000041</c:v>
                </c:pt>
                <c:pt idx="154">
                  <c:v>0.15400000000000041</c:v>
                </c:pt>
                <c:pt idx="155">
                  <c:v>0.15500000000000044</c:v>
                </c:pt>
                <c:pt idx="156">
                  <c:v>0.15600000000000044</c:v>
                </c:pt>
                <c:pt idx="157">
                  <c:v>0.15700000000000044</c:v>
                </c:pt>
                <c:pt idx="158">
                  <c:v>0.15800000000000144</c:v>
                </c:pt>
                <c:pt idx="159">
                  <c:v>0.15900000000000244</c:v>
                </c:pt>
                <c:pt idx="160">
                  <c:v>0.16</c:v>
                </c:pt>
                <c:pt idx="161">
                  <c:v>0.161</c:v>
                </c:pt>
                <c:pt idx="162">
                  <c:v>0.16200000000000001</c:v>
                </c:pt>
                <c:pt idx="163">
                  <c:v>0.16300000000000001</c:v>
                </c:pt>
                <c:pt idx="164">
                  <c:v>0.16400000000000001</c:v>
                </c:pt>
                <c:pt idx="165">
                  <c:v>0.16500000000000001</c:v>
                </c:pt>
                <c:pt idx="166">
                  <c:v>0.16600000000000001</c:v>
                </c:pt>
                <c:pt idx="167">
                  <c:v>0.16700000000000001</c:v>
                </c:pt>
                <c:pt idx="168">
                  <c:v>0.16800000000000001</c:v>
                </c:pt>
                <c:pt idx="169">
                  <c:v>0.16900000000000001</c:v>
                </c:pt>
                <c:pt idx="170">
                  <c:v>0.17</c:v>
                </c:pt>
                <c:pt idx="171">
                  <c:v>0.17100000000000001</c:v>
                </c:pt>
                <c:pt idx="172">
                  <c:v>0.17200000000000001</c:v>
                </c:pt>
                <c:pt idx="173">
                  <c:v>0.17300000000000001</c:v>
                </c:pt>
                <c:pt idx="174">
                  <c:v>0.17400000000000004</c:v>
                </c:pt>
                <c:pt idx="175">
                  <c:v>0.17500000000000004</c:v>
                </c:pt>
                <c:pt idx="176">
                  <c:v>0.17600000000000021</c:v>
                </c:pt>
                <c:pt idx="177">
                  <c:v>0.17700000000000021</c:v>
                </c:pt>
                <c:pt idx="178">
                  <c:v>0.17800000000000021</c:v>
                </c:pt>
                <c:pt idx="179">
                  <c:v>0.17900000000000021</c:v>
                </c:pt>
                <c:pt idx="180">
                  <c:v>0.18000000000000024</c:v>
                </c:pt>
                <c:pt idx="181">
                  <c:v>0.18100000000000024</c:v>
                </c:pt>
                <c:pt idx="182">
                  <c:v>0.18200000000000024</c:v>
                </c:pt>
                <c:pt idx="183">
                  <c:v>0.18300000000000041</c:v>
                </c:pt>
                <c:pt idx="184">
                  <c:v>0.18400000000000041</c:v>
                </c:pt>
                <c:pt idx="185">
                  <c:v>0.18500000000000041</c:v>
                </c:pt>
                <c:pt idx="186">
                  <c:v>0.18600000000000044</c:v>
                </c:pt>
                <c:pt idx="187">
                  <c:v>0.18700000000000044</c:v>
                </c:pt>
                <c:pt idx="188">
                  <c:v>0.18800000000000044</c:v>
                </c:pt>
                <c:pt idx="189">
                  <c:v>0.18900000000000144</c:v>
                </c:pt>
                <c:pt idx="190">
                  <c:v>0.19</c:v>
                </c:pt>
                <c:pt idx="191">
                  <c:v>0.191</c:v>
                </c:pt>
                <c:pt idx="192">
                  <c:v>0.192</c:v>
                </c:pt>
                <c:pt idx="193">
                  <c:v>0.193</c:v>
                </c:pt>
                <c:pt idx="194">
                  <c:v>0.19400000000000001</c:v>
                </c:pt>
                <c:pt idx="195">
                  <c:v>0.19500000000000001</c:v>
                </c:pt>
                <c:pt idx="196">
                  <c:v>0.19600000000000001</c:v>
                </c:pt>
                <c:pt idx="197">
                  <c:v>0.19700000000000001</c:v>
                </c:pt>
                <c:pt idx="198">
                  <c:v>0.19800000000000001</c:v>
                </c:pt>
                <c:pt idx="199">
                  <c:v>0.19900000000000001</c:v>
                </c:pt>
                <c:pt idx="200">
                  <c:v>0.2</c:v>
                </c:pt>
                <c:pt idx="201">
                  <c:v>0.20100000000000001</c:v>
                </c:pt>
                <c:pt idx="202">
                  <c:v>0.20200000000000001</c:v>
                </c:pt>
                <c:pt idx="203">
                  <c:v>0.20300000000000001</c:v>
                </c:pt>
                <c:pt idx="204">
                  <c:v>0.20400000000000001</c:v>
                </c:pt>
                <c:pt idx="205">
                  <c:v>0.20500000000000004</c:v>
                </c:pt>
                <c:pt idx="206">
                  <c:v>0.20600000000000004</c:v>
                </c:pt>
                <c:pt idx="207">
                  <c:v>0.20700000000000021</c:v>
                </c:pt>
                <c:pt idx="208">
                  <c:v>0.20800000000000021</c:v>
                </c:pt>
                <c:pt idx="209">
                  <c:v>0.20900000000000021</c:v>
                </c:pt>
                <c:pt idx="210">
                  <c:v>0.21000000000000021</c:v>
                </c:pt>
                <c:pt idx="211">
                  <c:v>0.21100000000000024</c:v>
                </c:pt>
                <c:pt idx="212">
                  <c:v>0.21200000000000024</c:v>
                </c:pt>
                <c:pt idx="213">
                  <c:v>0.21300000000000024</c:v>
                </c:pt>
                <c:pt idx="214">
                  <c:v>0.21400000000000041</c:v>
                </c:pt>
                <c:pt idx="215">
                  <c:v>0.21500000000000041</c:v>
                </c:pt>
                <c:pt idx="216">
                  <c:v>0.21600000000000041</c:v>
                </c:pt>
                <c:pt idx="217">
                  <c:v>0.21700000000000041</c:v>
                </c:pt>
                <c:pt idx="218">
                  <c:v>0.21800000000000044</c:v>
                </c:pt>
                <c:pt idx="219">
                  <c:v>0.21900000000000044</c:v>
                </c:pt>
                <c:pt idx="220">
                  <c:v>0.22</c:v>
                </c:pt>
                <c:pt idx="221">
                  <c:v>0.221</c:v>
                </c:pt>
                <c:pt idx="222">
                  <c:v>0.222</c:v>
                </c:pt>
                <c:pt idx="223">
                  <c:v>0.223</c:v>
                </c:pt>
                <c:pt idx="224">
                  <c:v>0.224</c:v>
                </c:pt>
                <c:pt idx="225">
                  <c:v>0.22500000000000001</c:v>
                </c:pt>
                <c:pt idx="226">
                  <c:v>0.22600000000000001</c:v>
                </c:pt>
                <c:pt idx="227">
                  <c:v>0.22700000000000001</c:v>
                </c:pt>
                <c:pt idx="228">
                  <c:v>0.22800000000000001</c:v>
                </c:pt>
                <c:pt idx="229">
                  <c:v>0.22900000000000001</c:v>
                </c:pt>
                <c:pt idx="230">
                  <c:v>0.23</c:v>
                </c:pt>
                <c:pt idx="231">
                  <c:v>0.23100000000000001</c:v>
                </c:pt>
                <c:pt idx="232">
                  <c:v>0.23200000000000001</c:v>
                </c:pt>
                <c:pt idx="233">
                  <c:v>0.23300000000000001</c:v>
                </c:pt>
                <c:pt idx="234">
                  <c:v>0.23400000000000001</c:v>
                </c:pt>
                <c:pt idx="235">
                  <c:v>0.23500000000000001</c:v>
                </c:pt>
                <c:pt idx="236">
                  <c:v>0.23600000000000004</c:v>
                </c:pt>
                <c:pt idx="237">
                  <c:v>0.23700000000000004</c:v>
                </c:pt>
                <c:pt idx="238">
                  <c:v>0.23800000000000004</c:v>
                </c:pt>
                <c:pt idx="239">
                  <c:v>0.23900000000000021</c:v>
                </c:pt>
                <c:pt idx="240">
                  <c:v>0.24000000000000021</c:v>
                </c:pt>
                <c:pt idx="241">
                  <c:v>0.24100000000000021</c:v>
                </c:pt>
                <c:pt idx="242">
                  <c:v>0.24200000000000021</c:v>
                </c:pt>
                <c:pt idx="243">
                  <c:v>0.24300000000000024</c:v>
                </c:pt>
                <c:pt idx="244">
                  <c:v>0.24400000000000024</c:v>
                </c:pt>
                <c:pt idx="245">
                  <c:v>0.24500000000000041</c:v>
                </c:pt>
                <c:pt idx="246">
                  <c:v>0.24600000000000041</c:v>
                </c:pt>
                <c:pt idx="247">
                  <c:v>0.24700000000000041</c:v>
                </c:pt>
                <c:pt idx="248">
                  <c:v>0.24800000000000041</c:v>
                </c:pt>
                <c:pt idx="249">
                  <c:v>0.24900000000000044</c:v>
                </c:pt>
                <c:pt idx="250">
                  <c:v>0.25</c:v>
                </c:pt>
                <c:pt idx="251">
                  <c:v>0.251</c:v>
                </c:pt>
                <c:pt idx="252">
                  <c:v>0.252</c:v>
                </c:pt>
                <c:pt idx="253">
                  <c:v>0.253</c:v>
                </c:pt>
                <c:pt idx="254">
                  <c:v>0.254</c:v>
                </c:pt>
                <c:pt idx="255">
                  <c:v>0.255</c:v>
                </c:pt>
                <c:pt idx="256">
                  <c:v>0.25600000000000001</c:v>
                </c:pt>
                <c:pt idx="257">
                  <c:v>0.25700000000000001</c:v>
                </c:pt>
                <c:pt idx="258">
                  <c:v>0.25800000000000001</c:v>
                </c:pt>
                <c:pt idx="259">
                  <c:v>0.25900000000000001</c:v>
                </c:pt>
                <c:pt idx="260">
                  <c:v>0.26</c:v>
                </c:pt>
                <c:pt idx="261">
                  <c:v>0.26100000000000001</c:v>
                </c:pt>
                <c:pt idx="262">
                  <c:v>0.26200000000000001</c:v>
                </c:pt>
                <c:pt idx="263">
                  <c:v>0.26300000000000001</c:v>
                </c:pt>
                <c:pt idx="264">
                  <c:v>0.26400000000000001</c:v>
                </c:pt>
                <c:pt idx="265">
                  <c:v>0.26500000000000001</c:v>
                </c:pt>
                <c:pt idx="266">
                  <c:v>0.26600000000000001</c:v>
                </c:pt>
                <c:pt idx="267">
                  <c:v>0.26700000000000002</c:v>
                </c:pt>
                <c:pt idx="268">
                  <c:v>0.26800000000000002</c:v>
                </c:pt>
                <c:pt idx="269">
                  <c:v>0.26900000000000002</c:v>
                </c:pt>
                <c:pt idx="270">
                  <c:v>0.27</c:v>
                </c:pt>
                <c:pt idx="271">
                  <c:v>0.27100000000000002</c:v>
                </c:pt>
                <c:pt idx="272">
                  <c:v>0.27200000000000002</c:v>
                </c:pt>
                <c:pt idx="273">
                  <c:v>0.27300000000000002</c:v>
                </c:pt>
                <c:pt idx="274">
                  <c:v>0.27400000000000002</c:v>
                </c:pt>
                <c:pt idx="275">
                  <c:v>0.27500000000000002</c:v>
                </c:pt>
                <c:pt idx="276">
                  <c:v>0.27600000000000002</c:v>
                </c:pt>
                <c:pt idx="277">
                  <c:v>0.27700000000000002</c:v>
                </c:pt>
                <c:pt idx="278">
                  <c:v>0.27800000000000002</c:v>
                </c:pt>
                <c:pt idx="279">
                  <c:v>0.27900000000000008</c:v>
                </c:pt>
                <c:pt idx="280">
                  <c:v>0.28000000000000008</c:v>
                </c:pt>
                <c:pt idx="281">
                  <c:v>0.28100000000000008</c:v>
                </c:pt>
                <c:pt idx="282">
                  <c:v>0.28200000000000008</c:v>
                </c:pt>
                <c:pt idx="283">
                  <c:v>0.28300000000000008</c:v>
                </c:pt>
                <c:pt idx="284">
                  <c:v>0.28400000000000031</c:v>
                </c:pt>
                <c:pt idx="285">
                  <c:v>0.28500000000000031</c:v>
                </c:pt>
                <c:pt idx="286">
                  <c:v>0.28600000000000031</c:v>
                </c:pt>
                <c:pt idx="287">
                  <c:v>0.28700000000000031</c:v>
                </c:pt>
                <c:pt idx="288">
                  <c:v>0.28800000000000031</c:v>
                </c:pt>
                <c:pt idx="289">
                  <c:v>0.28900000000000031</c:v>
                </c:pt>
                <c:pt idx="290">
                  <c:v>0.29000000000000031</c:v>
                </c:pt>
                <c:pt idx="291">
                  <c:v>0.29100000000000031</c:v>
                </c:pt>
                <c:pt idx="292">
                  <c:v>0.29200000000000031</c:v>
                </c:pt>
                <c:pt idx="293">
                  <c:v>0.29300000000000032</c:v>
                </c:pt>
                <c:pt idx="294">
                  <c:v>0.29400000000000032</c:v>
                </c:pt>
                <c:pt idx="295">
                  <c:v>0.29500000000000032</c:v>
                </c:pt>
                <c:pt idx="296">
                  <c:v>0.29600000000000032</c:v>
                </c:pt>
                <c:pt idx="297">
                  <c:v>0.29700000000000032</c:v>
                </c:pt>
                <c:pt idx="298">
                  <c:v>0.29800000000000032</c:v>
                </c:pt>
                <c:pt idx="299">
                  <c:v>0.29900000000000032</c:v>
                </c:pt>
                <c:pt idx="300">
                  <c:v>0.30000000000000032</c:v>
                </c:pt>
                <c:pt idx="301">
                  <c:v>0.30100000000000032</c:v>
                </c:pt>
                <c:pt idx="302">
                  <c:v>0.30200000000000032</c:v>
                </c:pt>
                <c:pt idx="303">
                  <c:v>0.30300000000000032</c:v>
                </c:pt>
                <c:pt idx="304">
                  <c:v>0.30400000000000038</c:v>
                </c:pt>
                <c:pt idx="305">
                  <c:v>0.30500000000000038</c:v>
                </c:pt>
                <c:pt idx="306">
                  <c:v>0.30600000000000038</c:v>
                </c:pt>
                <c:pt idx="307">
                  <c:v>0.30700000000000038</c:v>
                </c:pt>
                <c:pt idx="308">
                  <c:v>0.30800000000000038</c:v>
                </c:pt>
                <c:pt idx="309">
                  <c:v>0.30900000000000138</c:v>
                </c:pt>
                <c:pt idx="310">
                  <c:v>0.31000000000000238</c:v>
                </c:pt>
                <c:pt idx="311">
                  <c:v>0.31100000000000338</c:v>
                </c:pt>
                <c:pt idx="312">
                  <c:v>0.31200000000000438</c:v>
                </c:pt>
                <c:pt idx="313">
                  <c:v>0.31300000000000483</c:v>
                </c:pt>
                <c:pt idx="314">
                  <c:v>0.31400000000000483</c:v>
                </c:pt>
                <c:pt idx="315">
                  <c:v>0.31500000000000483</c:v>
                </c:pt>
                <c:pt idx="316">
                  <c:v>0.31600000000000489</c:v>
                </c:pt>
                <c:pt idx="317">
                  <c:v>0.317000000000005</c:v>
                </c:pt>
                <c:pt idx="318">
                  <c:v>0.31800000000000511</c:v>
                </c:pt>
                <c:pt idx="319">
                  <c:v>0.31900000000000528</c:v>
                </c:pt>
                <c:pt idx="320">
                  <c:v>0.32000000000000539</c:v>
                </c:pt>
                <c:pt idx="321">
                  <c:v>0.32100000000000545</c:v>
                </c:pt>
                <c:pt idx="322">
                  <c:v>0.32200000000000545</c:v>
                </c:pt>
                <c:pt idx="323">
                  <c:v>0.32300000000000545</c:v>
                </c:pt>
                <c:pt idx="324">
                  <c:v>0.32400000000000545</c:v>
                </c:pt>
                <c:pt idx="325">
                  <c:v>0.32500000000000545</c:v>
                </c:pt>
                <c:pt idx="326">
                  <c:v>0.32600000000000545</c:v>
                </c:pt>
                <c:pt idx="327">
                  <c:v>0.32700000000000545</c:v>
                </c:pt>
                <c:pt idx="328">
                  <c:v>0.32800000000000545</c:v>
                </c:pt>
                <c:pt idx="329">
                  <c:v>0.32900000000000557</c:v>
                </c:pt>
                <c:pt idx="330">
                  <c:v>0.33000000000000568</c:v>
                </c:pt>
                <c:pt idx="331">
                  <c:v>0.3310000000000059</c:v>
                </c:pt>
                <c:pt idx="332">
                  <c:v>0.33200000000000601</c:v>
                </c:pt>
                <c:pt idx="333">
                  <c:v>0.33300000000000612</c:v>
                </c:pt>
                <c:pt idx="334">
                  <c:v>0.33400000000000624</c:v>
                </c:pt>
                <c:pt idx="335">
                  <c:v>0.33500000000000624</c:v>
                </c:pt>
                <c:pt idx="336">
                  <c:v>0.33600000000000624</c:v>
                </c:pt>
                <c:pt idx="337">
                  <c:v>0.33700000000000624</c:v>
                </c:pt>
                <c:pt idx="338">
                  <c:v>0.33800000000000624</c:v>
                </c:pt>
                <c:pt idx="339">
                  <c:v>0.33900000000000624</c:v>
                </c:pt>
                <c:pt idx="340">
                  <c:v>0.34</c:v>
                </c:pt>
                <c:pt idx="341">
                  <c:v>0.34100000000000008</c:v>
                </c:pt>
                <c:pt idx="342">
                  <c:v>0.34200000000000008</c:v>
                </c:pt>
                <c:pt idx="343">
                  <c:v>0.34300000000000008</c:v>
                </c:pt>
                <c:pt idx="344">
                  <c:v>0.34400000000000008</c:v>
                </c:pt>
                <c:pt idx="345">
                  <c:v>0.34500000000000008</c:v>
                </c:pt>
                <c:pt idx="346">
                  <c:v>0.34600000000000031</c:v>
                </c:pt>
                <c:pt idx="347">
                  <c:v>0.34700000000000031</c:v>
                </c:pt>
                <c:pt idx="348">
                  <c:v>0.34800000000000031</c:v>
                </c:pt>
                <c:pt idx="349">
                  <c:v>0.34900000000000031</c:v>
                </c:pt>
                <c:pt idx="350">
                  <c:v>0.35000000000000031</c:v>
                </c:pt>
                <c:pt idx="351">
                  <c:v>0.35100000000000031</c:v>
                </c:pt>
                <c:pt idx="352">
                  <c:v>0.35200000000000031</c:v>
                </c:pt>
                <c:pt idx="353">
                  <c:v>0.35300000000000031</c:v>
                </c:pt>
                <c:pt idx="354">
                  <c:v>0.35400000000000031</c:v>
                </c:pt>
                <c:pt idx="355">
                  <c:v>0.35500000000000032</c:v>
                </c:pt>
                <c:pt idx="356">
                  <c:v>0.35600000000000032</c:v>
                </c:pt>
                <c:pt idx="357">
                  <c:v>0.35700000000000032</c:v>
                </c:pt>
                <c:pt idx="358">
                  <c:v>0.35800000000000032</c:v>
                </c:pt>
                <c:pt idx="359">
                  <c:v>0.35900000000000032</c:v>
                </c:pt>
                <c:pt idx="360">
                  <c:v>0.36000000000000032</c:v>
                </c:pt>
                <c:pt idx="361">
                  <c:v>0.36100000000000032</c:v>
                </c:pt>
                <c:pt idx="362">
                  <c:v>0.36200000000000032</c:v>
                </c:pt>
                <c:pt idx="363">
                  <c:v>0.36300000000000032</c:v>
                </c:pt>
                <c:pt idx="364">
                  <c:v>0.36400000000000032</c:v>
                </c:pt>
                <c:pt idx="365">
                  <c:v>0.36500000000000032</c:v>
                </c:pt>
                <c:pt idx="366">
                  <c:v>0.36600000000000038</c:v>
                </c:pt>
                <c:pt idx="367">
                  <c:v>0.36700000000000038</c:v>
                </c:pt>
                <c:pt idx="368">
                  <c:v>0.36800000000000038</c:v>
                </c:pt>
                <c:pt idx="369">
                  <c:v>0.36900000000000038</c:v>
                </c:pt>
                <c:pt idx="370">
                  <c:v>0.37000000000000038</c:v>
                </c:pt>
                <c:pt idx="371">
                  <c:v>0.37100000000000088</c:v>
                </c:pt>
                <c:pt idx="372">
                  <c:v>0.37200000000000188</c:v>
                </c:pt>
                <c:pt idx="373">
                  <c:v>0.37300000000000288</c:v>
                </c:pt>
                <c:pt idx="374">
                  <c:v>0.37400000000000388</c:v>
                </c:pt>
                <c:pt idx="375">
                  <c:v>0.37500000000000483</c:v>
                </c:pt>
                <c:pt idx="376">
                  <c:v>0.37600000000000483</c:v>
                </c:pt>
                <c:pt idx="377">
                  <c:v>0.37700000000000483</c:v>
                </c:pt>
                <c:pt idx="378">
                  <c:v>0.37800000000000483</c:v>
                </c:pt>
                <c:pt idx="379">
                  <c:v>0.37900000000000494</c:v>
                </c:pt>
                <c:pt idx="380">
                  <c:v>0.38000000000000506</c:v>
                </c:pt>
                <c:pt idx="381">
                  <c:v>0.38100000000000517</c:v>
                </c:pt>
                <c:pt idx="382">
                  <c:v>0.38200000000000534</c:v>
                </c:pt>
                <c:pt idx="383">
                  <c:v>0.38300000000000545</c:v>
                </c:pt>
                <c:pt idx="384">
                  <c:v>0.38400000000000545</c:v>
                </c:pt>
                <c:pt idx="385">
                  <c:v>0.38500000000000545</c:v>
                </c:pt>
                <c:pt idx="386">
                  <c:v>0.38600000000000545</c:v>
                </c:pt>
                <c:pt idx="387">
                  <c:v>0.38700000000000545</c:v>
                </c:pt>
                <c:pt idx="388">
                  <c:v>0.38800000000000545</c:v>
                </c:pt>
                <c:pt idx="389">
                  <c:v>0.38900000000000545</c:v>
                </c:pt>
                <c:pt idx="390">
                  <c:v>0.39000000000000545</c:v>
                </c:pt>
                <c:pt idx="391">
                  <c:v>0.39100000000000551</c:v>
                </c:pt>
                <c:pt idx="392">
                  <c:v>0.39200000000000562</c:v>
                </c:pt>
                <c:pt idx="393">
                  <c:v>0.39300000000000584</c:v>
                </c:pt>
                <c:pt idx="394">
                  <c:v>0.39400000000000596</c:v>
                </c:pt>
                <c:pt idx="395">
                  <c:v>0.39500000000000607</c:v>
                </c:pt>
                <c:pt idx="396">
                  <c:v>0.39600000000000618</c:v>
                </c:pt>
                <c:pt idx="397">
                  <c:v>0.39700000000000624</c:v>
                </c:pt>
                <c:pt idx="398">
                  <c:v>0.39800000000000624</c:v>
                </c:pt>
                <c:pt idx="399">
                  <c:v>0.39900000000000624</c:v>
                </c:pt>
                <c:pt idx="400">
                  <c:v>0.4</c:v>
                </c:pt>
                <c:pt idx="401">
                  <c:v>0.40100000000000002</c:v>
                </c:pt>
                <c:pt idx="402">
                  <c:v>0.40200000000000002</c:v>
                </c:pt>
                <c:pt idx="403">
                  <c:v>0.40300000000000002</c:v>
                </c:pt>
                <c:pt idx="404">
                  <c:v>0.40400000000000008</c:v>
                </c:pt>
                <c:pt idx="405">
                  <c:v>0.40500000000000008</c:v>
                </c:pt>
                <c:pt idx="406">
                  <c:v>0.40600000000000008</c:v>
                </c:pt>
                <c:pt idx="407">
                  <c:v>0.40700000000000008</c:v>
                </c:pt>
                <c:pt idx="408">
                  <c:v>0.40800000000000008</c:v>
                </c:pt>
                <c:pt idx="409">
                  <c:v>0.40900000000000031</c:v>
                </c:pt>
                <c:pt idx="410">
                  <c:v>0.41000000000000031</c:v>
                </c:pt>
                <c:pt idx="411">
                  <c:v>0.41100000000000031</c:v>
                </c:pt>
                <c:pt idx="412">
                  <c:v>0.41200000000000031</c:v>
                </c:pt>
                <c:pt idx="413">
                  <c:v>0.41300000000000031</c:v>
                </c:pt>
                <c:pt idx="414">
                  <c:v>0.41400000000000031</c:v>
                </c:pt>
                <c:pt idx="415">
                  <c:v>0.41500000000000031</c:v>
                </c:pt>
                <c:pt idx="416">
                  <c:v>0.41600000000000031</c:v>
                </c:pt>
                <c:pt idx="417">
                  <c:v>0.41700000000000031</c:v>
                </c:pt>
                <c:pt idx="418">
                  <c:v>0.41800000000000032</c:v>
                </c:pt>
                <c:pt idx="419">
                  <c:v>0.41900000000000032</c:v>
                </c:pt>
                <c:pt idx="420">
                  <c:v>0.42000000000000032</c:v>
                </c:pt>
                <c:pt idx="421">
                  <c:v>0.42100000000000032</c:v>
                </c:pt>
                <c:pt idx="422">
                  <c:v>0.42200000000000032</c:v>
                </c:pt>
                <c:pt idx="423">
                  <c:v>0.42300000000000032</c:v>
                </c:pt>
                <c:pt idx="424">
                  <c:v>0.42400000000000032</c:v>
                </c:pt>
                <c:pt idx="425">
                  <c:v>0.42500000000000032</c:v>
                </c:pt>
                <c:pt idx="426">
                  <c:v>0.42600000000000032</c:v>
                </c:pt>
                <c:pt idx="427">
                  <c:v>0.42700000000000032</c:v>
                </c:pt>
                <c:pt idx="428">
                  <c:v>0.42800000000000032</c:v>
                </c:pt>
                <c:pt idx="429">
                  <c:v>0.42900000000000038</c:v>
                </c:pt>
                <c:pt idx="430">
                  <c:v>0.43000000000000038</c:v>
                </c:pt>
                <c:pt idx="431">
                  <c:v>0.43100000000000038</c:v>
                </c:pt>
                <c:pt idx="432">
                  <c:v>0.43200000000000038</c:v>
                </c:pt>
                <c:pt idx="433">
                  <c:v>0.43300000000000038</c:v>
                </c:pt>
                <c:pt idx="434">
                  <c:v>0.43400000000000138</c:v>
                </c:pt>
                <c:pt idx="435">
                  <c:v>0.43500000000000238</c:v>
                </c:pt>
                <c:pt idx="436">
                  <c:v>0.43600000000000338</c:v>
                </c:pt>
                <c:pt idx="437">
                  <c:v>0.43700000000000438</c:v>
                </c:pt>
                <c:pt idx="438">
                  <c:v>0.43800000000000483</c:v>
                </c:pt>
                <c:pt idx="439">
                  <c:v>0.43900000000000483</c:v>
                </c:pt>
                <c:pt idx="440">
                  <c:v>0.44</c:v>
                </c:pt>
                <c:pt idx="441">
                  <c:v>0.441</c:v>
                </c:pt>
                <c:pt idx="442">
                  <c:v>0.442</c:v>
                </c:pt>
                <c:pt idx="443">
                  <c:v>0.443</c:v>
                </c:pt>
                <c:pt idx="444">
                  <c:v>0.44400000000000001</c:v>
                </c:pt>
                <c:pt idx="445">
                  <c:v>0.44500000000000001</c:v>
                </c:pt>
                <c:pt idx="446">
                  <c:v>0.44600000000000001</c:v>
                </c:pt>
                <c:pt idx="447">
                  <c:v>0.44700000000000001</c:v>
                </c:pt>
                <c:pt idx="448">
                  <c:v>0.44800000000000001</c:v>
                </c:pt>
                <c:pt idx="449">
                  <c:v>0.44900000000000001</c:v>
                </c:pt>
                <c:pt idx="450">
                  <c:v>0.45</c:v>
                </c:pt>
                <c:pt idx="451">
                  <c:v>0.45100000000000001</c:v>
                </c:pt>
                <c:pt idx="452">
                  <c:v>0.45200000000000001</c:v>
                </c:pt>
                <c:pt idx="453">
                  <c:v>0.45300000000000001</c:v>
                </c:pt>
                <c:pt idx="454">
                  <c:v>0.45400000000000001</c:v>
                </c:pt>
                <c:pt idx="455">
                  <c:v>0.45500000000000002</c:v>
                </c:pt>
                <c:pt idx="456">
                  <c:v>0.45600000000000002</c:v>
                </c:pt>
                <c:pt idx="457">
                  <c:v>0.45700000000000002</c:v>
                </c:pt>
                <c:pt idx="458">
                  <c:v>0.45800000000000002</c:v>
                </c:pt>
                <c:pt idx="459">
                  <c:v>0.45900000000000002</c:v>
                </c:pt>
                <c:pt idx="460">
                  <c:v>0.46</c:v>
                </c:pt>
                <c:pt idx="461">
                  <c:v>0.46100000000000002</c:v>
                </c:pt>
                <c:pt idx="462">
                  <c:v>0.46200000000000002</c:v>
                </c:pt>
                <c:pt idx="463">
                  <c:v>0.46300000000000002</c:v>
                </c:pt>
                <c:pt idx="464">
                  <c:v>0.46400000000000002</c:v>
                </c:pt>
                <c:pt idx="465">
                  <c:v>0.46500000000000002</c:v>
                </c:pt>
                <c:pt idx="466">
                  <c:v>0.46600000000000008</c:v>
                </c:pt>
                <c:pt idx="467">
                  <c:v>0.46700000000000008</c:v>
                </c:pt>
                <c:pt idx="468">
                  <c:v>0.46800000000000008</c:v>
                </c:pt>
                <c:pt idx="469">
                  <c:v>0.46900000000000008</c:v>
                </c:pt>
                <c:pt idx="470">
                  <c:v>0.47000000000000008</c:v>
                </c:pt>
                <c:pt idx="471">
                  <c:v>0.47100000000000031</c:v>
                </c:pt>
                <c:pt idx="472">
                  <c:v>0.47200000000000031</c:v>
                </c:pt>
                <c:pt idx="473">
                  <c:v>0.47300000000000031</c:v>
                </c:pt>
                <c:pt idx="474">
                  <c:v>0.47400000000000031</c:v>
                </c:pt>
                <c:pt idx="475">
                  <c:v>0.47500000000000031</c:v>
                </c:pt>
                <c:pt idx="476">
                  <c:v>0.47600000000000031</c:v>
                </c:pt>
                <c:pt idx="477">
                  <c:v>0.47700000000000031</c:v>
                </c:pt>
                <c:pt idx="478">
                  <c:v>0.47800000000000031</c:v>
                </c:pt>
                <c:pt idx="479">
                  <c:v>0.47900000000000031</c:v>
                </c:pt>
                <c:pt idx="480">
                  <c:v>0.48000000000000032</c:v>
                </c:pt>
                <c:pt idx="481">
                  <c:v>0.48100000000000032</c:v>
                </c:pt>
                <c:pt idx="482">
                  <c:v>0.48200000000000032</c:v>
                </c:pt>
                <c:pt idx="483">
                  <c:v>0.48300000000000032</c:v>
                </c:pt>
                <c:pt idx="484">
                  <c:v>0.48400000000000032</c:v>
                </c:pt>
                <c:pt idx="485">
                  <c:v>0.48500000000000032</c:v>
                </c:pt>
                <c:pt idx="486">
                  <c:v>0.48600000000000032</c:v>
                </c:pt>
                <c:pt idx="487">
                  <c:v>0.48700000000000032</c:v>
                </c:pt>
                <c:pt idx="488">
                  <c:v>0.48800000000000032</c:v>
                </c:pt>
                <c:pt idx="489">
                  <c:v>0.48900000000000032</c:v>
                </c:pt>
                <c:pt idx="490">
                  <c:v>0.49000000000000032</c:v>
                </c:pt>
                <c:pt idx="491">
                  <c:v>0.49100000000000038</c:v>
                </c:pt>
                <c:pt idx="492">
                  <c:v>0.49200000000000038</c:v>
                </c:pt>
                <c:pt idx="493">
                  <c:v>0.49300000000000038</c:v>
                </c:pt>
                <c:pt idx="494">
                  <c:v>0.49400000000000038</c:v>
                </c:pt>
                <c:pt idx="495">
                  <c:v>0.49500000000000038</c:v>
                </c:pt>
                <c:pt idx="496">
                  <c:v>0.49600000000000088</c:v>
                </c:pt>
                <c:pt idx="497">
                  <c:v>0.49700000000000188</c:v>
                </c:pt>
                <c:pt idx="498">
                  <c:v>0.49800000000000288</c:v>
                </c:pt>
                <c:pt idx="499">
                  <c:v>0.49900000000000388</c:v>
                </c:pt>
                <c:pt idx="500">
                  <c:v>0.5</c:v>
                </c:pt>
                <c:pt idx="501">
                  <c:v>0.501</c:v>
                </c:pt>
                <c:pt idx="502">
                  <c:v>0.502</c:v>
                </c:pt>
                <c:pt idx="503">
                  <c:v>0.503</c:v>
                </c:pt>
                <c:pt idx="504">
                  <c:v>0.504</c:v>
                </c:pt>
                <c:pt idx="505">
                  <c:v>0.505</c:v>
                </c:pt>
                <c:pt idx="506">
                  <c:v>0.50600000000000001</c:v>
                </c:pt>
                <c:pt idx="507">
                  <c:v>0.50700000000000001</c:v>
                </c:pt>
                <c:pt idx="508">
                  <c:v>0.50800000000000001</c:v>
                </c:pt>
                <c:pt idx="509">
                  <c:v>0.50900000000000001</c:v>
                </c:pt>
                <c:pt idx="510">
                  <c:v>0.51</c:v>
                </c:pt>
                <c:pt idx="511">
                  <c:v>0.51100000000000001</c:v>
                </c:pt>
                <c:pt idx="512">
                  <c:v>0.51200000000000001</c:v>
                </c:pt>
                <c:pt idx="513">
                  <c:v>0.51300000000000001</c:v>
                </c:pt>
                <c:pt idx="514">
                  <c:v>0.51400000000000001</c:v>
                </c:pt>
                <c:pt idx="515">
                  <c:v>0.51500000000000001</c:v>
                </c:pt>
                <c:pt idx="516">
                  <c:v>0.51600000000000001</c:v>
                </c:pt>
                <c:pt idx="517">
                  <c:v>0.51700000000000002</c:v>
                </c:pt>
                <c:pt idx="518">
                  <c:v>0.51800000000000002</c:v>
                </c:pt>
                <c:pt idx="519">
                  <c:v>0.51900000000000002</c:v>
                </c:pt>
                <c:pt idx="520">
                  <c:v>0.52</c:v>
                </c:pt>
                <c:pt idx="521">
                  <c:v>0.52100000000000002</c:v>
                </c:pt>
                <c:pt idx="522">
                  <c:v>0.52200000000000002</c:v>
                </c:pt>
                <c:pt idx="523">
                  <c:v>0.52300000000000002</c:v>
                </c:pt>
                <c:pt idx="524">
                  <c:v>0.52400000000000002</c:v>
                </c:pt>
                <c:pt idx="525">
                  <c:v>0.52500000000000002</c:v>
                </c:pt>
                <c:pt idx="526">
                  <c:v>0.52600000000000002</c:v>
                </c:pt>
                <c:pt idx="527">
                  <c:v>0.52700000000000002</c:v>
                </c:pt>
                <c:pt idx="528">
                  <c:v>0.52800000000000002</c:v>
                </c:pt>
                <c:pt idx="529">
                  <c:v>0.52900000000000003</c:v>
                </c:pt>
                <c:pt idx="530">
                  <c:v>0.53</c:v>
                </c:pt>
                <c:pt idx="531">
                  <c:v>0.53100000000000003</c:v>
                </c:pt>
                <c:pt idx="532">
                  <c:v>0.53200000000000003</c:v>
                </c:pt>
                <c:pt idx="533">
                  <c:v>0.53300000000000003</c:v>
                </c:pt>
                <c:pt idx="534">
                  <c:v>0.53400000000000003</c:v>
                </c:pt>
                <c:pt idx="535">
                  <c:v>0.53500000000000003</c:v>
                </c:pt>
                <c:pt idx="536">
                  <c:v>0.53600000000000003</c:v>
                </c:pt>
                <c:pt idx="537">
                  <c:v>0.53700000000000003</c:v>
                </c:pt>
                <c:pt idx="538">
                  <c:v>0.53800000000000003</c:v>
                </c:pt>
                <c:pt idx="539">
                  <c:v>0.53900000000000003</c:v>
                </c:pt>
                <c:pt idx="540">
                  <c:v>0.54</c:v>
                </c:pt>
                <c:pt idx="541">
                  <c:v>0.54100000000000004</c:v>
                </c:pt>
                <c:pt idx="542">
                  <c:v>0.54200000000000004</c:v>
                </c:pt>
                <c:pt idx="543">
                  <c:v>0.54300000000000004</c:v>
                </c:pt>
                <c:pt idx="544">
                  <c:v>0.54400000000000004</c:v>
                </c:pt>
                <c:pt idx="545">
                  <c:v>0.54500000000000004</c:v>
                </c:pt>
                <c:pt idx="546">
                  <c:v>0.54600000000000004</c:v>
                </c:pt>
                <c:pt idx="547">
                  <c:v>0.54700000000000004</c:v>
                </c:pt>
                <c:pt idx="548">
                  <c:v>0.54800000000000004</c:v>
                </c:pt>
                <c:pt idx="549">
                  <c:v>0.54900000000000004</c:v>
                </c:pt>
                <c:pt idx="550">
                  <c:v>0.55000000000000004</c:v>
                </c:pt>
                <c:pt idx="551">
                  <c:v>0.55100000000000005</c:v>
                </c:pt>
                <c:pt idx="552">
                  <c:v>0.55200000000000005</c:v>
                </c:pt>
                <c:pt idx="553">
                  <c:v>0.55300000000000005</c:v>
                </c:pt>
                <c:pt idx="554">
                  <c:v>0.55400000000000005</c:v>
                </c:pt>
                <c:pt idx="555">
                  <c:v>0.55500000000000005</c:v>
                </c:pt>
                <c:pt idx="556">
                  <c:v>0.55600000000000005</c:v>
                </c:pt>
                <c:pt idx="557">
                  <c:v>0.55700000000000005</c:v>
                </c:pt>
                <c:pt idx="558">
                  <c:v>0.55800000000000005</c:v>
                </c:pt>
                <c:pt idx="559">
                  <c:v>0.55900000000000005</c:v>
                </c:pt>
                <c:pt idx="560">
                  <c:v>0.56000000000000005</c:v>
                </c:pt>
                <c:pt idx="561">
                  <c:v>0.56100000000000005</c:v>
                </c:pt>
                <c:pt idx="562">
                  <c:v>0.56200000000000061</c:v>
                </c:pt>
                <c:pt idx="563">
                  <c:v>0.56299999999999994</c:v>
                </c:pt>
                <c:pt idx="564">
                  <c:v>0.56399999999999995</c:v>
                </c:pt>
                <c:pt idx="565">
                  <c:v>0.56499999999999995</c:v>
                </c:pt>
                <c:pt idx="566">
                  <c:v>0.56599999999999995</c:v>
                </c:pt>
                <c:pt idx="567">
                  <c:v>0.56699999999999995</c:v>
                </c:pt>
                <c:pt idx="568">
                  <c:v>0.56799999999999995</c:v>
                </c:pt>
                <c:pt idx="569">
                  <c:v>0.56899999999999995</c:v>
                </c:pt>
                <c:pt idx="570">
                  <c:v>0.56999999999999995</c:v>
                </c:pt>
                <c:pt idx="571">
                  <c:v>0.57099999999999995</c:v>
                </c:pt>
                <c:pt idx="572">
                  <c:v>0.57199999999999995</c:v>
                </c:pt>
                <c:pt idx="573">
                  <c:v>0.57299999999999995</c:v>
                </c:pt>
                <c:pt idx="574">
                  <c:v>0.57399999999999995</c:v>
                </c:pt>
                <c:pt idx="575">
                  <c:v>0.57500000000000062</c:v>
                </c:pt>
                <c:pt idx="576">
                  <c:v>0.57600000000000062</c:v>
                </c:pt>
                <c:pt idx="577">
                  <c:v>0.57700000000000062</c:v>
                </c:pt>
                <c:pt idx="578">
                  <c:v>0.57800000000000062</c:v>
                </c:pt>
                <c:pt idx="579">
                  <c:v>0.57900000000000063</c:v>
                </c:pt>
                <c:pt idx="580">
                  <c:v>0.58000000000000007</c:v>
                </c:pt>
                <c:pt idx="581">
                  <c:v>0.58099999999999996</c:v>
                </c:pt>
                <c:pt idx="582">
                  <c:v>0.58199999999999996</c:v>
                </c:pt>
                <c:pt idx="583">
                  <c:v>0.58299999999999996</c:v>
                </c:pt>
                <c:pt idx="584">
                  <c:v>0.58399999999999996</c:v>
                </c:pt>
                <c:pt idx="585">
                  <c:v>0.58499999999999996</c:v>
                </c:pt>
                <c:pt idx="586">
                  <c:v>0.58599999999999997</c:v>
                </c:pt>
                <c:pt idx="587">
                  <c:v>0.58699999999999997</c:v>
                </c:pt>
                <c:pt idx="588">
                  <c:v>0.58799999999999997</c:v>
                </c:pt>
                <c:pt idx="589">
                  <c:v>0.58899999999999997</c:v>
                </c:pt>
                <c:pt idx="590">
                  <c:v>0.59</c:v>
                </c:pt>
                <c:pt idx="591">
                  <c:v>0.59099999999999997</c:v>
                </c:pt>
                <c:pt idx="592">
                  <c:v>0.59199999999999997</c:v>
                </c:pt>
                <c:pt idx="593">
                  <c:v>0.59299999999999997</c:v>
                </c:pt>
                <c:pt idx="594">
                  <c:v>0.59399999999999997</c:v>
                </c:pt>
                <c:pt idx="595">
                  <c:v>0.59499999999999997</c:v>
                </c:pt>
                <c:pt idx="596">
                  <c:v>0.59599999999999997</c:v>
                </c:pt>
                <c:pt idx="597">
                  <c:v>0.59699999999999998</c:v>
                </c:pt>
                <c:pt idx="598">
                  <c:v>0.59799999999999998</c:v>
                </c:pt>
                <c:pt idx="599">
                  <c:v>0.59899999999999998</c:v>
                </c:pt>
                <c:pt idx="600">
                  <c:v>0.60000000000000064</c:v>
                </c:pt>
                <c:pt idx="601">
                  <c:v>0.60100000000000064</c:v>
                </c:pt>
                <c:pt idx="602">
                  <c:v>0.60200000000000065</c:v>
                </c:pt>
                <c:pt idx="603">
                  <c:v>0.60300000000000065</c:v>
                </c:pt>
                <c:pt idx="604">
                  <c:v>0.60400000000000065</c:v>
                </c:pt>
                <c:pt idx="605">
                  <c:v>0.60500000000000065</c:v>
                </c:pt>
                <c:pt idx="606">
                  <c:v>0.60600000000000065</c:v>
                </c:pt>
                <c:pt idx="607">
                  <c:v>0.60700000000000065</c:v>
                </c:pt>
                <c:pt idx="608">
                  <c:v>0.60800000000000065</c:v>
                </c:pt>
                <c:pt idx="609">
                  <c:v>0.60900000000000065</c:v>
                </c:pt>
                <c:pt idx="610">
                  <c:v>0.61000000000000065</c:v>
                </c:pt>
                <c:pt idx="611">
                  <c:v>0.61100000000000065</c:v>
                </c:pt>
                <c:pt idx="612">
                  <c:v>0.61200000000000065</c:v>
                </c:pt>
                <c:pt idx="613">
                  <c:v>0.61300000000000165</c:v>
                </c:pt>
                <c:pt idx="614">
                  <c:v>0.61400000000000265</c:v>
                </c:pt>
                <c:pt idx="615">
                  <c:v>0.61500000000000365</c:v>
                </c:pt>
                <c:pt idx="616">
                  <c:v>0.61600000000000465</c:v>
                </c:pt>
                <c:pt idx="617">
                  <c:v>0.61700000000000665</c:v>
                </c:pt>
                <c:pt idx="618">
                  <c:v>0.61800000000000765</c:v>
                </c:pt>
                <c:pt idx="619">
                  <c:v>0.61900000000000865</c:v>
                </c:pt>
                <c:pt idx="620">
                  <c:v>0.62000000000000965</c:v>
                </c:pt>
                <c:pt idx="621">
                  <c:v>0.62100000000000966</c:v>
                </c:pt>
                <c:pt idx="622">
                  <c:v>0.62200000000000966</c:v>
                </c:pt>
                <c:pt idx="623">
                  <c:v>0.62300000000000966</c:v>
                </c:pt>
                <c:pt idx="624">
                  <c:v>0.62400000000000966</c:v>
                </c:pt>
                <c:pt idx="625">
                  <c:v>0.62500000000000977</c:v>
                </c:pt>
                <c:pt idx="626">
                  <c:v>0.62600000000000988</c:v>
                </c:pt>
                <c:pt idx="627">
                  <c:v>0.62700000000000999</c:v>
                </c:pt>
                <c:pt idx="628">
                  <c:v>0.62800000000001011</c:v>
                </c:pt>
                <c:pt idx="629">
                  <c:v>0.62900000000001022</c:v>
                </c:pt>
                <c:pt idx="630">
                  <c:v>0.63000000000001033</c:v>
                </c:pt>
                <c:pt idx="631">
                  <c:v>0.63100000000001044</c:v>
                </c:pt>
                <c:pt idx="632">
                  <c:v>0.63200000000001055</c:v>
                </c:pt>
                <c:pt idx="633">
                  <c:v>0.63300000000001078</c:v>
                </c:pt>
                <c:pt idx="634">
                  <c:v>0.63400000000001089</c:v>
                </c:pt>
                <c:pt idx="635">
                  <c:v>0.63500000000001089</c:v>
                </c:pt>
                <c:pt idx="636">
                  <c:v>0.63600000000001089</c:v>
                </c:pt>
                <c:pt idx="637">
                  <c:v>0.63700000000001089</c:v>
                </c:pt>
                <c:pt idx="638">
                  <c:v>0.63800000000001089</c:v>
                </c:pt>
                <c:pt idx="639">
                  <c:v>0.63900000000001089</c:v>
                </c:pt>
                <c:pt idx="640">
                  <c:v>0.64000000000001089</c:v>
                </c:pt>
                <c:pt idx="641">
                  <c:v>0.64100000000001089</c:v>
                </c:pt>
                <c:pt idx="642">
                  <c:v>0.6420000000000109</c:v>
                </c:pt>
                <c:pt idx="643">
                  <c:v>0.6430000000000109</c:v>
                </c:pt>
                <c:pt idx="644">
                  <c:v>0.6440000000000109</c:v>
                </c:pt>
                <c:pt idx="645">
                  <c:v>0.6450000000000109</c:v>
                </c:pt>
                <c:pt idx="646">
                  <c:v>0.6460000000000109</c:v>
                </c:pt>
                <c:pt idx="647">
                  <c:v>0.6470000000000109</c:v>
                </c:pt>
                <c:pt idx="648">
                  <c:v>0.6480000000000109</c:v>
                </c:pt>
                <c:pt idx="649">
                  <c:v>0.6490000000000109</c:v>
                </c:pt>
                <c:pt idx="650">
                  <c:v>0.65000000000001101</c:v>
                </c:pt>
                <c:pt idx="651">
                  <c:v>0.65100000000001113</c:v>
                </c:pt>
                <c:pt idx="652">
                  <c:v>0.65200000000001124</c:v>
                </c:pt>
                <c:pt idx="653">
                  <c:v>0.65300000000001135</c:v>
                </c:pt>
                <c:pt idx="654">
                  <c:v>0.65400000000001146</c:v>
                </c:pt>
                <c:pt idx="655">
                  <c:v>0.65500000000001168</c:v>
                </c:pt>
                <c:pt idx="656">
                  <c:v>0.65600000000001191</c:v>
                </c:pt>
                <c:pt idx="657">
                  <c:v>0.65700000000001202</c:v>
                </c:pt>
                <c:pt idx="658">
                  <c:v>0.65800000000001213</c:v>
                </c:pt>
                <c:pt idx="659">
                  <c:v>0.65900000000001224</c:v>
                </c:pt>
                <c:pt idx="660">
                  <c:v>0.66000000000001235</c:v>
                </c:pt>
                <c:pt idx="661">
                  <c:v>0.66100000000001236</c:v>
                </c:pt>
                <c:pt idx="662">
                  <c:v>0.66200000000001236</c:v>
                </c:pt>
                <c:pt idx="663">
                  <c:v>0.66300000000001236</c:v>
                </c:pt>
                <c:pt idx="664">
                  <c:v>0.66400000000001236</c:v>
                </c:pt>
                <c:pt idx="665">
                  <c:v>0.66500000000001236</c:v>
                </c:pt>
                <c:pt idx="666">
                  <c:v>0.66600000000001236</c:v>
                </c:pt>
                <c:pt idx="667">
                  <c:v>0.66700000000001236</c:v>
                </c:pt>
                <c:pt idx="668">
                  <c:v>0.66800000000001236</c:v>
                </c:pt>
                <c:pt idx="669">
                  <c:v>0.66900000000001236</c:v>
                </c:pt>
                <c:pt idx="670">
                  <c:v>0.67000000000001236</c:v>
                </c:pt>
                <c:pt idx="671">
                  <c:v>0.67100000000001236</c:v>
                </c:pt>
                <c:pt idx="672">
                  <c:v>0.67200000000001237</c:v>
                </c:pt>
                <c:pt idx="673">
                  <c:v>0.67300000000001248</c:v>
                </c:pt>
                <c:pt idx="674">
                  <c:v>0.67400000000001248</c:v>
                </c:pt>
                <c:pt idx="675">
                  <c:v>0.67500000000001248</c:v>
                </c:pt>
                <c:pt idx="676">
                  <c:v>0.67600000000001248</c:v>
                </c:pt>
                <c:pt idx="677">
                  <c:v>0.67700000000001248</c:v>
                </c:pt>
                <c:pt idx="678">
                  <c:v>0.67800000000001248</c:v>
                </c:pt>
                <c:pt idx="679">
                  <c:v>0.67900000000001248</c:v>
                </c:pt>
                <c:pt idx="680">
                  <c:v>0.68</c:v>
                </c:pt>
                <c:pt idx="681">
                  <c:v>0.68100000000000005</c:v>
                </c:pt>
                <c:pt idx="682">
                  <c:v>0.68200000000000005</c:v>
                </c:pt>
                <c:pt idx="683">
                  <c:v>0.68300000000000005</c:v>
                </c:pt>
                <c:pt idx="684">
                  <c:v>0.68400000000000005</c:v>
                </c:pt>
                <c:pt idx="685">
                  <c:v>0.68500000000000005</c:v>
                </c:pt>
                <c:pt idx="686">
                  <c:v>0.68600000000000005</c:v>
                </c:pt>
                <c:pt idx="687">
                  <c:v>0.68700000000000061</c:v>
                </c:pt>
                <c:pt idx="688">
                  <c:v>0.68799999999999994</c:v>
                </c:pt>
                <c:pt idx="689">
                  <c:v>0.68899999999999995</c:v>
                </c:pt>
                <c:pt idx="690">
                  <c:v>0.69000000000000061</c:v>
                </c:pt>
                <c:pt idx="691">
                  <c:v>0.69099999999999995</c:v>
                </c:pt>
                <c:pt idx="692">
                  <c:v>0.69199999999999995</c:v>
                </c:pt>
                <c:pt idx="693">
                  <c:v>0.69299999999999995</c:v>
                </c:pt>
                <c:pt idx="694">
                  <c:v>0.69399999999999995</c:v>
                </c:pt>
                <c:pt idx="695">
                  <c:v>0.69499999999999995</c:v>
                </c:pt>
                <c:pt idx="696">
                  <c:v>0.69599999999999995</c:v>
                </c:pt>
                <c:pt idx="697">
                  <c:v>0.69699999999999995</c:v>
                </c:pt>
                <c:pt idx="698">
                  <c:v>0.69799999999999995</c:v>
                </c:pt>
                <c:pt idx="699">
                  <c:v>0.69899999999999995</c:v>
                </c:pt>
                <c:pt idx="700">
                  <c:v>0.70000000000000062</c:v>
                </c:pt>
                <c:pt idx="701">
                  <c:v>0.70100000000000062</c:v>
                </c:pt>
                <c:pt idx="702">
                  <c:v>0.70200000000000062</c:v>
                </c:pt>
                <c:pt idx="703">
                  <c:v>0.70300000000000062</c:v>
                </c:pt>
                <c:pt idx="704">
                  <c:v>0.70400000000000063</c:v>
                </c:pt>
                <c:pt idx="705">
                  <c:v>0.70500000000000063</c:v>
                </c:pt>
                <c:pt idx="706">
                  <c:v>0.70600000000000063</c:v>
                </c:pt>
                <c:pt idx="707">
                  <c:v>0.70700000000000063</c:v>
                </c:pt>
                <c:pt idx="708">
                  <c:v>0.70800000000000063</c:v>
                </c:pt>
              </c:numCache>
            </c:numRef>
          </c:xVal>
          <c:yVal>
            <c:numRef>
              <c:f>'raw ECG data'!$F$2:$F$947</c:f>
              <c:numCache>
                <c:formatCode>General</c:formatCode>
                <c:ptCount val="946"/>
                <c:pt idx="0">
                  <c:v>5.3373200000000134E-3</c:v>
                </c:pt>
                <c:pt idx="1">
                  <c:v>5.9578200000000034E-3</c:v>
                </c:pt>
                <c:pt idx="2">
                  <c:v>9.8887700000000068E-3</c:v>
                </c:pt>
                <c:pt idx="3">
                  <c:v>2.1221300000000519E-2</c:v>
                </c:pt>
                <c:pt idx="4">
                  <c:v>4.1521299999999976E-2</c:v>
                </c:pt>
                <c:pt idx="5">
                  <c:v>6.5928500000000001E-2</c:v>
                </c:pt>
                <c:pt idx="6">
                  <c:v>8.5811000000000026E-2</c:v>
                </c:pt>
                <c:pt idx="7">
                  <c:v>9.9077300000000298E-2</c:v>
                </c:pt>
                <c:pt idx="8">
                  <c:v>0.11102400000000009</c:v>
                </c:pt>
                <c:pt idx="9">
                  <c:v>0.12389900000000002</c:v>
                </c:pt>
                <c:pt idx="10">
                  <c:v>0.13387099999999988</c:v>
                </c:pt>
                <c:pt idx="11">
                  <c:v>0.1366</c:v>
                </c:pt>
                <c:pt idx="12">
                  <c:v>0.13095300000000001</c:v>
                </c:pt>
                <c:pt idx="13">
                  <c:v>0.118559</c:v>
                </c:pt>
                <c:pt idx="14">
                  <c:v>0.102017</c:v>
                </c:pt>
                <c:pt idx="15">
                  <c:v>8.3786900000000067E-2</c:v>
                </c:pt>
                <c:pt idx="16">
                  <c:v>6.5793100000000104E-2</c:v>
                </c:pt>
                <c:pt idx="17">
                  <c:v>4.9390800000000123E-2</c:v>
                </c:pt>
                <c:pt idx="18">
                  <c:v>3.5452900000000002E-2</c:v>
                </c:pt>
                <c:pt idx="19">
                  <c:v>2.44277E-2</c:v>
                </c:pt>
                <c:pt idx="20">
                  <c:v>1.6409500000000281E-2</c:v>
                </c:pt>
                <c:pt idx="21">
                  <c:v>1.1236299999999998E-2</c:v>
                </c:pt>
                <c:pt idx="22">
                  <c:v>8.6390200000000007E-3</c:v>
                </c:pt>
                <c:pt idx="23">
                  <c:v>8.4043400000000067E-3</c:v>
                </c:pt>
                <c:pt idx="24">
                  <c:v>1.0425400000000001E-2</c:v>
                </c:pt>
                <c:pt idx="25">
                  <c:v>1.4589800000000003E-2</c:v>
                </c:pt>
                <c:pt idx="26">
                  <c:v>2.0516300000000001E-2</c:v>
                </c:pt>
                <c:pt idx="27">
                  <c:v>2.7368699999999978E-2</c:v>
                </c:pt>
                <c:pt idx="28">
                  <c:v>3.4135100000000002E-2</c:v>
                </c:pt>
                <c:pt idx="29">
                  <c:v>4.0051200000000002E-2</c:v>
                </c:pt>
                <c:pt idx="30">
                  <c:v>4.4642599999999998E-2</c:v>
                </c:pt>
                <c:pt idx="31">
                  <c:v>4.7657500000000012E-2</c:v>
                </c:pt>
                <c:pt idx="32">
                  <c:v>4.91358E-2</c:v>
                </c:pt>
                <c:pt idx="33">
                  <c:v>4.9319600000001469E-2</c:v>
                </c:pt>
                <c:pt idx="34">
                  <c:v>4.8391200000000023E-2</c:v>
                </c:pt>
                <c:pt idx="35">
                  <c:v>4.6411200000000014E-2</c:v>
                </c:pt>
                <c:pt idx="36">
                  <c:v>4.3485299999999998E-2</c:v>
                </c:pt>
                <c:pt idx="37">
                  <c:v>3.9873600000000092E-2</c:v>
                </c:pt>
                <c:pt idx="38">
                  <c:v>3.58295E-2</c:v>
                </c:pt>
                <c:pt idx="39">
                  <c:v>3.1442800000000055E-2</c:v>
                </c:pt>
                <c:pt idx="40">
                  <c:v>2.6788900000000011E-2</c:v>
                </c:pt>
                <c:pt idx="41">
                  <c:v>2.2035100000000737E-2</c:v>
                </c:pt>
                <c:pt idx="42">
                  <c:v>1.7299800000000001E-2</c:v>
                </c:pt>
                <c:pt idx="43">
                  <c:v>1.25781E-2</c:v>
                </c:pt>
                <c:pt idx="44">
                  <c:v>7.9050000000000994E-3</c:v>
                </c:pt>
                <c:pt idx="45">
                  <c:v>3.4679600000000663E-3</c:v>
                </c:pt>
                <c:pt idx="46">
                  <c:v>-5.2247899999999996E-4</c:v>
                </c:pt>
                <c:pt idx="47">
                  <c:v>-3.9605600000000452E-3</c:v>
                </c:pt>
                <c:pt idx="48">
                  <c:v>-6.8077199999999997E-3</c:v>
                </c:pt>
                <c:pt idx="49">
                  <c:v>-9.1521300000001748E-3</c:v>
                </c:pt>
                <c:pt idx="50">
                  <c:v>-1.12791E-2</c:v>
                </c:pt>
                <c:pt idx="51">
                  <c:v>-1.3343500000000279E-2</c:v>
                </c:pt>
                <c:pt idx="52">
                  <c:v>-1.5252800000000007E-2</c:v>
                </c:pt>
                <c:pt idx="53">
                  <c:v>-1.7076899999999999E-2</c:v>
                </c:pt>
                <c:pt idx="54">
                  <c:v>-1.9040800000000385E-2</c:v>
                </c:pt>
                <c:pt idx="55">
                  <c:v>-2.1174499999999988E-2</c:v>
                </c:pt>
                <c:pt idx="56">
                  <c:v>-2.3347199999999999E-2</c:v>
                </c:pt>
                <c:pt idx="57">
                  <c:v>-2.5356399999999998E-2</c:v>
                </c:pt>
                <c:pt idx="58">
                  <c:v>-2.7053600000000212E-2</c:v>
                </c:pt>
                <c:pt idx="59">
                  <c:v>-2.8526099999999967E-2</c:v>
                </c:pt>
                <c:pt idx="60">
                  <c:v>-2.9892000000000002E-2</c:v>
                </c:pt>
                <c:pt idx="61">
                  <c:v>-3.11209E-2</c:v>
                </c:pt>
                <c:pt idx="62">
                  <c:v>-3.2135499999999997E-2</c:v>
                </c:pt>
                <c:pt idx="63">
                  <c:v>-3.2904700000000002E-2</c:v>
                </c:pt>
                <c:pt idx="64">
                  <c:v>-3.3447699999999997E-2</c:v>
                </c:pt>
                <c:pt idx="65">
                  <c:v>-3.3772200000000002E-2</c:v>
                </c:pt>
                <c:pt idx="66">
                  <c:v>-3.3956199999999999E-2</c:v>
                </c:pt>
                <c:pt idx="67">
                  <c:v>-3.4214500000000002E-2</c:v>
                </c:pt>
                <c:pt idx="68">
                  <c:v>-3.4678E-2</c:v>
                </c:pt>
                <c:pt idx="69">
                  <c:v>-3.51963E-2</c:v>
                </c:pt>
                <c:pt idx="70">
                  <c:v>-3.541140000000001E-2</c:v>
                </c:pt>
                <c:pt idx="71">
                  <c:v>-3.4945100000000041E-2</c:v>
                </c:pt>
                <c:pt idx="72">
                  <c:v>-3.3570700000000002E-2</c:v>
                </c:pt>
                <c:pt idx="73">
                  <c:v>-3.1452399999999998E-2</c:v>
                </c:pt>
                <c:pt idx="74">
                  <c:v>-2.9175000000000006E-2</c:v>
                </c:pt>
                <c:pt idx="75">
                  <c:v>-2.7367200000000012E-2</c:v>
                </c:pt>
                <c:pt idx="76">
                  <c:v>-2.6390199999999999E-2</c:v>
                </c:pt>
                <c:pt idx="77">
                  <c:v>-2.6277500000000526E-2</c:v>
                </c:pt>
                <c:pt idx="78">
                  <c:v>-2.6906000000000006E-2</c:v>
                </c:pt>
                <c:pt idx="79">
                  <c:v>-2.8208399999999998E-2</c:v>
                </c:pt>
                <c:pt idx="80">
                  <c:v>-3.0124699999999987E-2</c:v>
                </c:pt>
                <c:pt idx="81">
                  <c:v>-3.2496299999999999E-2</c:v>
                </c:pt>
                <c:pt idx="82">
                  <c:v>-3.5101500000000001E-2</c:v>
                </c:pt>
                <c:pt idx="83">
                  <c:v>-3.7585000000000056E-2</c:v>
                </c:pt>
                <c:pt idx="84">
                  <c:v>-3.9429899999999997E-2</c:v>
                </c:pt>
                <c:pt idx="85">
                  <c:v>-4.0335599999999999E-2</c:v>
                </c:pt>
                <c:pt idx="86">
                  <c:v>-4.0396100000000434E-2</c:v>
                </c:pt>
                <c:pt idx="87">
                  <c:v>-3.9810300000000055E-2</c:v>
                </c:pt>
                <c:pt idx="88">
                  <c:v>-3.8697000000000002E-2</c:v>
                </c:pt>
                <c:pt idx="89">
                  <c:v>-3.7154699999999999E-2</c:v>
                </c:pt>
                <c:pt idx="90">
                  <c:v>-3.5384400000000003E-2</c:v>
                </c:pt>
                <c:pt idx="91">
                  <c:v>-3.374980000000001E-2</c:v>
                </c:pt>
                <c:pt idx="92">
                  <c:v>-3.2582800000000002E-2</c:v>
                </c:pt>
                <c:pt idx="93">
                  <c:v>-3.1993599999999997E-2</c:v>
                </c:pt>
                <c:pt idx="94">
                  <c:v>-3.2029500000000002E-2</c:v>
                </c:pt>
                <c:pt idx="95">
                  <c:v>-3.2808000000000011E-2</c:v>
                </c:pt>
                <c:pt idx="96">
                  <c:v>-3.42668E-2</c:v>
                </c:pt>
                <c:pt idx="97">
                  <c:v>-3.5959300000000041E-2</c:v>
                </c:pt>
                <c:pt idx="98">
                  <c:v>-3.7480900000000726E-2</c:v>
                </c:pt>
                <c:pt idx="99">
                  <c:v>-3.880490000000001E-2</c:v>
                </c:pt>
                <c:pt idx="100">
                  <c:v>-4.0031900000000002E-2</c:v>
                </c:pt>
                <c:pt idx="101">
                  <c:v>-4.11305E-2</c:v>
                </c:pt>
                <c:pt idx="102">
                  <c:v>-4.1815900000000003E-2</c:v>
                </c:pt>
                <c:pt idx="103">
                  <c:v>-4.1648099999999945E-2</c:v>
                </c:pt>
                <c:pt idx="104">
                  <c:v>-4.0246400000000002E-2</c:v>
                </c:pt>
                <c:pt idx="105">
                  <c:v>-3.7498200000000002E-2</c:v>
                </c:pt>
                <c:pt idx="106">
                  <c:v>-3.3681799999999998E-2</c:v>
                </c:pt>
                <c:pt idx="107">
                  <c:v>-2.9288800000000011E-2</c:v>
                </c:pt>
                <c:pt idx="108">
                  <c:v>-2.474030000000001E-2</c:v>
                </c:pt>
                <c:pt idx="109">
                  <c:v>-2.0338999999999999E-2</c:v>
                </c:pt>
                <c:pt idx="110">
                  <c:v>-1.6355399999999999E-2</c:v>
                </c:pt>
                <c:pt idx="111">
                  <c:v>-1.2958500000000001E-2</c:v>
                </c:pt>
                <c:pt idx="112">
                  <c:v>-1.0226100000000005E-2</c:v>
                </c:pt>
                <c:pt idx="113">
                  <c:v>-8.3628900000001748E-3</c:v>
                </c:pt>
                <c:pt idx="114">
                  <c:v>-7.6206700000000134E-3</c:v>
                </c:pt>
                <c:pt idx="115">
                  <c:v>-7.8470999999999992E-3</c:v>
                </c:pt>
                <c:pt idx="116">
                  <c:v>-8.4705300000002745E-3</c:v>
                </c:pt>
                <c:pt idx="117">
                  <c:v>-9.1466600000000026E-3</c:v>
                </c:pt>
                <c:pt idx="118">
                  <c:v>-1.0094899999999999E-2</c:v>
                </c:pt>
                <c:pt idx="119">
                  <c:v>-1.1658399999999999E-2</c:v>
                </c:pt>
                <c:pt idx="120">
                  <c:v>-1.3756100000000005E-2</c:v>
                </c:pt>
                <c:pt idx="121">
                  <c:v>-1.5914899999999999E-2</c:v>
                </c:pt>
                <c:pt idx="122">
                  <c:v>-1.7679500000000001E-2</c:v>
                </c:pt>
                <c:pt idx="123">
                  <c:v>-1.8820500000000392E-2</c:v>
                </c:pt>
                <c:pt idx="124">
                  <c:v>-1.929250000000032E-2</c:v>
                </c:pt>
                <c:pt idx="125">
                  <c:v>-1.9073300000000001E-2</c:v>
                </c:pt>
                <c:pt idx="126">
                  <c:v>-1.8025400000000007E-2</c:v>
                </c:pt>
                <c:pt idx="127">
                  <c:v>-1.6000900000000005E-2</c:v>
                </c:pt>
                <c:pt idx="128">
                  <c:v>-1.29961E-2</c:v>
                </c:pt>
                <c:pt idx="129">
                  <c:v>-9.1458300000000266E-3</c:v>
                </c:pt>
                <c:pt idx="130">
                  <c:v>-4.7267600000001101E-3</c:v>
                </c:pt>
                <c:pt idx="131">
                  <c:v>-1.2806600000000003E-4</c:v>
                </c:pt>
                <c:pt idx="132">
                  <c:v>4.2937300000000034E-3</c:v>
                </c:pt>
                <c:pt idx="133">
                  <c:v>8.2939800000000046E-3</c:v>
                </c:pt>
                <c:pt idx="134">
                  <c:v>1.1580800000000332E-2</c:v>
                </c:pt>
                <c:pt idx="135">
                  <c:v>1.3690000000000001E-2</c:v>
                </c:pt>
                <c:pt idx="136">
                  <c:v>1.4363900000000001E-2</c:v>
                </c:pt>
                <c:pt idx="137">
                  <c:v>1.3914900000000001E-2</c:v>
                </c:pt>
                <c:pt idx="138">
                  <c:v>1.2886999999999999E-2</c:v>
                </c:pt>
                <c:pt idx="139">
                  <c:v>1.1600900000000023E-2</c:v>
                </c:pt>
                <c:pt idx="140">
                  <c:v>1.0190899999999999E-2</c:v>
                </c:pt>
                <c:pt idx="141">
                  <c:v>8.8249400000000068E-3</c:v>
                </c:pt>
                <c:pt idx="142">
                  <c:v>7.7102800000001135E-3</c:v>
                </c:pt>
                <c:pt idx="143">
                  <c:v>6.9442300000001102E-3</c:v>
                </c:pt>
                <c:pt idx="144">
                  <c:v>6.5154700000000024E-3</c:v>
                </c:pt>
                <c:pt idx="145">
                  <c:v>6.428640000000152E-3</c:v>
                </c:pt>
                <c:pt idx="146">
                  <c:v>6.7090900000001587E-3</c:v>
                </c:pt>
                <c:pt idx="147">
                  <c:v>7.3044600000000334E-3</c:v>
                </c:pt>
                <c:pt idx="148">
                  <c:v>8.1518100000000007E-3</c:v>
                </c:pt>
                <c:pt idx="149">
                  <c:v>9.3623200000000247E-3</c:v>
                </c:pt>
                <c:pt idx="150">
                  <c:v>1.118350000000028E-2</c:v>
                </c:pt>
                <c:pt idx="151">
                  <c:v>1.3814399999999999E-2</c:v>
                </c:pt>
                <c:pt idx="152">
                  <c:v>1.72117E-2</c:v>
                </c:pt>
                <c:pt idx="153">
                  <c:v>2.0764599999999977E-2</c:v>
                </c:pt>
                <c:pt idx="154">
                  <c:v>2.332649999999933E-2</c:v>
                </c:pt>
                <c:pt idx="155">
                  <c:v>2.3868199999999978E-2</c:v>
                </c:pt>
                <c:pt idx="156">
                  <c:v>2.2039300000000837E-2</c:v>
                </c:pt>
                <c:pt idx="157">
                  <c:v>1.8351099999999999E-2</c:v>
                </c:pt>
                <c:pt idx="158">
                  <c:v>1.3803500000000314E-2</c:v>
                </c:pt>
                <c:pt idx="159">
                  <c:v>9.1834400000001207E-3</c:v>
                </c:pt>
                <c:pt idx="160">
                  <c:v>4.9400700000000134E-3</c:v>
                </c:pt>
                <c:pt idx="161">
                  <c:v>1.4718299999999978E-3</c:v>
                </c:pt>
                <c:pt idx="162">
                  <c:v>-8.9553000000002609E-4</c:v>
                </c:pt>
                <c:pt idx="163">
                  <c:v>-2.05887E-3</c:v>
                </c:pt>
                <c:pt idx="164">
                  <c:v>-2.1073500000000629E-3</c:v>
                </c:pt>
                <c:pt idx="165">
                  <c:v>-1.2894800000000021E-3</c:v>
                </c:pt>
                <c:pt idx="166" formatCode="0.00E+00">
                  <c:v>1.4363600000000253E-5</c:v>
                </c:pt>
                <c:pt idx="167">
                  <c:v>1.3364600000000061E-3</c:v>
                </c:pt>
                <c:pt idx="168">
                  <c:v>2.2919300000000583E-3</c:v>
                </c:pt>
                <c:pt idx="169">
                  <c:v>2.8718200000000002E-3</c:v>
                </c:pt>
                <c:pt idx="170">
                  <c:v>3.3652100000000052E-3</c:v>
                </c:pt>
                <c:pt idx="171">
                  <c:v>3.8811300000000794E-3</c:v>
                </c:pt>
                <c:pt idx="172">
                  <c:v>4.1895400000000124E-3</c:v>
                </c:pt>
                <c:pt idx="173">
                  <c:v>4.0874900000000113E-3</c:v>
                </c:pt>
                <c:pt idx="174">
                  <c:v>3.6156800000000052E-3</c:v>
                </c:pt>
                <c:pt idx="175">
                  <c:v>2.9653200000000655E-3</c:v>
                </c:pt>
                <c:pt idx="176">
                  <c:v>2.327700000000048E-3</c:v>
                </c:pt>
                <c:pt idx="177">
                  <c:v>1.7706100000000283E-3</c:v>
                </c:pt>
                <c:pt idx="178">
                  <c:v>1.24113E-3</c:v>
                </c:pt>
                <c:pt idx="179">
                  <c:v>6.4766800000002137E-4</c:v>
                </c:pt>
                <c:pt idx="180">
                  <c:v>-1.0442600000000041E-4</c:v>
                </c:pt>
                <c:pt idx="181">
                  <c:v>-1.2665200000000001E-3</c:v>
                </c:pt>
                <c:pt idx="182">
                  <c:v>-3.027540000000062E-3</c:v>
                </c:pt>
                <c:pt idx="183">
                  <c:v>-4.4312500000001833E-3</c:v>
                </c:pt>
                <c:pt idx="184">
                  <c:v>-2.4323999999999999E-3</c:v>
                </c:pt>
                <c:pt idx="185">
                  <c:v>7.3531200000000133E-3</c:v>
                </c:pt>
                <c:pt idx="186">
                  <c:v>2.7756900000000011E-2</c:v>
                </c:pt>
                <c:pt idx="187">
                  <c:v>5.5661099999999998E-2</c:v>
                </c:pt>
                <c:pt idx="188">
                  <c:v>8.1467200000000017E-2</c:v>
                </c:pt>
                <c:pt idx="189">
                  <c:v>9.8806000000000727E-2</c:v>
                </c:pt>
                <c:pt idx="190">
                  <c:v>0.11120500000000012</c:v>
                </c:pt>
                <c:pt idx="191">
                  <c:v>0.123307</c:v>
                </c:pt>
                <c:pt idx="192">
                  <c:v>0.13330500000000001</c:v>
                </c:pt>
                <c:pt idx="193">
                  <c:v>0.13671500000000256</c:v>
                </c:pt>
                <c:pt idx="194">
                  <c:v>0.13143400000000041</c:v>
                </c:pt>
                <c:pt idx="195">
                  <c:v>0.11852600000000164</c:v>
                </c:pt>
                <c:pt idx="196">
                  <c:v>0.10057199999999998</c:v>
                </c:pt>
                <c:pt idx="197">
                  <c:v>8.0270600000000011E-2</c:v>
                </c:pt>
                <c:pt idx="198">
                  <c:v>6.0063200000000934E-2</c:v>
                </c:pt>
                <c:pt idx="199">
                  <c:v>4.1746700000000012E-2</c:v>
                </c:pt>
                <c:pt idx="200">
                  <c:v>2.6158399999999998E-2</c:v>
                </c:pt>
                <c:pt idx="201">
                  <c:v>1.3516199999999999E-2</c:v>
                </c:pt>
                <c:pt idx="202">
                  <c:v>3.8788300000000002E-3</c:v>
                </c:pt>
                <c:pt idx="203">
                  <c:v>-2.6286800000000212E-3</c:v>
                </c:pt>
                <c:pt idx="204">
                  <c:v>-5.7639000000000024E-3</c:v>
                </c:pt>
                <c:pt idx="205">
                  <c:v>-5.3354900000000104E-3</c:v>
                </c:pt>
                <c:pt idx="206">
                  <c:v>-1.5802700000000294E-3</c:v>
                </c:pt>
                <c:pt idx="207">
                  <c:v>4.6954700000000002E-3</c:v>
                </c:pt>
                <c:pt idx="208">
                  <c:v>1.2454699999999996E-2</c:v>
                </c:pt>
                <c:pt idx="209">
                  <c:v>2.0768999999999978E-2</c:v>
                </c:pt>
                <c:pt idx="210">
                  <c:v>2.8829500000000001E-2</c:v>
                </c:pt>
                <c:pt idx="211">
                  <c:v>3.5921900000000041E-2</c:v>
                </c:pt>
                <c:pt idx="212">
                  <c:v>4.1493000000000023E-2</c:v>
                </c:pt>
                <c:pt idx="213">
                  <c:v>4.52375E-2</c:v>
                </c:pt>
                <c:pt idx="214">
                  <c:v>4.7096200000001448E-2</c:v>
                </c:pt>
                <c:pt idx="215">
                  <c:v>4.7138700000000013E-2</c:v>
                </c:pt>
                <c:pt idx="216">
                  <c:v>4.5549199999999866E-2</c:v>
                </c:pt>
                <c:pt idx="217">
                  <c:v>4.2652900000000014E-2</c:v>
                </c:pt>
                <c:pt idx="218">
                  <c:v>3.8930100000000002E-2</c:v>
                </c:pt>
                <c:pt idx="219">
                  <c:v>3.4747399999999998E-2</c:v>
                </c:pt>
                <c:pt idx="220">
                  <c:v>2.9910900000000001E-2</c:v>
                </c:pt>
                <c:pt idx="221">
                  <c:v>2.4088399999999999E-2</c:v>
                </c:pt>
                <c:pt idx="222">
                  <c:v>1.7590399999999999E-2</c:v>
                </c:pt>
                <c:pt idx="223">
                  <c:v>1.116250000000029E-2</c:v>
                </c:pt>
                <c:pt idx="224">
                  <c:v>5.3772800000000034E-3</c:v>
                </c:pt>
                <c:pt idx="225">
                  <c:v>4.7452600000001839E-4</c:v>
                </c:pt>
                <c:pt idx="226">
                  <c:v>-3.5462900000000092E-3</c:v>
                </c:pt>
                <c:pt idx="227">
                  <c:v>-6.7711100000000133E-3</c:v>
                </c:pt>
                <c:pt idx="228">
                  <c:v>-9.2894100000000066E-3</c:v>
                </c:pt>
                <c:pt idx="229">
                  <c:v>-1.1194500000000001E-2</c:v>
                </c:pt>
                <c:pt idx="230">
                  <c:v>-1.25775E-2</c:v>
                </c:pt>
                <c:pt idx="231">
                  <c:v>-1.3590500000000161E-2</c:v>
                </c:pt>
                <c:pt idx="232">
                  <c:v>-1.44339E-2</c:v>
                </c:pt>
                <c:pt idx="233">
                  <c:v>-1.5166600000000001E-2</c:v>
                </c:pt>
                <c:pt idx="234">
                  <c:v>-1.5660400000000001E-2</c:v>
                </c:pt>
                <c:pt idx="235">
                  <c:v>-1.5831700000000001E-2</c:v>
                </c:pt>
                <c:pt idx="236">
                  <c:v>-1.5782999999999998E-2</c:v>
                </c:pt>
                <c:pt idx="237">
                  <c:v>-1.5657600000000001E-2</c:v>
                </c:pt>
                <c:pt idx="238">
                  <c:v>-1.5517500000000005E-2</c:v>
                </c:pt>
                <c:pt idx="239">
                  <c:v>-1.5432100000000001E-2</c:v>
                </c:pt>
                <c:pt idx="240">
                  <c:v>-1.5594199999999999E-2</c:v>
                </c:pt>
                <c:pt idx="241">
                  <c:v>-1.6265800000000281E-2</c:v>
                </c:pt>
                <c:pt idx="242">
                  <c:v>-1.7559200000000001E-2</c:v>
                </c:pt>
                <c:pt idx="243">
                  <c:v>-1.9316099999999999E-2</c:v>
                </c:pt>
                <c:pt idx="244">
                  <c:v>-2.1144799999999998E-2</c:v>
                </c:pt>
                <c:pt idx="245">
                  <c:v>-2.2555499999999999E-2</c:v>
                </c:pt>
                <c:pt idx="246">
                  <c:v>-2.32366E-2</c:v>
                </c:pt>
                <c:pt idx="247">
                  <c:v>-2.3273599999999998E-2</c:v>
                </c:pt>
                <c:pt idx="248">
                  <c:v>-2.31034E-2</c:v>
                </c:pt>
                <c:pt idx="249">
                  <c:v>-2.3231600000000012E-2</c:v>
                </c:pt>
                <c:pt idx="250">
                  <c:v>-2.4048699999999989E-2</c:v>
                </c:pt>
                <c:pt idx="251">
                  <c:v>-2.5801600000000292E-2</c:v>
                </c:pt>
                <c:pt idx="252">
                  <c:v>-2.8484000000000002E-2</c:v>
                </c:pt>
                <c:pt idx="253">
                  <c:v>-3.1800700000000091E-2</c:v>
                </c:pt>
                <c:pt idx="254">
                  <c:v>-3.5469199999999999E-2</c:v>
                </c:pt>
                <c:pt idx="255">
                  <c:v>-3.9510700000000003E-2</c:v>
                </c:pt>
                <c:pt idx="256">
                  <c:v>-4.4058600000000114E-2</c:v>
                </c:pt>
                <c:pt idx="257">
                  <c:v>-4.9049700000000002E-2</c:v>
                </c:pt>
                <c:pt idx="258">
                  <c:v>-5.4197800000000032E-2</c:v>
                </c:pt>
                <c:pt idx="259">
                  <c:v>-5.9101399999999998E-2</c:v>
                </c:pt>
                <c:pt idx="260">
                  <c:v>-6.3358000000000012E-2</c:v>
                </c:pt>
                <c:pt idx="261">
                  <c:v>-6.6658999999999996E-2</c:v>
                </c:pt>
                <c:pt idx="262">
                  <c:v>-6.8830900000000014E-2</c:v>
                </c:pt>
                <c:pt idx="263">
                  <c:v>-6.9826700000000533E-2</c:v>
                </c:pt>
                <c:pt idx="264">
                  <c:v>-6.96798E-2</c:v>
                </c:pt>
                <c:pt idx="265">
                  <c:v>-6.8471900000000002E-2</c:v>
                </c:pt>
                <c:pt idx="266">
                  <c:v>-6.6259600000000002E-2</c:v>
                </c:pt>
                <c:pt idx="267">
                  <c:v>-6.3031400000000001E-2</c:v>
                </c:pt>
                <c:pt idx="268">
                  <c:v>-5.8906000000000014E-2</c:v>
                </c:pt>
                <c:pt idx="269">
                  <c:v>-5.4267600000001144E-2</c:v>
                </c:pt>
                <c:pt idx="270">
                  <c:v>-4.9594000000000034E-2</c:v>
                </c:pt>
                <c:pt idx="271">
                  <c:v>-4.5278299999999987E-2</c:v>
                </c:pt>
                <c:pt idx="272">
                  <c:v>-4.1686299999999996E-2</c:v>
                </c:pt>
                <c:pt idx="273">
                  <c:v>-3.9190299999999997E-2</c:v>
                </c:pt>
                <c:pt idx="274">
                  <c:v>-3.8006199999999997E-2</c:v>
                </c:pt>
                <c:pt idx="275">
                  <c:v>-3.8039600000000041E-2</c:v>
                </c:pt>
                <c:pt idx="276">
                  <c:v>-3.8890399999999999E-2</c:v>
                </c:pt>
                <c:pt idx="277">
                  <c:v>-4.0066400000001196E-2</c:v>
                </c:pt>
                <c:pt idx="278">
                  <c:v>-4.1144999999999966E-2</c:v>
                </c:pt>
                <c:pt idx="279">
                  <c:v>-4.1766200000000524E-2</c:v>
                </c:pt>
                <c:pt idx="280">
                  <c:v>-4.1725900000000003E-2</c:v>
                </c:pt>
                <c:pt idx="281">
                  <c:v>-4.1067000000000013E-2</c:v>
                </c:pt>
                <c:pt idx="282">
                  <c:v>-3.9963499999999999E-2</c:v>
                </c:pt>
                <c:pt idx="283">
                  <c:v>-3.8556E-2</c:v>
                </c:pt>
                <c:pt idx="284">
                  <c:v>-3.6815700000000416E-2</c:v>
                </c:pt>
                <c:pt idx="285">
                  <c:v>-3.46027E-2</c:v>
                </c:pt>
                <c:pt idx="286">
                  <c:v>-3.1935600000000015E-2</c:v>
                </c:pt>
                <c:pt idx="287">
                  <c:v>-2.9045000000000012E-2</c:v>
                </c:pt>
                <c:pt idx="288">
                  <c:v>-2.6244799999999999E-2</c:v>
                </c:pt>
                <c:pt idx="289">
                  <c:v>-2.3717499999999968E-2</c:v>
                </c:pt>
                <c:pt idx="290">
                  <c:v>-2.13507E-2</c:v>
                </c:pt>
                <c:pt idx="291">
                  <c:v>-1.8947000000000061E-2</c:v>
                </c:pt>
                <c:pt idx="292">
                  <c:v>-1.64593E-2</c:v>
                </c:pt>
                <c:pt idx="293">
                  <c:v>-1.40061E-2</c:v>
                </c:pt>
                <c:pt idx="294">
                  <c:v>-1.1875699999999999E-2</c:v>
                </c:pt>
                <c:pt idx="295">
                  <c:v>-1.0417599999999999E-2</c:v>
                </c:pt>
                <c:pt idx="296">
                  <c:v>-9.7702200000000013E-3</c:v>
                </c:pt>
                <c:pt idx="297">
                  <c:v>-9.7693600000000047E-3</c:v>
                </c:pt>
                <c:pt idx="298">
                  <c:v>-1.0156899999999998E-2</c:v>
                </c:pt>
                <c:pt idx="299">
                  <c:v>-1.0755199999999999E-2</c:v>
                </c:pt>
                <c:pt idx="300">
                  <c:v>-1.1396399999999999E-2</c:v>
                </c:pt>
                <c:pt idx="301">
                  <c:v>-1.190150000000037E-2</c:v>
                </c:pt>
                <c:pt idx="302">
                  <c:v>-1.2207599999999999E-2</c:v>
                </c:pt>
                <c:pt idx="303">
                  <c:v>-1.2300699999999999E-2</c:v>
                </c:pt>
                <c:pt idx="304">
                  <c:v>-1.1995200000000001E-2</c:v>
                </c:pt>
                <c:pt idx="305">
                  <c:v>-1.0981600000000001E-2</c:v>
                </c:pt>
                <c:pt idx="306">
                  <c:v>-9.1058700000000003E-3</c:v>
                </c:pt>
                <c:pt idx="307">
                  <c:v>-6.4860300000001356E-3</c:v>
                </c:pt>
                <c:pt idx="308">
                  <c:v>-3.4615300000000733E-3</c:v>
                </c:pt>
                <c:pt idx="309">
                  <c:v>-4.2153200000000533E-4</c:v>
                </c:pt>
                <c:pt idx="310">
                  <c:v>2.4365599999999978E-3</c:v>
                </c:pt>
                <c:pt idx="311">
                  <c:v>5.1181500000000001E-3</c:v>
                </c:pt>
                <c:pt idx="312">
                  <c:v>7.6144999999999997E-3</c:v>
                </c:pt>
                <c:pt idx="313">
                  <c:v>9.7248699999999983E-3</c:v>
                </c:pt>
                <c:pt idx="314">
                  <c:v>1.1122600000000003E-2</c:v>
                </c:pt>
                <c:pt idx="315">
                  <c:v>1.1608300000000005E-2</c:v>
                </c:pt>
                <c:pt idx="316">
                  <c:v>1.13282E-2</c:v>
                </c:pt>
                <c:pt idx="317">
                  <c:v>1.0791100000000001E-2</c:v>
                </c:pt>
                <c:pt idx="318">
                  <c:v>1.0528100000000007E-2</c:v>
                </c:pt>
                <c:pt idx="319">
                  <c:v>1.06774E-2</c:v>
                </c:pt>
                <c:pt idx="320">
                  <c:v>1.1042700000000061E-2</c:v>
                </c:pt>
                <c:pt idx="321">
                  <c:v>1.1432500000000081E-2</c:v>
                </c:pt>
                <c:pt idx="322">
                  <c:v>1.1915400000000001E-2</c:v>
                </c:pt>
                <c:pt idx="323">
                  <c:v>1.2907399999999999E-2</c:v>
                </c:pt>
                <c:pt idx="324">
                  <c:v>1.4962500000000231E-2</c:v>
                </c:pt>
                <c:pt idx="325">
                  <c:v>1.8410600000000003E-2</c:v>
                </c:pt>
                <c:pt idx="326">
                  <c:v>2.2955799999999998E-2</c:v>
                </c:pt>
                <c:pt idx="327">
                  <c:v>2.7665599999999999E-2</c:v>
                </c:pt>
                <c:pt idx="328">
                  <c:v>3.1518400000000002E-2</c:v>
                </c:pt>
                <c:pt idx="329">
                  <c:v>3.3867399999999999E-2</c:v>
                </c:pt>
                <c:pt idx="330">
                  <c:v>3.4608199999999999E-2</c:v>
                </c:pt>
                <c:pt idx="331">
                  <c:v>3.4065499999999999E-2</c:v>
                </c:pt>
                <c:pt idx="332">
                  <c:v>3.2645600000000698E-2</c:v>
                </c:pt>
                <c:pt idx="333">
                  <c:v>3.0601800000000647E-2</c:v>
                </c:pt>
                <c:pt idx="334">
                  <c:v>2.8036800000000011E-2</c:v>
                </c:pt>
                <c:pt idx="335">
                  <c:v>2.4986100000000001E-2</c:v>
                </c:pt>
                <c:pt idx="336">
                  <c:v>2.1628200000000011E-2</c:v>
                </c:pt>
                <c:pt idx="337">
                  <c:v>1.8382500000000333E-2</c:v>
                </c:pt>
                <c:pt idx="338">
                  <c:v>1.5447000000000001E-2</c:v>
                </c:pt>
                <c:pt idx="339">
                  <c:v>1.2412800000000003E-2</c:v>
                </c:pt>
                <c:pt idx="340">
                  <c:v>8.6914300000000208E-3</c:v>
                </c:pt>
                <c:pt idx="341">
                  <c:v>4.1477299999999996E-3</c:v>
                </c:pt>
                <c:pt idx="342">
                  <c:v>-9.1636700000000246E-4</c:v>
                </c:pt>
                <c:pt idx="343">
                  <c:v>-6.2461200000001188E-3</c:v>
                </c:pt>
                <c:pt idx="344">
                  <c:v>-1.1678500000000001E-2</c:v>
                </c:pt>
                <c:pt idx="345">
                  <c:v>-1.6788400000000123E-2</c:v>
                </c:pt>
                <c:pt idx="346">
                  <c:v>-2.0875500000000012E-2</c:v>
                </c:pt>
                <c:pt idx="347">
                  <c:v>-2.3335800000000011E-2</c:v>
                </c:pt>
                <c:pt idx="348">
                  <c:v>-2.3984699999999987E-2</c:v>
                </c:pt>
                <c:pt idx="349">
                  <c:v>-2.2979800000000588E-2</c:v>
                </c:pt>
                <c:pt idx="350">
                  <c:v>-2.0657200000000212E-2</c:v>
                </c:pt>
                <c:pt idx="351">
                  <c:v>-1.7538599999999998E-2</c:v>
                </c:pt>
                <c:pt idx="352">
                  <c:v>-1.43378E-2</c:v>
                </c:pt>
                <c:pt idx="353">
                  <c:v>-1.1790800000000252E-2</c:v>
                </c:pt>
                <c:pt idx="354">
                  <c:v>-1.0326699999999999E-2</c:v>
                </c:pt>
                <c:pt idx="355">
                  <c:v>-9.8439400000000267E-3</c:v>
                </c:pt>
                <c:pt idx="356">
                  <c:v>-9.3610200000000046E-3</c:v>
                </c:pt>
                <c:pt idx="357">
                  <c:v>-6.4865200000001335E-3</c:v>
                </c:pt>
                <c:pt idx="358">
                  <c:v>2.4053000000000052E-3</c:v>
                </c:pt>
                <c:pt idx="359">
                  <c:v>2.0433000000000492E-2</c:v>
                </c:pt>
                <c:pt idx="360">
                  <c:v>4.6852300000000013E-2</c:v>
                </c:pt>
                <c:pt idx="361">
                  <c:v>7.4019700000000133E-2</c:v>
                </c:pt>
                <c:pt idx="362">
                  <c:v>9.2386400000000007E-2</c:v>
                </c:pt>
                <c:pt idx="363">
                  <c:v>0.10128400000000012</c:v>
                </c:pt>
                <c:pt idx="364">
                  <c:v>0.10746300000000029</c:v>
                </c:pt>
                <c:pt idx="365">
                  <c:v>0.11404300000000002</c:v>
                </c:pt>
                <c:pt idx="366">
                  <c:v>0.118309</c:v>
                </c:pt>
                <c:pt idx="367">
                  <c:v>0.11720500000000079</c:v>
                </c:pt>
                <c:pt idx="368">
                  <c:v>0.11042399999999998</c:v>
                </c:pt>
                <c:pt idx="369">
                  <c:v>9.9587900000000062E-2</c:v>
                </c:pt>
                <c:pt idx="370">
                  <c:v>8.6760800000000068E-2</c:v>
                </c:pt>
                <c:pt idx="371">
                  <c:v>7.3866400000001484E-2</c:v>
                </c:pt>
                <c:pt idx="372">
                  <c:v>6.2289299999999999E-2</c:v>
                </c:pt>
                <c:pt idx="373">
                  <c:v>5.2459499999999999E-2</c:v>
                </c:pt>
                <c:pt idx="374">
                  <c:v>4.4130000000000023E-2</c:v>
                </c:pt>
                <c:pt idx="375">
                  <c:v>3.7012499999999997E-2</c:v>
                </c:pt>
                <c:pt idx="376">
                  <c:v>3.1140700000000011E-2</c:v>
                </c:pt>
                <c:pt idx="377">
                  <c:v>2.6936499999999999E-2</c:v>
                </c:pt>
                <c:pt idx="378">
                  <c:v>2.4795499999999988E-2</c:v>
                </c:pt>
                <c:pt idx="379">
                  <c:v>2.4620099999999989E-2</c:v>
                </c:pt>
                <c:pt idx="380">
                  <c:v>2.603300000000067E-2</c:v>
                </c:pt>
                <c:pt idx="381">
                  <c:v>2.8845900000000212E-2</c:v>
                </c:pt>
                <c:pt idx="382">
                  <c:v>3.2905200000000252E-2</c:v>
                </c:pt>
                <c:pt idx="383">
                  <c:v>3.7676400000000082E-2</c:v>
                </c:pt>
                <c:pt idx="384">
                  <c:v>4.2457000000000022E-2</c:v>
                </c:pt>
                <c:pt idx="385">
                  <c:v>4.6850099999999999E-2</c:v>
                </c:pt>
                <c:pt idx="386">
                  <c:v>5.0640199999999955E-2</c:v>
                </c:pt>
                <c:pt idx="387">
                  <c:v>5.3481200000000013E-2</c:v>
                </c:pt>
                <c:pt idx="388">
                  <c:v>5.5026300000000014E-2</c:v>
                </c:pt>
                <c:pt idx="389">
                  <c:v>5.5086500000000024E-2</c:v>
                </c:pt>
                <c:pt idx="390">
                  <c:v>5.3667300000000001E-2</c:v>
                </c:pt>
                <c:pt idx="391">
                  <c:v>5.1024699999999999E-2</c:v>
                </c:pt>
                <c:pt idx="392">
                  <c:v>4.7452800000000024E-2</c:v>
                </c:pt>
                <c:pt idx="393">
                  <c:v>4.3015299999999999E-2</c:v>
                </c:pt>
                <c:pt idx="394">
                  <c:v>3.7798100000000001E-2</c:v>
                </c:pt>
                <c:pt idx="395">
                  <c:v>3.2093000000000052E-2</c:v>
                </c:pt>
                <c:pt idx="396">
                  <c:v>2.6034400000000006E-2</c:v>
                </c:pt>
                <c:pt idx="397">
                  <c:v>1.9588500000000383E-2</c:v>
                </c:pt>
                <c:pt idx="398">
                  <c:v>1.2934299999999998E-2</c:v>
                </c:pt>
                <c:pt idx="399">
                  <c:v>6.3439799999999999E-3</c:v>
                </c:pt>
                <c:pt idx="400" formatCode="0.00E+00">
                  <c:v>-7.1026900000001873E-5</c:v>
                </c:pt>
                <c:pt idx="401">
                  <c:v>-6.1363800000000124E-3</c:v>
                </c:pt>
                <c:pt idx="402">
                  <c:v>-1.14363E-2</c:v>
                </c:pt>
                <c:pt idx="403">
                  <c:v>-1.55386E-2</c:v>
                </c:pt>
                <c:pt idx="404">
                  <c:v>-1.8141900000000002E-2</c:v>
                </c:pt>
                <c:pt idx="405">
                  <c:v>-1.9100300000000316E-2</c:v>
                </c:pt>
                <c:pt idx="406">
                  <c:v>-1.8780600000000001E-2</c:v>
                </c:pt>
                <c:pt idx="407">
                  <c:v>-1.8067099999999999E-2</c:v>
                </c:pt>
                <c:pt idx="408">
                  <c:v>-1.7762400000000001E-2</c:v>
                </c:pt>
                <c:pt idx="409">
                  <c:v>-1.8294700000000001E-2</c:v>
                </c:pt>
                <c:pt idx="410">
                  <c:v>-1.9444200000000043E-2</c:v>
                </c:pt>
                <c:pt idx="411">
                  <c:v>-2.0352699999999987E-2</c:v>
                </c:pt>
                <c:pt idx="412">
                  <c:v>-2.0423500000000001E-2</c:v>
                </c:pt>
                <c:pt idx="413">
                  <c:v>-1.987140000000033E-2</c:v>
                </c:pt>
                <c:pt idx="414">
                  <c:v>-1.9347700000000061E-2</c:v>
                </c:pt>
                <c:pt idx="415">
                  <c:v>-1.9360100000000401E-2</c:v>
                </c:pt>
                <c:pt idx="416">
                  <c:v>-1.9962800000000475E-2</c:v>
                </c:pt>
                <c:pt idx="417">
                  <c:v>-2.0967999999999997E-2</c:v>
                </c:pt>
                <c:pt idx="418">
                  <c:v>-2.2347900000000052E-2</c:v>
                </c:pt>
                <c:pt idx="419">
                  <c:v>-2.4110599999999968E-2</c:v>
                </c:pt>
                <c:pt idx="420">
                  <c:v>-2.5930700000000011E-2</c:v>
                </c:pt>
                <c:pt idx="421">
                  <c:v>-2.7319000000000006E-2</c:v>
                </c:pt>
                <c:pt idx="422">
                  <c:v>-2.8042999999999998E-2</c:v>
                </c:pt>
                <c:pt idx="423">
                  <c:v>-2.8208799999999989E-2</c:v>
                </c:pt>
                <c:pt idx="424">
                  <c:v>-2.8066299999999988E-2</c:v>
                </c:pt>
                <c:pt idx="425">
                  <c:v>-2.7824300000000256E-2</c:v>
                </c:pt>
                <c:pt idx="426">
                  <c:v>-2.7617300000000754E-2</c:v>
                </c:pt>
                <c:pt idx="427">
                  <c:v>-2.7643200000000836E-2</c:v>
                </c:pt>
                <c:pt idx="428">
                  <c:v>-2.8307499999999979E-2</c:v>
                </c:pt>
                <c:pt idx="429">
                  <c:v>-3.0042900000000056E-2</c:v>
                </c:pt>
                <c:pt idx="430">
                  <c:v>-3.2841900000000937E-2</c:v>
                </c:pt>
                <c:pt idx="431">
                  <c:v>-3.6188100000000001E-2</c:v>
                </c:pt>
                <c:pt idx="432">
                  <c:v>-3.9522599999999984E-2</c:v>
                </c:pt>
                <c:pt idx="433">
                  <c:v>-4.2577799999999999E-2</c:v>
                </c:pt>
                <c:pt idx="434">
                  <c:v>-4.5387900000000134E-2</c:v>
                </c:pt>
                <c:pt idx="435">
                  <c:v>-4.8110100000000003E-2</c:v>
                </c:pt>
                <c:pt idx="436">
                  <c:v>-5.0873700000000022E-2</c:v>
                </c:pt>
                <c:pt idx="437">
                  <c:v>-5.37698E-2</c:v>
                </c:pt>
                <c:pt idx="438">
                  <c:v>-5.6962900000000122E-2</c:v>
                </c:pt>
                <c:pt idx="439">
                  <c:v>-6.0666500000000033E-2</c:v>
                </c:pt>
                <c:pt idx="440">
                  <c:v>-6.4822100000000021E-2</c:v>
                </c:pt>
                <c:pt idx="441">
                  <c:v>-6.8886200000000133E-2</c:v>
                </c:pt>
                <c:pt idx="442">
                  <c:v>-7.2002700000000114E-2</c:v>
                </c:pt>
                <c:pt idx="443">
                  <c:v>-7.3635999999999993E-2</c:v>
                </c:pt>
                <c:pt idx="444">
                  <c:v>-7.3921399999999998E-2</c:v>
                </c:pt>
                <c:pt idx="445">
                  <c:v>-7.3115399999999997E-2</c:v>
                </c:pt>
                <c:pt idx="446">
                  <c:v>-7.1147799999999997E-2</c:v>
                </c:pt>
                <c:pt idx="447">
                  <c:v>-6.7909200000000003E-2</c:v>
                </c:pt>
                <c:pt idx="448">
                  <c:v>-6.3691399999999995E-2</c:v>
                </c:pt>
                <c:pt idx="449">
                  <c:v>-5.9205500000000001E-2</c:v>
                </c:pt>
                <c:pt idx="450">
                  <c:v>-5.5093100000000034E-2</c:v>
                </c:pt>
                <c:pt idx="451">
                  <c:v>-5.1367600000000534E-2</c:v>
                </c:pt>
                <c:pt idx="452">
                  <c:v>-4.7569500000000001E-2</c:v>
                </c:pt>
                <c:pt idx="453">
                  <c:v>-4.3513900000000084E-2</c:v>
                </c:pt>
                <c:pt idx="454">
                  <c:v>-3.9540800000000001E-2</c:v>
                </c:pt>
                <c:pt idx="455">
                  <c:v>-3.6158900000000001E-2</c:v>
                </c:pt>
                <c:pt idx="456">
                  <c:v>-3.3605400000000001E-2</c:v>
                </c:pt>
                <c:pt idx="457">
                  <c:v>-3.1623600000000002E-2</c:v>
                </c:pt>
                <c:pt idx="458">
                  <c:v>-2.976320000000001E-2</c:v>
                </c:pt>
                <c:pt idx="459">
                  <c:v>-2.7862200000000052E-2</c:v>
                </c:pt>
                <c:pt idx="460">
                  <c:v>-2.6079400000000016E-2</c:v>
                </c:pt>
                <c:pt idx="461">
                  <c:v>-2.4494499999999978E-2</c:v>
                </c:pt>
                <c:pt idx="462">
                  <c:v>-2.27785E-2</c:v>
                </c:pt>
                <c:pt idx="463">
                  <c:v>-2.0472500000000001E-2</c:v>
                </c:pt>
                <c:pt idx="464">
                  <c:v>-1.7572899999999999E-2</c:v>
                </c:pt>
                <c:pt idx="465">
                  <c:v>-1.4600699999999999E-2</c:v>
                </c:pt>
                <c:pt idx="466">
                  <c:v>-1.2122100000000005E-2</c:v>
                </c:pt>
                <c:pt idx="467">
                  <c:v>-1.0340500000000247E-2</c:v>
                </c:pt>
                <c:pt idx="468">
                  <c:v>-9.0618800000000048E-3</c:v>
                </c:pt>
                <c:pt idx="469">
                  <c:v>-7.9098400000001887E-3</c:v>
                </c:pt>
                <c:pt idx="470">
                  <c:v>-6.6207000000000002E-3</c:v>
                </c:pt>
                <c:pt idx="471">
                  <c:v>-5.1407199999999997E-3</c:v>
                </c:pt>
                <c:pt idx="472">
                  <c:v>-3.4997900000000052E-3</c:v>
                </c:pt>
                <c:pt idx="473">
                  <c:v>-1.7991100000000261E-3</c:v>
                </c:pt>
                <c:pt idx="474">
                  <c:v>-2.0356000000000001E-4</c:v>
                </c:pt>
                <c:pt idx="475">
                  <c:v>1.1345600000000021E-3</c:v>
                </c:pt>
                <c:pt idx="476">
                  <c:v>2.1152499999999978E-3</c:v>
                </c:pt>
                <c:pt idx="477">
                  <c:v>2.9198900000000001E-3</c:v>
                </c:pt>
                <c:pt idx="478">
                  <c:v>3.9349800000000002E-3</c:v>
                </c:pt>
                <c:pt idx="479">
                  <c:v>5.1197000000000013E-3</c:v>
                </c:pt>
                <c:pt idx="480">
                  <c:v>5.9265800000000033E-3</c:v>
                </c:pt>
                <c:pt idx="481">
                  <c:v>5.9551100000000004E-3</c:v>
                </c:pt>
                <c:pt idx="482">
                  <c:v>5.2759000000000104E-3</c:v>
                </c:pt>
                <c:pt idx="483">
                  <c:v>4.2392800000001342E-3</c:v>
                </c:pt>
                <c:pt idx="484">
                  <c:v>3.3002499999999998E-3</c:v>
                </c:pt>
                <c:pt idx="485">
                  <c:v>3.0932900000000554E-3</c:v>
                </c:pt>
                <c:pt idx="486">
                  <c:v>4.3023700000000024E-3</c:v>
                </c:pt>
                <c:pt idx="487">
                  <c:v>7.2020600000001394E-3</c:v>
                </c:pt>
                <c:pt idx="488">
                  <c:v>1.1547800000000252E-2</c:v>
                </c:pt>
                <c:pt idx="489">
                  <c:v>1.6686700000000061E-2</c:v>
                </c:pt>
                <c:pt idx="490">
                  <c:v>2.1587499999999999E-2</c:v>
                </c:pt>
                <c:pt idx="491">
                  <c:v>2.5182900000000001E-2</c:v>
                </c:pt>
                <c:pt idx="492">
                  <c:v>2.6970200000000256E-2</c:v>
                </c:pt>
                <c:pt idx="493">
                  <c:v>2.7290499999999999E-2</c:v>
                </c:pt>
                <c:pt idx="494">
                  <c:v>2.6832400000000051E-2</c:v>
                </c:pt>
                <c:pt idx="495">
                  <c:v>2.587960000000053E-2</c:v>
                </c:pt>
                <c:pt idx="496">
                  <c:v>2.4288799999999989E-2</c:v>
                </c:pt>
                <c:pt idx="497">
                  <c:v>2.19245E-2</c:v>
                </c:pt>
                <c:pt idx="498">
                  <c:v>1.9017900000000001E-2</c:v>
                </c:pt>
                <c:pt idx="499">
                  <c:v>1.6260200000000009E-2</c:v>
                </c:pt>
                <c:pt idx="500">
                  <c:v>1.42836E-2</c:v>
                </c:pt>
                <c:pt idx="501">
                  <c:v>1.30656E-2</c:v>
                </c:pt>
                <c:pt idx="502">
                  <c:v>1.2027400000000001E-2</c:v>
                </c:pt>
                <c:pt idx="503">
                  <c:v>1.0676700000000001E-2</c:v>
                </c:pt>
                <c:pt idx="504">
                  <c:v>9.0070300000000547E-3</c:v>
                </c:pt>
                <c:pt idx="505">
                  <c:v>7.2718400000002046E-3</c:v>
                </c:pt>
                <c:pt idx="506">
                  <c:v>5.7216500000001102E-3</c:v>
                </c:pt>
                <c:pt idx="507">
                  <c:v>4.5494400000001172E-3</c:v>
                </c:pt>
                <c:pt idx="508">
                  <c:v>3.6627500000000492E-3</c:v>
                </c:pt>
                <c:pt idx="509">
                  <c:v>2.5996600000000002E-3</c:v>
                </c:pt>
                <c:pt idx="510">
                  <c:v>9.2552000000000747E-4</c:v>
                </c:pt>
                <c:pt idx="511">
                  <c:v>-1.3848600000000001E-3</c:v>
                </c:pt>
                <c:pt idx="512">
                  <c:v>-3.9454300000000492E-3</c:v>
                </c:pt>
                <c:pt idx="513">
                  <c:v>-6.2187200000000534E-3</c:v>
                </c:pt>
                <c:pt idx="514">
                  <c:v>-7.7679400000000114E-3</c:v>
                </c:pt>
                <c:pt idx="515">
                  <c:v>-8.4428900000000067E-3</c:v>
                </c:pt>
                <c:pt idx="516">
                  <c:v>-8.3307500000000048E-3</c:v>
                </c:pt>
                <c:pt idx="517">
                  <c:v>-7.7353600000002022E-3</c:v>
                </c:pt>
                <c:pt idx="518">
                  <c:v>-7.3208600000000124E-3</c:v>
                </c:pt>
                <c:pt idx="519">
                  <c:v>-7.7215500000000024E-3</c:v>
                </c:pt>
                <c:pt idx="520">
                  <c:v>-8.5024600000000727E-3</c:v>
                </c:pt>
                <c:pt idx="521">
                  <c:v>-7.3382700000001518E-3</c:v>
                </c:pt>
                <c:pt idx="522">
                  <c:v>-8.2546500000000244E-4</c:v>
                </c:pt>
                <c:pt idx="523">
                  <c:v>1.3137899999999999E-2</c:v>
                </c:pt>
                <c:pt idx="524">
                  <c:v>3.2835000000000843E-2</c:v>
                </c:pt>
                <c:pt idx="525">
                  <c:v>5.19774E-2</c:v>
                </c:pt>
                <c:pt idx="526">
                  <c:v>6.6061500000000009E-2</c:v>
                </c:pt>
                <c:pt idx="527">
                  <c:v>7.8831899999999996E-2</c:v>
                </c:pt>
                <c:pt idx="528">
                  <c:v>9.5215400000000006E-2</c:v>
                </c:pt>
                <c:pt idx="529">
                  <c:v>0.112747</c:v>
                </c:pt>
                <c:pt idx="530">
                  <c:v>0.12483200000000012</c:v>
                </c:pt>
                <c:pt idx="531">
                  <c:v>0.127389</c:v>
                </c:pt>
                <c:pt idx="532">
                  <c:v>0.12078000000000012</c:v>
                </c:pt>
                <c:pt idx="533">
                  <c:v>0.10792900000000002</c:v>
                </c:pt>
                <c:pt idx="534">
                  <c:v>9.2068200000000003E-2</c:v>
                </c:pt>
                <c:pt idx="535">
                  <c:v>7.5733400000001602E-2</c:v>
                </c:pt>
                <c:pt idx="536">
                  <c:v>6.0532800000000032E-2</c:v>
                </c:pt>
                <c:pt idx="537">
                  <c:v>4.7161800000000004E-2</c:v>
                </c:pt>
                <c:pt idx="538">
                  <c:v>3.5705599999999997E-2</c:v>
                </c:pt>
                <c:pt idx="539">
                  <c:v>2.5957600000000001E-2</c:v>
                </c:pt>
                <c:pt idx="540">
                  <c:v>1.7725800000000003E-2</c:v>
                </c:pt>
                <c:pt idx="541">
                  <c:v>1.1175800000000001E-2</c:v>
                </c:pt>
                <c:pt idx="542">
                  <c:v>6.8204500000000013E-3</c:v>
                </c:pt>
                <c:pt idx="543">
                  <c:v>5.0335100000000023E-3</c:v>
                </c:pt>
                <c:pt idx="544">
                  <c:v>5.6865700000000114E-3</c:v>
                </c:pt>
                <c:pt idx="545">
                  <c:v>8.2500300000000228E-3</c:v>
                </c:pt>
                <c:pt idx="546">
                  <c:v>1.2004600000000001E-2</c:v>
                </c:pt>
                <c:pt idx="547">
                  <c:v>1.6230700000000001E-2</c:v>
                </c:pt>
                <c:pt idx="548">
                  <c:v>2.0475800000000609E-2</c:v>
                </c:pt>
                <c:pt idx="549">
                  <c:v>2.4645799999999999E-2</c:v>
                </c:pt>
                <c:pt idx="550">
                  <c:v>2.880400000000001E-2</c:v>
                </c:pt>
                <c:pt idx="551">
                  <c:v>3.2842400000000001E-2</c:v>
                </c:pt>
                <c:pt idx="552">
                  <c:v>3.6173100000000256E-2</c:v>
                </c:pt>
                <c:pt idx="553">
                  <c:v>3.8098100000000003E-2</c:v>
                </c:pt>
                <c:pt idx="554">
                  <c:v>3.8445199999999999E-2</c:v>
                </c:pt>
                <c:pt idx="555">
                  <c:v>3.7287000000000722E-2</c:v>
                </c:pt>
                <c:pt idx="556">
                  <c:v>3.4554099999999997E-2</c:v>
                </c:pt>
                <c:pt idx="557">
                  <c:v>3.0329399999999999E-2</c:v>
                </c:pt>
                <c:pt idx="558">
                  <c:v>2.5174499999999989E-2</c:v>
                </c:pt>
                <c:pt idx="559">
                  <c:v>1.9960700000000421E-2</c:v>
                </c:pt>
                <c:pt idx="560">
                  <c:v>1.5432599999999999E-2</c:v>
                </c:pt>
                <c:pt idx="561">
                  <c:v>1.1950300000000021E-2</c:v>
                </c:pt>
                <c:pt idx="562">
                  <c:v>9.4065200000000068E-3</c:v>
                </c:pt>
                <c:pt idx="563">
                  <c:v>7.4301000000001512E-3</c:v>
                </c:pt>
                <c:pt idx="564">
                  <c:v>5.6622800000000004E-3</c:v>
                </c:pt>
                <c:pt idx="565">
                  <c:v>3.9422199999999998E-3</c:v>
                </c:pt>
                <c:pt idx="566">
                  <c:v>2.4355399999999999E-3</c:v>
                </c:pt>
                <c:pt idx="567">
                  <c:v>1.2543000000000001E-3</c:v>
                </c:pt>
                <c:pt idx="568">
                  <c:v>1.6091800000000376E-4</c:v>
                </c:pt>
                <c:pt idx="569">
                  <c:v>-1.0679500000000041E-3</c:v>
                </c:pt>
                <c:pt idx="570">
                  <c:v>-2.3532700000000002E-3</c:v>
                </c:pt>
                <c:pt idx="571">
                  <c:v>-3.4515400000000012E-3</c:v>
                </c:pt>
                <c:pt idx="572">
                  <c:v>-4.1975499999999995E-3</c:v>
                </c:pt>
                <c:pt idx="573">
                  <c:v>-4.6179599999999965E-3</c:v>
                </c:pt>
                <c:pt idx="574">
                  <c:v>-4.9338600000001639E-3</c:v>
                </c:pt>
                <c:pt idx="575">
                  <c:v>-5.3269600000000004E-3</c:v>
                </c:pt>
                <c:pt idx="576">
                  <c:v>-5.7127000000000124E-3</c:v>
                </c:pt>
                <c:pt idx="577">
                  <c:v>-6.0002300000000534E-3</c:v>
                </c:pt>
                <c:pt idx="578">
                  <c:v>-6.2840300000000003E-3</c:v>
                </c:pt>
                <c:pt idx="579">
                  <c:v>-6.6155399999999996E-3</c:v>
                </c:pt>
                <c:pt idx="580">
                  <c:v>-6.8970899999999998E-3</c:v>
                </c:pt>
                <c:pt idx="581">
                  <c:v>-7.2821600000001251E-3</c:v>
                </c:pt>
                <c:pt idx="582">
                  <c:v>-8.3491700000000047E-3</c:v>
                </c:pt>
                <c:pt idx="583">
                  <c:v>-1.0399599999999998E-2</c:v>
                </c:pt>
                <c:pt idx="584">
                  <c:v>-1.3104800000000234E-2</c:v>
                </c:pt>
                <c:pt idx="585">
                  <c:v>-1.5727300000000003E-2</c:v>
                </c:pt>
                <c:pt idx="586">
                  <c:v>-1.7315000000000001E-2</c:v>
                </c:pt>
                <c:pt idx="587">
                  <c:v>-1.7375000000000002E-2</c:v>
                </c:pt>
                <c:pt idx="588">
                  <c:v>-1.6352700000000001E-2</c:v>
                </c:pt>
                <c:pt idx="589">
                  <c:v>-1.5102500000000251E-2</c:v>
                </c:pt>
                <c:pt idx="590">
                  <c:v>-1.4308800000000003E-2</c:v>
                </c:pt>
                <c:pt idx="591">
                  <c:v>-1.4274E-2</c:v>
                </c:pt>
                <c:pt idx="592">
                  <c:v>-1.4856899999999999E-2</c:v>
                </c:pt>
                <c:pt idx="593">
                  <c:v>-1.5986799999999999E-2</c:v>
                </c:pt>
                <c:pt idx="594">
                  <c:v>-1.7966600000000003E-2</c:v>
                </c:pt>
                <c:pt idx="595">
                  <c:v>-2.097690000000001E-2</c:v>
                </c:pt>
                <c:pt idx="596">
                  <c:v>-2.4802200000000052E-2</c:v>
                </c:pt>
                <c:pt idx="597">
                  <c:v>-2.9056200000000001E-2</c:v>
                </c:pt>
                <c:pt idx="598">
                  <c:v>-3.3495400000000002E-2</c:v>
                </c:pt>
                <c:pt idx="599">
                  <c:v>-3.7936900000000016E-2</c:v>
                </c:pt>
                <c:pt idx="600">
                  <c:v>-4.2016800000000132E-2</c:v>
                </c:pt>
                <c:pt idx="601">
                  <c:v>-4.5501899999999977E-2</c:v>
                </c:pt>
                <c:pt idx="602">
                  <c:v>-4.8496700000000524E-2</c:v>
                </c:pt>
                <c:pt idx="603">
                  <c:v>-5.1048400000000001E-2</c:v>
                </c:pt>
                <c:pt idx="604">
                  <c:v>-5.3007899999999997E-2</c:v>
                </c:pt>
                <c:pt idx="605">
                  <c:v>-5.4322600000001685E-2</c:v>
                </c:pt>
                <c:pt idx="606">
                  <c:v>-5.4998600000001403E-2</c:v>
                </c:pt>
                <c:pt idx="607">
                  <c:v>-5.4865300000000033E-2</c:v>
                </c:pt>
                <c:pt idx="608">
                  <c:v>-5.3814000000000112E-2</c:v>
                </c:pt>
                <c:pt idx="609">
                  <c:v>-5.2175799999999987E-2</c:v>
                </c:pt>
                <c:pt idx="610">
                  <c:v>-5.0528999999999998E-2</c:v>
                </c:pt>
                <c:pt idx="611">
                  <c:v>-4.9079999999999999E-2</c:v>
                </c:pt>
                <c:pt idx="612">
                  <c:v>-4.7494300000000024E-2</c:v>
                </c:pt>
                <c:pt idx="613">
                  <c:v>-4.5424600000000023E-2</c:v>
                </c:pt>
                <c:pt idx="614">
                  <c:v>-4.2905800000000001E-2</c:v>
                </c:pt>
                <c:pt idx="615">
                  <c:v>-4.0183799999999999E-2</c:v>
                </c:pt>
                <c:pt idx="616">
                  <c:v>-3.7402499999999998E-2</c:v>
                </c:pt>
                <c:pt idx="617">
                  <c:v>-3.4595099999999997E-2</c:v>
                </c:pt>
                <c:pt idx="618">
                  <c:v>-3.1840900000000012E-2</c:v>
                </c:pt>
                <c:pt idx="619">
                  <c:v>-2.9239800000000492E-2</c:v>
                </c:pt>
                <c:pt idx="620">
                  <c:v>-2.6937100000000574E-2</c:v>
                </c:pt>
                <c:pt idx="621">
                  <c:v>-2.5143200000000011E-2</c:v>
                </c:pt>
                <c:pt idx="622">
                  <c:v>-2.3825200000000001E-2</c:v>
                </c:pt>
                <c:pt idx="623">
                  <c:v>-2.2665400000000002E-2</c:v>
                </c:pt>
                <c:pt idx="624">
                  <c:v>-2.1470200000000571E-2</c:v>
                </c:pt>
                <c:pt idx="625">
                  <c:v>-2.01917E-2</c:v>
                </c:pt>
                <c:pt idx="626">
                  <c:v>-1.8527800000000021E-2</c:v>
                </c:pt>
                <c:pt idx="627">
                  <c:v>-1.6092700000000001E-2</c:v>
                </c:pt>
                <c:pt idx="628">
                  <c:v>-1.2972500000000001E-2</c:v>
                </c:pt>
                <c:pt idx="629">
                  <c:v>-9.7488099999999984E-3</c:v>
                </c:pt>
                <c:pt idx="630">
                  <c:v>-7.070750000000129E-3</c:v>
                </c:pt>
                <c:pt idx="631">
                  <c:v>-5.1722300000000034E-3</c:v>
                </c:pt>
                <c:pt idx="632">
                  <c:v>-3.8084300000000562E-3</c:v>
                </c:pt>
                <c:pt idx="633">
                  <c:v>-2.6060100000000002E-3</c:v>
                </c:pt>
                <c:pt idx="634">
                  <c:v>-1.4127499999999999E-3</c:v>
                </c:pt>
                <c:pt idx="635">
                  <c:v>-5.4591400000001593E-4</c:v>
                </c:pt>
                <c:pt idx="636">
                  <c:v>-6.4945100000000011E-4</c:v>
                </c:pt>
                <c:pt idx="637">
                  <c:v>-2.1474900000000656E-3</c:v>
                </c:pt>
                <c:pt idx="638">
                  <c:v>-4.8798700000000934E-3</c:v>
                </c:pt>
                <c:pt idx="639">
                  <c:v>-8.1906600000000006E-3</c:v>
                </c:pt>
                <c:pt idx="640">
                  <c:v>-1.1360300000000201E-2</c:v>
                </c:pt>
                <c:pt idx="641">
                  <c:v>-1.3945700000000161E-2</c:v>
                </c:pt>
                <c:pt idx="642">
                  <c:v>-1.5719299999999999E-2</c:v>
                </c:pt>
                <c:pt idx="643">
                  <c:v>-1.6459100000000001E-2</c:v>
                </c:pt>
                <c:pt idx="644">
                  <c:v>-1.5924700000000003E-2</c:v>
                </c:pt>
                <c:pt idx="645">
                  <c:v>-1.3993800000000021E-2</c:v>
                </c:pt>
                <c:pt idx="646">
                  <c:v>-1.07568E-2</c:v>
                </c:pt>
                <c:pt idx="647">
                  <c:v>-6.6278700000000001E-3</c:v>
                </c:pt>
                <c:pt idx="648">
                  <c:v>-2.1584600000000001E-3</c:v>
                </c:pt>
                <c:pt idx="649">
                  <c:v>2.4374100000000001E-3</c:v>
                </c:pt>
                <c:pt idx="650">
                  <c:v>7.3296700000001153E-3</c:v>
                </c:pt>
                <c:pt idx="651">
                  <c:v>1.2500100000000043E-2</c:v>
                </c:pt>
                <c:pt idx="652">
                  <c:v>1.7243100000000001E-2</c:v>
                </c:pt>
                <c:pt idx="653">
                  <c:v>2.0555500000000001E-2</c:v>
                </c:pt>
                <c:pt idx="654">
                  <c:v>2.1887000000000562E-2</c:v>
                </c:pt>
                <c:pt idx="655">
                  <c:v>2.1376000000000006E-2</c:v>
                </c:pt>
                <c:pt idx="656">
                  <c:v>1.9562600000000221E-2</c:v>
                </c:pt>
                <c:pt idx="657">
                  <c:v>1.70305E-2</c:v>
                </c:pt>
                <c:pt idx="658">
                  <c:v>1.4278799999999998E-2</c:v>
                </c:pt>
                <c:pt idx="659">
                  <c:v>1.1695799999999999E-2</c:v>
                </c:pt>
                <c:pt idx="660">
                  <c:v>9.4704000000002571E-3</c:v>
                </c:pt>
                <c:pt idx="661">
                  <c:v>7.4442900000001554E-3</c:v>
                </c:pt>
                <c:pt idx="662">
                  <c:v>5.2142700000000104E-3</c:v>
                </c:pt>
                <c:pt idx="663">
                  <c:v>2.6398599999999978E-3</c:v>
                </c:pt>
                <c:pt idx="664" formatCode="0.00E+00">
                  <c:v>7.8069600000002198E-5</c:v>
                </c:pt>
                <c:pt idx="665">
                  <c:v>-2.0926E-3</c:v>
                </c:pt>
                <c:pt idx="666">
                  <c:v>-3.8048600000000002E-3</c:v>
                </c:pt>
                <c:pt idx="667">
                  <c:v>-5.1776600000000934E-3</c:v>
                </c:pt>
                <c:pt idx="668">
                  <c:v>-6.3367600000001755E-3</c:v>
                </c:pt>
                <c:pt idx="669">
                  <c:v>-7.1657999999999999E-3</c:v>
                </c:pt>
                <c:pt idx="670">
                  <c:v>-7.3277400000000114E-3</c:v>
                </c:pt>
                <c:pt idx="671">
                  <c:v>-6.6779700000000001E-3</c:v>
                </c:pt>
                <c:pt idx="672">
                  <c:v>-5.4291300000000034E-3</c:v>
                </c:pt>
                <c:pt idx="673">
                  <c:v>-4.0656900000000003E-3</c:v>
                </c:pt>
                <c:pt idx="674">
                  <c:v>-3.1121100000000052E-3</c:v>
                </c:pt>
                <c:pt idx="675">
                  <c:v>-2.6956200000000092E-3</c:v>
                </c:pt>
                <c:pt idx="676">
                  <c:v>-2.5674600000000092E-3</c:v>
                </c:pt>
                <c:pt idx="677">
                  <c:v>-2.4757099999999999E-3</c:v>
                </c:pt>
                <c:pt idx="678">
                  <c:v>-2.27144E-3</c:v>
                </c:pt>
                <c:pt idx="679">
                  <c:v>-2.107080000000061E-3</c:v>
                </c:pt>
                <c:pt idx="680">
                  <c:v>-2.5883800000000702E-3</c:v>
                </c:pt>
                <c:pt idx="681">
                  <c:v>-4.0670999999999997E-3</c:v>
                </c:pt>
                <c:pt idx="682">
                  <c:v>-5.4653600000001117E-3</c:v>
                </c:pt>
                <c:pt idx="683">
                  <c:v>-3.7495400000000676E-3</c:v>
                </c:pt>
                <c:pt idx="684">
                  <c:v>5.0647999999999995E-3</c:v>
                </c:pt>
                <c:pt idx="685">
                  <c:v>2.3171600000000001E-2</c:v>
                </c:pt>
                <c:pt idx="686">
                  <c:v>4.7323400000000133E-2</c:v>
                </c:pt>
                <c:pt idx="687">
                  <c:v>6.9211700000000029E-2</c:v>
                </c:pt>
                <c:pt idx="688">
                  <c:v>8.4593300000000746E-2</c:v>
                </c:pt>
                <c:pt idx="689">
                  <c:v>9.7949500000000009E-2</c:v>
                </c:pt>
                <c:pt idx="690">
                  <c:v>0.113138</c:v>
                </c:pt>
                <c:pt idx="691">
                  <c:v>0.127134</c:v>
                </c:pt>
                <c:pt idx="692">
                  <c:v>0.13471000000000041</c:v>
                </c:pt>
                <c:pt idx="693">
                  <c:v>0.13354099999999999</c:v>
                </c:pt>
                <c:pt idx="694">
                  <c:v>0.12464699999999999</c:v>
                </c:pt>
                <c:pt idx="695">
                  <c:v>0.11043600000000002</c:v>
                </c:pt>
                <c:pt idx="696">
                  <c:v>9.3297100000000063E-2</c:v>
                </c:pt>
                <c:pt idx="697">
                  <c:v>7.5295399999999998E-2</c:v>
                </c:pt>
                <c:pt idx="698">
                  <c:v>5.8062200000000924E-2</c:v>
                </c:pt>
                <c:pt idx="699">
                  <c:v>4.2627600000000022E-2</c:v>
                </c:pt>
                <c:pt idx="700">
                  <c:v>2.9424599999999978E-2</c:v>
                </c:pt>
                <c:pt idx="701">
                  <c:v>1.8442600000000003E-2</c:v>
                </c:pt>
                <c:pt idx="702">
                  <c:v>9.5796900000001267E-3</c:v>
                </c:pt>
                <c:pt idx="703">
                  <c:v>2.9694100000000052E-3</c:v>
                </c:pt>
                <c:pt idx="704">
                  <c:v>-1.2111500000000061E-3</c:v>
                </c:pt>
                <c:pt idx="705">
                  <c:v>-3.0343800000000544E-3</c:v>
                </c:pt>
                <c:pt idx="706">
                  <c:v>-2.6856300000000616E-3</c:v>
                </c:pt>
                <c:pt idx="707">
                  <c:v>-3.583520000000117E-4</c:v>
                </c:pt>
                <c:pt idx="708">
                  <c:v>3.6613800000000838E-3</c:v>
                </c:pt>
              </c:numCache>
            </c:numRef>
          </c:yVal>
          <c:smooth val="1"/>
        </c:ser>
        <c:axId val="45793280"/>
        <c:axId val="45795200"/>
      </c:scatterChart>
      <c:valAx>
        <c:axId val="45793280"/>
        <c:scaling>
          <c:orientation val="minMax"/>
        </c:scaling>
        <c:axPos val="b"/>
        <c:title>
          <c:tx>
            <c:rich>
              <a:bodyPr/>
              <a:lstStyle/>
              <a:p>
                <a:pPr>
                  <a:defRPr lang="en-IE"/>
                </a:pPr>
                <a:r>
                  <a:rPr lang="en-IE" dirty="0" smtClean="0"/>
                  <a:t>TIME IN SEC.</a:t>
                </a:r>
                <a:endParaRPr lang="en-IE" dirty="0"/>
              </a:p>
            </c:rich>
          </c:tx>
        </c:title>
        <c:numFmt formatCode="General" sourceLinked="1"/>
        <c:tickLblPos val="nextTo"/>
        <c:txPr>
          <a:bodyPr rot="0" vert="horz"/>
          <a:lstStyle/>
          <a:p>
            <a:pPr>
              <a:defRPr lang="en-IE" sz="1000" b="0" i="0" u="none" strike="noStrike" baseline="0">
                <a:solidFill>
                  <a:srgbClr val="000000"/>
                </a:solidFill>
                <a:latin typeface="Calibri"/>
                <a:ea typeface="Calibri"/>
                <a:cs typeface="Calibri"/>
              </a:defRPr>
            </a:pPr>
            <a:endParaRPr lang="en-US"/>
          </a:p>
        </c:txPr>
        <c:crossAx val="45795200"/>
        <c:crosses val="autoZero"/>
        <c:crossBetween val="midCat"/>
      </c:valAx>
      <c:valAx>
        <c:axId val="45795200"/>
        <c:scaling>
          <c:orientation val="minMax"/>
        </c:scaling>
        <c:axPos val="l"/>
        <c:majorGridlines/>
        <c:title>
          <c:tx>
            <c:rich>
              <a:bodyPr rot="-5400000" vert="horz"/>
              <a:lstStyle/>
              <a:p>
                <a:pPr>
                  <a:defRPr lang="en-IE"/>
                </a:pPr>
                <a:r>
                  <a:rPr lang="en-IE" b="0" dirty="0" smtClean="0"/>
                  <a:t>AMPLITUDE IN VOLTS</a:t>
                </a:r>
                <a:endParaRPr lang="en-IE" b="0" dirty="0"/>
              </a:p>
            </c:rich>
          </c:tx>
          <c:layout>
            <c:manualLayout>
              <c:xMode val="edge"/>
              <c:yMode val="edge"/>
              <c:x val="1.8089158184703125E-2"/>
              <c:y val="0.28746317976681807"/>
            </c:manualLayout>
          </c:layout>
        </c:title>
        <c:numFmt formatCode="General" sourceLinked="1"/>
        <c:tickLblPos val="nextTo"/>
        <c:txPr>
          <a:bodyPr/>
          <a:lstStyle/>
          <a:p>
            <a:pPr>
              <a:defRPr lang="en-IE"/>
            </a:pPr>
            <a:endParaRPr lang="en-US"/>
          </a:p>
        </c:txPr>
        <c:crossAx val="45793280"/>
        <c:crosses val="autoZero"/>
        <c:crossBetween val="midCat"/>
      </c:valAx>
      <c:spPr>
        <a:solidFill>
          <a:schemeClr val="bg1"/>
        </a:solidFill>
      </c:spPr>
    </c:plotArea>
    <c:legend>
      <c:legendPos val="r"/>
      <c:txPr>
        <a:bodyPr/>
        <a:lstStyle/>
        <a:p>
          <a:pPr>
            <a:defRPr lang="en-IE"/>
          </a:pPr>
          <a:endParaRPr lang="en-US"/>
        </a:p>
      </c:txPr>
    </c:legend>
    <c:plotVisOnly val="1"/>
    <c:dispBlanksAs val="gap"/>
  </c:chart>
  <c:spPr>
    <a:ln>
      <a:solidFill>
        <a:srgbClr val="002060"/>
      </a:solidFill>
    </a:ln>
  </c:spPr>
  <c:externalData r:id="rId1"/>
  <c:userShapes r:id="rId2"/>
</c:chartSpace>
</file>

<file path=ppt/charts/chart8.xml><?xml version="1.0" encoding="utf-8"?>
<c:chartSpace xmlns:c="http://schemas.openxmlformats.org/drawingml/2006/chart" xmlns:a="http://schemas.openxmlformats.org/drawingml/2006/main" xmlns:r="http://schemas.openxmlformats.org/officeDocument/2006/relationships">
  <c:date1904 val="1"/>
  <c:lang val="en-IN"/>
  <c:chart>
    <c:title>
      <c:txPr>
        <a:bodyPr/>
        <a:lstStyle/>
        <a:p>
          <a:pPr>
            <a:defRPr lang="en-IE"/>
          </a:pPr>
          <a:endParaRPr lang="en-US"/>
        </a:p>
      </c:txPr>
    </c:title>
    <c:plotArea>
      <c:layout/>
      <c:scatterChart>
        <c:scatterStyle val="smoothMarker"/>
        <c:ser>
          <c:idx val="0"/>
          <c:order val="0"/>
          <c:tx>
            <c:strRef>
              <c:f>'raw ECG data'!$H$1</c:f>
              <c:strCache>
                <c:ptCount val="1"/>
                <c:pt idx="0">
                  <c:v>DT_15min</c:v>
                </c:pt>
              </c:strCache>
            </c:strRef>
          </c:tx>
          <c:marker>
            <c:symbol val="none"/>
          </c:marker>
          <c:xVal>
            <c:numRef>
              <c:f>'raw ECG data'!$G$2:$G$947</c:f>
              <c:numCache>
                <c:formatCode>General</c:formatCode>
                <c:ptCount val="946"/>
                <c:pt idx="0">
                  <c:v>0</c:v>
                </c:pt>
                <c:pt idx="1">
                  <c:v>1.0000000000000041E-3</c:v>
                </c:pt>
                <c:pt idx="2">
                  <c:v>2.0000000000000052E-3</c:v>
                </c:pt>
                <c:pt idx="3">
                  <c:v>3.0000000000000092E-3</c:v>
                </c:pt>
                <c:pt idx="4">
                  <c:v>4.0000000000000114E-3</c:v>
                </c:pt>
                <c:pt idx="5">
                  <c:v>5.0000000000000114E-3</c:v>
                </c:pt>
                <c:pt idx="6">
                  <c:v>6.0000000000000114E-3</c:v>
                </c:pt>
                <c:pt idx="7">
                  <c:v>7.0000000000000114E-3</c:v>
                </c:pt>
                <c:pt idx="8">
                  <c:v>8.0000000000000227E-3</c:v>
                </c:pt>
                <c:pt idx="9">
                  <c:v>9.0000000000000028E-3</c:v>
                </c:pt>
                <c:pt idx="10">
                  <c:v>1.0000000000000005E-2</c:v>
                </c:pt>
                <c:pt idx="11">
                  <c:v>1.0999999999999998E-2</c:v>
                </c:pt>
                <c:pt idx="12">
                  <c:v>1.2E-2</c:v>
                </c:pt>
                <c:pt idx="13">
                  <c:v>1.2999999999999998E-2</c:v>
                </c:pt>
                <c:pt idx="14">
                  <c:v>1.4E-2</c:v>
                </c:pt>
                <c:pt idx="15">
                  <c:v>1.4999999999999998E-2</c:v>
                </c:pt>
                <c:pt idx="16">
                  <c:v>1.6000000000000021E-2</c:v>
                </c:pt>
                <c:pt idx="17">
                  <c:v>1.7000000000000001E-2</c:v>
                </c:pt>
                <c:pt idx="18">
                  <c:v>1.7999999999999999E-2</c:v>
                </c:pt>
                <c:pt idx="19">
                  <c:v>1.9000000000000298E-2</c:v>
                </c:pt>
                <c:pt idx="20">
                  <c:v>2.0000000000000011E-2</c:v>
                </c:pt>
                <c:pt idx="21">
                  <c:v>2.1000000000000012E-2</c:v>
                </c:pt>
                <c:pt idx="22">
                  <c:v>2.1999999999999999E-2</c:v>
                </c:pt>
                <c:pt idx="23">
                  <c:v>2.3E-2</c:v>
                </c:pt>
                <c:pt idx="24">
                  <c:v>2.4E-2</c:v>
                </c:pt>
                <c:pt idx="25">
                  <c:v>2.5000000000000001E-2</c:v>
                </c:pt>
                <c:pt idx="26">
                  <c:v>2.5999999999999999E-2</c:v>
                </c:pt>
                <c:pt idx="27">
                  <c:v>2.7000000000000256E-2</c:v>
                </c:pt>
                <c:pt idx="28">
                  <c:v>2.8000000000000001E-2</c:v>
                </c:pt>
                <c:pt idx="29">
                  <c:v>2.9000000000000001E-2</c:v>
                </c:pt>
                <c:pt idx="30">
                  <c:v>3.0000000000000002E-2</c:v>
                </c:pt>
                <c:pt idx="31">
                  <c:v>3.1000000000000052E-2</c:v>
                </c:pt>
                <c:pt idx="32">
                  <c:v>3.2000000000000042E-2</c:v>
                </c:pt>
                <c:pt idx="33">
                  <c:v>3.3000000000000002E-2</c:v>
                </c:pt>
                <c:pt idx="34">
                  <c:v>3.4000000000000002E-2</c:v>
                </c:pt>
                <c:pt idx="35">
                  <c:v>3.500000000000001E-2</c:v>
                </c:pt>
                <c:pt idx="36">
                  <c:v>3.5999999999999997E-2</c:v>
                </c:pt>
                <c:pt idx="37">
                  <c:v>3.6999999999999998E-2</c:v>
                </c:pt>
                <c:pt idx="38">
                  <c:v>3.7999999999999999E-2</c:v>
                </c:pt>
                <c:pt idx="39">
                  <c:v>3.9000000000000014E-2</c:v>
                </c:pt>
                <c:pt idx="40">
                  <c:v>4.0000000000000022E-2</c:v>
                </c:pt>
                <c:pt idx="41">
                  <c:v>4.1000000000000002E-2</c:v>
                </c:pt>
                <c:pt idx="42">
                  <c:v>4.2000000000000023E-2</c:v>
                </c:pt>
                <c:pt idx="43">
                  <c:v>4.3000000000000003E-2</c:v>
                </c:pt>
                <c:pt idx="44">
                  <c:v>4.3999999999999997E-2</c:v>
                </c:pt>
                <c:pt idx="45">
                  <c:v>4.5000000000000012E-2</c:v>
                </c:pt>
                <c:pt idx="46">
                  <c:v>4.5999999999999999E-2</c:v>
                </c:pt>
                <c:pt idx="47">
                  <c:v>4.7000000000000014E-2</c:v>
                </c:pt>
                <c:pt idx="48">
                  <c:v>4.8000000000000001E-2</c:v>
                </c:pt>
                <c:pt idx="49">
                  <c:v>4.9000000000000113E-2</c:v>
                </c:pt>
                <c:pt idx="50">
                  <c:v>0.05</c:v>
                </c:pt>
                <c:pt idx="51">
                  <c:v>5.1000000000000004E-2</c:v>
                </c:pt>
                <c:pt idx="52">
                  <c:v>5.1999999999999998E-2</c:v>
                </c:pt>
                <c:pt idx="53">
                  <c:v>5.3000000000000012E-2</c:v>
                </c:pt>
                <c:pt idx="54">
                  <c:v>5.3999999999999999E-2</c:v>
                </c:pt>
                <c:pt idx="55">
                  <c:v>5.5000000000000014E-2</c:v>
                </c:pt>
                <c:pt idx="56">
                  <c:v>5.6000000000000001E-2</c:v>
                </c:pt>
                <c:pt idx="57">
                  <c:v>5.7000000000000023E-2</c:v>
                </c:pt>
                <c:pt idx="58">
                  <c:v>5.8000000000000003E-2</c:v>
                </c:pt>
                <c:pt idx="59">
                  <c:v>5.9000000000000434E-2</c:v>
                </c:pt>
                <c:pt idx="60">
                  <c:v>6.0000000000000032E-2</c:v>
                </c:pt>
                <c:pt idx="61">
                  <c:v>6.1000000000000013E-2</c:v>
                </c:pt>
                <c:pt idx="62">
                  <c:v>6.2000000000000034E-2</c:v>
                </c:pt>
                <c:pt idx="63">
                  <c:v>6.3E-2</c:v>
                </c:pt>
                <c:pt idx="64">
                  <c:v>6.4000000000000112E-2</c:v>
                </c:pt>
                <c:pt idx="65">
                  <c:v>6.5000000000000002E-2</c:v>
                </c:pt>
                <c:pt idx="66">
                  <c:v>6.6000000000000003E-2</c:v>
                </c:pt>
                <c:pt idx="67">
                  <c:v>6.7000000000000004E-2</c:v>
                </c:pt>
                <c:pt idx="68">
                  <c:v>6.8000000000000019E-2</c:v>
                </c:pt>
                <c:pt idx="69">
                  <c:v>6.9000000000000034E-2</c:v>
                </c:pt>
                <c:pt idx="70">
                  <c:v>7.0000000000000021E-2</c:v>
                </c:pt>
                <c:pt idx="71">
                  <c:v>7.0999999999999994E-2</c:v>
                </c:pt>
                <c:pt idx="72">
                  <c:v>7.1999999999999995E-2</c:v>
                </c:pt>
                <c:pt idx="73">
                  <c:v>7.3000000000000009E-2</c:v>
                </c:pt>
                <c:pt idx="74">
                  <c:v>7.3999999999999996E-2</c:v>
                </c:pt>
                <c:pt idx="75">
                  <c:v>7.5000000000000011E-2</c:v>
                </c:pt>
                <c:pt idx="76">
                  <c:v>7.5999999999999998E-2</c:v>
                </c:pt>
                <c:pt idx="77">
                  <c:v>7.6999999999999999E-2</c:v>
                </c:pt>
                <c:pt idx="78">
                  <c:v>7.8000000000000014E-2</c:v>
                </c:pt>
                <c:pt idx="79">
                  <c:v>7.9000000000000514E-2</c:v>
                </c:pt>
                <c:pt idx="80">
                  <c:v>8.0000000000000043E-2</c:v>
                </c:pt>
                <c:pt idx="81">
                  <c:v>8.1000000000000003E-2</c:v>
                </c:pt>
                <c:pt idx="82">
                  <c:v>8.2000000000000003E-2</c:v>
                </c:pt>
                <c:pt idx="83">
                  <c:v>8.3000000000000046E-2</c:v>
                </c:pt>
                <c:pt idx="84">
                  <c:v>8.4000000000000047E-2</c:v>
                </c:pt>
                <c:pt idx="85">
                  <c:v>8.5000000000000006E-2</c:v>
                </c:pt>
                <c:pt idx="86">
                  <c:v>8.6000000000000021E-2</c:v>
                </c:pt>
                <c:pt idx="87">
                  <c:v>8.7000000000000022E-2</c:v>
                </c:pt>
                <c:pt idx="88">
                  <c:v>8.8000000000000064E-2</c:v>
                </c:pt>
                <c:pt idx="89">
                  <c:v>8.9000000000000065E-2</c:v>
                </c:pt>
                <c:pt idx="90">
                  <c:v>9.0000000000000024E-2</c:v>
                </c:pt>
                <c:pt idx="91">
                  <c:v>9.1000000000000025E-2</c:v>
                </c:pt>
                <c:pt idx="92">
                  <c:v>9.2000000000000026E-2</c:v>
                </c:pt>
                <c:pt idx="93">
                  <c:v>9.3000000000000208E-2</c:v>
                </c:pt>
                <c:pt idx="94">
                  <c:v>9.4000000000000028E-2</c:v>
                </c:pt>
                <c:pt idx="95">
                  <c:v>9.5000000000000043E-2</c:v>
                </c:pt>
                <c:pt idx="96">
                  <c:v>9.6000000000000002E-2</c:v>
                </c:pt>
                <c:pt idx="97">
                  <c:v>9.7000000000000003E-2</c:v>
                </c:pt>
                <c:pt idx="98">
                  <c:v>9.8000000000000226E-2</c:v>
                </c:pt>
                <c:pt idx="99">
                  <c:v>9.9000000000000046E-2</c:v>
                </c:pt>
                <c:pt idx="100">
                  <c:v>0.1</c:v>
                </c:pt>
                <c:pt idx="101">
                  <c:v>0.10100000000000002</c:v>
                </c:pt>
                <c:pt idx="102">
                  <c:v>0.10199999999999998</c:v>
                </c:pt>
                <c:pt idx="103">
                  <c:v>0.10299999999999998</c:v>
                </c:pt>
                <c:pt idx="104">
                  <c:v>0.10400000000000002</c:v>
                </c:pt>
                <c:pt idx="105">
                  <c:v>0.10500000000000002</c:v>
                </c:pt>
                <c:pt idx="106">
                  <c:v>0.10600000000000002</c:v>
                </c:pt>
                <c:pt idx="107">
                  <c:v>0.10700000000000012</c:v>
                </c:pt>
                <c:pt idx="108">
                  <c:v>0.10800000000000012</c:v>
                </c:pt>
                <c:pt idx="109">
                  <c:v>0.10900000000000012</c:v>
                </c:pt>
                <c:pt idx="110">
                  <c:v>0.11</c:v>
                </c:pt>
                <c:pt idx="111">
                  <c:v>0.111</c:v>
                </c:pt>
                <c:pt idx="112">
                  <c:v>0.112</c:v>
                </c:pt>
                <c:pt idx="113">
                  <c:v>0.113</c:v>
                </c:pt>
                <c:pt idx="114">
                  <c:v>0.114</c:v>
                </c:pt>
                <c:pt idx="115">
                  <c:v>0.115</c:v>
                </c:pt>
                <c:pt idx="116">
                  <c:v>0.11600000000000002</c:v>
                </c:pt>
                <c:pt idx="117">
                  <c:v>0.11700000000000002</c:v>
                </c:pt>
                <c:pt idx="118">
                  <c:v>0.11799999999999998</c:v>
                </c:pt>
                <c:pt idx="119">
                  <c:v>0.11899999999999998</c:v>
                </c:pt>
                <c:pt idx="120">
                  <c:v>0.12000000000000002</c:v>
                </c:pt>
                <c:pt idx="121">
                  <c:v>0.12100000000000002</c:v>
                </c:pt>
                <c:pt idx="122">
                  <c:v>0.12200000000000009</c:v>
                </c:pt>
                <c:pt idx="123">
                  <c:v>0.12300000000000012</c:v>
                </c:pt>
                <c:pt idx="124">
                  <c:v>0.12400000000000012</c:v>
                </c:pt>
                <c:pt idx="125">
                  <c:v>0.125</c:v>
                </c:pt>
                <c:pt idx="126">
                  <c:v>0.126</c:v>
                </c:pt>
                <c:pt idx="127">
                  <c:v>0.127</c:v>
                </c:pt>
                <c:pt idx="128">
                  <c:v>0.128</c:v>
                </c:pt>
                <c:pt idx="129">
                  <c:v>0.129</c:v>
                </c:pt>
                <c:pt idx="130">
                  <c:v>0.13</c:v>
                </c:pt>
                <c:pt idx="131">
                  <c:v>0.13100000000000001</c:v>
                </c:pt>
                <c:pt idx="132">
                  <c:v>0.13200000000000001</c:v>
                </c:pt>
                <c:pt idx="133">
                  <c:v>0.13300000000000001</c:v>
                </c:pt>
                <c:pt idx="134">
                  <c:v>0.13400000000000001</c:v>
                </c:pt>
                <c:pt idx="135">
                  <c:v>0.13500000000000001</c:v>
                </c:pt>
                <c:pt idx="136">
                  <c:v>0.13600000000000001</c:v>
                </c:pt>
                <c:pt idx="137">
                  <c:v>0.13700000000000001</c:v>
                </c:pt>
                <c:pt idx="138">
                  <c:v>0.13800000000000001</c:v>
                </c:pt>
                <c:pt idx="139">
                  <c:v>0.13900000000000001</c:v>
                </c:pt>
                <c:pt idx="140">
                  <c:v>0.14000000000000001</c:v>
                </c:pt>
                <c:pt idx="141">
                  <c:v>0.14100000000000001</c:v>
                </c:pt>
                <c:pt idx="142">
                  <c:v>0.14200000000000004</c:v>
                </c:pt>
                <c:pt idx="143">
                  <c:v>0.14300000000000004</c:v>
                </c:pt>
                <c:pt idx="144">
                  <c:v>0.14400000000000004</c:v>
                </c:pt>
                <c:pt idx="145">
                  <c:v>0.14500000000000021</c:v>
                </c:pt>
                <c:pt idx="146">
                  <c:v>0.14600000000000021</c:v>
                </c:pt>
                <c:pt idx="147">
                  <c:v>0.14700000000000021</c:v>
                </c:pt>
                <c:pt idx="148">
                  <c:v>0.14800000000000021</c:v>
                </c:pt>
                <c:pt idx="149">
                  <c:v>0.14900000000000024</c:v>
                </c:pt>
                <c:pt idx="150">
                  <c:v>0.15000000000000024</c:v>
                </c:pt>
                <c:pt idx="151">
                  <c:v>0.15100000000000041</c:v>
                </c:pt>
                <c:pt idx="152">
                  <c:v>0.15200000000000041</c:v>
                </c:pt>
                <c:pt idx="153">
                  <c:v>0.15300000000000041</c:v>
                </c:pt>
                <c:pt idx="154">
                  <c:v>0.15400000000000041</c:v>
                </c:pt>
                <c:pt idx="155">
                  <c:v>0.15500000000000044</c:v>
                </c:pt>
                <c:pt idx="156">
                  <c:v>0.15600000000000044</c:v>
                </c:pt>
                <c:pt idx="157">
                  <c:v>0.15700000000000044</c:v>
                </c:pt>
                <c:pt idx="158">
                  <c:v>0.15800000000000144</c:v>
                </c:pt>
                <c:pt idx="159">
                  <c:v>0.15900000000000244</c:v>
                </c:pt>
                <c:pt idx="160">
                  <c:v>0.16</c:v>
                </c:pt>
                <c:pt idx="161">
                  <c:v>0.161</c:v>
                </c:pt>
                <c:pt idx="162">
                  <c:v>0.16200000000000001</c:v>
                </c:pt>
                <c:pt idx="163">
                  <c:v>0.16300000000000001</c:v>
                </c:pt>
                <c:pt idx="164">
                  <c:v>0.16400000000000001</c:v>
                </c:pt>
                <c:pt idx="165">
                  <c:v>0.16500000000000001</c:v>
                </c:pt>
                <c:pt idx="166">
                  <c:v>0.16600000000000001</c:v>
                </c:pt>
                <c:pt idx="167">
                  <c:v>0.16700000000000001</c:v>
                </c:pt>
                <c:pt idx="168">
                  <c:v>0.16800000000000001</c:v>
                </c:pt>
                <c:pt idx="169">
                  <c:v>0.16900000000000001</c:v>
                </c:pt>
                <c:pt idx="170">
                  <c:v>0.17</c:v>
                </c:pt>
                <c:pt idx="171">
                  <c:v>0.17100000000000001</c:v>
                </c:pt>
                <c:pt idx="172">
                  <c:v>0.17200000000000001</c:v>
                </c:pt>
                <c:pt idx="173">
                  <c:v>0.17300000000000001</c:v>
                </c:pt>
                <c:pt idx="174">
                  <c:v>0.17400000000000004</c:v>
                </c:pt>
                <c:pt idx="175">
                  <c:v>0.17500000000000004</c:v>
                </c:pt>
                <c:pt idx="176">
                  <c:v>0.17600000000000021</c:v>
                </c:pt>
                <c:pt idx="177">
                  <c:v>0.17700000000000021</c:v>
                </c:pt>
                <c:pt idx="178">
                  <c:v>0.17800000000000021</c:v>
                </c:pt>
                <c:pt idx="179">
                  <c:v>0.17900000000000021</c:v>
                </c:pt>
                <c:pt idx="180">
                  <c:v>0.18000000000000024</c:v>
                </c:pt>
                <c:pt idx="181">
                  <c:v>0.18100000000000024</c:v>
                </c:pt>
                <c:pt idx="182">
                  <c:v>0.18200000000000024</c:v>
                </c:pt>
                <c:pt idx="183">
                  <c:v>0.18300000000000041</c:v>
                </c:pt>
                <c:pt idx="184">
                  <c:v>0.18400000000000041</c:v>
                </c:pt>
                <c:pt idx="185">
                  <c:v>0.18500000000000041</c:v>
                </c:pt>
                <c:pt idx="186">
                  <c:v>0.18600000000000044</c:v>
                </c:pt>
                <c:pt idx="187">
                  <c:v>0.18700000000000044</c:v>
                </c:pt>
                <c:pt idx="188">
                  <c:v>0.18800000000000044</c:v>
                </c:pt>
                <c:pt idx="189">
                  <c:v>0.18900000000000144</c:v>
                </c:pt>
                <c:pt idx="190">
                  <c:v>0.19</c:v>
                </c:pt>
                <c:pt idx="191">
                  <c:v>0.191</c:v>
                </c:pt>
                <c:pt idx="192">
                  <c:v>0.192</c:v>
                </c:pt>
                <c:pt idx="193">
                  <c:v>0.193</c:v>
                </c:pt>
                <c:pt idx="194">
                  <c:v>0.19400000000000001</c:v>
                </c:pt>
                <c:pt idx="195">
                  <c:v>0.19500000000000001</c:v>
                </c:pt>
                <c:pt idx="196">
                  <c:v>0.19600000000000001</c:v>
                </c:pt>
                <c:pt idx="197">
                  <c:v>0.19700000000000001</c:v>
                </c:pt>
                <c:pt idx="198">
                  <c:v>0.19800000000000001</c:v>
                </c:pt>
                <c:pt idx="199">
                  <c:v>0.19900000000000001</c:v>
                </c:pt>
                <c:pt idx="200">
                  <c:v>0.2</c:v>
                </c:pt>
                <c:pt idx="201">
                  <c:v>0.20100000000000001</c:v>
                </c:pt>
                <c:pt idx="202">
                  <c:v>0.20200000000000001</c:v>
                </c:pt>
                <c:pt idx="203">
                  <c:v>0.20300000000000001</c:v>
                </c:pt>
                <c:pt idx="204">
                  <c:v>0.20400000000000001</c:v>
                </c:pt>
                <c:pt idx="205">
                  <c:v>0.20500000000000004</c:v>
                </c:pt>
                <c:pt idx="206">
                  <c:v>0.20600000000000004</c:v>
                </c:pt>
                <c:pt idx="207">
                  <c:v>0.20700000000000021</c:v>
                </c:pt>
                <c:pt idx="208">
                  <c:v>0.20800000000000021</c:v>
                </c:pt>
                <c:pt idx="209">
                  <c:v>0.20900000000000021</c:v>
                </c:pt>
                <c:pt idx="210">
                  <c:v>0.21000000000000021</c:v>
                </c:pt>
                <c:pt idx="211">
                  <c:v>0.21100000000000024</c:v>
                </c:pt>
                <c:pt idx="212">
                  <c:v>0.21200000000000024</c:v>
                </c:pt>
                <c:pt idx="213">
                  <c:v>0.21300000000000024</c:v>
                </c:pt>
                <c:pt idx="214">
                  <c:v>0.21400000000000041</c:v>
                </c:pt>
                <c:pt idx="215">
                  <c:v>0.21500000000000041</c:v>
                </c:pt>
                <c:pt idx="216">
                  <c:v>0.21600000000000041</c:v>
                </c:pt>
                <c:pt idx="217">
                  <c:v>0.21700000000000041</c:v>
                </c:pt>
                <c:pt idx="218">
                  <c:v>0.21800000000000044</c:v>
                </c:pt>
                <c:pt idx="219">
                  <c:v>0.21900000000000044</c:v>
                </c:pt>
                <c:pt idx="220">
                  <c:v>0.22</c:v>
                </c:pt>
                <c:pt idx="221">
                  <c:v>0.221</c:v>
                </c:pt>
                <c:pt idx="222">
                  <c:v>0.222</c:v>
                </c:pt>
                <c:pt idx="223">
                  <c:v>0.223</c:v>
                </c:pt>
                <c:pt idx="224">
                  <c:v>0.224</c:v>
                </c:pt>
                <c:pt idx="225">
                  <c:v>0.22500000000000001</c:v>
                </c:pt>
                <c:pt idx="226">
                  <c:v>0.22600000000000001</c:v>
                </c:pt>
                <c:pt idx="227">
                  <c:v>0.22700000000000001</c:v>
                </c:pt>
                <c:pt idx="228">
                  <c:v>0.22800000000000001</c:v>
                </c:pt>
                <c:pt idx="229">
                  <c:v>0.22900000000000001</c:v>
                </c:pt>
                <c:pt idx="230">
                  <c:v>0.23</c:v>
                </c:pt>
                <c:pt idx="231">
                  <c:v>0.23100000000000001</c:v>
                </c:pt>
                <c:pt idx="232">
                  <c:v>0.23200000000000001</c:v>
                </c:pt>
                <c:pt idx="233">
                  <c:v>0.23300000000000001</c:v>
                </c:pt>
                <c:pt idx="234">
                  <c:v>0.23400000000000001</c:v>
                </c:pt>
                <c:pt idx="235">
                  <c:v>0.23500000000000001</c:v>
                </c:pt>
                <c:pt idx="236">
                  <c:v>0.23600000000000004</c:v>
                </c:pt>
                <c:pt idx="237">
                  <c:v>0.23700000000000004</c:v>
                </c:pt>
                <c:pt idx="238">
                  <c:v>0.23800000000000004</c:v>
                </c:pt>
                <c:pt idx="239">
                  <c:v>0.23900000000000021</c:v>
                </c:pt>
                <c:pt idx="240">
                  <c:v>0.24000000000000021</c:v>
                </c:pt>
                <c:pt idx="241">
                  <c:v>0.24100000000000021</c:v>
                </c:pt>
                <c:pt idx="242">
                  <c:v>0.24200000000000021</c:v>
                </c:pt>
                <c:pt idx="243">
                  <c:v>0.24300000000000024</c:v>
                </c:pt>
                <c:pt idx="244">
                  <c:v>0.24400000000000024</c:v>
                </c:pt>
                <c:pt idx="245">
                  <c:v>0.24500000000000041</c:v>
                </c:pt>
                <c:pt idx="246">
                  <c:v>0.24600000000000041</c:v>
                </c:pt>
                <c:pt idx="247">
                  <c:v>0.24700000000000041</c:v>
                </c:pt>
                <c:pt idx="248">
                  <c:v>0.24800000000000041</c:v>
                </c:pt>
                <c:pt idx="249">
                  <c:v>0.24900000000000044</c:v>
                </c:pt>
                <c:pt idx="250">
                  <c:v>0.25</c:v>
                </c:pt>
                <c:pt idx="251">
                  <c:v>0.251</c:v>
                </c:pt>
                <c:pt idx="252">
                  <c:v>0.252</c:v>
                </c:pt>
                <c:pt idx="253">
                  <c:v>0.253</c:v>
                </c:pt>
                <c:pt idx="254">
                  <c:v>0.254</c:v>
                </c:pt>
                <c:pt idx="255">
                  <c:v>0.255</c:v>
                </c:pt>
                <c:pt idx="256">
                  <c:v>0.25600000000000001</c:v>
                </c:pt>
                <c:pt idx="257">
                  <c:v>0.25700000000000001</c:v>
                </c:pt>
                <c:pt idx="258">
                  <c:v>0.25800000000000001</c:v>
                </c:pt>
                <c:pt idx="259">
                  <c:v>0.25900000000000001</c:v>
                </c:pt>
                <c:pt idx="260">
                  <c:v>0.26</c:v>
                </c:pt>
                <c:pt idx="261">
                  <c:v>0.26100000000000001</c:v>
                </c:pt>
                <c:pt idx="262">
                  <c:v>0.26200000000000001</c:v>
                </c:pt>
                <c:pt idx="263">
                  <c:v>0.26300000000000001</c:v>
                </c:pt>
                <c:pt idx="264">
                  <c:v>0.26400000000000001</c:v>
                </c:pt>
                <c:pt idx="265">
                  <c:v>0.26500000000000001</c:v>
                </c:pt>
                <c:pt idx="266">
                  <c:v>0.26600000000000001</c:v>
                </c:pt>
                <c:pt idx="267">
                  <c:v>0.26700000000000002</c:v>
                </c:pt>
                <c:pt idx="268">
                  <c:v>0.26800000000000002</c:v>
                </c:pt>
                <c:pt idx="269">
                  <c:v>0.26900000000000002</c:v>
                </c:pt>
                <c:pt idx="270">
                  <c:v>0.27</c:v>
                </c:pt>
                <c:pt idx="271">
                  <c:v>0.27100000000000002</c:v>
                </c:pt>
                <c:pt idx="272">
                  <c:v>0.27200000000000002</c:v>
                </c:pt>
                <c:pt idx="273">
                  <c:v>0.27300000000000002</c:v>
                </c:pt>
                <c:pt idx="274">
                  <c:v>0.27400000000000002</c:v>
                </c:pt>
                <c:pt idx="275">
                  <c:v>0.27500000000000002</c:v>
                </c:pt>
                <c:pt idx="276">
                  <c:v>0.27600000000000002</c:v>
                </c:pt>
                <c:pt idx="277">
                  <c:v>0.27700000000000002</c:v>
                </c:pt>
                <c:pt idx="278">
                  <c:v>0.27800000000000002</c:v>
                </c:pt>
                <c:pt idx="279">
                  <c:v>0.27900000000000008</c:v>
                </c:pt>
                <c:pt idx="280">
                  <c:v>0.28000000000000008</c:v>
                </c:pt>
                <c:pt idx="281">
                  <c:v>0.28100000000000008</c:v>
                </c:pt>
                <c:pt idx="282">
                  <c:v>0.28200000000000008</c:v>
                </c:pt>
                <c:pt idx="283">
                  <c:v>0.28300000000000008</c:v>
                </c:pt>
                <c:pt idx="284">
                  <c:v>0.28400000000000031</c:v>
                </c:pt>
                <c:pt idx="285">
                  <c:v>0.28500000000000031</c:v>
                </c:pt>
                <c:pt idx="286">
                  <c:v>0.28600000000000031</c:v>
                </c:pt>
                <c:pt idx="287">
                  <c:v>0.28700000000000031</c:v>
                </c:pt>
                <c:pt idx="288">
                  <c:v>0.28800000000000031</c:v>
                </c:pt>
                <c:pt idx="289">
                  <c:v>0.28900000000000031</c:v>
                </c:pt>
                <c:pt idx="290">
                  <c:v>0.29000000000000031</c:v>
                </c:pt>
                <c:pt idx="291">
                  <c:v>0.29100000000000031</c:v>
                </c:pt>
                <c:pt idx="292">
                  <c:v>0.29200000000000031</c:v>
                </c:pt>
                <c:pt idx="293">
                  <c:v>0.29300000000000032</c:v>
                </c:pt>
                <c:pt idx="294">
                  <c:v>0.29400000000000032</c:v>
                </c:pt>
                <c:pt idx="295">
                  <c:v>0.29500000000000032</c:v>
                </c:pt>
                <c:pt idx="296">
                  <c:v>0.29600000000000032</c:v>
                </c:pt>
                <c:pt idx="297">
                  <c:v>0.29700000000000032</c:v>
                </c:pt>
                <c:pt idx="298">
                  <c:v>0.29800000000000032</c:v>
                </c:pt>
                <c:pt idx="299">
                  <c:v>0.29900000000000032</c:v>
                </c:pt>
                <c:pt idx="300">
                  <c:v>0.30000000000000032</c:v>
                </c:pt>
                <c:pt idx="301">
                  <c:v>0.30100000000000032</c:v>
                </c:pt>
                <c:pt idx="302">
                  <c:v>0.30200000000000032</c:v>
                </c:pt>
                <c:pt idx="303">
                  <c:v>0.30300000000000032</c:v>
                </c:pt>
                <c:pt idx="304">
                  <c:v>0.30400000000000038</c:v>
                </c:pt>
                <c:pt idx="305">
                  <c:v>0.30500000000000038</c:v>
                </c:pt>
                <c:pt idx="306">
                  <c:v>0.30600000000000038</c:v>
                </c:pt>
                <c:pt idx="307">
                  <c:v>0.30700000000000038</c:v>
                </c:pt>
                <c:pt idx="308">
                  <c:v>0.30800000000000038</c:v>
                </c:pt>
                <c:pt idx="309">
                  <c:v>0.30900000000000138</c:v>
                </c:pt>
                <c:pt idx="310">
                  <c:v>0.31000000000000238</c:v>
                </c:pt>
                <c:pt idx="311">
                  <c:v>0.31100000000000338</c:v>
                </c:pt>
                <c:pt idx="312">
                  <c:v>0.31200000000000438</c:v>
                </c:pt>
                <c:pt idx="313">
                  <c:v>0.31300000000000461</c:v>
                </c:pt>
                <c:pt idx="314">
                  <c:v>0.31400000000000461</c:v>
                </c:pt>
                <c:pt idx="315">
                  <c:v>0.31500000000000461</c:v>
                </c:pt>
                <c:pt idx="316">
                  <c:v>0.31600000000000467</c:v>
                </c:pt>
                <c:pt idx="317">
                  <c:v>0.31700000000000478</c:v>
                </c:pt>
                <c:pt idx="318">
                  <c:v>0.31800000000000489</c:v>
                </c:pt>
                <c:pt idx="319">
                  <c:v>0.31900000000000506</c:v>
                </c:pt>
                <c:pt idx="320">
                  <c:v>0.32000000000000517</c:v>
                </c:pt>
                <c:pt idx="321">
                  <c:v>0.32100000000000517</c:v>
                </c:pt>
                <c:pt idx="322">
                  <c:v>0.32200000000000517</c:v>
                </c:pt>
                <c:pt idx="323">
                  <c:v>0.32300000000000517</c:v>
                </c:pt>
                <c:pt idx="324">
                  <c:v>0.32400000000000517</c:v>
                </c:pt>
                <c:pt idx="325">
                  <c:v>0.32500000000000517</c:v>
                </c:pt>
                <c:pt idx="326">
                  <c:v>0.32600000000000517</c:v>
                </c:pt>
                <c:pt idx="327">
                  <c:v>0.32700000000000518</c:v>
                </c:pt>
                <c:pt idx="328">
                  <c:v>0.32800000000000518</c:v>
                </c:pt>
                <c:pt idx="329">
                  <c:v>0.32900000000000534</c:v>
                </c:pt>
                <c:pt idx="330">
                  <c:v>0.33000000000000546</c:v>
                </c:pt>
                <c:pt idx="331">
                  <c:v>0.33100000000000562</c:v>
                </c:pt>
                <c:pt idx="332">
                  <c:v>0.33200000000000573</c:v>
                </c:pt>
                <c:pt idx="333">
                  <c:v>0.3330000000000059</c:v>
                </c:pt>
                <c:pt idx="334">
                  <c:v>0.33400000000000596</c:v>
                </c:pt>
                <c:pt idx="335">
                  <c:v>0.33500000000000596</c:v>
                </c:pt>
                <c:pt idx="336">
                  <c:v>0.33600000000000596</c:v>
                </c:pt>
                <c:pt idx="337">
                  <c:v>0.33700000000000596</c:v>
                </c:pt>
                <c:pt idx="338">
                  <c:v>0.33800000000000596</c:v>
                </c:pt>
                <c:pt idx="339">
                  <c:v>0.33900000000000596</c:v>
                </c:pt>
                <c:pt idx="340">
                  <c:v>0.34</c:v>
                </c:pt>
                <c:pt idx="341">
                  <c:v>0.34100000000000008</c:v>
                </c:pt>
                <c:pt idx="342">
                  <c:v>0.34200000000000008</c:v>
                </c:pt>
                <c:pt idx="343">
                  <c:v>0.34300000000000008</c:v>
                </c:pt>
                <c:pt idx="344">
                  <c:v>0.34400000000000008</c:v>
                </c:pt>
                <c:pt idx="345">
                  <c:v>0.34500000000000008</c:v>
                </c:pt>
                <c:pt idx="346">
                  <c:v>0.34600000000000031</c:v>
                </c:pt>
                <c:pt idx="347">
                  <c:v>0.34700000000000031</c:v>
                </c:pt>
                <c:pt idx="348">
                  <c:v>0.34800000000000031</c:v>
                </c:pt>
                <c:pt idx="349">
                  <c:v>0.34900000000000031</c:v>
                </c:pt>
                <c:pt idx="350">
                  <c:v>0.35000000000000031</c:v>
                </c:pt>
                <c:pt idx="351">
                  <c:v>0.35100000000000031</c:v>
                </c:pt>
                <c:pt idx="352">
                  <c:v>0.35200000000000031</c:v>
                </c:pt>
                <c:pt idx="353">
                  <c:v>0.35300000000000031</c:v>
                </c:pt>
                <c:pt idx="354">
                  <c:v>0.35400000000000031</c:v>
                </c:pt>
                <c:pt idx="355">
                  <c:v>0.35500000000000032</c:v>
                </c:pt>
                <c:pt idx="356">
                  <c:v>0.35600000000000032</c:v>
                </c:pt>
                <c:pt idx="357">
                  <c:v>0.35700000000000032</c:v>
                </c:pt>
                <c:pt idx="358">
                  <c:v>0.35800000000000032</c:v>
                </c:pt>
                <c:pt idx="359">
                  <c:v>0.35900000000000032</c:v>
                </c:pt>
                <c:pt idx="360">
                  <c:v>0.36000000000000032</c:v>
                </c:pt>
                <c:pt idx="361">
                  <c:v>0.36100000000000032</c:v>
                </c:pt>
                <c:pt idx="362">
                  <c:v>0.36200000000000032</c:v>
                </c:pt>
                <c:pt idx="363">
                  <c:v>0.36300000000000032</c:v>
                </c:pt>
                <c:pt idx="364">
                  <c:v>0.36400000000000032</c:v>
                </c:pt>
                <c:pt idx="365">
                  <c:v>0.36500000000000032</c:v>
                </c:pt>
                <c:pt idx="366">
                  <c:v>0.36600000000000038</c:v>
                </c:pt>
                <c:pt idx="367">
                  <c:v>0.36700000000000038</c:v>
                </c:pt>
                <c:pt idx="368">
                  <c:v>0.36800000000000038</c:v>
                </c:pt>
                <c:pt idx="369">
                  <c:v>0.36900000000000038</c:v>
                </c:pt>
                <c:pt idx="370">
                  <c:v>0.37000000000000038</c:v>
                </c:pt>
                <c:pt idx="371">
                  <c:v>0.37100000000000088</c:v>
                </c:pt>
                <c:pt idx="372">
                  <c:v>0.37200000000000188</c:v>
                </c:pt>
                <c:pt idx="373">
                  <c:v>0.37300000000000288</c:v>
                </c:pt>
                <c:pt idx="374">
                  <c:v>0.37400000000000388</c:v>
                </c:pt>
                <c:pt idx="375">
                  <c:v>0.37500000000000461</c:v>
                </c:pt>
                <c:pt idx="376">
                  <c:v>0.37600000000000461</c:v>
                </c:pt>
                <c:pt idx="377">
                  <c:v>0.37700000000000461</c:v>
                </c:pt>
                <c:pt idx="378">
                  <c:v>0.37800000000000461</c:v>
                </c:pt>
                <c:pt idx="379">
                  <c:v>0.37900000000000472</c:v>
                </c:pt>
                <c:pt idx="380">
                  <c:v>0.38000000000000483</c:v>
                </c:pt>
                <c:pt idx="381">
                  <c:v>0.38100000000000495</c:v>
                </c:pt>
                <c:pt idx="382">
                  <c:v>0.38200000000000511</c:v>
                </c:pt>
                <c:pt idx="383">
                  <c:v>0.38300000000000517</c:v>
                </c:pt>
                <c:pt idx="384">
                  <c:v>0.38400000000000517</c:v>
                </c:pt>
                <c:pt idx="385">
                  <c:v>0.38500000000000517</c:v>
                </c:pt>
                <c:pt idx="386">
                  <c:v>0.38600000000000517</c:v>
                </c:pt>
                <c:pt idx="387">
                  <c:v>0.38700000000000517</c:v>
                </c:pt>
                <c:pt idx="388">
                  <c:v>0.38800000000000517</c:v>
                </c:pt>
                <c:pt idx="389">
                  <c:v>0.38900000000000517</c:v>
                </c:pt>
                <c:pt idx="390">
                  <c:v>0.39000000000000518</c:v>
                </c:pt>
                <c:pt idx="391">
                  <c:v>0.39100000000000523</c:v>
                </c:pt>
                <c:pt idx="392">
                  <c:v>0.3920000000000054</c:v>
                </c:pt>
                <c:pt idx="393">
                  <c:v>0.39300000000000557</c:v>
                </c:pt>
                <c:pt idx="394">
                  <c:v>0.39400000000000568</c:v>
                </c:pt>
                <c:pt idx="395">
                  <c:v>0.39500000000000585</c:v>
                </c:pt>
                <c:pt idx="396">
                  <c:v>0.39600000000000596</c:v>
                </c:pt>
                <c:pt idx="397">
                  <c:v>0.39700000000000596</c:v>
                </c:pt>
                <c:pt idx="398">
                  <c:v>0.39800000000000596</c:v>
                </c:pt>
                <c:pt idx="399">
                  <c:v>0.39900000000000596</c:v>
                </c:pt>
                <c:pt idx="400">
                  <c:v>0.4</c:v>
                </c:pt>
                <c:pt idx="401">
                  <c:v>0.40100000000000002</c:v>
                </c:pt>
                <c:pt idx="402">
                  <c:v>0.40200000000000002</c:v>
                </c:pt>
                <c:pt idx="403">
                  <c:v>0.40300000000000002</c:v>
                </c:pt>
                <c:pt idx="404">
                  <c:v>0.40400000000000008</c:v>
                </c:pt>
                <c:pt idx="405">
                  <c:v>0.40500000000000008</c:v>
                </c:pt>
                <c:pt idx="406">
                  <c:v>0.40600000000000008</c:v>
                </c:pt>
                <c:pt idx="407">
                  <c:v>0.40700000000000008</c:v>
                </c:pt>
                <c:pt idx="408">
                  <c:v>0.40800000000000008</c:v>
                </c:pt>
                <c:pt idx="409">
                  <c:v>0.40900000000000031</c:v>
                </c:pt>
                <c:pt idx="410">
                  <c:v>0.41000000000000031</c:v>
                </c:pt>
                <c:pt idx="411">
                  <c:v>0.41100000000000031</c:v>
                </c:pt>
                <c:pt idx="412">
                  <c:v>0.41200000000000031</c:v>
                </c:pt>
                <c:pt idx="413">
                  <c:v>0.41300000000000031</c:v>
                </c:pt>
                <c:pt idx="414">
                  <c:v>0.41400000000000031</c:v>
                </c:pt>
                <c:pt idx="415">
                  <c:v>0.41500000000000031</c:v>
                </c:pt>
                <c:pt idx="416">
                  <c:v>0.41600000000000031</c:v>
                </c:pt>
                <c:pt idx="417">
                  <c:v>0.41700000000000031</c:v>
                </c:pt>
                <c:pt idx="418">
                  <c:v>0.41800000000000032</c:v>
                </c:pt>
                <c:pt idx="419">
                  <c:v>0.41900000000000032</c:v>
                </c:pt>
                <c:pt idx="420">
                  <c:v>0.42000000000000032</c:v>
                </c:pt>
                <c:pt idx="421">
                  <c:v>0.42100000000000032</c:v>
                </c:pt>
                <c:pt idx="422">
                  <c:v>0.42200000000000032</c:v>
                </c:pt>
                <c:pt idx="423">
                  <c:v>0.42300000000000032</c:v>
                </c:pt>
                <c:pt idx="424">
                  <c:v>0.42400000000000032</c:v>
                </c:pt>
                <c:pt idx="425">
                  <c:v>0.42500000000000032</c:v>
                </c:pt>
                <c:pt idx="426">
                  <c:v>0.42600000000000032</c:v>
                </c:pt>
                <c:pt idx="427">
                  <c:v>0.42700000000000032</c:v>
                </c:pt>
                <c:pt idx="428">
                  <c:v>0.42800000000000032</c:v>
                </c:pt>
                <c:pt idx="429">
                  <c:v>0.42900000000000038</c:v>
                </c:pt>
                <c:pt idx="430">
                  <c:v>0.43000000000000038</c:v>
                </c:pt>
                <c:pt idx="431">
                  <c:v>0.43100000000000038</c:v>
                </c:pt>
                <c:pt idx="432">
                  <c:v>0.43200000000000038</c:v>
                </c:pt>
                <c:pt idx="433">
                  <c:v>0.43300000000000038</c:v>
                </c:pt>
                <c:pt idx="434">
                  <c:v>0.43400000000000138</c:v>
                </c:pt>
                <c:pt idx="435">
                  <c:v>0.43500000000000238</c:v>
                </c:pt>
                <c:pt idx="436">
                  <c:v>0.43600000000000338</c:v>
                </c:pt>
                <c:pt idx="437">
                  <c:v>0.43700000000000438</c:v>
                </c:pt>
                <c:pt idx="438">
                  <c:v>0.43800000000000461</c:v>
                </c:pt>
                <c:pt idx="439">
                  <c:v>0.43900000000000461</c:v>
                </c:pt>
                <c:pt idx="440">
                  <c:v>0.44</c:v>
                </c:pt>
                <c:pt idx="441">
                  <c:v>0.441</c:v>
                </c:pt>
                <c:pt idx="442">
                  <c:v>0.442</c:v>
                </c:pt>
                <c:pt idx="443">
                  <c:v>0.443</c:v>
                </c:pt>
                <c:pt idx="444">
                  <c:v>0.44400000000000001</c:v>
                </c:pt>
                <c:pt idx="445">
                  <c:v>0.44500000000000001</c:v>
                </c:pt>
                <c:pt idx="446">
                  <c:v>0.44600000000000001</c:v>
                </c:pt>
                <c:pt idx="447">
                  <c:v>0.44700000000000001</c:v>
                </c:pt>
                <c:pt idx="448">
                  <c:v>0.44800000000000001</c:v>
                </c:pt>
                <c:pt idx="449">
                  <c:v>0.44900000000000001</c:v>
                </c:pt>
                <c:pt idx="450">
                  <c:v>0.45</c:v>
                </c:pt>
                <c:pt idx="451">
                  <c:v>0.45100000000000001</c:v>
                </c:pt>
                <c:pt idx="452">
                  <c:v>0.45200000000000001</c:v>
                </c:pt>
                <c:pt idx="453">
                  <c:v>0.45300000000000001</c:v>
                </c:pt>
                <c:pt idx="454">
                  <c:v>0.45400000000000001</c:v>
                </c:pt>
                <c:pt idx="455">
                  <c:v>0.45500000000000002</c:v>
                </c:pt>
                <c:pt idx="456">
                  <c:v>0.45600000000000002</c:v>
                </c:pt>
                <c:pt idx="457">
                  <c:v>0.45700000000000002</c:v>
                </c:pt>
                <c:pt idx="458">
                  <c:v>0.45800000000000002</c:v>
                </c:pt>
                <c:pt idx="459">
                  <c:v>0.45900000000000002</c:v>
                </c:pt>
                <c:pt idx="460">
                  <c:v>0.46</c:v>
                </c:pt>
                <c:pt idx="461">
                  <c:v>0.46100000000000002</c:v>
                </c:pt>
                <c:pt idx="462">
                  <c:v>0.46200000000000002</c:v>
                </c:pt>
                <c:pt idx="463">
                  <c:v>0.46300000000000002</c:v>
                </c:pt>
                <c:pt idx="464">
                  <c:v>0.46400000000000002</c:v>
                </c:pt>
                <c:pt idx="465">
                  <c:v>0.46500000000000002</c:v>
                </c:pt>
                <c:pt idx="466">
                  <c:v>0.46600000000000008</c:v>
                </c:pt>
                <c:pt idx="467">
                  <c:v>0.46700000000000008</c:v>
                </c:pt>
                <c:pt idx="468">
                  <c:v>0.46800000000000008</c:v>
                </c:pt>
                <c:pt idx="469">
                  <c:v>0.46900000000000008</c:v>
                </c:pt>
                <c:pt idx="470">
                  <c:v>0.47000000000000008</c:v>
                </c:pt>
                <c:pt idx="471">
                  <c:v>0.47100000000000031</c:v>
                </c:pt>
                <c:pt idx="472">
                  <c:v>0.47200000000000031</c:v>
                </c:pt>
                <c:pt idx="473">
                  <c:v>0.47300000000000031</c:v>
                </c:pt>
                <c:pt idx="474">
                  <c:v>0.47400000000000031</c:v>
                </c:pt>
                <c:pt idx="475">
                  <c:v>0.47500000000000031</c:v>
                </c:pt>
                <c:pt idx="476">
                  <c:v>0.47600000000000031</c:v>
                </c:pt>
                <c:pt idx="477">
                  <c:v>0.47700000000000031</c:v>
                </c:pt>
                <c:pt idx="478">
                  <c:v>0.47800000000000031</c:v>
                </c:pt>
                <c:pt idx="479">
                  <c:v>0.47900000000000031</c:v>
                </c:pt>
                <c:pt idx="480">
                  <c:v>0.48000000000000032</c:v>
                </c:pt>
                <c:pt idx="481">
                  <c:v>0.48100000000000032</c:v>
                </c:pt>
                <c:pt idx="482">
                  <c:v>0.48200000000000032</c:v>
                </c:pt>
                <c:pt idx="483">
                  <c:v>0.48300000000000032</c:v>
                </c:pt>
                <c:pt idx="484">
                  <c:v>0.48400000000000032</c:v>
                </c:pt>
                <c:pt idx="485">
                  <c:v>0.48500000000000032</c:v>
                </c:pt>
                <c:pt idx="486">
                  <c:v>0.48600000000000032</c:v>
                </c:pt>
                <c:pt idx="487">
                  <c:v>0.48700000000000032</c:v>
                </c:pt>
                <c:pt idx="488">
                  <c:v>0.48800000000000032</c:v>
                </c:pt>
                <c:pt idx="489">
                  <c:v>0.48900000000000032</c:v>
                </c:pt>
                <c:pt idx="490">
                  <c:v>0.49000000000000032</c:v>
                </c:pt>
                <c:pt idx="491">
                  <c:v>0.49100000000000038</c:v>
                </c:pt>
                <c:pt idx="492">
                  <c:v>0.49200000000000038</c:v>
                </c:pt>
                <c:pt idx="493">
                  <c:v>0.49300000000000038</c:v>
                </c:pt>
                <c:pt idx="494">
                  <c:v>0.49400000000000038</c:v>
                </c:pt>
                <c:pt idx="495">
                  <c:v>0.49500000000000038</c:v>
                </c:pt>
                <c:pt idx="496">
                  <c:v>0.49600000000000088</c:v>
                </c:pt>
                <c:pt idx="497">
                  <c:v>0.49700000000000188</c:v>
                </c:pt>
                <c:pt idx="498">
                  <c:v>0.49800000000000288</c:v>
                </c:pt>
                <c:pt idx="499">
                  <c:v>0.49900000000000388</c:v>
                </c:pt>
                <c:pt idx="500">
                  <c:v>0.5</c:v>
                </c:pt>
                <c:pt idx="501">
                  <c:v>0.501</c:v>
                </c:pt>
                <c:pt idx="502">
                  <c:v>0.502</c:v>
                </c:pt>
                <c:pt idx="503">
                  <c:v>0.503</c:v>
                </c:pt>
                <c:pt idx="504">
                  <c:v>0.504</c:v>
                </c:pt>
                <c:pt idx="505">
                  <c:v>0.505</c:v>
                </c:pt>
                <c:pt idx="506">
                  <c:v>0.50600000000000001</c:v>
                </c:pt>
                <c:pt idx="507">
                  <c:v>0.50700000000000001</c:v>
                </c:pt>
                <c:pt idx="508">
                  <c:v>0.50800000000000001</c:v>
                </c:pt>
                <c:pt idx="509">
                  <c:v>0.50900000000000001</c:v>
                </c:pt>
                <c:pt idx="510">
                  <c:v>0.51</c:v>
                </c:pt>
                <c:pt idx="511">
                  <c:v>0.51100000000000001</c:v>
                </c:pt>
                <c:pt idx="512">
                  <c:v>0.51200000000000001</c:v>
                </c:pt>
                <c:pt idx="513">
                  <c:v>0.51300000000000001</c:v>
                </c:pt>
                <c:pt idx="514">
                  <c:v>0.51400000000000001</c:v>
                </c:pt>
                <c:pt idx="515">
                  <c:v>0.51500000000000001</c:v>
                </c:pt>
                <c:pt idx="516">
                  <c:v>0.51600000000000001</c:v>
                </c:pt>
                <c:pt idx="517">
                  <c:v>0.51700000000000002</c:v>
                </c:pt>
                <c:pt idx="518">
                  <c:v>0.51800000000000002</c:v>
                </c:pt>
                <c:pt idx="519">
                  <c:v>0.51900000000000002</c:v>
                </c:pt>
                <c:pt idx="520">
                  <c:v>0.52</c:v>
                </c:pt>
                <c:pt idx="521">
                  <c:v>0.52100000000000002</c:v>
                </c:pt>
                <c:pt idx="522">
                  <c:v>0.52200000000000002</c:v>
                </c:pt>
                <c:pt idx="523">
                  <c:v>0.52300000000000002</c:v>
                </c:pt>
                <c:pt idx="524">
                  <c:v>0.52400000000000002</c:v>
                </c:pt>
                <c:pt idx="525">
                  <c:v>0.52500000000000002</c:v>
                </c:pt>
                <c:pt idx="526">
                  <c:v>0.52600000000000002</c:v>
                </c:pt>
                <c:pt idx="527">
                  <c:v>0.52700000000000002</c:v>
                </c:pt>
                <c:pt idx="528">
                  <c:v>0.52800000000000002</c:v>
                </c:pt>
                <c:pt idx="529">
                  <c:v>0.52900000000000003</c:v>
                </c:pt>
                <c:pt idx="530">
                  <c:v>0.53</c:v>
                </c:pt>
                <c:pt idx="531">
                  <c:v>0.53100000000000003</c:v>
                </c:pt>
                <c:pt idx="532">
                  <c:v>0.53200000000000003</c:v>
                </c:pt>
                <c:pt idx="533">
                  <c:v>0.53300000000000003</c:v>
                </c:pt>
                <c:pt idx="534">
                  <c:v>0.53400000000000003</c:v>
                </c:pt>
                <c:pt idx="535">
                  <c:v>0.53500000000000003</c:v>
                </c:pt>
                <c:pt idx="536">
                  <c:v>0.53600000000000003</c:v>
                </c:pt>
                <c:pt idx="537">
                  <c:v>0.53700000000000003</c:v>
                </c:pt>
                <c:pt idx="538">
                  <c:v>0.53800000000000003</c:v>
                </c:pt>
                <c:pt idx="539">
                  <c:v>0.53900000000000003</c:v>
                </c:pt>
                <c:pt idx="540">
                  <c:v>0.54</c:v>
                </c:pt>
                <c:pt idx="541">
                  <c:v>0.54100000000000004</c:v>
                </c:pt>
                <c:pt idx="542">
                  <c:v>0.54200000000000004</c:v>
                </c:pt>
                <c:pt idx="543">
                  <c:v>0.54300000000000004</c:v>
                </c:pt>
                <c:pt idx="544">
                  <c:v>0.54400000000000004</c:v>
                </c:pt>
                <c:pt idx="545">
                  <c:v>0.54500000000000004</c:v>
                </c:pt>
                <c:pt idx="546">
                  <c:v>0.54600000000000004</c:v>
                </c:pt>
                <c:pt idx="547">
                  <c:v>0.54700000000000004</c:v>
                </c:pt>
                <c:pt idx="548">
                  <c:v>0.54800000000000004</c:v>
                </c:pt>
                <c:pt idx="549">
                  <c:v>0.54900000000000004</c:v>
                </c:pt>
                <c:pt idx="550">
                  <c:v>0.55000000000000004</c:v>
                </c:pt>
                <c:pt idx="551">
                  <c:v>0.55100000000000005</c:v>
                </c:pt>
                <c:pt idx="552">
                  <c:v>0.55200000000000005</c:v>
                </c:pt>
                <c:pt idx="553">
                  <c:v>0.55300000000000005</c:v>
                </c:pt>
                <c:pt idx="554">
                  <c:v>0.55400000000000005</c:v>
                </c:pt>
                <c:pt idx="555">
                  <c:v>0.55500000000000005</c:v>
                </c:pt>
                <c:pt idx="556">
                  <c:v>0.55600000000000005</c:v>
                </c:pt>
                <c:pt idx="557">
                  <c:v>0.55700000000000005</c:v>
                </c:pt>
                <c:pt idx="558">
                  <c:v>0.55800000000000005</c:v>
                </c:pt>
                <c:pt idx="559">
                  <c:v>0.55900000000000005</c:v>
                </c:pt>
                <c:pt idx="560">
                  <c:v>0.56000000000000005</c:v>
                </c:pt>
                <c:pt idx="561">
                  <c:v>0.56100000000000005</c:v>
                </c:pt>
                <c:pt idx="562">
                  <c:v>0.56200000000000061</c:v>
                </c:pt>
                <c:pt idx="563">
                  <c:v>0.56299999999999994</c:v>
                </c:pt>
                <c:pt idx="564">
                  <c:v>0.56399999999999995</c:v>
                </c:pt>
                <c:pt idx="565">
                  <c:v>0.56499999999999995</c:v>
                </c:pt>
                <c:pt idx="566">
                  <c:v>0.56599999999999995</c:v>
                </c:pt>
                <c:pt idx="567">
                  <c:v>0.56699999999999995</c:v>
                </c:pt>
                <c:pt idx="568">
                  <c:v>0.56799999999999995</c:v>
                </c:pt>
                <c:pt idx="569">
                  <c:v>0.56899999999999995</c:v>
                </c:pt>
                <c:pt idx="570">
                  <c:v>0.56999999999999995</c:v>
                </c:pt>
                <c:pt idx="571">
                  <c:v>0.57099999999999995</c:v>
                </c:pt>
                <c:pt idx="572">
                  <c:v>0.57199999999999995</c:v>
                </c:pt>
                <c:pt idx="573">
                  <c:v>0.57299999999999995</c:v>
                </c:pt>
                <c:pt idx="574">
                  <c:v>0.57399999999999995</c:v>
                </c:pt>
                <c:pt idx="575">
                  <c:v>0.57500000000000062</c:v>
                </c:pt>
                <c:pt idx="576">
                  <c:v>0.57600000000000062</c:v>
                </c:pt>
                <c:pt idx="577">
                  <c:v>0.57700000000000062</c:v>
                </c:pt>
                <c:pt idx="578">
                  <c:v>0.57800000000000062</c:v>
                </c:pt>
                <c:pt idx="579">
                  <c:v>0.57900000000000063</c:v>
                </c:pt>
                <c:pt idx="580">
                  <c:v>0.58000000000000007</c:v>
                </c:pt>
                <c:pt idx="581">
                  <c:v>0.58099999999999996</c:v>
                </c:pt>
                <c:pt idx="582">
                  <c:v>0.58199999999999996</c:v>
                </c:pt>
                <c:pt idx="583">
                  <c:v>0.58299999999999996</c:v>
                </c:pt>
                <c:pt idx="584">
                  <c:v>0.58399999999999996</c:v>
                </c:pt>
                <c:pt idx="585">
                  <c:v>0.58499999999999996</c:v>
                </c:pt>
                <c:pt idx="586">
                  <c:v>0.58599999999999997</c:v>
                </c:pt>
                <c:pt idx="587">
                  <c:v>0.58699999999999997</c:v>
                </c:pt>
                <c:pt idx="588">
                  <c:v>0.58799999999999997</c:v>
                </c:pt>
                <c:pt idx="589">
                  <c:v>0.58899999999999997</c:v>
                </c:pt>
                <c:pt idx="590">
                  <c:v>0.59</c:v>
                </c:pt>
                <c:pt idx="591">
                  <c:v>0.59099999999999997</c:v>
                </c:pt>
                <c:pt idx="592">
                  <c:v>0.59199999999999997</c:v>
                </c:pt>
                <c:pt idx="593">
                  <c:v>0.59299999999999997</c:v>
                </c:pt>
                <c:pt idx="594">
                  <c:v>0.59399999999999997</c:v>
                </c:pt>
                <c:pt idx="595">
                  <c:v>0.59499999999999997</c:v>
                </c:pt>
                <c:pt idx="596">
                  <c:v>0.59599999999999997</c:v>
                </c:pt>
                <c:pt idx="597">
                  <c:v>0.59699999999999998</c:v>
                </c:pt>
                <c:pt idx="598">
                  <c:v>0.59799999999999998</c:v>
                </c:pt>
                <c:pt idx="599">
                  <c:v>0.59899999999999998</c:v>
                </c:pt>
                <c:pt idx="600">
                  <c:v>0.60000000000000064</c:v>
                </c:pt>
                <c:pt idx="601">
                  <c:v>0.60100000000000064</c:v>
                </c:pt>
                <c:pt idx="602">
                  <c:v>0.60200000000000065</c:v>
                </c:pt>
                <c:pt idx="603">
                  <c:v>0.60300000000000065</c:v>
                </c:pt>
                <c:pt idx="604">
                  <c:v>0.60400000000000065</c:v>
                </c:pt>
                <c:pt idx="605">
                  <c:v>0.60500000000000065</c:v>
                </c:pt>
                <c:pt idx="606">
                  <c:v>0.60600000000000065</c:v>
                </c:pt>
                <c:pt idx="607">
                  <c:v>0.60700000000000065</c:v>
                </c:pt>
                <c:pt idx="608">
                  <c:v>0.60800000000000065</c:v>
                </c:pt>
                <c:pt idx="609">
                  <c:v>0.60900000000000065</c:v>
                </c:pt>
                <c:pt idx="610">
                  <c:v>0.61000000000000065</c:v>
                </c:pt>
                <c:pt idx="611">
                  <c:v>0.61100000000000065</c:v>
                </c:pt>
                <c:pt idx="612">
                  <c:v>0.61200000000000065</c:v>
                </c:pt>
                <c:pt idx="613">
                  <c:v>0.61300000000000165</c:v>
                </c:pt>
                <c:pt idx="614">
                  <c:v>0.61400000000000265</c:v>
                </c:pt>
                <c:pt idx="615">
                  <c:v>0.61500000000000365</c:v>
                </c:pt>
                <c:pt idx="616">
                  <c:v>0.61600000000000465</c:v>
                </c:pt>
                <c:pt idx="617">
                  <c:v>0.61700000000000665</c:v>
                </c:pt>
                <c:pt idx="618">
                  <c:v>0.61800000000000765</c:v>
                </c:pt>
                <c:pt idx="619">
                  <c:v>0.61900000000000865</c:v>
                </c:pt>
                <c:pt idx="620">
                  <c:v>0.62000000000000921</c:v>
                </c:pt>
                <c:pt idx="621">
                  <c:v>0.62100000000000921</c:v>
                </c:pt>
                <c:pt idx="622">
                  <c:v>0.62200000000000921</c:v>
                </c:pt>
                <c:pt idx="623">
                  <c:v>0.62300000000000921</c:v>
                </c:pt>
                <c:pt idx="624">
                  <c:v>0.62400000000000921</c:v>
                </c:pt>
                <c:pt idx="625">
                  <c:v>0.62500000000000933</c:v>
                </c:pt>
                <c:pt idx="626">
                  <c:v>0.62600000000000944</c:v>
                </c:pt>
                <c:pt idx="627">
                  <c:v>0.62700000000000955</c:v>
                </c:pt>
                <c:pt idx="628">
                  <c:v>0.62800000000000966</c:v>
                </c:pt>
                <c:pt idx="629">
                  <c:v>0.62900000000000977</c:v>
                </c:pt>
                <c:pt idx="630">
                  <c:v>0.63000000000000989</c:v>
                </c:pt>
                <c:pt idx="631">
                  <c:v>0.63100000000001</c:v>
                </c:pt>
                <c:pt idx="632">
                  <c:v>0.63200000000001011</c:v>
                </c:pt>
                <c:pt idx="633">
                  <c:v>0.63300000000001033</c:v>
                </c:pt>
                <c:pt idx="634">
                  <c:v>0.63400000000001033</c:v>
                </c:pt>
                <c:pt idx="635">
                  <c:v>0.63500000000001033</c:v>
                </c:pt>
                <c:pt idx="636">
                  <c:v>0.63600000000001033</c:v>
                </c:pt>
                <c:pt idx="637">
                  <c:v>0.63700000000001034</c:v>
                </c:pt>
                <c:pt idx="638">
                  <c:v>0.63800000000001034</c:v>
                </c:pt>
                <c:pt idx="639">
                  <c:v>0.63900000000001034</c:v>
                </c:pt>
                <c:pt idx="640">
                  <c:v>0.64000000000001034</c:v>
                </c:pt>
                <c:pt idx="641">
                  <c:v>0.64100000000001034</c:v>
                </c:pt>
                <c:pt idx="642">
                  <c:v>0.64200000000001034</c:v>
                </c:pt>
                <c:pt idx="643">
                  <c:v>0.64300000000001034</c:v>
                </c:pt>
                <c:pt idx="644">
                  <c:v>0.64400000000001034</c:v>
                </c:pt>
                <c:pt idx="645">
                  <c:v>0.64500000000001034</c:v>
                </c:pt>
                <c:pt idx="646">
                  <c:v>0.64600000000001034</c:v>
                </c:pt>
                <c:pt idx="647">
                  <c:v>0.64700000000001034</c:v>
                </c:pt>
                <c:pt idx="648">
                  <c:v>0.64800000000001035</c:v>
                </c:pt>
                <c:pt idx="649">
                  <c:v>0.64900000000001035</c:v>
                </c:pt>
                <c:pt idx="650">
                  <c:v>0.65000000000001046</c:v>
                </c:pt>
                <c:pt idx="651">
                  <c:v>0.65100000000001068</c:v>
                </c:pt>
                <c:pt idx="652">
                  <c:v>0.65200000000001079</c:v>
                </c:pt>
                <c:pt idx="653">
                  <c:v>0.65300000000001091</c:v>
                </c:pt>
                <c:pt idx="654">
                  <c:v>0.65400000000001102</c:v>
                </c:pt>
                <c:pt idx="655">
                  <c:v>0.65500000000001113</c:v>
                </c:pt>
                <c:pt idx="656">
                  <c:v>0.65600000000001135</c:v>
                </c:pt>
                <c:pt idx="657">
                  <c:v>0.65700000000001146</c:v>
                </c:pt>
                <c:pt idx="658">
                  <c:v>0.65800000000001169</c:v>
                </c:pt>
                <c:pt idx="659">
                  <c:v>0.6590000000000118</c:v>
                </c:pt>
                <c:pt idx="660">
                  <c:v>0.66000000000001191</c:v>
                </c:pt>
                <c:pt idx="661">
                  <c:v>0.66100000000001191</c:v>
                </c:pt>
                <c:pt idx="662">
                  <c:v>0.66200000000001191</c:v>
                </c:pt>
                <c:pt idx="663">
                  <c:v>0.66300000000001191</c:v>
                </c:pt>
                <c:pt idx="664">
                  <c:v>0.66400000000001191</c:v>
                </c:pt>
                <c:pt idx="665">
                  <c:v>0.66500000000001191</c:v>
                </c:pt>
                <c:pt idx="666">
                  <c:v>0.66600000000001192</c:v>
                </c:pt>
                <c:pt idx="667">
                  <c:v>0.66700000000001192</c:v>
                </c:pt>
                <c:pt idx="668">
                  <c:v>0.66800000000001192</c:v>
                </c:pt>
                <c:pt idx="669">
                  <c:v>0.66900000000001192</c:v>
                </c:pt>
                <c:pt idx="670">
                  <c:v>0.67000000000001192</c:v>
                </c:pt>
                <c:pt idx="671">
                  <c:v>0.67100000000001192</c:v>
                </c:pt>
                <c:pt idx="672">
                  <c:v>0.67200000000001192</c:v>
                </c:pt>
                <c:pt idx="673">
                  <c:v>0.67300000000001192</c:v>
                </c:pt>
                <c:pt idx="674">
                  <c:v>0.67400000000001192</c:v>
                </c:pt>
                <c:pt idx="675">
                  <c:v>0.67500000000001192</c:v>
                </c:pt>
                <c:pt idx="676">
                  <c:v>0.67600000000001192</c:v>
                </c:pt>
                <c:pt idx="677">
                  <c:v>0.67700000000001193</c:v>
                </c:pt>
                <c:pt idx="678">
                  <c:v>0.67800000000001193</c:v>
                </c:pt>
                <c:pt idx="679">
                  <c:v>0.67900000000001193</c:v>
                </c:pt>
                <c:pt idx="680">
                  <c:v>0.68</c:v>
                </c:pt>
                <c:pt idx="681">
                  <c:v>0.68100000000000005</c:v>
                </c:pt>
                <c:pt idx="682">
                  <c:v>0.68200000000000005</c:v>
                </c:pt>
                <c:pt idx="683">
                  <c:v>0.68300000000000005</c:v>
                </c:pt>
                <c:pt idx="684">
                  <c:v>0.68400000000000005</c:v>
                </c:pt>
                <c:pt idx="685">
                  <c:v>0.68500000000000005</c:v>
                </c:pt>
                <c:pt idx="686">
                  <c:v>0.68600000000000005</c:v>
                </c:pt>
                <c:pt idx="687">
                  <c:v>0.68700000000000061</c:v>
                </c:pt>
                <c:pt idx="688">
                  <c:v>0.68799999999999994</c:v>
                </c:pt>
                <c:pt idx="689">
                  <c:v>0.68899999999999995</c:v>
                </c:pt>
                <c:pt idx="690">
                  <c:v>0.69000000000000061</c:v>
                </c:pt>
                <c:pt idx="691">
                  <c:v>0.69099999999999995</c:v>
                </c:pt>
                <c:pt idx="692">
                  <c:v>0.69199999999999995</c:v>
                </c:pt>
                <c:pt idx="693">
                  <c:v>0.69299999999999995</c:v>
                </c:pt>
                <c:pt idx="694">
                  <c:v>0.69399999999999995</c:v>
                </c:pt>
                <c:pt idx="695">
                  <c:v>0.69499999999999995</c:v>
                </c:pt>
                <c:pt idx="696">
                  <c:v>0.69599999999999995</c:v>
                </c:pt>
                <c:pt idx="697">
                  <c:v>0.69699999999999995</c:v>
                </c:pt>
                <c:pt idx="698">
                  <c:v>0.69799999999999995</c:v>
                </c:pt>
                <c:pt idx="699">
                  <c:v>0.69899999999999995</c:v>
                </c:pt>
                <c:pt idx="700">
                  <c:v>0.70000000000000062</c:v>
                </c:pt>
                <c:pt idx="701">
                  <c:v>0.70100000000000062</c:v>
                </c:pt>
                <c:pt idx="702">
                  <c:v>0.70200000000000062</c:v>
                </c:pt>
                <c:pt idx="703">
                  <c:v>0.70300000000000062</c:v>
                </c:pt>
                <c:pt idx="704">
                  <c:v>0.70400000000000063</c:v>
                </c:pt>
                <c:pt idx="705">
                  <c:v>0.70500000000000063</c:v>
                </c:pt>
                <c:pt idx="706">
                  <c:v>0.70600000000000063</c:v>
                </c:pt>
                <c:pt idx="707">
                  <c:v>0.70700000000000063</c:v>
                </c:pt>
                <c:pt idx="708">
                  <c:v>0.70800000000000063</c:v>
                </c:pt>
                <c:pt idx="709">
                  <c:v>0.70900000000000063</c:v>
                </c:pt>
                <c:pt idx="710">
                  <c:v>0.71000000000000063</c:v>
                </c:pt>
                <c:pt idx="711">
                  <c:v>0.71100000000000063</c:v>
                </c:pt>
                <c:pt idx="712">
                  <c:v>0.71200000000000063</c:v>
                </c:pt>
                <c:pt idx="713">
                  <c:v>0.71300000000000063</c:v>
                </c:pt>
                <c:pt idx="714">
                  <c:v>0.71400000000000063</c:v>
                </c:pt>
                <c:pt idx="715">
                  <c:v>0.71500000000000064</c:v>
                </c:pt>
              </c:numCache>
            </c:numRef>
          </c:xVal>
          <c:yVal>
            <c:numRef>
              <c:f>'raw ECG data'!$H$2:$H$947</c:f>
              <c:numCache>
                <c:formatCode>General</c:formatCode>
                <c:ptCount val="946"/>
                <c:pt idx="0">
                  <c:v>-6.8346800000000114E-3</c:v>
                </c:pt>
                <c:pt idx="1">
                  <c:v>-6.9640300000000004E-3</c:v>
                </c:pt>
                <c:pt idx="2">
                  <c:v>-6.6630300000000003E-3</c:v>
                </c:pt>
                <c:pt idx="3">
                  <c:v>-6.4191400000001382E-3</c:v>
                </c:pt>
                <c:pt idx="4">
                  <c:v>-6.4390300000001467E-3</c:v>
                </c:pt>
                <c:pt idx="5">
                  <c:v>-6.3712800000001249E-3</c:v>
                </c:pt>
                <c:pt idx="6">
                  <c:v>-5.7523900000000534E-3</c:v>
                </c:pt>
                <c:pt idx="7">
                  <c:v>-4.6866000000000034E-3</c:v>
                </c:pt>
                <c:pt idx="8">
                  <c:v>-3.8810900000000488E-3</c:v>
                </c:pt>
                <c:pt idx="9">
                  <c:v>-4.2340900000000124E-3</c:v>
                </c:pt>
                <c:pt idx="10">
                  <c:v>-5.7602100000000104E-3</c:v>
                </c:pt>
                <c:pt idx="11">
                  <c:v>-6.1934000000000034E-3</c:v>
                </c:pt>
                <c:pt idx="12">
                  <c:v>-1.20462E-3</c:v>
                </c:pt>
                <c:pt idx="13">
                  <c:v>1.2539199999999999E-2</c:v>
                </c:pt>
                <c:pt idx="14">
                  <c:v>3.3595600000000003E-2</c:v>
                </c:pt>
                <c:pt idx="15">
                  <c:v>5.7183000000000032E-2</c:v>
                </c:pt>
                <c:pt idx="16">
                  <c:v>8.3314900000000067E-2</c:v>
                </c:pt>
                <c:pt idx="17">
                  <c:v>0.11715100000000002</c:v>
                </c:pt>
                <c:pt idx="18">
                  <c:v>0.15723800000000351</c:v>
                </c:pt>
                <c:pt idx="19">
                  <c:v>0.192527</c:v>
                </c:pt>
                <c:pt idx="20">
                  <c:v>0.21212900000000001</c:v>
                </c:pt>
                <c:pt idx="21">
                  <c:v>0.21228100000000041</c:v>
                </c:pt>
                <c:pt idx="22">
                  <c:v>0.19576399999999999</c:v>
                </c:pt>
                <c:pt idx="23">
                  <c:v>0.16843500000000144</c:v>
                </c:pt>
                <c:pt idx="24">
                  <c:v>0.1366</c:v>
                </c:pt>
                <c:pt idx="25">
                  <c:v>0.10519299999999999</c:v>
                </c:pt>
                <c:pt idx="26">
                  <c:v>7.6621099999999998E-2</c:v>
                </c:pt>
                <c:pt idx="27">
                  <c:v>5.1352700000000112E-2</c:v>
                </c:pt>
                <c:pt idx="28">
                  <c:v>2.9136800000000001E-2</c:v>
                </c:pt>
                <c:pt idx="29">
                  <c:v>9.8132200000000027E-3</c:v>
                </c:pt>
                <c:pt idx="30">
                  <c:v>-6.1968300000000004E-3</c:v>
                </c:pt>
                <c:pt idx="31">
                  <c:v>-1.7984000000000003E-2</c:v>
                </c:pt>
                <c:pt idx="32">
                  <c:v>-2.49699E-2</c:v>
                </c:pt>
                <c:pt idx="33">
                  <c:v>-2.7853500000000492E-2</c:v>
                </c:pt>
                <c:pt idx="34">
                  <c:v>-2.8299899999999999E-2</c:v>
                </c:pt>
                <c:pt idx="35">
                  <c:v>-2.7547300000000618E-2</c:v>
                </c:pt>
                <c:pt idx="36">
                  <c:v>-2.5720099999999978E-2</c:v>
                </c:pt>
                <c:pt idx="37">
                  <c:v>-2.2374400000000006E-2</c:v>
                </c:pt>
                <c:pt idx="38">
                  <c:v>-1.7285200000000001E-2</c:v>
                </c:pt>
                <c:pt idx="39">
                  <c:v>-1.0760100000000231E-2</c:v>
                </c:pt>
                <c:pt idx="40">
                  <c:v>-3.5147100000000519E-3</c:v>
                </c:pt>
                <c:pt idx="41">
                  <c:v>3.6336900000000609E-3</c:v>
                </c:pt>
                <c:pt idx="42">
                  <c:v>1.0041700000000001E-2</c:v>
                </c:pt>
                <c:pt idx="43">
                  <c:v>1.5359100000000001E-2</c:v>
                </c:pt>
                <c:pt idx="44">
                  <c:v>1.9468500000000354E-2</c:v>
                </c:pt>
                <c:pt idx="45">
                  <c:v>2.2496800000000011E-2</c:v>
                </c:pt>
                <c:pt idx="46">
                  <c:v>2.4795999999999999E-2</c:v>
                </c:pt>
                <c:pt idx="47">
                  <c:v>2.6514300000000001E-2</c:v>
                </c:pt>
                <c:pt idx="48">
                  <c:v>2.7299200000000603E-2</c:v>
                </c:pt>
                <c:pt idx="49">
                  <c:v>2.6693700000000212E-2</c:v>
                </c:pt>
                <c:pt idx="50">
                  <c:v>2.4653800000000052E-2</c:v>
                </c:pt>
                <c:pt idx="51">
                  <c:v>2.1469499999999989E-2</c:v>
                </c:pt>
                <c:pt idx="52">
                  <c:v>1.74717E-2</c:v>
                </c:pt>
                <c:pt idx="53">
                  <c:v>1.2955599999999999E-2</c:v>
                </c:pt>
                <c:pt idx="54">
                  <c:v>8.1412600000000009E-3</c:v>
                </c:pt>
                <c:pt idx="55">
                  <c:v>3.1685000000000762E-3</c:v>
                </c:pt>
                <c:pt idx="56">
                  <c:v>-1.7348999999999999E-3</c:v>
                </c:pt>
                <c:pt idx="57">
                  <c:v>-6.0301300000000033E-3</c:v>
                </c:pt>
                <c:pt idx="58">
                  <c:v>-8.9004900000000768E-3</c:v>
                </c:pt>
                <c:pt idx="59">
                  <c:v>-1.00442E-2</c:v>
                </c:pt>
                <c:pt idx="60">
                  <c:v>-1.01954E-2</c:v>
                </c:pt>
                <c:pt idx="61">
                  <c:v>-1.0226900000000001E-2</c:v>
                </c:pt>
                <c:pt idx="62">
                  <c:v>-1.0547100000000005E-2</c:v>
                </c:pt>
                <c:pt idx="63">
                  <c:v>-1.1248700000000021E-2</c:v>
                </c:pt>
                <c:pt idx="64">
                  <c:v>-1.2127899999999999E-2</c:v>
                </c:pt>
                <c:pt idx="65">
                  <c:v>-1.29333E-2</c:v>
                </c:pt>
                <c:pt idx="66">
                  <c:v>-1.3548800000000225E-2</c:v>
                </c:pt>
                <c:pt idx="67">
                  <c:v>-1.3950800000000223E-2</c:v>
                </c:pt>
                <c:pt idx="68">
                  <c:v>-1.4413599999999999E-2</c:v>
                </c:pt>
                <c:pt idx="69">
                  <c:v>-1.5571099999999999E-2</c:v>
                </c:pt>
                <c:pt idx="70">
                  <c:v>-1.80938E-2</c:v>
                </c:pt>
                <c:pt idx="71">
                  <c:v>-2.2046699999999999E-2</c:v>
                </c:pt>
                <c:pt idx="72">
                  <c:v>-2.6585400000000002E-2</c:v>
                </c:pt>
                <c:pt idx="73">
                  <c:v>-3.0642800000000216E-2</c:v>
                </c:pt>
                <c:pt idx="74">
                  <c:v>-3.37895E-2</c:v>
                </c:pt>
                <c:pt idx="75">
                  <c:v>-3.6420399999999999E-2</c:v>
                </c:pt>
                <c:pt idx="76">
                  <c:v>-3.8969799999999999E-2</c:v>
                </c:pt>
                <c:pt idx="77">
                  <c:v>-4.1297399999999998E-2</c:v>
                </c:pt>
                <c:pt idx="78">
                  <c:v>-4.3198800000000002E-2</c:v>
                </c:pt>
                <c:pt idx="79">
                  <c:v>-4.4696400000001246E-2</c:v>
                </c:pt>
                <c:pt idx="80">
                  <c:v>-4.5903000000000013E-2</c:v>
                </c:pt>
                <c:pt idx="81">
                  <c:v>-4.7169099999999999E-2</c:v>
                </c:pt>
                <c:pt idx="82">
                  <c:v>-4.8881000000000001E-2</c:v>
                </c:pt>
                <c:pt idx="83">
                  <c:v>-5.0817500000000133E-2</c:v>
                </c:pt>
                <c:pt idx="84">
                  <c:v>-5.21743E-2</c:v>
                </c:pt>
                <c:pt idx="85">
                  <c:v>-5.2599500000000014E-2</c:v>
                </c:pt>
                <c:pt idx="86">
                  <c:v>-5.2547099999999999E-2</c:v>
                </c:pt>
                <c:pt idx="87">
                  <c:v>-5.2416700000001384E-2</c:v>
                </c:pt>
                <c:pt idx="88">
                  <c:v>-5.2123099999999999E-2</c:v>
                </c:pt>
                <c:pt idx="89">
                  <c:v>-5.1351099999999997E-2</c:v>
                </c:pt>
                <c:pt idx="90">
                  <c:v>-5.01085E-2</c:v>
                </c:pt>
                <c:pt idx="91">
                  <c:v>-4.8954299999999999E-2</c:v>
                </c:pt>
                <c:pt idx="92">
                  <c:v>-4.8380100000000002E-2</c:v>
                </c:pt>
                <c:pt idx="93">
                  <c:v>-4.8426900000000023E-2</c:v>
                </c:pt>
                <c:pt idx="94">
                  <c:v>-4.8801200000000003E-2</c:v>
                </c:pt>
                <c:pt idx="95">
                  <c:v>-4.9126100000000013E-2</c:v>
                </c:pt>
                <c:pt idx="96">
                  <c:v>-4.9293200000000134E-2</c:v>
                </c:pt>
                <c:pt idx="97">
                  <c:v>-4.9431600000000533E-2</c:v>
                </c:pt>
                <c:pt idx="98">
                  <c:v>-4.9465600000001088E-2</c:v>
                </c:pt>
                <c:pt idx="99">
                  <c:v>-4.8976199999999998E-2</c:v>
                </c:pt>
                <c:pt idx="100">
                  <c:v>-4.7537400000000132E-2</c:v>
                </c:pt>
                <c:pt idx="101">
                  <c:v>-4.4903800000000021E-2</c:v>
                </c:pt>
                <c:pt idx="102">
                  <c:v>-4.1059699999999998E-2</c:v>
                </c:pt>
                <c:pt idx="103">
                  <c:v>-3.6508499999999999E-2</c:v>
                </c:pt>
                <c:pt idx="104">
                  <c:v>-3.1893700000000212E-2</c:v>
                </c:pt>
                <c:pt idx="105">
                  <c:v>-2.7438400000000012E-2</c:v>
                </c:pt>
                <c:pt idx="106">
                  <c:v>-2.3258599999999987E-2</c:v>
                </c:pt>
                <c:pt idx="107">
                  <c:v>-1.9512500000000318E-2</c:v>
                </c:pt>
                <c:pt idx="108">
                  <c:v>-1.63757E-2</c:v>
                </c:pt>
                <c:pt idx="109">
                  <c:v>-1.4106E-2</c:v>
                </c:pt>
                <c:pt idx="110">
                  <c:v>-1.2924900000000001E-2</c:v>
                </c:pt>
                <c:pt idx="111">
                  <c:v>-1.2807499999999999E-2</c:v>
                </c:pt>
                <c:pt idx="112">
                  <c:v>-1.3673100000000021E-2</c:v>
                </c:pt>
                <c:pt idx="113">
                  <c:v>-1.5501100000000238E-2</c:v>
                </c:pt>
                <c:pt idx="114">
                  <c:v>-1.7987599999999999E-2</c:v>
                </c:pt>
                <c:pt idx="115">
                  <c:v>-2.081210000000001E-2</c:v>
                </c:pt>
                <c:pt idx="116">
                  <c:v>-2.3790799999999987E-2</c:v>
                </c:pt>
                <c:pt idx="117">
                  <c:v>-2.65203E-2</c:v>
                </c:pt>
                <c:pt idx="118">
                  <c:v>-2.839330000000001E-2</c:v>
                </c:pt>
                <c:pt idx="119">
                  <c:v>-2.9013000000000011E-2</c:v>
                </c:pt>
                <c:pt idx="120">
                  <c:v>-2.8391799999999998E-2</c:v>
                </c:pt>
                <c:pt idx="121">
                  <c:v>-2.6718300000000011E-2</c:v>
                </c:pt>
                <c:pt idx="122">
                  <c:v>-2.4134599999999978E-2</c:v>
                </c:pt>
                <c:pt idx="123">
                  <c:v>-2.0689200000000452E-2</c:v>
                </c:pt>
                <c:pt idx="124">
                  <c:v>-1.6555799999999999E-2</c:v>
                </c:pt>
                <c:pt idx="125">
                  <c:v>-1.21555E-2</c:v>
                </c:pt>
                <c:pt idx="126">
                  <c:v>-8.0430300000000048E-3</c:v>
                </c:pt>
                <c:pt idx="127">
                  <c:v>-4.7373100000000024E-3</c:v>
                </c:pt>
                <c:pt idx="128">
                  <c:v>-2.6145200000000589E-3</c:v>
                </c:pt>
                <c:pt idx="129">
                  <c:v>-1.8221100000000363E-3</c:v>
                </c:pt>
                <c:pt idx="130">
                  <c:v>-2.0078200000000052E-3</c:v>
                </c:pt>
                <c:pt idx="131">
                  <c:v>-2.3879600000000292E-3</c:v>
                </c:pt>
                <c:pt idx="132">
                  <c:v>-2.3678499999999999E-3</c:v>
                </c:pt>
                <c:pt idx="133">
                  <c:v>-1.6803100000000405E-3</c:v>
                </c:pt>
                <c:pt idx="134">
                  <c:v>-1.6889600000000347E-4</c:v>
                </c:pt>
                <c:pt idx="135">
                  <c:v>1.9694600000000001E-3</c:v>
                </c:pt>
                <c:pt idx="136">
                  <c:v>4.4398000000001325E-3</c:v>
                </c:pt>
                <c:pt idx="137">
                  <c:v>7.3776300000000534E-3</c:v>
                </c:pt>
                <c:pt idx="138">
                  <c:v>1.1002400000000061E-2</c:v>
                </c:pt>
                <c:pt idx="139">
                  <c:v>1.5128800000000001E-2</c:v>
                </c:pt>
                <c:pt idx="140">
                  <c:v>1.9194400000000021E-2</c:v>
                </c:pt>
                <c:pt idx="141">
                  <c:v>2.238070000000001E-2</c:v>
                </c:pt>
                <c:pt idx="142">
                  <c:v>2.41315E-2</c:v>
                </c:pt>
                <c:pt idx="143">
                  <c:v>2.4583400000000002E-2</c:v>
                </c:pt>
                <c:pt idx="144">
                  <c:v>2.4020799999999988E-2</c:v>
                </c:pt>
                <c:pt idx="145">
                  <c:v>2.2461600000000012E-2</c:v>
                </c:pt>
                <c:pt idx="146">
                  <c:v>1.9879299999999999E-2</c:v>
                </c:pt>
                <c:pt idx="147">
                  <c:v>1.6378100000000003E-2</c:v>
                </c:pt>
                <c:pt idx="148">
                  <c:v>1.24513E-2</c:v>
                </c:pt>
                <c:pt idx="149">
                  <c:v>9.0724400000002873E-3</c:v>
                </c:pt>
                <c:pt idx="150">
                  <c:v>6.8335600000001126E-3</c:v>
                </c:pt>
                <c:pt idx="151">
                  <c:v>5.4626900000000434E-3</c:v>
                </c:pt>
                <c:pt idx="152">
                  <c:v>4.4521500000000002E-3</c:v>
                </c:pt>
                <c:pt idx="153">
                  <c:v>3.51287E-3</c:v>
                </c:pt>
                <c:pt idx="154">
                  <c:v>2.6598799999999999E-3</c:v>
                </c:pt>
                <c:pt idx="155">
                  <c:v>2.1220599999999998E-3</c:v>
                </c:pt>
                <c:pt idx="156">
                  <c:v>2.0781500000000052E-3</c:v>
                </c:pt>
                <c:pt idx="157">
                  <c:v>2.2713600000000052E-3</c:v>
                </c:pt>
                <c:pt idx="158">
                  <c:v>1.9688400000000381E-3</c:v>
                </c:pt>
                <c:pt idx="159">
                  <c:v>6.1757900000001273E-4</c:v>
                </c:pt>
                <c:pt idx="160">
                  <c:v>-1.5759600000000021E-3</c:v>
                </c:pt>
                <c:pt idx="161">
                  <c:v>-3.6682600000000638E-3</c:v>
                </c:pt>
                <c:pt idx="162">
                  <c:v>-4.8054500000000002E-3</c:v>
                </c:pt>
                <c:pt idx="163">
                  <c:v>-4.92408E-3</c:v>
                </c:pt>
                <c:pt idx="164">
                  <c:v>-4.2638199999999998E-3</c:v>
                </c:pt>
                <c:pt idx="165">
                  <c:v>-2.77604E-3</c:v>
                </c:pt>
                <c:pt idx="166">
                  <c:v>-5.1319000000000104E-4</c:v>
                </c:pt>
                <c:pt idx="167">
                  <c:v>1.7721000000000264E-3</c:v>
                </c:pt>
                <c:pt idx="168">
                  <c:v>2.8230500000000001E-3</c:v>
                </c:pt>
                <c:pt idx="169">
                  <c:v>1.6185500000000367E-3</c:v>
                </c:pt>
                <c:pt idx="170">
                  <c:v>-1.3762700000000288E-3</c:v>
                </c:pt>
                <c:pt idx="171">
                  <c:v>-3.2078600000000589E-3</c:v>
                </c:pt>
                <c:pt idx="172">
                  <c:v>4.8461700000000034E-4</c:v>
                </c:pt>
                <c:pt idx="173">
                  <c:v>1.2440700000000001E-2</c:v>
                </c:pt>
                <c:pt idx="174">
                  <c:v>3.0823099999999999E-2</c:v>
                </c:pt>
                <c:pt idx="175">
                  <c:v>5.1744999999999999E-2</c:v>
                </c:pt>
                <c:pt idx="176">
                  <c:v>7.6865799999999998E-2</c:v>
                </c:pt>
                <c:pt idx="177">
                  <c:v>0.11093699999999998</c:v>
                </c:pt>
                <c:pt idx="178">
                  <c:v>0.15043600000000318</c:v>
                </c:pt>
                <c:pt idx="179">
                  <c:v>0.18393400000000318</c:v>
                </c:pt>
                <c:pt idx="180">
                  <c:v>0.20223600000000044</c:v>
                </c:pt>
                <c:pt idx="181">
                  <c:v>0.20302799999999999</c:v>
                </c:pt>
                <c:pt idx="182">
                  <c:v>0.18902099999999999</c:v>
                </c:pt>
                <c:pt idx="183">
                  <c:v>0.16490700000000041</c:v>
                </c:pt>
                <c:pt idx="184">
                  <c:v>0.13583600000000001</c:v>
                </c:pt>
                <c:pt idx="185">
                  <c:v>0.106337</c:v>
                </c:pt>
                <c:pt idx="186">
                  <c:v>7.8910500000000022E-2</c:v>
                </c:pt>
                <c:pt idx="187">
                  <c:v>5.4321000000000022E-2</c:v>
                </c:pt>
                <c:pt idx="188">
                  <c:v>3.2839400000000636E-2</c:v>
                </c:pt>
                <c:pt idx="189">
                  <c:v>1.4883200000000001E-2</c:v>
                </c:pt>
                <c:pt idx="190">
                  <c:v>1.22149E-3</c:v>
                </c:pt>
                <c:pt idx="191">
                  <c:v>-7.8288300000000002E-3</c:v>
                </c:pt>
                <c:pt idx="192">
                  <c:v>-1.2758599999999998E-2</c:v>
                </c:pt>
                <c:pt idx="193">
                  <c:v>-1.4067199999999998E-2</c:v>
                </c:pt>
                <c:pt idx="194">
                  <c:v>-1.2258899999999998E-2</c:v>
                </c:pt>
                <c:pt idx="195">
                  <c:v>-8.2999400000000004E-3</c:v>
                </c:pt>
                <c:pt idx="196">
                  <c:v>-3.2040900000000791E-3</c:v>
                </c:pt>
                <c:pt idx="197">
                  <c:v>2.5182099999999999E-3</c:v>
                </c:pt>
                <c:pt idx="198">
                  <c:v>8.5139000000000048E-3</c:v>
                </c:pt>
                <c:pt idx="199">
                  <c:v>1.42626E-2</c:v>
                </c:pt>
                <c:pt idx="200">
                  <c:v>1.9405000000000297E-2</c:v>
                </c:pt>
                <c:pt idx="201">
                  <c:v>2.3680699999999989E-2</c:v>
                </c:pt>
                <c:pt idx="202">
                  <c:v>2.6520200000000001E-2</c:v>
                </c:pt>
                <c:pt idx="203">
                  <c:v>2.7553600000000011E-2</c:v>
                </c:pt>
                <c:pt idx="204">
                  <c:v>2.7252000000000012E-2</c:v>
                </c:pt>
                <c:pt idx="205">
                  <c:v>2.6428299999999998E-2</c:v>
                </c:pt>
                <c:pt idx="206">
                  <c:v>2.55231E-2</c:v>
                </c:pt>
                <c:pt idx="207">
                  <c:v>2.42934E-2</c:v>
                </c:pt>
                <c:pt idx="208">
                  <c:v>2.2221000000000012E-2</c:v>
                </c:pt>
                <c:pt idx="209">
                  <c:v>1.9345400000000311E-2</c:v>
                </c:pt>
                <c:pt idx="210">
                  <c:v>1.5907100000000021E-2</c:v>
                </c:pt>
                <c:pt idx="211">
                  <c:v>1.18172E-2</c:v>
                </c:pt>
                <c:pt idx="212">
                  <c:v>7.1681599999999998E-3</c:v>
                </c:pt>
                <c:pt idx="213">
                  <c:v>2.2086900000000556E-3</c:v>
                </c:pt>
                <c:pt idx="214">
                  <c:v>-2.9395799999999998E-3</c:v>
                </c:pt>
                <c:pt idx="215">
                  <c:v>-7.9416400000002305E-3</c:v>
                </c:pt>
                <c:pt idx="216">
                  <c:v>-1.22968E-2</c:v>
                </c:pt>
                <c:pt idx="217">
                  <c:v>-1.5755100000000001E-2</c:v>
                </c:pt>
                <c:pt idx="218">
                  <c:v>-1.8319800000000001E-2</c:v>
                </c:pt>
                <c:pt idx="219">
                  <c:v>-2.0171200000000052E-2</c:v>
                </c:pt>
                <c:pt idx="220">
                  <c:v>-2.1570599999999999E-2</c:v>
                </c:pt>
                <c:pt idx="221">
                  <c:v>-2.2479000000000655E-2</c:v>
                </c:pt>
                <c:pt idx="222">
                  <c:v>-2.2637000000000688E-2</c:v>
                </c:pt>
                <c:pt idx="223">
                  <c:v>-2.2112699999999989E-2</c:v>
                </c:pt>
                <c:pt idx="224">
                  <c:v>-2.127370000000061E-2</c:v>
                </c:pt>
                <c:pt idx="225">
                  <c:v>-2.0232400000000001E-2</c:v>
                </c:pt>
                <c:pt idx="226">
                  <c:v>-1.8890000000000001E-2</c:v>
                </c:pt>
                <c:pt idx="227">
                  <c:v>-1.7329899999999999E-2</c:v>
                </c:pt>
                <c:pt idx="228">
                  <c:v>-1.5719799999999999E-2</c:v>
                </c:pt>
                <c:pt idx="229">
                  <c:v>-1.4384299999999996E-2</c:v>
                </c:pt>
                <c:pt idx="230">
                  <c:v>-1.3948400000000225E-2</c:v>
                </c:pt>
                <c:pt idx="231">
                  <c:v>-1.49788E-2</c:v>
                </c:pt>
                <c:pt idx="232">
                  <c:v>-1.7662600000000001E-2</c:v>
                </c:pt>
                <c:pt idx="233">
                  <c:v>-2.1459900000000486E-2</c:v>
                </c:pt>
                <c:pt idx="234">
                  <c:v>-2.5275600000000092E-2</c:v>
                </c:pt>
                <c:pt idx="235">
                  <c:v>-2.8502099999999978E-2</c:v>
                </c:pt>
                <c:pt idx="236">
                  <c:v>-3.1244200000000492E-2</c:v>
                </c:pt>
                <c:pt idx="237">
                  <c:v>-3.3644899999999998E-2</c:v>
                </c:pt>
                <c:pt idx="238">
                  <c:v>-3.5642000000000042E-2</c:v>
                </c:pt>
                <c:pt idx="239">
                  <c:v>-3.722410000000001E-2</c:v>
                </c:pt>
                <c:pt idx="240">
                  <c:v>-3.8482299999999997E-2</c:v>
                </c:pt>
                <c:pt idx="241">
                  <c:v>-3.9454500000000003E-2</c:v>
                </c:pt>
                <c:pt idx="242">
                  <c:v>-4.0157999999999999E-2</c:v>
                </c:pt>
                <c:pt idx="243">
                  <c:v>-4.0706800000000022E-2</c:v>
                </c:pt>
                <c:pt idx="244">
                  <c:v>-4.13561E-2</c:v>
                </c:pt>
                <c:pt idx="245">
                  <c:v>-4.2366900000001491E-2</c:v>
                </c:pt>
                <c:pt idx="246">
                  <c:v>-4.3891300000000001E-2</c:v>
                </c:pt>
                <c:pt idx="247">
                  <c:v>-4.5853100000000001E-2</c:v>
                </c:pt>
                <c:pt idx="248">
                  <c:v>-4.7870700000000002E-2</c:v>
                </c:pt>
                <c:pt idx="249">
                  <c:v>-4.9438100000000013E-2</c:v>
                </c:pt>
                <c:pt idx="250">
                  <c:v>-5.0055299999999997E-2</c:v>
                </c:pt>
                <c:pt idx="251">
                  <c:v>-4.9672300000000003E-2</c:v>
                </c:pt>
                <c:pt idx="252">
                  <c:v>-4.9052500000000124E-2</c:v>
                </c:pt>
                <c:pt idx="253">
                  <c:v>-4.8955799999999987E-2</c:v>
                </c:pt>
                <c:pt idx="254">
                  <c:v>-4.9466000000001398E-2</c:v>
                </c:pt>
                <c:pt idx="255">
                  <c:v>-5.0262800000000003E-2</c:v>
                </c:pt>
                <c:pt idx="256">
                  <c:v>-5.0835999999999999E-2</c:v>
                </c:pt>
                <c:pt idx="257">
                  <c:v>-5.075360000000112E-2</c:v>
                </c:pt>
                <c:pt idx="258">
                  <c:v>-4.9988700000000004E-2</c:v>
                </c:pt>
                <c:pt idx="259">
                  <c:v>-4.8716700000001202E-2</c:v>
                </c:pt>
                <c:pt idx="260">
                  <c:v>-4.6900099999999986E-2</c:v>
                </c:pt>
                <c:pt idx="261">
                  <c:v>-4.4228499999999997E-2</c:v>
                </c:pt>
                <c:pt idx="262">
                  <c:v>-4.06153E-2</c:v>
                </c:pt>
                <c:pt idx="263">
                  <c:v>-3.6659400000000002E-2</c:v>
                </c:pt>
                <c:pt idx="264">
                  <c:v>-3.3098900000000001E-2</c:v>
                </c:pt>
                <c:pt idx="265">
                  <c:v>-3.0082000000000012E-2</c:v>
                </c:pt>
                <c:pt idx="266">
                  <c:v>-2.7423700000000092E-2</c:v>
                </c:pt>
                <c:pt idx="267">
                  <c:v>-2.5043100000000498E-2</c:v>
                </c:pt>
                <c:pt idx="268">
                  <c:v>-2.30561E-2</c:v>
                </c:pt>
                <c:pt idx="269">
                  <c:v>-2.1730300000000292E-2</c:v>
                </c:pt>
                <c:pt idx="270">
                  <c:v>-2.1065199999999999E-2</c:v>
                </c:pt>
                <c:pt idx="271">
                  <c:v>-2.0668499999999968E-2</c:v>
                </c:pt>
                <c:pt idx="272">
                  <c:v>-2.0170500000000001E-2</c:v>
                </c:pt>
                <c:pt idx="273">
                  <c:v>-1.9296900000000002E-2</c:v>
                </c:pt>
                <c:pt idx="274">
                  <c:v>-1.7939500000000001E-2</c:v>
                </c:pt>
                <c:pt idx="275">
                  <c:v>-1.6404100000000296E-2</c:v>
                </c:pt>
                <c:pt idx="276">
                  <c:v>-1.5038500000000003E-2</c:v>
                </c:pt>
                <c:pt idx="277">
                  <c:v>-1.3761400000000265E-2</c:v>
                </c:pt>
                <c:pt idx="278">
                  <c:v>-1.2415499999999998E-2</c:v>
                </c:pt>
                <c:pt idx="279">
                  <c:v>-1.1085700000000021E-2</c:v>
                </c:pt>
                <c:pt idx="280">
                  <c:v>-9.8477000000000026E-3</c:v>
                </c:pt>
                <c:pt idx="281">
                  <c:v>-8.7209100000000001E-3</c:v>
                </c:pt>
                <c:pt idx="282">
                  <c:v>-7.3857400000001171E-3</c:v>
                </c:pt>
                <c:pt idx="283">
                  <c:v>-5.0830500000000134E-3</c:v>
                </c:pt>
                <c:pt idx="284">
                  <c:v>-1.5667600000000021E-3</c:v>
                </c:pt>
                <c:pt idx="285">
                  <c:v>2.6179700000000502E-3</c:v>
                </c:pt>
                <c:pt idx="286">
                  <c:v>6.6402000000000934E-3</c:v>
                </c:pt>
                <c:pt idx="287">
                  <c:v>9.7037400000000006E-3</c:v>
                </c:pt>
                <c:pt idx="288">
                  <c:v>1.1589800000000233E-2</c:v>
                </c:pt>
                <c:pt idx="289">
                  <c:v>1.2634100000000001E-2</c:v>
                </c:pt>
                <c:pt idx="290">
                  <c:v>1.2984700000000005E-2</c:v>
                </c:pt>
                <c:pt idx="291">
                  <c:v>1.26123E-2</c:v>
                </c:pt>
                <c:pt idx="292">
                  <c:v>1.1922200000000023E-2</c:v>
                </c:pt>
                <c:pt idx="293">
                  <c:v>1.1708100000000238E-2</c:v>
                </c:pt>
                <c:pt idx="294">
                  <c:v>1.24546E-2</c:v>
                </c:pt>
                <c:pt idx="295">
                  <c:v>1.3832500000000181E-2</c:v>
                </c:pt>
                <c:pt idx="296">
                  <c:v>1.5125800000000003E-2</c:v>
                </c:pt>
                <c:pt idx="297">
                  <c:v>1.6200500000000336E-2</c:v>
                </c:pt>
                <c:pt idx="298">
                  <c:v>1.7621999999999999E-2</c:v>
                </c:pt>
                <c:pt idx="299">
                  <c:v>1.9787000000000308E-2</c:v>
                </c:pt>
                <c:pt idx="300">
                  <c:v>2.248970000000056E-2</c:v>
                </c:pt>
                <c:pt idx="301">
                  <c:v>2.5287900000000547E-2</c:v>
                </c:pt>
                <c:pt idx="302">
                  <c:v>2.7570500000000012E-2</c:v>
                </c:pt>
                <c:pt idx="303">
                  <c:v>2.8648199999999999E-2</c:v>
                </c:pt>
                <c:pt idx="304">
                  <c:v>2.8421700000000001E-2</c:v>
                </c:pt>
                <c:pt idx="305">
                  <c:v>2.7247100000000666E-2</c:v>
                </c:pt>
                <c:pt idx="306">
                  <c:v>2.501490000000001E-2</c:v>
                </c:pt>
                <c:pt idx="307">
                  <c:v>2.1318899999999988E-2</c:v>
                </c:pt>
                <c:pt idx="308">
                  <c:v>1.6401200000000001E-2</c:v>
                </c:pt>
                <c:pt idx="309">
                  <c:v>1.1287699999999999E-2</c:v>
                </c:pt>
                <c:pt idx="310">
                  <c:v>7.0248799999999998E-3</c:v>
                </c:pt>
                <c:pt idx="311">
                  <c:v>3.7805400000000787E-3</c:v>
                </c:pt>
                <c:pt idx="312">
                  <c:v>9.4228400000002E-4</c:v>
                </c:pt>
                <c:pt idx="313">
                  <c:v>-1.8750500000000356E-3</c:v>
                </c:pt>
                <c:pt idx="314">
                  <c:v>-4.5124000000000023E-3</c:v>
                </c:pt>
                <c:pt idx="315">
                  <c:v>-6.6677000000000004E-3</c:v>
                </c:pt>
                <c:pt idx="316">
                  <c:v>-8.3027800000002698E-3</c:v>
                </c:pt>
                <c:pt idx="317">
                  <c:v>-9.7102000000000004E-3</c:v>
                </c:pt>
                <c:pt idx="318">
                  <c:v>-1.0985500000000242E-2</c:v>
                </c:pt>
                <c:pt idx="319">
                  <c:v>-1.1753000000000001E-2</c:v>
                </c:pt>
                <c:pt idx="320">
                  <c:v>-1.1601800000000309E-2</c:v>
                </c:pt>
                <c:pt idx="321">
                  <c:v>-1.04551E-2</c:v>
                </c:pt>
                <c:pt idx="322">
                  <c:v>-8.4002700000000013E-3</c:v>
                </c:pt>
                <c:pt idx="323">
                  <c:v>-5.5764400000001442E-3</c:v>
                </c:pt>
                <c:pt idx="324">
                  <c:v>-2.3225199999999998E-3</c:v>
                </c:pt>
                <c:pt idx="325">
                  <c:v>8.6471600000000018E-4</c:v>
                </c:pt>
                <c:pt idx="326">
                  <c:v>3.7317400000000012E-3</c:v>
                </c:pt>
                <c:pt idx="327">
                  <c:v>6.1218100000000001E-3</c:v>
                </c:pt>
                <c:pt idx="328">
                  <c:v>7.3095100000000034E-3</c:v>
                </c:pt>
                <c:pt idx="329">
                  <c:v>6.7440500000000014E-3</c:v>
                </c:pt>
                <c:pt idx="330">
                  <c:v>5.6327700000000014E-3</c:v>
                </c:pt>
                <c:pt idx="331">
                  <c:v>7.2909500000000104E-3</c:v>
                </c:pt>
                <c:pt idx="332">
                  <c:v>1.5635900000000001E-2</c:v>
                </c:pt>
                <c:pt idx="333">
                  <c:v>3.2187899999999998E-2</c:v>
                </c:pt>
                <c:pt idx="334">
                  <c:v>5.3894200000000024E-2</c:v>
                </c:pt>
                <c:pt idx="335">
                  <c:v>7.7504300000000012E-2</c:v>
                </c:pt>
                <c:pt idx="336">
                  <c:v>0.10589300000000022</c:v>
                </c:pt>
                <c:pt idx="337">
                  <c:v>0.14167299999999997</c:v>
                </c:pt>
                <c:pt idx="338">
                  <c:v>0.1777630000000025</c:v>
                </c:pt>
                <c:pt idx="339">
                  <c:v>0.20256299999999999</c:v>
                </c:pt>
                <c:pt idx="340">
                  <c:v>0.20954900000000323</c:v>
                </c:pt>
                <c:pt idx="341">
                  <c:v>0.19911799999999999</c:v>
                </c:pt>
                <c:pt idx="342">
                  <c:v>0.175874</c:v>
                </c:pt>
                <c:pt idx="343">
                  <c:v>0.14552200000000001</c:v>
                </c:pt>
                <c:pt idx="344">
                  <c:v>0.11273400000000022</c:v>
                </c:pt>
                <c:pt idx="345">
                  <c:v>8.051870000000004E-2</c:v>
                </c:pt>
                <c:pt idx="346">
                  <c:v>5.0581899999999985E-2</c:v>
                </c:pt>
                <c:pt idx="347">
                  <c:v>2.40948E-2</c:v>
                </c:pt>
                <c:pt idx="348">
                  <c:v>2.1912799999999999E-3</c:v>
                </c:pt>
                <c:pt idx="349">
                  <c:v>-1.4315100000000001E-2</c:v>
                </c:pt>
                <c:pt idx="350">
                  <c:v>-2.5430000000000012E-2</c:v>
                </c:pt>
                <c:pt idx="351">
                  <c:v>-3.1943900000000212E-2</c:v>
                </c:pt>
                <c:pt idx="352">
                  <c:v>-3.4960999999999999E-2</c:v>
                </c:pt>
                <c:pt idx="353">
                  <c:v>-3.5388599999999999E-2</c:v>
                </c:pt>
                <c:pt idx="354">
                  <c:v>-3.3593999999999999E-2</c:v>
                </c:pt>
                <c:pt idx="355">
                  <c:v>-2.9592299999999998E-2</c:v>
                </c:pt>
                <c:pt idx="356">
                  <c:v>-2.3695500000000001E-2</c:v>
                </c:pt>
                <c:pt idx="357">
                  <c:v>-1.6766200000000005E-2</c:v>
                </c:pt>
                <c:pt idx="358">
                  <c:v>-9.6222700000000005E-3</c:v>
                </c:pt>
                <c:pt idx="359">
                  <c:v>-2.5879100000000712E-3</c:v>
                </c:pt>
                <c:pt idx="360">
                  <c:v>4.1865499999999998E-3</c:v>
                </c:pt>
                <c:pt idx="361">
                  <c:v>1.04662E-2</c:v>
                </c:pt>
                <c:pt idx="362">
                  <c:v>1.6192500000000061E-2</c:v>
                </c:pt>
                <c:pt idx="363">
                  <c:v>2.1568599999999973E-2</c:v>
                </c:pt>
                <c:pt idx="364">
                  <c:v>2.6388700000000001E-2</c:v>
                </c:pt>
                <c:pt idx="365">
                  <c:v>2.97421E-2</c:v>
                </c:pt>
                <c:pt idx="366">
                  <c:v>3.0908499999999988E-2</c:v>
                </c:pt>
                <c:pt idx="367">
                  <c:v>3.0031600000000557E-2</c:v>
                </c:pt>
                <c:pt idx="368">
                  <c:v>2.7729699999999999E-2</c:v>
                </c:pt>
                <c:pt idx="369">
                  <c:v>2.4736399999999999E-2</c:v>
                </c:pt>
                <c:pt idx="370">
                  <c:v>2.1689300000000654E-2</c:v>
                </c:pt>
                <c:pt idx="371">
                  <c:v>1.8648000000000001E-2</c:v>
                </c:pt>
                <c:pt idx="372">
                  <c:v>1.52976E-2</c:v>
                </c:pt>
                <c:pt idx="373">
                  <c:v>1.1471500000000218E-2</c:v>
                </c:pt>
                <c:pt idx="374">
                  <c:v>7.1980000000000004E-3</c:v>
                </c:pt>
                <c:pt idx="375">
                  <c:v>2.7024599999999998E-3</c:v>
                </c:pt>
                <c:pt idx="376">
                  <c:v>-1.72712E-3</c:v>
                </c:pt>
                <c:pt idx="377">
                  <c:v>-5.8849799999999997E-3</c:v>
                </c:pt>
                <c:pt idx="378">
                  <c:v>-9.4952900000000728E-3</c:v>
                </c:pt>
                <c:pt idx="379">
                  <c:v>-1.2198799999999996E-2</c:v>
                </c:pt>
                <c:pt idx="380">
                  <c:v>-1.3800300000000229E-2</c:v>
                </c:pt>
                <c:pt idx="381">
                  <c:v>-1.4441100000000005E-2</c:v>
                </c:pt>
                <c:pt idx="382">
                  <c:v>-1.4576199999999999E-2</c:v>
                </c:pt>
                <c:pt idx="383">
                  <c:v>-1.47032E-2</c:v>
                </c:pt>
                <c:pt idx="384">
                  <c:v>-1.5099700000000001E-2</c:v>
                </c:pt>
                <c:pt idx="385">
                  <c:v>-1.5876899999999999E-2</c:v>
                </c:pt>
                <c:pt idx="386">
                  <c:v>-1.7020799999999999E-2</c:v>
                </c:pt>
                <c:pt idx="387">
                  <c:v>-1.8366500000000101E-2</c:v>
                </c:pt>
                <c:pt idx="388">
                  <c:v>-1.9736200000000002E-2</c:v>
                </c:pt>
                <c:pt idx="389">
                  <c:v>-2.1032000000000012E-2</c:v>
                </c:pt>
                <c:pt idx="390">
                  <c:v>-2.2483700000000648E-2</c:v>
                </c:pt>
                <c:pt idx="391">
                  <c:v>-2.45469E-2</c:v>
                </c:pt>
                <c:pt idx="392">
                  <c:v>-2.7375400000000012E-2</c:v>
                </c:pt>
                <c:pt idx="393">
                  <c:v>-3.0802800000000012E-2</c:v>
                </c:pt>
                <c:pt idx="394">
                  <c:v>-3.4423799999999997E-2</c:v>
                </c:pt>
                <c:pt idx="395">
                  <c:v>-3.7865300000000712E-2</c:v>
                </c:pt>
                <c:pt idx="396">
                  <c:v>-4.1094899999999997E-2</c:v>
                </c:pt>
                <c:pt idx="397">
                  <c:v>-4.4060700000000133E-2</c:v>
                </c:pt>
                <c:pt idx="398">
                  <c:v>-4.65852E-2</c:v>
                </c:pt>
                <c:pt idx="399">
                  <c:v>-4.8696900000000112E-2</c:v>
                </c:pt>
                <c:pt idx="400">
                  <c:v>-5.0511599999999997E-2</c:v>
                </c:pt>
                <c:pt idx="401">
                  <c:v>-5.2007700000000122E-2</c:v>
                </c:pt>
                <c:pt idx="402">
                  <c:v>-5.3201600000000002E-2</c:v>
                </c:pt>
                <c:pt idx="403">
                  <c:v>-5.4112500000001201E-2</c:v>
                </c:pt>
                <c:pt idx="404">
                  <c:v>-5.4544000000000002E-2</c:v>
                </c:pt>
                <c:pt idx="405">
                  <c:v>-5.4391800000000122E-2</c:v>
                </c:pt>
                <c:pt idx="406">
                  <c:v>-5.39158E-2</c:v>
                </c:pt>
                <c:pt idx="407">
                  <c:v>-5.3404300000000002E-2</c:v>
                </c:pt>
                <c:pt idx="408">
                  <c:v>-5.2762300000001247E-2</c:v>
                </c:pt>
                <c:pt idx="409">
                  <c:v>-5.1549899999999767E-2</c:v>
                </c:pt>
                <c:pt idx="410">
                  <c:v>-4.9393000000001491E-2</c:v>
                </c:pt>
                <c:pt idx="411">
                  <c:v>-4.6527299999999987E-2</c:v>
                </c:pt>
                <c:pt idx="412">
                  <c:v>-4.3856500000000014E-2</c:v>
                </c:pt>
                <c:pt idx="413">
                  <c:v>-4.2084099999999999E-2</c:v>
                </c:pt>
                <c:pt idx="414">
                  <c:v>-4.1158799999999995E-2</c:v>
                </c:pt>
                <c:pt idx="415">
                  <c:v>-4.0752800000000013E-2</c:v>
                </c:pt>
                <c:pt idx="416">
                  <c:v>-4.0661299999999997E-2</c:v>
                </c:pt>
                <c:pt idx="417">
                  <c:v>-4.0502800000000012E-2</c:v>
                </c:pt>
                <c:pt idx="418">
                  <c:v>-3.9551500000000003E-2</c:v>
                </c:pt>
                <c:pt idx="419">
                  <c:v>-3.7500499999999999E-2</c:v>
                </c:pt>
                <c:pt idx="420">
                  <c:v>-3.4752199999999997E-2</c:v>
                </c:pt>
                <c:pt idx="421">
                  <c:v>-3.1710200000000001E-2</c:v>
                </c:pt>
                <c:pt idx="422">
                  <c:v>-2.8681400000000006E-2</c:v>
                </c:pt>
                <c:pt idx="423">
                  <c:v>-2.5888000000000001E-2</c:v>
                </c:pt>
                <c:pt idx="424">
                  <c:v>-2.3286100000000001E-2</c:v>
                </c:pt>
                <c:pt idx="425">
                  <c:v>-2.0961799999999989E-2</c:v>
                </c:pt>
                <c:pt idx="426">
                  <c:v>-1.9365100000000333E-2</c:v>
                </c:pt>
                <c:pt idx="427">
                  <c:v>-1.8759600000000001E-2</c:v>
                </c:pt>
                <c:pt idx="428">
                  <c:v>-1.8641100000000316E-2</c:v>
                </c:pt>
                <c:pt idx="429">
                  <c:v>-1.8122500000000302E-2</c:v>
                </c:pt>
                <c:pt idx="430">
                  <c:v>-1.6913400000000061E-2</c:v>
                </c:pt>
                <c:pt idx="431">
                  <c:v>-1.5499599999999999E-2</c:v>
                </c:pt>
                <c:pt idx="432">
                  <c:v>-1.4528800000000001E-2</c:v>
                </c:pt>
                <c:pt idx="433">
                  <c:v>-1.42358E-2</c:v>
                </c:pt>
                <c:pt idx="434">
                  <c:v>-1.4417199999999998E-2</c:v>
                </c:pt>
                <c:pt idx="435">
                  <c:v>-1.4954800000000001E-2</c:v>
                </c:pt>
                <c:pt idx="436">
                  <c:v>-1.56776E-2</c:v>
                </c:pt>
                <c:pt idx="437">
                  <c:v>-1.6044600000000003E-2</c:v>
                </c:pt>
                <c:pt idx="438">
                  <c:v>-1.5798199999999998E-2</c:v>
                </c:pt>
                <c:pt idx="439">
                  <c:v>-1.532180000000025E-2</c:v>
                </c:pt>
                <c:pt idx="440">
                  <c:v>-1.4921500000000235E-2</c:v>
                </c:pt>
                <c:pt idx="441">
                  <c:v>-1.4225E-2</c:v>
                </c:pt>
                <c:pt idx="442">
                  <c:v>-1.2730699999999998E-2</c:v>
                </c:pt>
                <c:pt idx="443">
                  <c:v>-1.0540700000000043E-2</c:v>
                </c:pt>
                <c:pt idx="444">
                  <c:v>-8.0405600000000004E-3</c:v>
                </c:pt>
                <c:pt idx="445">
                  <c:v>-5.4756600000001954E-3</c:v>
                </c:pt>
                <c:pt idx="446">
                  <c:v>-3.0600599999999999E-3</c:v>
                </c:pt>
                <c:pt idx="447">
                  <c:v>-9.2244600000000005E-4</c:v>
                </c:pt>
                <c:pt idx="448">
                  <c:v>1.0191199999999999E-3</c:v>
                </c:pt>
                <c:pt idx="449">
                  <c:v>2.7883500000000718E-3</c:v>
                </c:pt>
                <c:pt idx="450">
                  <c:v>4.1463700000000034E-3</c:v>
                </c:pt>
                <c:pt idx="451">
                  <c:v>4.8670799999999985E-3</c:v>
                </c:pt>
                <c:pt idx="452">
                  <c:v>4.8158300000000001E-3</c:v>
                </c:pt>
                <c:pt idx="453">
                  <c:v>3.841120000000065E-3</c:v>
                </c:pt>
                <c:pt idx="454">
                  <c:v>2.1036000000000292E-3</c:v>
                </c:pt>
                <c:pt idx="455" formatCode="0.00E+00">
                  <c:v>5.3759700000000914E-5</c:v>
                </c:pt>
                <c:pt idx="456">
                  <c:v>-2.0420299999999998E-3</c:v>
                </c:pt>
                <c:pt idx="457">
                  <c:v>-3.8744800000000052E-3</c:v>
                </c:pt>
                <c:pt idx="458">
                  <c:v>-4.9093300000001179E-3</c:v>
                </c:pt>
                <c:pt idx="459">
                  <c:v>-4.8983600000000104E-3</c:v>
                </c:pt>
                <c:pt idx="460">
                  <c:v>-3.9427700000000052E-3</c:v>
                </c:pt>
                <c:pt idx="461">
                  <c:v>-2.0682700000000092E-3</c:v>
                </c:pt>
                <c:pt idx="462">
                  <c:v>1.0216699999999958E-3</c:v>
                </c:pt>
                <c:pt idx="463">
                  <c:v>5.6281200000000003E-3</c:v>
                </c:pt>
                <c:pt idx="464">
                  <c:v>1.1270000000000001E-2</c:v>
                </c:pt>
                <c:pt idx="465">
                  <c:v>1.6836900000000002E-2</c:v>
                </c:pt>
                <c:pt idx="466">
                  <c:v>2.1546200000000001E-2</c:v>
                </c:pt>
                <c:pt idx="467">
                  <c:v>2.5082500000000001E-2</c:v>
                </c:pt>
                <c:pt idx="468">
                  <c:v>2.7244300000000617E-2</c:v>
                </c:pt>
                <c:pt idx="469">
                  <c:v>2.7950900000000011E-2</c:v>
                </c:pt>
                <c:pt idx="470">
                  <c:v>2.7300499999999998E-2</c:v>
                </c:pt>
                <c:pt idx="471">
                  <c:v>2.5280100000000052E-2</c:v>
                </c:pt>
                <c:pt idx="472">
                  <c:v>2.1768200000000001E-2</c:v>
                </c:pt>
                <c:pt idx="473">
                  <c:v>1.70545E-2</c:v>
                </c:pt>
                <c:pt idx="474">
                  <c:v>1.1778100000000001E-2</c:v>
                </c:pt>
                <c:pt idx="475">
                  <c:v>6.5556900000000124E-3</c:v>
                </c:pt>
                <c:pt idx="476">
                  <c:v>2.1271300000000877E-3</c:v>
                </c:pt>
                <c:pt idx="477">
                  <c:v>-1.0240200000000001E-3</c:v>
                </c:pt>
                <c:pt idx="478">
                  <c:v>-3.3374899999999998E-3</c:v>
                </c:pt>
                <c:pt idx="479">
                  <c:v>-5.4897600000001993E-3</c:v>
                </c:pt>
                <c:pt idx="480">
                  <c:v>-7.4109300000000013E-3</c:v>
                </c:pt>
                <c:pt idx="481">
                  <c:v>-8.7358700000000015E-3</c:v>
                </c:pt>
                <c:pt idx="482">
                  <c:v>-9.5992000000000247E-3</c:v>
                </c:pt>
                <c:pt idx="483">
                  <c:v>-1.0324000000000003E-2</c:v>
                </c:pt>
                <c:pt idx="484">
                  <c:v>-1.0922400000000021E-2</c:v>
                </c:pt>
                <c:pt idx="485">
                  <c:v>-1.1213799999999999E-2</c:v>
                </c:pt>
                <c:pt idx="486">
                  <c:v>-1.1151500000000081E-2</c:v>
                </c:pt>
                <c:pt idx="487">
                  <c:v>-1.0949E-2</c:v>
                </c:pt>
                <c:pt idx="488">
                  <c:v>-1.0752800000000003E-2</c:v>
                </c:pt>
                <c:pt idx="489">
                  <c:v>-1.0277199999999998E-2</c:v>
                </c:pt>
                <c:pt idx="490">
                  <c:v>-9.0048600000000034E-3</c:v>
                </c:pt>
                <c:pt idx="491">
                  <c:v>-6.9601100000000003E-3</c:v>
                </c:pt>
                <c:pt idx="492">
                  <c:v>-4.9035000000000033E-3</c:v>
                </c:pt>
                <c:pt idx="493">
                  <c:v>-3.48964E-3</c:v>
                </c:pt>
                <c:pt idx="494">
                  <c:v>-3.2414400000000012E-3</c:v>
                </c:pt>
                <c:pt idx="495">
                  <c:v>-4.7623600000000123E-3</c:v>
                </c:pt>
                <c:pt idx="496">
                  <c:v>-7.6545099999999998E-3</c:v>
                </c:pt>
                <c:pt idx="497">
                  <c:v>-9.7146200000000002E-3</c:v>
                </c:pt>
                <c:pt idx="498">
                  <c:v>-7.0291300000000024E-3</c:v>
                </c:pt>
                <c:pt idx="499">
                  <c:v>4.1568300000000002E-3</c:v>
                </c:pt>
                <c:pt idx="500">
                  <c:v>2.3779900000000052E-2</c:v>
                </c:pt>
                <c:pt idx="501">
                  <c:v>4.7341799999999996E-2</c:v>
                </c:pt>
                <c:pt idx="502">
                  <c:v>7.2670700000000019E-2</c:v>
                </c:pt>
                <c:pt idx="503">
                  <c:v>0.10402000000000022</c:v>
                </c:pt>
                <c:pt idx="504">
                  <c:v>0.14252999999999999</c:v>
                </c:pt>
                <c:pt idx="505">
                  <c:v>0.17921500000000323</c:v>
                </c:pt>
                <c:pt idx="506">
                  <c:v>0.20278299999999999</c:v>
                </c:pt>
                <c:pt idx="507">
                  <c:v>0.20829100000000245</c:v>
                </c:pt>
                <c:pt idx="508">
                  <c:v>0.197576</c:v>
                </c:pt>
                <c:pt idx="509">
                  <c:v>0.17571700000000323</c:v>
                </c:pt>
                <c:pt idx="510">
                  <c:v>0.14780799999999999</c:v>
                </c:pt>
                <c:pt idx="511">
                  <c:v>0.11800500000000012</c:v>
                </c:pt>
                <c:pt idx="512">
                  <c:v>8.9473500000000011E-2</c:v>
                </c:pt>
                <c:pt idx="513">
                  <c:v>6.3630599999999995E-2</c:v>
                </c:pt>
                <c:pt idx="514">
                  <c:v>4.0632100000000004E-2</c:v>
                </c:pt>
                <c:pt idx="515">
                  <c:v>2.0671499999999999E-2</c:v>
                </c:pt>
                <c:pt idx="516">
                  <c:v>4.2375700000000004E-3</c:v>
                </c:pt>
                <c:pt idx="517">
                  <c:v>-8.2896600000000008E-3</c:v>
                </c:pt>
                <c:pt idx="518">
                  <c:v>-1.6803800000000341E-2</c:v>
                </c:pt>
                <c:pt idx="519">
                  <c:v>-2.1204000000000011E-2</c:v>
                </c:pt>
                <c:pt idx="520">
                  <c:v>-2.1860299999999999E-2</c:v>
                </c:pt>
                <c:pt idx="521">
                  <c:v>-1.9899900000000005E-2</c:v>
                </c:pt>
                <c:pt idx="522">
                  <c:v>-1.6062800000000241E-2</c:v>
                </c:pt>
                <c:pt idx="523">
                  <c:v>-1.0520000000000003E-2</c:v>
                </c:pt>
                <c:pt idx="524">
                  <c:v>-3.8216499999999998E-3</c:v>
                </c:pt>
                <c:pt idx="525">
                  <c:v>3.1604800000000614E-3</c:v>
                </c:pt>
                <c:pt idx="526">
                  <c:v>9.6386300000000005E-3</c:v>
                </c:pt>
                <c:pt idx="527">
                  <c:v>1.49947E-2</c:v>
                </c:pt>
                <c:pt idx="528">
                  <c:v>1.9022600000000021E-2</c:v>
                </c:pt>
                <c:pt idx="529">
                  <c:v>2.1775699999999999E-2</c:v>
                </c:pt>
                <c:pt idx="530">
                  <c:v>2.3136299999999988E-2</c:v>
                </c:pt>
                <c:pt idx="531">
                  <c:v>2.2844099999999999E-2</c:v>
                </c:pt>
                <c:pt idx="532">
                  <c:v>2.0942700000000002E-2</c:v>
                </c:pt>
                <c:pt idx="533">
                  <c:v>1.8063800000000001E-2</c:v>
                </c:pt>
                <c:pt idx="534">
                  <c:v>1.50676E-2</c:v>
                </c:pt>
                <c:pt idx="535">
                  <c:v>1.2434199999999999E-2</c:v>
                </c:pt>
                <c:pt idx="536">
                  <c:v>1.0140000000000001E-2</c:v>
                </c:pt>
                <c:pt idx="537">
                  <c:v>8.1471099999999991E-3</c:v>
                </c:pt>
                <c:pt idx="538">
                  <c:v>6.8153199999999997E-3</c:v>
                </c:pt>
                <c:pt idx="539">
                  <c:v>6.457360000000122E-3</c:v>
                </c:pt>
                <c:pt idx="540">
                  <c:v>6.6644699999999996E-3</c:v>
                </c:pt>
                <c:pt idx="541">
                  <c:v>6.6860300000000034E-3</c:v>
                </c:pt>
                <c:pt idx="542">
                  <c:v>6.2583300000000133E-3</c:v>
                </c:pt>
                <c:pt idx="543">
                  <c:v>5.5957800000000033E-3</c:v>
                </c:pt>
                <c:pt idx="544">
                  <c:v>4.7920400000000104E-3</c:v>
                </c:pt>
                <c:pt idx="545">
                  <c:v>3.4983900000000651E-3</c:v>
                </c:pt>
                <c:pt idx="546">
                  <c:v>1.4158899999999999E-3</c:v>
                </c:pt>
                <c:pt idx="547">
                  <c:v>-1.0770100000000041E-3</c:v>
                </c:pt>
                <c:pt idx="548">
                  <c:v>-3.5434900000000762E-3</c:v>
                </c:pt>
                <c:pt idx="549">
                  <c:v>-6.1361500000000034E-3</c:v>
                </c:pt>
                <c:pt idx="550">
                  <c:v>-9.1534200000000267E-3</c:v>
                </c:pt>
                <c:pt idx="551">
                  <c:v>-1.2787400000000001E-2</c:v>
                </c:pt>
                <c:pt idx="552">
                  <c:v>-1.71059E-2</c:v>
                </c:pt>
                <c:pt idx="553">
                  <c:v>-2.1859000000000052E-2</c:v>
                </c:pt>
                <c:pt idx="554">
                  <c:v>-2.6543199999999999E-2</c:v>
                </c:pt>
                <c:pt idx="555">
                  <c:v>-3.0823099999999999E-2</c:v>
                </c:pt>
                <c:pt idx="556">
                  <c:v>-3.4721000000000002E-2</c:v>
                </c:pt>
                <c:pt idx="557">
                  <c:v>-3.8237000000000042E-2</c:v>
                </c:pt>
                <c:pt idx="558">
                  <c:v>-4.1268199999999956E-2</c:v>
                </c:pt>
                <c:pt idx="559">
                  <c:v>-4.3856199999999998E-2</c:v>
                </c:pt>
                <c:pt idx="560">
                  <c:v>-4.5970700000000003E-2</c:v>
                </c:pt>
                <c:pt idx="561">
                  <c:v>-4.7347600000000434E-2</c:v>
                </c:pt>
                <c:pt idx="562">
                  <c:v>-4.7707100000000023E-2</c:v>
                </c:pt>
                <c:pt idx="563">
                  <c:v>-4.6901999999999985E-2</c:v>
                </c:pt>
                <c:pt idx="564">
                  <c:v>-4.4958700000000004E-2</c:v>
                </c:pt>
                <c:pt idx="565">
                  <c:v>-4.2288099999999995E-2</c:v>
                </c:pt>
                <c:pt idx="566">
                  <c:v>-3.9778899999999999E-2</c:v>
                </c:pt>
                <c:pt idx="567">
                  <c:v>-3.8120800000000003E-2</c:v>
                </c:pt>
                <c:pt idx="568">
                  <c:v>-3.7184099999999998E-2</c:v>
                </c:pt>
                <c:pt idx="569">
                  <c:v>-3.63244E-2</c:v>
                </c:pt>
                <c:pt idx="570">
                  <c:v>-3.5254899999999999E-2</c:v>
                </c:pt>
                <c:pt idx="571">
                  <c:v>-3.4770700000000002E-2</c:v>
                </c:pt>
                <c:pt idx="572">
                  <c:v>-3.5877600000000252E-2</c:v>
                </c:pt>
                <c:pt idx="573">
                  <c:v>-3.8352999999999998E-2</c:v>
                </c:pt>
                <c:pt idx="574">
                  <c:v>-4.1277899999999847E-2</c:v>
                </c:pt>
                <c:pt idx="575">
                  <c:v>-4.4086700000000534E-2</c:v>
                </c:pt>
                <c:pt idx="576">
                  <c:v>-4.6570199999999867E-2</c:v>
                </c:pt>
                <c:pt idx="577">
                  <c:v>-4.8545199999999865E-2</c:v>
                </c:pt>
                <c:pt idx="578">
                  <c:v>-4.9697400000001071E-2</c:v>
                </c:pt>
                <c:pt idx="579">
                  <c:v>-5.0025E-2</c:v>
                </c:pt>
                <c:pt idx="580">
                  <c:v>-5.0004899999999998E-2</c:v>
                </c:pt>
                <c:pt idx="581">
                  <c:v>-4.9915600000000934E-2</c:v>
                </c:pt>
                <c:pt idx="582">
                  <c:v>-4.9468000000000123E-2</c:v>
                </c:pt>
                <c:pt idx="583">
                  <c:v>-4.8328900000000001E-2</c:v>
                </c:pt>
                <c:pt idx="584">
                  <c:v>-4.6614599999999999E-2</c:v>
                </c:pt>
                <c:pt idx="585">
                  <c:v>-4.4587000000000113E-2</c:v>
                </c:pt>
                <c:pt idx="586">
                  <c:v>-4.2172500000000002E-2</c:v>
                </c:pt>
                <c:pt idx="587">
                  <c:v>-3.8950400000000003E-2</c:v>
                </c:pt>
                <c:pt idx="588">
                  <c:v>-3.4892100000000002E-2</c:v>
                </c:pt>
                <c:pt idx="589">
                  <c:v>-3.0719099999999999E-2</c:v>
                </c:pt>
                <c:pt idx="590">
                  <c:v>-2.7059500000000052E-2</c:v>
                </c:pt>
                <c:pt idx="591">
                  <c:v>-2.4025600000000001E-2</c:v>
                </c:pt>
                <c:pt idx="592">
                  <c:v>-2.1625499999999999E-2</c:v>
                </c:pt>
                <c:pt idx="593">
                  <c:v>-1.9861700000000374E-2</c:v>
                </c:pt>
                <c:pt idx="594">
                  <c:v>-1.8570400000000001E-2</c:v>
                </c:pt>
                <c:pt idx="595">
                  <c:v>-1.7546800000000001E-2</c:v>
                </c:pt>
                <c:pt idx="596">
                  <c:v>-1.6710200000000001E-2</c:v>
                </c:pt>
                <c:pt idx="597">
                  <c:v>-1.6062600000000003E-2</c:v>
                </c:pt>
                <c:pt idx="598">
                  <c:v>-1.5432299999999998E-2</c:v>
                </c:pt>
                <c:pt idx="599">
                  <c:v>-1.4520800000000021E-2</c:v>
                </c:pt>
                <c:pt idx="600">
                  <c:v>-1.3253300000000001E-2</c:v>
                </c:pt>
                <c:pt idx="601">
                  <c:v>-1.1627600000000005E-2</c:v>
                </c:pt>
                <c:pt idx="602">
                  <c:v>-9.5631200000000048E-3</c:v>
                </c:pt>
                <c:pt idx="603">
                  <c:v>-7.1282700000000034E-3</c:v>
                </c:pt>
                <c:pt idx="604">
                  <c:v>-4.6543499999999998E-3</c:v>
                </c:pt>
                <c:pt idx="605">
                  <c:v>-2.6389100000000212E-3</c:v>
                </c:pt>
                <c:pt idx="606">
                  <c:v>-1.3519100000000041E-3</c:v>
                </c:pt>
                <c:pt idx="607">
                  <c:v>-7.1358100000000013E-4</c:v>
                </c:pt>
                <c:pt idx="608">
                  <c:v>-6.6892300000001527E-4</c:v>
                </c:pt>
                <c:pt idx="609">
                  <c:v>-1.07598E-3</c:v>
                </c:pt>
                <c:pt idx="610">
                  <c:v>-1.4645800000000141E-3</c:v>
                </c:pt>
                <c:pt idx="611">
                  <c:v>-1.7030999999999999E-3</c:v>
                </c:pt>
                <c:pt idx="612">
                  <c:v>-2.5850000000000092E-3</c:v>
                </c:pt>
                <c:pt idx="613">
                  <c:v>-4.8093500000000134E-3</c:v>
                </c:pt>
                <c:pt idx="614">
                  <c:v>-7.8013900000001518E-3</c:v>
                </c:pt>
                <c:pt idx="615">
                  <c:v>-1.0378699999999998E-2</c:v>
                </c:pt>
                <c:pt idx="616">
                  <c:v>-1.1662800000000287E-2</c:v>
                </c:pt>
                <c:pt idx="617">
                  <c:v>-1.1188999999999999E-2</c:v>
                </c:pt>
                <c:pt idx="618">
                  <c:v>-9.1383699999999998E-3</c:v>
                </c:pt>
                <c:pt idx="619">
                  <c:v>-6.0338200000000534E-3</c:v>
                </c:pt>
                <c:pt idx="620">
                  <c:v>-2.1017200000000551E-3</c:v>
                </c:pt>
                <c:pt idx="621">
                  <c:v>2.6482700000000502E-3</c:v>
                </c:pt>
                <c:pt idx="622">
                  <c:v>8.0276400000000008E-3</c:v>
                </c:pt>
                <c:pt idx="623">
                  <c:v>1.3521600000000003E-2</c:v>
                </c:pt>
                <c:pt idx="624">
                  <c:v>1.85793E-2</c:v>
                </c:pt>
                <c:pt idx="625">
                  <c:v>2.2845900000000727E-2</c:v>
                </c:pt>
                <c:pt idx="626">
                  <c:v>2.5844700000000002E-2</c:v>
                </c:pt>
                <c:pt idx="627">
                  <c:v>2.6934799999999998E-2</c:v>
                </c:pt>
                <c:pt idx="628">
                  <c:v>2.6033600000000601E-2</c:v>
                </c:pt>
                <c:pt idx="629">
                  <c:v>2.4016300000000001E-2</c:v>
                </c:pt>
                <c:pt idx="630">
                  <c:v>2.191280000000001E-2</c:v>
                </c:pt>
                <c:pt idx="631">
                  <c:v>1.9861900000000304E-2</c:v>
                </c:pt>
                <c:pt idx="632">
                  <c:v>1.7306999999999999E-2</c:v>
                </c:pt>
                <c:pt idx="633">
                  <c:v>1.41526E-2</c:v>
                </c:pt>
                <c:pt idx="634">
                  <c:v>1.08752E-2</c:v>
                </c:pt>
                <c:pt idx="635">
                  <c:v>7.3933500000000034E-3</c:v>
                </c:pt>
                <c:pt idx="636">
                  <c:v>3.0906000000000002E-3</c:v>
                </c:pt>
                <c:pt idx="637">
                  <c:v>-2.1433400000000552E-3</c:v>
                </c:pt>
                <c:pt idx="638">
                  <c:v>-7.6971000000000001E-3</c:v>
                </c:pt>
                <c:pt idx="639">
                  <c:v>-1.2703000000000001E-2</c:v>
                </c:pt>
                <c:pt idx="640">
                  <c:v>-1.65959E-2</c:v>
                </c:pt>
                <c:pt idx="641">
                  <c:v>-1.9169400000000041E-2</c:v>
                </c:pt>
                <c:pt idx="642">
                  <c:v>-2.0007100000000052E-2</c:v>
                </c:pt>
                <c:pt idx="643">
                  <c:v>-1.8906100000000241E-2</c:v>
                </c:pt>
                <c:pt idx="644">
                  <c:v>-1.6724700000000123E-2</c:v>
                </c:pt>
                <c:pt idx="645">
                  <c:v>-1.46412E-2</c:v>
                </c:pt>
                <c:pt idx="646">
                  <c:v>-1.3165700000000021E-2</c:v>
                </c:pt>
                <c:pt idx="647">
                  <c:v>-1.2142800000000007E-2</c:v>
                </c:pt>
                <c:pt idx="648">
                  <c:v>-1.12572E-2</c:v>
                </c:pt>
                <c:pt idx="649">
                  <c:v>-1.0468500000000021E-2</c:v>
                </c:pt>
                <c:pt idx="650">
                  <c:v>-9.9559100000001267E-3</c:v>
                </c:pt>
                <c:pt idx="651">
                  <c:v>-9.9947300000000228E-3</c:v>
                </c:pt>
                <c:pt idx="652">
                  <c:v>-1.0816599999999999E-2</c:v>
                </c:pt>
                <c:pt idx="653">
                  <c:v>-1.2367899999999999E-2</c:v>
                </c:pt>
                <c:pt idx="654">
                  <c:v>-1.4299399999999978E-2</c:v>
                </c:pt>
                <c:pt idx="655">
                  <c:v>-1.6085400000000003E-2</c:v>
                </c:pt>
                <c:pt idx="656">
                  <c:v>-1.7294299999999999E-2</c:v>
                </c:pt>
                <c:pt idx="657">
                  <c:v>-1.7842299999999998E-2</c:v>
                </c:pt>
                <c:pt idx="658">
                  <c:v>-1.8064000000000007E-2</c:v>
                </c:pt>
                <c:pt idx="659">
                  <c:v>-1.8670300000000001E-2</c:v>
                </c:pt>
                <c:pt idx="660">
                  <c:v>-2.014910000000001E-2</c:v>
                </c:pt>
                <c:pt idx="661">
                  <c:v>-2.143220000000054E-2</c:v>
                </c:pt>
                <c:pt idx="662">
                  <c:v>-1.90326E-2</c:v>
                </c:pt>
                <c:pt idx="663">
                  <c:v>-8.7995700000000048E-3</c:v>
                </c:pt>
                <c:pt idx="664">
                  <c:v>1.0560000000000003E-2</c:v>
                </c:pt>
                <c:pt idx="665">
                  <c:v>3.5442000000000001E-2</c:v>
                </c:pt>
                <c:pt idx="666">
                  <c:v>6.1661500000000001E-2</c:v>
                </c:pt>
                <c:pt idx="667">
                  <c:v>9.1381199999999996E-2</c:v>
                </c:pt>
                <c:pt idx="668">
                  <c:v>0.12778900000000001</c:v>
                </c:pt>
                <c:pt idx="669">
                  <c:v>0.16502800000000001</c:v>
                </c:pt>
                <c:pt idx="670">
                  <c:v>0.19203000000000001</c:v>
                </c:pt>
                <c:pt idx="671">
                  <c:v>0.20222899999999999</c:v>
                </c:pt>
                <c:pt idx="672">
                  <c:v>0.19562199999999988</c:v>
                </c:pt>
                <c:pt idx="673">
                  <c:v>0.17578800000000044</c:v>
                </c:pt>
                <c:pt idx="674">
                  <c:v>0.14764800000000144</c:v>
                </c:pt>
                <c:pt idx="675">
                  <c:v>0.11596400000000009</c:v>
                </c:pt>
                <c:pt idx="676">
                  <c:v>8.4090900000000066E-2</c:v>
                </c:pt>
                <c:pt idx="677">
                  <c:v>5.4042800000000023E-2</c:v>
                </c:pt>
                <c:pt idx="678">
                  <c:v>2.7199000000000011E-2</c:v>
                </c:pt>
                <c:pt idx="679">
                  <c:v>4.4328600000001148E-3</c:v>
                </c:pt>
                <c:pt idx="680">
                  <c:v>-1.3704200000000001E-2</c:v>
                </c:pt>
                <c:pt idx="681">
                  <c:v>-2.6756100000000001E-2</c:v>
                </c:pt>
                <c:pt idx="682">
                  <c:v>-3.4639600000000006E-2</c:v>
                </c:pt>
                <c:pt idx="683">
                  <c:v>-3.7800700000000492E-2</c:v>
                </c:pt>
                <c:pt idx="684">
                  <c:v>-3.7040000000000052E-2</c:v>
                </c:pt>
                <c:pt idx="685">
                  <c:v>-3.3176200000000003E-2</c:v>
                </c:pt>
                <c:pt idx="686">
                  <c:v>-2.6911800000000052E-2</c:v>
                </c:pt>
                <c:pt idx="687">
                  <c:v>-1.8949000000000021E-2</c:v>
                </c:pt>
                <c:pt idx="688">
                  <c:v>-1.0060500000000121E-2</c:v>
                </c:pt>
                <c:pt idx="689">
                  <c:v>-1.3575900000000001E-3</c:v>
                </c:pt>
                <c:pt idx="690">
                  <c:v>5.8761700000000434E-3</c:v>
                </c:pt>
                <c:pt idx="691">
                  <c:v>1.0940200000000001E-2</c:v>
                </c:pt>
                <c:pt idx="692">
                  <c:v>1.3786400000000225E-2</c:v>
                </c:pt>
                <c:pt idx="693">
                  <c:v>1.46017E-2</c:v>
                </c:pt>
                <c:pt idx="694">
                  <c:v>1.3756900000000001E-2</c:v>
                </c:pt>
                <c:pt idx="695">
                  <c:v>1.22541E-2</c:v>
                </c:pt>
                <c:pt idx="696">
                  <c:v>1.1400600000000021E-2</c:v>
                </c:pt>
                <c:pt idx="697">
                  <c:v>1.13872E-2</c:v>
                </c:pt>
                <c:pt idx="698">
                  <c:v>1.1319800000000001E-2</c:v>
                </c:pt>
                <c:pt idx="699">
                  <c:v>1.0624300000000001E-2</c:v>
                </c:pt>
                <c:pt idx="700">
                  <c:v>9.3802300000001247E-3</c:v>
                </c:pt>
                <c:pt idx="701">
                  <c:v>7.6067700000000934E-3</c:v>
                </c:pt>
                <c:pt idx="702">
                  <c:v>5.1163300000000014E-3</c:v>
                </c:pt>
                <c:pt idx="703">
                  <c:v>2.0357700000000001E-3</c:v>
                </c:pt>
                <c:pt idx="704">
                  <c:v>-9.2019200000000002E-4</c:v>
                </c:pt>
                <c:pt idx="705">
                  <c:v>-3.1116799999999999E-3</c:v>
                </c:pt>
                <c:pt idx="706">
                  <c:v>-4.7371200000000113E-3</c:v>
                </c:pt>
                <c:pt idx="707">
                  <c:v>-6.2842200000001154E-3</c:v>
                </c:pt>
                <c:pt idx="708">
                  <c:v>-8.0251100000000002E-3</c:v>
                </c:pt>
                <c:pt idx="709">
                  <c:v>-1.0163699999999999E-2</c:v>
                </c:pt>
                <c:pt idx="710">
                  <c:v>-1.2693899999999999E-2</c:v>
                </c:pt>
                <c:pt idx="711">
                  <c:v>-1.5406500000000227E-2</c:v>
                </c:pt>
                <c:pt idx="712">
                  <c:v>-1.8175400000000001E-2</c:v>
                </c:pt>
                <c:pt idx="713">
                  <c:v>-2.1009800000000012E-2</c:v>
                </c:pt>
                <c:pt idx="714">
                  <c:v>-2.3725399999999997E-2</c:v>
                </c:pt>
                <c:pt idx="715">
                  <c:v>-2.5959200000000002E-2</c:v>
                </c:pt>
              </c:numCache>
            </c:numRef>
          </c:yVal>
          <c:smooth val="1"/>
        </c:ser>
        <c:axId val="46873216"/>
        <c:axId val="46887680"/>
      </c:scatterChart>
      <c:valAx>
        <c:axId val="46873216"/>
        <c:scaling>
          <c:orientation val="minMax"/>
        </c:scaling>
        <c:axPos val="b"/>
        <c:title>
          <c:tx>
            <c:rich>
              <a:bodyPr/>
              <a:lstStyle/>
              <a:p>
                <a:pPr>
                  <a:defRPr lang="en-IE"/>
                </a:pPr>
                <a:r>
                  <a:rPr lang="en-IE" dirty="0" smtClean="0"/>
                  <a:t>TIME IN SEC.</a:t>
                </a:r>
                <a:endParaRPr lang="en-IE" dirty="0"/>
              </a:p>
            </c:rich>
          </c:tx>
        </c:title>
        <c:numFmt formatCode="General" sourceLinked="1"/>
        <c:tickLblPos val="nextTo"/>
        <c:txPr>
          <a:bodyPr rot="0" vert="horz"/>
          <a:lstStyle/>
          <a:p>
            <a:pPr>
              <a:defRPr lang="en-IE" sz="1000" b="0" i="0" u="none" strike="noStrike" baseline="0">
                <a:solidFill>
                  <a:srgbClr val="000000"/>
                </a:solidFill>
                <a:latin typeface="Calibri"/>
                <a:ea typeface="Calibri"/>
                <a:cs typeface="Calibri"/>
              </a:defRPr>
            </a:pPr>
            <a:endParaRPr lang="en-US"/>
          </a:p>
        </c:txPr>
        <c:crossAx val="46887680"/>
        <c:crosses val="autoZero"/>
        <c:crossBetween val="midCat"/>
      </c:valAx>
      <c:valAx>
        <c:axId val="46887680"/>
        <c:scaling>
          <c:orientation val="minMax"/>
        </c:scaling>
        <c:axPos val="l"/>
        <c:majorGridlines/>
        <c:title>
          <c:tx>
            <c:rich>
              <a:bodyPr rot="-5400000" vert="horz"/>
              <a:lstStyle/>
              <a:p>
                <a:pPr>
                  <a:defRPr lang="en-IE"/>
                </a:pPr>
                <a:r>
                  <a:rPr lang="en-IE" b="0" dirty="0" smtClean="0"/>
                  <a:t>AMPLITUDE IN VOLTS</a:t>
                </a:r>
                <a:endParaRPr lang="en-IE" b="0" dirty="0"/>
              </a:p>
            </c:rich>
          </c:tx>
        </c:title>
        <c:numFmt formatCode="General" sourceLinked="1"/>
        <c:tickLblPos val="nextTo"/>
        <c:txPr>
          <a:bodyPr/>
          <a:lstStyle/>
          <a:p>
            <a:pPr>
              <a:defRPr lang="en-IE"/>
            </a:pPr>
            <a:endParaRPr lang="en-US"/>
          </a:p>
        </c:txPr>
        <c:crossAx val="46873216"/>
        <c:crosses val="autoZero"/>
        <c:crossBetween val="midCat"/>
      </c:valAx>
      <c:spPr>
        <a:solidFill>
          <a:schemeClr val="bg1"/>
        </a:solidFill>
      </c:spPr>
    </c:plotArea>
    <c:legend>
      <c:legendPos val="r"/>
      <c:txPr>
        <a:bodyPr/>
        <a:lstStyle/>
        <a:p>
          <a:pPr>
            <a:defRPr lang="en-IE"/>
          </a:pPr>
          <a:endParaRPr lang="en-US"/>
        </a:p>
      </c:txPr>
    </c:legend>
    <c:plotVisOnly val="1"/>
    <c:dispBlanksAs val="gap"/>
  </c:chart>
  <c:spPr>
    <a:ln>
      <a:solidFill>
        <a:srgbClr val="002060"/>
      </a:solidFill>
    </a:ln>
  </c:spPr>
  <c:externalData r:id="rId1"/>
</c:chartSpace>
</file>

<file path=ppt/charts/chart9.xml><?xml version="1.0" encoding="utf-8"?>
<c:chartSpace xmlns:c="http://schemas.openxmlformats.org/drawingml/2006/chart" xmlns:a="http://schemas.openxmlformats.org/drawingml/2006/main" xmlns:r="http://schemas.openxmlformats.org/officeDocument/2006/relationships">
  <c:date1904 val="1"/>
  <c:lang val="en-IN"/>
  <c:chart>
    <c:title>
      <c:txPr>
        <a:bodyPr/>
        <a:lstStyle/>
        <a:p>
          <a:pPr>
            <a:defRPr lang="en-IE"/>
          </a:pPr>
          <a:endParaRPr lang="en-US"/>
        </a:p>
      </c:txPr>
    </c:title>
    <c:plotArea>
      <c:layout/>
      <c:scatterChart>
        <c:scatterStyle val="smoothMarker"/>
        <c:ser>
          <c:idx val="0"/>
          <c:order val="0"/>
          <c:tx>
            <c:strRef>
              <c:f>'raw ECG data'!$J$1</c:f>
              <c:strCache>
                <c:ptCount val="1"/>
                <c:pt idx="0">
                  <c:v>DT_30min</c:v>
                </c:pt>
              </c:strCache>
            </c:strRef>
          </c:tx>
          <c:marker>
            <c:symbol val="none"/>
          </c:marker>
          <c:xVal>
            <c:numRef>
              <c:f>'raw ECG data'!$I$2:$I$947</c:f>
              <c:numCache>
                <c:formatCode>General</c:formatCode>
                <c:ptCount val="946"/>
                <c:pt idx="0">
                  <c:v>0</c:v>
                </c:pt>
                <c:pt idx="1">
                  <c:v>1.0000000000000041E-3</c:v>
                </c:pt>
                <c:pt idx="2">
                  <c:v>2.0000000000000052E-3</c:v>
                </c:pt>
                <c:pt idx="3">
                  <c:v>3.0000000000000092E-3</c:v>
                </c:pt>
                <c:pt idx="4">
                  <c:v>4.0000000000000114E-3</c:v>
                </c:pt>
                <c:pt idx="5">
                  <c:v>5.0000000000000114E-3</c:v>
                </c:pt>
                <c:pt idx="6">
                  <c:v>6.0000000000000114E-3</c:v>
                </c:pt>
                <c:pt idx="7">
                  <c:v>7.0000000000000114E-3</c:v>
                </c:pt>
                <c:pt idx="8">
                  <c:v>8.0000000000000227E-3</c:v>
                </c:pt>
                <c:pt idx="9">
                  <c:v>9.0000000000000028E-3</c:v>
                </c:pt>
                <c:pt idx="10">
                  <c:v>1.0000000000000005E-2</c:v>
                </c:pt>
                <c:pt idx="11">
                  <c:v>1.0999999999999998E-2</c:v>
                </c:pt>
                <c:pt idx="12">
                  <c:v>1.2E-2</c:v>
                </c:pt>
                <c:pt idx="13">
                  <c:v>1.2999999999999998E-2</c:v>
                </c:pt>
                <c:pt idx="14">
                  <c:v>1.4E-2</c:v>
                </c:pt>
                <c:pt idx="15">
                  <c:v>1.4999999999999998E-2</c:v>
                </c:pt>
                <c:pt idx="16">
                  <c:v>1.6000000000000021E-2</c:v>
                </c:pt>
                <c:pt idx="17">
                  <c:v>1.7000000000000001E-2</c:v>
                </c:pt>
                <c:pt idx="18">
                  <c:v>1.7999999999999999E-2</c:v>
                </c:pt>
                <c:pt idx="19">
                  <c:v>1.9000000000000298E-2</c:v>
                </c:pt>
                <c:pt idx="20">
                  <c:v>2.0000000000000011E-2</c:v>
                </c:pt>
                <c:pt idx="21">
                  <c:v>2.1000000000000012E-2</c:v>
                </c:pt>
                <c:pt idx="22">
                  <c:v>2.1999999999999999E-2</c:v>
                </c:pt>
                <c:pt idx="23">
                  <c:v>2.3E-2</c:v>
                </c:pt>
                <c:pt idx="24">
                  <c:v>2.4E-2</c:v>
                </c:pt>
                <c:pt idx="25">
                  <c:v>2.5000000000000001E-2</c:v>
                </c:pt>
                <c:pt idx="26">
                  <c:v>2.5999999999999999E-2</c:v>
                </c:pt>
                <c:pt idx="27">
                  <c:v>2.7000000000000256E-2</c:v>
                </c:pt>
                <c:pt idx="28">
                  <c:v>2.8000000000000001E-2</c:v>
                </c:pt>
                <c:pt idx="29">
                  <c:v>2.9000000000000001E-2</c:v>
                </c:pt>
                <c:pt idx="30">
                  <c:v>3.0000000000000002E-2</c:v>
                </c:pt>
                <c:pt idx="31">
                  <c:v>3.1000000000000052E-2</c:v>
                </c:pt>
                <c:pt idx="32">
                  <c:v>3.2000000000000042E-2</c:v>
                </c:pt>
                <c:pt idx="33">
                  <c:v>3.3000000000000002E-2</c:v>
                </c:pt>
                <c:pt idx="34">
                  <c:v>3.4000000000000002E-2</c:v>
                </c:pt>
                <c:pt idx="35">
                  <c:v>3.500000000000001E-2</c:v>
                </c:pt>
                <c:pt idx="36">
                  <c:v>3.5999999999999997E-2</c:v>
                </c:pt>
                <c:pt idx="37">
                  <c:v>3.6999999999999998E-2</c:v>
                </c:pt>
                <c:pt idx="38">
                  <c:v>3.7999999999999999E-2</c:v>
                </c:pt>
                <c:pt idx="39">
                  <c:v>3.9000000000000014E-2</c:v>
                </c:pt>
                <c:pt idx="40">
                  <c:v>4.0000000000000022E-2</c:v>
                </c:pt>
                <c:pt idx="41">
                  <c:v>4.1000000000000002E-2</c:v>
                </c:pt>
                <c:pt idx="42">
                  <c:v>4.2000000000000023E-2</c:v>
                </c:pt>
                <c:pt idx="43">
                  <c:v>4.3000000000000003E-2</c:v>
                </c:pt>
                <c:pt idx="44">
                  <c:v>4.3999999999999997E-2</c:v>
                </c:pt>
                <c:pt idx="45">
                  <c:v>4.5000000000000012E-2</c:v>
                </c:pt>
                <c:pt idx="46">
                  <c:v>4.5999999999999999E-2</c:v>
                </c:pt>
                <c:pt idx="47">
                  <c:v>4.7000000000000014E-2</c:v>
                </c:pt>
                <c:pt idx="48">
                  <c:v>4.8000000000000001E-2</c:v>
                </c:pt>
                <c:pt idx="49">
                  <c:v>4.9000000000000113E-2</c:v>
                </c:pt>
                <c:pt idx="50">
                  <c:v>0.05</c:v>
                </c:pt>
                <c:pt idx="51">
                  <c:v>5.1000000000000004E-2</c:v>
                </c:pt>
                <c:pt idx="52">
                  <c:v>5.1999999999999998E-2</c:v>
                </c:pt>
                <c:pt idx="53">
                  <c:v>5.3000000000000012E-2</c:v>
                </c:pt>
                <c:pt idx="54">
                  <c:v>5.3999999999999999E-2</c:v>
                </c:pt>
                <c:pt idx="55">
                  <c:v>5.5000000000000014E-2</c:v>
                </c:pt>
                <c:pt idx="56">
                  <c:v>5.6000000000000001E-2</c:v>
                </c:pt>
                <c:pt idx="57">
                  <c:v>5.7000000000000023E-2</c:v>
                </c:pt>
                <c:pt idx="58">
                  <c:v>5.8000000000000003E-2</c:v>
                </c:pt>
                <c:pt idx="59">
                  <c:v>5.9000000000000434E-2</c:v>
                </c:pt>
                <c:pt idx="60">
                  <c:v>6.0000000000000032E-2</c:v>
                </c:pt>
                <c:pt idx="61">
                  <c:v>6.1000000000000013E-2</c:v>
                </c:pt>
                <c:pt idx="62">
                  <c:v>6.2000000000000034E-2</c:v>
                </c:pt>
                <c:pt idx="63">
                  <c:v>6.3E-2</c:v>
                </c:pt>
                <c:pt idx="64">
                  <c:v>6.4000000000000112E-2</c:v>
                </c:pt>
                <c:pt idx="65">
                  <c:v>6.5000000000000002E-2</c:v>
                </c:pt>
                <c:pt idx="66">
                  <c:v>6.6000000000000003E-2</c:v>
                </c:pt>
                <c:pt idx="67">
                  <c:v>6.7000000000000004E-2</c:v>
                </c:pt>
                <c:pt idx="68">
                  <c:v>6.8000000000000019E-2</c:v>
                </c:pt>
                <c:pt idx="69">
                  <c:v>6.9000000000000034E-2</c:v>
                </c:pt>
                <c:pt idx="70">
                  <c:v>7.0000000000000021E-2</c:v>
                </c:pt>
                <c:pt idx="71">
                  <c:v>7.0999999999999994E-2</c:v>
                </c:pt>
                <c:pt idx="72">
                  <c:v>7.1999999999999995E-2</c:v>
                </c:pt>
                <c:pt idx="73">
                  <c:v>7.3000000000000009E-2</c:v>
                </c:pt>
                <c:pt idx="74">
                  <c:v>7.3999999999999996E-2</c:v>
                </c:pt>
                <c:pt idx="75">
                  <c:v>7.5000000000000011E-2</c:v>
                </c:pt>
                <c:pt idx="76">
                  <c:v>7.5999999999999998E-2</c:v>
                </c:pt>
                <c:pt idx="77">
                  <c:v>7.6999999999999999E-2</c:v>
                </c:pt>
                <c:pt idx="78">
                  <c:v>7.8000000000000014E-2</c:v>
                </c:pt>
                <c:pt idx="79">
                  <c:v>7.9000000000000514E-2</c:v>
                </c:pt>
                <c:pt idx="80">
                  <c:v>8.0000000000000043E-2</c:v>
                </c:pt>
                <c:pt idx="81">
                  <c:v>8.1000000000000003E-2</c:v>
                </c:pt>
                <c:pt idx="82">
                  <c:v>8.2000000000000003E-2</c:v>
                </c:pt>
                <c:pt idx="83">
                  <c:v>8.3000000000000046E-2</c:v>
                </c:pt>
                <c:pt idx="84">
                  <c:v>8.4000000000000047E-2</c:v>
                </c:pt>
                <c:pt idx="85">
                  <c:v>8.5000000000000006E-2</c:v>
                </c:pt>
                <c:pt idx="86">
                  <c:v>8.6000000000000021E-2</c:v>
                </c:pt>
                <c:pt idx="87">
                  <c:v>8.7000000000000022E-2</c:v>
                </c:pt>
                <c:pt idx="88">
                  <c:v>8.8000000000000064E-2</c:v>
                </c:pt>
                <c:pt idx="89">
                  <c:v>8.9000000000000065E-2</c:v>
                </c:pt>
                <c:pt idx="90">
                  <c:v>9.0000000000000024E-2</c:v>
                </c:pt>
                <c:pt idx="91">
                  <c:v>9.1000000000000025E-2</c:v>
                </c:pt>
                <c:pt idx="92">
                  <c:v>9.2000000000000026E-2</c:v>
                </c:pt>
                <c:pt idx="93">
                  <c:v>9.3000000000000208E-2</c:v>
                </c:pt>
                <c:pt idx="94">
                  <c:v>9.4000000000000028E-2</c:v>
                </c:pt>
                <c:pt idx="95">
                  <c:v>9.5000000000000043E-2</c:v>
                </c:pt>
                <c:pt idx="96">
                  <c:v>9.6000000000000002E-2</c:v>
                </c:pt>
                <c:pt idx="97">
                  <c:v>9.7000000000000003E-2</c:v>
                </c:pt>
                <c:pt idx="98">
                  <c:v>9.8000000000000226E-2</c:v>
                </c:pt>
                <c:pt idx="99">
                  <c:v>9.9000000000000046E-2</c:v>
                </c:pt>
                <c:pt idx="100">
                  <c:v>0.1</c:v>
                </c:pt>
                <c:pt idx="101">
                  <c:v>0.10100000000000002</c:v>
                </c:pt>
                <c:pt idx="102">
                  <c:v>0.10199999999999998</c:v>
                </c:pt>
                <c:pt idx="103">
                  <c:v>0.10299999999999998</c:v>
                </c:pt>
                <c:pt idx="104">
                  <c:v>0.10400000000000002</c:v>
                </c:pt>
                <c:pt idx="105">
                  <c:v>0.10500000000000002</c:v>
                </c:pt>
                <c:pt idx="106">
                  <c:v>0.10600000000000002</c:v>
                </c:pt>
                <c:pt idx="107">
                  <c:v>0.10700000000000012</c:v>
                </c:pt>
                <c:pt idx="108">
                  <c:v>0.10800000000000012</c:v>
                </c:pt>
                <c:pt idx="109">
                  <c:v>0.10900000000000012</c:v>
                </c:pt>
                <c:pt idx="110">
                  <c:v>0.11</c:v>
                </c:pt>
                <c:pt idx="111">
                  <c:v>0.111</c:v>
                </c:pt>
                <c:pt idx="112">
                  <c:v>0.112</c:v>
                </c:pt>
                <c:pt idx="113">
                  <c:v>0.113</c:v>
                </c:pt>
                <c:pt idx="114">
                  <c:v>0.114</c:v>
                </c:pt>
                <c:pt idx="115">
                  <c:v>0.115</c:v>
                </c:pt>
                <c:pt idx="116">
                  <c:v>0.11600000000000002</c:v>
                </c:pt>
                <c:pt idx="117">
                  <c:v>0.11700000000000002</c:v>
                </c:pt>
                <c:pt idx="118">
                  <c:v>0.11799999999999998</c:v>
                </c:pt>
                <c:pt idx="119">
                  <c:v>0.11899999999999998</c:v>
                </c:pt>
                <c:pt idx="120">
                  <c:v>0.12000000000000002</c:v>
                </c:pt>
                <c:pt idx="121">
                  <c:v>0.12100000000000002</c:v>
                </c:pt>
                <c:pt idx="122">
                  <c:v>0.12200000000000009</c:v>
                </c:pt>
                <c:pt idx="123">
                  <c:v>0.12300000000000012</c:v>
                </c:pt>
                <c:pt idx="124">
                  <c:v>0.12400000000000012</c:v>
                </c:pt>
                <c:pt idx="125">
                  <c:v>0.125</c:v>
                </c:pt>
                <c:pt idx="126">
                  <c:v>0.126</c:v>
                </c:pt>
                <c:pt idx="127">
                  <c:v>0.127</c:v>
                </c:pt>
                <c:pt idx="128">
                  <c:v>0.128</c:v>
                </c:pt>
                <c:pt idx="129">
                  <c:v>0.129</c:v>
                </c:pt>
                <c:pt idx="130">
                  <c:v>0.13</c:v>
                </c:pt>
                <c:pt idx="131">
                  <c:v>0.13100000000000001</c:v>
                </c:pt>
                <c:pt idx="132">
                  <c:v>0.13200000000000001</c:v>
                </c:pt>
                <c:pt idx="133">
                  <c:v>0.13300000000000001</c:v>
                </c:pt>
                <c:pt idx="134">
                  <c:v>0.13400000000000001</c:v>
                </c:pt>
                <c:pt idx="135">
                  <c:v>0.13500000000000001</c:v>
                </c:pt>
                <c:pt idx="136">
                  <c:v>0.13600000000000001</c:v>
                </c:pt>
                <c:pt idx="137">
                  <c:v>0.13700000000000001</c:v>
                </c:pt>
                <c:pt idx="138">
                  <c:v>0.13800000000000001</c:v>
                </c:pt>
                <c:pt idx="139">
                  <c:v>0.13900000000000001</c:v>
                </c:pt>
                <c:pt idx="140">
                  <c:v>0.14000000000000001</c:v>
                </c:pt>
                <c:pt idx="141">
                  <c:v>0.14100000000000001</c:v>
                </c:pt>
                <c:pt idx="142">
                  <c:v>0.14200000000000004</c:v>
                </c:pt>
                <c:pt idx="143">
                  <c:v>0.14300000000000004</c:v>
                </c:pt>
                <c:pt idx="144">
                  <c:v>0.14400000000000004</c:v>
                </c:pt>
                <c:pt idx="145">
                  <c:v>0.14500000000000021</c:v>
                </c:pt>
                <c:pt idx="146">
                  <c:v>0.14600000000000021</c:v>
                </c:pt>
                <c:pt idx="147">
                  <c:v>0.14700000000000021</c:v>
                </c:pt>
                <c:pt idx="148">
                  <c:v>0.14800000000000021</c:v>
                </c:pt>
                <c:pt idx="149">
                  <c:v>0.14900000000000024</c:v>
                </c:pt>
                <c:pt idx="150">
                  <c:v>0.15000000000000024</c:v>
                </c:pt>
                <c:pt idx="151">
                  <c:v>0.15100000000000041</c:v>
                </c:pt>
                <c:pt idx="152">
                  <c:v>0.15200000000000041</c:v>
                </c:pt>
                <c:pt idx="153">
                  <c:v>0.15300000000000041</c:v>
                </c:pt>
                <c:pt idx="154">
                  <c:v>0.15400000000000041</c:v>
                </c:pt>
                <c:pt idx="155">
                  <c:v>0.15500000000000044</c:v>
                </c:pt>
                <c:pt idx="156">
                  <c:v>0.15600000000000044</c:v>
                </c:pt>
                <c:pt idx="157">
                  <c:v>0.15700000000000044</c:v>
                </c:pt>
                <c:pt idx="158">
                  <c:v>0.15800000000000144</c:v>
                </c:pt>
                <c:pt idx="159">
                  <c:v>0.15900000000000244</c:v>
                </c:pt>
                <c:pt idx="160">
                  <c:v>0.16</c:v>
                </c:pt>
                <c:pt idx="161">
                  <c:v>0.161</c:v>
                </c:pt>
                <c:pt idx="162">
                  <c:v>0.16200000000000001</c:v>
                </c:pt>
                <c:pt idx="163">
                  <c:v>0.16300000000000001</c:v>
                </c:pt>
                <c:pt idx="164">
                  <c:v>0.16400000000000001</c:v>
                </c:pt>
                <c:pt idx="165">
                  <c:v>0.16500000000000001</c:v>
                </c:pt>
                <c:pt idx="166">
                  <c:v>0.16600000000000001</c:v>
                </c:pt>
                <c:pt idx="167">
                  <c:v>0.16700000000000001</c:v>
                </c:pt>
                <c:pt idx="168">
                  <c:v>0.16800000000000001</c:v>
                </c:pt>
                <c:pt idx="169">
                  <c:v>0.16900000000000001</c:v>
                </c:pt>
                <c:pt idx="170">
                  <c:v>0.17</c:v>
                </c:pt>
                <c:pt idx="171">
                  <c:v>0.17100000000000001</c:v>
                </c:pt>
                <c:pt idx="172">
                  <c:v>0.17200000000000001</c:v>
                </c:pt>
                <c:pt idx="173">
                  <c:v>0.17300000000000001</c:v>
                </c:pt>
                <c:pt idx="174">
                  <c:v>0.17400000000000004</c:v>
                </c:pt>
                <c:pt idx="175">
                  <c:v>0.17500000000000004</c:v>
                </c:pt>
                <c:pt idx="176">
                  <c:v>0.17600000000000021</c:v>
                </c:pt>
                <c:pt idx="177">
                  <c:v>0.17700000000000021</c:v>
                </c:pt>
                <c:pt idx="178">
                  <c:v>0.17800000000000021</c:v>
                </c:pt>
                <c:pt idx="179">
                  <c:v>0.17900000000000021</c:v>
                </c:pt>
                <c:pt idx="180">
                  <c:v>0.18000000000000024</c:v>
                </c:pt>
                <c:pt idx="181">
                  <c:v>0.18100000000000024</c:v>
                </c:pt>
                <c:pt idx="182">
                  <c:v>0.18200000000000024</c:v>
                </c:pt>
                <c:pt idx="183">
                  <c:v>0.18300000000000041</c:v>
                </c:pt>
                <c:pt idx="184">
                  <c:v>0.18400000000000041</c:v>
                </c:pt>
                <c:pt idx="185">
                  <c:v>0.18500000000000041</c:v>
                </c:pt>
                <c:pt idx="186">
                  <c:v>0.18600000000000044</c:v>
                </c:pt>
                <c:pt idx="187">
                  <c:v>0.18700000000000044</c:v>
                </c:pt>
                <c:pt idx="188">
                  <c:v>0.18800000000000044</c:v>
                </c:pt>
                <c:pt idx="189">
                  <c:v>0.18900000000000144</c:v>
                </c:pt>
                <c:pt idx="190">
                  <c:v>0.19</c:v>
                </c:pt>
                <c:pt idx="191">
                  <c:v>0.191</c:v>
                </c:pt>
                <c:pt idx="192">
                  <c:v>0.192</c:v>
                </c:pt>
                <c:pt idx="193">
                  <c:v>0.193</c:v>
                </c:pt>
                <c:pt idx="194">
                  <c:v>0.19400000000000001</c:v>
                </c:pt>
                <c:pt idx="195">
                  <c:v>0.19500000000000001</c:v>
                </c:pt>
                <c:pt idx="196">
                  <c:v>0.19600000000000001</c:v>
                </c:pt>
                <c:pt idx="197">
                  <c:v>0.19700000000000001</c:v>
                </c:pt>
                <c:pt idx="198">
                  <c:v>0.19800000000000001</c:v>
                </c:pt>
                <c:pt idx="199">
                  <c:v>0.19900000000000001</c:v>
                </c:pt>
                <c:pt idx="200">
                  <c:v>0.2</c:v>
                </c:pt>
                <c:pt idx="201">
                  <c:v>0.20100000000000001</c:v>
                </c:pt>
                <c:pt idx="202">
                  <c:v>0.20200000000000001</c:v>
                </c:pt>
                <c:pt idx="203">
                  <c:v>0.20300000000000001</c:v>
                </c:pt>
                <c:pt idx="204">
                  <c:v>0.20400000000000001</c:v>
                </c:pt>
                <c:pt idx="205">
                  <c:v>0.20500000000000004</c:v>
                </c:pt>
                <c:pt idx="206">
                  <c:v>0.20600000000000004</c:v>
                </c:pt>
                <c:pt idx="207">
                  <c:v>0.20700000000000021</c:v>
                </c:pt>
                <c:pt idx="208">
                  <c:v>0.20800000000000021</c:v>
                </c:pt>
                <c:pt idx="209">
                  <c:v>0.20900000000000021</c:v>
                </c:pt>
                <c:pt idx="210">
                  <c:v>0.21000000000000021</c:v>
                </c:pt>
                <c:pt idx="211">
                  <c:v>0.21100000000000024</c:v>
                </c:pt>
                <c:pt idx="212">
                  <c:v>0.21200000000000024</c:v>
                </c:pt>
                <c:pt idx="213">
                  <c:v>0.21300000000000024</c:v>
                </c:pt>
                <c:pt idx="214">
                  <c:v>0.21400000000000041</c:v>
                </c:pt>
                <c:pt idx="215">
                  <c:v>0.21500000000000041</c:v>
                </c:pt>
                <c:pt idx="216">
                  <c:v>0.21600000000000041</c:v>
                </c:pt>
                <c:pt idx="217">
                  <c:v>0.21700000000000041</c:v>
                </c:pt>
                <c:pt idx="218">
                  <c:v>0.21800000000000044</c:v>
                </c:pt>
                <c:pt idx="219">
                  <c:v>0.21900000000000044</c:v>
                </c:pt>
                <c:pt idx="220">
                  <c:v>0.22</c:v>
                </c:pt>
                <c:pt idx="221">
                  <c:v>0.221</c:v>
                </c:pt>
                <c:pt idx="222">
                  <c:v>0.222</c:v>
                </c:pt>
                <c:pt idx="223">
                  <c:v>0.223</c:v>
                </c:pt>
                <c:pt idx="224">
                  <c:v>0.224</c:v>
                </c:pt>
                <c:pt idx="225">
                  <c:v>0.22500000000000001</c:v>
                </c:pt>
                <c:pt idx="226">
                  <c:v>0.22600000000000001</c:v>
                </c:pt>
                <c:pt idx="227">
                  <c:v>0.22700000000000001</c:v>
                </c:pt>
                <c:pt idx="228">
                  <c:v>0.22800000000000001</c:v>
                </c:pt>
                <c:pt idx="229">
                  <c:v>0.22900000000000001</c:v>
                </c:pt>
                <c:pt idx="230">
                  <c:v>0.23</c:v>
                </c:pt>
                <c:pt idx="231">
                  <c:v>0.23100000000000001</c:v>
                </c:pt>
                <c:pt idx="232">
                  <c:v>0.23200000000000001</c:v>
                </c:pt>
                <c:pt idx="233">
                  <c:v>0.23300000000000001</c:v>
                </c:pt>
                <c:pt idx="234">
                  <c:v>0.23400000000000001</c:v>
                </c:pt>
                <c:pt idx="235">
                  <c:v>0.23500000000000001</c:v>
                </c:pt>
                <c:pt idx="236">
                  <c:v>0.23600000000000004</c:v>
                </c:pt>
                <c:pt idx="237">
                  <c:v>0.23700000000000004</c:v>
                </c:pt>
                <c:pt idx="238">
                  <c:v>0.23800000000000004</c:v>
                </c:pt>
                <c:pt idx="239">
                  <c:v>0.23900000000000021</c:v>
                </c:pt>
                <c:pt idx="240">
                  <c:v>0.24000000000000021</c:v>
                </c:pt>
                <c:pt idx="241">
                  <c:v>0.24100000000000021</c:v>
                </c:pt>
                <c:pt idx="242">
                  <c:v>0.24200000000000021</c:v>
                </c:pt>
                <c:pt idx="243">
                  <c:v>0.24300000000000024</c:v>
                </c:pt>
                <c:pt idx="244">
                  <c:v>0.24400000000000024</c:v>
                </c:pt>
                <c:pt idx="245">
                  <c:v>0.24500000000000041</c:v>
                </c:pt>
                <c:pt idx="246">
                  <c:v>0.24600000000000041</c:v>
                </c:pt>
                <c:pt idx="247">
                  <c:v>0.24700000000000041</c:v>
                </c:pt>
                <c:pt idx="248">
                  <c:v>0.24800000000000041</c:v>
                </c:pt>
                <c:pt idx="249">
                  <c:v>0.24900000000000044</c:v>
                </c:pt>
                <c:pt idx="250">
                  <c:v>0.25</c:v>
                </c:pt>
                <c:pt idx="251">
                  <c:v>0.251</c:v>
                </c:pt>
                <c:pt idx="252">
                  <c:v>0.252</c:v>
                </c:pt>
                <c:pt idx="253">
                  <c:v>0.253</c:v>
                </c:pt>
                <c:pt idx="254">
                  <c:v>0.254</c:v>
                </c:pt>
                <c:pt idx="255">
                  <c:v>0.255</c:v>
                </c:pt>
                <c:pt idx="256">
                  <c:v>0.25600000000000001</c:v>
                </c:pt>
                <c:pt idx="257">
                  <c:v>0.25700000000000001</c:v>
                </c:pt>
                <c:pt idx="258">
                  <c:v>0.25800000000000001</c:v>
                </c:pt>
                <c:pt idx="259">
                  <c:v>0.25900000000000001</c:v>
                </c:pt>
                <c:pt idx="260">
                  <c:v>0.26</c:v>
                </c:pt>
                <c:pt idx="261">
                  <c:v>0.26100000000000001</c:v>
                </c:pt>
                <c:pt idx="262">
                  <c:v>0.26200000000000001</c:v>
                </c:pt>
                <c:pt idx="263">
                  <c:v>0.26300000000000001</c:v>
                </c:pt>
                <c:pt idx="264">
                  <c:v>0.26400000000000001</c:v>
                </c:pt>
                <c:pt idx="265">
                  <c:v>0.26500000000000001</c:v>
                </c:pt>
                <c:pt idx="266">
                  <c:v>0.26600000000000001</c:v>
                </c:pt>
                <c:pt idx="267">
                  <c:v>0.26700000000000002</c:v>
                </c:pt>
                <c:pt idx="268">
                  <c:v>0.26800000000000002</c:v>
                </c:pt>
                <c:pt idx="269">
                  <c:v>0.26900000000000002</c:v>
                </c:pt>
                <c:pt idx="270">
                  <c:v>0.27</c:v>
                </c:pt>
                <c:pt idx="271">
                  <c:v>0.27100000000000002</c:v>
                </c:pt>
                <c:pt idx="272">
                  <c:v>0.27200000000000002</c:v>
                </c:pt>
                <c:pt idx="273">
                  <c:v>0.27300000000000002</c:v>
                </c:pt>
                <c:pt idx="274">
                  <c:v>0.27400000000000002</c:v>
                </c:pt>
                <c:pt idx="275">
                  <c:v>0.27500000000000002</c:v>
                </c:pt>
                <c:pt idx="276">
                  <c:v>0.27600000000000002</c:v>
                </c:pt>
                <c:pt idx="277">
                  <c:v>0.27700000000000002</c:v>
                </c:pt>
                <c:pt idx="278">
                  <c:v>0.27800000000000002</c:v>
                </c:pt>
                <c:pt idx="279">
                  <c:v>0.27900000000000008</c:v>
                </c:pt>
                <c:pt idx="280">
                  <c:v>0.28000000000000008</c:v>
                </c:pt>
                <c:pt idx="281">
                  <c:v>0.28100000000000008</c:v>
                </c:pt>
                <c:pt idx="282">
                  <c:v>0.28200000000000008</c:v>
                </c:pt>
                <c:pt idx="283">
                  <c:v>0.28300000000000008</c:v>
                </c:pt>
                <c:pt idx="284">
                  <c:v>0.28400000000000031</c:v>
                </c:pt>
                <c:pt idx="285">
                  <c:v>0.28500000000000031</c:v>
                </c:pt>
                <c:pt idx="286">
                  <c:v>0.28600000000000031</c:v>
                </c:pt>
                <c:pt idx="287">
                  <c:v>0.28700000000000031</c:v>
                </c:pt>
                <c:pt idx="288">
                  <c:v>0.28800000000000031</c:v>
                </c:pt>
                <c:pt idx="289">
                  <c:v>0.28900000000000031</c:v>
                </c:pt>
                <c:pt idx="290">
                  <c:v>0.29000000000000031</c:v>
                </c:pt>
                <c:pt idx="291">
                  <c:v>0.29100000000000031</c:v>
                </c:pt>
                <c:pt idx="292">
                  <c:v>0.29200000000000031</c:v>
                </c:pt>
                <c:pt idx="293">
                  <c:v>0.29300000000000032</c:v>
                </c:pt>
                <c:pt idx="294">
                  <c:v>0.29400000000000032</c:v>
                </c:pt>
                <c:pt idx="295">
                  <c:v>0.29500000000000032</c:v>
                </c:pt>
                <c:pt idx="296">
                  <c:v>0.29600000000000032</c:v>
                </c:pt>
                <c:pt idx="297">
                  <c:v>0.29700000000000032</c:v>
                </c:pt>
                <c:pt idx="298">
                  <c:v>0.29800000000000032</c:v>
                </c:pt>
                <c:pt idx="299">
                  <c:v>0.29900000000000032</c:v>
                </c:pt>
                <c:pt idx="300">
                  <c:v>0.30000000000000032</c:v>
                </c:pt>
                <c:pt idx="301">
                  <c:v>0.30100000000000032</c:v>
                </c:pt>
                <c:pt idx="302">
                  <c:v>0.30200000000000032</c:v>
                </c:pt>
                <c:pt idx="303">
                  <c:v>0.30300000000000032</c:v>
                </c:pt>
                <c:pt idx="304">
                  <c:v>0.30400000000000038</c:v>
                </c:pt>
                <c:pt idx="305">
                  <c:v>0.30500000000000038</c:v>
                </c:pt>
                <c:pt idx="306">
                  <c:v>0.30600000000000038</c:v>
                </c:pt>
                <c:pt idx="307">
                  <c:v>0.30700000000000038</c:v>
                </c:pt>
                <c:pt idx="308">
                  <c:v>0.30800000000000038</c:v>
                </c:pt>
                <c:pt idx="309">
                  <c:v>0.30900000000000138</c:v>
                </c:pt>
                <c:pt idx="310">
                  <c:v>0.31000000000000238</c:v>
                </c:pt>
                <c:pt idx="311">
                  <c:v>0.31100000000000338</c:v>
                </c:pt>
                <c:pt idx="312">
                  <c:v>0.31200000000000438</c:v>
                </c:pt>
                <c:pt idx="313">
                  <c:v>0.31300000000000461</c:v>
                </c:pt>
                <c:pt idx="314">
                  <c:v>0.31400000000000461</c:v>
                </c:pt>
                <c:pt idx="315">
                  <c:v>0.31500000000000461</c:v>
                </c:pt>
                <c:pt idx="316">
                  <c:v>0.31600000000000467</c:v>
                </c:pt>
                <c:pt idx="317">
                  <c:v>0.31700000000000478</c:v>
                </c:pt>
                <c:pt idx="318">
                  <c:v>0.31800000000000489</c:v>
                </c:pt>
                <c:pt idx="319">
                  <c:v>0.31900000000000506</c:v>
                </c:pt>
                <c:pt idx="320">
                  <c:v>0.32000000000000517</c:v>
                </c:pt>
                <c:pt idx="321">
                  <c:v>0.32100000000000517</c:v>
                </c:pt>
                <c:pt idx="322">
                  <c:v>0.32200000000000517</c:v>
                </c:pt>
                <c:pt idx="323">
                  <c:v>0.32300000000000517</c:v>
                </c:pt>
                <c:pt idx="324">
                  <c:v>0.32400000000000517</c:v>
                </c:pt>
                <c:pt idx="325">
                  <c:v>0.32500000000000517</c:v>
                </c:pt>
                <c:pt idx="326">
                  <c:v>0.32600000000000517</c:v>
                </c:pt>
                <c:pt idx="327">
                  <c:v>0.32700000000000518</c:v>
                </c:pt>
                <c:pt idx="328">
                  <c:v>0.32800000000000518</c:v>
                </c:pt>
                <c:pt idx="329">
                  <c:v>0.32900000000000534</c:v>
                </c:pt>
                <c:pt idx="330">
                  <c:v>0.33000000000000546</c:v>
                </c:pt>
                <c:pt idx="331">
                  <c:v>0.33100000000000562</c:v>
                </c:pt>
                <c:pt idx="332">
                  <c:v>0.33200000000000573</c:v>
                </c:pt>
                <c:pt idx="333">
                  <c:v>0.3330000000000059</c:v>
                </c:pt>
                <c:pt idx="334">
                  <c:v>0.33400000000000596</c:v>
                </c:pt>
                <c:pt idx="335">
                  <c:v>0.33500000000000596</c:v>
                </c:pt>
                <c:pt idx="336">
                  <c:v>0.33600000000000596</c:v>
                </c:pt>
                <c:pt idx="337">
                  <c:v>0.33700000000000596</c:v>
                </c:pt>
                <c:pt idx="338">
                  <c:v>0.33800000000000596</c:v>
                </c:pt>
                <c:pt idx="339">
                  <c:v>0.33900000000000596</c:v>
                </c:pt>
                <c:pt idx="340">
                  <c:v>0.34</c:v>
                </c:pt>
                <c:pt idx="341">
                  <c:v>0.34100000000000008</c:v>
                </c:pt>
                <c:pt idx="342">
                  <c:v>0.34200000000000008</c:v>
                </c:pt>
                <c:pt idx="343">
                  <c:v>0.34300000000000008</c:v>
                </c:pt>
                <c:pt idx="344">
                  <c:v>0.34400000000000008</c:v>
                </c:pt>
                <c:pt idx="345">
                  <c:v>0.34500000000000008</c:v>
                </c:pt>
                <c:pt idx="346">
                  <c:v>0.34600000000000031</c:v>
                </c:pt>
                <c:pt idx="347">
                  <c:v>0.34700000000000031</c:v>
                </c:pt>
                <c:pt idx="348">
                  <c:v>0.34800000000000031</c:v>
                </c:pt>
                <c:pt idx="349">
                  <c:v>0.34900000000000031</c:v>
                </c:pt>
                <c:pt idx="350">
                  <c:v>0.35000000000000031</c:v>
                </c:pt>
                <c:pt idx="351">
                  <c:v>0.35100000000000031</c:v>
                </c:pt>
                <c:pt idx="352">
                  <c:v>0.35200000000000031</c:v>
                </c:pt>
                <c:pt idx="353">
                  <c:v>0.35300000000000031</c:v>
                </c:pt>
                <c:pt idx="354">
                  <c:v>0.35400000000000031</c:v>
                </c:pt>
                <c:pt idx="355">
                  <c:v>0.35500000000000032</c:v>
                </c:pt>
                <c:pt idx="356">
                  <c:v>0.35600000000000032</c:v>
                </c:pt>
                <c:pt idx="357">
                  <c:v>0.35700000000000032</c:v>
                </c:pt>
                <c:pt idx="358">
                  <c:v>0.35800000000000032</c:v>
                </c:pt>
                <c:pt idx="359">
                  <c:v>0.35900000000000032</c:v>
                </c:pt>
                <c:pt idx="360">
                  <c:v>0.36000000000000032</c:v>
                </c:pt>
                <c:pt idx="361">
                  <c:v>0.36100000000000032</c:v>
                </c:pt>
                <c:pt idx="362">
                  <c:v>0.36200000000000032</c:v>
                </c:pt>
                <c:pt idx="363">
                  <c:v>0.36300000000000032</c:v>
                </c:pt>
                <c:pt idx="364">
                  <c:v>0.36400000000000032</c:v>
                </c:pt>
                <c:pt idx="365">
                  <c:v>0.36500000000000032</c:v>
                </c:pt>
                <c:pt idx="366">
                  <c:v>0.36600000000000038</c:v>
                </c:pt>
                <c:pt idx="367">
                  <c:v>0.36700000000000038</c:v>
                </c:pt>
                <c:pt idx="368">
                  <c:v>0.36800000000000038</c:v>
                </c:pt>
                <c:pt idx="369">
                  <c:v>0.36900000000000038</c:v>
                </c:pt>
                <c:pt idx="370">
                  <c:v>0.37000000000000038</c:v>
                </c:pt>
                <c:pt idx="371">
                  <c:v>0.37100000000000088</c:v>
                </c:pt>
                <c:pt idx="372">
                  <c:v>0.37200000000000188</c:v>
                </c:pt>
                <c:pt idx="373">
                  <c:v>0.37300000000000288</c:v>
                </c:pt>
                <c:pt idx="374">
                  <c:v>0.37400000000000388</c:v>
                </c:pt>
                <c:pt idx="375">
                  <c:v>0.37500000000000461</c:v>
                </c:pt>
                <c:pt idx="376">
                  <c:v>0.37600000000000461</c:v>
                </c:pt>
                <c:pt idx="377">
                  <c:v>0.37700000000000461</c:v>
                </c:pt>
                <c:pt idx="378">
                  <c:v>0.37800000000000461</c:v>
                </c:pt>
                <c:pt idx="379">
                  <c:v>0.37900000000000472</c:v>
                </c:pt>
                <c:pt idx="380">
                  <c:v>0.38000000000000483</c:v>
                </c:pt>
                <c:pt idx="381">
                  <c:v>0.38100000000000495</c:v>
                </c:pt>
                <c:pt idx="382">
                  <c:v>0.38200000000000511</c:v>
                </c:pt>
                <c:pt idx="383">
                  <c:v>0.38300000000000517</c:v>
                </c:pt>
                <c:pt idx="384">
                  <c:v>0.38400000000000517</c:v>
                </c:pt>
                <c:pt idx="385">
                  <c:v>0.38500000000000517</c:v>
                </c:pt>
                <c:pt idx="386">
                  <c:v>0.38600000000000517</c:v>
                </c:pt>
                <c:pt idx="387">
                  <c:v>0.38700000000000517</c:v>
                </c:pt>
                <c:pt idx="388">
                  <c:v>0.38800000000000517</c:v>
                </c:pt>
                <c:pt idx="389">
                  <c:v>0.38900000000000517</c:v>
                </c:pt>
                <c:pt idx="390">
                  <c:v>0.39000000000000518</c:v>
                </c:pt>
                <c:pt idx="391">
                  <c:v>0.39100000000000523</c:v>
                </c:pt>
                <c:pt idx="392">
                  <c:v>0.3920000000000054</c:v>
                </c:pt>
                <c:pt idx="393">
                  <c:v>0.39300000000000557</c:v>
                </c:pt>
                <c:pt idx="394">
                  <c:v>0.39400000000000568</c:v>
                </c:pt>
                <c:pt idx="395">
                  <c:v>0.39500000000000585</c:v>
                </c:pt>
                <c:pt idx="396">
                  <c:v>0.39600000000000596</c:v>
                </c:pt>
                <c:pt idx="397">
                  <c:v>0.39700000000000596</c:v>
                </c:pt>
                <c:pt idx="398">
                  <c:v>0.39800000000000596</c:v>
                </c:pt>
                <c:pt idx="399">
                  <c:v>0.39900000000000596</c:v>
                </c:pt>
                <c:pt idx="400">
                  <c:v>0.4</c:v>
                </c:pt>
                <c:pt idx="401">
                  <c:v>0.40100000000000002</c:v>
                </c:pt>
                <c:pt idx="402">
                  <c:v>0.40200000000000002</c:v>
                </c:pt>
                <c:pt idx="403">
                  <c:v>0.40300000000000002</c:v>
                </c:pt>
                <c:pt idx="404">
                  <c:v>0.40400000000000008</c:v>
                </c:pt>
                <c:pt idx="405">
                  <c:v>0.40500000000000008</c:v>
                </c:pt>
                <c:pt idx="406">
                  <c:v>0.40600000000000008</c:v>
                </c:pt>
                <c:pt idx="407">
                  <c:v>0.40700000000000008</c:v>
                </c:pt>
                <c:pt idx="408">
                  <c:v>0.40800000000000008</c:v>
                </c:pt>
                <c:pt idx="409">
                  <c:v>0.40900000000000031</c:v>
                </c:pt>
                <c:pt idx="410">
                  <c:v>0.41000000000000031</c:v>
                </c:pt>
                <c:pt idx="411">
                  <c:v>0.41100000000000031</c:v>
                </c:pt>
                <c:pt idx="412">
                  <c:v>0.41200000000000031</c:v>
                </c:pt>
                <c:pt idx="413">
                  <c:v>0.41300000000000031</c:v>
                </c:pt>
                <c:pt idx="414">
                  <c:v>0.41400000000000031</c:v>
                </c:pt>
                <c:pt idx="415">
                  <c:v>0.41500000000000031</c:v>
                </c:pt>
                <c:pt idx="416">
                  <c:v>0.41600000000000031</c:v>
                </c:pt>
                <c:pt idx="417">
                  <c:v>0.41700000000000031</c:v>
                </c:pt>
                <c:pt idx="418">
                  <c:v>0.41800000000000032</c:v>
                </c:pt>
                <c:pt idx="419">
                  <c:v>0.41900000000000032</c:v>
                </c:pt>
                <c:pt idx="420">
                  <c:v>0.42000000000000032</c:v>
                </c:pt>
                <c:pt idx="421">
                  <c:v>0.42100000000000032</c:v>
                </c:pt>
                <c:pt idx="422">
                  <c:v>0.42200000000000032</c:v>
                </c:pt>
                <c:pt idx="423">
                  <c:v>0.42300000000000032</c:v>
                </c:pt>
                <c:pt idx="424">
                  <c:v>0.42400000000000032</c:v>
                </c:pt>
                <c:pt idx="425">
                  <c:v>0.42500000000000032</c:v>
                </c:pt>
                <c:pt idx="426">
                  <c:v>0.42600000000000032</c:v>
                </c:pt>
                <c:pt idx="427">
                  <c:v>0.42700000000000032</c:v>
                </c:pt>
                <c:pt idx="428">
                  <c:v>0.42800000000000032</c:v>
                </c:pt>
                <c:pt idx="429">
                  <c:v>0.42900000000000038</c:v>
                </c:pt>
                <c:pt idx="430">
                  <c:v>0.43000000000000038</c:v>
                </c:pt>
                <c:pt idx="431">
                  <c:v>0.43100000000000038</c:v>
                </c:pt>
                <c:pt idx="432">
                  <c:v>0.43200000000000038</c:v>
                </c:pt>
                <c:pt idx="433">
                  <c:v>0.43300000000000038</c:v>
                </c:pt>
                <c:pt idx="434">
                  <c:v>0.43400000000000138</c:v>
                </c:pt>
                <c:pt idx="435">
                  <c:v>0.43500000000000238</c:v>
                </c:pt>
                <c:pt idx="436">
                  <c:v>0.43600000000000338</c:v>
                </c:pt>
                <c:pt idx="437">
                  <c:v>0.43700000000000438</c:v>
                </c:pt>
                <c:pt idx="438">
                  <c:v>0.43800000000000461</c:v>
                </c:pt>
                <c:pt idx="439">
                  <c:v>0.43900000000000461</c:v>
                </c:pt>
                <c:pt idx="440">
                  <c:v>0.44</c:v>
                </c:pt>
                <c:pt idx="441">
                  <c:v>0.441</c:v>
                </c:pt>
                <c:pt idx="442">
                  <c:v>0.442</c:v>
                </c:pt>
                <c:pt idx="443">
                  <c:v>0.443</c:v>
                </c:pt>
                <c:pt idx="444">
                  <c:v>0.44400000000000001</c:v>
                </c:pt>
                <c:pt idx="445">
                  <c:v>0.44500000000000001</c:v>
                </c:pt>
                <c:pt idx="446">
                  <c:v>0.44600000000000001</c:v>
                </c:pt>
                <c:pt idx="447">
                  <c:v>0.44700000000000001</c:v>
                </c:pt>
                <c:pt idx="448">
                  <c:v>0.44800000000000001</c:v>
                </c:pt>
                <c:pt idx="449">
                  <c:v>0.44900000000000001</c:v>
                </c:pt>
                <c:pt idx="450">
                  <c:v>0.45</c:v>
                </c:pt>
                <c:pt idx="451">
                  <c:v>0.45100000000000001</c:v>
                </c:pt>
                <c:pt idx="452">
                  <c:v>0.45200000000000001</c:v>
                </c:pt>
                <c:pt idx="453">
                  <c:v>0.45300000000000001</c:v>
                </c:pt>
                <c:pt idx="454">
                  <c:v>0.45400000000000001</c:v>
                </c:pt>
                <c:pt idx="455">
                  <c:v>0.45500000000000002</c:v>
                </c:pt>
                <c:pt idx="456">
                  <c:v>0.45600000000000002</c:v>
                </c:pt>
                <c:pt idx="457">
                  <c:v>0.45700000000000002</c:v>
                </c:pt>
                <c:pt idx="458">
                  <c:v>0.45800000000000002</c:v>
                </c:pt>
                <c:pt idx="459">
                  <c:v>0.45900000000000002</c:v>
                </c:pt>
                <c:pt idx="460">
                  <c:v>0.46</c:v>
                </c:pt>
                <c:pt idx="461">
                  <c:v>0.46100000000000002</c:v>
                </c:pt>
                <c:pt idx="462">
                  <c:v>0.46200000000000002</c:v>
                </c:pt>
                <c:pt idx="463">
                  <c:v>0.46300000000000002</c:v>
                </c:pt>
                <c:pt idx="464">
                  <c:v>0.46400000000000002</c:v>
                </c:pt>
                <c:pt idx="465">
                  <c:v>0.46500000000000002</c:v>
                </c:pt>
                <c:pt idx="466">
                  <c:v>0.46600000000000008</c:v>
                </c:pt>
                <c:pt idx="467">
                  <c:v>0.46700000000000008</c:v>
                </c:pt>
                <c:pt idx="468">
                  <c:v>0.46800000000000008</c:v>
                </c:pt>
                <c:pt idx="469">
                  <c:v>0.46900000000000008</c:v>
                </c:pt>
                <c:pt idx="470">
                  <c:v>0.47000000000000008</c:v>
                </c:pt>
                <c:pt idx="471">
                  <c:v>0.47100000000000031</c:v>
                </c:pt>
                <c:pt idx="472">
                  <c:v>0.47200000000000031</c:v>
                </c:pt>
                <c:pt idx="473">
                  <c:v>0.47300000000000031</c:v>
                </c:pt>
                <c:pt idx="474">
                  <c:v>0.47400000000000031</c:v>
                </c:pt>
                <c:pt idx="475">
                  <c:v>0.47500000000000031</c:v>
                </c:pt>
                <c:pt idx="476">
                  <c:v>0.47600000000000031</c:v>
                </c:pt>
                <c:pt idx="477">
                  <c:v>0.47700000000000031</c:v>
                </c:pt>
                <c:pt idx="478">
                  <c:v>0.47800000000000031</c:v>
                </c:pt>
                <c:pt idx="479">
                  <c:v>0.47900000000000031</c:v>
                </c:pt>
                <c:pt idx="480">
                  <c:v>0.48000000000000032</c:v>
                </c:pt>
                <c:pt idx="481">
                  <c:v>0.48100000000000032</c:v>
                </c:pt>
                <c:pt idx="482">
                  <c:v>0.48200000000000032</c:v>
                </c:pt>
                <c:pt idx="483">
                  <c:v>0.48300000000000032</c:v>
                </c:pt>
                <c:pt idx="484">
                  <c:v>0.48400000000000032</c:v>
                </c:pt>
                <c:pt idx="485">
                  <c:v>0.48500000000000032</c:v>
                </c:pt>
                <c:pt idx="486">
                  <c:v>0.48600000000000032</c:v>
                </c:pt>
                <c:pt idx="487">
                  <c:v>0.48700000000000032</c:v>
                </c:pt>
                <c:pt idx="488">
                  <c:v>0.48800000000000032</c:v>
                </c:pt>
                <c:pt idx="489">
                  <c:v>0.48900000000000032</c:v>
                </c:pt>
                <c:pt idx="490">
                  <c:v>0.49000000000000032</c:v>
                </c:pt>
                <c:pt idx="491">
                  <c:v>0.49100000000000038</c:v>
                </c:pt>
                <c:pt idx="492">
                  <c:v>0.49200000000000038</c:v>
                </c:pt>
                <c:pt idx="493">
                  <c:v>0.49300000000000038</c:v>
                </c:pt>
                <c:pt idx="494">
                  <c:v>0.49400000000000038</c:v>
                </c:pt>
                <c:pt idx="495">
                  <c:v>0.49500000000000038</c:v>
                </c:pt>
                <c:pt idx="496">
                  <c:v>0.49600000000000088</c:v>
                </c:pt>
                <c:pt idx="497">
                  <c:v>0.49700000000000188</c:v>
                </c:pt>
                <c:pt idx="498">
                  <c:v>0.49800000000000288</c:v>
                </c:pt>
                <c:pt idx="499">
                  <c:v>0.49900000000000388</c:v>
                </c:pt>
                <c:pt idx="500">
                  <c:v>0.5</c:v>
                </c:pt>
                <c:pt idx="501">
                  <c:v>0.501</c:v>
                </c:pt>
                <c:pt idx="502">
                  <c:v>0.502</c:v>
                </c:pt>
                <c:pt idx="503">
                  <c:v>0.503</c:v>
                </c:pt>
                <c:pt idx="504">
                  <c:v>0.504</c:v>
                </c:pt>
                <c:pt idx="505">
                  <c:v>0.505</c:v>
                </c:pt>
                <c:pt idx="506">
                  <c:v>0.50600000000000001</c:v>
                </c:pt>
                <c:pt idx="507">
                  <c:v>0.50700000000000001</c:v>
                </c:pt>
                <c:pt idx="508">
                  <c:v>0.50800000000000001</c:v>
                </c:pt>
                <c:pt idx="509">
                  <c:v>0.50900000000000001</c:v>
                </c:pt>
                <c:pt idx="510">
                  <c:v>0.51</c:v>
                </c:pt>
                <c:pt idx="511">
                  <c:v>0.51100000000000001</c:v>
                </c:pt>
                <c:pt idx="512">
                  <c:v>0.51200000000000001</c:v>
                </c:pt>
                <c:pt idx="513">
                  <c:v>0.51300000000000001</c:v>
                </c:pt>
                <c:pt idx="514">
                  <c:v>0.51400000000000001</c:v>
                </c:pt>
                <c:pt idx="515">
                  <c:v>0.51500000000000001</c:v>
                </c:pt>
                <c:pt idx="516">
                  <c:v>0.51600000000000001</c:v>
                </c:pt>
                <c:pt idx="517">
                  <c:v>0.51700000000000002</c:v>
                </c:pt>
                <c:pt idx="518">
                  <c:v>0.51800000000000002</c:v>
                </c:pt>
                <c:pt idx="519">
                  <c:v>0.51900000000000002</c:v>
                </c:pt>
                <c:pt idx="520">
                  <c:v>0.52</c:v>
                </c:pt>
                <c:pt idx="521">
                  <c:v>0.52100000000000002</c:v>
                </c:pt>
                <c:pt idx="522">
                  <c:v>0.52200000000000002</c:v>
                </c:pt>
                <c:pt idx="523">
                  <c:v>0.52300000000000002</c:v>
                </c:pt>
                <c:pt idx="524">
                  <c:v>0.52400000000000002</c:v>
                </c:pt>
                <c:pt idx="525">
                  <c:v>0.52500000000000002</c:v>
                </c:pt>
                <c:pt idx="526">
                  <c:v>0.52600000000000002</c:v>
                </c:pt>
                <c:pt idx="527">
                  <c:v>0.52700000000000002</c:v>
                </c:pt>
                <c:pt idx="528">
                  <c:v>0.52800000000000002</c:v>
                </c:pt>
                <c:pt idx="529">
                  <c:v>0.52900000000000003</c:v>
                </c:pt>
                <c:pt idx="530">
                  <c:v>0.53</c:v>
                </c:pt>
                <c:pt idx="531">
                  <c:v>0.53100000000000003</c:v>
                </c:pt>
                <c:pt idx="532">
                  <c:v>0.53200000000000003</c:v>
                </c:pt>
                <c:pt idx="533">
                  <c:v>0.53300000000000003</c:v>
                </c:pt>
                <c:pt idx="534">
                  <c:v>0.53400000000000003</c:v>
                </c:pt>
                <c:pt idx="535">
                  <c:v>0.53500000000000003</c:v>
                </c:pt>
                <c:pt idx="536">
                  <c:v>0.53600000000000003</c:v>
                </c:pt>
                <c:pt idx="537">
                  <c:v>0.53700000000000003</c:v>
                </c:pt>
                <c:pt idx="538">
                  <c:v>0.53800000000000003</c:v>
                </c:pt>
                <c:pt idx="539">
                  <c:v>0.53900000000000003</c:v>
                </c:pt>
                <c:pt idx="540">
                  <c:v>0.54</c:v>
                </c:pt>
                <c:pt idx="541">
                  <c:v>0.54100000000000004</c:v>
                </c:pt>
                <c:pt idx="542">
                  <c:v>0.54200000000000004</c:v>
                </c:pt>
                <c:pt idx="543">
                  <c:v>0.54300000000000004</c:v>
                </c:pt>
                <c:pt idx="544">
                  <c:v>0.54400000000000004</c:v>
                </c:pt>
                <c:pt idx="545">
                  <c:v>0.54500000000000004</c:v>
                </c:pt>
                <c:pt idx="546">
                  <c:v>0.54600000000000004</c:v>
                </c:pt>
                <c:pt idx="547">
                  <c:v>0.54700000000000004</c:v>
                </c:pt>
                <c:pt idx="548">
                  <c:v>0.54800000000000004</c:v>
                </c:pt>
                <c:pt idx="549">
                  <c:v>0.54900000000000004</c:v>
                </c:pt>
                <c:pt idx="550">
                  <c:v>0.55000000000000004</c:v>
                </c:pt>
                <c:pt idx="551">
                  <c:v>0.55100000000000005</c:v>
                </c:pt>
                <c:pt idx="552">
                  <c:v>0.55200000000000005</c:v>
                </c:pt>
                <c:pt idx="553">
                  <c:v>0.55300000000000005</c:v>
                </c:pt>
                <c:pt idx="554">
                  <c:v>0.55400000000000005</c:v>
                </c:pt>
                <c:pt idx="555">
                  <c:v>0.55500000000000005</c:v>
                </c:pt>
                <c:pt idx="556">
                  <c:v>0.55600000000000005</c:v>
                </c:pt>
                <c:pt idx="557">
                  <c:v>0.55700000000000005</c:v>
                </c:pt>
                <c:pt idx="558">
                  <c:v>0.55800000000000005</c:v>
                </c:pt>
                <c:pt idx="559">
                  <c:v>0.55900000000000005</c:v>
                </c:pt>
                <c:pt idx="560">
                  <c:v>0.56000000000000005</c:v>
                </c:pt>
                <c:pt idx="561">
                  <c:v>0.56100000000000005</c:v>
                </c:pt>
                <c:pt idx="562">
                  <c:v>0.56200000000000061</c:v>
                </c:pt>
                <c:pt idx="563">
                  <c:v>0.56299999999999994</c:v>
                </c:pt>
                <c:pt idx="564">
                  <c:v>0.56399999999999995</c:v>
                </c:pt>
                <c:pt idx="565">
                  <c:v>0.56499999999999995</c:v>
                </c:pt>
                <c:pt idx="566">
                  <c:v>0.56599999999999995</c:v>
                </c:pt>
                <c:pt idx="567">
                  <c:v>0.56699999999999995</c:v>
                </c:pt>
                <c:pt idx="568">
                  <c:v>0.56799999999999995</c:v>
                </c:pt>
                <c:pt idx="569">
                  <c:v>0.56899999999999995</c:v>
                </c:pt>
                <c:pt idx="570">
                  <c:v>0.56999999999999995</c:v>
                </c:pt>
                <c:pt idx="571">
                  <c:v>0.57099999999999995</c:v>
                </c:pt>
                <c:pt idx="572">
                  <c:v>0.57199999999999995</c:v>
                </c:pt>
                <c:pt idx="573">
                  <c:v>0.57299999999999995</c:v>
                </c:pt>
                <c:pt idx="574">
                  <c:v>0.57399999999999995</c:v>
                </c:pt>
                <c:pt idx="575">
                  <c:v>0.57500000000000062</c:v>
                </c:pt>
                <c:pt idx="576">
                  <c:v>0.57600000000000062</c:v>
                </c:pt>
                <c:pt idx="577">
                  <c:v>0.57700000000000062</c:v>
                </c:pt>
                <c:pt idx="578">
                  <c:v>0.57800000000000062</c:v>
                </c:pt>
                <c:pt idx="579">
                  <c:v>0.57900000000000063</c:v>
                </c:pt>
                <c:pt idx="580">
                  <c:v>0.58000000000000007</c:v>
                </c:pt>
                <c:pt idx="581">
                  <c:v>0.58099999999999996</c:v>
                </c:pt>
                <c:pt idx="582">
                  <c:v>0.58199999999999996</c:v>
                </c:pt>
                <c:pt idx="583">
                  <c:v>0.58299999999999996</c:v>
                </c:pt>
                <c:pt idx="584">
                  <c:v>0.58399999999999996</c:v>
                </c:pt>
                <c:pt idx="585">
                  <c:v>0.58499999999999996</c:v>
                </c:pt>
                <c:pt idx="586">
                  <c:v>0.58599999999999997</c:v>
                </c:pt>
                <c:pt idx="587">
                  <c:v>0.58699999999999997</c:v>
                </c:pt>
                <c:pt idx="588">
                  <c:v>0.58799999999999997</c:v>
                </c:pt>
                <c:pt idx="589">
                  <c:v>0.58899999999999997</c:v>
                </c:pt>
                <c:pt idx="590">
                  <c:v>0.59</c:v>
                </c:pt>
                <c:pt idx="591">
                  <c:v>0.59099999999999997</c:v>
                </c:pt>
                <c:pt idx="592">
                  <c:v>0.59199999999999997</c:v>
                </c:pt>
                <c:pt idx="593">
                  <c:v>0.59299999999999997</c:v>
                </c:pt>
                <c:pt idx="594">
                  <c:v>0.59399999999999997</c:v>
                </c:pt>
                <c:pt idx="595">
                  <c:v>0.59499999999999997</c:v>
                </c:pt>
                <c:pt idx="596">
                  <c:v>0.59599999999999997</c:v>
                </c:pt>
                <c:pt idx="597">
                  <c:v>0.59699999999999998</c:v>
                </c:pt>
                <c:pt idx="598">
                  <c:v>0.59799999999999998</c:v>
                </c:pt>
                <c:pt idx="599">
                  <c:v>0.59899999999999998</c:v>
                </c:pt>
                <c:pt idx="600">
                  <c:v>0.60000000000000064</c:v>
                </c:pt>
                <c:pt idx="601">
                  <c:v>0.60100000000000064</c:v>
                </c:pt>
                <c:pt idx="602">
                  <c:v>0.60200000000000065</c:v>
                </c:pt>
                <c:pt idx="603">
                  <c:v>0.60300000000000065</c:v>
                </c:pt>
                <c:pt idx="604">
                  <c:v>0.60400000000000065</c:v>
                </c:pt>
                <c:pt idx="605">
                  <c:v>0.60500000000000065</c:v>
                </c:pt>
                <c:pt idx="606">
                  <c:v>0.60600000000000065</c:v>
                </c:pt>
                <c:pt idx="607">
                  <c:v>0.60700000000000065</c:v>
                </c:pt>
                <c:pt idx="608">
                  <c:v>0.60800000000000065</c:v>
                </c:pt>
                <c:pt idx="609">
                  <c:v>0.60900000000000065</c:v>
                </c:pt>
                <c:pt idx="610">
                  <c:v>0.61000000000000065</c:v>
                </c:pt>
                <c:pt idx="611">
                  <c:v>0.61100000000000065</c:v>
                </c:pt>
                <c:pt idx="612">
                  <c:v>0.61200000000000065</c:v>
                </c:pt>
                <c:pt idx="613">
                  <c:v>0.61300000000000165</c:v>
                </c:pt>
                <c:pt idx="614">
                  <c:v>0.61400000000000265</c:v>
                </c:pt>
                <c:pt idx="615">
                  <c:v>0.61500000000000365</c:v>
                </c:pt>
                <c:pt idx="616">
                  <c:v>0.61600000000000465</c:v>
                </c:pt>
                <c:pt idx="617">
                  <c:v>0.61700000000000665</c:v>
                </c:pt>
                <c:pt idx="618">
                  <c:v>0.61800000000000765</c:v>
                </c:pt>
                <c:pt idx="619">
                  <c:v>0.61900000000000865</c:v>
                </c:pt>
                <c:pt idx="620">
                  <c:v>0.62000000000000921</c:v>
                </c:pt>
                <c:pt idx="621">
                  <c:v>0.62100000000000921</c:v>
                </c:pt>
                <c:pt idx="622">
                  <c:v>0.62200000000000921</c:v>
                </c:pt>
                <c:pt idx="623">
                  <c:v>0.62300000000000921</c:v>
                </c:pt>
                <c:pt idx="624">
                  <c:v>0.62400000000000921</c:v>
                </c:pt>
                <c:pt idx="625">
                  <c:v>0.62500000000000933</c:v>
                </c:pt>
                <c:pt idx="626">
                  <c:v>0.62600000000000944</c:v>
                </c:pt>
                <c:pt idx="627">
                  <c:v>0.62700000000000955</c:v>
                </c:pt>
                <c:pt idx="628">
                  <c:v>0.62800000000000966</c:v>
                </c:pt>
                <c:pt idx="629">
                  <c:v>0.62900000000000977</c:v>
                </c:pt>
                <c:pt idx="630">
                  <c:v>0.63000000000000989</c:v>
                </c:pt>
                <c:pt idx="631">
                  <c:v>0.63100000000001</c:v>
                </c:pt>
                <c:pt idx="632">
                  <c:v>0.63200000000001011</c:v>
                </c:pt>
                <c:pt idx="633">
                  <c:v>0.63300000000001033</c:v>
                </c:pt>
                <c:pt idx="634">
                  <c:v>0.63400000000001033</c:v>
                </c:pt>
                <c:pt idx="635">
                  <c:v>0.63500000000001033</c:v>
                </c:pt>
                <c:pt idx="636">
                  <c:v>0.63600000000001033</c:v>
                </c:pt>
                <c:pt idx="637">
                  <c:v>0.63700000000001034</c:v>
                </c:pt>
                <c:pt idx="638">
                  <c:v>0.63800000000001034</c:v>
                </c:pt>
                <c:pt idx="639">
                  <c:v>0.63900000000001034</c:v>
                </c:pt>
                <c:pt idx="640">
                  <c:v>0.64000000000001034</c:v>
                </c:pt>
                <c:pt idx="641">
                  <c:v>0.64100000000001034</c:v>
                </c:pt>
                <c:pt idx="642">
                  <c:v>0.64200000000001034</c:v>
                </c:pt>
                <c:pt idx="643">
                  <c:v>0.64300000000001034</c:v>
                </c:pt>
                <c:pt idx="644">
                  <c:v>0.64400000000001034</c:v>
                </c:pt>
                <c:pt idx="645">
                  <c:v>0.64500000000001034</c:v>
                </c:pt>
                <c:pt idx="646">
                  <c:v>0.64600000000001034</c:v>
                </c:pt>
                <c:pt idx="647">
                  <c:v>0.64700000000001034</c:v>
                </c:pt>
                <c:pt idx="648">
                  <c:v>0.64800000000001035</c:v>
                </c:pt>
                <c:pt idx="649">
                  <c:v>0.64900000000001035</c:v>
                </c:pt>
                <c:pt idx="650">
                  <c:v>0.65000000000001046</c:v>
                </c:pt>
                <c:pt idx="651">
                  <c:v>0.65100000000001068</c:v>
                </c:pt>
                <c:pt idx="652">
                  <c:v>0.65200000000001079</c:v>
                </c:pt>
                <c:pt idx="653">
                  <c:v>0.65300000000001091</c:v>
                </c:pt>
                <c:pt idx="654">
                  <c:v>0.65400000000001102</c:v>
                </c:pt>
                <c:pt idx="655">
                  <c:v>0.65500000000001113</c:v>
                </c:pt>
                <c:pt idx="656">
                  <c:v>0.65600000000001135</c:v>
                </c:pt>
                <c:pt idx="657">
                  <c:v>0.65700000000001146</c:v>
                </c:pt>
                <c:pt idx="658">
                  <c:v>0.65800000000001169</c:v>
                </c:pt>
                <c:pt idx="659">
                  <c:v>0.6590000000000118</c:v>
                </c:pt>
                <c:pt idx="660">
                  <c:v>0.66000000000001191</c:v>
                </c:pt>
                <c:pt idx="661">
                  <c:v>0.66100000000001191</c:v>
                </c:pt>
                <c:pt idx="662">
                  <c:v>0.66200000000001191</c:v>
                </c:pt>
                <c:pt idx="663">
                  <c:v>0.66300000000001191</c:v>
                </c:pt>
                <c:pt idx="664">
                  <c:v>0.66400000000001191</c:v>
                </c:pt>
                <c:pt idx="665">
                  <c:v>0.66500000000001191</c:v>
                </c:pt>
                <c:pt idx="666">
                  <c:v>0.66600000000001192</c:v>
                </c:pt>
                <c:pt idx="667">
                  <c:v>0.66700000000001192</c:v>
                </c:pt>
                <c:pt idx="668">
                  <c:v>0.66800000000001192</c:v>
                </c:pt>
                <c:pt idx="669">
                  <c:v>0.66900000000001192</c:v>
                </c:pt>
                <c:pt idx="670">
                  <c:v>0.67000000000001192</c:v>
                </c:pt>
                <c:pt idx="671">
                  <c:v>0.67100000000001192</c:v>
                </c:pt>
                <c:pt idx="672">
                  <c:v>0.67200000000001192</c:v>
                </c:pt>
                <c:pt idx="673">
                  <c:v>0.67300000000001192</c:v>
                </c:pt>
                <c:pt idx="674">
                  <c:v>0.67400000000001192</c:v>
                </c:pt>
                <c:pt idx="675">
                  <c:v>0.67500000000001192</c:v>
                </c:pt>
                <c:pt idx="676">
                  <c:v>0.67600000000001192</c:v>
                </c:pt>
                <c:pt idx="677">
                  <c:v>0.67700000000001193</c:v>
                </c:pt>
                <c:pt idx="678">
                  <c:v>0.67800000000001193</c:v>
                </c:pt>
                <c:pt idx="679">
                  <c:v>0.67900000000001193</c:v>
                </c:pt>
                <c:pt idx="680">
                  <c:v>0.68</c:v>
                </c:pt>
                <c:pt idx="681">
                  <c:v>0.68100000000000005</c:v>
                </c:pt>
                <c:pt idx="682">
                  <c:v>0.68200000000000005</c:v>
                </c:pt>
                <c:pt idx="683">
                  <c:v>0.68300000000000005</c:v>
                </c:pt>
                <c:pt idx="684">
                  <c:v>0.68400000000000005</c:v>
                </c:pt>
                <c:pt idx="685">
                  <c:v>0.68500000000000005</c:v>
                </c:pt>
                <c:pt idx="686">
                  <c:v>0.68600000000000005</c:v>
                </c:pt>
                <c:pt idx="687">
                  <c:v>0.68700000000000061</c:v>
                </c:pt>
                <c:pt idx="688">
                  <c:v>0.68799999999999994</c:v>
                </c:pt>
                <c:pt idx="689">
                  <c:v>0.68899999999999995</c:v>
                </c:pt>
                <c:pt idx="690">
                  <c:v>0.69000000000000061</c:v>
                </c:pt>
                <c:pt idx="691">
                  <c:v>0.69099999999999995</c:v>
                </c:pt>
                <c:pt idx="692">
                  <c:v>0.69199999999999995</c:v>
                </c:pt>
                <c:pt idx="693">
                  <c:v>0.69299999999999995</c:v>
                </c:pt>
                <c:pt idx="694">
                  <c:v>0.69399999999999995</c:v>
                </c:pt>
                <c:pt idx="695">
                  <c:v>0.69499999999999995</c:v>
                </c:pt>
                <c:pt idx="696">
                  <c:v>0.69599999999999995</c:v>
                </c:pt>
                <c:pt idx="697">
                  <c:v>0.69699999999999995</c:v>
                </c:pt>
                <c:pt idx="698">
                  <c:v>0.69799999999999995</c:v>
                </c:pt>
                <c:pt idx="699">
                  <c:v>0.69899999999999995</c:v>
                </c:pt>
                <c:pt idx="700">
                  <c:v>0.70000000000000062</c:v>
                </c:pt>
                <c:pt idx="701">
                  <c:v>0.70100000000000062</c:v>
                </c:pt>
                <c:pt idx="702">
                  <c:v>0.70200000000000062</c:v>
                </c:pt>
              </c:numCache>
            </c:numRef>
          </c:xVal>
          <c:yVal>
            <c:numRef>
              <c:f>'raw ECG data'!$J$2:$J$947</c:f>
              <c:numCache>
                <c:formatCode>General</c:formatCode>
                <c:ptCount val="946"/>
                <c:pt idx="0">
                  <c:v>-3.388420000000001E-2</c:v>
                </c:pt>
                <c:pt idx="1">
                  <c:v>-4.07731E-2</c:v>
                </c:pt>
                <c:pt idx="2">
                  <c:v>-4.9437000000000134E-2</c:v>
                </c:pt>
                <c:pt idx="3">
                  <c:v>-6.0359799999999998E-2</c:v>
                </c:pt>
                <c:pt idx="4">
                  <c:v>-7.6400999999999997E-2</c:v>
                </c:pt>
                <c:pt idx="5">
                  <c:v>-9.9590300000002477E-2</c:v>
                </c:pt>
                <c:pt idx="6">
                  <c:v>-0.12324000000000022</c:v>
                </c:pt>
                <c:pt idx="7">
                  <c:v>-0.13308700000000001</c:v>
                </c:pt>
                <c:pt idx="8">
                  <c:v>-0.12164899999999998</c:v>
                </c:pt>
                <c:pt idx="9">
                  <c:v>-9.43885E-2</c:v>
                </c:pt>
                <c:pt idx="10">
                  <c:v>-6.2017400000001457E-2</c:v>
                </c:pt>
                <c:pt idx="11">
                  <c:v>-3.3038400000000002E-2</c:v>
                </c:pt>
                <c:pt idx="12">
                  <c:v>-1.1492799999999999E-2</c:v>
                </c:pt>
                <c:pt idx="13">
                  <c:v>2.4106499999999977E-3</c:v>
                </c:pt>
                <c:pt idx="14">
                  <c:v>1.086450000000023E-2</c:v>
                </c:pt>
                <c:pt idx="15">
                  <c:v>1.6458900000000002E-2</c:v>
                </c:pt>
                <c:pt idx="16">
                  <c:v>2.06445E-2</c:v>
                </c:pt>
                <c:pt idx="17">
                  <c:v>2.3873200000000563E-2</c:v>
                </c:pt>
                <c:pt idx="18">
                  <c:v>2.6250099999999998E-2</c:v>
                </c:pt>
                <c:pt idx="19">
                  <c:v>2.8204699999999989E-2</c:v>
                </c:pt>
                <c:pt idx="20">
                  <c:v>3.0429600000000001E-2</c:v>
                </c:pt>
                <c:pt idx="21">
                  <c:v>3.309730000000001E-2</c:v>
                </c:pt>
                <c:pt idx="22">
                  <c:v>3.5941599999999997E-2</c:v>
                </c:pt>
                <c:pt idx="23">
                  <c:v>3.8880400000000002E-2</c:v>
                </c:pt>
                <c:pt idx="24">
                  <c:v>4.1815000000000012E-2</c:v>
                </c:pt>
                <c:pt idx="25">
                  <c:v>4.4091800000000014E-2</c:v>
                </c:pt>
                <c:pt idx="26">
                  <c:v>4.4968100000000004E-2</c:v>
                </c:pt>
                <c:pt idx="27">
                  <c:v>4.432690000000121E-2</c:v>
                </c:pt>
                <c:pt idx="28">
                  <c:v>4.2565199999999997E-2</c:v>
                </c:pt>
                <c:pt idx="29">
                  <c:v>4.0240899999999885E-2</c:v>
                </c:pt>
                <c:pt idx="30">
                  <c:v>3.7712799999999998E-2</c:v>
                </c:pt>
                <c:pt idx="31">
                  <c:v>3.4966900000000002E-2</c:v>
                </c:pt>
                <c:pt idx="32">
                  <c:v>3.2129699999999997E-2</c:v>
                </c:pt>
                <c:pt idx="33">
                  <c:v>2.9481000000000052E-2</c:v>
                </c:pt>
                <c:pt idx="34">
                  <c:v>2.6567799999999999E-2</c:v>
                </c:pt>
                <c:pt idx="35">
                  <c:v>2.2359199999999999E-2</c:v>
                </c:pt>
                <c:pt idx="36">
                  <c:v>1.6463400000000294E-2</c:v>
                </c:pt>
                <c:pt idx="37">
                  <c:v>9.5360300000000547E-3</c:v>
                </c:pt>
                <c:pt idx="38">
                  <c:v>2.8289000000000092E-3</c:v>
                </c:pt>
                <c:pt idx="39">
                  <c:v>-2.2768200000000001E-3</c:v>
                </c:pt>
                <c:pt idx="40">
                  <c:v>-4.6623099999999985E-3</c:v>
                </c:pt>
                <c:pt idx="41">
                  <c:v>-3.8307900000000292E-3</c:v>
                </c:pt>
                <c:pt idx="42">
                  <c:v>-4.0441400000000013E-4</c:v>
                </c:pt>
                <c:pt idx="43">
                  <c:v>3.7832900000000997E-3</c:v>
                </c:pt>
                <c:pt idx="44">
                  <c:v>7.0037900000001346E-3</c:v>
                </c:pt>
                <c:pt idx="45">
                  <c:v>8.8249000000000227E-3</c:v>
                </c:pt>
                <c:pt idx="46">
                  <c:v>9.6927900000000067E-3</c:v>
                </c:pt>
                <c:pt idx="47">
                  <c:v>1.01212E-2</c:v>
                </c:pt>
                <c:pt idx="48">
                  <c:v>1.05094E-2</c:v>
                </c:pt>
                <c:pt idx="49">
                  <c:v>1.0914500000000021E-2</c:v>
                </c:pt>
                <c:pt idx="50">
                  <c:v>1.0705500000000001E-2</c:v>
                </c:pt>
                <c:pt idx="51">
                  <c:v>9.4211100000000034E-3</c:v>
                </c:pt>
                <c:pt idx="52">
                  <c:v>7.6527700000000014E-3</c:v>
                </c:pt>
                <c:pt idx="53">
                  <c:v>6.3939299999999999E-3</c:v>
                </c:pt>
                <c:pt idx="54">
                  <c:v>6.1748599999999999E-3</c:v>
                </c:pt>
                <c:pt idx="55">
                  <c:v>6.9059400000001112E-3</c:v>
                </c:pt>
                <c:pt idx="56">
                  <c:v>7.9074400000000034E-3</c:v>
                </c:pt>
                <c:pt idx="57">
                  <c:v>8.3863700000000006E-3</c:v>
                </c:pt>
                <c:pt idx="58">
                  <c:v>8.2990800000000246E-3</c:v>
                </c:pt>
                <c:pt idx="59">
                  <c:v>8.34762E-3</c:v>
                </c:pt>
                <c:pt idx="60">
                  <c:v>9.1878200000000011E-3</c:v>
                </c:pt>
                <c:pt idx="61">
                  <c:v>1.08497E-2</c:v>
                </c:pt>
                <c:pt idx="62">
                  <c:v>1.2728400000000001E-2</c:v>
                </c:pt>
                <c:pt idx="63">
                  <c:v>1.43432E-2</c:v>
                </c:pt>
                <c:pt idx="64">
                  <c:v>1.5995600000000002E-2</c:v>
                </c:pt>
                <c:pt idx="65">
                  <c:v>1.7963600000000003E-2</c:v>
                </c:pt>
                <c:pt idx="66">
                  <c:v>1.9795800000000304E-2</c:v>
                </c:pt>
                <c:pt idx="67">
                  <c:v>2.0897800000000012E-2</c:v>
                </c:pt>
                <c:pt idx="68">
                  <c:v>2.1137099999999999E-2</c:v>
                </c:pt>
                <c:pt idx="69">
                  <c:v>2.0862599999999988E-2</c:v>
                </c:pt>
                <c:pt idx="70">
                  <c:v>2.0402199999999999E-2</c:v>
                </c:pt>
                <c:pt idx="71">
                  <c:v>1.9843400000000389E-2</c:v>
                </c:pt>
                <c:pt idx="72">
                  <c:v>1.9490500000000341E-2</c:v>
                </c:pt>
                <c:pt idx="73">
                  <c:v>1.9884500000000457E-2</c:v>
                </c:pt>
                <c:pt idx="74">
                  <c:v>2.1065199999999999E-2</c:v>
                </c:pt>
                <c:pt idx="75">
                  <c:v>2.2609400000000012E-2</c:v>
                </c:pt>
                <c:pt idx="76">
                  <c:v>2.4393999999999999E-2</c:v>
                </c:pt>
                <c:pt idx="77">
                  <c:v>2.6286900000000012E-2</c:v>
                </c:pt>
                <c:pt idx="78">
                  <c:v>2.7808699999999999E-2</c:v>
                </c:pt>
                <c:pt idx="79">
                  <c:v>2.8723200000000001E-2</c:v>
                </c:pt>
                <c:pt idx="80">
                  <c:v>2.9118999999999989E-2</c:v>
                </c:pt>
                <c:pt idx="81">
                  <c:v>2.9014000000000002E-2</c:v>
                </c:pt>
                <c:pt idx="82">
                  <c:v>2.8323999999999998E-2</c:v>
                </c:pt>
                <c:pt idx="83">
                  <c:v>2.6835900000000801E-2</c:v>
                </c:pt>
                <c:pt idx="84">
                  <c:v>2.4283099999999998E-2</c:v>
                </c:pt>
                <c:pt idx="85">
                  <c:v>2.0533599999999999E-2</c:v>
                </c:pt>
                <c:pt idx="86">
                  <c:v>1.57571E-2</c:v>
                </c:pt>
                <c:pt idx="87">
                  <c:v>1.0684400000000005E-2</c:v>
                </c:pt>
                <c:pt idx="88">
                  <c:v>6.0708100000000124E-3</c:v>
                </c:pt>
                <c:pt idx="89">
                  <c:v>2.4208400000000001E-3</c:v>
                </c:pt>
                <c:pt idx="90">
                  <c:v>3.1978800000000693E-4</c:v>
                </c:pt>
                <c:pt idx="91" formatCode="0.00E+00">
                  <c:v>-7.3963800000001638E-5</c:v>
                </c:pt>
                <c:pt idx="92">
                  <c:v>7.0255399999999998E-4</c:v>
                </c:pt>
                <c:pt idx="93">
                  <c:v>1.989130000000036E-3</c:v>
                </c:pt>
                <c:pt idx="94">
                  <c:v>3.5401600000000704E-3</c:v>
                </c:pt>
                <c:pt idx="95">
                  <c:v>5.4976800000000004E-3</c:v>
                </c:pt>
                <c:pt idx="96">
                  <c:v>8.0030900000000026E-3</c:v>
                </c:pt>
                <c:pt idx="97">
                  <c:v>1.0986600000000001E-2</c:v>
                </c:pt>
                <c:pt idx="98">
                  <c:v>1.4067500000000005E-2</c:v>
                </c:pt>
                <c:pt idx="99">
                  <c:v>1.6659E-2</c:v>
                </c:pt>
                <c:pt idx="100">
                  <c:v>1.8136200000000002E-2</c:v>
                </c:pt>
                <c:pt idx="101">
                  <c:v>1.8280900000000003E-2</c:v>
                </c:pt>
                <c:pt idx="102">
                  <c:v>1.7660200000000001E-2</c:v>
                </c:pt>
                <c:pt idx="103">
                  <c:v>1.6893300000000003E-2</c:v>
                </c:pt>
                <c:pt idx="104">
                  <c:v>1.6155900000000001E-2</c:v>
                </c:pt>
                <c:pt idx="105">
                  <c:v>1.54536E-2</c:v>
                </c:pt>
                <c:pt idx="106">
                  <c:v>1.4455599999999999E-2</c:v>
                </c:pt>
                <c:pt idx="107">
                  <c:v>1.24663E-2</c:v>
                </c:pt>
                <c:pt idx="108">
                  <c:v>9.2324100000000207E-3</c:v>
                </c:pt>
                <c:pt idx="109">
                  <c:v>5.4898800000001005E-3</c:v>
                </c:pt>
                <c:pt idx="110">
                  <c:v>2.2745000000000412E-3</c:v>
                </c:pt>
                <c:pt idx="111" formatCode="0.00E+00">
                  <c:v>9.3437600000000266E-5</c:v>
                </c:pt>
                <c:pt idx="112">
                  <c:v>-1.03042E-3</c:v>
                </c:pt>
                <c:pt idx="113">
                  <c:v>-1.4585700000000021E-3</c:v>
                </c:pt>
                <c:pt idx="114">
                  <c:v>-1.8052400000000224E-3</c:v>
                </c:pt>
                <c:pt idx="115">
                  <c:v>-2.1251800000000607E-3</c:v>
                </c:pt>
                <c:pt idx="116">
                  <c:v>-1.5998900000000001E-3</c:v>
                </c:pt>
                <c:pt idx="117">
                  <c:v>3.4669400000000096E-4</c:v>
                </c:pt>
                <c:pt idx="118">
                  <c:v>3.1587800000000598E-3</c:v>
                </c:pt>
                <c:pt idx="119">
                  <c:v>5.9834600000001669E-3</c:v>
                </c:pt>
                <c:pt idx="120">
                  <c:v>8.4795900000002433E-3</c:v>
                </c:pt>
                <c:pt idx="121">
                  <c:v>1.02551E-2</c:v>
                </c:pt>
                <c:pt idx="122">
                  <c:v>1.0832899999999999E-2</c:v>
                </c:pt>
                <c:pt idx="123">
                  <c:v>1.0280299999999999E-2</c:v>
                </c:pt>
                <c:pt idx="124">
                  <c:v>8.9441500000000014E-3</c:v>
                </c:pt>
                <c:pt idx="125">
                  <c:v>6.910770000000125E-3</c:v>
                </c:pt>
                <c:pt idx="126">
                  <c:v>4.0823200000000134E-3</c:v>
                </c:pt>
                <c:pt idx="127">
                  <c:v>5.851740000000149E-4</c:v>
                </c:pt>
                <c:pt idx="128">
                  <c:v>-2.9767900000000052E-3</c:v>
                </c:pt>
                <c:pt idx="129">
                  <c:v>-5.7183500000000534E-3</c:v>
                </c:pt>
                <c:pt idx="130">
                  <c:v>-7.2419800000000124E-3</c:v>
                </c:pt>
                <c:pt idx="131">
                  <c:v>-7.9061000000001502E-3</c:v>
                </c:pt>
                <c:pt idx="132">
                  <c:v>-7.9767900000002126E-3</c:v>
                </c:pt>
                <c:pt idx="133">
                  <c:v>-7.559120000000104E-3</c:v>
                </c:pt>
                <c:pt idx="134">
                  <c:v>-7.1727200000000534E-3</c:v>
                </c:pt>
                <c:pt idx="135">
                  <c:v>-7.4258100000000014E-3</c:v>
                </c:pt>
                <c:pt idx="136">
                  <c:v>-8.5669400000000246E-3</c:v>
                </c:pt>
                <c:pt idx="137">
                  <c:v>-1.01849E-2</c:v>
                </c:pt>
                <c:pt idx="138">
                  <c:v>-1.1462600000000003E-2</c:v>
                </c:pt>
                <c:pt idx="139">
                  <c:v>-1.2015E-2</c:v>
                </c:pt>
                <c:pt idx="140">
                  <c:v>-1.1873500000000236E-2</c:v>
                </c:pt>
                <c:pt idx="141">
                  <c:v>-1.10872E-2</c:v>
                </c:pt>
                <c:pt idx="142">
                  <c:v>-9.8934400000001768E-3</c:v>
                </c:pt>
                <c:pt idx="143">
                  <c:v>-8.9082000000000015E-3</c:v>
                </c:pt>
                <c:pt idx="144">
                  <c:v>-8.7331699999999984E-3</c:v>
                </c:pt>
                <c:pt idx="145">
                  <c:v>-9.3745700000000248E-3</c:v>
                </c:pt>
                <c:pt idx="146">
                  <c:v>-1.0325700000000005E-2</c:v>
                </c:pt>
                <c:pt idx="147">
                  <c:v>-1.1374100000000003E-2</c:v>
                </c:pt>
                <c:pt idx="148">
                  <c:v>-1.2984500000000228E-2</c:v>
                </c:pt>
                <c:pt idx="149">
                  <c:v>-1.5727600000000001E-2</c:v>
                </c:pt>
                <c:pt idx="150">
                  <c:v>-1.9487800000000343E-2</c:v>
                </c:pt>
                <c:pt idx="151">
                  <c:v>-2.3249499999999989E-2</c:v>
                </c:pt>
                <c:pt idx="152">
                  <c:v>-2.5881800000000628E-2</c:v>
                </c:pt>
                <c:pt idx="153">
                  <c:v>-2.6841800000000686E-2</c:v>
                </c:pt>
                <c:pt idx="154">
                  <c:v>-2.6136800000000002E-2</c:v>
                </c:pt>
                <c:pt idx="155">
                  <c:v>-2.4308099999999978E-2</c:v>
                </c:pt>
                <c:pt idx="156">
                  <c:v>-2.2189300000000502E-2</c:v>
                </c:pt>
                <c:pt idx="157">
                  <c:v>-2.0479200000000596E-2</c:v>
                </c:pt>
                <c:pt idx="158">
                  <c:v>-2.01957E-2</c:v>
                </c:pt>
                <c:pt idx="159">
                  <c:v>-2.2823100000000499E-2</c:v>
                </c:pt>
                <c:pt idx="160">
                  <c:v>-2.9037900000000599E-2</c:v>
                </c:pt>
                <c:pt idx="161">
                  <c:v>-3.8560299999999999E-2</c:v>
                </c:pt>
                <c:pt idx="162">
                  <c:v>-5.2062200000001398E-2</c:v>
                </c:pt>
                <c:pt idx="163">
                  <c:v>-7.1639400000000006E-2</c:v>
                </c:pt>
                <c:pt idx="164">
                  <c:v>-9.5297600000000024E-2</c:v>
                </c:pt>
                <c:pt idx="165">
                  <c:v>-0.111281</c:v>
                </c:pt>
                <c:pt idx="166">
                  <c:v>-0.10675200000000012</c:v>
                </c:pt>
                <c:pt idx="167">
                  <c:v>-8.1974800000000028E-2</c:v>
                </c:pt>
                <c:pt idx="168">
                  <c:v>-4.8093100000000014E-2</c:v>
                </c:pt>
                <c:pt idx="169">
                  <c:v>-1.5791500000000003E-2</c:v>
                </c:pt>
                <c:pt idx="170">
                  <c:v>8.8939300000000568E-3</c:v>
                </c:pt>
                <c:pt idx="171">
                  <c:v>2.409710000000001E-2</c:v>
                </c:pt>
                <c:pt idx="172">
                  <c:v>3.113670000000001E-2</c:v>
                </c:pt>
                <c:pt idx="173">
                  <c:v>3.2645800000000752E-2</c:v>
                </c:pt>
                <c:pt idx="174">
                  <c:v>3.1053600000000212E-2</c:v>
                </c:pt>
                <c:pt idx="175">
                  <c:v>2.8375299999999999E-2</c:v>
                </c:pt>
                <c:pt idx="176">
                  <c:v>2.6048999999999999E-2</c:v>
                </c:pt>
                <c:pt idx="177">
                  <c:v>2.4258999999999999E-2</c:v>
                </c:pt>
                <c:pt idx="178">
                  <c:v>2.244150000000053E-2</c:v>
                </c:pt>
                <c:pt idx="179">
                  <c:v>2.04628E-2</c:v>
                </c:pt>
                <c:pt idx="180">
                  <c:v>1.8881400000000315E-2</c:v>
                </c:pt>
                <c:pt idx="181">
                  <c:v>1.8405000000000001E-2</c:v>
                </c:pt>
                <c:pt idx="182">
                  <c:v>1.9002800000000344E-2</c:v>
                </c:pt>
                <c:pt idx="183">
                  <c:v>1.9748500000000384E-2</c:v>
                </c:pt>
                <c:pt idx="184">
                  <c:v>1.962510000000036E-2</c:v>
                </c:pt>
                <c:pt idx="185">
                  <c:v>1.8061799999999999E-2</c:v>
                </c:pt>
                <c:pt idx="186">
                  <c:v>1.4905800000000021E-2</c:v>
                </c:pt>
                <c:pt idx="187">
                  <c:v>1.0359899999999998E-2</c:v>
                </c:pt>
                <c:pt idx="188">
                  <c:v>4.9610100000000113E-3</c:v>
                </c:pt>
                <c:pt idx="189">
                  <c:v>-5.8942900000000123E-4</c:v>
                </c:pt>
                <c:pt idx="190">
                  <c:v>-5.6972000000000004E-3</c:v>
                </c:pt>
                <c:pt idx="191">
                  <c:v>-9.9681000000000006E-3</c:v>
                </c:pt>
                <c:pt idx="192">
                  <c:v>-1.3191800000000005E-2</c:v>
                </c:pt>
                <c:pt idx="193">
                  <c:v>-1.5541800000000253E-2</c:v>
                </c:pt>
                <c:pt idx="194">
                  <c:v>-1.7350999999999998E-2</c:v>
                </c:pt>
                <c:pt idx="195">
                  <c:v>-1.8683200000000001E-2</c:v>
                </c:pt>
                <c:pt idx="196">
                  <c:v>-1.9702100000000406E-2</c:v>
                </c:pt>
                <c:pt idx="197">
                  <c:v>-2.0900999999999999E-2</c:v>
                </c:pt>
                <c:pt idx="198">
                  <c:v>-2.2444700000000012E-2</c:v>
                </c:pt>
                <c:pt idx="199">
                  <c:v>-2.3854899999999998E-2</c:v>
                </c:pt>
                <c:pt idx="200">
                  <c:v>-2.4614500000000001E-2</c:v>
                </c:pt>
                <c:pt idx="201">
                  <c:v>-2.4560399999999993E-2</c:v>
                </c:pt>
                <c:pt idx="202">
                  <c:v>-2.3834999999999999E-2</c:v>
                </c:pt>
                <c:pt idx="203">
                  <c:v>-2.2778000000000041E-2</c:v>
                </c:pt>
                <c:pt idx="204">
                  <c:v>-2.1723300000000011E-2</c:v>
                </c:pt>
                <c:pt idx="205">
                  <c:v>-2.0768599999999967E-2</c:v>
                </c:pt>
                <c:pt idx="206">
                  <c:v>-1.9523900000000163E-2</c:v>
                </c:pt>
                <c:pt idx="207">
                  <c:v>-1.7648799999999999E-2</c:v>
                </c:pt>
                <c:pt idx="208">
                  <c:v>-1.5598899999999999E-2</c:v>
                </c:pt>
                <c:pt idx="209">
                  <c:v>-1.3984500000000313E-2</c:v>
                </c:pt>
                <c:pt idx="210">
                  <c:v>-1.2667500000000003E-2</c:v>
                </c:pt>
                <c:pt idx="211">
                  <c:v>-1.0854899999999999E-2</c:v>
                </c:pt>
                <c:pt idx="212">
                  <c:v>-8.1126900000000248E-3</c:v>
                </c:pt>
                <c:pt idx="213">
                  <c:v>-5.0780500000000908E-3</c:v>
                </c:pt>
                <c:pt idx="214">
                  <c:v>-2.6771900000000762E-3</c:v>
                </c:pt>
                <c:pt idx="215">
                  <c:v>-1.0123700000000001E-3</c:v>
                </c:pt>
                <c:pt idx="216">
                  <c:v>7.0287400000001337E-4</c:v>
                </c:pt>
                <c:pt idx="217">
                  <c:v>3.1604100000000605E-3</c:v>
                </c:pt>
                <c:pt idx="218">
                  <c:v>6.3971000000000002E-3</c:v>
                </c:pt>
                <c:pt idx="219">
                  <c:v>9.9394200000000547E-3</c:v>
                </c:pt>
                <c:pt idx="220">
                  <c:v>1.3023699999999999E-2</c:v>
                </c:pt>
                <c:pt idx="221">
                  <c:v>1.5053400000000003E-2</c:v>
                </c:pt>
                <c:pt idx="222">
                  <c:v>1.5974400000000003E-2</c:v>
                </c:pt>
                <c:pt idx="223">
                  <c:v>1.6525300000000003E-2</c:v>
                </c:pt>
                <c:pt idx="224">
                  <c:v>1.75616E-2</c:v>
                </c:pt>
                <c:pt idx="225">
                  <c:v>1.8844000000000041E-2</c:v>
                </c:pt>
                <c:pt idx="226">
                  <c:v>1.9352299999999999E-2</c:v>
                </c:pt>
                <c:pt idx="227">
                  <c:v>1.8595E-2</c:v>
                </c:pt>
                <c:pt idx="228">
                  <c:v>1.6964900000000043E-2</c:v>
                </c:pt>
                <c:pt idx="229">
                  <c:v>1.4985200000000001E-2</c:v>
                </c:pt>
                <c:pt idx="230">
                  <c:v>1.2889100000000007E-2</c:v>
                </c:pt>
                <c:pt idx="231">
                  <c:v>1.1050900000000001E-2</c:v>
                </c:pt>
                <c:pt idx="232">
                  <c:v>1.0097800000000001E-2</c:v>
                </c:pt>
                <c:pt idx="233">
                  <c:v>1.02729E-2</c:v>
                </c:pt>
                <c:pt idx="234">
                  <c:v>1.1053500000000023E-2</c:v>
                </c:pt>
                <c:pt idx="235">
                  <c:v>1.1713800000000081E-2</c:v>
                </c:pt>
                <c:pt idx="236">
                  <c:v>1.2134199999999998E-2</c:v>
                </c:pt>
                <c:pt idx="237">
                  <c:v>1.2681700000000021E-2</c:v>
                </c:pt>
                <c:pt idx="238">
                  <c:v>1.3425600000000001E-2</c:v>
                </c:pt>
                <c:pt idx="239">
                  <c:v>1.3979800000000007E-2</c:v>
                </c:pt>
                <c:pt idx="240">
                  <c:v>1.40515E-2</c:v>
                </c:pt>
                <c:pt idx="241">
                  <c:v>1.37579E-2</c:v>
                </c:pt>
                <c:pt idx="242">
                  <c:v>1.3379400000000001E-2</c:v>
                </c:pt>
                <c:pt idx="243">
                  <c:v>1.3093E-2</c:v>
                </c:pt>
                <c:pt idx="244">
                  <c:v>1.2928E-2</c:v>
                </c:pt>
                <c:pt idx="245">
                  <c:v>1.2762600000000001E-2</c:v>
                </c:pt>
                <c:pt idx="246">
                  <c:v>1.2581699999999999E-2</c:v>
                </c:pt>
                <c:pt idx="247">
                  <c:v>1.2715000000000001E-2</c:v>
                </c:pt>
                <c:pt idx="248">
                  <c:v>1.3373299999999998E-2</c:v>
                </c:pt>
                <c:pt idx="249">
                  <c:v>1.4033299999999782E-2</c:v>
                </c:pt>
                <c:pt idx="250">
                  <c:v>1.3991699999999999E-2</c:v>
                </c:pt>
                <c:pt idx="251">
                  <c:v>1.3372E-2</c:v>
                </c:pt>
                <c:pt idx="252">
                  <c:v>1.2940200000000001E-2</c:v>
                </c:pt>
                <c:pt idx="253">
                  <c:v>1.3186800000000201E-2</c:v>
                </c:pt>
                <c:pt idx="254">
                  <c:v>1.4039899999999998E-2</c:v>
                </c:pt>
                <c:pt idx="255">
                  <c:v>1.5158700000000001E-2</c:v>
                </c:pt>
                <c:pt idx="256">
                  <c:v>1.6277400000000001E-2</c:v>
                </c:pt>
                <c:pt idx="257">
                  <c:v>1.7630799999999999E-2</c:v>
                </c:pt>
                <c:pt idx="258">
                  <c:v>1.9879400000000005E-2</c:v>
                </c:pt>
                <c:pt idx="259">
                  <c:v>2.31343E-2</c:v>
                </c:pt>
                <c:pt idx="260">
                  <c:v>2.6339200000000524E-2</c:v>
                </c:pt>
                <c:pt idx="261">
                  <c:v>2.8184899999999988E-2</c:v>
                </c:pt>
                <c:pt idx="262">
                  <c:v>2.8197900000000001E-2</c:v>
                </c:pt>
                <c:pt idx="263">
                  <c:v>2.6633900000000797E-2</c:v>
                </c:pt>
                <c:pt idx="264">
                  <c:v>2.41081E-2</c:v>
                </c:pt>
                <c:pt idx="265">
                  <c:v>2.1239600000000212E-2</c:v>
                </c:pt>
                <c:pt idx="266">
                  <c:v>1.8277100000000001E-2</c:v>
                </c:pt>
                <c:pt idx="267">
                  <c:v>1.5394800000000005E-2</c:v>
                </c:pt>
                <c:pt idx="268">
                  <c:v>1.27829E-2</c:v>
                </c:pt>
                <c:pt idx="269">
                  <c:v>1.0207300000000001E-2</c:v>
                </c:pt>
                <c:pt idx="270">
                  <c:v>7.12007E-3</c:v>
                </c:pt>
                <c:pt idx="271">
                  <c:v>3.3892300000000052E-3</c:v>
                </c:pt>
                <c:pt idx="272">
                  <c:v>-1.3333900000000001E-4</c:v>
                </c:pt>
                <c:pt idx="273">
                  <c:v>-2.2417800000000651E-3</c:v>
                </c:pt>
                <c:pt idx="274">
                  <c:v>-2.7640900000000745E-3</c:v>
                </c:pt>
                <c:pt idx="275">
                  <c:v>-2.5644900000000212E-3</c:v>
                </c:pt>
                <c:pt idx="276">
                  <c:v>-2.1749800000000052E-3</c:v>
                </c:pt>
                <c:pt idx="277">
                  <c:v>-1.5819100000000021E-3</c:v>
                </c:pt>
                <c:pt idx="278">
                  <c:v>-1.0908900000000021E-3</c:v>
                </c:pt>
                <c:pt idx="279">
                  <c:v>-1.3238200000000001E-3</c:v>
                </c:pt>
                <c:pt idx="280">
                  <c:v>-2.4444200000000092E-3</c:v>
                </c:pt>
                <c:pt idx="281">
                  <c:v>-3.8404400000000001E-3</c:v>
                </c:pt>
                <c:pt idx="282">
                  <c:v>-4.8352800000000034E-3</c:v>
                </c:pt>
                <c:pt idx="283">
                  <c:v>-5.2319600000001456E-3</c:v>
                </c:pt>
                <c:pt idx="284">
                  <c:v>-5.2138600000001022E-3</c:v>
                </c:pt>
                <c:pt idx="285">
                  <c:v>-5.2751700000000104E-3</c:v>
                </c:pt>
                <c:pt idx="286">
                  <c:v>-5.8472400000000434E-3</c:v>
                </c:pt>
                <c:pt idx="287">
                  <c:v>-6.9676000000000434E-3</c:v>
                </c:pt>
                <c:pt idx="288">
                  <c:v>-8.3836500000001226E-3</c:v>
                </c:pt>
                <c:pt idx="289">
                  <c:v>-9.6749400000000207E-3</c:v>
                </c:pt>
                <c:pt idx="290">
                  <c:v>-1.0447100000000001E-2</c:v>
                </c:pt>
                <c:pt idx="291">
                  <c:v>-1.02947E-2</c:v>
                </c:pt>
                <c:pt idx="292">
                  <c:v>-8.8109300000000727E-3</c:v>
                </c:pt>
                <c:pt idx="293">
                  <c:v>-6.4520900000000934E-3</c:v>
                </c:pt>
                <c:pt idx="294">
                  <c:v>-4.3812500000000934E-3</c:v>
                </c:pt>
                <c:pt idx="295">
                  <c:v>-2.9588200000000052E-3</c:v>
                </c:pt>
                <c:pt idx="296">
                  <c:v>-1.7819800000000061E-3</c:v>
                </c:pt>
                <c:pt idx="297">
                  <c:v>-5.6216600000001324E-4</c:v>
                </c:pt>
                <c:pt idx="298">
                  <c:v>8.2151800000000068E-4</c:v>
                </c:pt>
                <c:pt idx="299">
                  <c:v>2.213570000000054E-3</c:v>
                </c:pt>
                <c:pt idx="300">
                  <c:v>3.0775200000000675E-3</c:v>
                </c:pt>
                <c:pt idx="301">
                  <c:v>3.1411500000000569E-3</c:v>
                </c:pt>
                <c:pt idx="302">
                  <c:v>2.8182300000000001E-3</c:v>
                </c:pt>
                <c:pt idx="303">
                  <c:v>2.6342100000000092E-3</c:v>
                </c:pt>
                <c:pt idx="304">
                  <c:v>2.5658400000000002E-3</c:v>
                </c:pt>
                <c:pt idx="305">
                  <c:v>2.1453800000000578E-3</c:v>
                </c:pt>
                <c:pt idx="306">
                  <c:v>1.2942800000000265E-3</c:v>
                </c:pt>
                <c:pt idx="307">
                  <c:v>4.4011900000001349E-4</c:v>
                </c:pt>
                <c:pt idx="308">
                  <c:v>-4.1712700000001479E-4</c:v>
                </c:pt>
                <c:pt idx="309">
                  <c:v>-1.7475300000000021E-3</c:v>
                </c:pt>
                <c:pt idx="310">
                  <c:v>-3.4985800000000506E-3</c:v>
                </c:pt>
                <c:pt idx="311">
                  <c:v>-5.0194900000000925E-3</c:v>
                </c:pt>
                <c:pt idx="312">
                  <c:v>-6.0515100000000004E-3</c:v>
                </c:pt>
                <c:pt idx="313">
                  <c:v>-6.9334600000001993E-3</c:v>
                </c:pt>
                <c:pt idx="314">
                  <c:v>-7.5383300000001268E-3</c:v>
                </c:pt>
                <c:pt idx="315">
                  <c:v>-7.1632800000000114E-3</c:v>
                </c:pt>
                <c:pt idx="316">
                  <c:v>-5.7903200000001022E-3</c:v>
                </c:pt>
                <c:pt idx="317">
                  <c:v>-4.4646700000000004E-3</c:v>
                </c:pt>
                <c:pt idx="318">
                  <c:v>-4.5819700000000133E-3</c:v>
                </c:pt>
                <c:pt idx="319">
                  <c:v>-7.2506100000000124E-3</c:v>
                </c:pt>
                <c:pt idx="320">
                  <c:v>-1.2980000000000021E-2</c:v>
                </c:pt>
                <c:pt idx="321">
                  <c:v>-2.1697900000000516E-2</c:v>
                </c:pt>
                <c:pt idx="322">
                  <c:v>-3.3722499999999968E-2</c:v>
                </c:pt>
                <c:pt idx="323">
                  <c:v>-5.1054700000000001E-2</c:v>
                </c:pt>
                <c:pt idx="324">
                  <c:v>-7.5073000000000001E-2</c:v>
                </c:pt>
                <c:pt idx="325">
                  <c:v>-9.9166100000000063E-2</c:v>
                </c:pt>
                <c:pt idx="326">
                  <c:v>-0.10911400000000022</c:v>
                </c:pt>
                <c:pt idx="327">
                  <c:v>-9.7285199999999988E-2</c:v>
                </c:pt>
                <c:pt idx="328">
                  <c:v>-6.9928799999999999E-2</c:v>
                </c:pt>
                <c:pt idx="329">
                  <c:v>-3.8509000000000002E-2</c:v>
                </c:pt>
                <c:pt idx="330">
                  <c:v>-1.0686500000000041E-2</c:v>
                </c:pt>
                <c:pt idx="331">
                  <c:v>1.07723E-2</c:v>
                </c:pt>
                <c:pt idx="332">
                  <c:v>2.5742399999999999E-2</c:v>
                </c:pt>
                <c:pt idx="333">
                  <c:v>3.5126699999999997E-2</c:v>
                </c:pt>
                <c:pt idx="334">
                  <c:v>4.0300300000000004E-2</c:v>
                </c:pt>
                <c:pt idx="335">
                  <c:v>4.2703500000000123E-2</c:v>
                </c:pt>
                <c:pt idx="336">
                  <c:v>4.3340000000000004E-2</c:v>
                </c:pt>
                <c:pt idx="337">
                  <c:v>4.2820600000000104E-2</c:v>
                </c:pt>
                <c:pt idx="338">
                  <c:v>4.1539999999999987E-2</c:v>
                </c:pt>
                <c:pt idx="339">
                  <c:v>3.991900000000001E-2</c:v>
                </c:pt>
                <c:pt idx="340">
                  <c:v>3.8341399999999998E-2</c:v>
                </c:pt>
                <c:pt idx="341">
                  <c:v>3.6747200000000056E-2</c:v>
                </c:pt>
                <c:pt idx="342">
                  <c:v>3.4893599999999997E-2</c:v>
                </c:pt>
                <c:pt idx="343">
                  <c:v>3.2965500000000002E-2</c:v>
                </c:pt>
                <c:pt idx="344">
                  <c:v>3.1372900000000002E-2</c:v>
                </c:pt>
                <c:pt idx="345">
                  <c:v>2.994900000000001E-2</c:v>
                </c:pt>
                <c:pt idx="346">
                  <c:v>2.8183999999999997E-2</c:v>
                </c:pt>
                <c:pt idx="347">
                  <c:v>2.5861300000000524E-2</c:v>
                </c:pt>
                <c:pt idx="348">
                  <c:v>2.27709000000005E-2</c:v>
                </c:pt>
                <c:pt idx="349">
                  <c:v>1.8745100000000306E-2</c:v>
                </c:pt>
                <c:pt idx="350">
                  <c:v>1.3897000000000001E-2</c:v>
                </c:pt>
                <c:pt idx="351">
                  <c:v>8.4285800000000067E-3</c:v>
                </c:pt>
                <c:pt idx="352">
                  <c:v>2.65687E-3</c:v>
                </c:pt>
                <c:pt idx="353">
                  <c:v>-2.8156100000000001E-3</c:v>
                </c:pt>
                <c:pt idx="354">
                  <c:v>-7.3900300000000014E-3</c:v>
                </c:pt>
                <c:pt idx="355">
                  <c:v>-1.1066800000000081E-2</c:v>
                </c:pt>
                <c:pt idx="356">
                  <c:v>-1.42334E-2</c:v>
                </c:pt>
                <c:pt idx="357">
                  <c:v>-1.7173899999999999E-2</c:v>
                </c:pt>
                <c:pt idx="358">
                  <c:v>-1.9806900000000061E-2</c:v>
                </c:pt>
                <c:pt idx="359">
                  <c:v>-2.1517600000000001E-2</c:v>
                </c:pt>
                <c:pt idx="360">
                  <c:v>-2.1664599999999989E-2</c:v>
                </c:pt>
                <c:pt idx="361">
                  <c:v>-2.0451300000000516E-2</c:v>
                </c:pt>
                <c:pt idx="362">
                  <c:v>-1.8760200000000001E-2</c:v>
                </c:pt>
                <c:pt idx="363">
                  <c:v>-1.70949E-2</c:v>
                </c:pt>
                <c:pt idx="364">
                  <c:v>-1.5583600000000001E-2</c:v>
                </c:pt>
                <c:pt idx="365">
                  <c:v>-1.4494099999999998E-2</c:v>
                </c:pt>
                <c:pt idx="366">
                  <c:v>-1.4008700000000001E-2</c:v>
                </c:pt>
                <c:pt idx="367">
                  <c:v>-1.3932900000000003E-2</c:v>
                </c:pt>
                <c:pt idx="368">
                  <c:v>-1.3887000000000043E-2</c:v>
                </c:pt>
                <c:pt idx="369">
                  <c:v>-1.3563800000000265E-2</c:v>
                </c:pt>
                <c:pt idx="370">
                  <c:v>-1.2820000000000003E-2</c:v>
                </c:pt>
                <c:pt idx="371">
                  <c:v>-1.1838100000000023E-2</c:v>
                </c:pt>
                <c:pt idx="372">
                  <c:v>-1.09134E-2</c:v>
                </c:pt>
                <c:pt idx="373">
                  <c:v>-1.0019699999999998E-2</c:v>
                </c:pt>
                <c:pt idx="374">
                  <c:v>-9.0502200000000046E-3</c:v>
                </c:pt>
                <c:pt idx="375">
                  <c:v>-8.0625800000002964E-3</c:v>
                </c:pt>
                <c:pt idx="376">
                  <c:v>-6.9208300000000124E-3</c:v>
                </c:pt>
                <c:pt idx="377">
                  <c:v>-5.4074200000000534E-3</c:v>
                </c:pt>
                <c:pt idx="378">
                  <c:v>-3.44309000000007E-3</c:v>
                </c:pt>
                <c:pt idx="379">
                  <c:v>-6.5858700000001103E-4</c:v>
                </c:pt>
                <c:pt idx="380">
                  <c:v>3.1222900000000475E-3</c:v>
                </c:pt>
                <c:pt idx="381">
                  <c:v>7.0872500000000995E-3</c:v>
                </c:pt>
                <c:pt idx="382">
                  <c:v>1.0319099999999998E-2</c:v>
                </c:pt>
                <c:pt idx="383">
                  <c:v>1.2742000000000003E-2</c:v>
                </c:pt>
                <c:pt idx="384">
                  <c:v>1.4828600000000001E-2</c:v>
                </c:pt>
                <c:pt idx="385">
                  <c:v>1.6822400000000317E-2</c:v>
                </c:pt>
                <c:pt idx="386">
                  <c:v>1.8375699999999998E-2</c:v>
                </c:pt>
                <c:pt idx="387">
                  <c:v>1.8945000000000083E-2</c:v>
                </c:pt>
                <c:pt idx="388">
                  <c:v>1.8205400000000021E-2</c:v>
                </c:pt>
                <c:pt idx="389">
                  <c:v>1.6202500000000321E-2</c:v>
                </c:pt>
                <c:pt idx="390">
                  <c:v>1.3370000000000003E-2</c:v>
                </c:pt>
                <c:pt idx="391">
                  <c:v>1.0420300000000007E-2</c:v>
                </c:pt>
                <c:pt idx="392">
                  <c:v>8.1732400000000208E-3</c:v>
                </c:pt>
                <c:pt idx="393">
                  <c:v>7.1941599999999998E-3</c:v>
                </c:pt>
                <c:pt idx="394">
                  <c:v>7.3483500000000434E-3</c:v>
                </c:pt>
                <c:pt idx="395">
                  <c:v>8.02106E-3</c:v>
                </c:pt>
                <c:pt idx="396">
                  <c:v>8.6143600000000015E-3</c:v>
                </c:pt>
                <c:pt idx="397">
                  <c:v>8.8028500000001068E-3</c:v>
                </c:pt>
                <c:pt idx="398">
                  <c:v>8.7549699999999991E-3</c:v>
                </c:pt>
                <c:pt idx="399">
                  <c:v>8.8209800000000546E-3</c:v>
                </c:pt>
                <c:pt idx="400">
                  <c:v>9.1832000000000007E-3</c:v>
                </c:pt>
                <c:pt idx="401">
                  <c:v>1.01879E-2</c:v>
                </c:pt>
                <c:pt idx="402">
                  <c:v>1.2127899999999999E-2</c:v>
                </c:pt>
                <c:pt idx="403">
                  <c:v>1.4561100000000021E-2</c:v>
                </c:pt>
                <c:pt idx="404">
                  <c:v>1.6829600000000007E-2</c:v>
                </c:pt>
                <c:pt idx="405">
                  <c:v>1.8568700000000007E-2</c:v>
                </c:pt>
                <c:pt idx="406">
                  <c:v>1.9406900000000001E-2</c:v>
                </c:pt>
                <c:pt idx="407">
                  <c:v>1.9045200000000005E-2</c:v>
                </c:pt>
                <c:pt idx="408">
                  <c:v>1.7760600000000001E-2</c:v>
                </c:pt>
                <c:pt idx="409">
                  <c:v>1.6112600000000001E-2</c:v>
                </c:pt>
                <c:pt idx="410">
                  <c:v>1.4263899999999999E-2</c:v>
                </c:pt>
                <c:pt idx="411">
                  <c:v>1.2257499999999998E-2</c:v>
                </c:pt>
                <c:pt idx="412">
                  <c:v>1.02646E-2</c:v>
                </c:pt>
                <c:pt idx="413">
                  <c:v>8.5815500000000228E-3</c:v>
                </c:pt>
                <c:pt idx="414">
                  <c:v>7.5131500000000014E-3</c:v>
                </c:pt>
                <c:pt idx="415">
                  <c:v>7.0761700000001176E-3</c:v>
                </c:pt>
                <c:pt idx="416">
                  <c:v>7.1749900000000104E-3</c:v>
                </c:pt>
                <c:pt idx="417">
                  <c:v>7.7601800000000002E-3</c:v>
                </c:pt>
                <c:pt idx="418">
                  <c:v>8.6707200000000068E-3</c:v>
                </c:pt>
                <c:pt idx="419">
                  <c:v>9.8637200000000567E-3</c:v>
                </c:pt>
                <c:pt idx="420">
                  <c:v>1.1444200000000003E-2</c:v>
                </c:pt>
                <c:pt idx="421">
                  <c:v>1.3169400000000001E-2</c:v>
                </c:pt>
                <c:pt idx="422">
                  <c:v>1.46953E-2</c:v>
                </c:pt>
                <c:pt idx="423">
                  <c:v>1.6105100000000021E-2</c:v>
                </c:pt>
                <c:pt idx="424">
                  <c:v>1.7446900000000001E-2</c:v>
                </c:pt>
                <c:pt idx="425">
                  <c:v>1.8218999999999999E-2</c:v>
                </c:pt>
                <c:pt idx="426">
                  <c:v>1.78192E-2</c:v>
                </c:pt>
                <c:pt idx="427">
                  <c:v>1.62197E-2</c:v>
                </c:pt>
                <c:pt idx="428">
                  <c:v>1.3877799999999999E-2</c:v>
                </c:pt>
                <c:pt idx="429">
                  <c:v>1.1236700000000001E-2</c:v>
                </c:pt>
                <c:pt idx="430">
                  <c:v>8.8024100000002586E-3</c:v>
                </c:pt>
                <c:pt idx="431">
                  <c:v>7.1457000000000334E-3</c:v>
                </c:pt>
                <c:pt idx="432">
                  <c:v>6.3914300000000104E-3</c:v>
                </c:pt>
                <c:pt idx="433">
                  <c:v>6.0550500000000002E-3</c:v>
                </c:pt>
                <c:pt idx="434">
                  <c:v>5.6573400000000003E-3</c:v>
                </c:pt>
                <c:pt idx="435">
                  <c:v>5.1874799999999995E-3</c:v>
                </c:pt>
                <c:pt idx="436">
                  <c:v>4.7104900000000133E-3</c:v>
                </c:pt>
                <c:pt idx="437">
                  <c:v>4.2269500000000002E-3</c:v>
                </c:pt>
                <c:pt idx="438">
                  <c:v>3.9721599999999998E-3</c:v>
                </c:pt>
                <c:pt idx="439">
                  <c:v>4.3618300000000014E-3</c:v>
                </c:pt>
                <c:pt idx="440">
                  <c:v>5.5427700000000024E-3</c:v>
                </c:pt>
                <c:pt idx="441">
                  <c:v>7.1029999999999999E-3</c:v>
                </c:pt>
                <c:pt idx="442">
                  <c:v>8.3761100000000546E-3</c:v>
                </c:pt>
                <c:pt idx="443">
                  <c:v>8.7857200000000003E-3</c:v>
                </c:pt>
                <c:pt idx="444">
                  <c:v>8.1277200000000015E-3</c:v>
                </c:pt>
                <c:pt idx="445">
                  <c:v>6.8748899999999998E-3</c:v>
                </c:pt>
                <c:pt idx="446">
                  <c:v>5.5745700000000113E-3</c:v>
                </c:pt>
                <c:pt idx="447">
                  <c:v>4.1829099999999998E-3</c:v>
                </c:pt>
                <c:pt idx="448">
                  <c:v>2.6464200000000052E-3</c:v>
                </c:pt>
                <c:pt idx="449">
                  <c:v>1.55389E-3</c:v>
                </c:pt>
                <c:pt idx="450">
                  <c:v>1.5296500000000041E-3</c:v>
                </c:pt>
                <c:pt idx="451">
                  <c:v>2.1392799999999999E-3</c:v>
                </c:pt>
                <c:pt idx="452">
                  <c:v>2.3484399999999998E-3</c:v>
                </c:pt>
                <c:pt idx="453">
                  <c:v>2.0281800000000595E-3</c:v>
                </c:pt>
                <c:pt idx="454">
                  <c:v>2.0997899999999998E-3</c:v>
                </c:pt>
                <c:pt idx="455">
                  <c:v>3.2775100000000815E-3</c:v>
                </c:pt>
                <c:pt idx="456">
                  <c:v>5.1760300000000033E-3</c:v>
                </c:pt>
                <c:pt idx="457">
                  <c:v>6.8181600000000123E-3</c:v>
                </c:pt>
                <c:pt idx="458">
                  <c:v>7.6109000000000003E-3</c:v>
                </c:pt>
                <c:pt idx="459">
                  <c:v>7.4427600000001749E-3</c:v>
                </c:pt>
                <c:pt idx="460">
                  <c:v>6.3568900000000534E-3</c:v>
                </c:pt>
                <c:pt idx="461">
                  <c:v>4.6331200000000114E-3</c:v>
                </c:pt>
                <c:pt idx="462">
                  <c:v>2.6601900000000843E-3</c:v>
                </c:pt>
                <c:pt idx="463">
                  <c:v>4.7518300000000434E-4</c:v>
                </c:pt>
                <c:pt idx="464">
                  <c:v>-1.8999500000000287E-3</c:v>
                </c:pt>
                <c:pt idx="465">
                  <c:v>-4.1374100000000002E-3</c:v>
                </c:pt>
                <c:pt idx="466">
                  <c:v>-6.2038400000001253E-3</c:v>
                </c:pt>
                <c:pt idx="467">
                  <c:v>-8.4325400000000768E-3</c:v>
                </c:pt>
                <c:pt idx="468">
                  <c:v>-1.0919099999999998E-2</c:v>
                </c:pt>
                <c:pt idx="469">
                  <c:v>-1.3504000000000021E-2</c:v>
                </c:pt>
                <c:pt idx="470">
                  <c:v>-1.5921900000000003E-2</c:v>
                </c:pt>
                <c:pt idx="471">
                  <c:v>-1.7893200000000001E-2</c:v>
                </c:pt>
                <c:pt idx="472">
                  <c:v>-1.9425700000000309E-2</c:v>
                </c:pt>
                <c:pt idx="473">
                  <c:v>-2.0648300000000012E-2</c:v>
                </c:pt>
                <c:pt idx="474">
                  <c:v>-2.15576E-2</c:v>
                </c:pt>
                <c:pt idx="475">
                  <c:v>-2.1906999999999999E-2</c:v>
                </c:pt>
                <c:pt idx="476">
                  <c:v>-2.1270600000000056E-2</c:v>
                </c:pt>
                <c:pt idx="477">
                  <c:v>-1.9483200000000023E-2</c:v>
                </c:pt>
                <c:pt idx="478">
                  <c:v>-1.6734300000000001E-2</c:v>
                </c:pt>
                <c:pt idx="479">
                  <c:v>-1.3469699999999999E-2</c:v>
                </c:pt>
                <c:pt idx="480">
                  <c:v>-1.0390399999999999E-2</c:v>
                </c:pt>
                <c:pt idx="481">
                  <c:v>-8.0787700000000007E-3</c:v>
                </c:pt>
                <c:pt idx="482">
                  <c:v>-6.6916700000001121E-3</c:v>
                </c:pt>
                <c:pt idx="483">
                  <c:v>-6.3388900000000969E-3</c:v>
                </c:pt>
                <c:pt idx="484">
                  <c:v>-7.4889000000000934E-3</c:v>
                </c:pt>
                <c:pt idx="485">
                  <c:v>-1.0938700000000001E-2</c:v>
                </c:pt>
                <c:pt idx="486">
                  <c:v>-1.7286599999999999E-2</c:v>
                </c:pt>
                <c:pt idx="487">
                  <c:v>-2.6339499999999998E-2</c:v>
                </c:pt>
                <c:pt idx="488">
                  <c:v>-3.7879600000000763E-2</c:v>
                </c:pt>
                <c:pt idx="489">
                  <c:v>-5.3324600000000014E-2</c:v>
                </c:pt>
                <c:pt idx="490">
                  <c:v>-7.4891500000000194E-2</c:v>
                </c:pt>
                <c:pt idx="491">
                  <c:v>-9.8914000000000266E-2</c:v>
                </c:pt>
                <c:pt idx="492">
                  <c:v>-0.11277600000000022</c:v>
                </c:pt>
                <c:pt idx="493">
                  <c:v>-0.10657800000000002</c:v>
                </c:pt>
                <c:pt idx="494">
                  <c:v>-8.3290200000000023E-2</c:v>
                </c:pt>
                <c:pt idx="495">
                  <c:v>-5.3206099999999999E-2</c:v>
                </c:pt>
                <c:pt idx="496">
                  <c:v>-2.4843000000000212E-2</c:v>
                </c:pt>
                <c:pt idx="497">
                  <c:v>-2.1305899999999999E-3</c:v>
                </c:pt>
                <c:pt idx="498">
                  <c:v>1.42501E-2</c:v>
                </c:pt>
                <c:pt idx="499">
                  <c:v>2.53163E-2</c:v>
                </c:pt>
                <c:pt idx="500">
                  <c:v>3.2653700000000292E-2</c:v>
                </c:pt>
                <c:pt idx="501">
                  <c:v>3.7302000000000002E-2</c:v>
                </c:pt>
                <c:pt idx="502">
                  <c:v>3.9774000000000004E-2</c:v>
                </c:pt>
                <c:pt idx="503">
                  <c:v>4.0751700000000002E-2</c:v>
                </c:pt>
                <c:pt idx="504">
                  <c:v>4.1106900000000002E-2</c:v>
                </c:pt>
                <c:pt idx="505">
                  <c:v>4.1367000000000022E-2</c:v>
                </c:pt>
                <c:pt idx="506">
                  <c:v>4.1371899999999975E-2</c:v>
                </c:pt>
                <c:pt idx="507">
                  <c:v>4.0572799999999999E-2</c:v>
                </c:pt>
                <c:pt idx="508">
                  <c:v>3.8531599999999999E-2</c:v>
                </c:pt>
                <c:pt idx="509">
                  <c:v>3.5483100000000656E-2</c:v>
                </c:pt>
                <c:pt idx="510">
                  <c:v>3.2389500000000002E-2</c:v>
                </c:pt>
                <c:pt idx="511">
                  <c:v>2.97884E-2</c:v>
                </c:pt>
                <c:pt idx="512">
                  <c:v>2.7118399999999997E-2</c:v>
                </c:pt>
                <c:pt idx="513">
                  <c:v>2.35129E-2</c:v>
                </c:pt>
                <c:pt idx="514">
                  <c:v>1.8670600000000002E-2</c:v>
                </c:pt>
                <c:pt idx="515">
                  <c:v>1.3003900000000001E-2</c:v>
                </c:pt>
                <c:pt idx="516">
                  <c:v>7.3731000000000534E-3</c:v>
                </c:pt>
                <c:pt idx="517">
                  <c:v>2.4669100000000092E-3</c:v>
                </c:pt>
                <c:pt idx="518">
                  <c:v>-1.5209900000000001E-3</c:v>
                </c:pt>
                <c:pt idx="519">
                  <c:v>-4.5488700000000104E-3</c:v>
                </c:pt>
                <c:pt idx="520">
                  <c:v>-6.9098000000001542E-3</c:v>
                </c:pt>
                <c:pt idx="521">
                  <c:v>-9.3206200000000208E-3</c:v>
                </c:pt>
                <c:pt idx="522">
                  <c:v>-1.1946300000000121E-2</c:v>
                </c:pt>
                <c:pt idx="523">
                  <c:v>-1.4420499999999999E-2</c:v>
                </c:pt>
                <c:pt idx="524">
                  <c:v>-1.6761300000000041E-2</c:v>
                </c:pt>
                <c:pt idx="525">
                  <c:v>-1.9183100000000345E-2</c:v>
                </c:pt>
                <c:pt idx="526">
                  <c:v>-2.157800000000001E-2</c:v>
                </c:pt>
                <c:pt idx="527">
                  <c:v>-2.3384499999999968E-2</c:v>
                </c:pt>
                <c:pt idx="528">
                  <c:v>-2.3908399999999993E-2</c:v>
                </c:pt>
                <c:pt idx="529">
                  <c:v>-2.3215000000000006E-2</c:v>
                </c:pt>
                <c:pt idx="530">
                  <c:v>-2.225580000000054E-2</c:v>
                </c:pt>
                <c:pt idx="531">
                  <c:v>-2.1831700000000669E-2</c:v>
                </c:pt>
                <c:pt idx="532">
                  <c:v>-2.2066900000000011E-2</c:v>
                </c:pt>
                <c:pt idx="533">
                  <c:v>-2.2577900000000619E-2</c:v>
                </c:pt>
                <c:pt idx="534">
                  <c:v>-2.2753499999999999E-2</c:v>
                </c:pt>
                <c:pt idx="535">
                  <c:v>-2.2276600000000056E-2</c:v>
                </c:pt>
                <c:pt idx="536">
                  <c:v>-2.1160200000000001E-2</c:v>
                </c:pt>
                <c:pt idx="537">
                  <c:v>-1.9406300000000001E-2</c:v>
                </c:pt>
                <c:pt idx="538">
                  <c:v>-1.70498E-2</c:v>
                </c:pt>
                <c:pt idx="539">
                  <c:v>-1.4136199999999998E-2</c:v>
                </c:pt>
                <c:pt idx="540">
                  <c:v>-1.0633099999999999E-2</c:v>
                </c:pt>
                <c:pt idx="541">
                  <c:v>-6.5932700000001232E-3</c:v>
                </c:pt>
                <c:pt idx="542">
                  <c:v>-2.3858199999999999E-3</c:v>
                </c:pt>
                <c:pt idx="543">
                  <c:v>1.4145099999999999E-3</c:v>
                </c:pt>
                <c:pt idx="544">
                  <c:v>4.5446200000000114E-3</c:v>
                </c:pt>
                <c:pt idx="545">
                  <c:v>7.0189700000000002E-3</c:v>
                </c:pt>
                <c:pt idx="546">
                  <c:v>8.7384900000000015E-3</c:v>
                </c:pt>
                <c:pt idx="547">
                  <c:v>9.5363200000000009E-3</c:v>
                </c:pt>
                <c:pt idx="548">
                  <c:v>9.3410900000000067E-3</c:v>
                </c:pt>
                <c:pt idx="549">
                  <c:v>8.1526600000000268E-3</c:v>
                </c:pt>
                <c:pt idx="550">
                  <c:v>6.1601599999999996E-3</c:v>
                </c:pt>
                <c:pt idx="551">
                  <c:v>3.9308399999999997E-3</c:v>
                </c:pt>
                <c:pt idx="552">
                  <c:v>2.1103699999999999E-3</c:v>
                </c:pt>
                <c:pt idx="553">
                  <c:v>1.0985700000000081E-3</c:v>
                </c:pt>
                <c:pt idx="554">
                  <c:v>1.03578E-3</c:v>
                </c:pt>
                <c:pt idx="555">
                  <c:v>1.6378900000000001E-3</c:v>
                </c:pt>
                <c:pt idx="556">
                  <c:v>2.4973900000000589E-3</c:v>
                </c:pt>
                <c:pt idx="557">
                  <c:v>3.5444400000000011E-3</c:v>
                </c:pt>
                <c:pt idx="558">
                  <c:v>4.6783000000000024E-3</c:v>
                </c:pt>
                <c:pt idx="559">
                  <c:v>5.6003000000000034E-3</c:v>
                </c:pt>
                <c:pt idx="560">
                  <c:v>6.2547200000000113E-3</c:v>
                </c:pt>
                <c:pt idx="561">
                  <c:v>6.8585399999999998E-3</c:v>
                </c:pt>
                <c:pt idx="562">
                  <c:v>7.475240000000217E-3</c:v>
                </c:pt>
                <c:pt idx="563">
                  <c:v>7.8610899999999994E-3</c:v>
                </c:pt>
                <c:pt idx="564">
                  <c:v>7.7272900000000134E-3</c:v>
                </c:pt>
                <c:pt idx="565">
                  <c:v>7.2640400000000124E-3</c:v>
                </c:pt>
                <c:pt idx="566">
                  <c:v>7.2824500000000124E-3</c:v>
                </c:pt>
                <c:pt idx="567">
                  <c:v>8.2112900000000013E-3</c:v>
                </c:pt>
                <c:pt idx="568">
                  <c:v>9.2868000000000048E-3</c:v>
                </c:pt>
                <c:pt idx="569">
                  <c:v>9.5784600000000247E-3</c:v>
                </c:pt>
                <c:pt idx="570">
                  <c:v>9.0622700000000007E-3</c:v>
                </c:pt>
                <c:pt idx="571">
                  <c:v>8.1589000000000002E-3</c:v>
                </c:pt>
                <c:pt idx="572">
                  <c:v>7.2440200000000133E-3</c:v>
                </c:pt>
                <c:pt idx="573">
                  <c:v>6.8112300000000934E-3</c:v>
                </c:pt>
                <c:pt idx="574">
                  <c:v>7.2498700000001469E-3</c:v>
                </c:pt>
                <c:pt idx="575">
                  <c:v>8.36836E-3</c:v>
                </c:pt>
                <c:pt idx="576">
                  <c:v>9.6407300000000227E-3</c:v>
                </c:pt>
                <c:pt idx="577">
                  <c:v>1.0739599999999998E-2</c:v>
                </c:pt>
                <c:pt idx="578">
                  <c:v>1.1603300000000163E-2</c:v>
                </c:pt>
                <c:pt idx="579">
                  <c:v>1.23699E-2</c:v>
                </c:pt>
                <c:pt idx="580">
                  <c:v>1.3163200000000003E-2</c:v>
                </c:pt>
                <c:pt idx="581">
                  <c:v>1.3767400000000101E-2</c:v>
                </c:pt>
                <c:pt idx="582">
                  <c:v>1.37752E-2</c:v>
                </c:pt>
                <c:pt idx="583">
                  <c:v>1.3224100000000101E-2</c:v>
                </c:pt>
                <c:pt idx="584">
                  <c:v>1.2459399999999994E-2</c:v>
                </c:pt>
                <c:pt idx="585">
                  <c:v>1.1405600000000005E-2</c:v>
                </c:pt>
                <c:pt idx="586">
                  <c:v>9.9159100000000208E-3</c:v>
                </c:pt>
                <c:pt idx="587">
                  <c:v>8.2072100000000012E-3</c:v>
                </c:pt>
                <c:pt idx="588">
                  <c:v>6.7208400000000534E-3</c:v>
                </c:pt>
                <c:pt idx="589">
                  <c:v>5.8640200000000002E-3</c:v>
                </c:pt>
                <c:pt idx="590">
                  <c:v>5.5762700000001652E-3</c:v>
                </c:pt>
                <c:pt idx="591">
                  <c:v>5.4137500000000114E-3</c:v>
                </c:pt>
                <c:pt idx="592">
                  <c:v>5.1932200000000114E-3</c:v>
                </c:pt>
                <c:pt idx="593">
                  <c:v>5.1516300000000034E-3</c:v>
                </c:pt>
                <c:pt idx="594">
                  <c:v>5.3582899999999999E-3</c:v>
                </c:pt>
                <c:pt idx="595">
                  <c:v>5.4258400000000134E-3</c:v>
                </c:pt>
                <c:pt idx="596">
                  <c:v>4.9642300000000104E-3</c:v>
                </c:pt>
                <c:pt idx="597">
                  <c:v>4.1307100000000001E-3</c:v>
                </c:pt>
                <c:pt idx="598">
                  <c:v>3.5958800000000092E-3</c:v>
                </c:pt>
                <c:pt idx="599">
                  <c:v>3.9690200000000496E-3</c:v>
                </c:pt>
                <c:pt idx="600">
                  <c:v>5.2428600000000124E-3</c:v>
                </c:pt>
                <c:pt idx="601">
                  <c:v>6.7558700000000024E-3</c:v>
                </c:pt>
                <c:pt idx="602">
                  <c:v>7.7780400000001856E-3</c:v>
                </c:pt>
                <c:pt idx="603">
                  <c:v>7.9321400000001499E-3</c:v>
                </c:pt>
                <c:pt idx="604">
                  <c:v>7.1819100000000014E-3</c:v>
                </c:pt>
                <c:pt idx="605">
                  <c:v>5.7132600000001626E-3</c:v>
                </c:pt>
                <c:pt idx="606">
                  <c:v>3.667480000000084E-3</c:v>
                </c:pt>
                <c:pt idx="607">
                  <c:v>1.2095400000000001E-3</c:v>
                </c:pt>
                <c:pt idx="608">
                  <c:v>-1.2279999999999978E-3</c:v>
                </c:pt>
                <c:pt idx="609">
                  <c:v>-3.1723100000000458E-3</c:v>
                </c:pt>
                <c:pt idx="610">
                  <c:v>-4.3832300000000114E-3</c:v>
                </c:pt>
                <c:pt idx="611">
                  <c:v>-4.9051600000000134E-3</c:v>
                </c:pt>
                <c:pt idx="612">
                  <c:v>-4.9887800000000034E-3</c:v>
                </c:pt>
                <c:pt idx="613">
                  <c:v>-5.0746500000000104E-3</c:v>
                </c:pt>
                <c:pt idx="614">
                  <c:v>-5.3296400000001033E-3</c:v>
                </c:pt>
                <c:pt idx="615">
                  <c:v>-5.3701700000000014E-3</c:v>
                </c:pt>
                <c:pt idx="616">
                  <c:v>-5.0415000000000034E-3</c:v>
                </c:pt>
                <c:pt idx="617">
                  <c:v>-4.41451E-3</c:v>
                </c:pt>
                <c:pt idx="618">
                  <c:v>-3.4351200000000484E-3</c:v>
                </c:pt>
                <c:pt idx="619">
                  <c:v>-2.3034499999999999E-3</c:v>
                </c:pt>
                <c:pt idx="620">
                  <c:v>-1.2941800000000273E-3</c:v>
                </c:pt>
                <c:pt idx="621">
                  <c:v>-3.3031800000000858E-4</c:v>
                </c:pt>
                <c:pt idx="622">
                  <c:v>5.346130000000003E-4</c:v>
                </c:pt>
                <c:pt idx="623">
                  <c:v>7.2973100000000104E-4</c:v>
                </c:pt>
                <c:pt idx="624" formatCode="0.00E+00">
                  <c:v>-1.4442700000000365E-6</c:v>
                </c:pt>
                <c:pt idx="625">
                  <c:v>-1.1075099999999999E-3</c:v>
                </c:pt>
                <c:pt idx="626">
                  <c:v>-1.9970700000000374E-3</c:v>
                </c:pt>
                <c:pt idx="627">
                  <c:v>-2.7522300000000052E-3</c:v>
                </c:pt>
                <c:pt idx="628">
                  <c:v>-3.9182599999999998E-3</c:v>
                </c:pt>
                <c:pt idx="629">
                  <c:v>-5.8364300000000114E-3</c:v>
                </c:pt>
                <c:pt idx="630">
                  <c:v>-8.1813599999999986E-3</c:v>
                </c:pt>
                <c:pt idx="631">
                  <c:v>-1.01616E-2</c:v>
                </c:pt>
                <c:pt idx="632">
                  <c:v>-1.13147E-2</c:v>
                </c:pt>
                <c:pt idx="633">
                  <c:v>-1.1836500000000041E-2</c:v>
                </c:pt>
                <c:pt idx="634">
                  <c:v>-1.22585E-2</c:v>
                </c:pt>
                <c:pt idx="635">
                  <c:v>-1.2925000000000001E-2</c:v>
                </c:pt>
                <c:pt idx="636">
                  <c:v>-1.3670800000000221E-2</c:v>
                </c:pt>
                <c:pt idx="637">
                  <c:v>-1.4244E-2</c:v>
                </c:pt>
                <c:pt idx="638">
                  <c:v>-1.4684600000000001E-2</c:v>
                </c:pt>
                <c:pt idx="639">
                  <c:v>-1.4954100000000001E-2</c:v>
                </c:pt>
                <c:pt idx="640">
                  <c:v>-1.4786000000000001E-2</c:v>
                </c:pt>
                <c:pt idx="641">
                  <c:v>-1.4113199999999998E-2</c:v>
                </c:pt>
                <c:pt idx="642">
                  <c:v>-1.3141000000000003E-2</c:v>
                </c:pt>
                <c:pt idx="643">
                  <c:v>-1.2100700000000001E-2</c:v>
                </c:pt>
                <c:pt idx="644">
                  <c:v>-1.1353800000000023E-2</c:v>
                </c:pt>
                <c:pt idx="645">
                  <c:v>-1.1225000000000021E-2</c:v>
                </c:pt>
                <c:pt idx="646">
                  <c:v>-1.1625000000000081E-2</c:v>
                </c:pt>
                <c:pt idx="647">
                  <c:v>-1.2341299999999999E-2</c:v>
                </c:pt>
                <c:pt idx="648">
                  <c:v>-1.33972E-2</c:v>
                </c:pt>
                <c:pt idx="649">
                  <c:v>-1.4983399999999999E-2</c:v>
                </c:pt>
                <c:pt idx="650">
                  <c:v>-1.7455100000000001E-2</c:v>
                </c:pt>
                <c:pt idx="651">
                  <c:v>-2.1530799999999999E-2</c:v>
                </c:pt>
                <c:pt idx="652">
                  <c:v>-2.80989E-2</c:v>
                </c:pt>
                <c:pt idx="653">
                  <c:v>-3.7670000000000696E-2</c:v>
                </c:pt>
                <c:pt idx="654">
                  <c:v>-5.0459700000000003E-2</c:v>
                </c:pt>
                <c:pt idx="655">
                  <c:v>-6.7519399999999993E-2</c:v>
                </c:pt>
                <c:pt idx="656">
                  <c:v>-8.9813800000000027E-2</c:v>
                </c:pt>
                <c:pt idx="657">
                  <c:v>-0.11170200000000002</c:v>
                </c:pt>
                <c:pt idx="658">
                  <c:v>-0.12008500000000009</c:v>
                </c:pt>
                <c:pt idx="659">
                  <c:v>-0.10743900000000002</c:v>
                </c:pt>
                <c:pt idx="660">
                  <c:v>-7.9559099999999994E-2</c:v>
                </c:pt>
                <c:pt idx="661">
                  <c:v>-4.7849599999999985E-2</c:v>
                </c:pt>
                <c:pt idx="662">
                  <c:v>-2.0343400000000001E-2</c:v>
                </c:pt>
                <c:pt idx="663">
                  <c:v>1.8375500000000368E-4</c:v>
                </c:pt>
                <c:pt idx="664">
                  <c:v>1.4077399999999978E-2</c:v>
                </c:pt>
                <c:pt idx="665">
                  <c:v>2.2818700000000011E-2</c:v>
                </c:pt>
                <c:pt idx="666">
                  <c:v>2.8144200000000001E-2</c:v>
                </c:pt>
                <c:pt idx="667">
                  <c:v>3.1380100000000001E-2</c:v>
                </c:pt>
                <c:pt idx="668">
                  <c:v>3.3085099999999999E-2</c:v>
                </c:pt>
                <c:pt idx="669">
                  <c:v>3.3359899999999998E-2</c:v>
                </c:pt>
                <c:pt idx="670">
                  <c:v>3.2328999999999997E-2</c:v>
                </c:pt>
                <c:pt idx="671">
                  <c:v>3.0411600000000052E-2</c:v>
                </c:pt>
                <c:pt idx="672">
                  <c:v>2.8299700000000001E-2</c:v>
                </c:pt>
                <c:pt idx="673">
                  <c:v>2.6773700000000292E-2</c:v>
                </c:pt>
                <c:pt idx="674">
                  <c:v>2.6327099999999989E-2</c:v>
                </c:pt>
                <c:pt idx="675">
                  <c:v>2.6509200000000052E-2</c:v>
                </c:pt>
                <c:pt idx="676">
                  <c:v>2.6296799999999999E-2</c:v>
                </c:pt>
                <c:pt idx="677">
                  <c:v>2.5407100000000498E-2</c:v>
                </c:pt>
                <c:pt idx="678">
                  <c:v>2.4234200000000011E-2</c:v>
                </c:pt>
                <c:pt idx="679">
                  <c:v>2.2868000000000006E-2</c:v>
                </c:pt>
                <c:pt idx="680">
                  <c:v>2.0888799999999999E-2</c:v>
                </c:pt>
                <c:pt idx="681">
                  <c:v>1.7781300000000003E-2</c:v>
                </c:pt>
                <c:pt idx="682">
                  <c:v>1.3585500000000271E-2</c:v>
                </c:pt>
                <c:pt idx="683">
                  <c:v>9.0538500000000247E-3</c:v>
                </c:pt>
                <c:pt idx="684">
                  <c:v>4.9181199999999998E-3</c:v>
                </c:pt>
                <c:pt idx="685">
                  <c:v>1.42012E-3</c:v>
                </c:pt>
                <c:pt idx="686">
                  <c:v>-1.6273200000000041E-3</c:v>
                </c:pt>
                <c:pt idx="687">
                  <c:v>-4.9879500000000014E-3</c:v>
                </c:pt>
                <c:pt idx="688">
                  <c:v>-9.4226000000001246E-3</c:v>
                </c:pt>
                <c:pt idx="689">
                  <c:v>-1.4759599999999999E-2</c:v>
                </c:pt>
                <c:pt idx="690">
                  <c:v>-2.0188299999999989E-2</c:v>
                </c:pt>
                <c:pt idx="691">
                  <c:v>-2.4899899999999999E-2</c:v>
                </c:pt>
                <c:pt idx="692">
                  <c:v>-2.8485400000000001E-2</c:v>
                </c:pt>
                <c:pt idx="693">
                  <c:v>-3.1055200000000588E-2</c:v>
                </c:pt>
                <c:pt idx="694">
                  <c:v>-3.2702099999999998E-2</c:v>
                </c:pt>
                <c:pt idx="695">
                  <c:v>-3.3103100000000003E-2</c:v>
                </c:pt>
                <c:pt idx="696">
                  <c:v>-3.1869399999999999E-2</c:v>
                </c:pt>
                <c:pt idx="697">
                  <c:v>-2.91147E-2</c:v>
                </c:pt>
                <c:pt idx="698">
                  <c:v>-2.54973000000005E-2</c:v>
                </c:pt>
                <c:pt idx="699">
                  <c:v>-2.1633600000000596E-2</c:v>
                </c:pt>
                <c:pt idx="700">
                  <c:v>-1.7733599999999999E-2</c:v>
                </c:pt>
                <c:pt idx="701">
                  <c:v>-1.3810500000000246E-2</c:v>
                </c:pt>
                <c:pt idx="702">
                  <c:v>-9.9230600000000026E-3</c:v>
                </c:pt>
              </c:numCache>
            </c:numRef>
          </c:yVal>
          <c:smooth val="1"/>
        </c:ser>
        <c:axId val="46912640"/>
        <c:axId val="46914560"/>
      </c:scatterChart>
      <c:valAx>
        <c:axId val="46912640"/>
        <c:scaling>
          <c:orientation val="minMax"/>
        </c:scaling>
        <c:axPos val="b"/>
        <c:title>
          <c:tx>
            <c:rich>
              <a:bodyPr/>
              <a:lstStyle/>
              <a:p>
                <a:pPr>
                  <a:defRPr lang="en-IE"/>
                </a:pPr>
                <a:r>
                  <a:rPr lang="en-IE" dirty="0" smtClean="0"/>
                  <a:t>TIME IN SECOND</a:t>
                </a:r>
                <a:endParaRPr lang="en-IE" dirty="0"/>
              </a:p>
            </c:rich>
          </c:tx>
        </c:title>
        <c:numFmt formatCode="General" sourceLinked="1"/>
        <c:tickLblPos val="nextTo"/>
        <c:txPr>
          <a:bodyPr rot="0" vert="horz"/>
          <a:lstStyle/>
          <a:p>
            <a:pPr>
              <a:defRPr lang="en-IE" sz="1000" b="0" i="0" u="none" strike="noStrike" baseline="0">
                <a:solidFill>
                  <a:srgbClr val="000000"/>
                </a:solidFill>
                <a:latin typeface="Calibri"/>
                <a:ea typeface="Calibri"/>
                <a:cs typeface="Calibri"/>
              </a:defRPr>
            </a:pPr>
            <a:endParaRPr lang="en-US"/>
          </a:p>
        </c:txPr>
        <c:crossAx val="46914560"/>
        <c:crosses val="autoZero"/>
        <c:crossBetween val="midCat"/>
      </c:valAx>
      <c:valAx>
        <c:axId val="46914560"/>
        <c:scaling>
          <c:orientation val="minMax"/>
        </c:scaling>
        <c:axPos val="l"/>
        <c:majorGridlines/>
        <c:title>
          <c:tx>
            <c:rich>
              <a:bodyPr rot="-5400000" vert="horz"/>
              <a:lstStyle/>
              <a:p>
                <a:pPr>
                  <a:defRPr lang="en-IE"/>
                </a:pPr>
                <a:r>
                  <a:rPr lang="en-IE" b="0" dirty="0" smtClean="0"/>
                  <a:t>AMPLITUDE IN VOLTS</a:t>
                </a:r>
                <a:endParaRPr lang="en-IE" b="0" dirty="0"/>
              </a:p>
            </c:rich>
          </c:tx>
        </c:title>
        <c:numFmt formatCode="General" sourceLinked="1"/>
        <c:tickLblPos val="nextTo"/>
        <c:txPr>
          <a:bodyPr/>
          <a:lstStyle/>
          <a:p>
            <a:pPr>
              <a:defRPr lang="en-IE"/>
            </a:pPr>
            <a:endParaRPr lang="en-US"/>
          </a:p>
        </c:txPr>
        <c:crossAx val="46912640"/>
        <c:crosses val="autoZero"/>
        <c:crossBetween val="midCat"/>
      </c:valAx>
      <c:spPr>
        <a:solidFill>
          <a:schemeClr val="bg1"/>
        </a:solidFill>
      </c:spPr>
    </c:plotArea>
    <c:legend>
      <c:legendPos val="r"/>
      <c:txPr>
        <a:bodyPr/>
        <a:lstStyle/>
        <a:p>
          <a:pPr>
            <a:defRPr lang="en-IE"/>
          </a:pPr>
          <a:endParaRPr lang="en-US"/>
        </a:p>
      </c:txPr>
    </c:legend>
    <c:plotVisOnly val="1"/>
    <c:dispBlanksAs val="gap"/>
  </c:chart>
  <c:spPr>
    <a:ln>
      <a:solidFill>
        <a:srgbClr val="002060"/>
      </a:solidFill>
    </a:ln>
  </c:spPr>
  <c:externalData r:id="rId1"/>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61F4D1E-0BFF-4567-8AED-99D786482305}"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CDD8DCE4-7257-4796-8A8B-B6709B89934F}">
      <dgm:prSet phldrT="[Text]"/>
      <dgm:spPr>
        <a:solidFill>
          <a:srgbClr val="0070C0"/>
        </a:solidFill>
      </dgm:spPr>
      <dgm:t>
        <a:bodyPr/>
        <a:lstStyle/>
        <a:p>
          <a:r>
            <a:rPr lang="en-US" dirty="0" smtClean="0"/>
            <a:t>Designing</a:t>
          </a:r>
          <a:endParaRPr lang="en-US" dirty="0"/>
        </a:p>
      </dgm:t>
    </dgm:pt>
    <dgm:pt modelId="{F4244C24-5A50-469B-B92A-44D56EEC544C}" type="parTrans" cxnId="{7F8E5F11-7057-4F26-9E19-F95E0A342977}">
      <dgm:prSet/>
      <dgm:spPr/>
      <dgm:t>
        <a:bodyPr/>
        <a:lstStyle/>
        <a:p>
          <a:endParaRPr lang="en-US"/>
        </a:p>
      </dgm:t>
    </dgm:pt>
    <dgm:pt modelId="{06B408AF-3490-4854-A80C-4DB407312563}" type="sibTrans" cxnId="{7F8E5F11-7057-4F26-9E19-F95E0A342977}">
      <dgm:prSet/>
      <dgm:spPr/>
      <dgm:t>
        <a:bodyPr/>
        <a:lstStyle/>
        <a:p>
          <a:endParaRPr lang="en-US"/>
        </a:p>
      </dgm:t>
    </dgm:pt>
    <dgm:pt modelId="{A4290D78-D0F3-4552-BDB7-B703CAE44AB9}">
      <dgm:prSet phldrT="[Text]" custT="1"/>
      <dgm:spPr>
        <a:ln>
          <a:solidFill>
            <a:srgbClr val="0070C0"/>
          </a:solidFill>
        </a:ln>
      </dgm:spPr>
      <dgm:t>
        <a:bodyPr/>
        <a:lstStyle/>
        <a:p>
          <a:r>
            <a:rPr lang="en-US" sz="2000" dirty="0" smtClean="0">
              <a:latin typeface="Times New Roman" pitchFamily="18" charset="0"/>
              <a:ea typeface="Calibri"/>
              <a:cs typeface="Times New Roman" pitchFamily="18" charset="0"/>
            </a:rPr>
            <a:t>Designing of some </a:t>
          </a:r>
          <a:r>
            <a:rPr lang="en-US" sz="2000" dirty="0" err="1" smtClean="0">
              <a:latin typeface="Times New Roman" pitchFamily="18" charset="0"/>
              <a:ea typeface="Calibri"/>
              <a:cs typeface="Times New Roman" pitchFamily="18" charset="0"/>
            </a:rPr>
            <a:t>Cinnamic</a:t>
          </a:r>
          <a:r>
            <a:rPr lang="en-US" sz="2000" dirty="0" smtClean="0">
              <a:latin typeface="Times New Roman" pitchFamily="18" charset="0"/>
              <a:ea typeface="Calibri"/>
              <a:cs typeface="Times New Roman" pitchFamily="18" charset="0"/>
            </a:rPr>
            <a:t> acid based amino acid analogs</a:t>
          </a:r>
          <a:endParaRPr lang="en-US" sz="2000" dirty="0"/>
        </a:p>
      </dgm:t>
    </dgm:pt>
    <dgm:pt modelId="{07BE047D-BC2B-40C9-8538-4D5DA42C84C5}" type="parTrans" cxnId="{C4E3667E-F9EE-4113-B3E2-C1140E00C69B}">
      <dgm:prSet/>
      <dgm:spPr/>
      <dgm:t>
        <a:bodyPr/>
        <a:lstStyle/>
        <a:p>
          <a:endParaRPr lang="en-US"/>
        </a:p>
      </dgm:t>
    </dgm:pt>
    <dgm:pt modelId="{A45442DB-621D-474F-A4AE-9A886FE06715}" type="sibTrans" cxnId="{C4E3667E-F9EE-4113-B3E2-C1140E00C69B}">
      <dgm:prSet/>
      <dgm:spPr/>
      <dgm:t>
        <a:bodyPr/>
        <a:lstStyle/>
        <a:p>
          <a:endParaRPr lang="en-US"/>
        </a:p>
      </dgm:t>
    </dgm:pt>
    <dgm:pt modelId="{570456E9-AA13-419C-9AD7-1E570EC3304B}">
      <dgm:prSet phldrT="[Text]" custT="1"/>
      <dgm:spPr>
        <a:ln>
          <a:solidFill>
            <a:srgbClr val="0070C0"/>
          </a:solidFill>
        </a:ln>
      </dgm:spPr>
      <dgm:t>
        <a:bodyPr/>
        <a:lstStyle/>
        <a:p>
          <a:r>
            <a:rPr lang="en-US" sz="2000" dirty="0" smtClean="0">
              <a:latin typeface="Times New Roman" pitchFamily="18" charset="0"/>
              <a:ea typeface="Calibri"/>
              <a:cs typeface="Times New Roman" pitchFamily="18" charset="0"/>
            </a:rPr>
            <a:t>Docking of modeled analogs with the receptors(AMPK,PPAR-</a:t>
          </a:r>
          <a:r>
            <a:rPr lang="el-GR" sz="2000" dirty="0" smtClean="0">
              <a:latin typeface="Times New Roman" pitchFamily="18" charset="0"/>
              <a:ea typeface="Calibri"/>
              <a:cs typeface="Times New Roman" pitchFamily="18" charset="0"/>
            </a:rPr>
            <a:t>α</a:t>
          </a:r>
          <a:r>
            <a:rPr lang="en-US" sz="2000" dirty="0" smtClean="0">
              <a:latin typeface="Times New Roman" pitchFamily="18" charset="0"/>
              <a:ea typeface="Calibri"/>
              <a:cs typeface="Times New Roman" pitchFamily="18" charset="0"/>
            </a:rPr>
            <a:t>,PPAR-</a:t>
          </a:r>
          <a:r>
            <a:rPr lang="el-GR" sz="2000" dirty="0" smtClean="0">
              <a:latin typeface="Times New Roman" pitchFamily="18" charset="0"/>
              <a:ea typeface="Calibri"/>
              <a:cs typeface="Times New Roman" pitchFamily="18" charset="0"/>
            </a:rPr>
            <a:t>γ</a:t>
          </a:r>
          <a:r>
            <a:rPr lang="en-US" sz="2000" dirty="0" smtClean="0">
              <a:latin typeface="Times New Roman" pitchFamily="18" charset="0"/>
              <a:ea typeface="Calibri"/>
              <a:cs typeface="Times New Roman" pitchFamily="18" charset="0"/>
            </a:rPr>
            <a:t> AND PPAR-</a:t>
          </a:r>
          <a:r>
            <a:rPr lang="el-GR" sz="2000" dirty="0" smtClean="0">
              <a:latin typeface="Times New Roman" pitchFamily="18" charset="0"/>
              <a:ea typeface="Calibri"/>
              <a:cs typeface="Times New Roman" pitchFamily="18" charset="0"/>
            </a:rPr>
            <a:t>δ</a:t>
          </a:r>
          <a:r>
            <a:rPr lang="en-US" sz="2000" dirty="0" smtClean="0">
              <a:latin typeface="Times New Roman" pitchFamily="18" charset="0"/>
              <a:ea typeface="Calibri"/>
              <a:cs typeface="Times New Roman" pitchFamily="18" charset="0"/>
            </a:rPr>
            <a:t>) by using software- Glide (version: 5.0)</a:t>
          </a:r>
          <a:endParaRPr lang="en-US" sz="2000" dirty="0"/>
        </a:p>
      </dgm:t>
    </dgm:pt>
    <dgm:pt modelId="{8425F136-CDE0-4CF2-BC4D-C171F3BBE9DD}" type="parTrans" cxnId="{8634E9BB-F4D4-461A-BD6D-ED09CE255E05}">
      <dgm:prSet/>
      <dgm:spPr/>
      <dgm:t>
        <a:bodyPr/>
        <a:lstStyle/>
        <a:p>
          <a:endParaRPr lang="en-US"/>
        </a:p>
      </dgm:t>
    </dgm:pt>
    <dgm:pt modelId="{7DE1C99A-FA64-473F-8410-BB012020C4E0}" type="sibTrans" cxnId="{8634E9BB-F4D4-461A-BD6D-ED09CE255E05}">
      <dgm:prSet/>
      <dgm:spPr/>
      <dgm:t>
        <a:bodyPr/>
        <a:lstStyle/>
        <a:p>
          <a:endParaRPr lang="en-US"/>
        </a:p>
      </dgm:t>
    </dgm:pt>
    <dgm:pt modelId="{818B4A13-4446-44A8-8754-596AA9241CEB}">
      <dgm:prSet phldrT="[Text]"/>
      <dgm:spPr>
        <a:solidFill>
          <a:srgbClr val="0070C0"/>
        </a:solidFill>
      </dgm:spPr>
      <dgm:t>
        <a:bodyPr/>
        <a:lstStyle/>
        <a:p>
          <a:r>
            <a:rPr lang="en-US" dirty="0" smtClean="0"/>
            <a:t>Synthesis</a:t>
          </a:r>
          <a:endParaRPr lang="en-US" dirty="0"/>
        </a:p>
      </dgm:t>
    </dgm:pt>
    <dgm:pt modelId="{CA60E234-8A79-4E07-B9F3-548E78C3F59C}" type="parTrans" cxnId="{B0389CB1-FEE9-4E8D-AED7-CE3DDF30A124}">
      <dgm:prSet/>
      <dgm:spPr/>
      <dgm:t>
        <a:bodyPr/>
        <a:lstStyle/>
        <a:p>
          <a:endParaRPr lang="en-US"/>
        </a:p>
      </dgm:t>
    </dgm:pt>
    <dgm:pt modelId="{333DF4B8-3E44-4A39-A38D-D958B3364968}" type="sibTrans" cxnId="{B0389CB1-FEE9-4E8D-AED7-CE3DDF30A124}">
      <dgm:prSet/>
      <dgm:spPr/>
      <dgm:t>
        <a:bodyPr/>
        <a:lstStyle/>
        <a:p>
          <a:endParaRPr lang="en-US"/>
        </a:p>
      </dgm:t>
    </dgm:pt>
    <dgm:pt modelId="{385C23B5-3E93-4937-A5F2-64E5817DDD43}">
      <dgm:prSet phldrT="[Text]" custT="1"/>
      <dgm:spPr>
        <a:ln>
          <a:solidFill>
            <a:srgbClr val="0070C0"/>
          </a:solidFill>
        </a:ln>
      </dgm:spPr>
      <dgm:t>
        <a:bodyPr/>
        <a:lstStyle/>
        <a:p>
          <a:r>
            <a:rPr lang="en-US" sz="2000" dirty="0" smtClean="0">
              <a:latin typeface="Times New Roman" pitchFamily="18" charset="0"/>
              <a:ea typeface="Calibri"/>
              <a:cs typeface="Times New Roman" pitchFamily="18" charset="0"/>
            </a:rPr>
            <a:t>Synthesis of selected </a:t>
          </a:r>
          <a:r>
            <a:rPr lang="en-US" sz="2000" dirty="0" err="1" smtClean="0">
              <a:latin typeface="Times New Roman" pitchFamily="18" charset="0"/>
              <a:ea typeface="Calibri"/>
              <a:cs typeface="Times New Roman" pitchFamily="18" charset="0"/>
            </a:rPr>
            <a:t>Cinnamic</a:t>
          </a:r>
          <a:r>
            <a:rPr lang="en-US" sz="2000" dirty="0" smtClean="0">
              <a:latin typeface="Times New Roman" pitchFamily="18" charset="0"/>
              <a:ea typeface="Calibri"/>
              <a:cs typeface="Times New Roman" pitchFamily="18" charset="0"/>
            </a:rPr>
            <a:t> acid analogs.</a:t>
          </a:r>
          <a:endParaRPr lang="en-US" sz="2000" dirty="0"/>
        </a:p>
      </dgm:t>
    </dgm:pt>
    <dgm:pt modelId="{012FF543-A5D9-446A-B157-1AC77599E9A5}" type="parTrans" cxnId="{C39CA5A8-5922-4EEA-A1FA-869CAD76CCED}">
      <dgm:prSet/>
      <dgm:spPr/>
      <dgm:t>
        <a:bodyPr/>
        <a:lstStyle/>
        <a:p>
          <a:endParaRPr lang="en-US"/>
        </a:p>
      </dgm:t>
    </dgm:pt>
    <dgm:pt modelId="{062EE89B-EA8E-4C2F-AF04-259D9FA195F3}" type="sibTrans" cxnId="{C39CA5A8-5922-4EEA-A1FA-869CAD76CCED}">
      <dgm:prSet/>
      <dgm:spPr/>
      <dgm:t>
        <a:bodyPr/>
        <a:lstStyle/>
        <a:p>
          <a:endParaRPr lang="en-US"/>
        </a:p>
      </dgm:t>
    </dgm:pt>
    <dgm:pt modelId="{4EDADA05-F444-44D4-B716-FFBA6AA7B5B2}">
      <dgm:prSet phldrT="[Text]" custT="1"/>
      <dgm:spPr>
        <a:ln>
          <a:solidFill>
            <a:srgbClr val="0070C0"/>
          </a:solidFill>
        </a:ln>
      </dgm:spPr>
      <dgm:t>
        <a:bodyPr/>
        <a:lstStyle/>
        <a:p>
          <a:r>
            <a:rPr lang="en-US" sz="2000" dirty="0" smtClean="0">
              <a:latin typeface="Times New Roman" pitchFamily="18" charset="0"/>
              <a:ea typeface="Calibri"/>
              <a:cs typeface="Times New Roman" pitchFamily="18" charset="0"/>
            </a:rPr>
            <a:t>Characterization of the synthesized compounds      </a:t>
          </a:r>
          <a:r>
            <a:rPr lang="en-US" sz="2000" dirty="0" err="1" smtClean="0">
              <a:latin typeface="Times New Roman" pitchFamily="18" charset="0"/>
              <a:ea typeface="Calibri"/>
              <a:cs typeface="Times New Roman" pitchFamily="18" charset="0"/>
            </a:rPr>
            <a:t>i</a:t>
          </a:r>
          <a:r>
            <a:rPr lang="en-US" sz="2000" dirty="0" smtClean="0">
              <a:latin typeface="Times New Roman" pitchFamily="18" charset="0"/>
              <a:ea typeface="Calibri"/>
              <a:cs typeface="Times New Roman" pitchFamily="18" charset="0"/>
            </a:rPr>
            <a:t>)Physicochemical characterization (M.P,  </a:t>
          </a:r>
          <a:r>
            <a:rPr lang="en-US" sz="2000" dirty="0" err="1" smtClean="0">
              <a:latin typeface="Times New Roman" pitchFamily="18" charset="0"/>
              <a:ea typeface="Calibri"/>
              <a:cs typeface="Times New Roman" pitchFamily="18" charset="0"/>
            </a:rPr>
            <a:t>R</a:t>
          </a:r>
          <a:r>
            <a:rPr lang="en-US" sz="2000" baseline="-25000" dirty="0" err="1" smtClean="0">
              <a:latin typeface="Times New Roman" pitchFamily="18" charset="0"/>
              <a:ea typeface="Calibri"/>
              <a:cs typeface="Times New Roman" pitchFamily="18" charset="0"/>
            </a:rPr>
            <a:t>f</a:t>
          </a:r>
          <a:r>
            <a:rPr lang="en-US" sz="2000" dirty="0" smtClean="0">
              <a:latin typeface="Times New Roman" pitchFamily="18" charset="0"/>
              <a:ea typeface="Calibri"/>
              <a:cs typeface="Times New Roman" pitchFamily="18" charset="0"/>
            </a:rPr>
            <a:t> value              ii)Spectral analysis (FT-IR, NMR and Mass).                                          </a:t>
          </a:r>
          <a:endParaRPr lang="en-US" sz="2000" dirty="0"/>
        </a:p>
      </dgm:t>
    </dgm:pt>
    <dgm:pt modelId="{5B2A2271-9D63-4BB8-86F0-AC021CAB0CDE}" type="parTrans" cxnId="{C6C7A9C8-7AEE-490E-9B84-D62ADA74AFDE}">
      <dgm:prSet/>
      <dgm:spPr/>
      <dgm:t>
        <a:bodyPr/>
        <a:lstStyle/>
        <a:p>
          <a:endParaRPr lang="en-US"/>
        </a:p>
      </dgm:t>
    </dgm:pt>
    <dgm:pt modelId="{632E4F59-C98C-4540-9AAD-2F5126F4A0C4}" type="sibTrans" cxnId="{C6C7A9C8-7AEE-490E-9B84-D62ADA74AFDE}">
      <dgm:prSet/>
      <dgm:spPr/>
      <dgm:t>
        <a:bodyPr/>
        <a:lstStyle/>
        <a:p>
          <a:endParaRPr lang="en-US"/>
        </a:p>
      </dgm:t>
    </dgm:pt>
    <dgm:pt modelId="{A18B49E5-0F9D-4011-84DC-33EFA225B460}">
      <dgm:prSet phldrT="[Text]"/>
      <dgm:spPr>
        <a:solidFill>
          <a:srgbClr val="0070C0"/>
        </a:solidFill>
      </dgm:spPr>
      <dgm:t>
        <a:bodyPr/>
        <a:lstStyle/>
        <a:p>
          <a:r>
            <a:rPr lang="en-US" dirty="0" smtClean="0"/>
            <a:t>Biological activity</a:t>
          </a:r>
          <a:endParaRPr lang="en-US" dirty="0"/>
        </a:p>
      </dgm:t>
    </dgm:pt>
    <dgm:pt modelId="{F5F3623D-1D0D-4870-8DCB-6C2C37558F59}" type="parTrans" cxnId="{2FB3003A-A8E9-46B6-9222-82A7888A8C5E}">
      <dgm:prSet/>
      <dgm:spPr/>
      <dgm:t>
        <a:bodyPr/>
        <a:lstStyle/>
        <a:p>
          <a:endParaRPr lang="en-US"/>
        </a:p>
      </dgm:t>
    </dgm:pt>
    <dgm:pt modelId="{D3BE7581-4F72-48E2-A689-4389960B8EAF}" type="sibTrans" cxnId="{2FB3003A-A8E9-46B6-9222-82A7888A8C5E}">
      <dgm:prSet/>
      <dgm:spPr/>
      <dgm:t>
        <a:bodyPr/>
        <a:lstStyle/>
        <a:p>
          <a:endParaRPr lang="en-US"/>
        </a:p>
      </dgm:t>
    </dgm:pt>
    <dgm:pt modelId="{8CC9448C-E67C-4F2F-9454-720A4AF174EF}">
      <dgm:prSet phldrT="[Text]" custT="1"/>
      <dgm:spPr>
        <a:ln>
          <a:solidFill>
            <a:srgbClr val="0070C0"/>
          </a:solidFill>
        </a:ln>
      </dgm:spPr>
      <dgm:t>
        <a:bodyPr/>
        <a:lstStyle/>
        <a:p>
          <a:r>
            <a:rPr lang="en-US" sz="2000" dirty="0" smtClean="0">
              <a:latin typeface="Times New Roman" pitchFamily="18" charset="0"/>
              <a:ea typeface="Calibri"/>
              <a:cs typeface="Times New Roman" pitchFamily="18" charset="0"/>
            </a:rPr>
            <a:t>Pharmacological screening</a:t>
          </a:r>
          <a:endParaRPr lang="en-US" sz="2000" dirty="0"/>
        </a:p>
      </dgm:t>
    </dgm:pt>
    <dgm:pt modelId="{CE8929A8-8789-42D1-9CCD-C74260CE5EFD}" type="parTrans" cxnId="{3C85177B-05AD-4FFD-A00E-BAEEE06569D2}">
      <dgm:prSet/>
      <dgm:spPr/>
      <dgm:t>
        <a:bodyPr/>
        <a:lstStyle/>
        <a:p>
          <a:endParaRPr lang="en-US"/>
        </a:p>
      </dgm:t>
    </dgm:pt>
    <dgm:pt modelId="{F3736169-DE69-41F7-A1C9-DACB83BDAE18}" type="sibTrans" cxnId="{3C85177B-05AD-4FFD-A00E-BAEEE06569D2}">
      <dgm:prSet/>
      <dgm:spPr/>
      <dgm:t>
        <a:bodyPr/>
        <a:lstStyle/>
        <a:p>
          <a:endParaRPr lang="en-US"/>
        </a:p>
      </dgm:t>
    </dgm:pt>
    <dgm:pt modelId="{D4491054-C268-46A8-B7D2-02B4D2FDE67A}">
      <dgm:prSet custT="1"/>
      <dgm:spPr>
        <a:ln>
          <a:solidFill>
            <a:srgbClr val="0070C0"/>
          </a:solidFill>
        </a:ln>
      </dgm:spPr>
      <dgm:t>
        <a:bodyPr/>
        <a:lstStyle/>
        <a:p>
          <a:r>
            <a:rPr lang="en-US" sz="2000" dirty="0" err="1" smtClean="0">
              <a:latin typeface="Times New Roman" pitchFamily="18" charset="0"/>
              <a:ea typeface="Calibri"/>
              <a:cs typeface="Times New Roman" pitchFamily="18" charset="0"/>
            </a:rPr>
            <a:t>Antidiabetic</a:t>
          </a:r>
          <a:r>
            <a:rPr lang="en-US" sz="2000" dirty="0" smtClean="0">
              <a:latin typeface="Times New Roman" pitchFamily="18" charset="0"/>
              <a:ea typeface="Calibri"/>
              <a:cs typeface="Times New Roman" pitchFamily="18" charset="0"/>
            </a:rPr>
            <a:t> activity. ( </a:t>
          </a:r>
          <a:r>
            <a:rPr lang="en-US" sz="2000" dirty="0" err="1" smtClean="0">
              <a:latin typeface="Times New Roman" pitchFamily="18" charset="0"/>
              <a:ea typeface="Calibri"/>
              <a:cs typeface="Times New Roman" pitchFamily="18" charset="0"/>
            </a:rPr>
            <a:t>Alloxan</a:t>
          </a:r>
          <a:r>
            <a:rPr lang="en-US" sz="2000" dirty="0" smtClean="0">
              <a:latin typeface="Times New Roman" pitchFamily="18" charset="0"/>
              <a:ea typeface="Calibri"/>
              <a:cs typeface="Times New Roman" pitchFamily="18" charset="0"/>
            </a:rPr>
            <a:t> induced Diabetic in Rats)</a:t>
          </a:r>
          <a:endParaRPr lang="en-IE" sz="2000" dirty="0">
            <a:latin typeface="Times New Roman" pitchFamily="18" charset="0"/>
            <a:ea typeface="Calibri"/>
            <a:cs typeface="Times New Roman" pitchFamily="18" charset="0"/>
          </a:endParaRPr>
        </a:p>
      </dgm:t>
    </dgm:pt>
    <dgm:pt modelId="{7615ABB0-517C-48E6-8B0B-716823902594}" type="parTrans" cxnId="{3EB9198F-BF4E-4F07-A8A5-BF05A9BEC596}">
      <dgm:prSet/>
      <dgm:spPr/>
      <dgm:t>
        <a:bodyPr/>
        <a:lstStyle/>
        <a:p>
          <a:endParaRPr lang="en-US"/>
        </a:p>
      </dgm:t>
    </dgm:pt>
    <dgm:pt modelId="{733AE167-9DC4-446C-80E5-F70A3016FF8C}" type="sibTrans" cxnId="{3EB9198F-BF4E-4F07-A8A5-BF05A9BEC596}">
      <dgm:prSet/>
      <dgm:spPr/>
      <dgm:t>
        <a:bodyPr/>
        <a:lstStyle/>
        <a:p>
          <a:endParaRPr lang="en-US"/>
        </a:p>
      </dgm:t>
    </dgm:pt>
    <dgm:pt modelId="{AB4DF7F3-995F-43FC-8DC6-2310DC0F88A7}">
      <dgm:prSet custT="1"/>
      <dgm:spPr>
        <a:ln>
          <a:solidFill>
            <a:srgbClr val="0070C0"/>
          </a:solidFill>
        </a:ln>
      </dgm:spPr>
      <dgm:t>
        <a:bodyPr/>
        <a:lstStyle/>
        <a:p>
          <a:r>
            <a:rPr lang="en-US" sz="2000" dirty="0" smtClean="0">
              <a:latin typeface="Times New Roman" pitchFamily="18" charset="0"/>
              <a:ea typeface="Calibri"/>
              <a:cs typeface="Times New Roman" pitchFamily="18" charset="0"/>
            </a:rPr>
            <a:t>Diabetic </a:t>
          </a:r>
          <a:r>
            <a:rPr lang="en-US" sz="2000" dirty="0" err="1" smtClean="0">
              <a:latin typeface="Times New Roman" pitchFamily="18" charset="0"/>
              <a:ea typeface="Calibri"/>
              <a:cs typeface="Times New Roman" pitchFamily="18" charset="0"/>
            </a:rPr>
            <a:t>Cardiomyopathy</a:t>
          </a:r>
          <a:r>
            <a:rPr lang="en-US" sz="2000" dirty="0" smtClean="0">
              <a:latin typeface="Times New Roman" pitchFamily="18" charset="0"/>
              <a:ea typeface="Calibri"/>
              <a:cs typeface="Times New Roman" pitchFamily="18" charset="0"/>
            </a:rPr>
            <a:t> activity. ( Electrocardiogram using </a:t>
          </a:r>
          <a:r>
            <a:rPr lang="en-US" sz="2000" dirty="0" err="1" smtClean="0">
              <a:latin typeface="Times New Roman" pitchFamily="18" charset="0"/>
              <a:ea typeface="Calibri"/>
              <a:cs typeface="Times New Roman" pitchFamily="18" charset="0"/>
            </a:rPr>
            <a:t>Biopac</a:t>
          </a:r>
          <a:r>
            <a:rPr lang="en-US" sz="2000" dirty="0" smtClean="0">
              <a:latin typeface="Times New Roman" pitchFamily="18" charset="0"/>
              <a:ea typeface="Calibri"/>
              <a:cs typeface="Times New Roman" pitchFamily="18" charset="0"/>
            </a:rPr>
            <a:t> student Lab Pro)</a:t>
          </a:r>
          <a:endParaRPr lang="en-IE" sz="2000" dirty="0">
            <a:latin typeface="Times New Roman" pitchFamily="18" charset="0"/>
            <a:ea typeface="Calibri"/>
            <a:cs typeface="Times New Roman" pitchFamily="18" charset="0"/>
          </a:endParaRPr>
        </a:p>
      </dgm:t>
    </dgm:pt>
    <dgm:pt modelId="{8722B9A1-660D-4226-A9FE-9075060C1CFC}" type="parTrans" cxnId="{1B0F0597-6487-4719-BF4A-19FEC040BE1F}">
      <dgm:prSet/>
      <dgm:spPr/>
      <dgm:t>
        <a:bodyPr/>
        <a:lstStyle/>
        <a:p>
          <a:endParaRPr lang="en-US"/>
        </a:p>
      </dgm:t>
    </dgm:pt>
    <dgm:pt modelId="{4435C757-8B69-4DF3-85DA-634D8E440F45}" type="sibTrans" cxnId="{1B0F0597-6487-4719-BF4A-19FEC040BE1F}">
      <dgm:prSet/>
      <dgm:spPr/>
      <dgm:t>
        <a:bodyPr/>
        <a:lstStyle/>
        <a:p>
          <a:endParaRPr lang="en-US"/>
        </a:p>
      </dgm:t>
    </dgm:pt>
    <dgm:pt modelId="{EE4C8D2C-78DE-4F95-9F66-1B1F2558C3E2}" type="pres">
      <dgm:prSet presAssocID="{261F4D1E-0BFF-4567-8AED-99D786482305}" presName="linearFlow" presStyleCnt="0">
        <dgm:presLayoutVars>
          <dgm:dir/>
          <dgm:animLvl val="lvl"/>
          <dgm:resizeHandles val="exact"/>
        </dgm:presLayoutVars>
      </dgm:prSet>
      <dgm:spPr/>
      <dgm:t>
        <a:bodyPr/>
        <a:lstStyle/>
        <a:p>
          <a:endParaRPr lang="en-US"/>
        </a:p>
      </dgm:t>
    </dgm:pt>
    <dgm:pt modelId="{D9032EBF-567E-46A6-AF97-9A55BE865D65}" type="pres">
      <dgm:prSet presAssocID="{CDD8DCE4-7257-4796-8A8B-B6709B89934F}" presName="composite" presStyleCnt="0"/>
      <dgm:spPr/>
    </dgm:pt>
    <dgm:pt modelId="{FFE1268D-9211-4395-A345-17016F342201}" type="pres">
      <dgm:prSet presAssocID="{CDD8DCE4-7257-4796-8A8B-B6709B89934F}" presName="parentText" presStyleLbl="alignNode1" presStyleIdx="0" presStyleCnt="3" custScaleY="133289" custLinFactNeighborX="1169" custLinFactNeighborY="-2333">
        <dgm:presLayoutVars>
          <dgm:chMax val="1"/>
          <dgm:bulletEnabled val="1"/>
        </dgm:presLayoutVars>
      </dgm:prSet>
      <dgm:spPr/>
      <dgm:t>
        <a:bodyPr/>
        <a:lstStyle/>
        <a:p>
          <a:endParaRPr lang="en-US"/>
        </a:p>
      </dgm:t>
    </dgm:pt>
    <dgm:pt modelId="{4A908FE8-4D1C-49AB-9574-55803C2C45C0}" type="pres">
      <dgm:prSet presAssocID="{CDD8DCE4-7257-4796-8A8B-B6709B89934F}" presName="descendantText" presStyleLbl="alignAcc1" presStyleIdx="0" presStyleCnt="3" custScaleY="166885">
        <dgm:presLayoutVars>
          <dgm:bulletEnabled val="1"/>
        </dgm:presLayoutVars>
      </dgm:prSet>
      <dgm:spPr/>
      <dgm:t>
        <a:bodyPr/>
        <a:lstStyle/>
        <a:p>
          <a:endParaRPr lang="en-US"/>
        </a:p>
      </dgm:t>
    </dgm:pt>
    <dgm:pt modelId="{5090F3A7-21ED-4D6E-9194-8FB5D7EF0AEF}" type="pres">
      <dgm:prSet presAssocID="{06B408AF-3490-4854-A80C-4DB407312563}" presName="sp" presStyleCnt="0"/>
      <dgm:spPr/>
    </dgm:pt>
    <dgm:pt modelId="{A7C0FD7E-A670-4147-B531-0953CCF13DD2}" type="pres">
      <dgm:prSet presAssocID="{818B4A13-4446-44A8-8754-596AA9241CEB}" presName="composite" presStyleCnt="0"/>
      <dgm:spPr/>
    </dgm:pt>
    <dgm:pt modelId="{3F6BF881-A0EF-4DEC-A8F8-6A69A62DD620}" type="pres">
      <dgm:prSet presAssocID="{818B4A13-4446-44A8-8754-596AA9241CEB}" presName="parentText" presStyleLbl="alignNode1" presStyleIdx="1" presStyleCnt="3" custScaleX="104675" custScaleY="120265" custLinFactNeighborX="1169" custLinFactNeighborY="-7270">
        <dgm:presLayoutVars>
          <dgm:chMax val="1"/>
          <dgm:bulletEnabled val="1"/>
        </dgm:presLayoutVars>
      </dgm:prSet>
      <dgm:spPr/>
      <dgm:t>
        <a:bodyPr/>
        <a:lstStyle/>
        <a:p>
          <a:endParaRPr lang="en-US"/>
        </a:p>
      </dgm:t>
    </dgm:pt>
    <dgm:pt modelId="{3EBD9378-D552-406A-968D-2B54A60532B3}" type="pres">
      <dgm:prSet presAssocID="{818B4A13-4446-44A8-8754-596AA9241CEB}" presName="descendantText" presStyleLbl="alignAcc1" presStyleIdx="1" presStyleCnt="3" custScaleY="153424">
        <dgm:presLayoutVars>
          <dgm:bulletEnabled val="1"/>
        </dgm:presLayoutVars>
      </dgm:prSet>
      <dgm:spPr/>
      <dgm:t>
        <a:bodyPr/>
        <a:lstStyle/>
        <a:p>
          <a:endParaRPr lang="en-US"/>
        </a:p>
      </dgm:t>
    </dgm:pt>
    <dgm:pt modelId="{873CE85B-A8B2-4CBA-9C60-946476E42B14}" type="pres">
      <dgm:prSet presAssocID="{333DF4B8-3E44-4A39-A38D-D958B3364968}" presName="sp" presStyleCnt="0"/>
      <dgm:spPr/>
    </dgm:pt>
    <dgm:pt modelId="{F128CC10-B75E-4A83-9935-8BBC2743124F}" type="pres">
      <dgm:prSet presAssocID="{A18B49E5-0F9D-4011-84DC-33EFA225B460}" presName="composite" presStyleCnt="0"/>
      <dgm:spPr/>
    </dgm:pt>
    <dgm:pt modelId="{E7C5F984-2140-4D6B-8BF6-71802B607DE3}" type="pres">
      <dgm:prSet presAssocID="{A18B49E5-0F9D-4011-84DC-33EFA225B460}" presName="parentText" presStyleLbl="alignNode1" presStyleIdx="2" presStyleCnt="3" custScaleX="103987" custScaleY="131569" custLinFactNeighborX="1169" custLinFactNeighborY="-6564">
        <dgm:presLayoutVars>
          <dgm:chMax val="1"/>
          <dgm:bulletEnabled val="1"/>
        </dgm:presLayoutVars>
      </dgm:prSet>
      <dgm:spPr/>
      <dgm:t>
        <a:bodyPr/>
        <a:lstStyle/>
        <a:p>
          <a:endParaRPr lang="en-US"/>
        </a:p>
      </dgm:t>
    </dgm:pt>
    <dgm:pt modelId="{F4ABF6E9-C950-43CE-BFE8-158EC8B6F6C4}" type="pres">
      <dgm:prSet presAssocID="{A18B49E5-0F9D-4011-84DC-33EFA225B460}" presName="descendantText" presStyleLbl="alignAcc1" presStyleIdx="2" presStyleCnt="3" custScaleY="209437">
        <dgm:presLayoutVars>
          <dgm:bulletEnabled val="1"/>
        </dgm:presLayoutVars>
      </dgm:prSet>
      <dgm:spPr/>
      <dgm:t>
        <a:bodyPr/>
        <a:lstStyle/>
        <a:p>
          <a:endParaRPr lang="en-US"/>
        </a:p>
      </dgm:t>
    </dgm:pt>
  </dgm:ptLst>
  <dgm:cxnLst>
    <dgm:cxn modelId="{3EB9198F-BF4E-4F07-A8A5-BF05A9BEC596}" srcId="{8CC9448C-E67C-4F2F-9454-720A4AF174EF}" destId="{D4491054-C268-46A8-B7D2-02B4D2FDE67A}" srcOrd="0" destOrd="0" parTransId="{7615ABB0-517C-48E6-8B0B-716823902594}" sibTransId="{733AE167-9DC4-446C-80E5-F70A3016FF8C}"/>
    <dgm:cxn modelId="{935618A6-A5B1-49A1-BB5C-FC3F77FD5ADD}" type="presOf" srcId="{818B4A13-4446-44A8-8754-596AA9241CEB}" destId="{3F6BF881-A0EF-4DEC-A8F8-6A69A62DD620}" srcOrd="0" destOrd="0" presId="urn:microsoft.com/office/officeart/2005/8/layout/chevron2"/>
    <dgm:cxn modelId="{1B0F0597-6487-4719-BF4A-19FEC040BE1F}" srcId="{8CC9448C-E67C-4F2F-9454-720A4AF174EF}" destId="{AB4DF7F3-995F-43FC-8DC6-2310DC0F88A7}" srcOrd="1" destOrd="0" parTransId="{8722B9A1-660D-4226-A9FE-9075060C1CFC}" sibTransId="{4435C757-8B69-4DF3-85DA-634D8E440F45}"/>
    <dgm:cxn modelId="{C4E3667E-F9EE-4113-B3E2-C1140E00C69B}" srcId="{CDD8DCE4-7257-4796-8A8B-B6709B89934F}" destId="{A4290D78-D0F3-4552-BDB7-B703CAE44AB9}" srcOrd="0" destOrd="0" parTransId="{07BE047D-BC2B-40C9-8538-4D5DA42C84C5}" sibTransId="{A45442DB-621D-474F-A4AE-9A886FE06715}"/>
    <dgm:cxn modelId="{983EF0A6-1DFA-46CC-96D1-FBE8ABEDA6A5}" type="presOf" srcId="{D4491054-C268-46A8-B7D2-02B4D2FDE67A}" destId="{F4ABF6E9-C950-43CE-BFE8-158EC8B6F6C4}" srcOrd="0" destOrd="1" presId="urn:microsoft.com/office/officeart/2005/8/layout/chevron2"/>
    <dgm:cxn modelId="{2899B0B5-3975-4C21-B03D-321DBF1FF46C}" type="presOf" srcId="{AB4DF7F3-995F-43FC-8DC6-2310DC0F88A7}" destId="{F4ABF6E9-C950-43CE-BFE8-158EC8B6F6C4}" srcOrd="0" destOrd="2" presId="urn:microsoft.com/office/officeart/2005/8/layout/chevron2"/>
    <dgm:cxn modelId="{791BC4D8-6E88-4832-B39A-C3E1BFB3835A}" type="presOf" srcId="{570456E9-AA13-419C-9AD7-1E570EC3304B}" destId="{4A908FE8-4D1C-49AB-9574-55803C2C45C0}" srcOrd="0" destOrd="1" presId="urn:microsoft.com/office/officeart/2005/8/layout/chevron2"/>
    <dgm:cxn modelId="{2FB3003A-A8E9-46B6-9222-82A7888A8C5E}" srcId="{261F4D1E-0BFF-4567-8AED-99D786482305}" destId="{A18B49E5-0F9D-4011-84DC-33EFA225B460}" srcOrd="2" destOrd="0" parTransId="{F5F3623D-1D0D-4870-8DCB-6C2C37558F59}" sibTransId="{D3BE7581-4F72-48E2-A689-4389960B8EAF}"/>
    <dgm:cxn modelId="{95C4C24E-D97E-443C-B2DA-DDE83297C61C}" type="presOf" srcId="{A18B49E5-0F9D-4011-84DC-33EFA225B460}" destId="{E7C5F984-2140-4D6B-8BF6-71802B607DE3}" srcOrd="0" destOrd="0" presId="urn:microsoft.com/office/officeart/2005/8/layout/chevron2"/>
    <dgm:cxn modelId="{3C85177B-05AD-4FFD-A00E-BAEEE06569D2}" srcId="{A18B49E5-0F9D-4011-84DC-33EFA225B460}" destId="{8CC9448C-E67C-4F2F-9454-720A4AF174EF}" srcOrd="0" destOrd="0" parTransId="{CE8929A8-8789-42D1-9CCD-C74260CE5EFD}" sibTransId="{F3736169-DE69-41F7-A1C9-DACB83BDAE18}"/>
    <dgm:cxn modelId="{7F8E5F11-7057-4F26-9E19-F95E0A342977}" srcId="{261F4D1E-0BFF-4567-8AED-99D786482305}" destId="{CDD8DCE4-7257-4796-8A8B-B6709B89934F}" srcOrd="0" destOrd="0" parTransId="{F4244C24-5A50-469B-B92A-44D56EEC544C}" sibTransId="{06B408AF-3490-4854-A80C-4DB407312563}"/>
    <dgm:cxn modelId="{8634E9BB-F4D4-461A-BD6D-ED09CE255E05}" srcId="{CDD8DCE4-7257-4796-8A8B-B6709B89934F}" destId="{570456E9-AA13-419C-9AD7-1E570EC3304B}" srcOrd="1" destOrd="0" parTransId="{8425F136-CDE0-4CF2-BC4D-C171F3BBE9DD}" sibTransId="{7DE1C99A-FA64-473F-8410-BB012020C4E0}"/>
    <dgm:cxn modelId="{B0389CB1-FEE9-4E8D-AED7-CE3DDF30A124}" srcId="{261F4D1E-0BFF-4567-8AED-99D786482305}" destId="{818B4A13-4446-44A8-8754-596AA9241CEB}" srcOrd="1" destOrd="0" parTransId="{CA60E234-8A79-4E07-B9F3-548E78C3F59C}" sibTransId="{333DF4B8-3E44-4A39-A38D-D958B3364968}"/>
    <dgm:cxn modelId="{1AAB71A1-251D-4937-942F-CB392BC62DD7}" type="presOf" srcId="{8CC9448C-E67C-4F2F-9454-720A4AF174EF}" destId="{F4ABF6E9-C950-43CE-BFE8-158EC8B6F6C4}" srcOrd="0" destOrd="0" presId="urn:microsoft.com/office/officeart/2005/8/layout/chevron2"/>
    <dgm:cxn modelId="{C6C7A9C8-7AEE-490E-9B84-D62ADA74AFDE}" srcId="{818B4A13-4446-44A8-8754-596AA9241CEB}" destId="{4EDADA05-F444-44D4-B716-FFBA6AA7B5B2}" srcOrd="1" destOrd="0" parTransId="{5B2A2271-9D63-4BB8-86F0-AC021CAB0CDE}" sibTransId="{632E4F59-C98C-4540-9AAD-2F5126F4A0C4}"/>
    <dgm:cxn modelId="{CB4196B5-E9D0-453D-AFC5-9D28E3B15D71}" type="presOf" srcId="{A4290D78-D0F3-4552-BDB7-B703CAE44AB9}" destId="{4A908FE8-4D1C-49AB-9574-55803C2C45C0}" srcOrd="0" destOrd="0" presId="urn:microsoft.com/office/officeart/2005/8/layout/chevron2"/>
    <dgm:cxn modelId="{EFDCE9FA-D802-4719-AB55-00603311699B}" type="presOf" srcId="{CDD8DCE4-7257-4796-8A8B-B6709B89934F}" destId="{FFE1268D-9211-4395-A345-17016F342201}" srcOrd="0" destOrd="0" presId="urn:microsoft.com/office/officeart/2005/8/layout/chevron2"/>
    <dgm:cxn modelId="{3F2E7D17-DFF5-4F6D-A562-2DEC7185D901}" type="presOf" srcId="{261F4D1E-0BFF-4567-8AED-99D786482305}" destId="{EE4C8D2C-78DE-4F95-9F66-1B1F2558C3E2}" srcOrd="0" destOrd="0" presId="urn:microsoft.com/office/officeart/2005/8/layout/chevron2"/>
    <dgm:cxn modelId="{0B2B69A7-759E-4840-9719-7D3D4C884BF7}" type="presOf" srcId="{385C23B5-3E93-4937-A5F2-64E5817DDD43}" destId="{3EBD9378-D552-406A-968D-2B54A60532B3}" srcOrd="0" destOrd="0" presId="urn:microsoft.com/office/officeart/2005/8/layout/chevron2"/>
    <dgm:cxn modelId="{F8220431-1B7B-4936-8600-FE5C40DFC28E}" type="presOf" srcId="{4EDADA05-F444-44D4-B716-FFBA6AA7B5B2}" destId="{3EBD9378-D552-406A-968D-2B54A60532B3}" srcOrd="0" destOrd="1" presId="urn:microsoft.com/office/officeart/2005/8/layout/chevron2"/>
    <dgm:cxn modelId="{C39CA5A8-5922-4EEA-A1FA-869CAD76CCED}" srcId="{818B4A13-4446-44A8-8754-596AA9241CEB}" destId="{385C23B5-3E93-4937-A5F2-64E5817DDD43}" srcOrd="0" destOrd="0" parTransId="{012FF543-A5D9-446A-B157-1AC77599E9A5}" sibTransId="{062EE89B-EA8E-4C2F-AF04-259D9FA195F3}"/>
    <dgm:cxn modelId="{C07EBC4C-2978-4647-820B-849558906ED0}" type="presParOf" srcId="{EE4C8D2C-78DE-4F95-9F66-1B1F2558C3E2}" destId="{D9032EBF-567E-46A6-AF97-9A55BE865D65}" srcOrd="0" destOrd="0" presId="urn:microsoft.com/office/officeart/2005/8/layout/chevron2"/>
    <dgm:cxn modelId="{19395988-F301-444A-B214-56BF592D6453}" type="presParOf" srcId="{D9032EBF-567E-46A6-AF97-9A55BE865D65}" destId="{FFE1268D-9211-4395-A345-17016F342201}" srcOrd="0" destOrd="0" presId="urn:microsoft.com/office/officeart/2005/8/layout/chevron2"/>
    <dgm:cxn modelId="{64ABCF26-F3BA-455E-9D26-0C86167F783D}" type="presParOf" srcId="{D9032EBF-567E-46A6-AF97-9A55BE865D65}" destId="{4A908FE8-4D1C-49AB-9574-55803C2C45C0}" srcOrd="1" destOrd="0" presId="urn:microsoft.com/office/officeart/2005/8/layout/chevron2"/>
    <dgm:cxn modelId="{94F63997-7A9D-45CD-B1CD-E48D7818652C}" type="presParOf" srcId="{EE4C8D2C-78DE-4F95-9F66-1B1F2558C3E2}" destId="{5090F3A7-21ED-4D6E-9194-8FB5D7EF0AEF}" srcOrd="1" destOrd="0" presId="urn:microsoft.com/office/officeart/2005/8/layout/chevron2"/>
    <dgm:cxn modelId="{32AFD26C-C82D-48DF-9500-D07BB2036773}" type="presParOf" srcId="{EE4C8D2C-78DE-4F95-9F66-1B1F2558C3E2}" destId="{A7C0FD7E-A670-4147-B531-0953CCF13DD2}" srcOrd="2" destOrd="0" presId="urn:microsoft.com/office/officeart/2005/8/layout/chevron2"/>
    <dgm:cxn modelId="{BDC3D6CE-593B-44C8-9025-EF90A8A0BCEB}" type="presParOf" srcId="{A7C0FD7E-A670-4147-B531-0953CCF13DD2}" destId="{3F6BF881-A0EF-4DEC-A8F8-6A69A62DD620}" srcOrd="0" destOrd="0" presId="urn:microsoft.com/office/officeart/2005/8/layout/chevron2"/>
    <dgm:cxn modelId="{B2CA30C8-55F2-40F7-AEA6-299822F6960C}" type="presParOf" srcId="{A7C0FD7E-A670-4147-B531-0953CCF13DD2}" destId="{3EBD9378-D552-406A-968D-2B54A60532B3}" srcOrd="1" destOrd="0" presId="urn:microsoft.com/office/officeart/2005/8/layout/chevron2"/>
    <dgm:cxn modelId="{73B41749-FF6F-4ACE-8160-44D25B5821D2}" type="presParOf" srcId="{EE4C8D2C-78DE-4F95-9F66-1B1F2558C3E2}" destId="{873CE85B-A8B2-4CBA-9C60-946476E42B14}" srcOrd="3" destOrd="0" presId="urn:microsoft.com/office/officeart/2005/8/layout/chevron2"/>
    <dgm:cxn modelId="{C1C8EA2D-61D6-4EEC-B120-FB0FF16F9887}" type="presParOf" srcId="{EE4C8D2C-78DE-4F95-9F66-1B1F2558C3E2}" destId="{F128CC10-B75E-4A83-9935-8BBC2743124F}" srcOrd="4" destOrd="0" presId="urn:microsoft.com/office/officeart/2005/8/layout/chevron2"/>
    <dgm:cxn modelId="{9D3899A8-256B-49F7-A230-DAF29EB71468}" type="presParOf" srcId="{F128CC10-B75E-4A83-9935-8BBC2743124F}" destId="{E7C5F984-2140-4D6B-8BF6-71802B607DE3}" srcOrd="0" destOrd="0" presId="urn:microsoft.com/office/officeart/2005/8/layout/chevron2"/>
    <dgm:cxn modelId="{8E300ED2-0F1B-4629-B008-E9BD38806590}" type="presParOf" srcId="{F128CC10-B75E-4A83-9935-8BBC2743124F}" destId="{F4ABF6E9-C950-43CE-BFE8-158EC8B6F6C4}" srcOrd="1" destOrd="0" presId="urn:microsoft.com/office/officeart/2005/8/layout/chevron2"/>
  </dgm:cxnLst>
  <dgm:bg/>
  <dgm:whole/>
</dgm:dataModel>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drawing1.xml.rels><?xml version="1.0" encoding="UTF-8" standalone="yes"?>
<Relationships xmlns="http://schemas.openxmlformats.org/package/2006/relationships"><Relationship Id="rId1" Type="http://schemas.openxmlformats.org/officeDocument/2006/relationships/image" Target="../media/image41.png"/></Relationships>
</file>

<file path=ppt/drawings/_rels/vmlDrawing1.v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emf"/><Relationship Id="rId1" Type="http://schemas.openxmlformats.org/officeDocument/2006/relationships/image" Target="../media/image22.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image" Target="../media/image25.emf"/><Relationship Id="rId6" Type="http://schemas.openxmlformats.org/officeDocument/2006/relationships/image" Target="../media/image30.emf"/><Relationship Id="rId5" Type="http://schemas.openxmlformats.org/officeDocument/2006/relationships/image" Target="../media/image29.emf"/><Relationship Id="rId4" Type="http://schemas.openxmlformats.org/officeDocument/2006/relationships/image" Target="../media/image28.emf"/></Relationships>
</file>

<file path=ppt/drawings/drawing1.xml><?xml version="1.0" encoding="utf-8"?>
<c:userShapes xmlns:c="http://schemas.openxmlformats.org/drawingml/2006/chart">
  <cdr:relSizeAnchor xmlns:cdr="http://schemas.openxmlformats.org/drawingml/2006/chartDrawing">
    <cdr:from>
      <cdr:x>0.02</cdr:x>
      <cdr:y>0.03571</cdr:y>
    </cdr:from>
    <cdr:to>
      <cdr:x>0.42</cdr:x>
      <cdr:y>0.14286</cdr:y>
    </cdr:to>
    <cdr:sp macro="" textlink="">
      <cdr:nvSpPr>
        <cdr:cNvPr id="2" name="TextBox 1"/>
        <cdr:cNvSpPr txBox="1"/>
      </cdr:nvSpPr>
      <cdr:spPr>
        <a:xfrm xmlns:a="http://schemas.openxmlformats.org/drawingml/2006/main">
          <a:off x="152400" y="76200"/>
          <a:ext cx="3048000" cy="228600"/>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cdr:x>
      <cdr:y>0</cdr:y>
    </cdr:from>
    <cdr:to>
      <cdr:x>0</cdr:x>
      <cdr:y>0</cdr:y>
    </cdr:to>
    <cdr:pic>
      <cdr:nvPicPr>
        <cdr:cNvPr id="3"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flipV="1">
          <a:off x="0" y="0"/>
          <a:ext cx="0" cy="0"/>
        </a:xfrm>
        <a:prstGeom xmlns:a="http://schemas.openxmlformats.org/drawingml/2006/main" prst="rect">
          <a:avLst/>
        </a:prstGeom>
      </cdr:spPr>
    </cdr:pic>
  </cdr:relSizeAnchor>
  <cdr:relSizeAnchor xmlns:cdr="http://schemas.openxmlformats.org/drawingml/2006/chartDrawing">
    <cdr:from>
      <cdr:x>0.02</cdr:x>
      <cdr:y>0.03571</cdr:y>
    </cdr:from>
    <cdr:to>
      <cdr:x>0.42</cdr:x>
      <cdr:y>0.14286</cdr:y>
    </cdr:to>
    <cdr:sp macro="" textlink="">
      <cdr:nvSpPr>
        <cdr:cNvPr id="4" name="TextBox 1"/>
        <cdr:cNvSpPr txBox="1"/>
      </cdr:nvSpPr>
      <cdr:spPr>
        <a:xfrm xmlns:a="http://schemas.openxmlformats.org/drawingml/2006/main">
          <a:off x="152400" y="76200"/>
          <a:ext cx="3048000" cy="228600"/>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cdr:x>
      <cdr:y>4.23334E-7</cdr:y>
    </cdr:from>
    <cdr:to>
      <cdr:x>0.49</cdr:x>
      <cdr:y>0.14286</cdr:y>
    </cdr:to>
    <cdr:pic>
      <cdr:nvPicPr>
        <cdr:cNvPr id="5"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1"/>
          <a:ext cx="3733800" cy="337457"/>
        </a:xfrm>
        <a:prstGeom xmlns:a="http://schemas.openxmlformats.org/drawingml/2006/main" prst="rect">
          <a:avLst/>
        </a:prstGeom>
      </cdr:spPr>
    </cdr:pic>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5455"/>
          </a:xfrm>
          <a:prstGeom prst="rect">
            <a:avLst/>
          </a:prstGeom>
        </p:spPr>
        <p:txBody>
          <a:bodyPr vert="horz" lIns="92930" tIns="46465" rIns="92930" bIns="46465" rtlCol="0"/>
          <a:lstStyle>
            <a:lvl1pPr algn="l">
              <a:defRPr sz="1200"/>
            </a:lvl1pPr>
          </a:lstStyle>
          <a:p>
            <a:endParaRPr lang="en-US"/>
          </a:p>
        </p:txBody>
      </p:sp>
      <p:sp>
        <p:nvSpPr>
          <p:cNvPr id="3" name="Date Placeholder 2"/>
          <p:cNvSpPr>
            <a:spLocks noGrp="1"/>
          </p:cNvSpPr>
          <p:nvPr>
            <p:ph type="dt" sz="quarter" idx="1"/>
          </p:nvPr>
        </p:nvSpPr>
        <p:spPr>
          <a:xfrm>
            <a:off x="3939466" y="0"/>
            <a:ext cx="3013763" cy="465455"/>
          </a:xfrm>
          <a:prstGeom prst="rect">
            <a:avLst/>
          </a:prstGeom>
        </p:spPr>
        <p:txBody>
          <a:bodyPr vert="horz" lIns="92930" tIns="46465" rIns="92930" bIns="46465" rtlCol="0"/>
          <a:lstStyle>
            <a:lvl1pPr algn="r">
              <a:defRPr sz="1200"/>
            </a:lvl1pPr>
          </a:lstStyle>
          <a:p>
            <a:fld id="{AA198E28-9D79-448F-9207-5AC3BDE56411}" type="datetimeFigureOut">
              <a:rPr lang="en-US" smtClean="0"/>
              <a:pPr/>
              <a:t>9/27/2014</a:t>
            </a:fld>
            <a:endParaRPr lang="en-US"/>
          </a:p>
        </p:txBody>
      </p:sp>
      <p:sp>
        <p:nvSpPr>
          <p:cNvPr id="4" name="Footer Placeholder 3"/>
          <p:cNvSpPr>
            <a:spLocks noGrp="1"/>
          </p:cNvSpPr>
          <p:nvPr>
            <p:ph type="ftr" sz="quarter" idx="2"/>
          </p:nvPr>
        </p:nvSpPr>
        <p:spPr>
          <a:xfrm>
            <a:off x="0" y="8842029"/>
            <a:ext cx="3013763" cy="465455"/>
          </a:xfrm>
          <a:prstGeom prst="rect">
            <a:avLst/>
          </a:prstGeom>
        </p:spPr>
        <p:txBody>
          <a:bodyPr vert="horz" lIns="92930" tIns="46465" rIns="92930" bIns="46465" rtlCol="0" anchor="b"/>
          <a:lstStyle>
            <a:lvl1pPr algn="l">
              <a:defRPr sz="1200"/>
            </a:lvl1pPr>
          </a:lstStyle>
          <a:p>
            <a:endParaRPr lang="en-US"/>
          </a:p>
        </p:txBody>
      </p:sp>
      <p:sp>
        <p:nvSpPr>
          <p:cNvPr id="5" name="Slide Number Placeholder 4"/>
          <p:cNvSpPr>
            <a:spLocks noGrp="1"/>
          </p:cNvSpPr>
          <p:nvPr>
            <p:ph type="sldNum" sz="quarter" idx="3"/>
          </p:nvPr>
        </p:nvSpPr>
        <p:spPr>
          <a:xfrm>
            <a:off x="3939466" y="8842029"/>
            <a:ext cx="3013763" cy="465455"/>
          </a:xfrm>
          <a:prstGeom prst="rect">
            <a:avLst/>
          </a:prstGeom>
        </p:spPr>
        <p:txBody>
          <a:bodyPr vert="horz" lIns="92930" tIns="46465" rIns="92930" bIns="46465" rtlCol="0" anchor="b"/>
          <a:lstStyle>
            <a:lvl1pPr algn="r">
              <a:defRPr sz="1200"/>
            </a:lvl1pPr>
          </a:lstStyle>
          <a:p>
            <a:fld id="{39275F3E-C7F3-4F9E-A88E-E4ED6D7C8DDA}"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5455"/>
          </a:xfrm>
          <a:prstGeom prst="rect">
            <a:avLst/>
          </a:prstGeom>
        </p:spPr>
        <p:txBody>
          <a:bodyPr vert="horz" lIns="92930" tIns="46465" rIns="92930" bIns="46465" rtlCol="0"/>
          <a:lstStyle>
            <a:lvl1pPr algn="l">
              <a:defRPr sz="1200"/>
            </a:lvl1pPr>
          </a:lstStyle>
          <a:p>
            <a:endParaRPr lang="en-US"/>
          </a:p>
        </p:txBody>
      </p:sp>
      <p:sp>
        <p:nvSpPr>
          <p:cNvPr id="3" name="Date Placeholder 2"/>
          <p:cNvSpPr>
            <a:spLocks noGrp="1"/>
          </p:cNvSpPr>
          <p:nvPr>
            <p:ph type="dt" idx="1"/>
          </p:nvPr>
        </p:nvSpPr>
        <p:spPr>
          <a:xfrm>
            <a:off x="3939466" y="0"/>
            <a:ext cx="3013763" cy="465455"/>
          </a:xfrm>
          <a:prstGeom prst="rect">
            <a:avLst/>
          </a:prstGeom>
        </p:spPr>
        <p:txBody>
          <a:bodyPr vert="horz" lIns="92930" tIns="46465" rIns="92930" bIns="46465" rtlCol="0"/>
          <a:lstStyle>
            <a:lvl1pPr algn="r">
              <a:defRPr sz="1200"/>
            </a:lvl1pPr>
          </a:lstStyle>
          <a:p>
            <a:fld id="{2371772B-07A2-4021-905E-612EA137CFDD}" type="datetimeFigureOut">
              <a:rPr lang="en-US" smtClean="0"/>
              <a:pPr/>
              <a:t>9/27/2014</a:t>
            </a:fld>
            <a:endParaRPr lang="en-US"/>
          </a:p>
        </p:txBody>
      </p:sp>
      <p:sp>
        <p:nvSpPr>
          <p:cNvPr id="4" name="Slide Image Placeholder 3"/>
          <p:cNvSpPr>
            <a:spLocks noGrp="1" noRot="1" noChangeAspect="1"/>
          </p:cNvSpPr>
          <p:nvPr>
            <p:ph type="sldImg" idx="2"/>
          </p:nvPr>
        </p:nvSpPr>
        <p:spPr>
          <a:xfrm>
            <a:off x="1150938" y="698500"/>
            <a:ext cx="4652962" cy="3490913"/>
          </a:xfrm>
          <a:prstGeom prst="rect">
            <a:avLst/>
          </a:prstGeom>
          <a:noFill/>
          <a:ln w="12700">
            <a:solidFill>
              <a:prstClr val="black"/>
            </a:solidFill>
          </a:ln>
        </p:spPr>
        <p:txBody>
          <a:bodyPr vert="horz" lIns="92930" tIns="46465" rIns="92930" bIns="46465" rtlCol="0" anchor="ctr"/>
          <a:lstStyle/>
          <a:p>
            <a:endParaRPr lang="en-US"/>
          </a:p>
        </p:txBody>
      </p:sp>
      <p:sp>
        <p:nvSpPr>
          <p:cNvPr id="5" name="Notes Placeholder 4"/>
          <p:cNvSpPr>
            <a:spLocks noGrp="1"/>
          </p:cNvSpPr>
          <p:nvPr>
            <p:ph type="body" sz="quarter" idx="3"/>
          </p:nvPr>
        </p:nvSpPr>
        <p:spPr>
          <a:xfrm>
            <a:off x="695484" y="4421823"/>
            <a:ext cx="5563870" cy="4189095"/>
          </a:xfrm>
          <a:prstGeom prst="rect">
            <a:avLst/>
          </a:prstGeom>
        </p:spPr>
        <p:txBody>
          <a:bodyPr vert="horz" lIns="92930" tIns="46465" rIns="92930" bIns="46465"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29"/>
            <a:ext cx="3013763" cy="465455"/>
          </a:xfrm>
          <a:prstGeom prst="rect">
            <a:avLst/>
          </a:prstGeom>
        </p:spPr>
        <p:txBody>
          <a:bodyPr vert="horz" lIns="92930" tIns="46465" rIns="92930" bIns="46465" rtlCol="0" anchor="b"/>
          <a:lstStyle>
            <a:lvl1pPr algn="l">
              <a:defRPr sz="1200"/>
            </a:lvl1pPr>
          </a:lstStyle>
          <a:p>
            <a:endParaRPr lang="en-US"/>
          </a:p>
        </p:txBody>
      </p:sp>
      <p:sp>
        <p:nvSpPr>
          <p:cNvPr id="7" name="Slide Number Placeholder 6"/>
          <p:cNvSpPr>
            <a:spLocks noGrp="1"/>
          </p:cNvSpPr>
          <p:nvPr>
            <p:ph type="sldNum" sz="quarter" idx="5"/>
          </p:nvPr>
        </p:nvSpPr>
        <p:spPr>
          <a:xfrm>
            <a:off x="3939466" y="8842029"/>
            <a:ext cx="3013763" cy="465455"/>
          </a:xfrm>
          <a:prstGeom prst="rect">
            <a:avLst/>
          </a:prstGeom>
        </p:spPr>
        <p:txBody>
          <a:bodyPr vert="horz" lIns="92930" tIns="46465" rIns="92930" bIns="46465" rtlCol="0" anchor="b"/>
          <a:lstStyle>
            <a:lvl1pPr algn="r">
              <a:defRPr sz="1200"/>
            </a:lvl1pPr>
          </a:lstStyle>
          <a:p>
            <a:fld id="{5A0BE674-9268-493B-ABD1-70FF04C19F42}"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FF1553BF-F64C-43B0-AC54-814BABE42C56}" type="slidenum">
              <a:rPr lang="en-IE" smtClean="0"/>
              <a:pPr/>
              <a:t>5</a:t>
            </a:fld>
            <a:endParaRPr lang="en-IE"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FF1553BF-F64C-43B0-AC54-814BABE42C56}" type="slidenum">
              <a:rPr lang="en-IE" smtClean="0"/>
              <a:pPr/>
              <a:t>14</a:t>
            </a:fld>
            <a:endParaRPr lang="en-IE"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FF1553BF-F64C-43B0-AC54-814BABE42C56}" type="slidenum">
              <a:rPr lang="en-IE" smtClean="0"/>
              <a:pPr/>
              <a:t>15</a:t>
            </a:fld>
            <a:endParaRPr lang="en-IE"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A0BE674-9268-493B-ABD1-70FF04C19F42}" type="slidenum">
              <a:rPr lang="en-US" smtClean="0"/>
              <a:pPr/>
              <a:t>31</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FF1553BF-F64C-43B0-AC54-814BABE42C56}" type="slidenum">
              <a:rPr lang="en-IE" smtClean="0"/>
              <a:pPr/>
              <a:t>32</a:t>
            </a:fld>
            <a:endParaRPr lang="en-IE"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2805F25-6A06-4D4B-82BD-FECB7472FCC3}" type="datetime5">
              <a:rPr lang="en-US" smtClean="0"/>
              <a:pPr/>
              <a:t>27-Sep-14</a:t>
            </a:fld>
            <a:endParaRPr lang="en-US"/>
          </a:p>
        </p:txBody>
      </p:sp>
      <p:sp>
        <p:nvSpPr>
          <p:cNvPr id="5" name="Footer Placeholder 4"/>
          <p:cNvSpPr>
            <a:spLocks noGrp="1"/>
          </p:cNvSpPr>
          <p:nvPr>
            <p:ph type="ftr" sz="quarter" idx="11"/>
          </p:nvPr>
        </p:nvSpPr>
        <p:spPr/>
        <p:txBody>
          <a:bodyPr/>
          <a:lstStyle/>
          <a:p>
            <a:r>
              <a:rPr lang="en-US" smtClean="0"/>
              <a:t>BIT,Mesra,Ranchi-835215,India</a:t>
            </a:r>
            <a:endParaRPr lang="en-US"/>
          </a:p>
        </p:txBody>
      </p:sp>
      <p:sp>
        <p:nvSpPr>
          <p:cNvPr id="6" name="Slide Number Placeholder 5"/>
          <p:cNvSpPr>
            <a:spLocks noGrp="1"/>
          </p:cNvSpPr>
          <p:nvPr>
            <p:ph type="sldNum" sz="quarter" idx="12"/>
          </p:nvPr>
        </p:nvSpPr>
        <p:spPr/>
        <p:txBody>
          <a:bodyPr/>
          <a:lstStyle/>
          <a:p>
            <a:fld id="{A1EE8278-EDC6-44AA-B24A-14ED3605C2A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7CD493-4580-4282-8F98-1815C5872AF4}" type="datetime5">
              <a:rPr lang="en-US" smtClean="0"/>
              <a:pPr/>
              <a:t>27-Sep-14</a:t>
            </a:fld>
            <a:endParaRPr lang="en-US"/>
          </a:p>
        </p:txBody>
      </p:sp>
      <p:sp>
        <p:nvSpPr>
          <p:cNvPr id="5" name="Footer Placeholder 4"/>
          <p:cNvSpPr>
            <a:spLocks noGrp="1"/>
          </p:cNvSpPr>
          <p:nvPr>
            <p:ph type="ftr" sz="quarter" idx="11"/>
          </p:nvPr>
        </p:nvSpPr>
        <p:spPr/>
        <p:txBody>
          <a:bodyPr/>
          <a:lstStyle/>
          <a:p>
            <a:r>
              <a:rPr lang="en-US" smtClean="0"/>
              <a:t>BIT,Mesra,Ranchi-835215,India</a:t>
            </a:r>
            <a:endParaRPr lang="en-US"/>
          </a:p>
        </p:txBody>
      </p:sp>
      <p:sp>
        <p:nvSpPr>
          <p:cNvPr id="6" name="Slide Number Placeholder 5"/>
          <p:cNvSpPr>
            <a:spLocks noGrp="1"/>
          </p:cNvSpPr>
          <p:nvPr>
            <p:ph type="sldNum" sz="quarter" idx="12"/>
          </p:nvPr>
        </p:nvSpPr>
        <p:spPr/>
        <p:txBody>
          <a:bodyPr/>
          <a:lstStyle/>
          <a:p>
            <a:fld id="{A1EE8278-EDC6-44AA-B24A-14ED3605C2A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7398D0-BB22-4EE8-A7B1-176BD87F5F73}" type="datetime5">
              <a:rPr lang="en-US" smtClean="0"/>
              <a:pPr/>
              <a:t>27-Sep-14</a:t>
            </a:fld>
            <a:endParaRPr lang="en-US"/>
          </a:p>
        </p:txBody>
      </p:sp>
      <p:sp>
        <p:nvSpPr>
          <p:cNvPr id="5" name="Footer Placeholder 4"/>
          <p:cNvSpPr>
            <a:spLocks noGrp="1"/>
          </p:cNvSpPr>
          <p:nvPr>
            <p:ph type="ftr" sz="quarter" idx="11"/>
          </p:nvPr>
        </p:nvSpPr>
        <p:spPr/>
        <p:txBody>
          <a:bodyPr/>
          <a:lstStyle/>
          <a:p>
            <a:r>
              <a:rPr lang="en-US" smtClean="0"/>
              <a:t>BIT,Mesra,Ranchi-835215,India</a:t>
            </a:r>
            <a:endParaRPr lang="en-US"/>
          </a:p>
        </p:txBody>
      </p:sp>
      <p:sp>
        <p:nvSpPr>
          <p:cNvPr id="6" name="Slide Number Placeholder 5"/>
          <p:cNvSpPr>
            <a:spLocks noGrp="1"/>
          </p:cNvSpPr>
          <p:nvPr>
            <p:ph type="sldNum" sz="quarter" idx="12"/>
          </p:nvPr>
        </p:nvSpPr>
        <p:spPr/>
        <p:txBody>
          <a:bodyPr/>
          <a:lstStyle/>
          <a:p>
            <a:fld id="{A1EE8278-EDC6-44AA-B24A-14ED3605C2A1}"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24795966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061FBB-5BB2-4EC8-836B-9EC4A5E287ED}" type="datetime5">
              <a:rPr lang="en-US" smtClean="0"/>
              <a:pPr/>
              <a:t>27-Sep-14</a:t>
            </a:fld>
            <a:endParaRPr lang="en-US"/>
          </a:p>
        </p:txBody>
      </p:sp>
      <p:sp>
        <p:nvSpPr>
          <p:cNvPr id="5" name="Footer Placeholder 4"/>
          <p:cNvSpPr>
            <a:spLocks noGrp="1"/>
          </p:cNvSpPr>
          <p:nvPr>
            <p:ph type="ftr" sz="quarter" idx="11"/>
          </p:nvPr>
        </p:nvSpPr>
        <p:spPr/>
        <p:txBody>
          <a:bodyPr/>
          <a:lstStyle/>
          <a:p>
            <a:r>
              <a:rPr lang="en-US" smtClean="0"/>
              <a:t>BIT,Mesra,Ranchi-835215,India</a:t>
            </a:r>
            <a:endParaRPr lang="en-US"/>
          </a:p>
        </p:txBody>
      </p:sp>
      <p:sp>
        <p:nvSpPr>
          <p:cNvPr id="6" name="Slide Number Placeholder 5"/>
          <p:cNvSpPr>
            <a:spLocks noGrp="1"/>
          </p:cNvSpPr>
          <p:nvPr>
            <p:ph type="sldNum" sz="quarter" idx="12"/>
          </p:nvPr>
        </p:nvSpPr>
        <p:spPr/>
        <p:txBody>
          <a:bodyPr/>
          <a:lstStyle/>
          <a:p>
            <a:fld id="{A1EE8278-EDC6-44AA-B24A-14ED3605C2A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3E30AED-64FA-45F5-BC5C-27E001AE1274}" type="datetime5">
              <a:rPr lang="en-US" smtClean="0"/>
              <a:pPr/>
              <a:t>27-Sep-14</a:t>
            </a:fld>
            <a:endParaRPr lang="en-US"/>
          </a:p>
        </p:txBody>
      </p:sp>
      <p:sp>
        <p:nvSpPr>
          <p:cNvPr id="5" name="Footer Placeholder 4"/>
          <p:cNvSpPr>
            <a:spLocks noGrp="1"/>
          </p:cNvSpPr>
          <p:nvPr>
            <p:ph type="ftr" sz="quarter" idx="11"/>
          </p:nvPr>
        </p:nvSpPr>
        <p:spPr/>
        <p:txBody>
          <a:bodyPr/>
          <a:lstStyle/>
          <a:p>
            <a:r>
              <a:rPr lang="en-US" smtClean="0"/>
              <a:t>BIT,Mesra,Ranchi-835215,India</a:t>
            </a:r>
            <a:endParaRPr lang="en-US"/>
          </a:p>
        </p:txBody>
      </p:sp>
      <p:sp>
        <p:nvSpPr>
          <p:cNvPr id="6" name="Slide Number Placeholder 5"/>
          <p:cNvSpPr>
            <a:spLocks noGrp="1"/>
          </p:cNvSpPr>
          <p:nvPr>
            <p:ph type="sldNum" sz="quarter" idx="12"/>
          </p:nvPr>
        </p:nvSpPr>
        <p:spPr/>
        <p:txBody>
          <a:bodyPr/>
          <a:lstStyle/>
          <a:p>
            <a:fld id="{A1EE8278-EDC6-44AA-B24A-14ED3605C2A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768D134-CC9A-4737-850B-95F422582B86}" type="datetime5">
              <a:rPr lang="en-US" smtClean="0"/>
              <a:pPr/>
              <a:t>27-Sep-14</a:t>
            </a:fld>
            <a:endParaRPr lang="en-US"/>
          </a:p>
        </p:txBody>
      </p:sp>
      <p:sp>
        <p:nvSpPr>
          <p:cNvPr id="6" name="Footer Placeholder 5"/>
          <p:cNvSpPr>
            <a:spLocks noGrp="1"/>
          </p:cNvSpPr>
          <p:nvPr>
            <p:ph type="ftr" sz="quarter" idx="11"/>
          </p:nvPr>
        </p:nvSpPr>
        <p:spPr/>
        <p:txBody>
          <a:bodyPr/>
          <a:lstStyle/>
          <a:p>
            <a:r>
              <a:rPr lang="en-US" smtClean="0"/>
              <a:t>BIT,Mesra,Ranchi-835215,India</a:t>
            </a:r>
            <a:endParaRPr lang="en-US"/>
          </a:p>
        </p:txBody>
      </p:sp>
      <p:sp>
        <p:nvSpPr>
          <p:cNvPr id="7" name="Slide Number Placeholder 6"/>
          <p:cNvSpPr>
            <a:spLocks noGrp="1"/>
          </p:cNvSpPr>
          <p:nvPr>
            <p:ph type="sldNum" sz="quarter" idx="12"/>
          </p:nvPr>
        </p:nvSpPr>
        <p:spPr/>
        <p:txBody>
          <a:bodyPr/>
          <a:lstStyle/>
          <a:p>
            <a:fld id="{A1EE8278-EDC6-44AA-B24A-14ED3605C2A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ED373E5-340F-45FF-B22F-F2766AEA10BE}" type="datetime5">
              <a:rPr lang="en-US" smtClean="0"/>
              <a:pPr/>
              <a:t>27-Sep-14</a:t>
            </a:fld>
            <a:endParaRPr lang="en-US"/>
          </a:p>
        </p:txBody>
      </p:sp>
      <p:sp>
        <p:nvSpPr>
          <p:cNvPr id="8" name="Footer Placeholder 7"/>
          <p:cNvSpPr>
            <a:spLocks noGrp="1"/>
          </p:cNvSpPr>
          <p:nvPr>
            <p:ph type="ftr" sz="quarter" idx="11"/>
          </p:nvPr>
        </p:nvSpPr>
        <p:spPr/>
        <p:txBody>
          <a:bodyPr/>
          <a:lstStyle/>
          <a:p>
            <a:r>
              <a:rPr lang="en-US" smtClean="0"/>
              <a:t>BIT,Mesra,Ranchi-835215,India</a:t>
            </a:r>
            <a:endParaRPr lang="en-US"/>
          </a:p>
        </p:txBody>
      </p:sp>
      <p:sp>
        <p:nvSpPr>
          <p:cNvPr id="9" name="Slide Number Placeholder 8"/>
          <p:cNvSpPr>
            <a:spLocks noGrp="1"/>
          </p:cNvSpPr>
          <p:nvPr>
            <p:ph type="sldNum" sz="quarter" idx="12"/>
          </p:nvPr>
        </p:nvSpPr>
        <p:spPr/>
        <p:txBody>
          <a:bodyPr/>
          <a:lstStyle/>
          <a:p>
            <a:fld id="{A1EE8278-EDC6-44AA-B24A-14ED3605C2A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3391CBA-8CDF-4A01-B694-4BF9A92EBDE5}" type="datetime5">
              <a:rPr lang="en-US" smtClean="0"/>
              <a:pPr/>
              <a:t>27-Sep-14</a:t>
            </a:fld>
            <a:endParaRPr lang="en-US"/>
          </a:p>
        </p:txBody>
      </p:sp>
      <p:sp>
        <p:nvSpPr>
          <p:cNvPr id="4" name="Footer Placeholder 3"/>
          <p:cNvSpPr>
            <a:spLocks noGrp="1"/>
          </p:cNvSpPr>
          <p:nvPr>
            <p:ph type="ftr" sz="quarter" idx="11"/>
          </p:nvPr>
        </p:nvSpPr>
        <p:spPr/>
        <p:txBody>
          <a:bodyPr/>
          <a:lstStyle/>
          <a:p>
            <a:r>
              <a:rPr lang="en-US" smtClean="0"/>
              <a:t>BIT,Mesra,Ranchi-835215,India</a:t>
            </a:r>
            <a:endParaRPr lang="en-US"/>
          </a:p>
        </p:txBody>
      </p:sp>
      <p:sp>
        <p:nvSpPr>
          <p:cNvPr id="5" name="Slide Number Placeholder 4"/>
          <p:cNvSpPr>
            <a:spLocks noGrp="1"/>
          </p:cNvSpPr>
          <p:nvPr>
            <p:ph type="sldNum" sz="quarter" idx="12"/>
          </p:nvPr>
        </p:nvSpPr>
        <p:spPr/>
        <p:txBody>
          <a:bodyPr/>
          <a:lstStyle/>
          <a:p>
            <a:fld id="{A1EE8278-EDC6-44AA-B24A-14ED3605C2A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0659FD-CB4E-42A8-8B6A-34F9483E4F0C}" type="datetime5">
              <a:rPr lang="en-US" smtClean="0"/>
              <a:pPr/>
              <a:t>27-Sep-14</a:t>
            </a:fld>
            <a:endParaRPr lang="en-US"/>
          </a:p>
        </p:txBody>
      </p:sp>
      <p:sp>
        <p:nvSpPr>
          <p:cNvPr id="3" name="Footer Placeholder 2"/>
          <p:cNvSpPr>
            <a:spLocks noGrp="1"/>
          </p:cNvSpPr>
          <p:nvPr>
            <p:ph type="ftr" sz="quarter" idx="11"/>
          </p:nvPr>
        </p:nvSpPr>
        <p:spPr/>
        <p:txBody>
          <a:bodyPr/>
          <a:lstStyle/>
          <a:p>
            <a:r>
              <a:rPr lang="en-US" smtClean="0"/>
              <a:t>BIT,Mesra,Ranchi-835215,India</a:t>
            </a:r>
            <a:endParaRPr lang="en-US"/>
          </a:p>
        </p:txBody>
      </p:sp>
      <p:sp>
        <p:nvSpPr>
          <p:cNvPr id="4" name="Slide Number Placeholder 3"/>
          <p:cNvSpPr>
            <a:spLocks noGrp="1"/>
          </p:cNvSpPr>
          <p:nvPr>
            <p:ph type="sldNum" sz="quarter" idx="12"/>
          </p:nvPr>
        </p:nvSpPr>
        <p:spPr/>
        <p:txBody>
          <a:bodyPr/>
          <a:lstStyle/>
          <a:p>
            <a:fld id="{A1EE8278-EDC6-44AA-B24A-14ED3605C2A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36D46D-B86B-4E5E-B909-09CE0DC76871}" type="datetime5">
              <a:rPr lang="en-US" smtClean="0"/>
              <a:pPr/>
              <a:t>27-Sep-14</a:t>
            </a:fld>
            <a:endParaRPr lang="en-US"/>
          </a:p>
        </p:txBody>
      </p:sp>
      <p:sp>
        <p:nvSpPr>
          <p:cNvPr id="6" name="Footer Placeholder 5"/>
          <p:cNvSpPr>
            <a:spLocks noGrp="1"/>
          </p:cNvSpPr>
          <p:nvPr>
            <p:ph type="ftr" sz="quarter" idx="11"/>
          </p:nvPr>
        </p:nvSpPr>
        <p:spPr/>
        <p:txBody>
          <a:bodyPr/>
          <a:lstStyle/>
          <a:p>
            <a:r>
              <a:rPr lang="en-US" smtClean="0"/>
              <a:t>BIT,Mesra,Ranchi-835215,India</a:t>
            </a:r>
            <a:endParaRPr lang="en-US"/>
          </a:p>
        </p:txBody>
      </p:sp>
      <p:sp>
        <p:nvSpPr>
          <p:cNvPr id="7" name="Slide Number Placeholder 6"/>
          <p:cNvSpPr>
            <a:spLocks noGrp="1"/>
          </p:cNvSpPr>
          <p:nvPr>
            <p:ph type="sldNum" sz="quarter" idx="12"/>
          </p:nvPr>
        </p:nvSpPr>
        <p:spPr/>
        <p:txBody>
          <a:bodyPr/>
          <a:lstStyle/>
          <a:p>
            <a:fld id="{A1EE8278-EDC6-44AA-B24A-14ED3605C2A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924347-1959-40E3-BC00-0F91096EF672}" type="datetime5">
              <a:rPr lang="en-US" smtClean="0"/>
              <a:pPr/>
              <a:t>27-Sep-14</a:t>
            </a:fld>
            <a:endParaRPr lang="en-US"/>
          </a:p>
        </p:txBody>
      </p:sp>
      <p:sp>
        <p:nvSpPr>
          <p:cNvPr id="6" name="Footer Placeholder 5"/>
          <p:cNvSpPr>
            <a:spLocks noGrp="1"/>
          </p:cNvSpPr>
          <p:nvPr>
            <p:ph type="ftr" sz="quarter" idx="11"/>
          </p:nvPr>
        </p:nvSpPr>
        <p:spPr/>
        <p:txBody>
          <a:bodyPr/>
          <a:lstStyle/>
          <a:p>
            <a:r>
              <a:rPr lang="en-US" smtClean="0"/>
              <a:t>BIT,Mesra,Ranchi-835215,India</a:t>
            </a:r>
            <a:endParaRPr lang="en-US"/>
          </a:p>
        </p:txBody>
      </p:sp>
      <p:sp>
        <p:nvSpPr>
          <p:cNvPr id="7" name="Slide Number Placeholder 6"/>
          <p:cNvSpPr>
            <a:spLocks noGrp="1"/>
          </p:cNvSpPr>
          <p:nvPr>
            <p:ph type="sldNum" sz="quarter" idx="12"/>
          </p:nvPr>
        </p:nvSpPr>
        <p:spPr/>
        <p:txBody>
          <a:bodyPr/>
          <a:lstStyle/>
          <a:p>
            <a:fld id="{A1EE8278-EDC6-44AA-B24A-14ED3605C2A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6F1A44-038F-4ED9-AE86-A27F4736FCF2}" type="datetime5">
              <a:rPr lang="en-US" smtClean="0"/>
              <a:pPr/>
              <a:t>27-Sep-14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BIT,Mesra,Ranchi-835215,India</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EE8278-EDC6-44AA-B24A-14ED3605C2A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omicsonline.org/scholarly-journals.php" TargetMode="External"/><Relationship Id="rId2" Type="http://schemas.openxmlformats.org/officeDocument/2006/relationships/hyperlink" Target="http://www.omicsonline.org/open-access-publication.php" TargetMode="External"/><Relationship Id="rId1" Type="http://schemas.openxmlformats.org/officeDocument/2006/relationships/slideLayout" Target="../slideLayouts/slideLayout2.xml"/><Relationship Id="rId4" Type="http://schemas.openxmlformats.org/officeDocument/2006/relationships/hyperlink" Target="http://www.omicsonline.org/international-scientific-conferences/"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www.intechopen.com/books/recent-advances-in-the-pathogenesis-prevention-and-management-of-type-2-diabetes-and-its-complications/diabetic-cardiomyopathy" TargetMode="External"/><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image" Target="../media/image9.jpeg"/><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hyperlink" Target="http://www.rcsb.org/pdb" TargetMode="External"/><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3.bin"/><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8" Type="http://schemas.openxmlformats.org/officeDocument/2006/relationships/oleObject" Target="../embeddings/oleObject9.bin"/><Relationship Id="rId3" Type="http://schemas.openxmlformats.org/officeDocument/2006/relationships/oleObject" Target="../embeddings/oleObject4.bin"/><Relationship Id="rId7" Type="http://schemas.openxmlformats.org/officeDocument/2006/relationships/oleObject" Target="../embeddings/oleObject8.bin"/><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oleObject7.bin"/><Relationship Id="rId5" Type="http://schemas.openxmlformats.org/officeDocument/2006/relationships/oleObject" Target="../embeddings/oleObject6.bin"/><Relationship Id="rId4" Type="http://schemas.openxmlformats.org/officeDocument/2006/relationships/oleObject" Target="../embeddings/oleObject5.bin"/></Relationships>
</file>

<file path=ppt/slides/_rels/slide25.xml.rels><?xml version="1.0" encoding="UTF-8" standalone="yes"?>
<Relationships xmlns="http://schemas.openxmlformats.org/package/2006/relationships"><Relationship Id="rId3" Type="http://schemas.openxmlformats.org/officeDocument/2006/relationships/hyperlink" Target="NMR.docx" TargetMode="External"/><Relationship Id="rId2" Type="http://schemas.openxmlformats.org/officeDocument/2006/relationships/hyperlink" Target="IR.doc" TargetMode="External"/><Relationship Id="rId1" Type="http://schemas.openxmlformats.org/officeDocument/2006/relationships/slideLayout" Target="../slideLayouts/slideLayout7.xml"/><Relationship Id="rId4" Type="http://schemas.openxmlformats.org/officeDocument/2006/relationships/hyperlink" Target="MASS.docx" TargetMode="External"/></Relationships>
</file>

<file path=ppt/slides/_rels/slide2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 Id="rId4" Type="http://schemas.openxmlformats.org/officeDocument/2006/relationships/image" Target="../media/image40.png"/></Relationships>
</file>

<file path=ppt/slides/_rels/slide3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hyperlink" Target="http://medicinalchemistry.pharmaceuticalconferences.com/"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5.xml"/><Relationship Id="rId4" Type="http://schemas.openxmlformats.org/officeDocument/2006/relationships/hyperlink" Target="http://www.articlesofhealthcare.com/80/types-of-diabetes-mellitus-1-2-gestational/" TargetMode="Externa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63" y="428625"/>
            <a:ext cx="8186737" cy="1143000"/>
          </a:xfrm>
          <a:ln w="3175"/>
        </p:spPr>
        <p:txBody>
          <a:bodyPr/>
          <a:lstStyle/>
          <a:p>
            <a:pPr>
              <a:defRPr/>
            </a:pPr>
            <a:r>
              <a:rPr lang="en-US" sz="3600" b="1" dirty="0" smtClean="0">
                <a:solidFill>
                  <a:srgbClr val="FF6600"/>
                </a:solidFill>
                <a:effectLst>
                  <a:outerShdw blurRad="38100" dist="38100" dir="2700000" algn="tl">
                    <a:srgbClr val="000000">
                      <a:alpha val="43137"/>
                    </a:srgbClr>
                  </a:outerShdw>
                </a:effectLst>
                <a:latin typeface="Baskerville Old Face" pitchFamily="18" charset="0"/>
              </a:rPr>
              <a:t>About OMICS Group</a:t>
            </a:r>
            <a:endParaRPr lang="en-US" sz="3600" b="1" dirty="0">
              <a:solidFill>
                <a:srgbClr val="FF6600"/>
              </a:solidFill>
              <a:effectLst>
                <a:outerShdw blurRad="38100" dist="38100" dir="2700000" algn="tl">
                  <a:srgbClr val="000000">
                    <a:alpha val="43137"/>
                  </a:srgbClr>
                </a:outerShdw>
              </a:effectLst>
              <a:latin typeface="Baskerville Old Face" pitchFamily="18" charset="0"/>
            </a:endParaRPr>
          </a:p>
        </p:txBody>
      </p:sp>
      <p:sp>
        <p:nvSpPr>
          <p:cNvPr id="4" name="Content Placeholder 3"/>
          <p:cNvSpPr>
            <a:spLocks noGrp="1"/>
          </p:cNvSpPr>
          <p:nvPr>
            <p:ph idx="1"/>
          </p:nvPr>
        </p:nvSpPr>
        <p:sp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lstStyle/>
          <a:p>
            <a:pPr algn="just">
              <a:buFont typeface="Arial" charset="0"/>
              <a:buNone/>
              <a:defRPr/>
            </a:pPr>
            <a:r>
              <a:rPr lang="en-US" sz="2000" dirty="0" smtClean="0">
                <a:latin typeface="+mj-lt"/>
              </a:rPr>
              <a:t>      OMICS Group International is an amalgamation of </a:t>
            </a:r>
            <a:r>
              <a:rPr lang="en-US" sz="2000" dirty="0" smtClean="0">
                <a:latin typeface="+mj-lt"/>
                <a:hlinkClick r:id="rId2" tooltip="Open Access publications"/>
              </a:rPr>
              <a:t>Open Access publications</a:t>
            </a:r>
            <a:r>
              <a:rPr lang="en-US" sz="2000" dirty="0" smtClean="0">
                <a:latin typeface="+mj-lt"/>
              </a:rPr>
              <a:t> and worldwide international science conferences and events. Established in the year 2007 with the sole aim of making the information on Sciences and technology ‘Open Access’, OMICS Group publishes 400 online open access </a:t>
            </a:r>
            <a:r>
              <a:rPr lang="en-US" sz="2000" dirty="0" smtClean="0">
                <a:latin typeface="+mj-lt"/>
                <a:hlinkClick r:id="rId3" tooltip="scholarly journals"/>
              </a:rPr>
              <a:t>scholarly journals</a:t>
            </a:r>
            <a:r>
              <a:rPr lang="en-US" sz="2000" dirty="0" smtClean="0">
                <a:latin typeface="+mj-lt"/>
              </a:rPr>
              <a:t> in all aspects of Science, Engineering, Management and Technology journals. OMICS Group has been instrumental in taking the knowledge on Science &amp; technology to the doorsteps of ordinary men and women. Research Scholars, Students, Libraries, Educational Institutions, Research centers and the industry are main stakeholders that benefitted greatly from this knowledge dissemination. OMICS Group also organizes 300 </a:t>
            </a:r>
            <a:r>
              <a:rPr lang="en-US" sz="2000" dirty="0" smtClean="0">
                <a:latin typeface="+mj-lt"/>
                <a:hlinkClick r:id="rId4" tooltip="International conferences"/>
              </a:rPr>
              <a:t>International conferences</a:t>
            </a:r>
            <a:r>
              <a:rPr lang="en-US" sz="2000" dirty="0" smtClean="0">
                <a:latin typeface="+mj-lt"/>
              </a:rPr>
              <a:t> annually across the globe, where knowledge transfer takes place through debates, round table discussions, poster presentations, workshops, symposia and exhibitions</a:t>
            </a:r>
            <a:r>
              <a:rPr lang="en-US" sz="1800" dirty="0" smtClean="0">
                <a:latin typeface="+mj-lt"/>
              </a:rPr>
              <a:t>.</a:t>
            </a:r>
            <a:endParaRPr lang="en-US" sz="1800" dirty="0">
              <a:latin typeface="+mj-l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4519096-16DB-4DC3-8FF1-6CCAA393FC71}" type="datetime5">
              <a:rPr lang="en-US" b="1" smtClean="0">
                <a:solidFill>
                  <a:schemeClr val="tx1"/>
                </a:solidFill>
                <a:latin typeface="Times New Roman" pitchFamily="18" charset="0"/>
                <a:cs typeface="Times New Roman" pitchFamily="18" charset="0"/>
              </a:rPr>
              <a:pPr/>
              <a:t>27-Sep-14</a:t>
            </a:fld>
            <a:endParaRPr lang="en-US" b="1" dirty="0">
              <a:solidFill>
                <a:schemeClr val="tx1"/>
              </a:solidFill>
              <a:latin typeface="Times New Roman" pitchFamily="18" charset="0"/>
              <a:cs typeface="Times New Roman" pitchFamily="18" charset="0"/>
            </a:endParaRPr>
          </a:p>
        </p:txBody>
      </p:sp>
      <p:sp>
        <p:nvSpPr>
          <p:cNvPr id="5" name="Footer Placeholder 4"/>
          <p:cNvSpPr>
            <a:spLocks noGrp="1"/>
          </p:cNvSpPr>
          <p:nvPr>
            <p:ph type="ftr" sz="quarter" idx="11"/>
          </p:nvPr>
        </p:nvSpPr>
        <p:spPr>
          <a:xfrm>
            <a:off x="2819400" y="6356350"/>
            <a:ext cx="3657600" cy="365125"/>
          </a:xfrm>
        </p:spPr>
        <p:txBody>
          <a:bodyPr/>
          <a:lstStyle/>
          <a:p>
            <a:r>
              <a:rPr lang="en-US" b="1" smtClean="0">
                <a:solidFill>
                  <a:schemeClr val="tx1"/>
                </a:solidFill>
                <a:latin typeface="Times New Roman" pitchFamily="18" charset="0"/>
                <a:cs typeface="Times New Roman" pitchFamily="18" charset="0"/>
              </a:rPr>
              <a:t>BIT,Mesra,Ranchi-835215,India</a:t>
            </a:r>
            <a:endParaRPr lang="en-US" b="1" dirty="0">
              <a:solidFill>
                <a:schemeClr val="tx1"/>
              </a:solidFill>
              <a:latin typeface="Times New Roman" pitchFamily="18" charset="0"/>
              <a:cs typeface="Times New Roman" pitchFamily="18" charset="0"/>
            </a:endParaRPr>
          </a:p>
        </p:txBody>
      </p:sp>
      <p:sp>
        <p:nvSpPr>
          <p:cNvPr id="6" name="Slide Number Placeholder 5"/>
          <p:cNvSpPr>
            <a:spLocks noGrp="1"/>
          </p:cNvSpPr>
          <p:nvPr>
            <p:ph type="sldNum" sz="quarter" idx="12"/>
          </p:nvPr>
        </p:nvSpPr>
        <p:spPr/>
        <p:txBody>
          <a:bodyPr/>
          <a:lstStyle/>
          <a:p>
            <a:fld id="{A1EE8278-EDC6-44AA-B24A-14ED3605C2A1}" type="slidenum">
              <a:rPr lang="en-US" b="1" smtClean="0">
                <a:solidFill>
                  <a:schemeClr val="tx1"/>
                </a:solidFill>
                <a:latin typeface="Times New Roman" pitchFamily="18" charset="0"/>
                <a:cs typeface="Times New Roman" pitchFamily="18" charset="0"/>
              </a:rPr>
              <a:pPr/>
              <a:t>10</a:t>
            </a:fld>
            <a:endParaRPr lang="en-US" b="1" dirty="0">
              <a:solidFill>
                <a:schemeClr val="tx1"/>
              </a:solidFill>
              <a:latin typeface="Times New Roman" pitchFamily="18" charset="0"/>
              <a:cs typeface="Times New Roman" pitchFamily="18" charset="0"/>
            </a:endParaRPr>
          </a:p>
        </p:txBody>
      </p:sp>
      <p:pic>
        <p:nvPicPr>
          <p:cNvPr id="7" name="Content Placeholder 6" descr="dc1.jpg"/>
          <p:cNvPicPr>
            <a:picLocks noGrp="1" noChangeAspect="1"/>
          </p:cNvPicPr>
          <p:nvPr>
            <p:ph idx="1"/>
          </p:nvPr>
        </p:nvPicPr>
        <p:blipFill>
          <a:blip r:embed="rId2"/>
          <a:stretch>
            <a:fillRect/>
          </a:stretch>
        </p:blipFill>
        <p:spPr>
          <a:xfrm>
            <a:off x="381000" y="1219201"/>
            <a:ext cx="4876800" cy="4267200"/>
          </a:xfrm>
          <a:prstGeom prst="rect">
            <a:avLst/>
          </a:prstGeom>
        </p:spPr>
      </p:pic>
      <p:sp>
        <p:nvSpPr>
          <p:cNvPr id="13" name="Title 12"/>
          <p:cNvSpPr>
            <a:spLocks noGrp="1"/>
          </p:cNvSpPr>
          <p:nvPr>
            <p:ph type="title"/>
          </p:nvPr>
        </p:nvSpPr>
        <p:spPr>
          <a:xfrm>
            <a:off x="457200" y="304800"/>
            <a:ext cx="8229600" cy="609600"/>
          </a:xfrm>
          <a:solidFill>
            <a:srgbClr val="0070C0"/>
          </a:solidFill>
        </p:spPr>
        <p:txBody>
          <a:bodyPr>
            <a:normAutofit/>
          </a:bodyPr>
          <a:lstStyle/>
          <a:p>
            <a:r>
              <a:rPr lang="en-US" sz="2400" b="1" dirty="0" smtClean="0">
                <a:solidFill>
                  <a:srgbClr val="FFFF00"/>
                </a:solidFill>
                <a:latin typeface="Times New Roman" pitchFamily="18" charset="0"/>
                <a:cs typeface="Times New Roman" pitchFamily="18" charset="0"/>
              </a:rPr>
              <a:t>Co-relation between Diabetes and Diabetic Cardiomyopathy</a:t>
            </a:r>
            <a:endParaRPr lang="en-US" sz="2400" b="1" dirty="0">
              <a:solidFill>
                <a:srgbClr val="FFFF00"/>
              </a:solidFill>
              <a:latin typeface="Times New Roman" pitchFamily="18" charset="0"/>
              <a:cs typeface="Times New Roman" pitchFamily="18" charset="0"/>
            </a:endParaRPr>
          </a:p>
        </p:txBody>
      </p:sp>
      <p:sp>
        <p:nvSpPr>
          <p:cNvPr id="9" name="Rectangle 8"/>
          <p:cNvSpPr/>
          <p:nvPr/>
        </p:nvSpPr>
        <p:spPr>
          <a:xfrm>
            <a:off x="1295400" y="5486400"/>
            <a:ext cx="7467600" cy="923330"/>
          </a:xfrm>
          <a:prstGeom prst="rect">
            <a:avLst/>
          </a:prstGeom>
        </p:spPr>
        <p:txBody>
          <a:bodyPr wrap="square">
            <a:spAutoFit/>
          </a:bodyPr>
          <a:lstStyle/>
          <a:p>
            <a:r>
              <a:rPr lang="en-US" dirty="0" smtClean="0">
                <a:hlinkClick r:id="rId3"/>
              </a:rPr>
              <a:t>   http://www.intechopen.com/books/recent-advances-in-the-pathogenesis-prevention-and-management-of-type-2-diabetes-and-its-complications/diabetic-cardiomyopathy</a:t>
            </a:r>
            <a:r>
              <a:rPr lang="en-US" dirty="0" smtClean="0"/>
              <a:t> (</a:t>
            </a:r>
            <a:r>
              <a:rPr lang="en-US" sz="1200" dirty="0" smtClean="0">
                <a:latin typeface="Times New Roman" pitchFamily="18" charset="0"/>
                <a:cs typeface="Times New Roman" pitchFamily="18" charset="0"/>
              </a:rPr>
              <a:t>Accessed on 10th Aug 2013</a:t>
            </a:r>
            <a:r>
              <a:rPr lang="en-US" dirty="0" smtClean="0"/>
              <a:t>)</a:t>
            </a:r>
            <a:endParaRPr lang="en-US" dirty="0"/>
          </a:p>
        </p:txBody>
      </p:sp>
      <p:sp>
        <p:nvSpPr>
          <p:cNvPr id="10" name="TextBox 9"/>
          <p:cNvSpPr txBox="1"/>
          <p:nvPr/>
        </p:nvSpPr>
        <p:spPr>
          <a:xfrm>
            <a:off x="685800" y="5562600"/>
            <a:ext cx="685800" cy="369332"/>
          </a:xfrm>
          <a:prstGeom prst="rect">
            <a:avLst/>
          </a:prstGeom>
          <a:noFill/>
        </p:spPr>
        <p:txBody>
          <a:bodyPr wrap="square" rtlCol="0">
            <a:spAutoFit/>
          </a:bodyPr>
          <a:lstStyle/>
          <a:p>
            <a:r>
              <a:rPr lang="en-US" dirty="0" smtClean="0"/>
              <a:t>Ref:</a:t>
            </a:r>
            <a:endParaRPr lang="en-US" dirty="0"/>
          </a:p>
        </p:txBody>
      </p:sp>
      <p:sp>
        <p:nvSpPr>
          <p:cNvPr id="12" name="Rectangle 11"/>
          <p:cNvSpPr/>
          <p:nvPr/>
        </p:nvSpPr>
        <p:spPr>
          <a:xfrm>
            <a:off x="5486400" y="990600"/>
            <a:ext cx="3124200" cy="4769048"/>
          </a:xfrm>
          <a:prstGeom prst="rect">
            <a:avLst/>
          </a:prstGeom>
        </p:spPr>
        <p:txBody>
          <a:bodyPr wrap="square">
            <a:spAutoFit/>
          </a:bodyPr>
          <a:lstStyle/>
          <a:p>
            <a:r>
              <a:rPr lang="en-US" sz="1200" dirty="0" smtClean="0">
                <a:latin typeface="Times New Roman" pitchFamily="18" charset="0"/>
                <a:cs typeface="Times New Roman" pitchFamily="18" charset="0"/>
              </a:rPr>
              <a:t>Potential contributors to the development of diabetic </a:t>
            </a:r>
            <a:r>
              <a:rPr lang="en-US" sz="1200" dirty="0" err="1" smtClean="0">
                <a:latin typeface="Times New Roman" pitchFamily="18" charset="0"/>
                <a:cs typeface="Times New Roman" pitchFamily="18" charset="0"/>
              </a:rPr>
              <a:t>cardiomyopathy</a:t>
            </a:r>
            <a:r>
              <a:rPr lang="en-US" sz="1200" dirty="0" smtClean="0">
                <a:latin typeface="Times New Roman" pitchFamily="18" charset="0"/>
                <a:cs typeface="Times New Roman" pitchFamily="18" charset="0"/>
              </a:rPr>
              <a:t>. </a:t>
            </a:r>
          </a:p>
          <a:p>
            <a:r>
              <a:rPr lang="en-US" sz="1200" dirty="0" smtClean="0">
                <a:latin typeface="Times New Roman" pitchFamily="18" charset="0"/>
                <a:cs typeface="Times New Roman" pitchFamily="18" charset="0"/>
              </a:rPr>
              <a:t>Increased free FA (FFA) activates PPAR-</a:t>
            </a:r>
            <a:r>
              <a:rPr lang="el-GR" sz="1200" dirty="0" smtClean="0">
                <a:latin typeface="Times New Roman" pitchFamily="18" charset="0"/>
                <a:cs typeface="Times New Roman" pitchFamily="18" charset="0"/>
              </a:rPr>
              <a:t>α </a:t>
            </a:r>
            <a:r>
              <a:rPr lang="en-US" sz="1200" dirty="0" smtClean="0">
                <a:latin typeface="Times New Roman" pitchFamily="18" charset="0"/>
                <a:cs typeface="Times New Roman" pitchFamily="18" charset="0"/>
              </a:rPr>
              <a:t>signaling, leading to the increased transcription of many genes involved in FA oxidation. </a:t>
            </a:r>
          </a:p>
          <a:p>
            <a:r>
              <a:rPr lang="en-US" sz="1200" dirty="0" smtClean="0">
                <a:latin typeface="Times New Roman" pitchFamily="18" charset="0"/>
                <a:cs typeface="Times New Roman" pitchFamily="18" charset="0"/>
              </a:rPr>
              <a:t>Increased FA oxidation leads to the generation of ROS at the level of the electron transport chain. ROS, which also can be generated by </a:t>
            </a:r>
            <a:r>
              <a:rPr lang="en-US" sz="1200" dirty="0" err="1" smtClean="0">
                <a:latin typeface="Times New Roman" pitchFamily="18" charset="0"/>
                <a:cs typeface="Times New Roman" pitchFamily="18" charset="0"/>
              </a:rPr>
              <a:t>extramitochondrial</a:t>
            </a:r>
            <a:r>
              <a:rPr lang="en-US" sz="1200" dirty="0" smtClean="0">
                <a:latin typeface="Times New Roman" pitchFamily="18" charset="0"/>
                <a:cs typeface="Times New Roman" pitchFamily="18" charset="0"/>
              </a:rPr>
              <a:t> mechanisms such as NADPH </a:t>
            </a:r>
            <a:r>
              <a:rPr lang="en-US" sz="1200" dirty="0" err="1" smtClean="0">
                <a:latin typeface="Times New Roman" pitchFamily="18" charset="0"/>
                <a:cs typeface="Times New Roman" pitchFamily="18" charset="0"/>
              </a:rPr>
              <a:t>oxidase</a:t>
            </a:r>
            <a:r>
              <a:rPr lang="en-US" sz="1200" dirty="0" smtClean="0">
                <a:latin typeface="Times New Roman" pitchFamily="18" charset="0"/>
                <a:cs typeface="Times New Roman" pitchFamily="18" charset="0"/>
              </a:rPr>
              <a:t>, plays a critical role in several pathways involved in the pathogenesis of diabetic </a:t>
            </a:r>
            <a:r>
              <a:rPr lang="en-US" sz="1200" dirty="0" err="1" smtClean="0">
                <a:latin typeface="Times New Roman" pitchFamily="18" charset="0"/>
                <a:cs typeface="Times New Roman" pitchFamily="18" charset="0"/>
              </a:rPr>
              <a:t>cardiomyopathy</a:t>
            </a:r>
            <a:r>
              <a:rPr lang="en-US" sz="1200" dirty="0" smtClean="0">
                <a:latin typeface="Times New Roman" pitchFamily="18" charset="0"/>
                <a:cs typeface="Times New Roman" pitchFamily="18" charset="0"/>
              </a:rPr>
              <a:t>, including </a:t>
            </a:r>
            <a:r>
              <a:rPr lang="en-US" sz="1200" dirty="0" err="1" smtClean="0">
                <a:latin typeface="Times New Roman" pitchFamily="18" charset="0"/>
                <a:cs typeface="Times New Roman" pitchFamily="18" charset="0"/>
              </a:rPr>
              <a:t>lipotoxicity</a:t>
            </a:r>
            <a:r>
              <a:rPr lang="en-US" sz="1200" dirty="0" smtClean="0">
                <a:latin typeface="Times New Roman" pitchFamily="18" charset="0"/>
                <a:cs typeface="Times New Roman" pitchFamily="18" charset="0"/>
              </a:rPr>
              <a:t>, cell death, and tissue damage, as well as mitochondrial uncoupling and reduced cardiac efficiency. TG indicates triglycerides; GLUTs, glucose transporters; PDK4, </a:t>
            </a:r>
            <a:r>
              <a:rPr lang="en-US" sz="1200" dirty="0" err="1" smtClean="0">
                <a:latin typeface="Times New Roman" pitchFamily="18" charset="0"/>
                <a:cs typeface="Times New Roman" pitchFamily="18" charset="0"/>
              </a:rPr>
              <a:t>pyruvate</a:t>
            </a:r>
            <a:r>
              <a:rPr lang="en-US" sz="1200" dirty="0" smtClean="0">
                <a:latin typeface="Times New Roman" pitchFamily="18" charset="0"/>
                <a:cs typeface="Times New Roman" pitchFamily="18" charset="0"/>
              </a:rPr>
              <a:t> </a:t>
            </a:r>
            <a:r>
              <a:rPr lang="en-US" sz="1200" dirty="0" err="1" smtClean="0">
                <a:latin typeface="Times New Roman" pitchFamily="18" charset="0"/>
                <a:cs typeface="Times New Roman" pitchFamily="18" charset="0"/>
              </a:rPr>
              <a:t>dehydrogenase</a:t>
            </a:r>
            <a:r>
              <a:rPr lang="en-US" sz="1200" dirty="0" smtClean="0">
                <a:latin typeface="Times New Roman" pitchFamily="18" charset="0"/>
                <a:cs typeface="Times New Roman" pitchFamily="18" charset="0"/>
              </a:rPr>
              <a:t> </a:t>
            </a:r>
            <a:r>
              <a:rPr lang="en-US" sz="1200" dirty="0" err="1" smtClean="0">
                <a:latin typeface="Times New Roman" pitchFamily="18" charset="0"/>
                <a:cs typeface="Times New Roman" pitchFamily="18" charset="0"/>
              </a:rPr>
              <a:t>kinase</a:t>
            </a:r>
            <a:r>
              <a:rPr lang="en-US" sz="1200" dirty="0" smtClean="0">
                <a:latin typeface="Times New Roman" pitchFamily="18" charset="0"/>
                <a:cs typeface="Times New Roman" pitchFamily="18" charset="0"/>
              </a:rPr>
              <a:t> 4; MCD, </a:t>
            </a:r>
            <a:r>
              <a:rPr lang="en-US" sz="1200" dirty="0" err="1" smtClean="0">
                <a:latin typeface="Times New Roman" pitchFamily="18" charset="0"/>
                <a:cs typeface="Times New Roman" pitchFamily="18" charset="0"/>
              </a:rPr>
              <a:t>malonyl</a:t>
            </a:r>
            <a:r>
              <a:rPr lang="en-US" sz="1200" dirty="0" smtClean="0">
                <a:latin typeface="Times New Roman" pitchFamily="18" charset="0"/>
                <a:cs typeface="Times New Roman" pitchFamily="18" charset="0"/>
              </a:rPr>
              <a:t>-coenzyme A </a:t>
            </a:r>
            <a:r>
              <a:rPr lang="en-US" sz="1200" dirty="0" err="1" smtClean="0">
                <a:latin typeface="Times New Roman" pitchFamily="18" charset="0"/>
                <a:cs typeface="Times New Roman" pitchFamily="18" charset="0"/>
              </a:rPr>
              <a:t>decarboxylase</a:t>
            </a:r>
            <a:r>
              <a:rPr lang="en-US" sz="1200" dirty="0" smtClean="0">
                <a:latin typeface="Times New Roman" pitchFamily="18" charset="0"/>
                <a:cs typeface="Times New Roman" pitchFamily="18" charset="0"/>
              </a:rPr>
              <a:t>; </a:t>
            </a:r>
            <a:r>
              <a:rPr lang="en-US" sz="1200" dirty="0" err="1" smtClean="0">
                <a:latin typeface="Times New Roman" pitchFamily="18" charset="0"/>
                <a:cs typeface="Times New Roman" pitchFamily="18" charset="0"/>
              </a:rPr>
              <a:t>MCoA</a:t>
            </a:r>
            <a:r>
              <a:rPr lang="en-US" sz="1200" dirty="0" smtClean="0">
                <a:latin typeface="Times New Roman" pitchFamily="18" charset="0"/>
                <a:cs typeface="Times New Roman" pitchFamily="18" charset="0"/>
              </a:rPr>
              <a:t>, </a:t>
            </a:r>
            <a:r>
              <a:rPr lang="en-US" sz="1200" dirty="0" err="1" smtClean="0">
                <a:latin typeface="Times New Roman" pitchFamily="18" charset="0"/>
                <a:cs typeface="Times New Roman" pitchFamily="18" charset="0"/>
              </a:rPr>
              <a:t>malonyl</a:t>
            </a:r>
            <a:r>
              <a:rPr lang="en-US" sz="1200" dirty="0" smtClean="0">
                <a:latin typeface="Times New Roman" pitchFamily="18" charset="0"/>
                <a:cs typeface="Times New Roman" pitchFamily="18" charset="0"/>
              </a:rPr>
              <a:t>-coenzyme A; </a:t>
            </a:r>
            <a:r>
              <a:rPr lang="en-US" sz="1200" dirty="0" err="1" smtClean="0">
                <a:latin typeface="Times New Roman" pitchFamily="18" charset="0"/>
                <a:cs typeface="Times New Roman" pitchFamily="18" charset="0"/>
              </a:rPr>
              <a:t>ACoA</a:t>
            </a:r>
            <a:r>
              <a:rPr lang="en-US" sz="1200" dirty="0" smtClean="0">
                <a:latin typeface="Times New Roman" pitchFamily="18" charset="0"/>
                <a:cs typeface="Times New Roman" pitchFamily="18" charset="0"/>
              </a:rPr>
              <a:t>, acetyl-coenzyme A; ACC, acetyl coenzyme A </a:t>
            </a:r>
            <a:r>
              <a:rPr lang="en-US" sz="1200" dirty="0" err="1" smtClean="0">
                <a:latin typeface="Times New Roman" pitchFamily="18" charset="0"/>
                <a:cs typeface="Times New Roman" pitchFamily="18" charset="0"/>
              </a:rPr>
              <a:t>carboxylase</a:t>
            </a:r>
            <a:r>
              <a:rPr lang="en-US" sz="1200" dirty="0" smtClean="0">
                <a:latin typeface="Times New Roman" pitchFamily="18" charset="0"/>
                <a:cs typeface="Times New Roman" pitchFamily="18" charset="0"/>
              </a:rPr>
              <a:t>; CPT1, </a:t>
            </a:r>
            <a:r>
              <a:rPr lang="en-US" sz="1200" dirty="0" err="1" smtClean="0">
                <a:latin typeface="Times New Roman" pitchFamily="18" charset="0"/>
                <a:cs typeface="Times New Roman" pitchFamily="18" charset="0"/>
              </a:rPr>
              <a:t>carnitine</a:t>
            </a:r>
            <a:r>
              <a:rPr lang="en-US" sz="1200" dirty="0" smtClean="0">
                <a:latin typeface="Times New Roman" pitchFamily="18" charset="0"/>
                <a:cs typeface="Times New Roman" pitchFamily="18" charset="0"/>
              </a:rPr>
              <a:t> </a:t>
            </a:r>
            <a:r>
              <a:rPr lang="en-US" sz="1200" dirty="0" err="1" smtClean="0">
                <a:latin typeface="Times New Roman" pitchFamily="18" charset="0"/>
                <a:cs typeface="Times New Roman" pitchFamily="18" charset="0"/>
              </a:rPr>
              <a:t>palmitoyl-transferase</a:t>
            </a:r>
            <a:r>
              <a:rPr lang="en-US" sz="1200" dirty="0" smtClean="0">
                <a:latin typeface="Times New Roman" pitchFamily="18" charset="0"/>
                <a:cs typeface="Times New Roman" pitchFamily="18" charset="0"/>
              </a:rPr>
              <a:t> 1; PDH, </a:t>
            </a:r>
            <a:r>
              <a:rPr lang="en-US" sz="1200" dirty="0" err="1" smtClean="0">
                <a:latin typeface="Times New Roman" pitchFamily="18" charset="0"/>
                <a:cs typeface="Times New Roman" pitchFamily="18" charset="0"/>
              </a:rPr>
              <a:t>pyruvate</a:t>
            </a:r>
            <a:r>
              <a:rPr lang="en-US" sz="1200" dirty="0" smtClean="0">
                <a:latin typeface="Times New Roman" pitchFamily="18" charset="0"/>
                <a:cs typeface="Times New Roman" pitchFamily="18" charset="0"/>
              </a:rPr>
              <a:t> </a:t>
            </a:r>
            <a:r>
              <a:rPr lang="en-US" sz="1200" dirty="0" err="1" smtClean="0">
                <a:latin typeface="Times New Roman" pitchFamily="18" charset="0"/>
                <a:cs typeface="Times New Roman" pitchFamily="18" charset="0"/>
              </a:rPr>
              <a:t>dehydrogenase</a:t>
            </a:r>
            <a:r>
              <a:rPr lang="en-US" sz="1200" dirty="0" smtClean="0">
                <a:latin typeface="Times New Roman" pitchFamily="18" charset="0"/>
                <a:cs typeface="Times New Roman" pitchFamily="18" charset="0"/>
              </a:rPr>
              <a:t>; CE, cardiac efficiency; PKC, protein </a:t>
            </a:r>
            <a:r>
              <a:rPr lang="en-US" sz="1200" dirty="0" err="1" smtClean="0">
                <a:latin typeface="Times New Roman" pitchFamily="18" charset="0"/>
                <a:cs typeface="Times New Roman" pitchFamily="18" charset="0"/>
              </a:rPr>
              <a:t>kinase</a:t>
            </a:r>
            <a:r>
              <a:rPr lang="en-US" sz="1200" dirty="0" smtClean="0">
                <a:latin typeface="Times New Roman" pitchFamily="18" charset="0"/>
                <a:cs typeface="Times New Roman" pitchFamily="18" charset="0"/>
              </a:rPr>
              <a:t> C; and AGE, </a:t>
            </a:r>
            <a:r>
              <a:rPr lang="en-US" sz="1200" dirty="0" err="1" smtClean="0">
                <a:latin typeface="Times New Roman" pitchFamily="18" charset="0"/>
                <a:cs typeface="Times New Roman" pitchFamily="18" charset="0"/>
              </a:rPr>
              <a:t>glycation</a:t>
            </a:r>
            <a:r>
              <a:rPr lang="en-US" sz="1200" dirty="0" smtClean="0">
                <a:latin typeface="Times New Roman" pitchFamily="18" charset="0"/>
                <a:cs typeface="Times New Roman" pitchFamily="18" charset="0"/>
              </a:rPr>
              <a:t> end products</a:t>
            </a:r>
            <a:r>
              <a:rPr lang="en-US" dirty="0" smtClean="0"/>
              <a: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825D1E-A2A5-4AED-9272-55F86B460E7F}" type="datetime5">
              <a:rPr lang="en-US" b="1" smtClean="0">
                <a:solidFill>
                  <a:schemeClr val="tx1"/>
                </a:solidFill>
                <a:latin typeface="Times New Roman" pitchFamily="18" charset="0"/>
                <a:cs typeface="Times New Roman" pitchFamily="18" charset="0"/>
              </a:rPr>
              <a:pPr/>
              <a:t>27-Sep-14</a:t>
            </a:fld>
            <a:endParaRPr lang="en-US" b="1" dirty="0">
              <a:solidFill>
                <a:schemeClr val="tx1"/>
              </a:solidFill>
              <a:latin typeface="Times New Roman" pitchFamily="18" charset="0"/>
              <a:cs typeface="Times New Roman" pitchFamily="18" charset="0"/>
            </a:endParaRPr>
          </a:p>
        </p:txBody>
      </p:sp>
      <p:sp>
        <p:nvSpPr>
          <p:cNvPr id="3" name="Footer Placeholder 2"/>
          <p:cNvSpPr>
            <a:spLocks noGrp="1"/>
          </p:cNvSpPr>
          <p:nvPr>
            <p:ph type="ftr" sz="quarter" idx="11"/>
          </p:nvPr>
        </p:nvSpPr>
        <p:spPr/>
        <p:txBody>
          <a:bodyPr/>
          <a:lstStyle/>
          <a:p>
            <a:r>
              <a:rPr lang="en-US" b="1" smtClean="0">
                <a:solidFill>
                  <a:schemeClr val="tx1"/>
                </a:solidFill>
                <a:latin typeface="Times New Roman" pitchFamily="18" charset="0"/>
                <a:cs typeface="Times New Roman" pitchFamily="18" charset="0"/>
              </a:rPr>
              <a:t>BIT,Mesra,Ranchi-835215,India</a:t>
            </a:r>
            <a:endParaRPr lang="en-US" b="1" dirty="0">
              <a:solidFill>
                <a:schemeClr val="tx1"/>
              </a:solidFill>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A1EE8278-EDC6-44AA-B24A-14ED3605C2A1}" type="slidenum">
              <a:rPr lang="en-US" b="1" smtClean="0">
                <a:solidFill>
                  <a:schemeClr val="tx1"/>
                </a:solidFill>
                <a:latin typeface="Times New Roman" pitchFamily="18" charset="0"/>
                <a:cs typeface="Times New Roman" pitchFamily="18" charset="0"/>
              </a:rPr>
              <a:pPr/>
              <a:t>11</a:t>
            </a:fld>
            <a:endParaRPr lang="en-US" b="1" dirty="0">
              <a:solidFill>
                <a:schemeClr val="tx1"/>
              </a:solidFill>
              <a:latin typeface="Times New Roman" pitchFamily="18" charset="0"/>
              <a:cs typeface="Times New Roman" pitchFamily="18" charset="0"/>
            </a:endParaRPr>
          </a:p>
        </p:txBody>
      </p:sp>
      <p:sp>
        <p:nvSpPr>
          <p:cNvPr id="6" name="TextBox 5"/>
          <p:cNvSpPr txBox="1"/>
          <p:nvPr/>
        </p:nvSpPr>
        <p:spPr>
          <a:xfrm>
            <a:off x="381000" y="692289"/>
            <a:ext cx="8382000" cy="5632311"/>
          </a:xfrm>
          <a:prstGeom prst="rect">
            <a:avLst/>
          </a:prstGeom>
          <a:ln>
            <a:solidFill>
              <a:srgbClr val="0070C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pic>
        <p:nvPicPr>
          <p:cNvPr id="7" name="Picture 6" descr="heart.jpg"/>
          <p:cNvPicPr>
            <a:picLocks noChangeAspect="1"/>
          </p:cNvPicPr>
          <p:nvPr/>
        </p:nvPicPr>
        <p:blipFill>
          <a:blip r:embed="rId2"/>
          <a:stretch>
            <a:fillRect/>
          </a:stretch>
        </p:blipFill>
        <p:spPr>
          <a:xfrm>
            <a:off x="3733800" y="1676400"/>
            <a:ext cx="1552575" cy="2057400"/>
          </a:xfrm>
          <a:prstGeom prst="rect">
            <a:avLst/>
          </a:prstGeom>
        </p:spPr>
      </p:pic>
      <p:sp>
        <p:nvSpPr>
          <p:cNvPr id="8" name="TextBox 7"/>
          <p:cNvSpPr txBox="1"/>
          <p:nvPr/>
        </p:nvSpPr>
        <p:spPr>
          <a:xfrm>
            <a:off x="533400" y="609600"/>
            <a:ext cx="7848600" cy="646331"/>
          </a:xfrm>
          <a:prstGeom prst="rect">
            <a:avLst/>
          </a:prstGeom>
          <a:noFill/>
        </p:spPr>
        <p:txBody>
          <a:bodyPr wrap="square" rtlCol="0">
            <a:spAutoFit/>
          </a:bodyPr>
          <a:lstStyle/>
          <a:p>
            <a:r>
              <a:rPr lang="en-US" sz="3600" b="1" dirty="0" smtClean="0">
                <a:solidFill>
                  <a:schemeClr val="tx1"/>
                </a:solidFill>
                <a:effectLst>
                  <a:reflection blurRad="6350" stA="55000" endA="300" endPos="45500" dir="5400000" sy="-100000" algn="bl" rotWithShape="0"/>
                </a:effectLst>
                <a:latin typeface="Times New Roman" pitchFamily="18" charset="0"/>
                <a:cs typeface="Times New Roman" pitchFamily="18" charset="0"/>
              </a:rPr>
              <a:t>Stages of diabetic cardiomyopathy</a:t>
            </a:r>
            <a:endParaRPr lang="en-US" sz="3600" b="1" dirty="0">
              <a:effectLst>
                <a:reflection blurRad="6350" stA="55000" endA="300" endPos="45500" dir="5400000" sy="-100000" algn="bl" rotWithShape="0"/>
              </a:effectLst>
            </a:endParaRPr>
          </a:p>
        </p:txBody>
      </p:sp>
      <p:sp>
        <p:nvSpPr>
          <p:cNvPr id="9" name="Down Arrow 8"/>
          <p:cNvSpPr/>
          <p:nvPr/>
        </p:nvSpPr>
        <p:spPr>
          <a:xfrm>
            <a:off x="4343400" y="3657600"/>
            <a:ext cx="609600" cy="914400"/>
          </a:xfrm>
          <a:prstGeom prst="downArrow">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a:off x="5181600" y="2286000"/>
            <a:ext cx="1219200" cy="685800"/>
          </a:xfrm>
          <a:prstGeom prst="rightArrow">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Left Arrow 10"/>
          <p:cNvSpPr/>
          <p:nvPr/>
        </p:nvSpPr>
        <p:spPr>
          <a:xfrm>
            <a:off x="2438400" y="2286000"/>
            <a:ext cx="978408" cy="685800"/>
          </a:xfrm>
          <a:prstGeom prst="leftArrow">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685800" y="1828800"/>
            <a:ext cx="1676400" cy="17526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r>
              <a:rPr lang="en-IN" b="1" dirty="0" smtClean="0">
                <a:solidFill>
                  <a:schemeClr val="dk1"/>
                </a:solidFill>
                <a:latin typeface="Times New Roman" pitchFamily="18" charset="0"/>
                <a:cs typeface="Times New Roman" pitchFamily="18" charset="0"/>
              </a:rPr>
              <a:t>EARLY STAGE  </a:t>
            </a:r>
            <a:r>
              <a:rPr lang="en-IN" dirty="0" smtClean="0">
                <a:solidFill>
                  <a:schemeClr val="dk1"/>
                </a:solidFill>
                <a:latin typeface="Times New Roman" pitchFamily="18" charset="0"/>
                <a:cs typeface="Times New Roman" pitchFamily="18" charset="0"/>
              </a:rPr>
              <a:t>-Normal </a:t>
            </a:r>
            <a:r>
              <a:rPr lang="en-IN" dirty="0">
                <a:solidFill>
                  <a:schemeClr val="dk1"/>
                </a:solidFill>
                <a:latin typeface="Times New Roman" pitchFamily="18" charset="0"/>
                <a:cs typeface="Times New Roman" pitchFamily="18" charset="0"/>
              </a:rPr>
              <a:t>LV size, wall</a:t>
            </a:r>
          </a:p>
          <a:p>
            <a:r>
              <a:rPr lang="en-IN" dirty="0">
                <a:solidFill>
                  <a:schemeClr val="dk1"/>
                </a:solidFill>
                <a:latin typeface="Times New Roman" pitchFamily="18" charset="0"/>
                <a:cs typeface="Times New Roman" pitchFamily="18" charset="0"/>
              </a:rPr>
              <a:t>thickness, and mass</a:t>
            </a:r>
            <a:endParaRPr lang="en-IN" dirty="0">
              <a:latin typeface="Times New Roman" pitchFamily="18" charset="0"/>
              <a:cs typeface="Times New Roman" pitchFamily="18" charset="0"/>
            </a:endParaRPr>
          </a:p>
        </p:txBody>
      </p:sp>
      <p:sp>
        <p:nvSpPr>
          <p:cNvPr id="13" name="Rounded Rectangle 12"/>
          <p:cNvSpPr/>
          <p:nvPr/>
        </p:nvSpPr>
        <p:spPr>
          <a:xfrm>
            <a:off x="6553200" y="1676400"/>
            <a:ext cx="1981200" cy="19812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r>
              <a:rPr lang="en-IN" b="1" dirty="0" smtClean="0">
                <a:solidFill>
                  <a:schemeClr val="dk1"/>
                </a:solidFill>
                <a:latin typeface="Times New Roman" pitchFamily="18" charset="0"/>
                <a:cs typeface="Times New Roman" pitchFamily="18" charset="0"/>
              </a:rPr>
              <a:t>MIDDLE STAGE-</a:t>
            </a:r>
            <a:r>
              <a:rPr lang="en-IN" dirty="0" smtClean="0">
                <a:solidFill>
                  <a:schemeClr val="dk1"/>
                </a:solidFill>
                <a:latin typeface="Times New Roman" pitchFamily="18" charset="0"/>
                <a:cs typeface="Times New Roman" pitchFamily="18" charset="0"/>
              </a:rPr>
              <a:t>-Slightly </a:t>
            </a:r>
            <a:r>
              <a:rPr lang="en-IN" dirty="0">
                <a:solidFill>
                  <a:schemeClr val="dk1"/>
                </a:solidFill>
                <a:latin typeface="Times New Roman" pitchFamily="18" charset="0"/>
                <a:cs typeface="Times New Roman" pitchFamily="18" charset="0"/>
              </a:rPr>
              <a:t>increased LV mass,</a:t>
            </a:r>
          </a:p>
          <a:p>
            <a:r>
              <a:rPr lang="en-IN" dirty="0">
                <a:solidFill>
                  <a:schemeClr val="dk1"/>
                </a:solidFill>
                <a:latin typeface="Times New Roman" pitchFamily="18" charset="0"/>
                <a:cs typeface="Times New Roman" pitchFamily="18" charset="0"/>
              </a:rPr>
              <a:t>wall thickness, or size</a:t>
            </a:r>
            <a:endParaRPr lang="en-IN" dirty="0">
              <a:latin typeface="Times New Roman" pitchFamily="18" charset="0"/>
              <a:cs typeface="Times New Roman" pitchFamily="18" charset="0"/>
            </a:endParaRPr>
          </a:p>
        </p:txBody>
      </p:sp>
      <p:sp>
        <p:nvSpPr>
          <p:cNvPr id="14" name="Rounded Rectangle 13"/>
          <p:cNvSpPr/>
          <p:nvPr/>
        </p:nvSpPr>
        <p:spPr>
          <a:xfrm>
            <a:off x="2819400" y="4648200"/>
            <a:ext cx="4267200" cy="12954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r>
              <a:rPr lang="en-IN" b="1" dirty="0" smtClean="0">
                <a:solidFill>
                  <a:schemeClr val="dk1"/>
                </a:solidFill>
                <a:latin typeface="Times New Roman" pitchFamily="18" charset="0"/>
                <a:cs typeface="Times New Roman" pitchFamily="18" charset="0"/>
              </a:rPr>
              <a:t>LATE STAGE-</a:t>
            </a:r>
            <a:r>
              <a:rPr lang="en-IN" dirty="0" smtClean="0">
                <a:solidFill>
                  <a:schemeClr val="dk1"/>
                </a:solidFill>
                <a:latin typeface="Times New Roman" pitchFamily="18" charset="0"/>
                <a:cs typeface="Times New Roman" pitchFamily="18" charset="0"/>
              </a:rPr>
              <a:t>-Significantly </a:t>
            </a:r>
            <a:r>
              <a:rPr lang="en-IN" dirty="0">
                <a:solidFill>
                  <a:schemeClr val="dk1"/>
                </a:solidFill>
                <a:latin typeface="Times New Roman" pitchFamily="18" charset="0"/>
                <a:cs typeface="Times New Roman" pitchFamily="18" charset="0"/>
              </a:rPr>
              <a:t>increased </a:t>
            </a:r>
            <a:r>
              <a:rPr lang="en-IN" dirty="0" smtClean="0">
                <a:solidFill>
                  <a:schemeClr val="dk1"/>
                </a:solidFill>
                <a:latin typeface="Times New Roman" pitchFamily="18" charset="0"/>
                <a:cs typeface="Times New Roman" pitchFamily="18" charset="0"/>
              </a:rPr>
              <a:t>LV size</a:t>
            </a:r>
            <a:r>
              <a:rPr lang="en-IN" dirty="0">
                <a:solidFill>
                  <a:schemeClr val="dk1"/>
                </a:solidFill>
                <a:latin typeface="Times New Roman" pitchFamily="18" charset="0"/>
                <a:cs typeface="Times New Roman" pitchFamily="18" charset="0"/>
              </a:rPr>
              <a:t>, wall thickness, and</a:t>
            </a:r>
          </a:p>
          <a:p>
            <a:r>
              <a:rPr lang="en-IN" dirty="0">
                <a:solidFill>
                  <a:schemeClr val="dk1"/>
                </a:solidFill>
                <a:latin typeface="Times New Roman" pitchFamily="18" charset="0"/>
                <a:cs typeface="Times New Roman" pitchFamily="18" charset="0"/>
              </a:rPr>
              <a:t>mass</a:t>
            </a:r>
            <a:endParaRPr lang="en-IN"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strips(downLeft)">
                                      <p:cBhvr>
                                        <p:cTn id="12" dur="500"/>
                                        <p:tgtEl>
                                          <p:spTgt spid="11"/>
                                        </p:tgtEl>
                                      </p:cBhvr>
                                    </p:animEffect>
                                  </p:childTnLst>
                                </p:cTn>
                              </p:par>
                              <p:par>
                                <p:cTn id="13" presetID="18" presetClass="entr" presetSubtype="12"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strips(downLeft)">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18" presetClass="entr" presetSubtype="12"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strips(downLeft)">
                                      <p:cBhvr>
                                        <p:cTn id="20" dur="500"/>
                                        <p:tgtEl>
                                          <p:spTgt spid="10"/>
                                        </p:tgtEl>
                                      </p:cBhvr>
                                    </p:animEffect>
                                  </p:childTnLst>
                                </p:cTn>
                              </p:par>
                              <p:par>
                                <p:cTn id="21" presetID="18" presetClass="entr" presetSubtype="12"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strips(downLeft)">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18" presetClass="entr" presetSubtype="12"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strips(downLeft)">
                                      <p:cBhvr>
                                        <p:cTn id="28" dur="500"/>
                                        <p:tgtEl>
                                          <p:spTgt spid="14"/>
                                        </p:tgtEl>
                                      </p:cBhvr>
                                    </p:animEffect>
                                  </p:childTnLst>
                                </p:cTn>
                              </p:par>
                              <p:par>
                                <p:cTn id="29" presetID="18" presetClass="entr" presetSubtype="12"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strips(downLeft)">
                                      <p:cBhvr>
                                        <p:cTn id="3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D328D4-547C-4088-BAA5-8A393D6DA73D}" type="datetime5">
              <a:rPr lang="en-US" b="1" smtClean="0">
                <a:solidFill>
                  <a:schemeClr val="tx1"/>
                </a:solidFill>
                <a:latin typeface="Times New Roman" pitchFamily="18" charset="0"/>
                <a:cs typeface="Times New Roman" pitchFamily="18" charset="0"/>
              </a:rPr>
              <a:pPr/>
              <a:t>27-Sep-14</a:t>
            </a:fld>
            <a:endParaRPr lang="en-US" b="1" dirty="0">
              <a:solidFill>
                <a:schemeClr val="tx1"/>
              </a:solidFill>
              <a:latin typeface="Times New Roman" pitchFamily="18" charset="0"/>
              <a:cs typeface="Times New Roman" pitchFamily="18" charset="0"/>
            </a:endParaRPr>
          </a:p>
        </p:txBody>
      </p:sp>
      <p:sp>
        <p:nvSpPr>
          <p:cNvPr id="3" name="Footer Placeholder 2"/>
          <p:cNvSpPr>
            <a:spLocks noGrp="1"/>
          </p:cNvSpPr>
          <p:nvPr>
            <p:ph type="ftr" sz="quarter" idx="11"/>
          </p:nvPr>
        </p:nvSpPr>
        <p:spPr/>
        <p:txBody>
          <a:bodyPr/>
          <a:lstStyle/>
          <a:p>
            <a:r>
              <a:rPr lang="en-US" b="1" smtClean="0">
                <a:solidFill>
                  <a:schemeClr val="tx1"/>
                </a:solidFill>
                <a:latin typeface="Times New Roman" pitchFamily="18" charset="0"/>
                <a:cs typeface="Times New Roman" pitchFamily="18" charset="0"/>
              </a:rPr>
              <a:t>BIT,Mesra,Ranchi-835215,India</a:t>
            </a:r>
            <a:endParaRPr lang="en-US" b="1" dirty="0">
              <a:solidFill>
                <a:schemeClr val="tx1"/>
              </a:solidFill>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A1EE8278-EDC6-44AA-B24A-14ED3605C2A1}" type="slidenum">
              <a:rPr lang="en-US" b="1" smtClean="0">
                <a:solidFill>
                  <a:schemeClr val="tx1"/>
                </a:solidFill>
                <a:latin typeface="Times New Roman" pitchFamily="18" charset="0"/>
                <a:cs typeface="Times New Roman" pitchFamily="18" charset="0"/>
              </a:rPr>
              <a:pPr/>
              <a:t>12</a:t>
            </a:fld>
            <a:endParaRPr lang="en-US" b="1" dirty="0">
              <a:solidFill>
                <a:schemeClr val="tx1"/>
              </a:solidFill>
              <a:latin typeface="Times New Roman" pitchFamily="18" charset="0"/>
              <a:cs typeface="Times New Roman" pitchFamily="18" charset="0"/>
            </a:endParaRPr>
          </a:p>
        </p:txBody>
      </p:sp>
      <p:sp>
        <p:nvSpPr>
          <p:cNvPr id="8" name="TextBox 7"/>
          <p:cNvSpPr txBox="1"/>
          <p:nvPr/>
        </p:nvSpPr>
        <p:spPr>
          <a:xfrm>
            <a:off x="304800" y="381000"/>
            <a:ext cx="8534400" cy="5784711"/>
          </a:xfrm>
          <a:prstGeom prst="rect">
            <a:avLst/>
          </a:prstGeom>
          <a:ln>
            <a:solidFill>
              <a:srgbClr val="0070C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pic>
        <p:nvPicPr>
          <p:cNvPr id="10" name="Picture 9" descr="insulin.jpg"/>
          <p:cNvPicPr>
            <a:picLocks noChangeAspect="1"/>
          </p:cNvPicPr>
          <p:nvPr/>
        </p:nvPicPr>
        <p:blipFill>
          <a:blip r:embed="rId2"/>
          <a:stretch>
            <a:fillRect/>
          </a:stretch>
        </p:blipFill>
        <p:spPr>
          <a:xfrm>
            <a:off x="609600" y="1371600"/>
            <a:ext cx="2819400" cy="1752600"/>
          </a:xfrm>
          <a:prstGeom prst="rect">
            <a:avLst/>
          </a:prstGeom>
        </p:spPr>
      </p:pic>
      <p:sp>
        <p:nvSpPr>
          <p:cNvPr id="11" name="Rectangle 10"/>
          <p:cNvSpPr/>
          <p:nvPr/>
        </p:nvSpPr>
        <p:spPr>
          <a:xfrm>
            <a:off x="457200" y="457200"/>
            <a:ext cx="8153400" cy="53340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800" b="1" dirty="0" smtClean="0">
                <a:solidFill>
                  <a:srgbClr val="FFFF00"/>
                </a:solidFill>
                <a:latin typeface="Times New Roman" pitchFamily="18" charset="0"/>
                <a:cs typeface="Times New Roman" pitchFamily="18" charset="0"/>
              </a:rPr>
              <a:t>TREATEMENTS </a:t>
            </a:r>
            <a:r>
              <a:rPr lang="en-IN" sz="2800" b="1" baseline="30000" dirty="0" smtClean="0">
                <a:solidFill>
                  <a:srgbClr val="FFFF00"/>
                </a:solidFill>
                <a:latin typeface="Times New Roman" pitchFamily="18" charset="0"/>
                <a:cs typeface="Times New Roman" pitchFamily="18" charset="0"/>
              </a:rPr>
              <a:t>3,4</a:t>
            </a:r>
            <a:endParaRPr lang="en-US" sz="2800" baseline="30000" dirty="0">
              <a:solidFill>
                <a:srgbClr val="FFFF00"/>
              </a:solidFill>
            </a:endParaRPr>
          </a:p>
        </p:txBody>
      </p:sp>
      <p:sp>
        <p:nvSpPr>
          <p:cNvPr id="12" name="TextBox 11"/>
          <p:cNvSpPr txBox="1"/>
          <p:nvPr/>
        </p:nvSpPr>
        <p:spPr>
          <a:xfrm>
            <a:off x="609600" y="990601"/>
            <a:ext cx="2819400" cy="646331"/>
          </a:xfrm>
          <a:prstGeom prst="rect">
            <a:avLst/>
          </a:prstGeom>
          <a:noFill/>
        </p:spPr>
        <p:txBody>
          <a:bodyPr wrap="square" rtlCol="0">
            <a:spAutoFit/>
          </a:bodyPr>
          <a:lstStyle/>
          <a:p>
            <a:r>
              <a:rPr lang="en-US" b="1" dirty="0" smtClean="0">
                <a:latin typeface="Times New Roman" pitchFamily="18" charset="0"/>
                <a:cs typeface="Times New Roman" pitchFamily="18" charset="0"/>
              </a:rPr>
              <a:t>1.Insulin				</a:t>
            </a:r>
            <a:endParaRPr lang="en-US" b="1" dirty="0">
              <a:latin typeface="Times New Roman" pitchFamily="18" charset="0"/>
              <a:cs typeface="Times New Roman" pitchFamily="18" charset="0"/>
            </a:endParaRPr>
          </a:p>
        </p:txBody>
      </p:sp>
      <p:pic>
        <p:nvPicPr>
          <p:cNvPr id="13" name="Picture 12" descr="images (16).jpg"/>
          <p:cNvPicPr>
            <a:picLocks noChangeAspect="1"/>
          </p:cNvPicPr>
          <p:nvPr/>
        </p:nvPicPr>
        <p:blipFill>
          <a:blip r:embed="rId3"/>
          <a:stretch>
            <a:fillRect/>
          </a:stretch>
        </p:blipFill>
        <p:spPr>
          <a:xfrm>
            <a:off x="4495800" y="1371600"/>
            <a:ext cx="2214578" cy="1714511"/>
          </a:xfrm>
          <a:prstGeom prst="rect">
            <a:avLst/>
          </a:prstGeom>
        </p:spPr>
      </p:pic>
      <p:pic>
        <p:nvPicPr>
          <p:cNvPr id="14" name="Picture 13" descr="natiglinide.jpg"/>
          <p:cNvPicPr>
            <a:picLocks noChangeAspect="1"/>
          </p:cNvPicPr>
          <p:nvPr/>
        </p:nvPicPr>
        <p:blipFill>
          <a:blip r:embed="rId4"/>
          <a:stretch>
            <a:fillRect/>
          </a:stretch>
        </p:blipFill>
        <p:spPr>
          <a:xfrm>
            <a:off x="6781800" y="1371600"/>
            <a:ext cx="1428760" cy="1643073"/>
          </a:xfrm>
          <a:prstGeom prst="rect">
            <a:avLst/>
          </a:prstGeom>
        </p:spPr>
      </p:pic>
      <p:sp>
        <p:nvSpPr>
          <p:cNvPr id="15" name="TextBox 14"/>
          <p:cNvSpPr txBox="1"/>
          <p:nvPr/>
        </p:nvSpPr>
        <p:spPr>
          <a:xfrm>
            <a:off x="609600" y="3429000"/>
            <a:ext cx="2057400" cy="646331"/>
          </a:xfrm>
          <a:prstGeom prst="rect">
            <a:avLst/>
          </a:prstGeom>
          <a:noFill/>
        </p:spPr>
        <p:txBody>
          <a:bodyPr wrap="square" rtlCol="0">
            <a:spAutoFit/>
          </a:bodyPr>
          <a:lstStyle/>
          <a:p>
            <a:r>
              <a:rPr lang="en-US" b="1" dirty="0" smtClean="0">
                <a:latin typeface="Times New Roman" pitchFamily="18" charset="0"/>
                <a:cs typeface="Times New Roman" pitchFamily="18" charset="0"/>
              </a:rPr>
              <a:t>3.Sulfonylureas		</a:t>
            </a:r>
            <a:endParaRPr lang="en-US" b="1" dirty="0">
              <a:latin typeface="Times New Roman" pitchFamily="18" charset="0"/>
              <a:cs typeface="Times New Roman" pitchFamily="18" charset="0"/>
            </a:endParaRPr>
          </a:p>
        </p:txBody>
      </p:sp>
      <p:pic>
        <p:nvPicPr>
          <p:cNvPr id="16" name="Picture 15" descr="sulfonylureas-in-diabetes.jpg"/>
          <p:cNvPicPr>
            <a:picLocks noChangeAspect="1"/>
          </p:cNvPicPr>
          <p:nvPr/>
        </p:nvPicPr>
        <p:blipFill>
          <a:blip r:embed="rId5"/>
          <a:stretch>
            <a:fillRect/>
          </a:stretch>
        </p:blipFill>
        <p:spPr>
          <a:xfrm>
            <a:off x="533400" y="3810000"/>
            <a:ext cx="2133600" cy="2133600"/>
          </a:xfrm>
          <a:prstGeom prst="rect">
            <a:avLst/>
          </a:prstGeom>
        </p:spPr>
      </p:pic>
      <p:pic>
        <p:nvPicPr>
          <p:cNvPr id="17" name="Picture 16" descr="metformin.jpg"/>
          <p:cNvPicPr>
            <a:picLocks noChangeAspect="1"/>
          </p:cNvPicPr>
          <p:nvPr/>
        </p:nvPicPr>
        <p:blipFill>
          <a:blip r:embed="rId6"/>
          <a:stretch>
            <a:fillRect/>
          </a:stretch>
        </p:blipFill>
        <p:spPr>
          <a:xfrm>
            <a:off x="2971800" y="4038600"/>
            <a:ext cx="2628900" cy="1828800"/>
          </a:xfrm>
          <a:prstGeom prst="rect">
            <a:avLst/>
          </a:prstGeom>
          <a:ln>
            <a:solidFill>
              <a:schemeClr val="bg1"/>
            </a:solidFill>
          </a:ln>
        </p:spPr>
      </p:pic>
      <p:pic>
        <p:nvPicPr>
          <p:cNvPr id="18" name="Picture 17" descr="pioglitazone.jpg"/>
          <p:cNvPicPr>
            <a:picLocks noChangeAspect="1"/>
          </p:cNvPicPr>
          <p:nvPr/>
        </p:nvPicPr>
        <p:blipFill>
          <a:blip r:embed="rId7"/>
          <a:stretch>
            <a:fillRect/>
          </a:stretch>
        </p:blipFill>
        <p:spPr>
          <a:xfrm>
            <a:off x="5943600" y="3886200"/>
            <a:ext cx="2762256" cy="1905000"/>
          </a:xfrm>
          <a:prstGeom prst="rect">
            <a:avLst/>
          </a:prstGeom>
          <a:ln>
            <a:solidFill>
              <a:schemeClr val="bg1"/>
            </a:solidFill>
          </a:ln>
        </p:spPr>
      </p:pic>
      <p:sp>
        <p:nvSpPr>
          <p:cNvPr id="19" name="TextBox 18"/>
          <p:cNvSpPr txBox="1"/>
          <p:nvPr/>
        </p:nvSpPr>
        <p:spPr>
          <a:xfrm>
            <a:off x="4495800" y="990600"/>
            <a:ext cx="3828933" cy="369332"/>
          </a:xfrm>
          <a:prstGeom prst="rect">
            <a:avLst/>
          </a:prstGeom>
          <a:noFill/>
        </p:spPr>
        <p:txBody>
          <a:bodyPr wrap="none" rtlCol="0">
            <a:spAutoFit/>
          </a:bodyPr>
          <a:lstStyle/>
          <a:p>
            <a:r>
              <a:rPr lang="en-US" b="1" dirty="0" smtClean="0">
                <a:latin typeface="Times New Roman" pitchFamily="18" charset="0"/>
                <a:cs typeface="Times New Roman" pitchFamily="18" charset="0"/>
              </a:rPr>
              <a:t>2. Short acting Insulin </a:t>
            </a:r>
            <a:r>
              <a:rPr lang="en-US" b="1" dirty="0" err="1" smtClean="0">
                <a:latin typeface="Times New Roman" pitchFamily="18" charset="0"/>
                <a:cs typeface="Times New Roman" pitchFamily="18" charset="0"/>
              </a:rPr>
              <a:t>Secretagogues</a:t>
            </a:r>
            <a:endParaRPr lang="en-US" dirty="0"/>
          </a:p>
        </p:txBody>
      </p:sp>
      <p:sp>
        <p:nvSpPr>
          <p:cNvPr id="20" name="TextBox 19"/>
          <p:cNvSpPr txBox="1"/>
          <p:nvPr/>
        </p:nvSpPr>
        <p:spPr>
          <a:xfrm>
            <a:off x="3124200" y="3429000"/>
            <a:ext cx="2667000" cy="646331"/>
          </a:xfrm>
          <a:prstGeom prst="rect">
            <a:avLst/>
          </a:prstGeom>
          <a:noFill/>
        </p:spPr>
        <p:txBody>
          <a:bodyPr wrap="square" rtlCol="0">
            <a:spAutoFit/>
          </a:bodyPr>
          <a:lstStyle/>
          <a:p>
            <a:r>
              <a:rPr lang="en-US" b="1" dirty="0" smtClean="0">
                <a:latin typeface="Times New Roman" pitchFamily="18" charset="0"/>
                <a:cs typeface="Times New Roman" pitchFamily="18" charset="0"/>
              </a:rPr>
              <a:t>4.Biguanides		</a:t>
            </a:r>
            <a:endParaRPr lang="en-US" dirty="0"/>
          </a:p>
        </p:txBody>
      </p:sp>
      <p:sp>
        <p:nvSpPr>
          <p:cNvPr id="21" name="TextBox 20"/>
          <p:cNvSpPr txBox="1"/>
          <p:nvPr/>
        </p:nvSpPr>
        <p:spPr>
          <a:xfrm>
            <a:off x="6172200" y="3581400"/>
            <a:ext cx="2217274" cy="369332"/>
          </a:xfrm>
          <a:prstGeom prst="rect">
            <a:avLst/>
          </a:prstGeom>
          <a:noFill/>
        </p:spPr>
        <p:txBody>
          <a:bodyPr wrap="none" rtlCol="0">
            <a:spAutoFit/>
          </a:bodyPr>
          <a:lstStyle/>
          <a:p>
            <a:r>
              <a:rPr lang="en-US" b="1" dirty="0" smtClean="0">
                <a:latin typeface="Times New Roman" pitchFamily="18" charset="0"/>
                <a:cs typeface="Times New Roman" pitchFamily="18" charset="0"/>
              </a:rPr>
              <a:t>5.Thiazolidinediones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ox(in)">
                                      <p:cBhvr>
                                        <p:cTn id="7" dur="500"/>
                                        <p:tgtEl>
                                          <p:spTgt spid="12"/>
                                        </p:tgtEl>
                                      </p:cBhvr>
                                    </p:animEffect>
                                  </p:childTnLst>
                                </p:cTn>
                              </p:par>
                              <p:par>
                                <p:cTn id="8" presetID="4" presetClass="entr" presetSubtype="16"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ox(in)">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box(in)">
                                      <p:cBhvr>
                                        <p:cTn id="15" dur="500"/>
                                        <p:tgtEl>
                                          <p:spTgt spid="19"/>
                                        </p:tgtEl>
                                      </p:cBhvr>
                                    </p:animEffect>
                                  </p:childTnLst>
                                </p:cTn>
                              </p:par>
                              <p:par>
                                <p:cTn id="16" presetID="4" presetClass="entr" presetSubtype="16"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box(in)">
                                      <p:cBhvr>
                                        <p:cTn id="18" dur="500"/>
                                        <p:tgtEl>
                                          <p:spTgt spid="13"/>
                                        </p:tgtEl>
                                      </p:cBhvr>
                                    </p:animEffect>
                                  </p:childTnLst>
                                </p:cTn>
                              </p:par>
                              <p:par>
                                <p:cTn id="19" presetID="4" presetClass="entr" presetSubtype="16"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box(in)">
                                      <p:cBhvr>
                                        <p:cTn id="21" dur="5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4" presetClass="entr" presetSubtype="16" fill="hold" grpId="0"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box(in)">
                                      <p:cBhvr>
                                        <p:cTn id="26" dur="500"/>
                                        <p:tgtEl>
                                          <p:spTgt spid="15"/>
                                        </p:tgtEl>
                                      </p:cBhvr>
                                    </p:animEffect>
                                  </p:childTnLst>
                                </p:cTn>
                              </p:par>
                              <p:par>
                                <p:cTn id="27" presetID="4" presetClass="entr" presetSubtype="16" fill="hold" nodeType="with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box(in)">
                                      <p:cBhvr>
                                        <p:cTn id="29" dur="500"/>
                                        <p:tgtEl>
                                          <p:spTgt spid="16"/>
                                        </p:tgtEl>
                                      </p:cBhvr>
                                    </p:animEffect>
                                  </p:childTnLst>
                                </p:cTn>
                              </p:par>
                            </p:childTnLst>
                          </p:cTn>
                        </p:par>
                      </p:childTnLst>
                    </p:cTn>
                  </p:par>
                  <p:par>
                    <p:cTn id="30" fill="hold">
                      <p:stCondLst>
                        <p:cond delay="indefinite"/>
                      </p:stCondLst>
                      <p:childTnLst>
                        <p:par>
                          <p:cTn id="31" fill="hold">
                            <p:stCondLst>
                              <p:cond delay="0"/>
                            </p:stCondLst>
                            <p:childTnLst>
                              <p:par>
                                <p:cTn id="32" presetID="4" presetClass="entr" presetSubtype="16" fill="hold" grpId="0" nodeType="click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box(in)">
                                      <p:cBhvr>
                                        <p:cTn id="34" dur="500"/>
                                        <p:tgtEl>
                                          <p:spTgt spid="20"/>
                                        </p:tgtEl>
                                      </p:cBhvr>
                                    </p:animEffect>
                                  </p:childTnLst>
                                </p:cTn>
                              </p:par>
                              <p:par>
                                <p:cTn id="35" presetID="4" presetClass="entr" presetSubtype="16"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box(in)">
                                      <p:cBhvr>
                                        <p:cTn id="37" dur="5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box(in)">
                                      <p:cBhvr>
                                        <p:cTn id="42" dur="500"/>
                                        <p:tgtEl>
                                          <p:spTgt spid="21"/>
                                        </p:tgtEl>
                                      </p:cBhvr>
                                    </p:animEffect>
                                  </p:childTnLst>
                                </p:cTn>
                              </p:par>
                              <p:par>
                                <p:cTn id="43" presetID="4" presetClass="entr" presetSubtype="16" fill="hold" nodeType="with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box(in)">
                                      <p:cBhvr>
                                        <p:cTn id="4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5" grpId="0"/>
      <p:bldP spid="19" grpId="0"/>
      <p:bldP spid="20" grpId="0"/>
      <p:bldP spid="2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6F7FD3-F508-4AC9-8058-36EF70C47CDE}" type="datetime5">
              <a:rPr lang="en-US" b="1" smtClean="0">
                <a:solidFill>
                  <a:schemeClr val="tx1"/>
                </a:solidFill>
                <a:latin typeface="Times New Roman" pitchFamily="18" charset="0"/>
                <a:cs typeface="Times New Roman" pitchFamily="18" charset="0"/>
              </a:rPr>
              <a:pPr/>
              <a:t>27-Sep-14</a:t>
            </a:fld>
            <a:endParaRPr lang="en-US" b="1" dirty="0">
              <a:solidFill>
                <a:schemeClr val="tx1"/>
              </a:solidFill>
              <a:latin typeface="Times New Roman" pitchFamily="18" charset="0"/>
              <a:cs typeface="Times New Roman" pitchFamily="18" charset="0"/>
            </a:endParaRPr>
          </a:p>
        </p:txBody>
      </p:sp>
      <p:sp>
        <p:nvSpPr>
          <p:cNvPr id="3" name="Footer Placeholder 2"/>
          <p:cNvSpPr>
            <a:spLocks noGrp="1"/>
          </p:cNvSpPr>
          <p:nvPr>
            <p:ph type="ftr" sz="quarter" idx="11"/>
          </p:nvPr>
        </p:nvSpPr>
        <p:spPr>
          <a:xfrm>
            <a:off x="2667000" y="6356350"/>
            <a:ext cx="3352800" cy="365125"/>
          </a:xfrm>
        </p:spPr>
        <p:txBody>
          <a:bodyPr/>
          <a:lstStyle/>
          <a:p>
            <a:r>
              <a:rPr lang="en-US" b="1" smtClean="0">
                <a:solidFill>
                  <a:schemeClr val="tx1"/>
                </a:solidFill>
                <a:latin typeface="Times New Roman" pitchFamily="18" charset="0"/>
                <a:cs typeface="Times New Roman" pitchFamily="18" charset="0"/>
              </a:rPr>
              <a:t>BIT,Mesra,Ranchi-835215,India</a:t>
            </a:r>
            <a:endParaRPr lang="en-US" b="1" dirty="0">
              <a:solidFill>
                <a:schemeClr val="tx1"/>
              </a:solidFill>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A1EE8278-EDC6-44AA-B24A-14ED3605C2A1}" type="slidenum">
              <a:rPr lang="en-US" b="1" smtClean="0">
                <a:solidFill>
                  <a:schemeClr val="tx1"/>
                </a:solidFill>
                <a:latin typeface="Times New Roman" pitchFamily="18" charset="0"/>
                <a:cs typeface="Times New Roman" pitchFamily="18" charset="0"/>
              </a:rPr>
              <a:pPr/>
              <a:t>13</a:t>
            </a:fld>
            <a:endParaRPr lang="en-US" b="1" dirty="0">
              <a:solidFill>
                <a:schemeClr val="tx1"/>
              </a:solidFill>
              <a:latin typeface="Times New Roman" pitchFamily="18" charset="0"/>
              <a:cs typeface="Times New Roman" pitchFamily="18" charset="0"/>
            </a:endParaRPr>
          </a:p>
        </p:txBody>
      </p:sp>
      <p:sp>
        <p:nvSpPr>
          <p:cNvPr id="5" name="TextBox 4"/>
          <p:cNvSpPr txBox="1"/>
          <p:nvPr/>
        </p:nvSpPr>
        <p:spPr>
          <a:xfrm>
            <a:off x="228600" y="381000"/>
            <a:ext cx="8686800" cy="5909310"/>
          </a:xfrm>
          <a:prstGeom prst="rect">
            <a:avLst/>
          </a:prstGeom>
          <a:ln>
            <a:solidFill>
              <a:srgbClr val="0070C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buFont typeface="Wingdings" pitchFamily="2" charset="2"/>
              <a:buChar char="Ø"/>
            </a:pPr>
            <a:endParaRPr lang="en-US" dirty="0" smtClean="0"/>
          </a:p>
          <a:p>
            <a:pPr>
              <a:buFont typeface="Wingdings" pitchFamily="2" charset="2"/>
              <a:buChar char="Ø"/>
            </a:pPr>
            <a:endParaRPr lang="en-US" dirty="0" smtClean="0"/>
          </a:p>
          <a:p>
            <a:pPr>
              <a:buFont typeface="Wingdings" pitchFamily="2" charset="2"/>
              <a:buChar char="Ø"/>
            </a:pPr>
            <a:endParaRPr lang="en-US" dirty="0" smtClean="0"/>
          </a:p>
          <a:p>
            <a:pPr>
              <a:buFont typeface="Wingdings" pitchFamily="2" charset="2"/>
              <a:buChar char="Ø"/>
            </a:pPr>
            <a:endParaRPr lang="en-US" dirty="0" smtClean="0"/>
          </a:p>
          <a:p>
            <a:pPr>
              <a:buFont typeface="Wingdings" pitchFamily="2" charset="2"/>
              <a:buChar char="Ø"/>
            </a:pPr>
            <a:endParaRPr lang="en-US" dirty="0" smtClean="0"/>
          </a:p>
          <a:p>
            <a:pPr>
              <a:buFont typeface="Wingdings" pitchFamily="2" charset="2"/>
              <a:buChar char="Ø"/>
            </a:pPr>
            <a:endParaRPr lang="en-US" dirty="0" smtClean="0"/>
          </a:p>
          <a:p>
            <a:pPr>
              <a:buFont typeface="Wingdings" pitchFamily="2" charset="2"/>
              <a:buChar char="Ø"/>
            </a:pPr>
            <a:endParaRPr lang="en-US" dirty="0" smtClean="0"/>
          </a:p>
          <a:p>
            <a:pPr>
              <a:buFont typeface="Wingdings" pitchFamily="2" charset="2"/>
              <a:buChar char="Ø"/>
            </a:pPr>
            <a:endParaRPr lang="en-US" dirty="0" smtClean="0"/>
          </a:p>
          <a:p>
            <a:pPr>
              <a:buFont typeface="Wingdings" pitchFamily="2" charset="2"/>
              <a:buChar char="Ø"/>
            </a:pPr>
            <a:endParaRPr lang="en-US" dirty="0" smtClean="0"/>
          </a:p>
          <a:p>
            <a:pPr>
              <a:buFont typeface="Wingdings" pitchFamily="2" charset="2"/>
              <a:buChar char="Ø"/>
            </a:pPr>
            <a:endParaRPr lang="en-US" dirty="0" smtClean="0"/>
          </a:p>
          <a:p>
            <a:pPr>
              <a:buFont typeface="Wingdings" pitchFamily="2" charset="2"/>
              <a:buChar char="Ø"/>
            </a:pPr>
            <a:endParaRPr lang="en-US" dirty="0" smtClean="0"/>
          </a:p>
          <a:p>
            <a:pPr>
              <a:buFont typeface="Wingdings" pitchFamily="2" charset="2"/>
              <a:buChar char="Ø"/>
            </a:pPr>
            <a:endParaRPr lang="en-US" dirty="0" smtClean="0"/>
          </a:p>
          <a:p>
            <a:pPr>
              <a:buFont typeface="Wingdings" pitchFamily="2" charset="2"/>
              <a:buChar char="Ø"/>
            </a:pPr>
            <a:endParaRPr lang="en-US" dirty="0" smtClean="0"/>
          </a:p>
          <a:p>
            <a:pPr>
              <a:buFont typeface="Wingdings" pitchFamily="2" charset="2"/>
              <a:buChar char="Ø"/>
            </a:pPr>
            <a:endParaRPr lang="en-US" dirty="0" smtClean="0"/>
          </a:p>
          <a:p>
            <a:pPr>
              <a:buFont typeface="Wingdings" pitchFamily="2" charset="2"/>
              <a:buChar char="Ø"/>
            </a:pPr>
            <a:endParaRPr lang="en-US" dirty="0" smtClean="0"/>
          </a:p>
          <a:p>
            <a:pPr>
              <a:buFont typeface="Wingdings" pitchFamily="2" charset="2"/>
              <a:buChar char="Ø"/>
            </a:pPr>
            <a:endParaRPr lang="en-US" dirty="0" smtClean="0"/>
          </a:p>
          <a:p>
            <a:pPr>
              <a:buFont typeface="Wingdings" pitchFamily="2" charset="2"/>
              <a:buChar char="Ø"/>
            </a:pPr>
            <a:endParaRPr lang="en-US" dirty="0" smtClean="0"/>
          </a:p>
          <a:p>
            <a:pPr>
              <a:buFont typeface="Wingdings" pitchFamily="2" charset="2"/>
              <a:buChar char="Ø"/>
            </a:pPr>
            <a:endParaRPr lang="en-US" dirty="0" smtClean="0"/>
          </a:p>
          <a:p>
            <a:pPr>
              <a:buFont typeface="Wingdings" pitchFamily="2" charset="2"/>
              <a:buChar char="Ø"/>
            </a:pPr>
            <a:endParaRPr lang="en-US" dirty="0" smtClean="0"/>
          </a:p>
          <a:p>
            <a:pPr>
              <a:buFont typeface="Wingdings" pitchFamily="2" charset="2"/>
              <a:buChar char="Ø"/>
            </a:pPr>
            <a:endParaRPr lang="en-US" dirty="0" smtClean="0"/>
          </a:p>
          <a:p>
            <a:pPr>
              <a:buFont typeface="Wingdings" pitchFamily="2" charset="2"/>
              <a:buChar char="Ø"/>
            </a:pPr>
            <a:endParaRPr lang="en-US" dirty="0"/>
          </a:p>
        </p:txBody>
      </p:sp>
      <p:sp>
        <p:nvSpPr>
          <p:cNvPr id="6" name="Rectangle 5"/>
          <p:cNvSpPr/>
          <p:nvPr/>
        </p:nvSpPr>
        <p:spPr>
          <a:xfrm>
            <a:off x="381000" y="457200"/>
            <a:ext cx="8382000" cy="38100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b="1" dirty="0" smtClean="0">
                <a:solidFill>
                  <a:srgbClr val="FFFF00"/>
                </a:solidFill>
                <a:latin typeface="Times New Roman"/>
              </a:rPr>
              <a:t>NEED  FOR PRESENT INVESTIGATION</a:t>
            </a:r>
          </a:p>
        </p:txBody>
      </p:sp>
      <p:sp>
        <p:nvSpPr>
          <p:cNvPr id="7" name="TextBox 6"/>
          <p:cNvSpPr txBox="1"/>
          <p:nvPr/>
        </p:nvSpPr>
        <p:spPr>
          <a:xfrm>
            <a:off x="457200" y="914400"/>
            <a:ext cx="8305800" cy="2308324"/>
          </a:xfrm>
          <a:prstGeom prst="rect">
            <a:avLst/>
          </a:prstGeom>
          <a:noFill/>
        </p:spPr>
        <p:txBody>
          <a:bodyPr wrap="square" rtlCol="0">
            <a:spAutoFit/>
          </a:bodyPr>
          <a:lstStyle/>
          <a:p>
            <a:pPr>
              <a:buFont typeface="Wingdings" pitchFamily="2" charset="2"/>
              <a:buChar char="Ø"/>
            </a:pPr>
            <a:r>
              <a:rPr lang="en-US" dirty="0" smtClean="0">
                <a:latin typeface="Times New Roman" pitchFamily="18" charset="0"/>
                <a:cs typeface="Times New Roman" pitchFamily="18" charset="0"/>
              </a:rPr>
              <a:t>The modern medicine available for the treatment of  Diabetes is either the Insulin  injection or other NIDDM based drugs which may produce side effects and  inhibiting the proper functioning of many important vital organs.</a:t>
            </a:r>
          </a:p>
          <a:p>
            <a:pPr marL="342900" indent="-342900" algn="just">
              <a:buSzPct val="100000"/>
              <a:buFont typeface="Wingdings" pitchFamily="2" charset="2"/>
              <a:buChar char="Ø"/>
            </a:pPr>
            <a:r>
              <a:rPr lang="en-US" dirty="0" smtClean="0">
                <a:latin typeface="Times New Roman" pitchFamily="18" charset="0"/>
                <a:cs typeface="Times New Roman" pitchFamily="18" charset="0"/>
              </a:rPr>
              <a:t>Therefore there is a need for development of </a:t>
            </a:r>
            <a:r>
              <a:rPr lang="en-US" dirty="0" err="1" smtClean="0">
                <a:latin typeface="Times New Roman" pitchFamily="18" charset="0"/>
                <a:cs typeface="Times New Roman" pitchFamily="18" charset="0"/>
              </a:rPr>
              <a:t>antidiabetic</a:t>
            </a:r>
            <a:r>
              <a:rPr lang="en-US" dirty="0" smtClean="0">
                <a:latin typeface="Times New Roman" pitchFamily="18" charset="0"/>
                <a:cs typeface="Times New Roman" pitchFamily="18" charset="0"/>
              </a:rPr>
              <a:t> drug to have dual action on hyperglycemia and cardiomyopathy will be beneficial for cardiac function and other vital organs . </a:t>
            </a:r>
          </a:p>
          <a:p>
            <a:pPr marL="342900" indent="-342900" algn="just">
              <a:buSzPct val="100000"/>
              <a:buFont typeface="Wingdings" pitchFamily="2" charset="2"/>
              <a:buChar char="Ø"/>
            </a:pPr>
            <a:r>
              <a:rPr lang="en-US" dirty="0" smtClean="0">
                <a:latin typeface="Times New Roman" pitchFamily="18" charset="0"/>
                <a:cs typeface="Times New Roman" pitchFamily="18" charset="0"/>
              </a:rPr>
              <a:t>A literature survey on Cinnamic acid found that the drug  has effect on metabolism as well as it shows the  </a:t>
            </a:r>
            <a:r>
              <a:rPr lang="en-US" dirty="0" err="1" smtClean="0">
                <a:latin typeface="Times New Roman" pitchFamily="18" charset="0"/>
                <a:cs typeface="Times New Roman" pitchFamily="18" charset="0"/>
              </a:rPr>
              <a:t>cardioprotective</a:t>
            </a:r>
            <a:r>
              <a:rPr lang="en-US" dirty="0" smtClean="0">
                <a:latin typeface="Times New Roman" pitchFamily="18" charset="0"/>
                <a:cs typeface="Times New Roman" pitchFamily="18" charset="0"/>
              </a:rPr>
              <a:t> action.</a:t>
            </a:r>
            <a:endParaRPr lang="en-IN" dirty="0" smtClean="0">
              <a:latin typeface="Times New Roman" pitchFamily="18" charset="0"/>
              <a:cs typeface="Times New Roman" pitchFamily="18" charset="0"/>
            </a:endParaRPr>
          </a:p>
        </p:txBody>
      </p:sp>
      <p:sp>
        <p:nvSpPr>
          <p:cNvPr id="8" name="Rectangle 7"/>
          <p:cNvSpPr/>
          <p:nvPr/>
        </p:nvSpPr>
        <p:spPr>
          <a:xfrm>
            <a:off x="457200" y="3200400"/>
            <a:ext cx="8153400" cy="38100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OBJECTIVE OF THE WORK</a:t>
            </a:r>
          </a:p>
        </p:txBody>
      </p:sp>
      <p:sp>
        <p:nvSpPr>
          <p:cNvPr id="9" name="TextBox 8"/>
          <p:cNvSpPr txBox="1"/>
          <p:nvPr/>
        </p:nvSpPr>
        <p:spPr>
          <a:xfrm>
            <a:off x="1143000" y="3657600"/>
            <a:ext cx="7620000" cy="369332"/>
          </a:xfrm>
          <a:prstGeom prst="rect">
            <a:avLst/>
          </a:prstGeom>
          <a:noFill/>
        </p:spPr>
        <p:txBody>
          <a:bodyPr wrap="square" rtlCol="0">
            <a:spAutoFit/>
          </a:bodyPr>
          <a:lstStyle/>
          <a:p>
            <a:pPr marL="342900" indent="-342900" algn="just">
              <a:buSzPct val="100000"/>
              <a:buFont typeface="Wingdings" pitchFamily="2" charset="2"/>
              <a:buChar char="v"/>
            </a:pPr>
            <a:endParaRPr lang="en-US" dirty="0" smtClean="0">
              <a:latin typeface="Times New Roman" pitchFamily="18" charset="0"/>
              <a:cs typeface="Times New Roman" pitchFamily="18" charset="0"/>
            </a:endParaRPr>
          </a:p>
        </p:txBody>
      </p:sp>
      <p:sp>
        <p:nvSpPr>
          <p:cNvPr id="10" name="TextBox 9"/>
          <p:cNvSpPr txBox="1"/>
          <p:nvPr/>
        </p:nvSpPr>
        <p:spPr>
          <a:xfrm>
            <a:off x="533400" y="3657601"/>
            <a:ext cx="8153400" cy="2308324"/>
          </a:xfrm>
          <a:prstGeom prst="rect">
            <a:avLst/>
          </a:prstGeom>
          <a:noFill/>
        </p:spPr>
        <p:txBody>
          <a:bodyPr wrap="square" rtlCol="0">
            <a:spAutoFit/>
          </a:bodyPr>
          <a:lstStyle/>
          <a:p>
            <a:pPr marL="342900" indent="-342900" algn="just">
              <a:buSzPct val="100000"/>
              <a:buFont typeface="Wingdings" pitchFamily="2" charset="2"/>
              <a:buChar char="v"/>
            </a:pPr>
            <a:r>
              <a:rPr lang="en-US" dirty="0" smtClean="0">
                <a:latin typeface="Times New Roman" pitchFamily="18" charset="0"/>
                <a:cs typeface="Times New Roman" pitchFamily="18" charset="0"/>
              </a:rPr>
              <a:t>The objective of the work is to Design and Synthesis Cinnamic acid analogs which will be useful in treatment of Diabetes along with the Diabetic Cardiomyopathy.</a:t>
            </a:r>
          </a:p>
          <a:p>
            <a:pPr marL="342900" indent="-342900" algn="just">
              <a:buSzPct val="100000"/>
              <a:buFont typeface="Wingdings" pitchFamily="2" charset="2"/>
              <a:buChar char="v"/>
            </a:pPr>
            <a:r>
              <a:rPr lang="en-US" dirty="0" smtClean="0">
                <a:latin typeface="Times New Roman" pitchFamily="18" charset="0"/>
                <a:cs typeface="Times New Roman" pitchFamily="18" charset="0"/>
              </a:rPr>
              <a:t>Design and validation of Cinnamic acid and its amino acid analogs on PPAR’s and AMPK using CADD software- Glide 5.0</a:t>
            </a:r>
          </a:p>
          <a:p>
            <a:pPr marL="342900" indent="-342900" algn="just">
              <a:buSzPct val="100000"/>
              <a:buFont typeface="Wingdings" pitchFamily="2" charset="2"/>
              <a:buChar char="v"/>
            </a:pPr>
            <a:r>
              <a:rPr lang="en-US" dirty="0" smtClean="0">
                <a:latin typeface="Times New Roman" pitchFamily="18" charset="0"/>
                <a:cs typeface="Times New Roman" pitchFamily="18" charset="0"/>
              </a:rPr>
              <a:t>To synthesize Cinnamic acid  analogs by adding some Amino acid in Cinnamic acid and characterize by  </a:t>
            </a:r>
            <a:r>
              <a:rPr lang="en-US" dirty="0" err="1" smtClean="0">
                <a:solidFill>
                  <a:srgbClr val="000000"/>
                </a:solidFill>
                <a:latin typeface="Times New Roman" pitchFamily="18" charset="0"/>
                <a:cs typeface="Times New Roman" pitchFamily="18" charset="0"/>
              </a:rPr>
              <a:t>M.Pt</a:t>
            </a:r>
            <a:r>
              <a:rPr lang="en-US" dirty="0" smtClean="0">
                <a:solidFill>
                  <a:srgbClr val="000000"/>
                </a:solidFill>
                <a:latin typeface="Times New Roman" pitchFamily="18" charset="0"/>
                <a:cs typeface="Times New Roman" pitchFamily="18" charset="0"/>
              </a:rPr>
              <a:t>, TLC, FT-IR, NMR and Mass  spectral analysis.</a:t>
            </a:r>
            <a:endParaRPr lang="en-US" dirty="0" smtClean="0">
              <a:latin typeface="Times New Roman" pitchFamily="18" charset="0"/>
              <a:cs typeface="Times New Roman" pitchFamily="18" charset="0"/>
            </a:endParaRPr>
          </a:p>
          <a:p>
            <a:pPr marL="342900" indent="-342900" algn="just">
              <a:buSzPct val="100000"/>
              <a:buFont typeface="Wingdings" pitchFamily="2" charset="2"/>
              <a:buChar char="v"/>
            </a:pPr>
            <a:r>
              <a:rPr lang="en-US" dirty="0" smtClean="0">
                <a:solidFill>
                  <a:srgbClr val="000000"/>
                </a:solidFill>
                <a:latin typeface="Times New Roman" pitchFamily="18" charset="0"/>
                <a:cs typeface="Times New Roman" pitchFamily="18" charset="0"/>
              </a:rPr>
              <a:t>Pharmacological screening of synthesized compound for </a:t>
            </a:r>
            <a:r>
              <a:rPr lang="en-US" dirty="0" err="1" smtClean="0">
                <a:solidFill>
                  <a:srgbClr val="000000"/>
                </a:solidFill>
                <a:latin typeface="Times New Roman" pitchFamily="18" charset="0"/>
                <a:cs typeface="Times New Roman" pitchFamily="18" charset="0"/>
              </a:rPr>
              <a:t>Antidiabetic</a:t>
            </a:r>
            <a:r>
              <a:rPr lang="en-US" dirty="0" smtClean="0">
                <a:solidFill>
                  <a:srgbClr val="000000"/>
                </a:solidFill>
                <a:latin typeface="Times New Roman" pitchFamily="18" charset="0"/>
                <a:cs typeface="Times New Roman" pitchFamily="18" charset="0"/>
              </a:rPr>
              <a:t> and </a:t>
            </a:r>
            <a:r>
              <a:rPr lang="en-US" dirty="0" err="1" smtClean="0">
                <a:solidFill>
                  <a:srgbClr val="000000"/>
                </a:solidFill>
                <a:latin typeface="Times New Roman" pitchFamily="18" charset="0"/>
                <a:cs typeface="Times New Roman" pitchFamily="18" charset="0"/>
              </a:rPr>
              <a:t>Cardiomyopathy</a:t>
            </a:r>
            <a:r>
              <a:rPr lang="en-US" dirty="0" smtClean="0">
                <a:solidFill>
                  <a:srgbClr val="000000"/>
                </a:solidFill>
                <a:latin typeface="Times New Roman" pitchFamily="18" charset="0"/>
                <a:cs typeface="Times New Roman" pitchFamily="18" charset="0"/>
              </a:rPr>
              <a:t> activity.</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par>
                                <p:cTn id="13" presetID="4" presetClass="entr" presetSubtype="16"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ox(in)">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6116"/>
            <a:ext cx="9144000" cy="1317797"/>
          </a:xfrm>
          <a:prstGeom prst="rect">
            <a:avLst/>
          </a:prstGeom>
          <a:noFill/>
        </p:spPr>
        <p:txBody>
          <a:bodyPr wrap="square" rtlCol="0">
            <a:spAutoFit/>
          </a:bodyPr>
          <a:lstStyle/>
          <a:p>
            <a:pPr algn="ctr"/>
            <a:endParaRPr lang="en-IE" sz="2800" b="1" dirty="0">
              <a:effectLst>
                <a:outerShdw blurRad="38100" dist="38100" dir="2700000" algn="tl">
                  <a:srgbClr val="000000">
                    <a:alpha val="43137"/>
                  </a:srgbClr>
                </a:outerShdw>
              </a:effectLst>
              <a:latin typeface="Times New Roman" pitchFamily="18" charset="0"/>
              <a:cs typeface="Times New Roman" pitchFamily="18" charset="0"/>
            </a:endParaRPr>
          </a:p>
          <a:p>
            <a:pPr>
              <a:lnSpc>
                <a:spcPct val="115000"/>
              </a:lnSpc>
              <a:spcAft>
                <a:spcPts val="1000"/>
              </a:spcAft>
            </a:pPr>
            <a:r>
              <a:rPr lang="en-IE" sz="2200" dirty="0">
                <a:latin typeface="Times New Roman" pitchFamily="18" charset="0"/>
                <a:ea typeface="Calibri"/>
                <a:cs typeface="Times New Roman" pitchFamily="18" charset="0"/>
              </a:rPr>
              <a:t> </a:t>
            </a:r>
          </a:p>
          <a:p>
            <a:endParaRPr lang="en-IE" dirty="0"/>
          </a:p>
        </p:txBody>
      </p:sp>
      <p:sp>
        <p:nvSpPr>
          <p:cNvPr id="3" name="Slide Number Placeholder 2"/>
          <p:cNvSpPr>
            <a:spLocks noGrp="1"/>
          </p:cNvSpPr>
          <p:nvPr>
            <p:ph type="sldNum" sz="quarter" idx="12"/>
          </p:nvPr>
        </p:nvSpPr>
        <p:spPr/>
        <p:txBody>
          <a:bodyPr/>
          <a:lstStyle/>
          <a:p>
            <a:fld id="{450E746D-A15A-4B43-81AA-A48CC4C85C3D}" type="slidenum">
              <a:rPr lang="en-IE" b="1" smtClean="0">
                <a:solidFill>
                  <a:schemeClr val="tx1"/>
                </a:solidFill>
                <a:latin typeface="Times New Roman" pitchFamily="18" charset="0"/>
                <a:cs typeface="Times New Roman" pitchFamily="18" charset="0"/>
              </a:rPr>
              <a:pPr/>
              <a:t>14</a:t>
            </a:fld>
            <a:endParaRPr lang="en-IE" b="1" dirty="0">
              <a:solidFill>
                <a:schemeClr val="tx1"/>
              </a:solidFill>
              <a:latin typeface="Times New Roman" pitchFamily="18" charset="0"/>
              <a:cs typeface="Times New Roman" pitchFamily="18" charset="0"/>
            </a:endParaRPr>
          </a:p>
        </p:txBody>
      </p:sp>
      <p:graphicFrame>
        <p:nvGraphicFramePr>
          <p:cNvPr id="6" name="Diagram 5"/>
          <p:cNvGraphicFramePr/>
          <p:nvPr/>
        </p:nvGraphicFramePr>
        <p:xfrm>
          <a:off x="428596" y="1214398"/>
          <a:ext cx="8358246" cy="50006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p:cNvSpPr/>
          <p:nvPr/>
        </p:nvSpPr>
        <p:spPr>
          <a:xfrm>
            <a:off x="457200" y="228600"/>
            <a:ext cx="8229600" cy="53340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PLAN OF WORK</a:t>
            </a:r>
          </a:p>
        </p:txBody>
      </p:sp>
      <p:sp>
        <p:nvSpPr>
          <p:cNvPr id="7" name="Date Placeholder 6"/>
          <p:cNvSpPr>
            <a:spLocks noGrp="1"/>
          </p:cNvSpPr>
          <p:nvPr>
            <p:ph type="dt" sz="half" idx="10"/>
          </p:nvPr>
        </p:nvSpPr>
        <p:spPr/>
        <p:txBody>
          <a:bodyPr/>
          <a:lstStyle/>
          <a:p>
            <a:fld id="{A75065B1-8909-41A8-944A-E013A9EFDB22}" type="datetime5">
              <a:rPr lang="en-US" b="1" smtClean="0">
                <a:solidFill>
                  <a:schemeClr val="tx1"/>
                </a:solidFill>
                <a:latin typeface="Times New Roman" pitchFamily="18" charset="0"/>
                <a:cs typeface="Times New Roman" pitchFamily="18" charset="0"/>
              </a:rPr>
              <a:pPr/>
              <a:t>27-Sep-14</a:t>
            </a:fld>
            <a:endParaRPr lang="en-US" b="1" dirty="0">
              <a:solidFill>
                <a:schemeClr val="tx1"/>
              </a:solidFill>
              <a:latin typeface="Times New Roman" pitchFamily="18" charset="0"/>
              <a:cs typeface="Times New Roman" pitchFamily="18" charset="0"/>
            </a:endParaRPr>
          </a:p>
        </p:txBody>
      </p:sp>
      <p:sp>
        <p:nvSpPr>
          <p:cNvPr id="8" name="Footer Placeholder 7"/>
          <p:cNvSpPr>
            <a:spLocks noGrp="1"/>
          </p:cNvSpPr>
          <p:nvPr>
            <p:ph type="ftr" sz="quarter" idx="11"/>
          </p:nvPr>
        </p:nvSpPr>
        <p:spPr/>
        <p:txBody>
          <a:bodyPr/>
          <a:lstStyle/>
          <a:p>
            <a:r>
              <a:rPr lang="en-US" b="1" dirty="0" smtClean="0">
                <a:solidFill>
                  <a:schemeClr val="tx1"/>
                </a:solidFill>
                <a:latin typeface="Times New Roman" pitchFamily="18" charset="0"/>
                <a:cs typeface="Times New Roman" pitchFamily="18" charset="0"/>
              </a:rPr>
              <a:t>BIT,Mesra,Ranchi-835215,India</a:t>
            </a:r>
            <a:endParaRPr lang="en-US" b="1" dirty="0">
              <a:solidFill>
                <a:schemeClr val="tx1"/>
              </a:solidFill>
              <a:latin typeface="Times New Roman" pitchFamily="18" charset="0"/>
              <a:cs typeface="Times New Roman" pitchFamily="18" charset="0"/>
            </a:endParaRPr>
          </a:p>
        </p:txBody>
      </p:sp>
    </p:spTree>
    <p:extLst>
      <p:ext uri="{BB962C8B-B14F-4D97-AF65-F5344CB8AC3E}">
        <p14:creationId xmlns="" xmlns:p14="http://schemas.microsoft.com/office/powerpoint/2010/main" val="3772451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7749"/>
            <a:ext cx="9144000" cy="523220"/>
          </a:xfrm>
          <a:prstGeom prst="rect">
            <a:avLst/>
          </a:prstGeom>
          <a:noFill/>
        </p:spPr>
        <p:txBody>
          <a:bodyPr wrap="square" rtlCol="0">
            <a:spAutoFit/>
          </a:bodyPr>
          <a:lstStyle/>
          <a:p>
            <a:r>
              <a:rPr lang="en-US" sz="2800" dirty="0"/>
              <a:t> </a:t>
            </a:r>
            <a:endParaRPr lang="en-IE" sz="2800" dirty="0"/>
          </a:p>
        </p:txBody>
      </p:sp>
      <p:sp>
        <p:nvSpPr>
          <p:cNvPr id="3" name="Slide Number Placeholder 2"/>
          <p:cNvSpPr>
            <a:spLocks noGrp="1"/>
          </p:cNvSpPr>
          <p:nvPr>
            <p:ph type="sldNum" sz="quarter" idx="12"/>
          </p:nvPr>
        </p:nvSpPr>
        <p:spPr/>
        <p:txBody>
          <a:bodyPr/>
          <a:lstStyle/>
          <a:p>
            <a:fld id="{450E746D-A15A-4B43-81AA-A48CC4C85C3D}" type="slidenum">
              <a:rPr lang="en-IE" b="1" smtClean="0">
                <a:solidFill>
                  <a:schemeClr val="tx1"/>
                </a:solidFill>
                <a:latin typeface="Times New Roman" pitchFamily="18" charset="0"/>
                <a:cs typeface="Times New Roman" pitchFamily="18" charset="0"/>
              </a:rPr>
              <a:pPr/>
              <a:t>15</a:t>
            </a:fld>
            <a:endParaRPr lang="en-IE" b="1" dirty="0">
              <a:solidFill>
                <a:schemeClr val="tx1"/>
              </a:solidFill>
              <a:latin typeface="Times New Roman" pitchFamily="18" charset="0"/>
              <a:cs typeface="Times New Roman" pitchFamily="18" charset="0"/>
            </a:endParaRPr>
          </a:p>
        </p:txBody>
      </p:sp>
      <p:sp>
        <p:nvSpPr>
          <p:cNvPr id="9" name="Rounded Rectangle 8"/>
          <p:cNvSpPr/>
          <p:nvPr/>
        </p:nvSpPr>
        <p:spPr>
          <a:xfrm>
            <a:off x="1714480" y="5000636"/>
            <a:ext cx="5786478" cy="1214446"/>
          </a:xfrm>
          <a:prstGeom prst="roundRect">
            <a:avLst/>
          </a:prstGeom>
          <a:solidFill>
            <a:schemeClr val="tx2">
              <a:lumMod val="20000"/>
              <a:lumOff val="8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smtClean="0">
                <a:solidFill>
                  <a:schemeClr val="tx1"/>
                </a:solidFill>
                <a:latin typeface="Times New Roman" pitchFamily="18" charset="0"/>
                <a:cs typeface="Times New Roman" pitchFamily="18" charset="0"/>
              </a:rPr>
              <a:t>Animal Studies a)</a:t>
            </a:r>
            <a:r>
              <a:rPr lang="en-US" sz="2400" dirty="0" err="1" smtClean="0">
                <a:solidFill>
                  <a:schemeClr val="tx1"/>
                </a:solidFill>
                <a:latin typeface="Times New Roman" pitchFamily="18" charset="0"/>
                <a:cs typeface="Times New Roman" pitchFamily="18" charset="0"/>
              </a:rPr>
              <a:t>Antidadbetic</a:t>
            </a:r>
            <a:r>
              <a:rPr lang="en-US" sz="2400" dirty="0" smtClean="0">
                <a:solidFill>
                  <a:schemeClr val="tx1"/>
                </a:solidFill>
                <a:latin typeface="Times New Roman" pitchFamily="18" charset="0"/>
                <a:cs typeface="Times New Roman" pitchFamily="18" charset="0"/>
              </a:rPr>
              <a:t> Studies</a:t>
            </a:r>
          </a:p>
          <a:p>
            <a:r>
              <a:rPr lang="en-US" sz="2400" dirty="0" smtClean="0">
                <a:solidFill>
                  <a:schemeClr val="tx1"/>
                </a:solidFill>
                <a:latin typeface="Times New Roman" pitchFamily="18" charset="0"/>
                <a:cs typeface="Times New Roman" pitchFamily="18" charset="0"/>
              </a:rPr>
              <a:t>		 b)</a:t>
            </a:r>
            <a:r>
              <a:rPr lang="en-US" sz="2400" dirty="0" err="1" smtClean="0">
                <a:solidFill>
                  <a:schemeClr val="tx1"/>
                </a:solidFill>
                <a:latin typeface="Times New Roman" pitchFamily="18" charset="0"/>
                <a:cs typeface="Times New Roman" pitchFamily="18" charset="0"/>
              </a:rPr>
              <a:t>DiabeticCardiomyopathic</a:t>
            </a:r>
            <a:r>
              <a:rPr lang="en-US" sz="2400" dirty="0" smtClean="0">
                <a:solidFill>
                  <a:schemeClr val="tx1"/>
                </a:solidFill>
                <a:latin typeface="Times New Roman" pitchFamily="18" charset="0"/>
                <a:cs typeface="Times New Roman" pitchFamily="18" charset="0"/>
              </a:rPr>
              <a:t> 		    studies        </a:t>
            </a:r>
            <a:endParaRPr lang="en-US" sz="2400" dirty="0">
              <a:solidFill>
                <a:schemeClr val="tx1"/>
              </a:solidFill>
              <a:latin typeface="Times New Roman" pitchFamily="18" charset="0"/>
              <a:cs typeface="Times New Roman" pitchFamily="18" charset="0"/>
            </a:endParaRPr>
          </a:p>
        </p:txBody>
      </p:sp>
      <p:pic>
        <p:nvPicPr>
          <p:cNvPr id="11" name="Picture 10" descr="image-0000042.png"/>
          <p:cNvPicPr>
            <a:picLocks noChangeAspect="1"/>
          </p:cNvPicPr>
          <p:nvPr/>
        </p:nvPicPr>
        <p:blipFill>
          <a:blip r:embed="rId3" cstate="print"/>
          <a:stretch>
            <a:fillRect/>
          </a:stretch>
        </p:blipFill>
        <p:spPr>
          <a:xfrm>
            <a:off x="6500827" y="2143116"/>
            <a:ext cx="2286016" cy="1214446"/>
          </a:xfrm>
          <a:prstGeom prst="rect">
            <a:avLst/>
          </a:prstGeom>
        </p:spPr>
      </p:pic>
      <p:pic>
        <p:nvPicPr>
          <p:cNvPr id="12" name="Picture 11" descr="im-0000014.png"/>
          <p:cNvPicPr>
            <a:picLocks noChangeAspect="1"/>
          </p:cNvPicPr>
          <p:nvPr/>
        </p:nvPicPr>
        <p:blipFill>
          <a:blip r:embed="rId4" cstate="print"/>
          <a:stretch>
            <a:fillRect/>
          </a:stretch>
        </p:blipFill>
        <p:spPr>
          <a:xfrm>
            <a:off x="4857752" y="714357"/>
            <a:ext cx="3500462" cy="1238258"/>
          </a:xfrm>
          <a:prstGeom prst="rect">
            <a:avLst/>
          </a:prstGeom>
        </p:spPr>
      </p:pic>
      <p:pic>
        <p:nvPicPr>
          <p:cNvPr id="13" name="Picture 12" descr="syn.jpg"/>
          <p:cNvPicPr>
            <a:picLocks noChangeAspect="1"/>
          </p:cNvPicPr>
          <p:nvPr/>
        </p:nvPicPr>
        <p:blipFill>
          <a:blip r:embed="rId5"/>
          <a:stretch>
            <a:fillRect/>
          </a:stretch>
        </p:blipFill>
        <p:spPr>
          <a:xfrm>
            <a:off x="7072330" y="3500438"/>
            <a:ext cx="1500198" cy="1214446"/>
          </a:xfrm>
          <a:prstGeom prst="rect">
            <a:avLst/>
          </a:prstGeom>
        </p:spPr>
      </p:pic>
      <p:pic>
        <p:nvPicPr>
          <p:cNvPr id="15" name="Picture 14" descr="images (1).jpg"/>
          <p:cNvPicPr>
            <a:picLocks noChangeAspect="1"/>
          </p:cNvPicPr>
          <p:nvPr/>
        </p:nvPicPr>
        <p:blipFill>
          <a:blip r:embed="rId6"/>
          <a:stretch>
            <a:fillRect/>
          </a:stretch>
        </p:blipFill>
        <p:spPr>
          <a:xfrm>
            <a:off x="7391400" y="5029200"/>
            <a:ext cx="1571636" cy="1143008"/>
          </a:xfrm>
          <a:prstGeom prst="rect">
            <a:avLst/>
          </a:prstGeom>
        </p:spPr>
      </p:pic>
      <p:sp>
        <p:nvSpPr>
          <p:cNvPr id="16" name="Rounded Rectangle 15"/>
          <p:cNvSpPr/>
          <p:nvPr/>
        </p:nvSpPr>
        <p:spPr>
          <a:xfrm>
            <a:off x="304800" y="685800"/>
            <a:ext cx="4557738" cy="1285884"/>
          </a:xfrm>
          <a:prstGeom prst="roundRect">
            <a:avLst/>
          </a:prstGeom>
          <a:solidFill>
            <a:schemeClr val="tx2">
              <a:lumMod val="20000"/>
              <a:lumOff val="8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2400" dirty="0" smtClean="0">
                <a:solidFill>
                  <a:schemeClr val="tx1"/>
                </a:solidFill>
                <a:latin typeface="Times New Roman" pitchFamily="18" charset="0"/>
                <a:cs typeface="Times New Roman" pitchFamily="18" charset="0"/>
              </a:rPr>
              <a:t>Docking Studies by using software Glide 5.0</a:t>
            </a:r>
            <a:endParaRPr lang="en-US" sz="2400" dirty="0"/>
          </a:p>
        </p:txBody>
      </p:sp>
      <p:sp>
        <p:nvSpPr>
          <p:cNvPr id="18" name="Rounded Rectangle 17"/>
          <p:cNvSpPr/>
          <p:nvPr/>
        </p:nvSpPr>
        <p:spPr>
          <a:xfrm>
            <a:off x="785786" y="2143116"/>
            <a:ext cx="5786478" cy="1214446"/>
          </a:xfrm>
          <a:prstGeom prst="roundRect">
            <a:avLst/>
          </a:prstGeom>
          <a:solidFill>
            <a:schemeClr val="tx2">
              <a:lumMod val="20000"/>
              <a:lumOff val="8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2400" dirty="0" smtClean="0">
                <a:solidFill>
                  <a:schemeClr val="tx1"/>
                </a:solidFill>
                <a:latin typeface="Times New Roman" pitchFamily="18" charset="0"/>
                <a:cs typeface="Times New Roman" pitchFamily="18" charset="0"/>
              </a:rPr>
              <a:t>ADME prediction using software </a:t>
            </a:r>
            <a:r>
              <a:rPr lang="en-US" sz="2400" dirty="0" err="1" smtClean="0">
                <a:solidFill>
                  <a:schemeClr val="tx1"/>
                </a:solidFill>
                <a:latin typeface="Times New Roman" pitchFamily="18" charset="0"/>
                <a:cs typeface="Times New Roman" pitchFamily="18" charset="0"/>
              </a:rPr>
              <a:t>Qikprop</a:t>
            </a:r>
            <a:r>
              <a:rPr lang="en-US" sz="2400" dirty="0" smtClean="0">
                <a:solidFill>
                  <a:schemeClr val="tx1"/>
                </a:solidFill>
                <a:latin typeface="Times New Roman" pitchFamily="18" charset="0"/>
                <a:cs typeface="Times New Roman" pitchFamily="18" charset="0"/>
              </a:rPr>
              <a:t> version 3.1</a:t>
            </a:r>
            <a:endParaRPr lang="en-US" sz="2400" dirty="0">
              <a:solidFill>
                <a:schemeClr val="tx1"/>
              </a:solidFill>
            </a:endParaRPr>
          </a:p>
        </p:txBody>
      </p:sp>
      <p:sp>
        <p:nvSpPr>
          <p:cNvPr id="19" name="Rounded Rectangle 18"/>
          <p:cNvSpPr/>
          <p:nvPr/>
        </p:nvSpPr>
        <p:spPr>
          <a:xfrm>
            <a:off x="1000100" y="3500438"/>
            <a:ext cx="6072230" cy="1285884"/>
          </a:xfrm>
          <a:prstGeom prst="roundRect">
            <a:avLst/>
          </a:prstGeom>
          <a:solidFill>
            <a:schemeClr val="tx2">
              <a:lumMod val="20000"/>
              <a:lumOff val="8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2400" dirty="0" smtClean="0">
                <a:solidFill>
                  <a:schemeClr val="tx1"/>
                </a:solidFill>
                <a:latin typeface="Times New Roman" pitchFamily="18" charset="0"/>
                <a:cs typeface="Times New Roman" pitchFamily="18" charset="0"/>
              </a:rPr>
              <a:t>Synthesis using solution phase peptide synthesis</a:t>
            </a:r>
            <a:endParaRPr lang="en-US" sz="2400" dirty="0">
              <a:solidFill>
                <a:schemeClr val="tx1"/>
              </a:solidFill>
            </a:endParaRPr>
          </a:p>
        </p:txBody>
      </p:sp>
      <p:sp>
        <p:nvSpPr>
          <p:cNvPr id="20" name="Down Arrow 19"/>
          <p:cNvSpPr/>
          <p:nvPr/>
        </p:nvSpPr>
        <p:spPr>
          <a:xfrm>
            <a:off x="4038600" y="1571612"/>
            <a:ext cx="819152" cy="928694"/>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Down Arrow 20"/>
          <p:cNvSpPr/>
          <p:nvPr/>
        </p:nvSpPr>
        <p:spPr>
          <a:xfrm>
            <a:off x="5786446" y="3071810"/>
            <a:ext cx="714380" cy="857256"/>
          </a:xfrm>
          <a:prstGeom prst="downArrow">
            <a:avLst/>
          </a:prstGeom>
          <a:solidFill>
            <a:srgbClr val="FFC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Down Arrow 22"/>
          <p:cNvSpPr/>
          <p:nvPr/>
        </p:nvSpPr>
        <p:spPr>
          <a:xfrm>
            <a:off x="6400800" y="4419600"/>
            <a:ext cx="785818" cy="928694"/>
          </a:xfrm>
          <a:prstGeom prst="downArrow">
            <a:avLst>
              <a:gd name="adj1" fmla="val 50000"/>
              <a:gd name="adj2" fmla="val 67466"/>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609600" y="0"/>
            <a:ext cx="7772400" cy="60960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rgbClr val="FFFF00"/>
                </a:solidFill>
                <a:latin typeface="Times New Roman" pitchFamily="18" charset="0"/>
                <a:cs typeface="Times New Roman" pitchFamily="18" charset="0"/>
              </a:rPr>
              <a:t>EXPERIMENTAL WORK</a:t>
            </a:r>
            <a:endParaRPr lang="en-IE" sz="2000" b="1" dirty="0">
              <a:solidFill>
                <a:srgbClr val="FFFF00"/>
              </a:solidFill>
              <a:latin typeface="Times New Roman" pitchFamily="18" charset="0"/>
              <a:cs typeface="Times New Roman" pitchFamily="18" charset="0"/>
            </a:endParaRPr>
          </a:p>
        </p:txBody>
      </p:sp>
      <p:sp>
        <p:nvSpPr>
          <p:cNvPr id="24" name="Date Placeholder 23"/>
          <p:cNvSpPr>
            <a:spLocks noGrp="1"/>
          </p:cNvSpPr>
          <p:nvPr>
            <p:ph type="dt" sz="half" idx="10"/>
          </p:nvPr>
        </p:nvSpPr>
        <p:spPr/>
        <p:txBody>
          <a:bodyPr/>
          <a:lstStyle/>
          <a:p>
            <a:fld id="{B396CDD8-B835-47EF-86C0-475FD6BB40F2}" type="datetime5">
              <a:rPr lang="en-US" b="1" smtClean="0">
                <a:solidFill>
                  <a:schemeClr val="tx1"/>
                </a:solidFill>
                <a:latin typeface="Times New Roman" pitchFamily="18" charset="0"/>
                <a:cs typeface="Times New Roman" pitchFamily="18" charset="0"/>
              </a:rPr>
              <a:pPr/>
              <a:t>27-Sep-14</a:t>
            </a:fld>
            <a:endParaRPr lang="en-US" b="1" dirty="0">
              <a:solidFill>
                <a:schemeClr val="tx1"/>
              </a:solidFill>
              <a:latin typeface="Times New Roman" pitchFamily="18" charset="0"/>
              <a:cs typeface="Times New Roman" pitchFamily="18" charset="0"/>
            </a:endParaRPr>
          </a:p>
        </p:txBody>
      </p:sp>
      <p:sp>
        <p:nvSpPr>
          <p:cNvPr id="25" name="Footer Placeholder 24"/>
          <p:cNvSpPr>
            <a:spLocks noGrp="1"/>
          </p:cNvSpPr>
          <p:nvPr>
            <p:ph type="ftr" sz="quarter" idx="11"/>
          </p:nvPr>
        </p:nvSpPr>
        <p:spPr/>
        <p:txBody>
          <a:bodyPr/>
          <a:lstStyle/>
          <a:p>
            <a:r>
              <a:rPr lang="en-US" b="1" dirty="0" smtClean="0">
                <a:solidFill>
                  <a:schemeClr val="tx1"/>
                </a:solidFill>
                <a:latin typeface="Times New Roman" pitchFamily="18" charset="0"/>
                <a:cs typeface="Times New Roman" pitchFamily="18" charset="0"/>
              </a:rPr>
              <a:t>BIT,Mesra,Ranchi-835215,India</a:t>
            </a:r>
            <a:endParaRPr lang="en-US" b="1" dirty="0">
              <a:solidFill>
                <a:schemeClr val="tx1"/>
              </a:solidFill>
              <a:latin typeface="Times New Roman" pitchFamily="18" charset="0"/>
              <a:cs typeface="Times New Roman" pitchFamily="18" charset="0"/>
            </a:endParaRPr>
          </a:p>
        </p:txBody>
      </p:sp>
    </p:spTree>
    <p:extLst>
      <p:ext uri="{BB962C8B-B14F-4D97-AF65-F5344CB8AC3E}">
        <p14:creationId xmlns="" xmlns:p14="http://schemas.microsoft.com/office/powerpoint/2010/main" val="1078784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ox(in)">
                                      <p:cBhvr>
                                        <p:cTn id="7" dur="500"/>
                                        <p:tgtEl>
                                          <p:spTgt spid="16"/>
                                        </p:tgtEl>
                                      </p:cBhvr>
                                    </p:animEffect>
                                  </p:childTnLst>
                                </p:cTn>
                              </p:par>
                              <p:par>
                                <p:cTn id="8" presetID="4" presetClass="entr" presetSubtype="16"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ox(in)">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box(in)">
                                      <p:cBhvr>
                                        <p:cTn id="15" dur="500"/>
                                        <p:tgtEl>
                                          <p:spTgt spid="20"/>
                                        </p:tgtEl>
                                      </p:cBhvr>
                                    </p:animEffect>
                                  </p:childTnLst>
                                </p:cTn>
                              </p:par>
                              <p:par>
                                <p:cTn id="16" presetID="4" presetClass="entr" presetSubtype="16"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box(in)">
                                      <p:cBhvr>
                                        <p:cTn id="18" dur="500"/>
                                        <p:tgtEl>
                                          <p:spTgt spid="18"/>
                                        </p:tgtEl>
                                      </p:cBhvr>
                                    </p:animEffect>
                                  </p:childTnLst>
                                </p:cTn>
                              </p:par>
                              <p:par>
                                <p:cTn id="19" presetID="4" presetClass="entr" presetSubtype="16"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box(in)">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4" presetClass="entr" presetSubtype="16" fill="hold" grpId="0"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box(in)">
                                      <p:cBhvr>
                                        <p:cTn id="26" dur="500"/>
                                        <p:tgtEl>
                                          <p:spTgt spid="19"/>
                                        </p:tgtEl>
                                      </p:cBhvr>
                                    </p:animEffect>
                                  </p:childTnLst>
                                </p:cTn>
                              </p:par>
                              <p:par>
                                <p:cTn id="27" presetID="4" presetClass="entr" presetSubtype="16"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box(in)">
                                      <p:cBhvr>
                                        <p:cTn id="29" dur="500"/>
                                        <p:tgtEl>
                                          <p:spTgt spid="21"/>
                                        </p:tgtEl>
                                      </p:cBhvr>
                                    </p:animEffect>
                                  </p:childTnLst>
                                </p:cTn>
                              </p:par>
                              <p:par>
                                <p:cTn id="30" presetID="4" presetClass="entr" presetSubtype="16" fill="hold"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box(in)">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box(in)">
                                      <p:cBhvr>
                                        <p:cTn id="37" dur="500"/>
                                        <p:tgtEl>
                                          <p:spTgt spid="9"/>
                                        </p:tgtEl>
                                      </p:cBhvr>
                                    </p:animEffect>
                                  </p:childTnLst>
                                </p:cTn>
                              </p:par>
                              <p:par>
                                <p:cTn id="38" presetID="4" presetClass="entr" presetSubtype="16" fill="hold" grpId="0" nodeType="with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box(in)">
                                      <p:cBhvr>
                                        <p:cTn id="40" dur="500"/>
                                        <p:tgtEl>
                                          <p:spTgt spid="23"/>
                                        </p:tgtEl>
                                      </p:cBhvr>
                                    </p:animEffect>
                                  </p:childTnLst>
                                </p:cTn>
                              </p:par>
                              <p:par>
                                <p:cTn id="41" presetID="4" presetClass="entr" presetSubtype="16" fill="hold" nodeType="with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box(in)">
                                      <p:cBhvr>
                                        <p:cTn id="4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6" grpId="0" animBg="1"/>
      <p:bldP spid="18" grpId="0" animBg="1"/>
      <p:bldP spid="19" grpId="0" animBg="1"/>
      <p:bldP spid="20" grpId="0" animBg="1"/>
      <p:bldP spid="21" grpId="0" animBg="1"/>
      <p:bldP spid="2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a:solidFill>
            <a:schemeClr val="bg1"/>
          </a:solidFill>
        </p:spPr>
        <p:txBody>
          <a:bodyPr/>
          <a:lstStyle/>
          <a:p>
            <a:fld id="{FE4DC40C-1BD2-46E2-BD70-BFB999AC405F}" type="datetime5">
              <a:rPr lang="en-US" b="1" smtClean="0">
                <a:solidFill>
                  <a:schemeClr val="tx1"/>
                </a:solidFill>
                <a:latin typeface="Times New Roman" pitchFamily="18" charset="0"/>
                <a:cs typeface="Times New Roman" pitchFamily="18" charset="0"/>
              </a:rPr>
              <a:pPr/>
              <a:t>27-Sep-14</a:t>
            </a:fld>
            <a:endParaRPr lang="en-US" b="1" dirty="0">
              <a:solidFill>
                <a:schemeClr val="tx1"/>
              </a:solidFill>
              <a:latin typeface="Times New Roman" pitchFamily="18" charset="0"/>
              <a:cs typeface="Times New Roman" pitchFamily="18" charset="0"/>
            </a:endParaRPr>
          </a:p>
        </p:txBody>
      </p:sp>
      <p:sp>
        <p:nvSpPr>
          <p:cNvPr id="3" name="Footer Placeholder 2"/>
          <p:cNvSpPr>
            <a:spLocks noGrp="1"/>
          </p:cNvSpPr>
          <p:nvPr>
            <p:ph type="ftr" sz="quarter" idx="11"/>
          </p:nvPr>
        </p:nvSpPr>
        <p:spPr>
          <a:xfrm>
            <a:off x="2743200" y="6356350"/>
            <a:ext cx="3276600" cy="365125"/>
          </a:xfrm>
          <a:solidFill>
            <a:schemeClr val="bg1"/>
          </a:solidFill>
        </p:spPr>
        <p:txBody>
          <a:bodyPr/>
          <a:lstStyle/>
          <a:p>
            <a:r>
              <a:rPr lang="en-US" b="1" dirty="0" smtClean="0">
                <a:solidFill>
                  <a:schemeClr val="tx1"/>
                </a:solidFill>
                <a:latin typeface="Times New Roman" pitchFamily="18" charset="0"/>
                <a:cs typeface="Times New Roman" pitchFamily="18" charset="0"/>
              </a:rPr>
              <a:t>BIT,Mesra,Ranchi-835215,India</a:t>
            </a:r>
            <a:endParaRPr lang="en-US" b="1" dirty="0">
              <a:solidFill>
                <a:schemeClr val="tx1"/>
              </a:solidFill>
              <a:latin typeface="Times New Roman" pitchFamily="18" charset="0"/>
              <a:cs typeface="Times New Roman" pitchFamily="18" charset="0"/>
            </a:endParaRPr>
          </a:p>
        </p:txBody>
      </p:sp>
      <p:sp>
        <p:nvSpPr>
          <p:cNvPr id="4" name="Slide Number Placeholder 3"/>
          <p:cNvSpPr>
            <a:spLocks noGrp="1"/>
          </p:cNvSpPr>
          <p:nvPr>
            <p:ph type="sldNum" sz="quarter" idx="12"/>
          </p:nvPr>
        </p:nvSpPr>
        <p:spPr>
          <a:solidFill>
            <a:schemeClr val="bg1"/>
          </a:solidFill>
        </p:spPr>
        <p:txBody>
          <a:bodyPr/>
          <a:lstStyle/>
          <a:p>
            <a:fld id="{A1EE8278-EDC6-44AA-B24A-14ED3605C2A1}" type="slidenum">
              <a:rPr lang="en-US" b="1" smtClean="0">
                <a:solidFill>
                  <a:schemeClr val="tx1"/>
                </a:solidFill>
                <a:latin typeface="Times New Roman" pitchFamily="18" charset="0"/>
                <a:cs typeface="Times New Roman" pitchFamily="18" charset="0"/>
              </a:rPr>
              <a:pPr/>
              <a:t>16</a:t>
            </a:fld>
            <a:endParaRPr lang="en-US" b="1" dirty="0">
              <a:solidFill>
                <a:schemeClr val="tx1"/>
              </a:solidFill>
              <a:latin typeface="Times New Roman" pitchFamily="18" charset="0"/>
              <a:cs typeface="Times New Roman" pitchFamily="18" charset="0"/>
            </a:endParaRPr>
          </a:p>
        </p:txBody>
      </p:sp>
      <p:pic>
        <p:nvPicPr>
          <p:cNvPr id="5" name="Picture 4" descr="docking.jpg"/>
          <p:cNvPicPr>
            <a:picLocks noChangeAspect="1"/>
          </p:cNvPicPr>
          <p:nvPr/>
        </p:nvPicPr>
        <p:blipFill>
          <a:blip r:embed="rId2"/>
          <a:stretch>
            <a:fillRect/>
          </a:stretch>
        </p:blipFill>
        <p:spPr>
          <a:xfrm>
            <a:off x="4495800" y="381000"/>
            <a:ext cx="3962400" cy="971909"/>
          </a:xfrm>
          <a:prstGeom prst="rect">
            <a:avLst/>
          </a:prstGeom>
          <a:ln>
            <a:solidFill>
              <a:srgbClr val="7030A0"/>
            </a:solidFill>
          </a:ln>
        </p:spPr>
      </p:pic>
      <p:sp>
        <p:nvSpPr>
          <p:cNvPr id="6" name="Rectangle 5"/>
          <p:cNvSpPr/>
          <p:nvPr/>
        </p:nvSpPr>
        <p:spPr>
          <a:xfrm>
            <a:off x="152400" y="381000"/>
            <a:ext cx="4648200" cy="990600"/>
          </a:xfrm>
          <a:prstGeom prst="rect">
            <a:avLst/>
          </a:prstGeom>
          <a:solidFill>
            <a:srgbClr val="0070C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FFFF00"/>
                </a:solidFill>
                <a:latin typeface="Times New Roman" pitchFamily="18" charset="0"/>
                <a:cs typeface="Times New Roman" pitchFamily="18" charset="0"/>
              </a:rPr>
              <a:t>DOCKING STUDIES</a:t>
            </a:r>
            <a:endParaRPr lang="en-US" sz="2800" b="1" dirty="0">
              <a:solidFill>
                <a:srgbClr val="FFFF00"/>
              </a:solidFill>
              <a:latin typeface="Times New Roman" pitchFamily="18" charset="0"/>
              <a:cs typeface="Times New Roman" pitchFamily="18" charset="0"/>
            </a:endParaRPr>
          </a:p>
        </p:txBody>
      </p:sp>
      <p:sp>
        <p:nvSpPr>
          <p:cNvPr id="7" name="Rectangle 6"/>
          <p:cNvSpPr/>
          <p:nvPr/>
        </p:nvSpPr>
        <p:spPr>
          <a:xfrm>
            <a:off x="304800" y="1524000"/>
            <a:ext cx="7924800" cy="457200"/>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latin typeface="Times New Roman" pitchFamily="18" charset="0"/>
                <a:cs typeface="Times New Roman" pitchFamily="18" charset="0"/>
              </a:rPr>
              <a:t>GENERAL STEPS INVOVED IN DOCKING</a:t>
            </a:r>
            <a:endParaRPr lang="en-US" sz="2400" b="1" dirty="0">
              <a:solidFill>
                <a:schemeClr val="tx1"/>
              </a:solidFill>
              <a:latin typeface="Times New Roman" pitchFamily="18" charset="0"/>
              <a:cs typeface="Times New Roman" pitchFamily="18" charset="0"/>
            </a:endParaRPr>
          </a:p>
        </p:txBody>
      </p:sp>
      <p:sp>
        <p:nvSpPr>
          <p:cNvPr id="9" name="Right Arrow 8"/>
          <p:cNvSpPr/>
          <p:nvPr/>
        </p:nvSpPr>
        <p:spPr>
          <a:xfrm>
            <a:off x="2590800" y="2895600"/>
            <a:ext cx="838200" cy="609600"/>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3505200" y="2438400"/>
            <a:ext cx="2362200" cy="1371600"/>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en-US" dirty="0">
              <a:solidFill>
                <a:schemeClr val="tx1"/>
              </a:solidFill>
            </a:endParaRPr>
          </a:p>
        </p:txBody>
      </p:sp>
      <p:sp>
        <p:nvSpPr>
          <p:cNvPr id="11" name="Right Arrow 10"/>
          <p:cNvSpPr/>
          <p:nvPr/>
        </p:nvSpPr>
        <p:spPr>
          <a:xfrm>
            <a:off x="5943600" y="2895600"/>
            <a:ext cx="838200" cy="457200"/>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6858000" y="2514600"/>
            <a:ext cx="2133600" cy="1143000"/>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1200" b="1" dirty="0" smtClean="0">
                <a:solidFill>
                  <a:srgbClr val="FFC000"/>
                </a:solidFill>
                <a:latin typeface="Times New Roman" pitchFamily="18" charset="0"/>
                <a:cs typeface="Times New Roman" pitchFamily="18" charset="0"/>
              </a:rPr>
              <a:t>PROTEIN PREPARATION WAS DONE USING THE PROTEIN PREPARATION WIZARD</a:t>
            </a:r>
            <a:endParaRPr lang="en-US" sz="1200" dirty="0">
              <a:solidFill>
                <a:srgbClr val="FFC000"/>
              </a:solidFill>
            </a:endParaRPr>
          </a:p>
        </p:txBody>
      </p:sp>
      <p:sp>
        <p:nvSpPr>
          <p:cNvPr id="13" name="Rounded Rectangle 12"/>
          <p:cNvSpPr/>
          <p:nvPr/>
        </p:nvSpPr>
        <p:spPr>
          <a:xfrm>
            <a:off x="152400" y="2286000"/>
            <a:ext cx="2362200" cy="1905000"/>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en-US" sz="1100" dirty="0">
              <a:solidFill>
                <a:schemeClr val="tx1"/>
              </a:solidFill>
            </a:endParaRPr>
          </a:p>
        </p:txBody>
      </p:sp>
      <p:sp>
        <p:nvSpPr>
          <p:cNvPr id="14" name="Down Arrow 13"/>
          <p:cNvSpPr/>
          <p:nvPr/>
        </p:nvSpPr>
        <p:spPr>
          <a:xfrm>
            <a:off x="7772400" y="3733800"/>
            <a:ext cx="381000" cy="381000"/>
          </a:xfrm>
          <a:prstGeom prst="down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6400800" y="4191000"/>
            <a:ext cx="2514600" cy="2286000"/>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en-US" dirty="0">
              <a:solidFill>
                <a:schemeClr val="tx1"/>
              </a:solidFill>
            </a:endParaRPr>
          </a:p>
        </p:txBody>
      </p:sp>
      <p:sp>
        <p:nvSpPr>
          <p:cNvPr id="16" name="Left Arrow 15"/>
          <p:cNvSpPr/>
          <p:nvPr/>
        </p:nvSpPr>
        <p:spPr>
          <a:xfrm>
            <a:off x="5562600" y="5029200"/>
            <a:ext cx="762000" cy="381000"/>
          </a:xfrm>
          <a:prstGeom prst="lef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3352800" y="4648200"/>
            <a:ext cx="2133600" cy="1676400"/>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 name="Rounded Rectangle 17"/>
          <p:cNvSpPr/>
          <p:nvPr/>
        </p:nvSpPr>
        <p:spPr>
          <a:xfrm>
            <a:off x="228600" y="4724400"/>
            <a:ext cx="2209800" cy="1600200"/>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9" name="Left Arrow 18"/>
          <p:cNvSpPr/>
          <p:nvPr/>
        </p:nvSpPr>
        <p:spPr>
          <a:xfrm>
            <a:off x="2438400" y="5105400"/>
            <a:ext cx="762000" cy="457200"/>
          </a:xfrm>
          <a:prstGeom prst="lef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304800" y="2514600"/>
            <a:ext cx="2057400" cy="1384995"/>
          </a:xfrm>
          <a:prstGeom prst="rect">
            <a:avLst/>
          </a:prstGeom>
          <a:solidFill>
            <a:srgbClr val="00B0F0"/>
          </a:solidFill>
        </p:spPr>
        <p:txBody>
          <a:bodyPr wrap="square" rtlCol="0">
            <a:spAutoFit/>
          </a:bodyPr>
          <a:lstStyle/>
          <a:p>
            <a:r>
              <a:rPr lang="en-US" sz="1400" b="1" dirty="0" smtClean="0">
                <a:solidFill>
                  <a:srgbClr val="FFC000"/>
                </a:solidFill>
                <a:latin typeface="Times New Roman" pitchFamily="18" charset="0"/>
                <a:cs typeface="Times New Roman" pitchFamily="18" charset="0"/>
              </a:rPr>
              <a:t>RETRIEVAL OF AMPK 2Y94</a:t>
            </a:r>
            <a:endParaRPr lang="en-US" sz="1400" b="1" dirty="0" smtClean="0">
              <a:solidFill>
                <a:srgbClr val="FFC000"/>
              </a:solidFill>
            </a:endParaRPr>
          </a:p>
          <a:p>
            <a:pPr lvl="0"/>
            <a:r>
              <a:rPr lang="en-US" sz="1400" b="1" dirty="0" smtClean="0">
                <a:solidFill>
                  <a:srgbClr val="FFC000"/>
                </a:solidFill>
                <a:latin typeface="Times New Roman" pitchFamily="18" charset="0"/>
                <a:cs typeface="Times New Roman" pitchFamily="18" charset="0"/>
              </a:rPr>
              <a:t> AND PPARs RECEPTORS 3ET0, 3ET1, 3ET2  from </a:t>
            </a:r>
            <a:r>
              <a:rPr lang="en-US" sz="1400" b="1" dirty="0" smtClean="0">
                <a:solidFill>
                  <a:srgbClr val="FFC000"/>
                </a:solidFill>
                <a:latin typeface="Times New Roman" pitchFamily="18" charset="0"/>
                <a:cs typeface="Times New Roman" pitchFamily="18" charset="0"/>
                <a:hlinkClick r:id="rId3"/>
              </a:rPr>
              <a:t>www.rcsb.org/pdb</a:t>
            </a:r>
            <a:r>
              <a:rPr lang="en-US" sz="1100" dirty="0" smtClean="0">
                <a:solidFill>
                  <a:schemeClr val="tx2">
                    <a:lumMod val="50000"/>
                  </a:schemeClr>
                </a:solidFill>
                <a:latin typeface="Times New Roman" pitchFamily="18" charset="0"/>
                <a:cs typeface="Times New Roman" pitchFamily="18" charset="0"/>
              </a:rPr>
              <a:t>)</a:t>
            </a:r>
            <a:endParaRPr lang="en-US" sz="1100" dirty="0"/>
          </a:p>
        </p:txBody>
      </p:sp>
      <p:sp>
        <p:nvSpPr>
          <p:cNvPr id="22" name="TextBox 21"/>
          <p:cNvSpPr txBox="1"/>
          <p:nvPr/>
        </p:nvSpPr>
        <p:spPr>
          <a:xfrm>
            <a:off x="3657600" y="2667000"/>
            <a:ext cx="2133600" cy="1169551"/>
          </a:xfrm>
          <a:prstGeom prst="rect">
            <a:avLst/>
          </a:prstGeom>
          <a:solidFill>
            <a:srgbClr val="00B0F0"/>
          </a:solidFill>
        </p:spPr>
        <p:txBody>
          <a:bodyPr wrap="square" rtlCol="0">
            <a:spAutoFit/>
          </a:bodyPr>
          <a:lstStyle/>
          <a:p>
            <a:pPr lvl="0"/>
            <a:r>
              <a:rPr lang="en-US" sz="1400" b="1" dirty="0" smtClean="0">
                <a:solidFill>
                  <a:srgbClr val="FFC000"/>
                </a:solidFill>
                <a:latin typeface="Times New Roman" pitchFamily="18" charset="0"/>
                <a:cs typeface="Times New Roman" pitchFamily="18" charset="0"/>
              </a:rPr>
              <a:t>LIGAND PREPARATIONS using </a:t>
            </a:r>
            <a:r>
              <a:rPr lang="en-US" sz="1400" b="1" dirty="0" err="1" smtClean="0">
                <a:solidFill>
                  <a:srgbClr val="FFC000"/>
                </a:solidFill>
                <a:latin typeface="Times New Roman" pitchFamily="18" charset="0"/>
                <a:cs typeface="Times New Roman" pitchFamily="18" charset="0"/>
              </a:rPr>
              <a:t>ChemDraw</a:t>
            </a:r>
            <a:r>
              <a:rPr lang="en-US" sz="1400" b="1" dirty="0" smtClean="0">
                <a:solidFill>
                  <a:srgbClr val="FFC000"/>
                </a:solidFill>
                <a:latin typeface="Times New Roman" pitchFamily="18" charset="0"/>
                <a:cs typeface="Times New Roman" pitchFamily="18" charset="0"/>
              </a:rPr>
              <a:t> Ultra 10.0 and energy minimization using OPLS 2500  </a:t>
            </a:r>
            <a:endParaRPr lang="en-US" sz="1400" dirty="0">
              <a:solidFill>
                <a:srgbClr val="FFC000"/>
              </a:solidFill>
            </a:endParaRPr>
          </a:p>
        </p:txBody>
      </p:sp>
      <p:sp>
        <p:nvSpPr>
          <p:cNvPr id="23" name="TextBox 22"/>
          <p:cNvSpPr txBox="1"/>
          <p:nvPr/>
        </p:nvSpPr>
        <p:spPr>
          <a:xfrm>
            <a:off x="6477000" y="4343400"/>
            <a:ext cx="2438400" cy="1938992"/>
          </a:xfrm>
          <a:prstGeom prst="rect">
            <a:avLst/>
          </a:prstGeom>
          <a:solidFill>
            <a:srgbClr val="00B0F0"/>
          </a:solidFill>
        </p:spPr>
        <p:txBody>
          <a:bodyPr wrap="square" rtlCol="0">
            <a:spAutoFit/>
          </a:bodyPr>
          <a:lstStyle/>
          <a:p>
            <a:pPr lvl="0"/>
            <a:r>
              <a:rPr lang="en-US" sz="1200" b="1" dirty="0" smtClean="0">
                <a:solidFill>
                  <a:srgbClr val="FFC000"/>
                </a:solidFill>
                <a:latin typeface="Times New Roman" pitchFamily="18" charset="0"/>
                <a:cs typeface="Times New Roman" pitchFamily="18" charset="0"/>
              </a:rPr>
              <a:t>RECEPTOR GRID GENERATION </a:t>
            </a:r>
          </a:p>
          <a:p>
            <a:pPr lvl="0"/>
            <a:r>
              <a:rPr lang="en-US" sz="1200" b="1" dirty="0" smtClean="0">
                <a:latin typeface="Times New Roman" pitchFamily="18" charset="0"/>
                <a:cs typeface="Times New Roman" pitchFamily="18" charset="0"/>
              </a:rPr>
              <a:t>-</a:t>
            </a:r>
            <a:r>
              <a:rPr lang="en-US" sz="1200" dirty="0" smtClean="0">
                <a:latin typeface="Times New Roman" pitchFamily="18" charset="0"/>
                <a:cs typeface="Times New Roman" pitchFamily="18" charset="0"/>
              </a:rPr>
              <a:t>The atoms were scaled by Vander Waals radii of 1.0 Ǻ with the partial atomic charge less than 0.25 defaults \</a:t>
            </a:r>
          </a:p>
          <a:p>
            <a:pPr lvl="0"/>
            <a:r>
              <a:rPr lang="en-US" sz="1200" dirty="0" smtClean="0">
                <a:latin typeface="Times New Roman" pitchFamily="18" charset="0"/>
                <a:cs typeface="Times New Roman" pitchFamily="18" charset="0"/>
              </a:rPr>
              <a:t>-active site was defined as an enclosing box at the centroid of the workspace ligand as selected in the receptor folder</a:t>
            </a:r>
            <a:endParaRPr lang="en-US" sz="1200" dirty="0"/>
          </a:p>
        </p:txBody>
      </p:sp>
      <p:sp>
        <p:nvSpPr>
          <p:cNvPr id="24" name="TextBox 23"/>
          <p:cNvSpPr txBox="1"/>
          <p:nvPr/>
        </p:nvSpPr>
        <p:spPr>
          <a:xfrm>
            <a:off x="3429000" y="4800600"/>
            <a:ext cx="2057400" cy="1200329"/>
          </a:xfrm>
          <a:prstGeom prst="rect">
            <a:avLst/>
          </a:prstGeom>
          <a:solidFill>
            <a:srgbClr val="00B0F0"/>
          </a:solidFill>
        </p:spPr>
        <p:txBody>
          <a:bodyPr wrap="square" rtlCol="0">
            <a:spAutoFit/>
          </a:bodyPr>
          <a:lstStyle/>
          <a:p>
            <a:pPr algn="ctr"/>
            <a:r>
              <a:rPr lang="en-US" sz="1200" b="1" dirty="0" smtClean="0">
                <a:solidFill>
                  <a:srgbClr val="FFC000"/>
                </a:solidFill>
                <a:latin typeface="Times New Roman" pitchFamily="18" charset="0"/>
                <a:cs typeface="Times New Roman" pitchFamily="18" charset="0"/>
              </a:rPr>
              <a:t>LIGAND-RECEPTOR DOCKING</a:t>
            </a:r>
          </a:p>
          <a:p>
            <a:pPr algn="ctr"/>
            <a:r>
              <a:rPr lang="en-US" sz="1200" dirty="0" smtClean="0">
                <a:latin typeface="Times New Roman" pitchFamily="18" charset="0"/>
                <a:cs typeface="Times New Roman" pitchFamily="18" charset="0"/>
              </a:rPr>
              <a:t>All the energy </a:t>
            </a:r>
            <a:r>
              <a:rPr lang="en-US" sz="1200" dirty="0" err="1" smtClean="0">
                <a:latin typeface="Times New Roman" pitchFamily="18" charset="0"/>
                <a:cs typeface="Times New Roman" pitchFamily="18" charset="0"/>
              </a:rPr>
              <a:t>minimised</a:t>
            </a:r>
            <a:r>
              <a:rPr lang="en-US" sz="1200" dirty="0" smtClean="0">
                <a:latin typeface="Times New Roman" pitchFamily="18" charset="0"/>
                <a:cs typeface="Times New Roman" pitchFamily="18" charset="0"/>
              </a:rPr>
              <a:t> structures were docked with the energy </a:t>
            </a:r>
            <a:r>
              <a:rPr lang="en-US" sz="1200" dirty="0" err="1" smtClean="0">
                <a:latin typeface="Times New Roman" pitchFamily="18" charset="0"/>
                <a:cs typeface="Times New Roman" pitchFamily="18" charset="0"/>
              </a:rPr>
              <a:t>minimised</a:t>
            </a:r>
            <a:r>
              <a:rPr lang="en-US" sz="1200" dirty="0" smtClean="0">
                <a:latin typeface="Times New Roman" pitchFamily="18" charset="0"/>
                <a:cs typeface="Times New Roman" pitchFamily="18" charset="0"/>
              </a:rPr>
              <a:t> receptors</a:t>
            </a:r>
            <a:endParaRPr lang="en-US" sz="1200" dirty="0"/>
          </a:p>
        </p:txBody>
      </p:sp>
      <p:sp>
        <p:nvSpPr>
          <p:cNvPr id="25" name="TextBox 24"/>
          <p:cNvSpPr txBox="1"/>
          <p:nvPr/>
        </p:nvSpPr>
        <p:spPr>
          <a:xfrm>
            <a:off x="304800" y="4800600"/>
            <a:ext cx="1981200" cy="1384995"/>
          </a:xfrm>
          <a:prstGeom prst="rect">
            <a:avLst/>
          </a:prstGeom>
          <a:solidFill>
            <a:srgbClr val="00B0F0"/>
          </a:solidFill>
        </p:spPr>
        <p:txBody>
          <a:bodyPr wrap="square" rtlCol="0">
            <a:spAutoFit/>
          </a:bodyPr>
          <a:lstStyle/>
          <a:p>
            <a:r>
              <a:rPr lang="en-US" sz="1400" b="1" dirty="0" smtClean="0">
                <a:solidFill>
                  <a:srgbClr val="FFC000"/>
                </a:solidFill>
                <a:latin typeface="Times New Roman" pitchFamily="18" charset="0"/>
                <a:cs typeface="Times New Roman" pitchFamily="18" charset="0"/>
              </a:rPr>
              <a:t>VALIDATION OF DOCKING PROTOCOL – </a:t>
            </a:r>
            <a:r>
              <a:rPr lang="en-US" sz="1400" dirty="0" smtClean="0">
                <a:latin typeface="Times New Roman" pitchFamily="18" charset="0"/>
                <a:cs typeface="Times New Roman" pitchFamily="18" charset="0"/>
              </a:rPr>
              <a:t>All the 22 compounds were validated against </a:t>
            </a:r>
            <a:r>
              <a:rPr lang="en-US" sz="1400" dirty="0" err="1" smtClean="0">
                <a:latin typeface="Times New Roman" pitchFamily="18" charset="0"/>
                <a:cs typeface="Times New Roman" pitchFamily="18" charset="0"/>
              </a:rPr>
              <a:t>Cinnamic</a:t>
            </a:r>
            <a:r>
              <a:rPr lang="en-US" sz="1400" dirty="0" smtClean="0">
                <a:latin typeface="Times New Roman" pitchFamily="18" charset="0"/>
                <a:cs typeface="Times New Roman" pitchFamily="18" charset="0"/>
              </a:rPr>
              <a:t> acid</a:t>
            </a:r>
            <a:endParaRPr lang="en-US" sz="1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amond(in)">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box(in)">
                                      <p:cBhvr>
                                        <p:cTn id="12" dur="500"/>
                                        <p:tgtEl>
                                          <p:spTgt spid="21"/>
                                        </p:tgtEl>
                                      </p:cBhvr>
                                    </p:animEffect>
                                  </p:childTnLst>
                                </p:cTn>
                              </p:par>
                              <p:par>
                                <p:cTn id="13" presetID="4" presetClass="entr" presetSubtype="1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ox(in)">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ox(in)">
                                      <p:cBhvr>
                                        <p:cTn id="20" dur="500"/>
                                        <p:tgtEl>
                                          <p:spTgt spid="9"/>
                                        </p:tgtEl>
                                      </p:cBhvr>
                                    </p:animEffect>
                                  </p:childTnLst>
                                </p:cTn>
                              </p:par>
                              <p:par>
                                <p:cTn id="21" presetID="4" presetClass="entr" presetSubtype="16"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box(in)">
                                      <p:cBhvr>
                                        <p:cTn id="23" dur="500"/>
                                        <p:tgtEl>
                                          <p:spTgt spid="22"/>
                                        </p:tgtEl>
                                      </p:cBhvr>
                                    </p:animEffect>
                                  </p:childTnLst>
                                </p:cTn>
                              </p:par>
                              <p:par>
                                <p:cTn id="24" presetID="4" presetClass="entr" presetSubtype="16"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box(in)">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4" presetClass="entr" presetSubtype="16"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box(in)">
                                      <p:cBhvr>
                                        <p:cTn id="31" dur="500"/>
                                        <p:tgtEl>
                                          <p:spTgt spid="11"/>
                                        </p:tgtEl>
                                      </p:cBhvr>
                                    </p:animEffect>
                                  </p:childTnLst>
                                </p:cTn>
                              </p:par>
                              <p:par>
                                <p:cTn id="32" presetID="4" presetClass="entr" presetSubtype="16"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box(in)">
                                      <p:cBhvr>
                                        <p:cTn id="34" dur="500"/>
                                        <p:tgtEl>
                                          <p:spTgt spid="12"/>
                                        </p:tgtEl>
                                      </p:cBhvr>
                                    </p:animEffect>
                                  </p:childTnLst>
                                </p:cTn>
                              </p:par>
                            </p:childTnLst>
                          </p:cTn>
                        </p:par>
                      </p:childTnLst>
                    </p:cTn>
                  </p:par>
                  <p:par>
                    <p:cTn id="35" fill="hold">
                      <p:stCondLst>
                        <p:cond delay="indefinite"/>
                      </p:stCondLst>
                      <p:childTnLst>
                        <p:par>
                          <p:cTn id="36" fill="hold">
                            <p:stCondLst>
                              <p:cond delay="0"/>
                            </p:stCondLst>
                            <p:childTnLst>
                              <p:par>
                                <p:cTn id="37" presetID="4" presetClass="entr" presetSubtype="16"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box(in)">
                                      <p:cBhvr>
                                        <p:cTn id="39" dur="500"/>
                                        <p:tgtEl>
                                          <p:spTgt spid="14"/>
                                        </p:tgtEl>
                                      </p:cBhvr>
                                    </p:animEffect>
                                  </p:childTnLst>
                                </p:cTn>
                              </p:par>
                              <p:par>
                                <p:cTn id="40" presetID="4" presetClass="entr" presetSubtype="16" fill="hold" grpId="0" nodeType="with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box(in)">
                                      <p:cBhvr>
                                        <p:cTn id="42" dur="500"/>
                                        <p:tgtEl>
                                          <p:spTgt spid="23"/>
                                        </p:tgtEl>
                                      </p:cBhvr>
                                    </p:animEffect>
                                  </p:childTnLst>
                                </p:cTn>
                              </p:par>
                              <p:par>
                                <p:cTn id="43" presetID="4" presetClass="entr" presetSubtype="16" fill="hold" grpId="0" nodeType="with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box(in)">
                                      <p:cBhvr>
                                        <p:cTn id="45" dur="500"/>
                                        <p:tgtEl>
                                          <p:spTgt spid="15"/>
                                        </p:tgtEl>
                                      </p:cBhvr>
                                    </p:animEffect>
                                  </p:childTnLst>
                                </p:cTn>
                              </p:par>
                            </p:childTnLst>
                          </p:cTn>
                        </p:par>
                      </p:childTnLst>
                    </p:cTn>
                  </p:par>
                  <p:par>
                    <p:cTn id="46" fill="hold">
                      <p:stCondLst>
                        <p:cond delay="indefinite"/>
                      </p:stCondLst>
                      <p:childTnLst>
                        <p:par>
                          <p:cTn id="47" fill="hold">
                            <p:stCondLst>
                              <p:cond delay="0"/>
                            </p:stCondLst>
                            <p:childTnLst>
                              <p:par>
                                <p:cTn id="48" presetID="4" presetClass="entr" presetSubtype="16" fill="hold" grpId="0" nodeType="click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box(in)">
                                      <p:cBhvr>
                                        <p:cTn id="50" dur="500"/>
                                        <p:tgtEl>
                                          <p:spTgt spid="16"/>
                                        </p:tgtEl>
                                      </p:cBhvr>
                                    </p:animEffect>
                                  </p:childTnLst>
                                </p:cTn>
                              </p:par>
                              <p:par>
                                <p:cTn id="51" presetID="4" presetClass="entr" presetSubtype="16" fill="hold" grpId="0" nodeType="with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box(in)">
                                      <p:cBhvr>
                                        <p:cTn id="53" dur="500"/>
                                        <p:tgtEl>
                                          <p:spTgt spid="24"/>
                                        </p:tgtEl>
                                      </p:cBhvr>
                                    </p:animEffect>
                                  </p:childTnLst>
                                </p:cTn>
                              </p:par>
                              <p:par>
                                <p:cTn id="54" presetID="4" presetClass="entr" presetSubtype="16" fill="hold" grpId="0" nodeType="with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box(in)">
                                      <p:cBhvr>
                                        <p:cTn id="56" dur="500"/>
                                        <p:tgtEl>
                                          <p:spTgt spid="17"/>
                                        </p:tgtEl>
                                      </p:cBhvr>
                                    </p:animEffect>
                                  </p:childTnLst>
                                </p:cTn>
                              </p:par>
                            </p:childTnLst>
                          </p:cTn>
                        </p:par>
                      </p:childTnLst>
                    </p:cTn>
                  </p:par>
                  <p:par>
                    <p:cTn id="57" fill="hold">
                      <p:stCondLst>
                        <p:cond delay="indefinite"/>
                      </p:stCondLst>
                      <p:childTnLst>
                        <p:par>
                          <p:cTn id="58" fill="hold">
                            <p:stCondLst>
                              <p:cond delay="0"/>
                            </p:stCondLst>
                            <p:childTnLst>
                              <p:par>
                                <p:cTn id="59" presetID="4" presetClass="entr" presetSubtype="16" fill="hold" grpId="0" nodeType="click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box(in)">
                                      <p:cBhvr>
                                        <p:cTn id="61" dur="500"/>
                                        <p:tgtEl>
                                          <p:spTgt spid="19"/>
                                        </p:tgtEl>
                                      </p:cBhvr>
                                    </p:animEffect>
                                  </p:childTnLst>
                                </p:cTn>
                              </p:par>
                              <p:par>
                                <p:cTn id="62" presetID="4" presetClass="entr" presetSubtype="16" fill="hold" grpId="0" nodeType="withEffect">
                                  <p:stCondLst>
                                    <p:cond delay="0"/>
                                  </p:stCondLst>
                                  <p:childTnLst>
                                    <p:set>
                                      <p:cBhvr>
                                        <p:cTn id="63" dur="1" fill="hold">
                                          <p:stCondLst>
                                            <p:cond delay="0"/>
                                          </p:stCondLst>
                                        </p:cTn>
                                        <p:tgtEl>
                                          <p:spTgt spid="25"/>
                                        </p:tgtEl>
                                        <p:attrNameLst>
                                          <p:attrName>style.visibility</p:attrName>
                                        </p:attrNameLst>
                                      </p:cBhvr>
                                      <p:to>
                                        <p:strVal val="visible"/>
                                      </p:to>
                                    </p:set>
                                    <p:animEffect transition="in" filter="box(in)">
                                      <p:cBhvr>
                                        <p:cTn id="64" dur="500"/>
                                        <p:tgtEl>
                                          <p:spTgt spid="25"/>
                                        </p:tgtEl>
                                      </p:cBhvr>
                                    </p:animEffect>
                                  </p:childTnLst>
                                </p:cTn>
                              </p:par>
                              <p:par>
                                <p:cTn id="65" presetID="4" presetClass="entr" presetSubtype="16" fill="hold" grpId="0" nodeType="with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box(in)">
                                      <p:cBhvr>
                                        <p:cTn id="6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1" grpId="0" animBg="1"/>
      <p:bldP spid="22" grpId="0" animBg="1"/>
      <p:bldP spid="23" grpId="0" animBg="1"/>
      <p:bldP spid="24" grpId="0" animBg="1"/>
      <p:bldP spid="2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B4D996-DA7C-4697-95E3-88A160113130}" type="datetime5">
              <a:rPr lang="en-US" b="1" smtClean="0">
                <a:solidFill>
                  <a:schemeClr val="tx1"/>
                </a:solidFill>
                <a:latin typeface="Times New Roman" pitchFamily="18" charset="0"/>
                <a:cs typeface="Times New Roman" pitchFamily="18" charset="0"/>
              </a:rPr>
              <a:pPr/>
              <a:t>27-Sep-14</a:t>
            </a:fld>
            <a:endParaRPr lang="en-US" b="1" dirty="0">
              <a:solidFill>
                <a:schemeClr val="tx1"/>
              </a:solidFill>
              <a:latin typeface="Times New Roman" pitchFamily="18" charset="0"/>
              <a:cs typeface="Times New Roman" pitchFamily="18" charset="0"/>
            </a:endParaRPr>
          </a:p>
        </p:txBody>
      </p:sp>
      <p:sp>
        <p:nvSpPr>
          <p:cNvPr id="3" name="Footer Placeholder 2"/>
          <p:cNvSpPr>
            <a:spLocks noGrp="1"/>
          </p:cNvSpPr>
          <p:nvPr>
            <p:ph type="ftr" sz="quarter" idx="11"/>
          </p:nvPr>
        </p:nvSpPr>
        <p:spPr/>
        <p:txBody>
          <a:bodyPr/>
          <a:lstStyle/>
          <a:p>
            <a:r>
              <a:rPr lang="en-US" b="1" dirty="0" smtClean="0">
                <a:solidFill>
                  <a:schemeClr val="tx1"/>
                </a:solidFill>
                <a:latin typeface="Times New Roman" pitchFamily="18" charset="0"/>
                <a:cs typeface="Times New Roman" pitchFamily="18" charset="0"/>
              </a:rPr>
              <a:t>BIT,Mesra,Ranchi-835215,India</a:t>
            </a:r>
            <a:endParaRPr lang="en-US" b="1" dirty="0">
              <a:solidFill>
                <a:schemeClr val="tx1"/>
              </a:solidFill>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A1EE8278-EDC6-44AA-B24A-14ED3605C2A1}" type="slidenum">
              <a:rPr lang="en-US" b="1" smtClean="0">
                <a:solidFill>
                  <a:schemeClr val="tx1"/>
                </a:solidFill>
                <a:latin typeface="Times New Roman" pitchFamily="18" charset="0"/>
                <a:cs typeface="Times New Roman" pitchFamily="18" charset="0"/>
              </a:rPr>
              <a:pPr/>
              <a:t>17</a:t>
            </a:fld>
            <a:endParaRPr lang="en-US" b="1" dirty="0">
              <a:solidFill>
                <a:schemeClr val="tx1"/>
              </a:solidFill>
              <a:latin typeface="Times New Roman" pitchFamily="18" charset="0"/>
              <a:cs typeface="Times New Roman" pitchFamily="18" charset="0"/>
            </a:endParaRPr>
          </a:p>
        </p:txBody>
      </p:sp>
      <p:sp>
        <p:nvSpPr>
          <p:cNvPr id="5" name="TextBox 4"/>
          <p:cNvSpPr txBox="1"/>
          <p:nvPr/>
        </p:nvSpPr>
        <p:spPr>
          <a:xfrm>
            <a:off x="228600" y="228600"/>
            <a:ext cx="8534400" cy="6061710"/>
          </a:xfrm>
          <a:prstGeom prst="rect">
            <a:avLst/>
          </a:prstGeom>
          <a:ln>
            <a:solidFill>
              <a:srgbClr val="0070C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p:txBody>
      </p:sp>
      <p:sp>
        <p:nvSpPr>
          <p:cNvPr id="6" name="Rectangle 5"/>
          <p:cNvSpPr/>
          <p:nvPr/>
        </p:nvSpPr>
        <p:spPr>
          <a:xfrm>
            <a:off x="457200" y="304800"/>
            <a:ext cx="8001000" cy="381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FFFF00"/>
                </a:solidFill>
                <a:latin typeface="Times New Roman" pitchFamily="18" charset="0"/>
                <a:cs typeface="Times New Roman" pitchFamily="18" charset="0"/>
              </a:rPr>
              <a:t>DOCKING SCORE OF CINNAMIC ACID ANALOGS</a:t>
            </a:r>
            <a:r>
              <a:rPr lang="en-US" sz="2400" dirty="0" smtClean="0">
                <a:solidFill>
                  <a:srgbClr val="FFFF00"/>
                </a:solidFill>
                <a:latin typeface="Times New Roman" pitchFamily="18" charset="0"/>
                <a:cs typeface="Times New Roman" pitchFamily="18" charset="0"/>
              </a:rPr>
              <a:t> </a:t>
            </a:r>
            <a:endParaRPr lang="en-IE" sz="2400" dirty="0">
              <a:solidFill>
                <a:srgbClr val="FFFF00"/>
              </a:solidFill>
              <a:latin typeface="Times New Roman" pitchFamily="18" charset="0"/>
              <a:cs typeface="Times New Roman" pitchFamily="18" charset="0"/>
            </a:endParaRPr>
          </a:p>
        </p:txBody>
      </p:sp>
      <p:graphicFrame>
        <p:nvGraphicFramePr>
          <p:cNvPr id="7" name="Table 6"/>
          <p:cNvGraphicFramePr>
            <a:graphicFrameLocks noGrp="1"/>
          </p:cNvGraphicFramePr>
          <p:nvPr/>
        </p:nvGraphicFramePr>
        <p:xfrm>
          <a:off x="457200" y="761999"/>
          <a:ext cx="8059793" cy="5490046"/>
        </p:xfrm>
        <a:graphic>
          <a:graphicData uri="http://schemas.openxmlformats.org/drawingml/2006/table">
            <a:tbl>
              <a:tblPr firstRow="1" bandRow="1">
                <a:tableStyleId>{5C22544A-7EE6-4342-B048-85BDC9FD1C3A}</a:tableStyleId>
              </a:tblPr>
              <a:tblGrid>
                <a:gridCol w="1333500"/>
                <a:gridCol w="1104900"/>
                <a:gridCol w="1524000"/>
                <a:gridCol w="1066800"/>
                <a:gridCol w="1295400"/>
                <a:gridCol w="1735193"/>
              </a:tblGrid>
              <a:tr h="634638">
                <a:tc>
                  <a:txBody>
                    <a:bodyPr/>
                    <a:lstStyle/>
                    <a:p>
                      <a:pPr algn="ctr">
                        <a:lnSpc>
                          <a:spcPct val="115000"/>
                        </a:lnSpc>
                        <a:spcAft>
                          <a:spcPts val="0"/>
                        </a:spcAft>
                      </a:pPr>
                      <a:r>
                        <a:rPr lang="en-US" sz="1200" dirty="0">
                          <a:effectLst/>
                          <a:latin typeface="Times New Roman" pitchFamily="18" charset="0"/>
                          <a:cs typeface="Times New Roman" pitchFamily="18" charset="0"/>
                        </a:rPr>
                        <a:t>LIGAND </a:t>
                      </a:r>
                      <a:r>
                        <a:rPr lang="en-US" sz="1200" dirty="0" smtClean="0">
                          <a:effectLst/>
                          <a:latin typeface="Times New Roman" pitchFamily="18" charset="0"/>
                          <a:cs typeface="Times New Roman" pitchFamily="18" charset="0"/>
                        </a:rPr>
                        <a:t>CODES</a:t>
                      </a:r>
                      <a:endParaRPr lang="en-IE" sz="1200" dirty="0">
                        <a:effectLst/>
                        <a:latin typeface="Times New Roman" pitchFamily="18" charset="0"/>
                        <a:cs typeface="Times New Roman" pitchFamily="18" charset="0"/>
                      </a:endParaRPr>
                    </a:p>
                    <a:p>
                      <a:pPr algn="ctr">
                        <a:lnSpc>
                          <a:spcPct val="115000"/>
                        </a:lnSpc>
                        <a:spcAft>
                          <a:spcPts val="0"/>
                        </a:spcAft>
                      </a:pPr>
                      <a:r>
                        <a:rPr lang="en-US" sz="1200" dirty="0">
                          <a:effectLst/>
                          <a:latin typeface="Times New Roman" pitchFamily="18" charset="0"/>
                          <a:cs typeface="Times New Roman" pitchFamily="18" charset="0"/>
                        </a:rPr>
                        <a:t> </a:t>
                      </a:r>
                      <a:endParaRPr lang="en-IE" sz="1200" b="1" dirty="0">
                        <a:solidFill>
                          <a:schemeClr val="tx1"/>
                        </a:solidFill>
                        <a:effectLst/>
                        <a:latin typeface="Times New Roman" pitchFamily="18" charset="0"/>
                        <a:ea typeface="Times New Roman"/>
                        <a:cs typeface="Times New Roman" pitchFamily="18" charset="0"/>
                      </a:endParaRPr>
                    </a:p>
                  </a:txBody>
                  <a:tcPr marL="24634" marR="24634" marT="0" marB="0"/>
                </a:tc>
                <a:tc>
                  <a:txBody>
                    <a:bodyPr/>
                    <a:lstStyle/>
                    <a:p>
                      <a:pPr algn="ctr">
                        <a:lnSpc>
                          <a:spcPct val="150000"/>
                        </a:lnSpc>
                        <a:spcAft>
                          <a:spcPts val="0"/>
                        </a:spcAft>
                      </a:pPr>
                      <a:r>
                        <a:rPr lang="en-IE" sz="1200" dirty="0" smtClean="0">
                          <a:effectLst/>
                          <a:latin typeface="Times New Roman" pitchFamily="18" charset="0"/>
                          <a:cs typeface="Times New Roman" pitchFamily="18" charset="0"/>
                        </a:rPr>
                        <a:t>Ligand </a:t>
                      </a:r>
                      <a:r>
                        <a:rPr lang="en-IE" sz="1200" baseline="0" dirty="0" smtClean="0">
                          <a:effectLst/>
                          <a:latin typeface="Times New Roman" pitchFamily="18" charset="0"/>
                          <a:cs typeface="Times New Roman" pitchFamily="18" charset="0"/>
                        </a:rPr>
                        <a:t> Name</a:t>
                      </a:r>
                      <a:endParaRPr lang="en-IE" sz="1200" b="1" dirty="0">
                        <a:solidFill>
                          <a:schemeClr val="tx1"/>
                        </a:solidFill>
                        <a:effectLst/>
                        <a:latin typeface="Times New Roman" pitchFamily="18" charset="0"/>
                        <a:ea typeface="Times New Roman"/>
                        <a:cs typeface="Times New Roman" pitchFamily="18" charset="0"/>
                      </a:endParaRPr>
                    </a:p>
                  </a:txBody>
                  <a:tcPr marL="41369" marR="41369" marT="0" marB="0"/>
                </a:tc>
                <a:tc>
                  <a:txBody>
                    <a:bodyPr/>
                    <a:lstStyle/>
                    <a:p>
                      <a:pPr algn="ctr">
                        <a:lnSpc>
                          <a:spcPct val="115000"/>
                        </a:lnSpc>
                        <a:spcAft>
                          <a:spcPts val="0"/>
                        </a:spcAft>
                      </a:pPr>
                      <a:r>
                        <a:rPr lang="en-US" sz="1200" dirty="0">
                          <a:effectLst/>
                          <a:latin typeface="Times New Roman" pitchFamily="18" charset="0"/>
                          <a:cs typeface="Times New Roman" pitchFamily="18" charset="0"/>
                        </a:rPr>
                        <a:t>DOCKING SCORE</a:t>
                      </a:r>
                      <a:endParaRPr lang="en-IE" sz="1200" dirty="0">
                        <a:effectLst/>
                        <a:latin typeface="Times New Roman" pitchFamily="18" charset="0"/>
                        <a:cs typeface="Times New Roman" pitchFamily="18" charset="0"/>
                      </a:endParaRPr>
                    </a:p>
                    <a:p>
                      <a:pPr algn="ctr">
                        <a:lnSpc>
                          <a:spcPct val="115000"/>
                        </a:lnSpc>
                        <a:spcAft>
                          <a:spcPts val="0"/>
                        </a:spcAft>
                      </a:pPr>
                      <a:r>
                        <a:rPr lang="en-US" sz="1200" dirty="0">
                          <a:effectLst/>
                          <a:latin typeface="Times New Roman" pitchFamily="18" charset="0"/>
                          <a:cs typeface="Times New Roman" pitchFamily="18" charset="0"/>
                        </a:rPr>
                        <a:t>(In AMPK)</a:t>
                      </a:r>
                      <a:endParaRPr lang="en-IE" sz="1200" dirty="0">
                        <a:effectLst/>
                        <a:latin typeface="Times New Roman" pitchFamily="18" charset="0"/>
                        <a:cs typeface="Times New Roman" pitchFamily="18" charset="0"/>
                      </a:endParaRPr>
                    </a:p>
                    <a:p>
                      <a:pPr algn="ctr">
                        <a:lnSpc>
                          <a:spcPct val="115000"/>
                        </a:lnSpc>
                        <a:spcAft>
                          <a:spcPts val="0"/>
                        </a:spcAft>
                      </a:pPr>
                      <a:r>
                        <a:rPr lang="en-US" sz="1200" dirty="0">
                          <a:effectLst/>
                          <a:latin typeface="Times New Roman" pitchFamily="18" charset="0"/>
                          <a:cs typeface="Times New Roman" pitchFamily="18" charset="0"/>
                        </a:rPr>
                        <a:t> </a:t>
                      </a:r>
                      <a:endParaRPr lang="en-IE" sz="1200" b="1" dirty="0">
                        <a:solidFill>
                          <a:schemeClr val="tx1"/>
                        </a:solidFill>
                        <a:effectLst/>
                        <a:latin typeface="Times New Roman" pitchFamily="18" charset="0"/>
                        <a:ea typeface="Times New Roman"/>
                        <a:cs typeface="Times New Roman" pitchFamily="18" charset="0"/>
                      </a:endParaRPr>
                    </a:p>
                  </a:txBody>
                  <a:tcPr marL="24634" marR="24634" marT="0" marB="0"/>
                </a:tc>
                <a:tc>
                  <a:txBody>
                    <a:bodyPr/>
                    <a:lstStyle/>
                    <a:p>
                      <a:pPr algn="ctr">
                        <a:lnSpc>
                          <a:spcPct val="115000"/>
                        </a:lnSpc>
                        <a:spcAft>
                          <a:spcPts val="0"/>
                        </a:spcAft>
                      </a:pPr>
                      <a:r>
                        <a:rPr lang="en-US" sz="1200" dirty="0">
                          <a:effectLst/>
                          <a:latin typeface="Times New Roman" pitchFamily="18" charset="0"/>
                          <a:cs typeface="Times New Roman" pitchFamily="18" charset="0"/>
                        </a:rPr>
                        <a:t>PPAR</a:t>
                      </a:r>
                      <a:r>
                        <a:rPr lang="en-US" sz="1200" kern="1200" dirty="0">
                          <a:effectLst/>
                          <a:latin typeface="Times New Roman" pitchFamily="18" charset="0"/>
                          <a:cs typeface="Times New Roman" pitchFamily="18" charset="0"/>
                        </a:rPr>
                        <a:t> </a:t>
                      </a:r>
                      <a:r>
                        <a:rPr lang="el-GR" sz="1200" dirty="0">
                          <a:effectLst/>
                          <a:latin typeface="Times New Roman" pitchFamily="18" charset="0"/>
                          <a:cs typeface="Times New Roman" pitchFamily="18" charset="0"/>
                        </a:rPr>
                        <a:t>γ</a:t>
                      </a:r>
                      <a:endParaRPr lang="en-IE" sz="1200" dirty="0">
                        <a:effectLst/>
                        <a:latin typeface="Times New Roman" pitchFamily="18" charset="0"/>
                        <a:cs typeface="Times New Roman" pitchFamily="18" charset="0"/>
                      </a:endParaRPr>
                    </a:p>
                    <a:p>
                      <a:pPr algn="ctr">
                        <a:lnSpc>
                          <a:spcPct val="115000"/>
                        </a:lnSpc>
                        <a:spcAft>
                          <a:spcPts val="0"/>
                        </a:spcAft>
                      </a:pPr>
                      <a:r>
                        <a:rPr lang="en-US" sz="1200" dirty="0" smtClean="0">
                          <a:effectLst/>
                          <a:latin typeface="Times New Roman" pitchFamily="18" charset="0"/>
                          <a:cs typeface="Times New Roman" pitchFamily="18" charset="0"/>
                        </a:rPr>
                        <a:t>(</a:t>
                      </a:r>
                      <a:r>
                        <a:rPr lang="en-US" sz="1200" dirty="0">
                          <a:effectLst/>
                          <a:latin typeface="Times New Roman" pitchFamily="18" charset="0"/>
                          <a:cs typeface="Times New Roman" pitchFamily="18" charset="0"/>
                        </a:rPr>
                        <a:t> </a:t>
                      </a:r>
                      <a:r>
                        <a:rPr lang="en-US" sz="1200" dirty="0" smtClean="0">
                          <a:latin typeface="Times New Roman" pitchFamily="18" charset="0"/>
                          <a:cs typeface="Times New Roman" pitchFamily="18" charset="0"/>
                        </a:rPr>
                        <a:t>3ET0)</a:t>
                      </a:r>
                      <a:endParaRPr lang="en-IE" sz="1200" b="1" dirty="0">
                        <a:solidFill>
                          <a:schemeClr val="tx1"/>
                        </a:solidFill>
                        <a:effectLst/>
                        <a:latin typeface="Times New Roman" pitchFamily="18" charset="0"/>
                        <a:ea typeface="Times New Roman"/>
                        <a:cs typeface="Times New Roman" pitchFamily="18" charset="0"/>
                      </a:endParaRPr>
                    </a:p>
                  </a:txBody>
                  <a:tcPr marL="24634" marR="24634" marT="0" marB="0"/>
                </a:tc>
                <a:tc>
                  <a:txBody>
                    <a:bodyPr/>
                    <a:lstStyle/>
                    <a:p>
                      <a:pPr algn="ctr">
                        <a:lnSpc>
                          <a:spcPct val="115000"/>
                        </a:lnSpc>
                        <a:spcAft>
                          <a:spcPts val="0"/>
                        </a:spcAft>
                      </a:pPr>
                      <a:r>
                        <a:rPr lang="en-US" sz="1200" dirty="0" smtClean="0">
                          <a:effectLst/>
                          <a:latin typeface="Times New Roman" pitchFamily="18" charset="0"/>
                          <a:cs typeface="Times New Roman" pitchFamily="18" charset="0"/>
                        </a:rPr>
                        <a:t>PPAR</a:t>
                      </a:r>
                      <a:r>
                        <a:rPr lang="en-US" sz="1200" kern="1200" dirty="0" smtClean="0">
                          <a:effectLst/>
                          <a:latin typeface="Times New Roman" pitchFamily="18" charset="0"/>
                          <a:cs typeface="Times New Roman" pitchFamily="18" charset="0"/>
                        </a:rPr>
                        <a:t> </a:t>
                      </a:r>
                      <a:r>
                        <a:rPr lang="el-GR" sz="1200" dirty="0" smtClean="0">
                          <a:effectLst/>
                          <a:latin typeface="Times New Roman" pitchFamily="18" charset="0"/>
                          <a:cs typeface="Times New Roman" pitchFamily="18" charset="0"/>
                        </a:rPr>
                        <a:t>α</a:t>
                      </a:r>
                      <a:endParaRPr lang="en-US" sz="1200" dirty="0" smtClean="0">
                        <a:effectLst/>
                        <a:latin typeface="Times New Roman" pitchFamily="18" charset="0"/>
                        <a:cs typeface="Times New Roman" pitchFamily="18" charset="0"/>
                      </a:endParaRPr>
                    </a:p>
                    <a:p>
                      <a:pPr algn="ctr">
                        <a:lnSpc>
                          <a:spcPct val="115000"/>
                        </a:lnSpc>
                        <a:spcAft>
                          <a:spcPts val="0"/>
                        </a:spcAft>
                      </a:pPr>
                      <a:r>
                        <a:rPr lang="en-US" sz="1200" dirty="0" smtClean="0">
                          <a:effectLst/>
                          <a:latin typeface="Times New Roman" pitchFamily="18" charset="0"/>
                          <a:cs typeface="Times New Roman" pitchFamily="18" charset="0"/>
                        </a:rPr>
                        <a:t>(</a:t>
                      </a:r>
                      <a:r>
                        <a:rPr lang="en-US" sz="1200" dirty="0" smtClean="0">
                          <a:latin typeface="Times New Roman" pitchFamily="18" charset="0"/>
                          <a:cs typeface="Times New Roman" pitchFamily="18" charset="0"/>
                        </a:rPr>
                        <a:t>3ET1)</a:t>
                      </a:r>
                      <a:endParaRPr lang="en-IE" sz="1200" b="1" dirty="0">
                        <a:solidFill>
                          <a:schemeClr val="tx1"/>
                        </a:solidFill>
                        <a:effectLst/>
                        <a:latin typeface="Times New Roman" pitchFamily="18" charset="0"/>
                        <a:ea typeface="Times New Roman"/>
                        <a:cs typeface="Times New Roman" pitchFamily="18" charset="0"/>
                      </a:endParaRPr>
                    </a:p>
                  </a:txBody>
                  <a:tcPr marL="24634" marR="24634" marT="0" marB="0"/>
                </a:tc>
                <a:tc>
                  <a:txBody>
                    <a:bodyPr/>
                    <a:lstStyle/>
                    <a:p>
                      <a:pPr algn="ctr">
                        <a:lnSpc>
                          <a:spcPct val="115000"/>
                        </a:lnSpc>
                        <a:spcAft>
                          <a:spcPts val="0"/>
                        </a:spcAft>
                      </a:pPr>
                      <a:r>
                        <a:rPr lang="en-US" sz="1200" dirty="0">
                          <a:effectLst/>
                          <a:latin typeface="Times New Roman" pitchFamily="18" charset="0"/>
                          <a:cs typeface="Times New Roman" pitchFamily="18" charset="0"/>
                        </a:rPr>
                        <a:t>PPAR</a:t>
                      </a:r>
                      <a:r>
                        <a:rPr lang="en-US" sz="1200" kern="1200" dirty="0">
                          <a:effectLst/>
                          <a:latin typeface="Times New Roman" pitchFamily="18" charset="0"/>
                          <a:cs typeface="Times New Roman" pitchFamily="18" charset="0"/>
                        </a:rPr>
                        <a:t> </a:t>
                      </a:r>
                      <a:r>
                        <a:rPr lang="el-GR" sz="1200" dirty="0" smtClean="0">
                          <a:effectLst/>
                          <a:latin typeface="Times New Roman" pitchFamily="18" charset="0"/>
                          <a:cs typeface="Times New Roman" pitchFamily="18" charset="0"/>
                        </a:rPr>
                        <a:t>δ</a:t>
                      </a:r>
                      <a:endParaRPr lang="en-US" sz="1200" dirty="0" smtClean="0">
                        <a:effectLst/>
                        <a:latin typeface="Times New Roman" pitchFamily="18" charset="0"/>
                        <a:cs typeface="Times New Roman" pitchFamily="18" charset="0"/>
                      </a:endParaRPr>
                    </a:p>
                    <a:p>
                      <a:pPr algn="ctr">
                        <a:lnSpc>
                          <a:spcPct val="115000"/>
                        </a:lnSpc>
                        <a:spcAft>
                          <a:spcPts val="0"/>
                        </a:spcAft>
                      </a:pPr>
                      <a:r>
                        <a:rPr lang="en-US" sz="1200" dirty="0" smtClean="0">
                          <a:effectLst/>
                          <a:latin typeface="Times New Roman" pitchFamily="18" charset="0"/>
                          <a:cs typeface="Times New Roman" pitchFamily="18" charset="0"/>
                        </a:rPr>
                        <a:t>(</a:t>
                      </a:r>
                      <a:r>
                        <a:rPr lang="en-US" sz="1200" dirty="0" smtClean="0">
                          <a:latin typeface="Times New Roman" pitchFamily="18" charset="0"/>
                          <a:cs typeface="Times New Roman" pitchFamily="18" charset="0"/>
                        </a:rPr>
                        <a:t>3ET2)</a:t>
                      </a:r>
                      <a:endParaRPr lang="en-IE" sz="1200" b="1" dirty="0">
                        <a:solidFill>
                          <a:schemeClr val="tx1"/>
                        </a:solidFill>
                        <a:effectLst/>
                        <a:latin typeface="Times New Roman" pitchFamily="18" charset="0"/>
                        <a:ea typeface="Times New Roman"/>
                        <a:cs typeface="Times New Roman" pitchFamily="18" charset="0"/>
                      </a:endParaRPr>
                    </a:p>
                  </a:txBody>
                  <a:tcPr marL="24634" marR="24634" marT="0" marB="0"/>
                </a:tc>
              </a:tr>
              <a:tr h="619580">
                <a:tc>
                  <a:txBody>
                    <a:bodyPr/>
                    <a:lstStyle/>
                    <a:p>
                      <a:pPr algn="ctr">
                        <a:lnSpc>
                          <a:spcPct val="115000"/>
                        </a:lnSpc>
                        <a:spcAft>
                          <a:spcPts val="0"/>
                        </a:spcAft>
                      </a:pPr>
                      <a:r>
                        <a:rPr lang="en-US" sz="1200" b="1" dirty="0" smtClean="0">
                          <a:effectLst/>
                          <a:latin typeface="Times New Roman" pitchFamily="18" charset="0"/>
                          <a:cs typeface="Times New Roman" pitchFamily="18" charset="0"/>
                        </a:rPr>
                        <a:t>SSPC0 </a:t>
                      </a:r>
                    </a:p>
                    <a:p>
                      <a:pPr algn="ctr">
                        <a:lnSpc>
                          <a:spcPct val="115000"/>
                        </a:lnSpc>
                        <a:spcAft>
                          <a:spcPts val="0"/>
                        </a:spcAft>
                      </a:pPr>
                      <a:r>
                        <a:rPr lang="en-US" sz="1200" b="1" dirty="0" smtClean="0">
                          <a:effectLst/>
                          <a:latin typeface="Times New Roman" pitchFamily="18" charset="0"/>
                          <a:cs typeface="Times New Roman" pitchFamily="18" charset="0"/>
                        </a:rPr>
                        <a:t>(Cinnamic  acid)</a:t>
                      </a:r>
                      <a:endParaRPr lang="en-IE" sz="1200" b="1" dirty="0">
                        <a:effectLst/>
                        <a:latin typeface="Times New Roman" pitchFamily="18" charset="0"/>
                        <a:ea typeface="Times New Roman"/>
                        <a:cs typeface="Times New Roman" pitchFamily="18" charset="0"/>
                      </a:endParaRPr>
                    </a:p>
                  </a:txBody>
                  <a:tcPr marL="24634" marR="24634" marT="0" marB="0"/>
                </a:tc>
                <a:tc>
                  <a:txBody>
                    <a:bodyPr/>
                    <a:lstStyle/>
                    <a:p>
                      <a:pPr algn="ctr">
                        <a:lnSpc>
                          <a:spcPct val="150000"/>
                        </a:lnSpc>
                        <a:spcAft>
                          <a:spcPts val="0"/>
                        </a:spcAft>
                      </a:pPr>
                      <a:r>
                        <a:rPr lang="en-US" sz="1200" b="1" dirty="0">
                          <a:effectLst/>
                          <a:latin typeface="Times New Roman" pitchFamily="18" charset="0"/>
                          <a:cs typeface="Times New Roman" pitchFamily="18" charset="0"/>
                        </a:rPr>
                        <a:t>Cinnamic acid</a:t>
                      </a:r>
                      <a:endParaRPr lang="en-IE" sz="1200" b="1" dirty="0">
                        <a:effectLst/>
                        <a:latin typeface="Times New Roman" pitchFamily="18" charset="0"/>
                        <a:ea typeface="Times New Roman"/>
                        <a:cs typeface="Times New Roman" pitchFamily="18" charset="0"/>
                      </a:endParaRPr>
                    </a:p>
                  </a:txBody>
                  <a:tcPr marL="41369" marR="41369" marT="0" marB="0"/>
                </a:tc>
                <a:tc>
                  <a:txBody>
                    <a:bodyPr/>
                    <a:lstStyle/>
                    <a:p>
                      <a:pPr algn="ctr">
                        <a:lnSpc>
                          <a:spcPct val="115000"/>
                        </a:lnSpc>
                        <a:spcAft>
                          <a:spcPts val="0"/>
                        </a:spcAft>
                      </a:pPr>
                      <a:r>
                        <a:rPr lang="en-US" sz="1200" b="1" dirty="0">
                          <a:effectLst/>
                          <a:latin typeface="Times New Roman" pitchFamily="18" charset="0"/>
                          <a:cs typeface="Times New Roman" pitchFamily="18" charset="0"/>
                        </a:rPr>
                        <a:t>-11.67</a:t>
                      </a:r>
                      <a:endParaRPr lang="en-IE" sz="1200" b="1" dirty="0">
                        <a:effectLst/>
                        <a:latin typeface="Times New Roman" pitchFamily="18" charset="0"/>
                        <a:cs typeface="Times New Roman" pitchFamily="18" charset="0"/>
                      </a:endParaRPr>
                    </a:p>
                    <a:p>
                      <a:pPr algn="ctr">
                        <a:lnSpc>
                          <a:spcPct val="115000"/>
                        </a:lnSpc>
                        <a:spcAft>
                          <a:spcPts val="0"/>
                        </a:spcAft>
                      </a:pPr>
                      <a:r>
                        <a:rPr lang="en-US" sz="1200" b="1" dirty="0">
                          <a:effectLst/>
                          <a:latin typeface="Times New Roman" pitchFamily="18" charset="0"/>
                          <a:cs typeface="Times New Roman" pitchFamily="18" charset="0"/>
                        </a:rPr>
                        <a:t> </a:t>
                      </a:r>
                      <a:endParaRPr lang="en-IE" sz="1200" b="1" dirty="0">
                        <a:effectLst/>
                        <a:latin typeface="Times New Roman" pitchFamily="18" charset="0"/>
                        <a:ea typeface="Times New Roman"/>
                        <a:cs typeface="Times New Roman" pitchFamily="18" charset="0"/>
                      </a:endParaRPr>
                    </a:p>
                  </a:txBody>
                  <a:tcPr marL="24634" marR="24634" marT="0" marB="0"/>
                </a:tc>
                <a:tc>
                  <a:txBody>
                    <a:bodyPr/>
                    <a:lstStyle/>
                    <a:p>
                      <a:pPr algn="ctr">
                        <a:lnSpc>
                          <a:spcPct val="115000"/>
                        </a:lnSpc>
                        <a:spcAft>
                          <a:spcPts val="0"/>
                        </a:spcAft>
                      </a:pPr>
                      <a:r>
                        <a:rPr lang="en-US" sz="1200" b="1" dirty="0">
                          <a:effectLst/>
                          <a:latin typeface="Times New Roman" pitchFamily="18" charset="0"/>
                          <a:cs typeface="Times New Roman" pitchFamily="18" charset="0"/>
                        </a:rPr>
                        <a:t>-4.79</a:t>
                      </a:r>
                      <a:endParaRPr lang="en-IE" sz="1200" b="1" dirty="0">
                        <a:effectLst/>
                        <a:latin typeface="Times New Roman" pitchFamily="18" charset="0"/>
                        <a:cs typeface="Times New Roman" pitchFamily="18" charset="0"/>
                      </a:endParaRPr>
                    </a:p>
                    <a:p>
                      <a:pPr algn="ctr">
                        <a:lnSpc>
                          <a:spcPct val="115000"/>
                        </a:lnSpc>
                        <a:spcAft>
                          <a:spcPts val="0"/>
                        </a:spcAft>
                      </a:pPr>
                      <a:r>
                        <a:rPr lang="en-US" sz="1200" b="1" dirty="0">
                          <a:effectLst/>
                          <a:latin typeface="Times New Roman" pitchFamily="18" charset="0"/>
                          <a:cs typeface="Times New Roman" pitchFamily="18" charset="0"/>
                        </a:rPr>
                        <a:t> </a:t>
                      </a:r>
                      <a:endParaRPr lang="en-IE" sz="1200" b="1" dirty="0">
                        <a:effectLst/>
                        <a:latin typeface="Times New Roman" pitchFamily="18" charset="0"/>
                        <a:ea typeface="Times New Roman"/>
                        <a:cs typeface="Times New Roman" pitchFamily="18" charset="0"/>
                      </a:endParaRPr>
                    </a:p>
                  </a:txBody>
                  <a:tcPr marL="24634" marR="24634" marT="0" marB="0"/>
                </a:tc>
                <a:tc>
                  <a:txBody>
                    <a:bodyPr/>
                    <a:lstStyle/>
                    <a:p>
                      <a:pPr algn="ctr">
                        <a:lnSpc>
                          <a:spcPct val="115000"/>
                        </a:lnSpc>
                        <a:spcAft>
                          <a:spcPts val="0"/>
                        </a:spcAft>
                      </a:pPr>
                      <a:r>
                        <a:rPr lang="en-US" sz="1200" b="1" dirty="0">
                          <a:effectLst/>
                          <a:latin typeface="Times New Roman" pitchFamily="18" charset="0"/>
                          <a:cs typeface="Times New Roman" pitchFamily="18" charset="0"/>
                        </a:rPr>
                        <a:t>-4.45</a:t>
                      </a:r>
                      <a:endParaRPr lang="en-IE" sz="1200" b="1" dirty="0">
                        <a:effectLst/>
                        <a:latin typeface="Times New Roman" pitchFamily="18" charset="0"/>
                        <a:cs typeface="Times New Roman" pitchFamily="18" charset="0"/>
                      </a:endParaRPr>
                    </a:p>
                    <a:p>
                      <a:pPr algn="ctr">
                        <a:lnSpc>
                          <a:spcPct val="115000"/>
                        </a:lnSpc>
                        <a:spcAft>
                          <a:spcPts val="0"/>
                        </a:spcAft>
                      </a:pPr>
                      <a:r>
                        <a:rPr lang="en-US" sz="1200" b="1" dirty="0">
                          <a:effectLst/>
                          <a:latin typeface="Times New Roman" pitchFamily="18" charset="0"/>
                          <a:cs typeface="Times New Roman" pitchFamily="18" charset="0"/>
                        </a:rPr>
                        <a:t> </a:t>
                      </a:r>
                      <a:endParaRPr lang="en-IE" sz="1200" b="1" dirty="0">
                        <a:effectLst/>
                        <a:latin typeface="Times New Roman" pitchFamily="18" charset="0"/>
                        <a:ea typeface="Times New Roman"/>
                        <a:cs typeface="Times New Roman" pitchFamily="18" charset="0"/>
                      </a:endParaRPr>
                    </a:p>
                  </a:txBody>
                  <a:tcPr marL="24634" marR="24634" marT="0" marB="0"/>
                </a:tc>
                <a:tc>
                  <a:txBody>
                    <a:bodyPr/>
                    <a:lstStyle/>
                    <a:p>
                      <a:pPr algn="ctr">
                        <a:lnSpc>
                          <a:spcPct val="115000"/>
                        </a:lnSpc>
                        <a:spcAft>
                          <a:spcPts val="0"/>
                        </a:spcAft>
                      </a:pPr>
                      <a:r>
                        <a:rPr lang="en-US" sz="1200" b="1" dirty="0">
                          <a:effectLst/>
                          <a:latin typeface="Times New Roman" pitchFamily="18" charset="0"/>
                          <a:cs typeface="Times New Roman" pitchFamily="18" charset="0"/>
                        </a:rPr>
                        <a:t>-5.12</a:t>
                      </a:r>
                      <a:endParaRPr lang="en-IE" sz="1200" b="1" dirty="0">
                        <a:effectLst/>
                        <a:latin typeface="Times New Roman" pitchFamily="18" charset="0"/>
                        <a:cs typeface="Times New Roman" pitchFamily="18" charset="0"/>
                      </a:endParaRPr>
                    </a:p>
                    <a:p>
                      <a:pPr algn="ctr">
                        <a:lnSpc>
                          <a:spcPct val="115000"/>
                        </a:lnSpc>
                        <a:spcAft>
                          <a:spcPts val="0"/>
                        </a:spcAft>
                      </a:pPr>
                      <a:r>
                        <a:rPr lang="en-US" sz="1200" b="1" dirty="0">
                          <a:effectLst/>
                          <a:latin typeface="Times New Roman" pitchFamily="18" charset="0"/>
                          <a:cs typeface="Times New Roman" pitchFamily="18" charset="0"/>
                        </a:rPr>
                        <a:t> </a:t>
                      </a:r>
                      <a:endParaRPr lang="en-IE" sz="1200" b="1" dirty="0">
                        <a:effectLst/>
                        <a:latin typeface="Times New Roman" pitchFamily="18" charset="0"/>
                        <a:ea typeface="Times New Roman"/>
                        <a:cs typeface="Times New Roman" pitchFamily="18" charset="0"/>
                      </a:endParaRPr>
                    </a:p>
                  </a:txBody>
                  <a:tcPr marL="24634" marR="24634" marT="0" marB="0"/>
                </a:tc>
              </a:tr>
              <a:tr h="475011">
                <a:tc>
                  <a:txBody>
                    <a:bodyPr/>
                    <a:lstStyle/>
                    <a:p>
                      <a:pPr algn="ctr">
                        <a:lnSpc>
                          <a:spcPct val="115000"/>
                        </a:lnSpc>
                        <a:spcAft>
                          <a:spcPts val="0"/>
                        </a:spcAft>
                      </a:pPr>
                      <a:r>
                        <a:rPr lang="en-US" sz="1200" b="1" dirty="0">
                          <a:effectLst/>
                          <a:latin typeface="Times New Roman" pitchFamily="18" charset="0"/>
                          <a:cs typeface="Times New Roman" pitchFamily="18" charset="0"/>
                        </a:rPr>
                        <a:t>SSPC1</a:t>
                      </a:r>
                      <a:endParaRPr lang="en-IE" sz="1200" b="1" dirty="0">
                        <a:effectLst/>
                        <a:latin typeface="Times New Roman" pitchFamily="18" charset="0"/>
                        <a:ea typeface="Times New Roman"/>
                        <a:cs typeface="Times New Roman" pitchFamily="18" charset="0"/>
                      </a:endParaRPr>
                    </a:p>
                  </a:txBody>
                  <a:tcPr marL="24634" marR="24634" marT="0" marB="0"/>
                </a:tc>
                <a:tc>
                  <a:txBody>
                    <a:bodyPr/>
                    <a:lstStyle/>
                    <a:p>
                      <a:pPr algn="ctr">
                        <a:lnSpc>
                          <a:spcPct val="150000"/>
                        </a:lnSpc>
                        <a:spcAft>
                          <a:spcPts val="0"/>
                        </a:spcAft>
                      </a:pPr>
                      <a:r>
                        <a:rPr lang="en-US" sz="1200" b="1" dirty="0">
                          <a:effectLst/>
                          <a:latin typeface="Times New Roman" pitchFamily="18" charset="0"/>
                          <a:cs typeface="Times New Roman" pitchFamily="18" charset="0"/>
                        </a:rPr>
                        <a:t>Cinn-Ala</a:t>
                      </a:r>
                      <a:endParaRPr lang="en-IE" sz="1200" b="1" dirty="0">
                        <a:effectLst/>
                        <a:latin typeface="Times New Roman" pitchFamily="18" charset="0"/>
                        <a:ea typeface="Times New Roman"/>
                        <a:cs typeface="Times New Roman" pitchFamily="18" charset="0"/>
                      </a:endParaRPr>
                    </a:p>
                  </a:txBody>
                  <a:tcPr marL="41369" marR="41369" marT="0" marB="0"/>
                </a:tc>
                <a:tc>
                  <a:txBody>
                    <a:bodyPr/>
                    <a:lstStyle/>
                    <a:p>
                      <a:pPr algn="ctr">
                        <a:lnSpc>
                          <a:spcPct val="115000"/>
                        </a:lnSpc>
                        <a:spcAft>
                          <a:spcPts val="0"/>
                        </a:spcAft>
                      </a:pPr>
                      <a:r>
                        <a:rPr lang="en-US" sz="1200" b="1" dirty="0">
                          <a:effectLst/>
                          <a:latin typeface="Times New Roman" pitchFamily="18" charset="0"/>
                          <a:cs typeface="Times New Roman" pitchFamily="18" charset="0"/>
                        </a:rPr>
                        <a:t>-12.40</a:t>
                      </a:r>
                      <a:endParaRPr lang="en-IE" sz="1200" b="1" dirty="0">
                        <a:effectLst/>
                        <a:latin typeface="Times New Roman" pitchFamily="18" charset="0"/>
                        <a:cs typeface="Times New Roman" pitchFamily="18" charset="0"/>
                      </a:endParaRPr>
                    </a:p>
                    <a:p>
                      <a:pPr algn="ctr">
                        <a:lnSpc>
                          <a:spcPct val="115000"/>
                        </a:lnSpc>
                        <a:spcAft>
                          <a:spcPts val="0"/>
                        </a:spcAft>
                      </a:pPr>
                      <a:r>
                        <a:rPr lang="en-US" sz="1200" b="1" dirty="0">
                          <a:effectLst/>
                          <a:latin typeface="Times New Roman" pitchFamily="18" charset="0"/>
                          <a:cs typeface="Times New Roman" pitchFamily="18" charset="0"/>
                        </a:rPr>
                        <a:t> </a:t>
                      </a:r>
                      <a:endParaRPr lang="en-IE" sz="1200" b="1" dirty="0">
                        <a:effectLst/>
                        <a:latin typeface="Times New Roman" pitchFamily="18" charset="0"/>
                        <a:ea typeface="Times New Roman"/>
                        <a:cs typeface="Times New Roman" pitchFamily="18" charset="0"/>
                      </a:endParaRPr>
                    </a:p>
                  </a:txBody>
                  <a:tcPr marL="24634" marR="24634" marT="0" marB="0"/>
                </a:tc>
                <a:tc>
                  <a:txBody>
                    <a:bodyPr/>
                    <a:lstStyle/>
                    <a:p>
                      <a:pPr algn="ctr">
                        <a:lnSpc>
                          <a:spcPct val="115000"/>
                        </a:lnSpc>
                        <a:spcAft>
                          <a:spcPts val="0"/>
                        </a:spcAft>
                      </a:pPr>
                      <a:r>
                        <a:rPr lang="en-US" sz="1200" b="1" dirty="0">
                          <a:effectLst/>
                          <a:latin typeface="Times New Roman" pitchFamily="18" charset="0"/>
                          <a:cs typeface="Times New Roman" pitchFamily="18" charset="0"/>
                        </a:rPr>
                        <a:t>-6.35</a:t>
                      </a:r>
                      <a:endParaRPr lang="en-IE" sz="1200" b="1" dirty="0">
                        <a:effectLst/>
                        <a:latin typeface="Times New Roman" pitchFamily="18" charset="0"/>
                        <a:cs typeface="Times New Roman" pitchFamily="18" charset="0"/>
                      </a:endParaRPr>
                    </a:p>
                    <a:p>
                      <a:pPr algn="ctr">
                        <a:lnSpc>
                          <a:spcPct val="115000"/>
                        </a:lnSpc>
                        <a:spcAft>
                          <a:spcPts val="0"/>
                        </a:spcAft>
                      </a:pPr>
                      <a:r>
                        <a:rPr lang="en-US" sz="1200" b="1" dirty="0">
                          <a:effectLst/>
                          <a:latin typeface="Times New Roman" pitchFamily="18" charset="0"/>
                          <a:cs typeface="Times New Roman" pitchFamily="18" charset="0"/>
                        </a:rPr>
                        <a:t> </a:t>
                      </a:r>
                      <a:endParaRPr lang="en-IE" sz="1200" b="1" dirty="0">
                        <a:effectLst/>
                        <a:latin typeface="Times New Roman" pitchFamily="18" charset="0"/>
                        <a:ea typeface="Times New Roman"/>
                        <a:cs typeface="Times New Roman" pitchFamily="18" charset="0"/>
                      </a:endParaRPr>
                    </a:p>
                  </a:txBody>
                  <a:tcPr marL="24634" marR="24634" marT="0" marB="0"/>
                </a:tc>
                <a:tc>
                  <a:txBody>
                    <a:bodyPr/>
                    <a:lstStyle/>
                    <a:p>
                      <a:pPr algn="ctr">
                        <a:lnSpc>
                          <a:spcPct val="115000"/>
                        </a:lnSpc>
                        <a:spcAft>
                          <a:spcPts val="0"/>
                        </a:spcAft>
                      </a:pPr>
                      <a:r>
                        <a:rPr lang="en-US" sz="1200" b="1" dirty="0">
                          <a:effectLst/>
                          <a:latin typeface="Times New Roman" pitchFamily="18" charset="0"/>
                          <a:cs typeface="Times New Roman" pitchFamily="18" charset="0"/>
                        </a:rPr>
                        <a:t>-6.128</a:t>
                      </a:r>
                      <a:endParaRPr lang="en-IE" sz="1200" b="1" dirty="0">
                        <a:effectLst/>
                        <a:latin typeface="Times New Roman" pitchFamily="18" charset="0"/>
                        <a:cs typeface="Times New Roman" pitchFamily="18" charset="0"/>
                      </a:endParaRPr>
                    </a:p>
                    <a:p>
                      <a:pPr algn="ctr">
                        <a:lnSpc>
                          <a:spcPct val="115000"/>
                        </a:lnSpc>
                        <a:spcAft>
                          <a:spcPts val="0"/>
                        </a:spcAft>
                      </a:pPr>
                      <a:r>
                        <a:rPr lang="en-US" sz="1200" b="1" dirty="0">
                          <a:effectLst/>
                          <a:latin typeface="Times New Roman" pitchFamily="18" charset="0"/>
                          <a:cs typeface="Times New Roman" pitchFamily="18" charset="0"/>
                        </a:rPr>
                        <a:t> </a:t>
                      </a:r>
                      <a:endParaRPr lang="en-IE" sz="1200" b="1" dirty="0">
                        <a:effectLst/>
                        <a:latin typeface="Times New Roman" pitchFamily="18" charset="0"/>
                        <a:ea typeface="Times New Roman"/>
                        <a:cs typeface="Times New Roman" pitchFamily="18" charset="0"/>
                      </a:endParaRPr>
                    </a:p>
                  </a:txBody>
                  <a:tcPr marL="24634" marR="24634" marT="0" marB="0"/>
                </a:tc>
                <a:tc>
                  <a:txBody>
                    <a:bodyPr/>
                    <a:lstStyle/>
                    <a:p>
                      <a:pPr algn="ctr">
                        <a:lnSpc>
                          <a:spcPct val="115000"/>
                        </a:lnSpc>
                        <a:spcAft>
                          <a:spcPts val="0"/>
                        </a:spcAft>
                      </a:pPr>
                      <a:r>
                        <a:rPr lang="en-US" sz="1200" b="1" dirty="0">
                          <a:effectLst/>
                          <a:latin typeface="Times New Roman" pitchFamily="18" charset="0"/>
                          <a:cs typeface="Times New Roman" pitchFamily="18" charset="0"/>
                        </a:rPr>
                        <a:t>-7.23</a:t>
                      </a:r>
                      <a:endParaRPr lang="en-IE" sz="1200" b="1" dirty="0">
                        <a:effectLst/>
                        <a:latin typeface="Times New Roman" pitchFamily="18" charset="0"/>
                        <a:ea typeface="Times New Roman"/>
                        <a:cs typeface="Times New Roman" pitchFamily="18" charset="0"/>
                      </a:endParaRPr>
                    </a:p>
                  </a:txBody>
                  <a:tcPr marL="24634" marR="24634" marT="0" marB="0"/>
                </a:tc>
              </a:tr>
              <a:tr h="475011">
                <a:tc>
                  <a:txBody>
                    <a:bodyPr/>
                    <a:lstStyle/>
                    <a:p>
                      <a:pPr algn="ctr">
                        <a:lnSpc>
                          <a:spcPct val="115000"/>
                        </a:lnSpc>
                        <a:spcAft>
                          <a:spcPts val="0"/>
                        </a:spcAft>
                      </a:pPr>
                      <a:r>
                        <a:rPr lang="en-US" sz="1200" b="1" dirty="0">
                          <a:effectLst/>
                          <a:latin typeface="Times New Roman" pitchFamily="18" charset="0"/>
                          <a:cs typeface="Times New Roman" pitchFamily="18" charset="0"/>
                        </a:rPr>
                        <a:t>SSPC2</a:t>
                      </a:r>
                      <a:endParaRPr lang="en-IE" sz="1200" b="1" dirty="0">
                        <a:effectLst/>
                        <a:latin typeface="Times New Roman" pitchFamily="18" charset="0"/>
                        <a:ea typeface="Times New Roman"/>
                        <a:cs typeface="Times New Roman" pitchFamily="18" charset="0"/>
                      </a:endParaRPr>
                    </a:p>
                  </a:txBody>
                  <a:tcPr marL="24634" marR="24634" marT="0" marB="0"/>
                </a:tc>
                <a:tc>
                  <a:txBody>
                    <a:bodyPr/>
                    <a:lstStyle/>
                    <a:p>
                      <a:pPr algn="ctr">
                        <a:lnSpc>
                          <a:spcPct val="150000"/>
                        </a:lnSpc>
                        <a:spcAft>
                          <a:spcPts val="0"/>
                        </a:spcAft>
                      </a:pPr>
                      <a:r>
                        <a:rPr lang="en-US" sz="1200" b="1" dirty="0">
                          <a:effectLst/>
                          <a:latin typeface="Times New Roman" pitchFamily="18" charset="0"/>
                          <a:cs typeface="Times New Roman" pitchFamily="18" charset="0"/>
                        </a:rPr>
                        <a:t>Cinn -val</a:t>
                      </a:r>
                      <a:endParaRPr lang="en-IE" sz="1200" b="1" dirty="0">
                        <a:effectLst/>
                        <a:latin typeface="Times New Roman" pitchFamily="18" charset="0"/>
                        <a:ea typeface="Times New Roman"/>
                        <a:cs typeface="Times New Roman" pitchFamily="18" charset="0"/>
                      </a:endParaRPr>
                    </a:p>
                  </a:txBody>
                  <a:tcPr marL="41369" marR="41369" marT="0" marB="0"/>
                </a:tc>
                <a:tc>
                  <a:txBody>
                    <a:bodyPr/>
                    <a:lstStyle/>
                    <a:p>
                      <a:pPr algn="ctr">
                        <a:lnSpc>
                          <a:spcPct val="115000"/>
                        </a:lnSpc>
                        <a:spcAft>
                          <a:spcPts val="0"/>
                        </a:spcAft>
                      </a:pPr>
                      <a:r>
                        <a:rPr lang="en-US" sz="1200" b="1" dirty="0">
                          <a:effectLst/>
                          <a:latin typeface="Times New Roman" pitchFamily="18" charset="0"/>
                          <a:cs typeface="Times New Roman" pitchFamily="18" charset="0"/>
                        </a:rPr>
                        <a:t>-7.91</a:t>
                      </a:r>
                      <a:endParaRPr lang="en-IE" sz="1200" b="1" dirty="0">
                        <a:effectLst/>
                        <a:latin typeface="Times New Roman" pitchFamily="18" charset="0"/>
                        <a:cs typeface="Times New Roman" pitchFamily="18" charset="0"/>
                      </a:endParaRPr>
                    </a:p>
                    <a:p>
                      <a:pPr algn="ctr">
                        <a:lnSpc>
                          <a:spcPct val="115000"/>
                        </a:lnSpc>
                        <a:spcAft>
                          <a:spcPts val="0"/>
                        </a:spcAft>
                      </a:pPr>
                      <a:r>
                        <a:rPr lang="en-US" sz="1200" b="1" dirty="0">
                          <a:effectLst/>
                          <a:latin typeface="Times New Roman" pitchFamily="18" charset="0"/>
                          <a:cs typeface="Times New Roman" pitchFamily="18" charset="0"/>
                        </a:rPr>
                        <a:t> </a:t>
                      </a:r>
                      <a:endParaRPr lang="en-IE" sz="1200" b="1" dirty="0">
                        <a:effectLst/>
                        <a:latin typeface="Times New Roman" pitchFamily="18" charset="0"/>
                        <a:ea typeface="Times New Roman"/>
                        <a:cs typeface="Times New Roman" pitchFamily="18" charset="0"/>
                      </a:endParaRPr>
                    </a:p>
                  </a:txBody>
                  <a:tcPr marL="24634" marR="24634" marT="0" marB="0"/>
                </a:tc>
                <a:tc>
                  <a:txBody>
                    <a:bodyPr/>
                    <a:lstStyle/>
                    <a:p>
                      <a:pPr algn="ctr">
                        <a:lnSpc>
                          <a:spcPct val="115000"/>
                        </a:lnSpc>
                        <a:spcAft>
                          <a:spcPts val="0"/>
                        </a:spcAft>
                      </a:pPr>
                      <a:r>
                        <a:rPr lang="en-US" sz="1200" b="1" dirty="0">
                          <a:effectLst/>
                          <a:latin typeface="Times New Roman" pitchFamily="18" charset="0"/>
                          <a:cs typeface="Times New Roman" pitchFamily="18" charset="0"/>
                        </a:rPr>
                        <a:t>-7.85</a:t>
                      </a:r>
                      <a:endParaRPr lang="en-IE" sz="1200" b="1" dirty="0">
                        <a:effectLst/>
                        <a:latin typeface="Times New Roman" pitchFamily="18" charset="0"/>
                        <a:cs typeface="Times New Roman" pitchFamily="18" charset="0"/>
                      </a:endParaRPr>
                    </a:p>
                    <a:p>
                      <a:pPr algn="ctr">
                        <a:lnSpc>
                          <a:spcPct val="115000"/>
                        </a:lnSpc>
                        <a:spcAft>
                          <a:spcPts val="0"/>
                        </a:spcAft>
                      </a:pPr>
                      <a:r>
                        <a:rPr lang="en-US" sz="1200" b="1" dirty="0">
                          <a:effectLst/>
                          <a:latin typeface="Times New Roman" pitchFamily="18" charset="0"/>
                          <a:cs typeface="Times New Roman" pitchFamily="18" charset="0"/>
                        </a:rPr>
                        <a:t> </a:t>
                      </a:r>
                      <a:endParaRPr lang="en-IE" sz="1200" b="1" dirty="0">
                        <a:effectLst/>
                        <a:latin typeface="Times New Roman" pitchFamily="18" charset="0"/>
                        <a:ea typeface="Times New Roman"/>
                        <a:cs typeface="Times New Roman" pitchFamily="18" charset="0"/>
                      </a:endParaRPr>
                    </a:p>
                  </a:txBody>
                  <a:tcPr marL="24634" marR="24634" marT="0" marB="0"/>
                </a:tc>
                <a:tc>
                  <a:txBody>
                    <a:bodyPr/>
                    <a:lstStyle/>
                    <a:p>
                      <a:pPr algn="ctr">
                        <a:lnSpc>
                          <a:spcPct val="115000"/>
                        </a:lnSpc>
                        <a:spcAft>
                          <a:spcPts val="0"/>
                        </a:spcAft>
                      </a:pPr>
                      <a:r>
                        <a:rPr lang="en-US" sz="1200" b="1" dirty="0">
                          <a:effectLst/>
                          <a:latin typeface="Times New Roman" pitchFamily="18" charset="0"/>
                          <a:cs typeface="Times New Roman" pitchFamily="18" charset="0"/>
                        </a:rPr>
                        <a:t>-8.34</a:t>
                      </a:r>
                      <a:endParaRPr lang="en-IE" sz="1200" b="1" dirty="0">
                        <a:effectLst/>
                        <a:latin typeface="Times New Roman" pitchFamily="18" charset="0"/>
                        <a:ea typeface="Times New Roman"/>
                        <a:cs typeface="Times New Roman" pitchFamily="18" charset="0"/>
                      </a:endParaRPr>
                    </a:p>
                  </a:txBody>
                  <a:tcPr marL="24634" marR="24634" marT="0" marB="0"/>
                </a:tc>
                <a:tc>
                  <a:txBody>
                    <a:bodyPr/>
                    <a:lstStyle/>
                    <a:p>
                      <a:pPr algn="ctr">
                        <a:lnSpc>
                          <a:spcPct val="115000"/>
                        </a:lnSpc>
                        <a:spcAft>
                          <a:spcPts val="0"/>
                        </a:spcAft>
                      </a:pPr>
                      <a:r>
                        <a:rPr lang="en-US" sz="1200" b="1" dirty="0">
                          <a:effectLst/>
                          <a:latin typeface="Times New Roman" pitchFamily="18" charset="0"/>
                          <a:cs typeface="Times New Roman" pitchFamily="18" charset="0"/>
                        </a:rPr>
                        <a:t>-3.80</a:t>
                      </a:r>
                      <a:endParaRPr lang="en-IE" sz="1200" b="1" dirty="0">
                        <a:effectLst/>
                        <a:latin typeface="Times New Roman" pitchFamily="18" charset="0"/>
                        <a:cs typeface="Times New Roman" pitchFamily="18" charset="0"/>
                      </a:endParaRPr>
                    </a:p>
                    <a:p>
                      <a:pPr algn="ctr">
                        <a:lnSpc>
                          <a:spcPct val="115000"/>
                        </a:lnSpc>
                        <a:spcAft>
                          <a:spcPts val="0"/>
                        </a:spcAft>
                      </a:pPr>
                      <a:r>
                        <a:rPr lang="en-US" sz="1200" b="1" dirty="0">
                          <a:effectLst/>
                          <a:latin typeface="Times New Roman" pitchFamily="18" charset="0"/>
                          <a:cs typeface="Times New Roman" pitchFamily="18" charset="0"/>
                        </a:rPr>
                        <a:t> </a:t>
                      </a:r>
                      <a:endParaRPr lang="en-IE" sz="1200" b="1" dirty="0">
                        <a:effectLst/>
                        <a:latin typeface="Times New Roman" pitchFamily="18" charset="0"/>
                        <a:ea typeface="Times New Roman"/>
                        <a:cs typeface="Times New Roman" pitchFamily="18" charset="0"/>
                      </a:endParaRPr>
                    </a:p>
                  </a:txBody>
                  <a:tcPr marL="24634" marR="24634" marT="0" marB="0"/>
                </a:tc>
              </a:tr>
              <a:tr h="475011">
                <a:tc>
                  <a:txBody>
                    <a:bodyPr/>
                    <a:lstStyle/>
                    <a:p>
                      <a:pPr algn="ctr">
                        <a:lnSpc>
                          <a:spcPct val="115000"/>
                        </a:lnSpc>
                        <a:spcAft>
                          <a:spcPts val="0"/>
                        </a:spcAft>
                      </a:pPr>
                      <a:r>
                        <a:rPr lang="en-US" sz="1200" b="1" dirty="0">
                          <a:effectLst/>
                          <a:latin typeface="Times New Roman" pitchFamily="18" charset="0"/>
                          <a:cs typeface="Times New Roman" pitchFamily="18" charset="0"/>
                        </a:rPr>
                        <a:t>SSPC3</a:t>
                      </a:r>
                      <a:endParaRPr lang="en-IE" sz="1200" b="1" dirty="0">
                        <a:effectLst/>
                        <a:latin typeface="Times New Roman" pitchFamily="18" charset="0"/>
                        <a:ea typeface="Times New Roman"/>
                        <a:cs typeface="Times New Roman" pitchFamily="18" charset="0"/>
                      </a:endParaRPr>
                    </a:p>
                  </a:txBody>
                  <a:tcPr marL="24634" marR="24634" marT="0" marB="0"/>
                </a:tc>
                <a:tc>
                  <a:txBody>
                    <a:bodyPr/>
                    <a:lstStyle/>
                    <a:p>
                      <a:pPr algn="ctr">
                        <a:lnSpc>
                          <a:spcPct val="150000"/>
                        </a:lnSpc>
                        <a:spcAft>
                          <a:spcPts val="0"/>
                        </a:spcAft>
                      </a:pPr>
                      <a:r>
                        <a:rPr lang="en-US" sz="1200" b="1" dirty="0">
                          <a:effectLst/>
                          <a:latin typeface="Times New Roman" pitchFamily="18" charset="0"/>
                          <a:cs typeface="Times New Roman" pitchFamily="18" charset="0"/>
                        </a:rPr>
                        <a:t>Cinn -Leu</a:t>
                      </a:r>
                      <a:endParaRPr lang="en-IE" sz="1200" b="1" dirty="0">
                        <a:effectLst/>
                        <a:latin typeface="Times New Roman" pitchFamily="18" charset="0"/>
                        <a:ea typeface="Times New Roman"/>
                        <a:cs typeface="Times New Roman" pitchFamily="18" charset="0"/>
                      </a:endParaRPr>
                    </a:p>
                  </a:txBody>
                  <a:tcPr marL="41369" marR="41369" marT="0" marB="0"/>
                </a:tc>
                <a:tc>
                  <a:txBody>
                    <a:bodyPr/>
                    <a:lstStyle/>
                    <a:p>
                      <a:pPr algn="ctr">
                        <a:lnSpc>
                          <a:spcPct val="115000"/>
                        </a:lnSpc>
                        <a:spcAft>
                          <a:spcPts val="0"/>
                        </a:spcAft>
                      </a:pPr>
                      <a:r>
                        <a:rPr lang="en-US" sz="1200" b="1" dirty="0">
                          <a:effectLst/>
                          <a:latin typeface="Times New Roman" pitchFamily="18" charset="0"/>
                          <a:cs typeface="Times New Roman" pitchFamily="18" charset="0"/>
                        </a:rPr>
                        <a:t> -7.91</a:t>
                      </a:r>
                      <a:endParaRPr lang="en-IE" sz="1200" b="1" dirty="0">
                        <a:effectLst/>
                        <a:latin typeface="Times New Roman" pitchFamily="18" charset="0"/>
                        <a:cs typeface="Times New Roman" pitchFamily="18" charset="0"/>
                      </a:endParaRPr>
                    </a:p>
                    <a:p>
                      <a:pPr algn="ctr">
                        <a:lnSpc>
                          <a:spcPct val="115000"/>
                        </a:lnSpc>
                        <a:spcAft>
                          <a:spcPts val="0"/>
                        </a:spcAft>
                      </a:pPr>
                      <a:r>
                        <a:rPr lang="en-US" sz="1200" b="1" dirty="0">
                          <a:effectLst/>
                          <a:latin typeface="Times New Roman" pitchFamily="18" charset="0"/>
                          <a:cs typeface="Times New Roman" pitchFamily="18" charset="0"/>
                        </a:rPr>
                        <a:t> </a:t>
                      </a:r>
                      <a:endParaRPr lang="en-IE" sz="1200" b="1" dirty="0">
                        <a:effectLst/>
                        <a:latin typeface="Times New Roman" pitchFamily="18" charset="0"/>
                        <a:ea typeface="Times New Roman"/>
                        <a:cs typeface="Times New Roman" pitchFamily="18" charset="0"/>
                      </a:endParaRPr>
                    </a:p>
                  </a:txBody>
                  <a:tcPr marL="24634" marR="24634" marT="0" marB="0"/>
                </a:tc>
                <a:tc>
                  <a:txBody>
                    <a:bodyPr/>
                    <a:lstStyle/>
                    <a:p>
                      <a:pPr algn="ctr">
                        <a:lnSpc>
                          <a:spcPct val="115000"/>
                        </a:lnSpc>
                        <a:spcAft>
                          <a:spcPts val="0"/>
                        </a:spcAft>
                      </a:pPr>
                      <a:r>
                        <a:rPr lang="en-US" sz="1200" b="1" dirty="0">
                          <a:effectLst/>
                          <a:latin typeface="Times New Roman" pitchFamily="18" charset="0"/>
                          <a:cs typeface="Times New Roman" pitchFamily="18" charset="0"/>
                        </a:rPr>
                        <a:t>-5.60</a:t>
                      </a:r>
                      <a:endParaRPr lang="en-IE" sz="1200" b="1" dirty="0">
                        <a:effectLst/>
                        <a:latin typeface="Times New Roman" pitchFamily="18" charset="0"/>
                        <a:cs typeface="Times New Roman" pitchFamily="18" charset="0"/>
                      </a:endParaRPr>
                    </a:p>
                    <a:p>
                      <a:pPr algn="ctr">
                        <a:lnSpc>
                          <a:spcPct val="115000"/>
                        </a:lnSpc>
                        <a:spcAft>
                          <a:spcPts val="0"/>
                        </a:spcAft>
                      </a:pPr>
                      <a:r>
                        <a:rPr lang="en-US" sz="1200" b="1" dirty="0">
                          <a:effectLst/>
                          <a:latin typeface="Times New Roman" pitchFamily="18" charset="0"/>
                          <a:cs typeface="Times New Roman" pitchFamily="18" charset="0"/>
                        </a:rPr>
                        <a:t> </a:t>
                      </a:r>
                      <a:endParaRPr lang="en-IE" sz="1200" b="1" dirty="0">
                        <a:effectLst/>
                        <a:latin typeface="Times New Roman" pitchFamily="18" charset="0"/>
                        <a:ea typeface="Times New Roman"/>
                        <a:cs typeface="Times New Roman" pitchFamily="18" charset="0"/>
                      </a:endParaRPr>
                    </a:p>
                  </a:txBody>
                  <a:tcPr marL="24634" marR="24634" marT="0" marB="0"/>
                </a:tc>
                <a:tc>
                  <a:txBody>
                    <a:bodyPr/>
                    <a:lstStyle/>
                    <a:p>
                      <a:pPr algn="ctr">
                        <a:lnSpc>
                          <a:spcPct val="115000"/>
                        </a:lnSpc>
                        <a:spcAft>
                          <a:spcPts val="0"/>
                        </a:spcAft>
                      </a:pPr>
                      <a:r>
                        <a:rPr lang="en-US" sz="1200" b="1" dirty="0">
                          <a:effectLst/>
                          <a:latin typeface="Times New Roman" pitchFamily="18" charset="0"/>
                          <a:cs typeface="Times New Roman" pitchFamily="18" charset="0"/>
                        </a:rPr>
                        <a:t>-7.78</a:t>
                      </a:r>
                      <a:endParaRPr lang="en-IE" sz="1200" b="1" dirty="0">
                        <a:effectLst/>
                        <a:latin typeface="Times New Roman" pitchFamily="18" charset="0"/>
                        <a:cs typeface="Times New Roman" pitchFamily="18" charset="0"/>
                      </a:endParaRPr>
                    </a:p>
                    <a:p>
                      <a:pPr algn="ctr">
                        <a:lnSpc>
                          <a:spcPct val="115000"/>
                        </a:lnSpc>
                        <a:spcAft>
                          <a:spcPts val="0"/>
                        </a:spcAft>
                      </a:pPr>
                      <a:r>
                        <a:rPr lang="en-US" sz="1200" b="1" dirty="0">
                          <a:effectLst/>
                          <a:latin typeface="Times New Roman" pitchFamily="18" charset="0"/>
                          <a:cs typeface="Times New Roman" pitchFamily="18" charset="0"/>
                        </a:rPr>
                        <a:t> </a:t>
                      </a:r>
                      <a:endParaRPr lang="en-IE" sz="1200" b="1" dirty="0">
                        <a:effectLst/>
                        <a:latin typeface="Times New Roman" pitchFamily="18" charset="0"/>
                        <a:ea typeface="Times New Roman"/>
                        <a:cs typeface="Times New Roman" pitchFamily="18" charset="0"/>
                      </a:endParaRPr>
                    </a:p>
                  </a:txBody>
                  <a:tcPr marL="24634" marR="24634" marT="0" marB="0"/>
                </a:tc>
                <a:tc>
                  <a:txBody>
                    <a:bodyPr/>
                    <a:lstStyle/>
                    <a:p>
                      <a:pPr algn="ctr">
                        <a:lnSpc>
                          <a:spcPct val="115000"/>
                        </a:lnSpc>
                        <a:spcAft>
                          <a:spcPts val="0"/>
                        </a:spcAft>
                      </a:pPr>
                      <a:r>
                        <a:rPr lang="en-US" sz="1200" b="1" dirty="0">
                          <a:effectLst/>
                          <a:latin typeface="Times New Roman" pitchFamily="18" charset="0"/>
                          <a:cs typeface="Times New Roman" pitchFamily="18" charset="0"/>
                        </a:rPr>
                        <a:t>-6.44</a:t>
                      </a:r>
                      <a:endParaRPr lang="en-IE" sz="1200" b="1" dirty="0">
                        <a:effectLst/>
                        <a:latin typeface="Times New Roman" pitchFamily="18" charset="0"/>
                        <a:cs typeface="Times New Roman" pitchFamily="18" charset="0"/>
                      </a:endParaRPr>
                    </a:p>
                    <a:p>
                      <a:pPr algn="ctr">
                        <a:lnSpc>
                          <a:spcPct val="115000"/>
                        </a:lnSpc>
                        <a:spcAft>
                          <a:spcPts val="0"/>
                        </a:spcAft>
                      </a:pPr>
                      <a:r>
                        <a:rPr lang="en-US" sz="1200" b="1" dirty="0">
                          <a:effectLst/>
                          <a:latin typeface="Times New Roman" pitchFamily="18" charset="0"/>
                          <a:cs typeface="Times New Roman" pitchFamily="18" charset="0"/>
                        </a:rPr>
                        <a:t> </a:t>
                      </a:r>
                      <a:endParaRPr lang="en-IE" sz="1200" b="1" dirty="0">
                        <a:effectLst/>
                        <a:latin typeface="Times New Roman" pitchFamily="18" charset="0"/>
                        <a:ea typeface="Times New Roman"/>
                        <a:cs typeface="Times New Roman" pitchFamily="18" charset="0"/>
                      </a:endParaRPr>
                    </a:p>
                  </a:txBody>
                  <a:tcPr marL="24634" marR="24634" marT="0" marB="0"/>
                </a:tc>
              </a:tr>
              <a:tr h="475011">
                <a:tc>
                  <a:txBody>
                    <a:bodyPr/>
                    <a:lstStyle/>
                    <a:p>
                      <a:pPr algn="ctr">
                        <a:lnSpc>
                          <a:spcPct val="115000"/>
                        </a:lnSpc>
                        <a:spcAft>
                          <a:spcPts val="0"/>
                        </a:spcAft>
                      </a:pPr>
                      <a:r>
                        <a:rPr lang="en-US" sz="1200" b="1" dirty="0">
                          <a:effectLst/>
                          <a:latin typeface="Times New Roman" pitchFamily="18" charset="0"/>
                          <a:cs typeface="Times New Roman" pitchFamily="18" charset="0"/>
                        </a:rPr>
                        <a:t>SSPC4</a:t>
                      </a:r>
                      <a:endParaRPr lang="en-IE" sz="1200" b="1" dirty="0">
                        <a:effectLst/>
                        <a:latin typeface="Times New Roman" pitchFamily="18" charset="0"/>
                        <a:ea typeface="Times New Roman"/>
                        <a:cs typeface="Times New Roman" pitchFamily="18" charset="0"/>
                      </a:endParaRPr>
                    </a:p>
                  </a:txBody>
                  <a:tcPr marL="24634" marR="24634" marT="0" marB="0"/>
                </a:tc>
                <a:tc>
                  <a:txBody>
                    <a:bodyPr/>
                    <a:lstStyle/>
                    <a:p>
                      <a:pPr algn="ctr">
                        <a:lnSpc>
                          <a:spcPct val="150000"/>
                        </a:lnSpc>
                        <a:spcAft>
                          <a:spcPts val="0"/>
                        </a:spcAft>
                      </a:pPr>
                      <a:r>
                        <a:rPr lang="en-US" sz="1200" b="1" dirty="0">
                          <a:effectLst/>
                          <a:latin typeface="Times New Roman" pitchFamily="18" charset="0"/>
                          <a:cs typeface="Times New Roman" pitchFamily="18" charset="0"/>
                        </a:rPr>
                        <a:t>Cinn -Ile</a:t>
                      </a:r>
                      <a:endParaRPr lang="en-IE" sz="1200" b="1" dirty="0">
                        <a:effectLst/>
                        <a:latin typeface="Times New Roman" pitchFamily="18" charset="0"/>
                        <a:ea typeface="Times New Roman"/>
                        <a:cs typeface="Times New Roman" pitchFamily="18" charset="0"/>
                      </a:endParaRPr>
                    </a:p>
                  </a:txBody>
                  <a:tcPr marL="41369" marR="41369" marT="0" marB="0"/>
                </a:tc>
                <a:tc>
                  <a:txBody>
                    <a:bodyPr/>
                    <a:lstStyle/>
                    <a:p>
                      <a:pPr algn="ctr">
                        <a:lnSpc>
                          <a:spcPct val="115000"/>
                        </a:lnSpc>
                        <a:spcAft>
                          <a:spcPts val="0"/>
                        </a:spcAft>
                      </a:pPr>
                      <a:r>
                        <a:rPr lang="en-US" sz="1200" b="1" dirty="0">
                          <a:effectLst/>
                          <a:latin typeface="Times New Roman" pitchFamily="18" charset="0"/>
                          <a:cs typeface="Times New Roman" pitchFamily="18" charset="0"/>
                        </a:rPr>
                        <a:t>-8.98</a:t>
                      </a:r>
                      <a:endParaRPr lang="en-IE" sz="1200" b="1" dirty="0">
                        <a:effectLst/>
                        <a:latin typeface="Times New Roman" pitchFamily="18" charset="0"/>
                        <a:cs typeface="Times New Roman" pitchFamily="18" charset="0"/>
                      </a:endParaRPr>
                    </a:p>
                    <a:p>
                      <a:pPr algn="ctr">
                        <a:lnSpc>
                          <a:spcPct val="115000"/>
                        </a:lnSpc>
                        <a:spcAft>
                          <a:spcPts val="0"/>
                        </a:spcAft>
                      </a:pPr>
                      <a:r>
                        <a:rPr lang="en-US" sz="1200" b="1" dirty="0">
                          <a:effectLst/>
                          <a:latin typeface="Times New Roman" pitchFamily="18" charset="0"/>
                          <a:cs typeface="Times New Roman" pitchFamily="18" charset="0"/>
                        </a:rPr>
                        <a:t> </a:t>
                      </a:r>
                      <a:endParaRPr lang="en-IE" sz="1200" b="1" dirty="0">
                        <a:effectLst/>
                        <a:latin typeface="Times New Roman" pitchFamily="18" charset="0"/>
                        <a:ea typeface="Times New Roman"/>
                        <a:cs typeface="Times New Roman" pitchFamily="18" charset="0"/>
                      </a:endParaRPr>
                    </a:p>
                  </a:txBody>
                  <a:tcPr marL="24634" marR="24634" marT="0" marB="0"/>
                </a:tc>
                <a:tc>
                  <a:txBody>
                    <a:bodyPr/>
                    <a:lstStyle/>
                    <a:p>
                      <a:pPr algn="ctr">
                        <a:lnSpc>
                          <a:spcPct val="115000"/>
                        </a:lnSpc>
                        <a:spcAft>
                          <a:spcPts val="0"/>
                        </a:spcAft>
                      </a:pPr>
                      <a:r>
                        <a:rPr lang="en-US" sz="1200" b="1" dirty="0">
                          <a:effectLst/>
                          <a:latin typeface="Times New Roman" pitchFamily="18" charset="0"/>
                          <a:cs typeface="Times New Roman" pitchFamily="18" charset="0"/>
                        </a:rPr>
                        <a:t>-5.57</a:t>
                      </a:r>
                      <a:endParaRPr lang="en-IE" sz="1200" b="1" dirty="0">
                        <a:effectLst/>
                        <a:latin typeface="Times New Roman" pitchFamily="18" charset="0"/>
                        <a:cs typeface="Times New Roman" pitchFamily="18" charset="0"/>
                      </a:endParaRPr>
                    </a:p>
                    <a:p>
                      <a:pPr algn="ctr">
                        <a:lnSpc>
                          <a:spcPct val="115000"/>
                        </a:lnSpc>
                        <a:spcAft>
                          <a:spcPts val="0"/>
                        </a:spcAft>
                      </a:pPr>
                      <a:r>
                        <a:rPr lang="en-US" sz="1200" b="1" dirty="0">
                          <a:effectLst/>
                          <a:latin typeface="Times New Roman" pitchFamily="18" charset="0"/>
                          <a:cs typeface="Times New Roman" pitchFamily="18" charset="0"/>
                        </a:rPr>
                        <a:t> </a:t>
                      </a:r>
                      <a:endParaRPr lang="en-IE" sz="1200" b="1" dirty="0">
                        <a:effectLst/>
                        <a:latin typeface="Times New Roman" pitchFamily="18" charset="0"/>
                        <a:ea typeface="Times New Roman"/>
                        <a:cs typeface="Times New Roman" pitchFamily="18" charset="0"/>
                      </a:endParaRPr>
                    </a:p>
                  </a:txBody>
                  <a:tcPr marL="24634" marR="24634" marT="0" marB="0"/>
                </a:tc>
                <a:tc>
                  <a:txBody>
                    <a:bodyPr/>
                    <a:lstStyle/>
                    <a:p>
                      <a:pPr algn="ctr">
                        <a:lnSpc>
                          <a:spcPct val="115000"/>
                        </a:lnSpc>
                        <a:spcAft>
                          <a:spcPts val="0"/>
                        </a:spcAft>
                      </a:pPr>
                      <a:r>
                        <a:rPr lang="en-US" sz="1200" b="1" dirty="0">
                          <a:effectLst/>
                          <a:latin typeface="Times New Roman" pitchFamily="18" charset="0"/>
                          <a:cs typeface="Times New Roman" pitchFamily="18" charset="0"/>
                        </a:rPr>
                        <a:t>-3.90</a:t>
                      </a:r>
                      <a:endParaRPr lang="en-IE" sz="1200" b="1" dirty="0">
                        <a:effectLst/>
                        <a:latin typeface="Times New Roman" pitchFamily="18" charset="0"/>
                        <a:cs typeface="Times New Roman" pitchFamily="18" charset="0"/>
                      </a:endParaRPr>
                    </a:p>
                    <a:p>
                      <a:pPr algn="ctr">
                        <a:lnSpc>
                          <a:spcPct val="115000"/>
                        </a:lnSpc>
                        <a:spcAft>
                          <a:spcPts val="0"/>
                        </a:spcAft>
                      </a:pPr>
                      <a:r>
                        <a:rPr lang="en-US" sz="1200" b="1" dirty="0">
                          <a:effectLst/>
                          <a:latin typeface="Times New Roman" pitchFamily="18" charset="0"/>
                          <a:cs typeface="Times New Roman" pitchFamily="18" charset="0"/>
                        </a:rPr>
                        <a:t> </a:t>
                      </a:r>
                      <a:endParaRPr lang="en-IE" sz="1200" b="1" dirty="0">
                        <a:effectLst/>
                        <a:latin typeface="Times New Roman" pitchFamily="18" charset="0"/>
                        <a:ea typeface="Times New Roman"/>
                        <a:cs typeface="Times New Roman" pitchFamily="18" charset="0"/>
                      </a:endParaRPr>
                    </a:p>
                  </a:txBody>
                  <a:tcPr marL="24634" marR="24634" marT="0" marB="0"/>
                </a:tc>
                <a:tc>
                  <a:txBody>
                    <a:bodyPr/>
                    <a:lstStyle/>
                    <a:p>
                      <a:pPr algn="ctr">
                        <a:lnSpc>
                          <a:spcPct val="115000"/>
                        </a:lnSpc>
                        <a:spcAft>
                          <a:spcPts val="0"/>
                        </a:spcAft>
                      </a:pPr>
                      <a:r>
                        <a:rPr lang="en-US" sz="1200" b="1" dirty="0">
                          <a:effectLst/>
                          <a:latin typeface="Times New Roman" pitchFamily="18" charset="0"/>
                          <a:cs typeface="Times New Roman" pitchFamily="18" charset="0"/>
                        </a:rPr>
                        <a:t>-1.33</a:t>
                      </a:r>
                      <a:endParaRPr lang="en-IE" sz="1200" b="1" dirty="0">
                        <a:effectLst/>
                        <a:latin typeface="Times New Roman" pitchFamily="18" charset="0"/>
                        <a:cs typeface="Times New Roman" pitchFamily="18" charset="0"/>
                      </a:endParaRPr>
                    </a:p>
                    <a:p>
                      <a:pPr algn="ctr">
                        <a:lnSpc>
                          <a:spcPct val="115000"/>
                        </a:lnSpc>
                        <a:spcAft>
                          <a:spcPts val="0"/>
                        </a:spcAft>
                      </a:pPr>
                      <a:r>
                        <a:rPr lang="en-US" sz="1200" b="1" dirty="0">
                          <a:effectLst/>
                          <a:latin typeface="Times New Roman" pitchFamily="18" charset="0"/>
                          <a:cs typeface="Times New Roman" pitchFamily="18" charset="0"/>
                        </a:rPr>
                        <a:t> </a:t>
                      </a:r>
                      <a:endParaRPr lang="en-IE" sz="1200" b="1" dirty="0">
                        <a:effectLst/>
                        <a:latin typeface="Times New Roman" pitchFamily="18" charset="0"/>
                        <a:ea typeface="Times New Roman"/>
                        <a:cs typeface="Times New Roman" pitchFamily="18" charset="0"/>
                      </a:endParaRPr>
                    </a:p>
                  </a:txBody>
                  <a:tcPr marL="24634" marR="24634" marT="0" marB="0"/>
                </a:tc>
              </a:tr>
              <a:tr h="475011">
                <a:tc>
                  <a:txBody>
                    <a:bodyPr/>
                    <a:lstStyle/>
                    <a:p>
                      <a:pPr algn="ctr">
                        <a:lnSpc>
                          <a:spcPct val="115000"/>
                        </a:lnSpc>
                        <a:spcAft>
                          <a:spcPts val="0"/>
                        </a:spcAft>
                      </a:pPr>
                      <a:r>
                        <a:rPr lang="en-US" sz="1200" b="1" dirty="0">
                          <a:solidFill>
                            <a:srgbClr val="C00000"/>
                          </a:solidFill>
                          <a:effectLst/>
                          <a:latin typeface="Times New Roman" pitchFamily="18" charset="0"/>
                          <a:cs typeface="Times New Roman" pitchFamily="18" charset="0"/>
                        </a:rPr>
                        <a:t>SSPC5</a:t>
                      </a:r>
                      <a:endParaRPr lang="en-IE" sz="1200" b="1" dirty="0">
                        <a:solidFill>
                          <a:srgbClr val="C00000"/>
                        </a:solidFill>
                        <a:effectLst/>
                        <a:latin typeface="Times New Roman" pitchFamily="18" charset="0"/>
                        <a:ea typeface="Times New Roman"/>
                        <a:cs typeface="Times New Roman" pitchFamily="18" charset="0"/>
                      </a:endParaRPr>
                    </a:p>
                  </a:txBody>
                  <a:tcPr marL="24634" marR="24634" marT="0" marB="0"/>
                </a:tc>
                <a:tc>
                  <a:txBody>
                    <a:bodyPr/>
                    <a:lstStyle/>
                    <a:p>
                      <a:pPr algn="ctr">
                        <a:lnSpc>
                          <a:spcPct val="150000"/>
                        </a:lnSpc>
                        <a:spcAft>
                          <a:spcPts val="0"/>
                        </a:spcAft>
                      </a:pPr>
                      <a:r>
                        <a:rPr lang="en-US" sz="1200" b="1" dirty="0">
                          <a:solidFill>
                            <a:srgbClr val="C00000"/>
                          </a:solidFill>
                          <a:effectLst/>
                          <a:latin typeface="Times New Roman" pitchFamily="18" charset="0"/>
                          <a:cs typeface="Times New Roman" pitchFamily="18" charset="0"/>
                        </a:rPr>
                        <a:t>Cinn -Phe</a:t>
                      </a:r>
                      <a:endParaRPr lang="en-IE" sz="1200" b="1" dirty="0">
                        <a:solidFill>
                          <a:srgbClr val="C00000"/>
                        </a:solidFill>
                        <a:effectLst/>
                        <a:latin typeface="Times New Roman" pitchFamily="18" charset="0"/>
                        <a:ea typeface="Times New Roman"/>
                        <a:cs typeface="Times New Roman" pitchFamily="18" charset="0"/>
                      </a:endParaRPr>
                    </a:p>
                  </a:txBody>
                  <a:tcPr marL="41369" marR="41369" marT="0" marB="0"/>
                </a:tc>
                <a:tc>
                  <a:txBody>
                    <a:bodyPr/>
                    <a:lstStyle/>
                    <a:p>
                      <a:pPr algn="ctr">
                        <a:lnSpc>
                          <a:spcPct val="115000"/>
                        </a:lnSpc>
                        <a:spcAft>
                          <a:spcPts val="0"/>
                        </a:spcAft>
                      </a:pPr>
                      <a:r>
                        <a:rPr lang="en-US" sz="1200" b="1" dirty="0">
                          <a:solidFill>
                            <a:srgbClr val="C00000"/>
                          </a:solidFill>
                          <a:effectLst/>
                          <a:latin typeface="Times New Roman" pitchFamily="18" charset="0"/>
                          <a:cs typeface="Times New Roman" pitchFamily="18" charset="0"/>
                        </a:rPr>
                        <a:t>-12.89</a:t>
                      </a:r>
                      <a:endParaRPr lang="en-IE" sz="1200" b="1" dirty="0">
                        <a:solidFill>
                          <a:srgbClr val="C00000"/>
                        </a:solidFill>
                        <a:effectLst/>
                        <a:latin typeface="Times New Roman" pitchFamily="18" charset="0"/>
                        <a:cs typeface="Times New Roman" pitchFamily="18" charset="0"/>
                      </a:endParaRPr>
                    </a:p>
                    <a:p>
                      <a:pPr algn="ctr">
                        <a:lnSpc>
                          <a:spcPct val="115000"/>
                        </a:lnSpc>
                        <a:spcAft>
                          <a:spcPts val="0"/>
                        </a:spcAft>
                      </a:pPr>
                      <a:r>
                        <a:rPr lang="en-US" sz="1200" b="1" dirty="0">
                          <a:solidFill>
                            <a:srgbClr val="C00000"/>
                          </a:solidFill>
                          <a:effectLst/>
                          <a:latin typeface="Times New Roman" pitchFamily="18" charset="0"/>
                          <a:cs typeface="Times New Roman" pitchFamily="18" charset="0"/>
                        </a:rPr>
                        <a:t> </a:t>
                      </a:r>
                      <a:endParaRPr lang="en-IE" sz="1200" b="1" dirty="0">
                        <a:solidFill>
                          <a:srgbClr val="C00000"/>
                        </a:solidFill>
                        <a:effectLst/>
                        <a:latin typeface="Times New Roman" pitchFamily="18" charset="0"/>
                        <a:ea typeface="Times New Roman"/>
                        <a:cs typeface="Times New Roman" pitchFamily="18" charset="0"/>
                      </a:endParaRPr>
                    </a:p>
                  </a:txBody>
                  <a:tcPr marL="24634" marR="24634" marT="0" marB="0"/>
                </a:tc>
                <a:tc>
                  <a:txBody>
                    <a:bodyPr/>
                    <a:lstStyle/>
                    <a:p>
                      <a:pPr algn="ctr">
                        <a:lnSpc>
                          <a:spcPct val="115000"/>
                        </a:lnSpc>
                        <a:spcAft>
                          <a:spcPts val="0"/>
                        </a:spcAft>
                      </a:pPr>
                      <a:r>
                        <a:rPr lang="en-US" sz="1200" b="1" dirty="0">
                          <a:solidFill>
                            <a:srgbClr val="C00000"/>
                          </a:solidFill>
                          <a:effectLst/>
                          <a:latin typeface="Times New Roman" pitchFamily="18" charset="0"/>
                          <a:cs typeface="Times New Roman" pitchFamily="18" charset="0"/>
                        </a:rPr>
                        <a:t>-8.47</a:t>
                      </a:r>
                      <a:endParaRPr lang="en-IE" sz="1200" b="1" dirty="0">
                        <a:solidFill>
                          <a:srgbClr val="C00000"/>
                        </a:solidFill>
                        <a:effectLst/>
                        <a:latin typeface="Times New Roman" pitchFamily="18" charset="0"/>
                        <a:cs typeface="Times New Roman" pitchFamily="18" charset="0"/>
                      </a:endParaRPr>
                    </a:p>
                    <a:p>
                      <a:pPr algn="ctr">
                        <a:lnSpc>
                          <a:spcPct val="115000"/>
                        </a:lnSpc>
                        <a:spcAft>
                          <a:spcPts val="0"/>
                        </a:spcAft>
                      </a:pPr>
                      <a:r>
                        <a:rPr lang="en-US" sz="1200" b="1" dirty="0">
                          <a:solidFill>
                            <a:srgbClr val="C00000"/>
                          </a:solidFill>
                          <a:effectLst/>
                          <a:latin typeface="Times New Roman" pitchFamily="18" charset="0"/>
                          <a:cs typeface="Times New Roman" pitchFamily="18" charset="0"/>
                        </a:rPr>
                        <a:t> </a:t>
                      </a:r>
                      <a:endParaRPr lang="en-IE" sz="1200" b="1" dirty="0">
                        <a:solidFill>
                          <a:srgbClr val="C00000"/>
                        </a:solidFill>
                        <a:effectLst/>
                        <a:latin typeface="Times New Roman" pitchFamily="18" charset="0"/>
                        <a:ea typeface="Times New Roman"/>
                        <a:cs typeface="Times New Roman" pitchFamily="18" charset="0"/>
                      </a:endParaRPr>
                    </a:p>
                  </a:txBody>
                  <a:tcPr marL="24634" marR="24634" marT="0" marB="0"/>
                </a:tc>
                <a:tc>
                  <a:txBody>
                    <a:bodyPr/>
                    <a:lstStyle/>
                    <a:p>
                      <a:pPr algn="ctr">
                        <a:lnSpc>
                          <a:spcPct val="115000"/>
                        </a:lnSpc>
                        <a:spcAft>
                          <a:spcPts val="0"/>
                        </a:spcAft>
                      </a:pPr>
                      <a:r>
                        <a:rPr lang="en-US" sz="1200" b="1" dirty="0">
                          <a:solidFill>
                            <a:srgbClr val="C00000"/>
                          </a:solidFill>
                          <a:effectLst/>
                          <a:latin typeface="Times New Roman" pitchFamily="18" charset="0"/>
                          <a:cs typeface="Times New Roman" pitchFamily="18" charset="0"/>
                        </a:rPr>
                        <a:t>-6.64</a:t>
                      </a:r>
                      <a:endParaRPr lang="en-IE" sz="1200" b="1" dirty="0">
                        <a:solidFill>
                          <a:srgbClr val="C00000"/>
                        </a:solidFill>
                        <a:effectLst/>
                        <a:latin typeface="Times New Roman" pitchFamily="18" charset="0"/>
                        <a:cs typeface="Times New Roman" pitchFamily="18" charset="0"/>
                      </a:endParaRPr>
                    </a:p>
                    <a:p>
                      <a:pPr algn="ctr">
                        <a:lnSpc>
                          <a:spcPct val="115000"/>
                        </a:lnSpc>
                        <a:spcAft>
                          <a:spcPts val="0"/>
                        </a:spcAft>
                      </a:pPr>
                      <a:r>
                        <a:rPr lang="en-US" sz="1200" b="1" dirty="0">
                          <a:solidFill>
                            <a:srgbClr val="C00000"/>
                          </a:solidFill>
                          <a:effectLst/>
                          <a:latin typeface="Times New Roman" pitchFamily="18" charset="0"/>
                          <a:cs typeface="Times New Roman" pitchFamily="18" charset="0"/>
                        </a:rPr>
                        <a:t> </a:t>
                      </a:r>
                      <a:endParaRPr lang="en-IE" sz="1200" b="1" dirty="0">
                        <a:solidFill>
                          <a:srgbClr val="C00000"/>
                        </a:solidFill>
                        <a:effectLst/>
                        <a:latin typeface="Times New Roman" pitchFamily="18" charset="0"/>
                        <a:ea typeface="Times New Roman"/>
                        <a:cs typeface="Times New Roman" pitchFamily="18" charset="0"/>
                      </a:endParaRPr>
                    </a:p>
                  </a:txBody>
                  <a:tcPr marL="24634" marR="24634" marT="0" marB="0"/>
                </a:tc>
                <a:tc>
                  <a:txBody>
                    <a:bodyPr/>
                    <a:lstStyle/>
                    <a:p>
                      <a:pPr algn="ctr">
                        <a:lnSpc>
                          <a:spcPct val="115000"/>
                        </a:lnSpc>
                        <a:spcAft>
                          <a:spcPts val="0"/>
                        </a:spcAft>
                      </a:pPr>
                      <a:r>
                        <a:rPr lang="en-US" sz="1200" b="1" dirty="0">
                          <a:solidFill>
                            <a:srgbClr val="C00000"/>
                          </a:solidFill>
                          <a:effectLst/>
                          <a:latin typeface="Times New Roman" pitchFamily="18" charset="0"/>
                          <a:cs typeface="Times New Roman" pitchFamily="18" charset="0"/>
                        </a:rPr>
                        <a:t>-7.35</a:t>
                      </a:r>
                      <a:endParaRPr lang="en-IE" sz="1200" b="1" dirty="0">
                        <a:solidFill>
                          <a:srgbClr val="C00000"/>
                        </a:solidFill>
                        <a:effectLst/>
                        <a:latin typeface="Times New Roman" pitchFamily="18" charset="0"/>
                        <a:cs typeface="Times New Roman" pitchFamily="18" charset="0"/>
                      </a:endParaRPr>
                    </a:p>
                    <a:p>
                      <a:pPr algn="ctr">
                        <a:lnSpc>
                          <a:spcPct val="115000"/>
                        </a:lnSpc>
                        <a:spcAft>
                          <a:spcPts val="0"/>
                        </a:spcAft>
                      </a:pPr>
                      <a:r>
                        <a:rPr lang="en-US" sz="1200" b="1" dirty="0">
                          <a:solidFill>
                            <a:srgbClr val="C00000"/>
                          </a:solidFill>
                          <a:effectLst/>
                          <a:latin typeface="Times New Roman" pitchFamily="18" charset="0"/>
                          <a:cs typeface="Times New Roman" pitchFamily="18" charset="0"/>
                        </a:rPr>
                        <a:t> </a:t>
                      </a:r>
                      <a:endParaRPr lang="en-IE" sz="1200" b="1" dirty="0">
                        <a:solidFill>
                          <a:srgbClr val="C00000"/>
                        </a:solidFill>
                        <a:effectLst/>
                        <a:latin typeface="Times New Roman" pitchFamily="18" charset="0"/>
                        <a:ea typeface="Times New Roman"/>
                        <a:cs typeface="Times New Roman" pitchFamily="18" charset="0"/>
                      </a:endParaRPr>
                    </a:p>
                  </a:txBody>
                  <a:tcPr marL="24634" marR="24634" marT="0" marB="0"/>
                </a:tc>
              </a:tr>
              <a:tr h="475011">
                <a:tc>
                  <a:txBody>
                    <a:bodyPr/>
                    <a:lstStyle/>
                    <a:p>
                      <a:pPr algn="ctr">
                        <a:lnSpc>
                          <a:spcPct val="115000"/>
                        </a:lnSpc>
                        <a:spcAft>
                          <a:spcPts val="0"/>
                        </a:spcAft>
                      </a:pPr>
                      <a:r>
                        <a:rPr lang="en-US" sz="1200" b="1" dirty="0">
                          <a:effectLst/>
                          <a:latin typeface="Times New Roman" pitchFamily="18" charset="0"/>
                          <a:cs typeface="Times New Roman" pitchFamily="18" charset="0"/>
                        </a:rPr>
                        <a:t>SSPC6</a:t>
                      </a:r>
                      <a:endParaRPr lang="en-IE" sz="1200" b="1" dirty="0">
                        <a:effectLst/>
                        <a:latin typeface="Times New Roman" pitchFamily="18" charset="0"/>
                        <a:ea typeface="Times New Roman"/>
                        <a:cs typeface="Times New Roman" pitchFamily="18" charset="0"/>
                      </a:endParaRPr>
                    </a:p>
                  </a:txBody>
                  <a:tcPr marL="24634" marR="24634" marT="0" marB="0"/>
                </a:tc>
                <a:tc>
                  <a:txBody>
                    <a:bodyPr/>
                    <a:lstStyle/>
                    <a:p>
                      <a:pPr algn="ctr">
                        <a:lnSpc>
                          <a:spcPct val="150000"/>
                        </a:lnSpc>
                        <a:spcAft>
                          <a:spcPts val="0"/>
                        </a:spcAft>
                      </a:pPr>
                      <a:r>
                        <a:rPr lang="en-US" sz="1200" b="1" dirty="0">
                          <a:effectLst/>
                          <a:latin typeface="Times New Roman" pitchFamily="18" charset="0"/>
                          <a:cs typeface="Times New Roman" pitchFamily="18" charset="0"/>
                        </a:rPr>
                        <a:t>Cinn -Try</a:t>
                      </a:r>
                      <a:endParaRPr lang="en-IE" sz="1200" b="1" dirty="0">
                        <a:effectLst/>
                        <a:latin typeface="Times New Roman" pitchFamily="18" charset="0"/>
                        <a:ea typeface="Times New Roman"/>
                        <a:cs typeface="Times New Roman" pitchFamily="18" charset="0"/>
                      </a:endParaRPr>
                    </a:p>
                  </a:txBody>
                  <a:tcPr marL="41369" marR="41369" marT="0" marB="0"/>
                </a:tc>
                <a:tc>
                  <a:txBody>
                    <a:bodyPr/>
                    <a:lstStyle/>
                    <a:p>
                      <a:pPr algn="ctr">
                        <a:lnSpc>
                          <a:spcPct val="115000"/>
                        </a:lnSpc>
                        <a:spcAft>
                          <a:spcPts val="0"/>
                        </a:spcAft>
                      </a:pPr>
                      <a:r>
                        <a:rPr lang="en-US" sz="1200" b="1" dirty="0">
                          <a:effectLst/>
                          <a:latin typeface="Times New Roman" pitchFamily="18" charset="0"/>
                          <a:cs typeface="Times New Roman" pitchFamily="18" charset="0"/>
                        </a:rPr>
                        <a:t>-10.13</a:t>
                      </a:r>
                      <a:endParaRPr lang="en-IE" sz="1200" b="1" dirty="0">
                        <a:effectLst/>
                        <a:latin typeface="Times New Roman" pitchFamily="18" charset="0"/>
                        <a:cs typeface="Times New Roman" pitchFamily="18" charset="0"/>
                      </a:endParaRPr>
                    </a:p>
                    <a:p>
                      <a:pPr algn="ctr">
                        <a:lnSpc>
                          <a:spcPct val="115000"/>
                        </a:lnSpc>
                        <a:spcAft>
                          <a:spcPts val="0"/>
                        </a:spcAft>
                      </a:pPr>
                      <a:r>
                        <a:rPr lang="en-US" sz="1200" b="1" dirty="0">
                          <a:effectLst/>
                          <a:latin typeface="Times New Roman" pitchFamily="18" charset="0"/>
                          <a:cs typeface="Times New Roman" pitchFamily="18" charset="0"/>
                        </a:rPr>
                        <a:t> </a:t>
                      </a:r>
                      <a:endParaRPr lang="en-IE" sz="1200" b="1" dirty="0">
                        <a:effectLst/>
                        <a:latin typeface="Times New Roman" pitchFamily="18" charset="0"/>
                        <a:ea typeface="Times New Roman"/>
                        <a:cs typeface="Times New Roman" pitchFamily="18" charset="0"/>
                      </a:endParaRPr>
                    </a:p>
                  </a:txBody>
                  <a:tcPr marL="24634" marR="24634" marT="0" marB="0"/>
                </a:tc>
                <a:tc>
                  <a:txBody>
                    <a:bodyPr/>
                    <a:lstStyle/>
                    <a:p>
                      <a:pPr algn="ctr">
                        <a:lnSpc>
                          <a:spcPct val="115000"/>
                        </a:lnSpc>
                        <a:spcAft>
                          <a:spcPts val="0"/>
                        </a:spcAft>
                      </a:pPr>
                      <a:r>
                        <a:rPr lang="en-US" sz="1200" b="1" dirty="0">
                          <a:effectLst/>
                          <a:latin typeface="Times New Roman" pitchFamily="18" charset="0"/>
                          <a:cs typeface="Times New Roman" pitchFamily="18" charset="0"/>
                        </a:rPr>
                        <a:t>-7.83</a:t>
                      </a:r>
                      <a:endParaRPr lang="en-IE" sz="1200" b="1" dirty="0">
                        <a:effectLst/>
                        <a:latin typeface="Times New Roman" pitchFamily="18" charset="0"/>
                        <a:cs typeface="Times New Roman" pitchFamily="18" charset="0"/>
                      </a:endParaRPr>
                    </a:p>
                    <a:p>
                      <a:pPr algn="ctr">
                        <a:lnSpc>
                          <a:spcPct val="115000"/>
                        </a:lnSpc>
                        <a:spcAft>
                          <a:spcPts val="0"/>
                        </a:spcAft>
                      </a:pPr>
                      <a:r>
                        <a:rPr lang="en-US" sz="1200" b="1" dirty="0">
                          <a:effectLst/>
                          <a:latin typeface="Times New Roman" pitchFamily="18" charset="0"/>
                          <a:cs typeface="Times New Roman" pitchFamily="18" charset="0"/>
                        </a:rPr>
                        <a:t> </a:t>
                      </a:r>
                      <a:endParaRPr lang="en-IE" sz="1200" b="1" dirty="0">
                        <a:effectLst/>
                        <a:latin typeface="Times New Roman" pitchFamily="18" charset="0"/>
                        <a:ea typeface="Times New Roman"/>
                        <a:cs typeface="Times New Roman" pitchFamily="18" charset="0"/>
                      </a:endParaRPr>
                    </a:p>
                  </a:txBody>
                  <a:tcPr marL="24634" marR="24634" marT="0" marB="0"/>
                </a:tc>
                <a:tc>
                  <a:txBody>
                    <a:bodyPr/>
                    <a:lstStyle/>
                    <a:p>
                      <a:pPr algn="ctr">
                        <a:lnSpc>
                          <a:spcPct val="115000"/>
                        </a:lnSpc>
                        <a:spcAft>
                          <a:spcPts val="0"/>
                        </a:spcAft>
                      </a:pPr>
                      <a:r>
                        <a:rPr lang="en-US" sz="1200" b="1" dirty="0">
                          <a:effectLst/>
                          <a:latin typeface="Times New Roman" pitchFamily="18" charset="0"/>
                          <a:cs typeface="Times New Roman" pitchFamily="18" charset="0"/>
                        </a:rPr>
                        <a:t>-8.25*</a:t>
                      </a:r>
                      <a:endParaRPr lang="en-IE" sz="1200" b="1" dirty="0">
                        <a:effectLst/>
                        <a:latin typeface="Times New Roman" pitchFamily="18" charset="0"/>
                        <a:cs typeface="Times New Roman" pitchFamily="18" charset="0"/>
                      </a:endParaRPr>
                    </a:p>
                    <a:p>
                      <a:pPr algn="ctr">
                        <a:lnSpc>
                          <a:spcPct val="115000"/>
                        </a:lnSpc>
                        <a:spcAft>
                          <a:spcPts val="0"/>
                        </a:spcAft>
                      </a:pPr>
                      <a:r>
                        <a:rPr lang="en-US" sz="1200" b="1" dirty="0">
                          <a:effectLst/>
                          <a:latin typeface="Times New Roman" pitchFamily="18" charset="0"/>
                          <a:cs typeface="Times New Roman" pitchFamily="18" charset="0"/>
                        </a:rPr>
                        <a:t> </a:t>
                      </a:r>
                      <a:endParaRPr lang="en-IE" sz="1200" b="1" dirty="0">
                        <a:effectLst/>
                        <a:latin typeface="Times New Roman" pitchFamily="18" charset="0"/>
                        <a:ea typeface="Times New Roman"/>
                        <a:cs typeface="Times New Roman" pitchFamily="18" charset="0"/>
                      </a:endParaRPr>
                    </a:p>
                  </a:txBody>
                  <a:tcPr marL="24634" marR="24634" marT="0" marB="0"/>
                </a:tc>
                <a:tc>
                  <a:txBody>
                    <a:bodyPr/>
                    <a:lstStyle/>
                    <a:p>
                      <a:pPr algn="ctr">
                        <a:lnSpc>
                          <a:spcPct val="115000"/>
                        </a:lnSpc>
                        <a:spcAft>
                          <a:spcPts val="0"/>
                        </a:spcAft>
                      </a:pPr>
                      <a:r>
                        <a:rPr lang="en-US" sz="1200" b="1" dirty="0">
                          <a:effectLst/>
                          <a:latin typeface="Times New Roman" pitchFamily="18" charset="0"/>
                          <a:cs typeface="Times New Roman" pitchFamily="18" charset="0"/>
                        </a:rPr>
                        <a:t>-6.44</a:t>
                      </a:r>
                      <a:endParaRPr lang="en-IE" sz="1200" b="1" dirty="0">
                        <a:effectLst/>
                        <a:latin typeface="Times New Roman" pitchFamily="18" charset="0"/>
                        <a:cs typeface="Times New Roman" pitchFamily="18" charset="0"/>
                      </a:endParaRPr>
                    </a:p>
                    <a:p>
                      <a:pPr algn="ctr">
                        <a:lnSpc>
                          <a:spcPct val="115000"/>
                        </a:lnSpc>
                        <a:spcAft>
                          <a:spcPts val="0"/>
                        </a:spcAft>
                      </a:pPr>
                      <a:r>
                        <a:rPr lang="en-US" sz="1200" b="1" dirty="0">
                          <a:effectLst/>
                          <a:latin typeface="Times New Roman" pitchFamily="18" charset="0"/>
                          <a:cs typeface="Times New Roman" pitchFamily="18" charset="0"/>
                        </a:rPr>
                        <a:t> </a:t>
                      </a:r>
                      <a:endParaRPr lang="en-IE" sz="1200" b="1" dirty="0">
                        <a:effectLst/>
                        <a:latin typeface="Times New Roman" pitchFamily="18" charset="0"/>
                        <a:ea typeface="Times New Roman"/>
                        <a:cs typeface="Times New Roman" pitchFamily="18" charset="0"/>
                      </a:endParaRPr>
                    </a:p>
                  </a:txBody>
                  <a:tcPr marL="24634" marR="24634" marT="0" marB="0"/>
                </a:tc>
              </a:tr>
              <a:tr h="391517">
                <a:tc>
                  <a:txBody>
                    <a:bodyPr/>
                    <a:lstStyle/>
                    <a:p>
                      <a:pPr algn="ctr">
                        <a:lnSpc>
                          <a:spcPct val="115000"/>
                        </a:lnSpc>
                        <a:spcAft>
                          <a:spcPts val="0"/>
                        </a:spcAft>
                      </a:pPr>
                      <a:r>
                        <a:rPr lang="en-US" sz="1200" b="1" dirty="0">
                          <a:effectLst/>
                          <a:latin typeface="Times New Roman" pitchFamily="18" charset="0"/>
                          <a:cs typeface="Times New Roman" pitchFamily="18" charset="0"/>
                        </a:rPr>
                        <a:t>SSPC7</a:t>
                      </a:r>
                      <a:endParaRPr lang="en-IE" sz="1200" b="1" dirty="0">
                        <a:effectLst/>
                        <a:latin typeface="Times New Roman" pitchFamily="18" charset="0"/>
                        <a:ea typeface="Times New Roman"/>
                        <a:cs typeface="Times New Roman" pitchFamily="18" charset="0"/>
                      </a:endParaRPr>
                    </a:p>
                  </a:txBody>
                  <a:tcPr marL="24634" marR="24634" marT="0" marB="0"/>
                </a:tc>
                <a:tc>
                  <a:txBody>
                    <a:bodyPr/>
                    <a:lstStyle/>
                    <a:p>
                      <a:pPr algn="ctr">
                        <a:lnSpc>
                          <a:spcPct val="150000"/>
                        </a:lnSpc>
                        <a:spcAft>
                          <a:spcPts val="0"/>
                        </a:spcAft>
                      </a:pPr>
                      <a:r>
                        <a:rPr lang="en-US" sz="1200" b="1" dirty="0">
                          <a:effectLst/>
                          <a:latin typeface="Times New Roman" pitchFamily="18" charset="0"/>
                          <a:cs typeface="Times New Roman" pitchFamily="18" charset="0"/>
                        </a:rPr>
                        <a:t>Cinn -Met</a:t>
                      </a:r>
                      <a:endParaRPr lang="en-IE" sz="1200" b="1" dirty="0">
                        <a:effectLst/>
                        <a:latin typeface="Times New Roman" pitchFamily="18" charset="0"/>
                        <a:ea typeface="Times New Roman"/>
                        <a:cs typeface="Times New Roman" pitchFamily="18" charset="0"/>
                      </a:endParaRPr>
                    </a:p>
                  </a:txBody>
                  <a:tcPr marL="41369" marR="41369" marT="0" marB="0"/>
                </a:tc>
                <a:tc>
                  <a:txBody>
                    <a:bodyPr/>
                    <a:lstStyle/>
                    <a:p>
                      <a:pPr algn="ctr">
                        <a:lnSpc>
                          <a:spcPct val="115000"/>
                        </a:lnSpc>
                        <a:spcAft>
                          <a:spcPts val="0"/>
                        </a:spcAft>
                      </a:pPr>
                      <a:r>
                        <a:rPr lang="en-US" sz="1200" b="1" dirty="0">
                          <a:effectLst/>
                          <a:latin typeface="Times New Roman" pitchFamily="18" charset="0"/>
                          <a:cs typeface="Times New Roman" pitchFamily="18" charset="0"/>
                        </a:rPr>
                        <a:t>-10.04</a:t>
                      </a:r>
                      <a:endParaRPr lang="en-IE" sz="1200" b="1" dirty="0">
                        <a:effectLst/>
                        <a:latin typeface="Times New Roman" pitchFamily="18" charset="0"/>
                        <a:cs typeface="Times New Roman" pitchFamily="18" charset="0"/>
                      </a:endParaRPr>
                    </a:p>
                    <a:p>
                      <a:pPr algn="ctr">
                        <a:lnSpc>
                          <a:spcPct val="115000"/>
                        </a:lnSpc>
                        <a:spcAft>
                          <a:spcPts val="0"/>
                        </a:spcAft>
                      </a:pPr>
                      <a:r>
                        <a:rPr lang="en-US" sz="1200" b="1" dirty="0">
                          <a:effectLst/>
                          <a:latin typeface="Times New Roman" pitchFamily="18" charset="0"/>
                          <a:cs typeface="Times New Roman" pitchFamily="18" charset="0"/>
                        </a:rPr>
                        <a:t> </a:t>
                      </a:r>
                      <a:endParaRPr lang="en-IE" sz="1200" b="1" dirty="0">
                        <a:effectLst/>
                        <a:latin typeface="Times New Roman" pitchFamily="18" charset="0"/>
                        <a:ea typeface="Times New Roman"/>
                        <a:cs typeface="Times New Roman" pitchFamily="18" charset="0"/>
                      </a:endParaRPr>
                    </a:p>
                  </a:txBody>
                  <a:tcPr marL="24634" marR="24634" marT="0" marB="0"/>
                </a:tc>
                <a:tc>
                  <a:txBody>
                    <a:bodyPr/>
                    <a:lstStyle/>
                    <a:p>
                      <a:pPr algn="ctr">
                        <a:lnSpc>
                          <a:spcPct val="115000"/>
                        </a:lnSpc>
                        <a:spcAft>
                          <a:spcPts val="0"/>
                        </a:spcAft>
                      </a:pPr>
                      <a:r>
                        <a:rPr lang="en-US" sz="1200" b="1" dirty="0">
                          <a:effectLst/>
                          <a:latin typeface="Times New Roman" pitchFamily="18" charset="0"/>
                          <a:cs typeface="Times New Roman" pitchFamily="18" charset="0"/>
                        </a:rPr>
                        <a:t>-6.87</a:t>
                      </a:r>
                      <a:endParaRPr lang="en-IE" sz="1200" b="1" dirty="0">
                        <a:effectLst/>
                        <a:latin typeface="Times New Roman" pitchFamily="18" charset="0"/>
                        <a:ea typeface="Times New Roman"/>
                        <a:cs typeface="Times New Roman" pitchFamily="18" charset="0"/>
                      </a:endParaRPr>
                    </a:p>
                  </a:txBody>
                  <a:tcPr marL="24634" marR="24634" marT="0" marB="0"/>
                </a:tc>
                <a:tc>
                  <a:txBody>
                    <a:bodyPr/>
                    <a:lstStyle/>
                    <a:p>
                      <a:pPr algn="ctr">
                        <a:lnSpc>
                          <a:spcPct val="115000"/>
                        </a:lnSpc>
                        <a:spcAft>
                          <a:spcPts val="0"/>
                        </a:spcAft>
                      </a:pPr>
                      <a:r>
                        <a:rPr lang="en-US" sz="1200" b="1" dirty="0">
                          <a:effectLst/>
                          <a:latin typeface="Times New Roman" pitchFamily="18" charset="0"/>
                          <a:cs typeface="Times New Roman" pitchFamily="18" charset="0"/>
                        </a:rPr>
                        <a:t>-8.69</a:t>
                      </a:r>
                      <a:endParaRPr lang="en-IE" sz="1200" b="1" dirty="0">
                        <a:effectLst/>
                        <a:latin typeface="Times New Roman" pitchFamily="18" charset="0"/>
                        <a:ea typeface="Times New Roman"/>
                        <a:cs typeface="Times New Roman" pitchFamily="18" charset="0"/>
                      </a:endParaRPr>
                    </a:p>
                  </a:txBody>
                  <a:tcPr marL="24634" marR="24634" marT="0" marB="0"/>
                </a:tc>
                <a:tc>
                  <a:txBody>
                    <a:bodyPr/>
                    <a:lstStyle/>
                    <a:p>
                      <a:pPr algn="ctr">
                        <a:lnSpc>
                          <a:spcPct val="115000"/>
                        </a:lnSpc>
                        <a:spcAft>
                          <a:spcPts val="0"/>
                        </a:spcAft>
                      </a:pPr>
                      <a:r>
                        <a:rPr lang="en-US" sz="1200" b="1" dirty="0">
                          <a:effectLst/>
                          <a:latin typeface="Times New Roman" pitchFamily="18" charset="0"/>
                          <a:cs typeface="Times New Roman" pitchFamily="18" charset="0"/>
                        </a:rPr>
                        <a:t>-7.49</a:t>
                      </a:r>
                      <a:endParaRPr lang="en-IE" sz="1200" b="1" dirty="0">
                        <a:effectLst/>
                        <a:latin typeface="Times New Roman" pitchFamily="18" charset="0"/>
                        <a:ea typeface="Times New Roman"/>
                        <a:cs typeface="Times New Roman" pitchFamily="18" charset="0"/>
                      </a:endParaRPr>
                    </a:p>
                  </a:txBody>
                  <a:tcPr marL="24634" marR="24634" marT="0" marB="0"/>
                </a:tc>
              </a:tr>
              <a:tr h="381584">
                <a:tc>
                  <a:txBody>
                    <a:bodyPr/>
                    <a:lstStyle/>
                    <a:p>
                      <a:pPr algn="ctr">
                        <a:lnSpc>
                          <a:spcPct val="115000"/>
                        </a:lnSpc>
                        <a:spcAft>
                          <a:spcPts val="0"/>
                        </a:spcAft>
                      </a:pPr>
                      <a:r>
                        <a:rPr lang="en-US" sz="1200" b="1" dirty="0">
                          <a:solidFill>
                            <a:srgbClr val="C00000"/>
                          </a:solidFill>
                          <a:effectLst/>
                          <a:latin typeface="Times New Roman" pitchFamily="18" charset="0"/>
                          <a:cs typeface="Times New Roman" pitchFamily="18" charset="0"/>
                        </a:rPr>
                        <a:t>SSPC8</a:t>
                      </a:r>
                      <a:endParaRPr lang="en-IE" sz="1200" b="1" dirty="0">
                        <a:solidFill>
                          <a:srgbClr val="C00000"/>
                        </a:solidFill>
                        <a:effectLst/>
                        <a:latin typeface="Times New Roman" pitchFamily="18" charset="0"/>
                        <a:ea typeface="Times New Roman"/>
                        <a:cs typeface="Times New Roman" pitchFamily="18" charset="0"/>
                      </a:endParaRPr>
                    </a:p>
                  </a:txBody>
                  <a:tcPr marL="24634" marR="24634" marT="0" marB="0"/>
                </a:tc>
                <a:tc>
                  <a:txBody>
                    <a:bodyPr/>
                    <a:lstStyle/>
                    <a:p>
                      <a:pPr algn="ctr">
                        <a:lnSpc>
                          <a:spcPct val="150000"/>
                        </a:lnSpc>
                        <a:spcAft>
                          <a:spcPts val="0"/>
                        </a:spcAft>
                      </a:pPr>
                      <a:r>
                        <a:rPr lang="en-US" sz="1200" b="1" dirty="0">
                          <a:solidFill>
                            <a:srgbClr val="C00000"/>
                          </a:solidFill>
                          <a:effectLst/>
                          <a:latin typeface="Times New Roman" pitchFamily="18" charset="0"/>
                          <a:cs typeface="Times New Roman" pitchFamily="18" charset="0"/>
                        </a:rPr>
                        <a:t>Cinn -Pro</a:t>
                      </a:r>
                      <a:endParaRPr lang="en-IE" sz="1200" b="1" dirty="0">
                        <a:solidFill>
                          <a:srgbClr val="C00000"/>
                        </a:solidFill>
                        <a:effectLst/>
                        <a:latin typeface="Times New Roman" pitchFamily="18" charset="0"/>
                        <a:ea typeface="Times New Roman"/>
                        <a:cs typeface="Times New Roman" pitchFamily="18" charset="0"/>
                      </a:endParaRPr>
                    </a:p>
                  </a:txBody>
                  <a:tcPr marL="41369" marR="41369" marT="0" marB="0"/>
                </a:tc>
                <a:tc>
                  <a:txBody>
                    <a:bodyPr/>
                    <a:lstStyle/>
                    <a:p>
                      <a:pPr algn="ctr">
                        <a:lnSpc>
                          <a:spcPct val="115000"/>
                        </a:lnSpc>
                        <a:spcAft>
                          <a:spcPts val="0"/>
                        </a:spcAft>
                      </a:pPr>
                      <a:r>
                        <a:rPr lang="en-US" sz="1200" b="1" dirty="0">
                          <a:solidFill>
                            <a:srgbClr val="C00000"/>
                          </a:solidFill>
                          <a:effectLst/>
                          <a:latin typeface="Times New Roman" pitchFamily="18" charset="0"/>
                          <a:cs typeface="Times New Roman" pitchFamily="18" charset="0"/>
                        </a:rPr>
                        <a:t>-6.16</a:t>
                      </a:r>
                      <a:endParaRPr lang="en-IE" sz="1200" b="1" dirty="0">
                        <a:solidFill>
                          <a:srgbClr val="C00000"/>
                        </a:solidFill>
                        <a:effectLst/>
                        <a:latin typeface="Times New Roman" pitchFamily="18" charset="0"/>
                        <a:ea typeface="Times New Roman"/>
                        <a:cs typeface="Times New Roman" pitchFamily="18" charset="0"/>
                      </a:endParaRPr>
                    </a:p>
                  </a:txBody>
                  <a:tcPr marL="24634" marR="24634" marT="0" marB="0"/>
                </a:tc>
                <a:tc>
                  <a:txBody>
                    <a:bodyPr/>
                    <a:lstStyle/>
                    <a:p>
                      <a:pPr algn="ctr">
                        <a:lnSpc>
                          <a:spcPct val="115000"/>
                        </a:lnSpc>
                        <a:spcAft>
                          <a:spcPts val="0"/>
                        </a:spcAft>
                      </a:pPr>
                      <a:r>
                        <a:rPr lang="en-US" sz="1200" b="1" dirty="0">
                          <a:solidFill>
                            <a:srgbClr val="C00000"/>
                          </a:solidFill>
                          <a:effectLst/>
                          <a:latin typeface="Times New Roman" pitchFamily="18" charset="0"/>
                          <a:cs typeface="Times New Roman" pitchFamily="18" charset="0"/>
                        </a:rPr>
                        <a:t>-10.08</a:t>
                      </a:r>
                      <a:endParaRPr lang="en-IE" sz="1200" b="1" dirty="0">
                        <a:solidFill>
                          <a:srgbClr val="C00000"/>
                        </a:solidFill>
                        <a:effectLst/>
                        <a:latin typeface="Times New Roman" pitchFamily="18" charset="0"/>
                        <a:cs typeface="Times New Roman" pitchFamily="18" charset="0"/>
                      </a:endParaRPr>
                    </a:p>
                    <a:p>
                      <a:pPr algn="ctr">
                        <a:lnSpc>
                          <a:spcPct val="115000"/>
                        </a:lnSpc>
                        <a:spcAft>
                          <a:spcPts val="0"/>
                        </a:spcAft>
                      </a:pPr>
                      <a:r>
                        <a:rPr lang="en-US" sz="1200" b="1" dirty="0">
                          <a:solidFill>
                            <a:srgbClr val="C00000"/>
                          </a:solidFill>
                          <a:effectLst/>
                          <a:latin typeface="Times New Roman" pitchFamily="18" charset="0"/>
                          <a:cs typeface="Times New Roman" pitchFamily="18" charset="0"/>
                        </a:rPr>
                        <a:t> </a:t>
                      </a:r>
                      <a:endParaRPr lang="en-IE" sz="1200" b="1" dirty="0">
                        <a:solidFill>
                          <a:srgbClr val="C00000"/>
                        </a:solidFill>
                        <a:effectLst/>
                        <a:latin typeface="Times New Roman" pitchFamily="18" charset="0"/>
                        <a:ea typeface="Times New Roman"/>
                        <a:cs typeface="Times New Roman" pitchFamily="18" charset="0"/>
                      </a:endParaRPr>
                    </a:p>
                  </a:txBody>
                  <a:tcPr marL="24634" marR="24634" marT="0" marB="0"/>
                </a:tc>
                <a:tc>
                  <a:txBody>
                    <a:bodyPr/>
                    <a:lstStyle/>
                    <a:p>
                      <a:pPr algn="ctr">
                        <a:lnSpc>
                          <a:spcPct val="115000"/>
                        </a:lnSpc>
                        <a:spcAft>
                          <a:spcPts val="0"/>
                        </a:spcAft>
                      </a:pPr>
                      <a:r>
                        <a:rPr lang="en-US" sz="1200" b="1" dirty="0">
                          <a:solidFill>
                            <a:srgbClr val="C00000"/>
                          </a:solidFill>
                          <a:effectLst/>
                          <a:latin typeface="Times New Roman" pitchFamily="18" charset="0"/>
                          <a:cs typeface="Times New Roman" pitchFamily="18" charset="0"/>
                        </a:rPr>
                        <a:t>-8.64</a:t>
                      </a:r>
                      <a:endParaRPr lang="en-IE" sz="1200" b="1" dirty="0">
                        <a:solidFill>
                          <a:srgbClr val="C00000"/>
                        </a:solidFill>
                        <a:effectLst/>
                        <a:latin typeface="Times New Roman" pitchFamily="18" charset="0"/>
                        <a:ea typeface="Times New Roman"/>
                        <a:cs typeface="Times New Roman" pitchFamily="18" charset="0"/>
                      </a:endParaRPr>
                    </a:p>
                  </a:txBody>
                  <a:tcPr marL="24634" marR="24634" marT="0" marB="0"/>
                </a:tc>
                <a:tc>
                  <a:txBody>
                    <a:bodyPr/>
                    <a:lstStyle/>
                    <a:p>
                      <a:pPr algn="ctr">
                        <a:lnSpc>
                          <a:spcPct val="115000"/>
                        </a:lnSpc>
                        <a:spcAft>
                          <a:spcPts val="0"/>
                        </a:spcAft>
                      </a:pPr>
                      <a:r>
                        <a:rPr lang="en-US" sz="1200" b="1" dirty="0">
                          <a:solidFill>
                            <a:srgbClr val="C00000"/>
                          </a:solidFill>
                          <a:effectLst/>
                          <a:latin typeface="Times New Roman" pitchFamily="18" charset="0"/>
                          <a:cs typeface="Times New Roman" pitchFamily="18" charset="0"/>
                        </a:rPr>
                        <a:t>-4.06</a:t>
                      </a:r>
                      <a:endParaRPr lang="en-IE" sz="1200" b="1" dirty="0">
                        <a:solidFill>
                          <a:srgbClr val="C00000"/>
                        </a:solidFill>
                        <a:effectLst/>
                        <a:latin typeface="Times New Roman" pitchFamily="18" charset="0"/>
                        <a:ea typeface="Times New Roman"/>
                        <a:cs typeface="Times New Roman" pitchFamily="18" charset="0"/>
                      </a:endParaRPr>
                    </a:p>
                  </a:txBody>
                  <a:tcPr marL="24634" marR="24634" marT="0" marB="0"/>
                </a:tc>
              </a:tr>
              <a:tr h="544514">
                <a:tc>
                  <a:txBody>
                    <a:bodyPr/>
                    <a:lstStyle/>
                    <a:p>
                      <a:pPr algn="ctr">
                        <a:lnSpc>
                          <a:spcPct val="115000"/>
                        </a:lnSpc>
                        <a:spcAft>
                          <a:spcPts val="0"/>
                        </a:spcAft>
                      </a:pPr>
                      <a:r>
                        <a:rPr lang="en-US" sz="1200" b="1" dirty="0">
                          <a:effectLst/>
                          <a:latin typeface="Times New Roman" pitchFamily="18" charset="0"/>
                          <a:cs typeface="Times New Roman" pitchFamily="18" charset="0"/>
                        </a:rPr>
                        <a:t>SSPC9</a:t>
                      </a:r>
                      <a:endParaRPr lang="en-IE" sz="1200" b="1" dirty="0">
                        <a:effectLst/>
                        <a:latin typeface="Times New Roman" pitchFamily="18" charset="0"/>
                        <a:ea typeface="Times New Roman"/>
                        <a:cs typeface="Times New Roman" pitchFamily="18" charset="0"/>
                      </a:endParaRPr>
                    </a:p>
                  </a:txBody>
                  <a:tcPr marL="24634" marR="24634" marT="0" marB="0"/>
                </a:tc>
                <a:tc>
                  <a:txBody>
                    <a:bodyPr/>
                    <a:lstStyle/>
                    <a:p>
                      <a:pPr algn="ctr">
                        <a:lnSpc>
                          <a:spcPct val="150000"/>
                        </a:lnSpc>
                        <a:spcAft>
                          <a:spcPts val="0"/>
                        </a:spcAft>
                      </a:pPr>
                      <a:r>
                        <a:rPr lang="en-US" sz="1200" b="1" dirty="0">
                          <a:effectLst/>
                          <a:latin typeface="Times New Roman" pitchFamily="18" charset="0"/>
                          <a:cs typeface="Times New Roman" pitchFamily="18" charset="0"/>
                        </a:rPr>
                        <a:t>Cinn -Asp</a:t>
                      </a:r>
                      <a:endParaRPr lang="en-IE" sz="1200" b="1" dirty="0">
                        <a:effectLst/>
                        <a:latin typeface="Times New Roman" pitchFamily="18" charset="0"/>
                        <a:ea typeface="Times New Roman"/>
                        <a:cs typeface="Times New Roman" pitchFamily="18" charset="0"/>
                      </a:endParaRPr>
                    </a:p>
                  </a:txBody>
                  <a:tcPr marL="41369" marR="41369" marT="0" marB="0"/>
                </a:tc>
                <a:tc>
                  <a:txBody>
                    <a:bodyPr/>
                    <a:lstStyle/>
                    <a:p>
                      <a:pPr algn="ctr">
                        <a:lnSpc>
                          <a:spcPct val="115000"/>
                        </a:lnSpc>
                        <a:spcAft>
                          <a:spcPts val="0"/>
                        </a:spcAft>
                      </a:pPr>
                      <a:r>
                        <a:rPr lang="en-US" sz="1200" b="1" dirty="0">
                          <a:effectLst/>
                          <a:latin typeface="Times New Roman" pitchFamily="18" charset="0"/>
                          <a:cs typeface="Times New Roman" pitchFamily="18" charset="0"/>
                        </a:rPr>
                        <a:t>-11.62</a:t>
                      </a:r>
                      <a:endParaRPr lang="en-IE" sz="1200" b="1" dirty="0">
                        <a:effectLst/>
                        <a:latin typeface="Times New Roman" pitchFamily="18" charset="0"/>
                        <a:cs typeface="Times New Roman" pitchFamily="18" charset="0"/>
                      </a:endParaRPr>
                    </a:p>
                    <a:p>
                      <a:pPr algn="ctr">
                        <a:lnSpc>
                          <a:spcPct val="115000"/>
                        </a:lnSpc>
                        <a:spcAft>
                          <a:spcPts val="0"/>
                        </a:spcAft>
                      </a:pPr>
                      <a:r>
                        <a:rPr lang="en-US" sz="1200" b="1" dirty="0">
                          <a:effectLst/>
                          <a:latin typeface="Times New Roman" pitchFamily="18" charset="0"/>
                          <a:cs typeface="Times New Roman" pitchFamily="18" charset="0"/>
                        </a:rPr>
                        <a:t> </a:t>
                      </a:r>
                      <a:endParaRPr lang="en-IE" sz="1200" b="1" dirty="0">
                        <a:effectLst/>
                        <a:latin typeface="Times New Roman" pitchFamily="18" charset="0"/>
                        <a:ea typeface="Times New Roman"/>
                        <a:cs typeface="Times New Roman" pitchFamily="18" charset="0"/>
                      </a:endParaRPr>
                    </a:p>
                  </a:txBody>
                  <a:tcPr marL="24634" marR="24634" marT="0" marB="0"/>
                </a:tc>
                <a:tc>
                  <a:txBody>
                    <a:bodyPr/>
                    <a:lstStyle/>
                    <a:p>
                      <a:pPr algn="ctr">
                        <a:lnSpc>
                          <a:spcPct val="115000"/>
                        </a:lnSpc>
                        <a:spcAft>
                          <a:spcPts val="0"/>
                        </a:spcAft>
                      </a:pPr>
                      <a:r>
                        <a:rPr lang="en-US" sz="1200" b="1" dirty="0">
                          <a:effectLst/>
                          <a:latin typeface="Times New Roman" pitchFamily="18" charset="0"/>
                          <a:cs typeface="Times New Roman" pitchFamily="18" charset="0"/>
                        </a:rPr>
                        <a:t>-6.56</a:t>
                      </a:r>
                      <a:endParaRPr lang="en-IE" sz="1200" b="1" dirty="0">
                        <a:effectLst/>
                        <a:latin typeface="Times New Roman" pitchFamily="18" charset="0"/>
                        <a:ea typeface="Times New Roman"/>
                        <a:cs typeface="Times New Roman" pitchFamily="18" charset="0"/>
                      </a:endParaRPr>
                    </a:p>
                  </a:txBody>
                  <a:tcPr marL="24634" marR="24634" marT="0" marB="0"/>
                </a:tc>
                <a:tc>
                  <a:txBody>
                    <a:bodyPr/>
                    <a:lstStyle/>
                    <a:p>
                      <a:pPr algn="ctr">
                        <a:lnSpc>
                          <a:spcPct val="115000"/>
                        </a:lnSpc>
                        <a:spcAft>
                          <a:spcPts val="0"/>
                        </a:spcAft>
                      </a:pPr>
                      <a:r>
                        <a:rPr lang="en-US" sz="1200" b="1" dirty="0">
                          <a:effectLst/>
                          <a:latin typeface="Times New Roman" pitchFamily="18" charset="0"/>
                          <a:cs typeface="Times New Roman" pitchFamily="18" charset="0"/>
                        </a:rPr>
                        <a:t>-3.88</a:t>
                      </a:r>
                      <a:endParaRPr lang="en-IE" sz="1200" b="1" dirty="0">
                        <a:effectLst/>
                        <a:latin typeface="Times New Roman" pitchFamily="18" charset="0"/>
                        <a:ea typeface="Times New Roman"/>
                        <a:cs typeface="Times New Roman" pitchFamily="18" charset="0"/>
                      </a:endParaRPr>
                    </a:p>
                  </a:txBody>
                  <a:tcPr marL="24634" marR="24634" marT="0" marB="0"/>
                </a:tc>
                <a:tc>
                  <a:txBody>
                    <a:bodyPr/>
                    <a:lstStyle/>
                    <a:p>
                      <a:pPr algn="ctr">
                        <a:lnSpc>
                          <a:spcPct val="115000"/>
                        </a:lnSpc>
                        <a:spcAft>
                          <a:spcPts val="0"/>
                        </a:spcAft>
                      </a:pPr>
                      <a:r>
                        <a:rPr lang="en-US" sz="1200" b="1" dirty="0">
                          <a:effectLst/>
                          <a:latin typeface="Times New Roman" pitchFamily="18" charset="0"/>
                          <a:cs typeface="Times New Roman" pitchFamily="18" charset="0"/>
                        </a:rPr>
                        <a:t>-6.86</a:t>
                      </a:r>
                      <a:endParaRPr lang="en-IE" sz="1200" b="1" dirty="0">
                        <a:effectLst/>
                        <a:latin typeface="Times New Roman" pitchFamily="18" charset="0"/>
                        <a:ea typeface="Times New Roman"/>
                        <a:cs typeface="Times New Roman" pitchFamily="18" charset="0"/>
                      </a:endParaRPr>
                    </a:p>
                  </a:txBody>
                  <a:tcPr marL="24634" marR="24634" marT="0" marB="0"/>
                </a:tc>
              </a:tr>
            </a:tbl>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DC6C23-9B94-43C0-9121-796DF5E2899D}" type="datetime5">
              <a:rPr lang="en-US" b="1" smtClean="0">
                <a:solidFill>
                  <a:schemeClr val="tx1"/>
                </a:solidFill>
                <a:latin typeface="Times New Roman" pitchFamily="18" charset="0"/>
                <a:cs typeface="Times New Roman" pitchFamily="18" charset="0"/>
              </a:rPr>
              <a:pPr/>
              <a:t>27-Sep-14</a:t>
            </a:fld>
            <a:endParaRPr lang="en-US" b="1" dirty="0">
              <a:solidFill>
                <a:schemeClr val="tx1"/>
              </a:solidFill>
              <a:latin typeface="Times New Roman" pitchFamily="18" charset="0"/>
              <a:cs typeface="Times New Roman" pitchFamily="18" charset="0"/>
            </a:endParaRPr>
          </a:p>
        </p:txBody>
      </p:sp>
      <p:sp>
        <p:nvSpPr>
          <p:cNvPr id="3" name="Footer Placeholder 2"/>
          <p:cNvSpPr>
            <a:spLocks noGrp="1"/>
          </p:cNvSpPr>
          <p:nvPr>
            <p:ph type="ftr" sz="quarter" idx="11"/>
          </p:nvPr>
        </p:nvSpPr>
        <p:spPr/>
        <p:txBody>
          <a:bodyPr/>
          <a:lstStyle/>
          <a:p>
            <a:r>
              <a:rPr lang="en-US" b="1" dirty="0" smtClean="0">
                <a:solidFill>
                  <a:schemeClr val="tx1"/>
                </a:solidFill>
                <a:latin typeface="Times New Roman" pitchFamily="18" charset="0"/>
                <a:cs typeface="Times New Roman" pitchFamily="18" charset="0"/>
              </a:rPr>
              <a:t>BIT,Mesra,Ranchi-835215,India</a:t>
            </a:r>
            <a:endParaRPr lang="en-US" b="1" dirty="0">
              <a:solidFill>
                <a:schemeClr val="tx1"/>
              </a:solidFill>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A1EE8278-EDC6-44AA-B24A-14ED3605C2A1}" type="slidenum">
              <a:rPr lang="en-US" b="1" smtClean="0">
                <a:solidFill>
                  <a:schemeClr val="tx1"/>
                </a:solidFill>
                <a:latin typeface="Times New Roman" pitchFamily="18" charset="0"/>
                <a:cs typeface="Times New Roman" pitchFamily="18" charset="0"/>
              </a:rPr>
              <a:pPr/>
              <a:t>18</a:t>
            </a:fld>
            <a:endParaRPr lang="en-US" b="1" dirty="0">
              <a:solidFill>
                <a:schemeClr val="tx1"/>
              </a:solidFill>
              <a:latin typeface="Times New Roman" pitchFamily="18" charset="0"/>
              <a:cs typeface="Times New Roman" pitchFamily="18" charset="0"/>
            </a:endParaRPr>
          </a:p>
        </p:txBody>
      </p:sp>
      <p:sp>
        <p:nvSpPr>
          <p:cNvPr id="5" name="TextBox 4"/>
          <p:cNvSpPr txBox="1"/>
          <p:nvPr/>
        </p:nvSpPr>
        <p:spPr>
          <a:xfrm>
            <a:off x="152400" y="152400"/>
            <a:ext cx="8686800" cy="6061710"/>
          </a:xfrm>
          <a:prstGeom prst="rect">
            <a:avLst/>
          </a:prstGeom>
          <a:ln>
            <a:solidFill>
              <a:srgbClr val="0070C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p:txBody>
      </p:sp>
      <p:graphicFrame>
        <p:nvGraphicFramePr>
          <p:cNvPr id="6" name="Table 5"/>
          <p:cNvGraphicFramePr>
            <a:graphicFrameLocks noGrp="1"/>
          </p:cNvGraphicFramePr>
          <p:nvPr/>
        </p:nvGraphicFramePr>
        <p:xfrm>
          <a:off x="228602" y="485959"/>
          <a:ext cx="8610600" cy="5639391"/>
        </p:xfrm>
        <a:graphic>
          <a:graphicData uri="http://schemas.openxmlformats.org/drawingml/2006/table">
            <a:tbl>
              <a:tblPr firstRow="1" bandRow="1">
                <a:tableStyleId>{5C22544A-7EE6-4342-B048-85BDC9FD1C3A}</a:tableStyleId>
              </a:tblPr>
              <a:tblGrid>
                <a:gridCol w="1408524"/>
                <a:gridCol w="1408524"/>
                <a:gridCol w="1602550"/>
                <a:gridCol w="1214498"/>
                <a:gridCol w="1408524"/>
                <a:gridCol w="1567980"/>
              </a:tblGrid>
              <a:tr h="694838">
                <a:tc>
                  <a:txBody>
                    <a:bodyPr/>
                    <a:lstStyle/>
                    <a:p>
                      <a:pPr algn="ctr">
                        <a:lnSpc>
                          <a:spcPct val="115000"/>
                        </a:lnSpc>
                        <a:spcAft>
                          <a:spcPts val="0"/>
                        </a:spcAft>
                      </a:pPr>
                      <a:r>
                        <a:rPr lang="en-US" sz="1400" dirty="0">
                          <a:effectLst/>
                          <a:latin typeface="Times New Roman" pitchFamily="18" charset="0"/>
                          <a:cs typeface="Times New Roman" pitchFamily="18" charset="0"/>
                        </a:rPr>
                        <a:t>LIGAND </a:t>
                      </a:r>
                      <a:r>
                        <a:rPr lang="en-US" sz="1400" dirty="0" smtClean="0">
                          <a:effectLst/>
                          <a:latin typeface="Times New Roman" pitchFamily="18" charset="0"/>
                          <a:cs typeface="Times New Roman" pitchFamily="18" charset="0"/>
                        </a:rPr>
                        <a:t>CODES</a:t>
                      </a:r>
                      <a:endParaRPr lang="en-IE" sz="1400" dirty="0">
                        <a:effectLst/>
                        <a:latin typeface="Times New Roman" pitchFamily="18" charset="0"/>
                        <a:cs typeface="Times New Roman" pitchFamily="18" charset="0"/>
                      </a:endParaRPr>
                    </a:p>
                    <a:p>
                      <a:pPr algn="ctr">
                        <a:lnSpc>
                          <a:spcPct val="115000"/>
                        </a:lnSpc>
                        <a:spcAft>
                          <a:spcPts val="0"/>
                        </a:spcAft>
                      </a:pPr>
                      <a:r>
                        <a:rPr lang="en-US" sz="1400" dirty="0">
                          <a:effectLst/>
                          <a:latin typeface="Times New Roman" pitchFamily="18" charset="0"/>
                          <a:cs typeface="Times New Roman" pitchFamily="18" charset="0"/>
                        </a:rPr>
                        <a:t> </a:t>
                      </a:r>
                      <a:endParaRPr lang="en-IE" sz="1400" b="1" dirty="0">
                        <a:solidFill>
                          <a:schemeClr val="tx1"/>
                        </a:solidFill>
                        <a:effectLst/>
                        <a:latin typeface="Times New Roman" pitchFamily="18" charset="0"/>
                        <a:ea typeface="Times New Roman"/>
                        <a:cs typeface="Times New Roman" pitchFamily="18" charset="0"/>
                      </a:endParaRPr>
                    </a:p>
                  </a:txBody>
                  <a:tcPr marL="24634" marR="24634" marT="0" marB="0"/>
                </a:tc>
                <a:tc>
                  <a:txBody>
                    <a:bodyPr/>
                    <a:lstStyle/>
                    <a:p>
                      <a:pPr algn="ctr">
                        <a:lnSpc>
                          <a:spcPct val="150000"/>
                        </a:lnSpc>
                        <a:spcAft>
                          <a:spcPts val="0"/>
                        </a:spcAft>
                      </a:pPr>
                      <a:r>
                        <a:rPr lang="en-IE" sz="1400" dirty="0" smtClean="0">
                          <a:effectLst/>
                          <a:latin typeface="Times New Roman" pitchFamily="18" charset="0"/>
                          <a:cs typeface="Times New Roman" pitchFamily="18" charset="0"/>
                        </a:rPr>
                        <a:t>Ligand </a:t>
                      </a:r>
                      <a:r>
                        <a:rPr lang="en-IE" sz="1400" baseline="0" dirty="0" smtClean="0">
                          <a:effectLst/>
                          <a:latin typeface="Times New Roman" pitchFamily="18" charset="0"/>
                          <a:cs typeface="Times New Roman" pitchFamily="18" charset="0"/>
                        </a:rPr>
                        <a:t> Name</a:t>
                      </a:r>
                      <a:endParaRPr lang="en-IE" sz="1400" b="1" dirty="0">
                        <a:solidFill>
                          <a:schemeClr val="tx1"/>
                        </a:solidFill>
                        <a:effectLst/>
                        <a:latin typeface="Times New Roman" pitchFamily="18" charset="0"/>
                        <a:ea typeface="Times New Roman"/>
                        <a:cs typeface="Times New Roman" pitchFamily="18" charset="0"/>
                      </a:endParaRPr>
                    </a:p>
                  </a:txBody>
                  <a:tcPr marL="41369" marR="41369" marT="0" marB="0"/>
                </a:tc>
                <a:tc>
                  <a:txBody>
                    <a:bodyPr/>
                    <a:lstStyle/>
                    <a:p>
                      <a:pPr algn="ctr">
                        <a:lnSpc>
                          <a:spcPct val="115000"/>
                        </a:lnSpc>
                        <a:spcAft>
                          <a:spcPts val="0"/>
                        </a:spcAft>
                      </a:pPr>
                      <a:r>
                        <a:rPr lang="en-US" sz="1400" dirty="0">
                          <a:effectLst/>
                          <a:latin typeface="Times New Roman" pitchFamily="18" charset="0"/>
                          <a:cs typeface="Times New Roman" pitchFamily="18" charset="0"/>
                        </a:rPr>
                        <a:t>DOCKING SCORE</a:t>
                      </a:r>
                      <a:endParaRPr lang="en-IE" sz="1400" dirty="0">
                        <a:effectLst/>
                        <a:latin typeface="Times New Roman" pitchFamily="18" charset="0"/>
                        <a:cs typeface="Times New Roman" pitchFamily="18" charset="0"/>
                      </a:endParaRPr>
                    </a:p>
                    <a:p>
                      <a:pPr algn="ctr">
                        <a:lnSpc>
                          <a:spcPct val="115000"/>
                        </a:lnSpc>
                        <a:spcAft>
                          <a:spcPts val="0"/>
                        </a:spcAft>
                      </a:pPr>
                      <a:r>
                        <a:rPr lang="en-US" sz="1400" dirty="0">
                          <a:effectLst/>
                          <a:latin typeface="Times New Roman" pitchFamily="18" charset="0"/>
                          <a:cs typeface="Times New Roman" pitchFamily="18" charset="0"/>
                        </a:rPr>
                        <a:t>(In AMPK)</a:t>
                      </a:r>
                      <a:endParaRPr lang="en-IE" sz="1400" dirty="0">
                        <a:effectLst/>
                        <a:latin typeface="Times New Roman" pitchFamily="18" charset="0"/>
                        <a:cs typeface="Times New Roman" pitchFamily="18" charset="0"/>
                      </a:endParaRPr>
                    </a:p>
                    <a:p>
                      <a:pPr algn="ctr">
                        <a:lnSpc>
                          <a:spcPct val="115000"/>
                        </a:lnSpc>
                        <a:spcAft>
                          <a:spcPts val="0"/>
                        </a:spcAft>
                      </a:pPr>
                      <a:r>
                        <a:rPr lang="en-US" sz="1400" dirty="0">
                          <a:effectLst/>
                          <a:latin typeface="Times New Roman" pitchFamily="18" charset="0"/>
                          <a:cs typeface="Times New Roman" pitchFamily="18" charset="0"/>
                        </a:rPr>
                        <a:t> </a:t>
                      </a:r>
                      <a:endParaRPr lang="en-IE" sz="1400" b="1" dirty="0">
                        <a:solidFill>
                          <a:schemeClr val="tx1"/>
                        </a:solidFill>
                        <a:effectLst/>
                        <a:latin typeface="Times New Roman" pitchFamily="18" charset="0"/>
                        <a:ea typeface="Times New Roman"/>
                        <a:cs typeface="Times New Roman" pitchFamily="18" charset="0"/>
                      </a:endParaRPr>
                    </a:p>
                  </a:txBody>
                  <a:tcPr marL="24634" marR="24634" marT="0" marB="0"/>
                </a:tc>
                <a:tc>
                  <a:txBody>
                    <a:bodyPr/>
                    <a:lstStyle/>
                    <a:p>
                      <a:pPr algn="ctr">
                        <a:lnSpc>
                          <a:spcPct val="115000"/>
                        </a:lnSpc>
                        <a:spcAft>
                          <a:spcPts val="0"/>
                        </a:spcAft>
                      </a:pPr>
                      <a:r>
                        <a:rPr lang="en-US" sz="1400" dirty="0">
                          <a:effectLst/>
                          <a:latin typeface="Times New Roman" pitchFamily="18" charset="0"/>
                          <a:cs typeface="Times New Roman" pitchFamily="18" charset="0"/>
                        </a:rPr>
                        <a:t>PPAR</a:t>
                      </a:r>
                      <a:r>
                        <a:rPr lang="en-US" sz="1400" kern="1200" dirty="0">
                          <a:effectLst/>
                          <a:latin typeface="Times New Roman" pitchFamily="18" charset="0"/>
                          <a:cs typeface="Times New Roman" pitchFamily="18" charset="0"/>
                        </a:rPr>
                        <a:t> </a:t>
                      </a:r>
                      <a:r>
                        <a:rPr lang="el-GR" sz="1400" dirty="0">
                          <a:effectLst/>
                          <a:latin typeface="Times New Roman" pitchFamily="18" charset="0"/>
                          <a:cs typeface="Times New Roman" pitchFamily="18" charset="0"/>
                        </a:rPr>
                        <a:t>γ</a:t>
                      </a:r>
                      <a:endParaRPr lang="en-IE" sz="1400" dirty="0">
                        <a:effectLst/>
                        <a:latin typeface="Times New Roman" pitchFamily="18" charset="0"/>
                        <a:cs typeface="Times New Roman" pitchFamily="18" charset="0"/>
                      </a:endParaRPr>
                    </a:p>
                    <a:p>
                      <a:pPr algn="ctr">
                        <a:lnSpc>
                          <a:spcPct val="115000"/>
                        </a:lnSpc>
                        <a:spcAft>
                          <a:spcPts val="0"/>
                        </a:spcAft>
                      </a:pPr>
                      <a:r>
                        <a:rPr lang="en-US" sz="1400" dirty="0">
                          <a:effectLst/>
                          <a:latin typeface="Times New Roman" pitchFamily="18" charset="0"/>
                          <a:cs typeface="Times New Roman" pitchFamily="18" charset="0"/>
                        </a:rPr>
                        <a:t> </a:t>
                      </a:r>
                      <a:endParaRPr lang="en-IE" sz="1400" b="1" dirty="0">
                        <a:solidFill>
                          <a:schemeClr val="tx1"/>
                        </a:solidFill>
                        <a:effectLst/>
                        <a:latin typeface="Times New Roman" pitchFamily="18" charset="0"/>
                        <a:ea typeface="Times New Roman"/>
                        <a:cs typeface="Times New Roman" pitchFamily="18" charset="0"/>
                      </a:endParaRPr>
                    </a:p>
                  </a:txBody>
                  <a:tcPr marL="24634" marR="24634" marT="0" marB="0"/>
                </a:tc>
                <a:tc>
                  <a:txBody>
                    <a:bodyPr/>
                    <a:lstStyle/>
                    <a:p>
                      <a:pPr algn="ctr">
                        <a:lnSpc>
                          <a:spcPct val="115000"/>
                        </a:lnSpc>
                        <a:spcAft>
                          <a:spcPts val="0"/>
                        </a:spcAft>
                      </a:pPr>
                      <a:r>
                        <a:rPr lang="en-US" sz="1400" dirty="0">
                          <a:effectLst/>
                          <a:latin typeface="Times New Roman" pitchFamily="18" charset="0"/>
                          <a:cs typeface="Times New Roman" pitchFamily="18" charset="0"/>
                        </a:rPr>
                        <a:t>PPAR</a:t>
                      </a:r>
                      <a:r>
                        <a:rPr lang="en-US" sz="1400" kern="1200" dirty="0">
                          <a:effectLst/>
                          <a:latin typeface="Times New Roman" pitchFamily="18" charset="0"/>
                          <a:cs typeface="Times New Roman" pitchFamily="18" charset="0"/>
                        </a:rPr>
                        <a:t> </a:t>
                      </a:r>
                      <a:r>
                        <a:rPr lang="el-GR" sz="1400" dirty="0">
                          <a:effectLst/>
                          <a:latin typeface="Times New Roman" pitchFamily="18" charset="0"/>
                          <a:cs typeface="Times New Roman" pitchFamily="18" charset="0"/>
                        </a:rPr>
                        <a:t>α</a:t>
                      </a:r>
                      <a:endParaRPr lang="en-IE" sz="1400" b="1" dirty="0">
                        <a:solidFill>
                          <a:schemeClr val="tx1"/>
                        </a:solidFill>
                        <a:effectLst/>
                        <a:latin typeface="Times New Roman" pitchFamily="18" charset="0"/>
                        <a:ea typeface="Times New Roman"/>
                        <a:cs typeface="Times New Roman" pitchFamily="18" charset="0"/>
                      </a:endParaRPr>
                    </a:p>
                  </a:txBody>
                  <a:tcPr marL="24634" marR="24634" marT="0" marB="0"/>
                </a:tc>
                <a:tc>
                  <a:txBody>
                    <a:bodyPr/>
                    <a:lstStyle/>
                    <a:p>
                      <a:pPr algn="ctr">
                        <a:lnSpc>
                          <a:spcPct val="115000"/>
                        </a:lnSpc>
                        <a:spcAft>
                          <a:spcPts val="0"/>
                        </a:spcAft>
                      </a:pPr>
                      <a:r>
                        <a:rPr lang="en-US" sz="1400" dirty="0">
                          <a:effectLst/>
                          <a:latin typeface="Times New Roman" pitchFamily="18" charset="0"/>
                          <a:cs typeface="Times New Roman" pitchFamily="18" charset="0"/>
                        </a:rPr>
                        <a:t>PPAR</a:t>
                      </a:r>
                      <a:r>
                        <a:rPr lang="en-US" sz="1400" kern="1200" dirty="0">
                          <a:effectLst/>
                          <a:latin typeface="Times New Roman" pitchFamily="18" charset="0"/>
                          <a:cs typeface="Times New Roman" pitchFamily="18" charset="0"/>
                        </a:rPr>
                        <a:t> </a:t>
                      </a:r>
                      <a:r>
                        <a:rPr lang="el-GR" sz="1400" dirty="0">
                          <a:effectLst/>
                          <a:latin typeface="Times New Roman" pitchFamily="18" charset="0"/>
                          <a:cs typeface="Times New Roman" pitchFamily="18" charset="0"/>
                        </a:rPr>
                        <a:t>δ</a:t>
                      </a:r>
                      <a:endParaRPr lang="en-IE" sz="1400" b="1" dirty="0">
                        <a:solidFill>
                          <a:schemeClr val="tx1"/>
                        </a:solidFill>
                        <a:effectLst/>
                        <a:latin typeface="Times New Roman" pitchFamily="18" charset="0"/>
                        <a:ea typeface="Times New Roman"/>
                        <a:cs typeface="Times New Roman" pitchFamily="18" charset="0"/>
                      </a:endParaRPr>
                    </a:p>
                  </a:txBody>
                  <a:tcPr marL="24634" marR="24634" marT="0" marB="0"/>
                </a:tc>
              </a:tr>
              <a:tr h="378149">
                <a:tc>
                  <a:txBody>
                    <a:bodyPr/>
                    <a:lstStyle/>
                    <a:p>
                      <a:pPr algn="ctr">
                        <a:lnSpc>
                          <a:spcPct val="115000"/>
                        </a:lnSpc>
                        <a:spcAft>
                          <a:spcPts val="0"/>
                        </a:spcAft>
                      </a:pPr>
                      <a:r>
                        <a:rPr lang="en-US" sz="1200" b="1" dirty="0">
                          <a:effectLst/>
                          <a:latin typeface="Times New Roman" pitchFamily="18" charset="0"/>
                          <a:cs typeface="Times New Roman" pitchFamily="18" charset="0"/>
                        </a:rPr>
                        <a:t>SSPC10</a:t>
                      </a:r>
                      <a:endParaRPr lang="en-IE" sz="1200" b="1" dirty="0">
                        <a:effectLst/>
                        <a:latin typeface="Times New Roman" pitchFamily="18" charset="0"/>
                        <a:ea typeface="Times New Roman"/>
                        <a:cs typeface="Times New Roman" pitchFamily="18" charset="0"/>
                      </a:endParaRPr>
                    </a:p>
                  </a:txBody>
                  <a:tcPr marL="24634" marR="24634" marT="0" marB="0"/>
                </a:tc>
                <a:tc>
                  <a:txBody>
                    <a:bodyPr/>
                    <a:lstStyle/>
                    <a:p>
                      <a:pPr algn="ctr">
                        <a:lnSpc>
                          <a:spcPct val="150000"/>
                        </a:lnSpc>
                        <a:spcAft>
                          <a:spcPts val="0"/>
                        </a:spcAft>
                      </a:pPr>
                      <a:r>
                        <a:rPr lang="en-US" sz="1200" b="1" dirty="0">
                          <a:effectLst/>
                          <a:latin typeface="Times New Roman" pitchFamily="18" charset="0"/>
                          <a:cs typeface="Times New Roman" pitchFamily="18" charset="0"/>
                        </a:rPr>
                        <a:t>Cinn -Glu</a:t>
                      </a:r>
                      <a:endParaRPr lang="en-IE" sz="1200" b="1" dirty="0">
                        <a:effectLst/>
                        <a:latin typeface="Times New Roman" pitchFamily="18" charset="0"/>
                        <a:ea typeface="Times New Roman"/>
                        <a:cs typeface="Times New Roman" pitchFamily="18" charset="0"/>
                      </a:endParaRPr>
                    </a:p>
                  </a:txBody>
                  <a:tcPr marL="41369" marR="41369" marT="0" marB="0"/>
                </a:tc>
                <a:tc>
                  <a:txBody>
                    <a:bodyPr/>
                    <a:lstStyle/>
                    <a:p>
                      <a:pPr algn="ctr">
                        <a:lnSpc>
                          <a:spcPct val="115000"/>
                        </a:lnSpc>
                        <a:spcAft>
                          <a:spcPts val="0"/>
                        </a:spcAft>
                      </a:pPr>
                      <a:r>
                        <a:rPr lang="en-US" sz="1200" b="1" dirty="0">
                          <a:effectLst/>
                          <a:latin typeface="Times New Roman" pitchFamily="18" charset="0"/>
                          <a:cs typeface="Times New Roman" pitchFamily="18" charset="0"/>
                        </a:rPr>
                        <a:t>-11.63 </a:t>
                      </a:r>
                      <a:endParaRPr lang="en-IE" sz="1200" b="1" dirty="0">
                        <a:effectLst/>
                        <a:latin typeface="Times New Roman" pitchFamily="18" charset="0"/>
                        <a:cs typeface="Times New Roman" pitchFamily="18" charset="0"/>
                      </a:endParaRPr>
                    </a:p>
                    <a:p>
                      <a:pPr algn="ctr">
                        <a:lnSpc>
                          <a:spcPct val="115000"/>
                        </a:lnSpc>
                        <a:spcAft>
                          <a:spcPts val="0"/>
                        </a:spcAft>
                      </a:pPr>
                      <a:r>
                        <a:rPr lang="en-US" sz="1200" b="1" dirty="0">
                          <a:effectLst/>
                          <a:latin typeface="Times New Roman" pitchFamily="18" charset="0"/>
                          <a:cs typeface="Times New Roman" pitchFamily="18" charset="0"/>
                        </a:rPr>
                        <a:t> </a:t>
                      </a:r>
                      <a:endParaRPr lang="en-IE" sz="1200" b="1" dirty="0">
                        <a:effectLst/>
                        <a:latin typeface="Times New Roman" pitchFamily="18" charset="0"/>
                        <a:ea typeface="Times New Roman"/>
                        <a:cs typeface="Times New Roman" pitchFamily="18" charset="0"/>
                      </a:endParaRPr>
                    </a:p>
                  </a:txBody>
                  <a:tcPr marL="24634" marR="24634" marT="0" marB="0"/>
                </a:tc>
                <a:tc>
                  <a:txBody>
                    <a:bodyPr/>
                    <a:lstStyle/>
                    <a:p>
                      <a:pPr algn="ctr">
                        <a:lnSpc>
                          <a:spcPct val="115000"/>
                        </a:lnSpc>
                        <a:spcAft>
                          <a:spcPts val="0"/>
                        </a:spcAft>
                      </a:pPr>
                      <a:r>
                        <a:rPr lang="en-US" sz="1200" b="1" dirty="0">
                          <a:effectLst/>
                          <a:latin typeface="Times New Roman" pitchFamily="18" charset="0"/>
                          <a:cs typeface="Times New Roman" pitchFamily="18" charset="0"/>
                        </a:rPr>
                        <a:t>-6.60</a:t>
                      </a:r>
                      <a:endParaRPr lang="en-IE" sz="1200" b="1" dirty="0">
                        <a:effectLst/>
                        <a:latin typeface="Times New Roman" pitchFamily="18" charset="0"/>
                        <a:ea typeface="Times New Roman"/>
                        <a:cs typeface="Times New Roman" pitchFamily="18" charset="0"/>
                      </a:endParaRPr>
                    </a:p>
                  </a:txBody>
                  <a:tcPr marL="24634" marR="24634" marT="0" marB="0"/>
                </a:tc>
                <a:tc>
                  <a:txBody>
                    <a:bodyPr/>
                    <a:lstStyle/>
                    <a:p>
                      <a:pPr algn="ctr">
                        <a:lnSpc>
                          <a:spcPct val="115000"/>
                        </a:lnSpc>
                        <a:spcAft>
                          <a:spcPts val="0"/>
                        </a:spcAft>
                      </a:pPr>
                      <a:r>
                        <a:rPr lang="en-US" sz="1200" b="1" dirty="0">
                          <a:effectLst/>
                          <a:latin typeface="Times New Roman" pitchFamily="18" charset="0"/>
                          <a:cs typeface="Times New Roman" pitchFamily="18" charset="0"/>
                        </a:rPr>
                        <a:t>-4.12</a:t>
                      </a:r>
                      <a:endParaRPr lang="en-IE" sz="1200" b="1" dirty="0">
                        <a:effectLst/>
                        <a:latin typeface="Times New Roman" pitchFamily="18" charset="0"/>
                        <a:ea typeface="Times New Roman"/>
                        <a:cs typeface="Times New Roman" pitchFamily="18" charset="0"/>
                      </a:endParaRPr>
                    </a:p>
                  </a:txBody>
                  <a:tcPr marL="24634" marR="24634" marT="0" marB="0"/>
                </a:tc>
                <a:tc>
                  <a:txBody>
                    <a:bodyPr/>
                    <a:lstStyle/>
                    <a:p>
                      <a:pPr algn="ctr">
                        <a:lnSpc>
                          <a:spcPct val="115000"/>
                        </a:lnSpc>
                        <a:spcAft>
                          <a:spcPts val="0"/>
                        </a:spcAft>
                      </a:pPr>
                      <a:r>
                        <a:rPr lang="en-US" sz="1200" b="1" dirty="0">
                          <a:effectLst/>
                          <a:latin typeface="Times New Roman" pitchFamily="18" charset="0"/>
                          <a:cs typeface="Times New Roman" pitchFamily="18" charset="0"/>
                        </a:rPr>
                        <a:t>-1.93</a:t>
                      </a:r>
                      <a:endParaRPr lang="en-IE" sz="1200" b="1" dirty="0">
                        <a:effectLst/>
                        <a:latin typeface="Times New Roman" pitchFamily="18" charset="0"/>
                        <a:ea typeface="Times New Roman"/>
                        <a:cs typeface="Times New Roman" pitchFamily="18" charset="0"/>
                      </a:endParaRPr>
                    </a:p>
                  </a:txBody>
                  <a:tcPr marL="24634" marR="24634" marT="0" marB="0"/>
                </a:tc>
              </a:tr>
              <a:tr h="389451">
                <a:tc>
                  <a:txBody>
                    <a:bodyPr/>
                    <a:lstStyle/>
                    <a:p>
                      <a:pPr algn="ctr">
                        <a:lnSpc>
                          <a:spcPct val="115000"/>
                        </a:lnSpc>
                        <a:spcAft>
                          <a:spcPts val="0"/>
                        </a:spcAft>
                      </a:pPr>
                      <a:r>
                        <a:rPr lang="en-US" sz="1200" b="1" dirty="0">
                          <a:solidFill>
                            <a:srgbClr val="C00000"/>
                          </a:solidFill>
                          <a:effectLst/>
                          <a:latin typeface="Times New Roman" pitchFamily="18" charset="0"/>
                          <a:cs typeface="Times New Roman" pitchFamily="18" charset="0"/>
                        </a:rPr>
                        <a:t>SSPC11</a:t>
                      </a:r>
                      <a:endParaRPr lang="en-IE" sz="1200" b="1" dirty="0">
                        <a:solidFill>
                          <a:srgbClr val="C00000"/>
                        </a:solidFill>
                        <a:effectLst/>
                        <a:latin typeface="Times New Roman" pitchFamily="18" charset="0"/>
                        <a:ea typeface="Times New Roman"/>
                        <a:cs typeface="Times New Roman" pitchFamily="18" charset="0"/>
                      </a:endParaRPr>
                    </a:p>
                  </a:txBody>
                  <a:tcPr marL="24634" marR="24634" marT="0" marB="0"/>
                </a:tc>
                <a:tc>
                  <a:txBody>
                    <a:bodyPr/>
                    <a:lstStyle/>
                    <a:p>
                      <a:pPr algn="ctr">
                        <a:lnSpc>
                          <a:spcPct val="150000"/>
                        </a:lnSpc>
                        <a:spcAft>
                          <a:spcPts val="0"/>
                        </a:spcAft>
                      </a:pPr>
                      <a:r>
                        <a:rPr lang="en-US" sz="1200" b="1" dirty="0" err="1">
                          <a:solidFill>
                            <a:srgbClr val="C00000"/>
                          </a:solidFill>
                          <a:effectLst/>
                          <a:latin typeface="Times New Roman" pitchFamily="18" charset="0"/>
                          <a:cs typeface="Times New Roman" pitchFamily="18" charset="0"/>
                        </a:rPr>
                        <a:t>Cinn</a:t>
                      </a:r>
                      <a:r>
                        <a:rPr lang="en-US" sz="1200" b="1" dirty="0">
                          <a:solidFill>
                            <a:srgbClr val="C00000"/>
                          </a:solidFill>
                          <a:effectLst/>
                          <a:latin typeface="Times New Roman" pitchFamily="18" charset="0"/>
                          <a:cs typeface="Times New Roman" pitchFamily="18" charset="0"/>
                        </a:rPr>
                        <a:t> </a:t>
                      </a:r>
                      <a:r>
                        <a:rPr lang="en-US" sz="1200" b="1" dirty="0" smtClean="0">
                          <a:solidFill>
                            <a:srgbClr val="C00000"/>
                          </a:solidFill>
                          <a:effectLst/>
                          <a:latin typeface="Times New Roman" pitchFamily="18" charset="0"/>
                          <a:cs typeface="Times New Roman" pitchFamily="18" charset="0"/>
                        </a:rPr>
                        <a:t>–</a:t>
                      </a:r>
                      <a:r>
                        <a:rPr lang="en-US" sz="1200" b="1" dirty="0" err="1" smtClean="0">
                          <a:solidFill>
                            <a:srgbClr val="C00000"/>
                          </a:solidFill>
                          <a:effectLst/>
                          <a:latin typeface="Times New Roman" pitchFamily="18" charset="0"/>
                          <a:cs typeface="Times New Roman" pitchFamily="18" charset="0"/>
                        </a:rPr>
                        <a:t>Gly</a:t>
                      </a:r>
                      <a:endParaRPr lang="en-IE" sz="1200" b="1" dirty="0">
                        <a:solidFill>
                          <a:srgbClr val="C00000"/>
                        </a:solidFill>
                        <a:effectLst/>
                        <a:latin typeface="Times New Roman" pitchFamily="18" charset="0"/>
                        <a:ea typeface="Times New Roman"/>
                        <a:cs typeface="Times New Roman" pitchFamily="18" charset="0"/>
                      </a:endParaRPr>
                    </a:p>
                  </a:txBody>
                  <a:tcPr marL="41369" marR="41369" marT="0" marB="0"/>
                </a:tc>
                <a:tc>
                  <a:txBody>
                    <a:bodyPr/>
                    <a:lstStyle/>
                    <a:p>
                      <a:pPr algn="ctr">
                        <a:lnSpc>
                          <a:spcPct val="115000"/>
                        </a:lnSpc>
                        <a:spcAft>
                          <a:spcPts val="0"/>
                        </a:spcAft>
                      </a:pPr>
                      <a:r>
                        <a:rPr lang="en-US" sz="1200" b="1" dirty="0">
                          <a:solidFill>
                            <a:srgbClr val="C00000"/>
                          </a:solidFill>
                          <a:effectLst/>
                          <a:latin typeface="Times New Roman" pitchFamily="18" charset="0"/>
                          <a:cs typeface="Times New Roman" pitchFamily="18" charset="0"/>
                        </a:rPr>
                        <a:t>-12.47</a:t>
                      </a:r>
                      <a:endParaRPr lang="en-IE" sz="1200" b="1" dirty="0">
                        <a:solidFill>
                          <a:srgbClr val="C00000"/>
                        </a:solidFill>
                        <a:effectLst/>
                        <a:latin typeface="Times New Roman" pitchFamily="18" charset="0"/>
                        <a:cs typeface="Times New Roman" pitchFamily="18" charset="0"/>
                      </a:endParaRPr>
                    </a:p>
                    <a:p>
                      <a:pPr algn="ctr">
                        <a:lnSpc>
                          <a:spcPct val="115000"/>
                        </a:lnSpc>
                        <a:spcAft>
                          <a:spcPts val="0"/>
                        </a:spcAft>
                      </a:pPr>
                      <a:r>
                        <a:rPr lang="en-US" sz="1200" b="1" dirty="0">
                          <a:solidFill>
                            <a:srgbClr val="C00000"/>
                          </a:solidFill>
                          <a:effectLst/>
                          <a:latin typeface="Times New Roman" pitchFamily="18" charset="0"/>
                          <a:cs typeface="Times New Roman" pitchFamily="18" charset="0"/>
                        </a:rPr>
                        <a:t> </a:t>
                      </a:r>
                      <a:endParaRPr lang="en-IE" sz="1200" b="1" dirty="0">
                        <a:solidFill>
                          <a:srgbClr val="C00000"/>
                        </a:solidFill>
                        <a:effectLst/>
                        <a:latin typeface="Times New Roman" pitchFamily="18" charset="0"/>
                        <a:ea typeface="Times New Roman"/>
                        <a:cs typeface="Times New Roman" pitchFamily="18" charset="0"/>
                      </a:endParaRPr>
                    </a:p>
                  </a:txBody>
                  <a:tcPr marL="24634" marR="24634" marT="0" marB="0"/>
                </a:tc>
                <a:tc>
                  <a:txBody>
                    <a:bodyPr/>
                    <a:lstStyle/>
                    <a:p>
                      <a:pPr algn="ctr">
                        <a:lnSpc>
                          <a:spcPct val="115000"/>
                        </a:lnSpc>
                        <a:spcAft>
                          <a:spcPts val="0"/>
                        </a:spcAft>
                      </a:pPr>
                      <a:r>
                        <a:rPr lang="en-US" sz="1200" b="1" dirty="0">
                          <a:solidFill>
                            <a:srgbClr val="C00000"/>
                          </a:solidFill>
                          <a:effectLst/>
                          <a:latin typeface="Times New Roman" pitchFamily="18" charset="0"/>
                          <a:cs typeface="Times New Roman" pitchFamily="18" charset="0"/>
                        </a:rPr>
                        <a:t>-6.29</a:t>
                      </a:r>
                      <a:endParaRPr lang="en-IE" sz="1200" b="1" dirty="0">
                        <a:solidFill>
                          <a:srgbClr val="C00000"/>
                        </a:solidFill>
                        <a:effectLst/>
                        <a:latin typeface="Times New Roman" pitchFamily="18" charset="0"/>
                        <a:ea typeface="Times New Roman"/>
                        <a:cs typeface="Times New Roman" pitchFamily="18" charset="0"/>
                      </a:endParaRPr>
                    </a:p>
                  </a:txBody>
                  <a:tcPr marL="24634" marR="24634" marT="0" marB="0"/>
                </a:tc>
                <a:tc>
                  <a:txBody>
                    <a:bodyPr/>
                    <a:lstStyle/>
                    <a:p>
                      <a:pPr algn="ctr">
                        <a:lnSpc>
                          <a:spcPct val="115000"/>
                        </a:lnSpc>
                        <a:spcAft>
                          <a:spcPts val="0"/>
                        </a:spcAft>
                      </a:pPr>
                      <a:r>
                        <a:rPr lang="en-US" sz="1200" b="1" dirty="0">
                          <a:solidFill>
                            <a:srgbClr val="C00000"/>
                          </a:solidFill>
                          <a:effectLst/>
                          <a:latin typeface="Times New Roman" pitchFamily="18" charset="0"/>
                          <a:cs typeface="Times New Roman" pitchFamily="18" charset="0"/>
                        </a:rPr>
                        <a:t>-5.103</a:t>
                      </a:r>
                      <a:endParaRPr lang="en-IE" sz="1200" b="1" dirty="0">
                        <a:solidFill>
                          <a:srgbClr val="C00000"/>
                        </a:solidFill>
                        <a:effectLst/>
                        <a:latin typeface="Times New Roman" pitchFamily="18" charset="0"/>
                        <a:ea typeface="Times New Roman"/>
                        <a:cs typeface="Times New Roman" pitchFamily="18" charset="0"/>
                      </a:endParaRPr>
                    </a:p>
                  </a:txBody>
                  <a:tcPr marL="24634" marR="24634" marT="0" marB="0"/>
                </a:tc>
                <a:tc>
                  <a:txBody>
                    <a:bodyPr/>
                    <a:lstStyle/>
                    <a:p>
                      <a:pPr algn="ctr">
                        <a:lnSpc>
                          <a:spcPct val="115000"/>
                        </a:lnSpc>
                        <a:spcAft>
                          <a:spcPts val="0"/>
                        </a:spcAft>
                      </a:pPr>
                      <a:r>
                        <a:rPr lang="en-US" sz="1200" b="1" dirty="0">
                          <a:solidFill>
                            <a:srgbClr val="C00000"/>
                          </a:solidFill>
                          <a:effectLst/>
                          <a:latin typeface="Times New Roman" pitchFamily="18" charset="0"/>
                          <a:cs typeface="Times New Roman" pitchFamily="18" charset="0"/>
                        </a:rPr>
                        <a:t>-4.23</a:t>
                      </a:r>
                      <a:endParaRPr lang="en-IE" sz="1200" b="1" dirty="0">
                        <a:solidFill>
                          <a:srgbClr val="C00000"/>
                        </a:solidFill>
                        <a:effectLst/>
                        <a:latin typeface="Times New Roman" pitchFamily="18" charset="0"/>
                        <a:ea typeface="Times New Roman"/>
                        <a:cs typeface="Times New Roman" pitchFamily="18" charset="0"/>
                      </a:endParaRPr>
                    </a:p>
                  </a:txBody>
                  <a:tcPr marL="24634" marR="24634" marT="0" marB="0"/>
                </a:tc>
              </a:tr>
              <a:tr h="400753">
                <a:tc>
                  <a:txBody>
                    <a:bodyPr/>
                    <a:lstStyle/>
                    <a:p>
                      <a:pPr algn="ctr">
                        <a:lnSpc>
                          <a:spcPct val="115000"/>
                        </a:lnSpc>
                        <a:spcAft>
                          <a:spcPts val="0"/>
                        </a:spcAft>
                      </a:pPr>
                      <a:r>
                        <a:rPr lang="en-US" sz="1200" b="1" dirty="0">
                          <a:effectLst/>
                          <a:latin typeface="Times New Roman" pitchFamily="18" charset="0"/>
                          <a:cs typeface="Times New Roman" pitchFamily="18" charset="0"/>
                        </a:rPr>
                        <a:t>SSPC12</a:t>
                      </a:r>
                      <a:endParaRPr lang="en-IE" sz="1200" b="1" dirty="0">
                        <a:effectLst/>
                        <a:latin typeface="Times New Roman" pitchFamily="18" charset="0"/>
                        <a:ea typeface="Times New Roman"/>
                        <a:cs typeface="Times New Roman" pitchFamily="18" charset="0"/>
                      </a:endParaRPr>
                    </a:p>
                  </a:txBody>
                  <a:tcPr marL="24634" marR="24634" marT="0" marB="0"/>
                </a:tc>
                <a:tc>
                  <a:txBody>
                    <a:bodyPr/>
                    <a:lstStyle/>
                    <a:p>
                      <a:pPr algn="ctr">
                        <a:lnSpc>
                          <a:spcPct val="150000"/>
                        </a:lnSpc>
                        <a:spcAft>
                          <a:spcPts val="0"/>
                        </a:spcAft>
                      </a:pPr>
                      <a:r>
                        <a:rPr lang="en-US" sz="1200" b="1" dirty="0">
                          <a:effectLst/>
                          <a:latin typeface="Times New Roman" pitchFamily="18" charset="0"/>
                          <a:cs typeface="Times New Roman" pitchFamily="18" charset="0"/>
                        </a:rPr>
                        <a:t>Cinn -Ser</a:t>
                      </a:r>
                      <a:endParaRPr lang="en-IE" sz="1200" b="1" dirty="0">
                        <a:effectLst/>
                        <a:latin typeface="Times New Roman" pitchFamily="18" charset="0"/>
                        <a:ea typeface="Times New Roman"/>
                        <a:cs typeface="Times New Roman" pitchFamily="18" charset="0"/>
                      </a:endParaRPr>
                    </a:p>
                  </a:txBody>
                  <a:tcPr marL="41369" marR="41369" marT="0" marB="0"/>
                </a:tc>
                <a:tc>
                  <a:txBody>
                    <a:bodyPr/>
                    <a:lstStyle/>
                    <a:p>
                      <a:pPr algn="ctr">
                        <a:lnSpc>
                          <a:spcPct val="115000"/>
                        </a:lnSpc>
                        <a:spcAft>
                          <a:spcPts val="0"/>
                        </a:spcAft>
                      </a:pPr>
                      <a:r>
                        <a:rPr lang="en-US" sz="1200" b="1" dirty="0">
                          <a:effectLst/>
                          <a:latin typeface="Times New Roman" pitchFamily="18" charset="0"/>
                          <a:cs typeface="Times New Roman" pitchFamily="18" charset="0"/>
                        </a:rPr>
                        <a:t>-10.19</a:t>
                      </a:r>
                      <a:endParaRPr lang="en-IE" sz="1200" b="1" dirty="0">
                        <a:effectLst/>
                        <a:latin typeface="Times New Roman" pitchFamily="18" charset="0"/>
                        <a:cs typeface="Times New Roman" pitchFamily="18" charset="0"/>
                      </a:endParaRPr>
                    </a:p>
                    <a:p>
                      <a:pPr algn="ctr">
                        <a:lnSpc>
                          <a:spcPct val="115000"/>
                        </a:lnSpc>
                        <a:spcAft>
                          <a:spcPts val="0"/>
                        </a:spcAft>
                      </a:pPr>
                      <a:r>
                        <a:rPr lang="en-US" sz="1200" b="1" dirty="0">
                          <a:effectLst/>
                          <a:latin typeface="Times New Roman" pitchFamily="18" charset="0"/>
                          <a:cs typeface="Times New Roman" pitchFamily="18" charset="0"/>
                        </a:rPr>
                        <a:t> </a:t>
                      </a:r>
                      <a:endParaRPr lang="en-IE" sz="1200" b="1" dirty="0">
                        <a:effectLst/>
                        <a:latin typeface="Times New Roman" pitchFamily="18" charset="0"/>
                        <a:ea typeface="Times New Roman"/>
                        <a:cs typeface="Times New Roman" pitchFamily="18" charset="0"/>
                      </a:endParaRPr>
                    </a:p>
                  </a:txBody>
                  <a:tcPr marL="24634" marR="24634" marT="0" marB="0"/>
                </a:tc>
                <a:tc>
                  <a:txBody>
                    <a:bodyPr/>
                    <a:lstStyle/>
                    <a:p>
                      <a:pPr algn="ctr">
                        <a:lnSpc>
                          <a:spcPct val="115000"/>
                        </a:lnSpc>
                        <a:spcAft>
                          <a:spcPts val="0"/>
                        </a:spcAft>
                      </a:pPr>
                      <a:r>
                        <a:rPr lang="en-US" sz="1200" b="1" dirty="0">
                          <a:effectLst/>
                          <a:latin typeface="Times New Roman" pitchFamily="18" charset="0"/>
                          <a:cs typeface="Times New Roman" pitchFamily="18" charset="0"/>
                        </a:rPr>
                        <a:t>-6.85</a:t>
                      </a:r>
                      <a:endParaRPr lang="en-IE" sz="1200" b="1" dirty="0">
                        <a:effectLst/>
                        <a:latin typeface="Times New Roman" pitchFamily="18" charset="0"/>
                        <a:ea typeface="Times New Roman"/>
                        <a:cs typeface="Times New Roman" pitchFamily="18" charset="0"/>
                      </a:endParaRPr>
                    </a:p>
                  </a:txBody>
                  <a:tcPr marL="24634" marR="24634" marT="0" marB="0"/>
                </a:tc>
                <a:tc>
                  <a:txBody>
                    <a:bodyPr/>
                    <a:lstStyle/>
                    <a:p>
                      <a:pPr algn="ctr">
                        <a:lnSpc>
                          <a:spcPct val="115000"/>
                        </a:lnSpc>
                        <a:spcAft>
                          <a:spcPts val="0"/>
                        </a:spcAft>
                      </a:pPr>
                      <a:r>
                        <a:rPr lang="en-US" sz="1200" b="1" dirty="0">
                          <a:effectLst/>
                          <a:latin typeface="Times New Roman" pitchFamily="18" charset="0"/>
                          <a:cs typeface="Times New Roman" pitchFamily="18" charset="0"/>
                        </a:rPr>
                        <a:t>-7.09</a:t>
                      </a:r>
                      <a:endParaRPr lang="en-IE" sz="1200" b="1" dirty="0">
                        <a:effectLst/>
                        <a:latin typeface="Times New Roman" pitchFamily="18" charset="0"/>
                        <a:ea typeface="Times New Roman"/>
                        <a:cs typeface="Times New Roman" pitchFamily="18" charset="0"/>
                      </a:endParaRPr>
                    </a:p>
                  </a:txBody>
                  <a:tcPr marL="24634" marR="24634" marT="0" marB="0"/>
                </a:tc>
                <a:tc>
                  <a:txBody>
                    <a:bodyPr/>
                    <a:lstStyle/>
                    <a:p>
                      <a:pPr algn="ctr">
                        <a:lnSpc>
                          <a:spcPct val="115000"/>
                        </a:lnSpc>
                        <a:spcAft>
                          <a:spcPts val="0"/>
                        </a:spcAft>
                      </a:pPr>
                      <a:r>
                        <a:rPr lang="en-US" sz="1200" b="1" dirty="0">
                          <a:effectLst/>
                          <a:latin typeface="Times New Roman" pitchFamily="18" charset="0"/>
                          <a:cs typeface="Times New Roman" pitchFamily="18" charset="0"/>
                        </a:rPr>
                        <a:t>-6.52</a:t>
                      </a:r>
                      <a:endParaRPr lang="en-IE" sz="1200" b="1" dirty="0">
                        <a:effectLst/>
                        <a:latin typeface="Times New Roman" pitchFamily="18" charset="0"/>
                        <a:ea typeface="Times New Roman"/>
                        <a:cs typeface="Times New Roman" pitchFamily="18" charset="0"/>
                      </a:endParaRPr>
                    </a:p>
                  </a:txBody>
                  <a:tcPr marL="24634" marR="24634" marT="0" marB="0"/>
                </a:tc>
              </a:tr>
              <a:tr h="335855">
                <a:tc>
                  <a:txBody>
                    <a:bodyPr/>
                    <a:lstStyle/>
                    <a:p>
                      <a:pPr algn="ctr">
                        <a:lnSpc>
                          <a:spcPct val="115000"/>
                        </a:lnSpc>
                        <a:spcAft>
                          <a:spcPts val="0"/>
                        </a:spcAft>
                      </a:pPr>
                      <a:r>
                        <a:rPr lang="en-US" sz="1200" b="1" dirty="0">
                          <a:effectLst/>
                          <a:latin typeface="Times New Roman" pitchFamily="18" charset="0"/>
                          <a:cs typeface="Times New Roman" pitchFamily="18" charset="0"/>
                        </a:rPr>
                        <a:t>SSPC13</a:t>
                      </a:r>
                      <a:endParaRPr lang="en-IE" sz="1200" b="1" dirty="0">
                        <a:effectLst/>
                        <a:latin typeface="Times New Roman" pitchFamily="18" charset="0"/>
                        <a:ea typeface="Times New Roman"/>
                        <a:cs typeface="Times New Roman" pitchFamily="18" charset="0"/>
                      </a:endParaRPr>
                    </a:p>
                  </a:txBody>
                  <a:tcPr marL="24634" marR="24634" marT="0" marB="0"/>
                </a:tc>
                <a:tc>
                  <a:txBody>
                    <a:bodyPr/>
                    <a:lstStyle/>
                    <a:p>
                      <a:pPr algn="ctr">
                        <a:lnSpc>
                          <a:spcPct val="150000"/>
                        </a:lnSpc>
                        <a:spcAft>
                          <a:spcPts val="0"/>
                        </a:spcAft>
                      </a:pPr>
                      <a:r>
                        <a:rPr lang="en-US" sz="1200" b="1" dirty="0">
                          <a:effectLst/>
                          <a:latin typeface="Times New Roman" pitchFamily="18" charset="0"/>
                          <a:cs typeface="Times New Roman" pitchFamily="18" charset="0"/>
                        </a:rPr>
                        <a:t>Cinn -Thr</a:t>
                      </a:r>
                      <a:endParaRPr lang="en-IE" sz="1200" b="1" dirty="0">
                        <a:effectLst/>
                        <a:latin typeface="Times New Roman" pitchFamily="18" charset="0"/>
                        <a:ea typeface="Times New Roman"/>
                        <a:cs typeface="Times New Roman" pitchFamily="18" charset="0"/>
                      </a:endParaRPr>
                    </a:p>
                  </a:txBody>
                  <a:tcPr marL="41369" marR="41369" marT="0" marB="0"/>
                </a:tc>
                <a:tc>
                  <a:txBody>
                    <a:bodyPr/>
                    <a:lstStyle/>
                    <a:p>
                      <a:pPr algn="ctr">
                        <a:lnSpc>
                          <a:spcPct val="115000"/>
                        </a:lnSpc>
                        <a:spcAft>
                          <a:spcPts val="0"/>
                        </a:spcAft>
                      </a:pPr>
                      <a:r>
                        <a:rPr lang="en-US" sz="1200" b="1" dirty="0">
                          <a:effectLst/>
                          <a:latin typeface="Times New Roman" pitchFamily="18" charset="0"/>
                          <a:cs typeface="Times New Roman" pitchFamily="18" charset="0"/>
                        </a:rPr>
                        <a:t>-9.72</a:t>
                      </a:r>
                      <a:endParaRPr lang="en-IE" sz="1200" b="1" dirty="0">
                        <a:effectLst/>
                        <a:latin typeface="Times New Roman" pitchFamily="18" charset="0"/>
                        <a:cs typeface="Times New Roman" pitchFamily="18" charset="0"/>
                      </a:endParaRPr>
                    </a:p>
                    <a:p>
                      <a:pPr algn="ctr">
                        <a:lnSpc>
                          <a:spcPct val="115000"/>
                        </a:lnSpc>
                        <a:spcAft>
                          <a:spcPts val="0"/>
                        </a:spcAft>
                      </a:pPr>
                      <a:r>
                        <a:rPr lang="en-US" sz="1200" b="1" dirty="0">
                          <a:effectLst/>
                          <a:latin typeface="Times New Roman" pitchFamily="18" charset="0"/>
                          <a:cs typeface="Times New Roman" pitchFamily="18" charset="0"/>
                        </a:rPr>
                        <a:t> </a:t>
                      </a:r>
                      <a:endParaRPr lang="en-IE" sz="1200" b="1" dirty="0">
                        <a:effectLst/>
                        <a:latin typeface="Times New Roman" pitchFamily="18" charset="0"/>
                        <a:ea typeface="Times New Roman"/>
                        <a:cs typeface="Times New Roman" pitchFamily="18" charset="0"/>
                      </a:endParaRPr>
                    </a:p>
                  </a:txBody>
                  <a:tcPr marL="24634" marR="24634" marT="0" marB="0"/>
                </a:tc>
                <a:tc>
                  <a:txBody>
                    <a:bodyPr/>
                    <a:lstStyle/>
                    <a:p>
                      <a:pPr algn="ctr">
                        <a:lnSpc>
                          <a:spcPct val="115000"/>
                        </a:lnSpc>
                        <a:spcAft>
                          <a:spcPts val="0"/>
                        </a:spcAft>
                      </a:pPr>
                      <a:r>
                        <a:rPr lang="en-US" sz="1200" b="1" dirty="0">
                          <a:effectLst/>
                          <a:latin typeface="Times New Roman" pitchFamily="18" charset="0"/>
                          <a:cs typeface="Times New Roman" pitchFamily="18" charset="0"/>
                        </a:rPr>
                        <a:t>-6.24</a:t>
                      </a:r>
                      <a:endParaRPr lang="en-IE" sz="1200" b="1" dirty="0">
                        <a:effectLst/>
                        <a:latin typeface="Times New Roman" pitchFamily="18" charset="0"/>
                        <a:ea typeface="Times New Roman"/>
                        <a:cs typeface="Times New Roman" pitchFamily="18" charset="0"/>
                      </a:endParaRPr>
                    </a:p>
                  </a:txBody>
                  <a:tcPr marL="24634" marR="24634" marT="0" marB="0"/>
                </a:tc>
                <a:tc>
                  <a:txBody>
                    <a:bodyPr/>
                    <a:lstStyle/>
                    <a:p>
                      <a:pPr algn="ctr">
                        <a:lnSpc>
                          <a:spcPct val="115000"/>
                        </a:lnSpc>
                        <a:spcAft>
                          <a:spcPts val="0"/>
                        </a:spcAft>
                      </a:pPr>
                      <a:r>
                        <a:rPr lang="en-US" sz="1200" b="1" dirty="0">
                          <a:effectLst/>
                          <a:latin typeface="Times New Roman" pitchFamily="18" charset="0"/>
                          <a:cs typeface="Times New Roman" pitchFamily="18" charset="0"/>
                        </a:rPr>
                        <a:t>-6.68</a:t>
                      </a:r>
                      <a:endParaRPr lang="en-IE" sz="1200" b="1" dirty="0">
                        <a:effectLst/>
                        <a:latin typeface="Times New Roman" pitchFamily="18" charset="0"/>
                        <a:ea typeface="Times New Roman"/>
                        <a:cs typeface="Times New Roman" pitchFamily="18" charset="0"/>
                      </a:endParaRPr>
                    </a:p>
                  </a:txBody>
                  <a:tcPr marL="24634" marR="24634" marT="0" marB="0"/>
                </a:tc>
                <a:tc>
                  <a:txBody>
                    <a:bodyPr/>
                    <a:lstStyle/>
                    <a:p>
                      <a:pPr algn="ctr">
                        <a:lnSpc>
                          <a:spcPct val="115000"/>
                        </a:lnSpc>
                        <a:spcAft>
                          <a:spcPts val="0"/>
                        </a:spcAft>
                      </a:pPr>
                      <a:r>
                        <a:rPr lang="en-US" sz="1200" b="1" dirty="0">
                          <a:effectLst/>
                          <a:latin typeface="Times New Roman" pitchFamily="18" charset="0"/>
                          <a:cs typeface="Times New Roman" pitchFamily="18" charset="0"/>
                        </a:rPr>
                        <a:t>-</a:t>
                      </a:r>
                      <a:r>
                        <a:rPr lang="en-US" sz="1200" b="1" dirty="0" smtClean="0">
                          <a:effectLst/>
                          <a:latin typeface="Times New Roman" pitchFamily="18" charset="0"/>
                          <a:cs typeface="Times New Roman" pitchFamily="18" charset="0"/>
                        </a:rPr>
                        <a:t>5.40</a:t>
                      </a:r>
                      <a:endParaRPr lang="en-IE" sz="1200" b="1" dirty="0">
                        <a:effectLst/>
                        <a:latin typeface="Times New Roman" pitchFamily="18" charset="0"/>
                        <a:ea typeface="Times New Roman"/>
                        <a:cs typeface="Times New Roman" pitchFamily="18" charset="0"/>
                      </a:endParaRPr>
                    </a:p>
                  </a:txBody>
                  <a:tcPr marL="24634" marR="24634" marT="0" marB="0"/>
                </a:tc>
              </a:tr>
              <a:tr h="347157">
                <a:tc>
                  <a:txBody>
                    <a:bodyPr/>
                    <a:lstStyle/>
                    <a:p>
                      <a:pPr algn="ctr">
                        <a:lnSpc>
                          <a:spcPct val="115000"/>
                        </a:lnSpc>
                        <a:spcAft>
                          <a:spcPts val="0"/>
                        </a:spcAft>
                      </a:pPr>
                      <a:r>
                        <a:rPr lang="en-US" sz="1200" b="1" dirty="0">
                          <a:solidFill>
                            <a:srgbClr val="C00000"/>
                          </a:solidFill>
                          <a:effectLst/>
                          <a:latin typeface="Times New Roman" pitchFamily="18" charset="0"/>
                          <a:cs typeface="Times New Roman" pitchFamily="18" charset="0"/>
                        </a:rPr>
                        <a:t>SSPC14</a:t>
                      </a:r>
                      <a:endParaRPr lang="en-IE" sz="1200" b="1" dirty="0">
                        <a:solidFill>
                          <a:srgbClr val="C00000"/>
                        </a:solidFill>
                        <a:effectLst/>
                        <a:latin typeface="Times New Roman" pitchFamily="18" charset="0"/>
                        <a:ea typeface="Times New Roman"/>
                        <a:cs typeface="Times New Roman" pitchFamily="18" charset="0"/>
                      </a:endParaRPr>
                    </a:p>
                  </a:txBody>
                  <a:tcPr marL="24634" marR="24634" marT="0" marB="0"/>
                </a:tc>
                <a:tc>
                  <a:txBody>
                    <a:bodyPr/>
                    <a:lstStyle/>
                    <a:p>
                      <a:pPr algn="ctr">
                        <a:lnSpc>
                          <a:spcPct val="150000"/>
                        </a:lnSpc>
                        <a:spcAft>
                          <a:spcPts val="0"/>
                        </a:spcAft>
                      </a:pPr>
                      <a:r>
                        <a:rPr lang="en-US" sz="1200" b="1" dirty="0">
                          <a:solidFill>
                            <a:srgbClr val="C00000"/>
                          </a:solidFill>
                          <a:effectLst/>
                          <a:latin typeface="Times New Roman" pitchFamily="18" charset="0"/>
                          <a:cs typeface="Times New Roman" pitchFamily="18" charset="0"/>
                        </a:rPr>
                        <a:t>Cinn -Cys</a:t>
                      </a:r>
                      <a:endParaRPr lang="en-IE" sz="1200" b="1" dirty="0">
                        <a:solidFill>
                          <a:srgbClr val="C00000"/>
                        </a:solidFill>
                        <a:effectLst/>
                        <a:latin typeface="Times New Roman" pitchFamily="18" charset="0"/>
                        <a:ea typeface="Times New Roman"/>
                        <a:cs typeface="Times New Roman" pitchFamily="18" charset="0"/>
                      </a:endParaRPr>
                    </a:p>
                  </a:txBody>
                  <a:tcPr marL="41369" marR="41369" marT="0" marB="0"/>
                </a:tc>
                <a:tc>
                  <a:txBody>
                    <a:bodyPr/>
                    <a:lstStyle/>
                    <a:p>
                      <a:pPr algn="ctr">
                        <a:lnSpc>
                          <a:spcPct val="115000"/>
                        </a:lnSpc>
                        <a:spcAft>
                          <a:spcPts val="0"/>
                        </a:spcAft>
                      </a:pPr>
                      <a:r>
                        <a:rPr lang="en-US" sz="1200" b="1" dirty="0">
                          <a:solidFill>
                            <a:srgbClr val="C00000"/>
                          </a:solidFill>
                          <a:effectLst/>
                          <a:latin typeface="Times New Roman" pitchFamily="18" charset="0"/>
                          <a:cs typeface="Times New Roman" pitchFamily="18" charset="0"/>
                        </a:rPr>
                        <a:t>-8.66</a:t>
                      </a:r>
                      <a:endParaRPr lang="en-IE" sz="1200" b="1" dirty="0">
                        <a:solidFill>
                          <a:srgbClr val="C00000"/>
                        </a:solidFill>
                        <a:effectLst/>
                        <a:latin typeface="Times New Roman" pitchFamily="18" charset="0"/>
                        <a:cs typeface="Times New Roman" pitchFamily="18" charset="0"/>
                      </a:endParaRPr>
                    </a:p>
                    <a:p>
                      <a:pPr algn="ctr">
                        <a:lnSpc>
                          <a:spcPct val="115000"/>
                        </a:lnSpc>
                        <a:spcAft>
                          <a:spcPts val="0"/>
                        </a:spcAft>
                      </a:pPr>
                      <a:r>
                        <a:rPr lang="en-US" sz="1200" b="1" dirty="0">
                          <a:solidFill>
                            <a:srgbClr val="C00000"/>
                          </a:solidFill>
                          <a:effectLst/>
                          <a:latin typeface="Times New Roman" pitchFamily="18" charset="0"/>
                          <a:cs typeface="Times New Roman" pitchFamily="18" charset="0"/>
                        </a:rPr>
                        <a:t> </a:t>
                      </a:r>
                      <a:endParaRPr lang="en-IE" sz="1200" b="1" dirty="0">
                        <a:solidFill>
                          <a:srgbClr val="C00000"/>
                        </a:solidFill>
                        <a:effectLst/>
                        <a:latin typeface="Times New Roman" pitchFamily="18" charset="0"/>
                        <a:ea typeface="Times New Roman"/>
                        <a:cs typeface="Times New Roman" pitchFamily="18" charset="0"/>
                      </a:endParaRPr>
                    </a:p>
                  </a:txBody>
                  <a:tcPr marL="24634" marR="24634" marT="0" marB="0"/>
                </a:tc>
                <a:tc>
                  <a:txBody>
                    <a:bodyPr/>
                    <a:lstStyle/>
                    <a:p>
                      <a:pPr algn="ctr">
                        <a:lnSpc>
                          <a:spcPct val="115000"/>
                        </a:lnSpc>
                        <a:spcAft>
                          <a:spcPts val="0"/>
                        </a:spcAft>
                      </a:pPr>
                      <a:r>
                        <a:rPr lang="en-US" sz="1200" b="1" dirty="0">
                          <a:solidFill>
                            <a:srgbClr val="C00000"/>
                          </a:solidFill>
                          <a:effectLst/>
                          <a:latin typeface="Times New Roman" pitchFamily="18" charset="0"/>
                          <a:cs typeface="Times New Roman" pitchFamily="18" charset="0"/>
                        </a:rPr>
                        <a:t>-8.39</a:t>
                      </a:r>
                      <a:endParaRPr lang="en-IE" sz="1200" b="1" dirty="0">
                        <a:solidFill>
                          <a:srgbClr val="C00000"/>
                        </a:solidFill>
                        <a:effectLst/>
                        <a:latin typeface="Times New Roman" pitchFamily="18" charset="0"/>
                        <a:ea typeface="Times New Roman"/>
                        <a:cs typeface="Times New Roman" pitchFamily="18" charset="0"/>
                      </a:endParaRPr>
                    </a:p>
                  </a:txBody>
                  <a:tcPr marL="24634" marR="24634" marT="0" marB="0"/>
                </a:tc>
                <a:tc>
                  <a:txBody>
                    <a:bodyPr/>
                    <a:lstStyle/>
                    <a:p>
                      <a:pPr algn="ctr">
                        <a:lnSpc>
                          <a:spcPct val="115000"/>
                        </a:lnSpc>
                        <a:spcAft>
                          <a:spcPts val="0"/>
                        </a:spcAft>
                      </a:pPr>
                      <a:r>
                        <a:rPr lang="en-US" sz="1200" b="1" dirty="0">
                          <a:solidFill>
                            <a:srgbClr val="C00000"/>
                          </a:solidFill>
                          <a:effectLst/>
                          <a:latin typeface="Times New Roman" pitchFamily="18" charset="0"/>
                          <a:cs typeface="Times New Roman" pitchFamily="18" charset="0"/>
                        </a:rPr>
                        <a:t>-7.20</a:t>
                      </a:r>
                      <a:endParaRPr lang="en-IE" sz="1200" b="1" dirty="0">
                        <a:solidFill>
                          <a:srgbClr val="C00000"/>
                        </a:solidFill>
                        <a:effectLst/>
                        <a:latin typeface="Times New Roman" pitchFamily="18" charset="0"/>
                        <a:ea typeface="Times New Roman"/>
                        <a:cs typeface="Times New Roman" pitchFamily="18" charset="0"/>
                      </a:endParaRPr>
                    </a:p>
                  </a:txBody>
                  <a:tcPr marL="24634" marR="24634" marT="0" marB="0"/>
                </a:tc>
                <a:tc>
                  <a:txBody>
                    <a:bodyPr/>
                    <a:lstStyle/>
                    <a:p>
                      <a:pPr algn="ctr">
                        <a:lnSpc>
                          <a:spcPct val="115000"/>
                        </a:lnSpc>
                        <a:spcAft>
                          <a:spcPts val="0"/>
                        </a:spcAft>
                      </a:pPr>
                      <a:r>
                        <a:rPr lang="en-US" sz="1200" b="1" dirty="0">
                          <a:solidFill>
                            <a:srgbClr val="C00000"/>
                          </a:solidFill>
                          <a:effectLst/>
                          <a:latin typeface="Times New Roman" pitchFamily="18" charset="0"/>
                          <a:cs typeface="Times New Roman" pitchFamily="18" charset="0"/>
                        </a:rPr>
                        <a:t>-7.03</a:t>
                      </a:r>
                      <a:endParaRPr lang="en-IE" sz="1200" b="1" dirty="0">
                        <a:solidFill>
                          <a:srgbClr val="C00000"/>
                        </a:solidFill>
                        <a:effectLst/>
                        <a:latin typeface="Times New Roman" pitchFamily="18" charset="0"/>
                        <a:ea typeface="Times New Roman"/>
                        <a:cs typeface="Times New Roman" pitchFamily="18" charset="0"/>
                      </a:endParaRPr>
                    </a:p>
                  </a:txBody>
                  <a:tcPr marL="24634" marR="24634" marT="0" marB="0"/>
                </a:tc>
              </a:tr>
              <a:tr h="358459">
                <a:tc>
                  <a:txBody>
                    <a:bodyPr/>
                    <a:lstStyle/>
                    <a:p>
                      <a:pPr algn="ctr">
                        <a:lnSpc>
                          <a:spcPct val="115000"/>
                        </a:lnSpc>
                        <a:spcAft>
                          <a:spcPts val="0"/>
                        </a:spcAft>
                      </a:pPr>
                      <a:r>
                        <a:rPr lang="en-US" sz="1200" b="1" dirty="0">
                          <a:solidFill>
                            <a:srgbClr val="C00000"/>
                          </a:solidFill>
                          <a:effectLst/>
                          <a:latin typeface="Times New Roman" pitchFamily="18" charset="0"/>
                          <a:cs typeface="Times New Roman" pitchFamily="18" charset="0"/>
                        </a:rPr>
                        <a:t>SSPC15</a:t>
                      </a:r>
                      <a:endParaRPr lang="en-IE" sz="1200" b="1" dirty="0">
                        <a:solidFill>
                          <a:srgbClr val="C00000"/>
                        </a:solidFill>
                        <a:effectLst/>
                        <a:latin typeface="Times New Roman" pitchFamily="18" charset="0"/>
                        <a:ea typeface="Times New Roman"/>
                        <a:cs typeface="Times New Roman" pitchFamily="18" charset="0"/>
                      </a:endParaRPr>
                    </a:p>
                  </a:txBody>
                  <a:tcPr marL="24634" marR="24634" marT="0" marB="0"/>
                </a:tc>
                <a:tc>
                  <a:txBody>
                    <a:bodyPr/>
                    <a:lstStyle/>
                    <a:p>
                      <a:pPr algn="ctr">
                        <a:lnSpc>
                          <a:spcPct val="150000"/>
                        </a:lnSpc>
                        <a:spcAft>
                          <a:spcPts val="0"/>
                        </a:spcAft>
                      </a:pPr>
                      <a:r>
                        <a:rPr lang="en-US" sz="1200" b="1" dirty="0">
                          <a:solidFill>
                            <a:srgbClr val="C00000"/>
                          </a:solidFill>
                          <a:effectLst/>
                          <a:latin typeface="Times New Roman" pitchFamily="18" charset="0"/>
                          <a:cs typeface="Times New Roman" pitchFamily="18" charset="0"/>
                        </a:rPr>
                        <a:t>Cinn -Tyr</a:t>
                      </a:r>
                      <a:endParaRPr lang="en-IE" sz="1200" b="1" dirty="0">
                        <a:solidFill>
                          <a:srgbClr val="C00000"/>
                        </a:solidFill>
                        <a:effectLst/>
                        <a:latin typeface="Times New Roman" pitchFamily="18" charset="0"/>
                        <a:ea typeface="Times New Roman"/>
                        <a:cs typeface="Times New Roman" pitchFamily="18" charset="0"/>
                      </a:endParaRPr>
                    </a:p>
                  </a:txBody>
                  <a:tcPr marL="41369" marR="41369" marT="0" marB="0"/>
                </a:tc>
                <a:tc>
                  <a:txBody>
                    <a:bodyPr/>
                    <a:lstStyle/>
                    <a:p>
                      <a:pPr algn="ctr">
                        <a:lnSpc>
                          <a:spcPct val="115000"/>
                        </a:lnSpc>
                        <a:spcAft>
                          <a:spcPts val="0"/>
                        </a:spcAft>
                      </a:pPr>
                      <a:r>
                        <a:rPr lang="en-US" sz="1200" b="1" dirty="0">
                          <a:solidFill>
                            <a:srgbClr val="C00000"/>
                          </a:solidFill>
                          <a:effectLst/>
                          <a:latin typeface="Times New Roman" pitchFamily="18" charset="0"/>
                          <a:cs typeface="Times New Roman" pitchFamily="18" charset="0"/>
                        </a:rPr>
                        <a:t>-12.37</a:t>
                      </a:r>
                      <a:endParaRPr lang="en-IE" sz="1200" b="1" dirty="0">
                        <a:solidFill>
                          <a:srgbClr val="C00000"/>
                        </a:solidFill>
                        <a:effectLst/>
                        <a:latin typeface="Times New Roman" pitchFamily="18" charset="0"/>
                        <a:cs typeface="Times New Roman" pitchFamily="18" charset="0"/>
                      </a:endParaRPr>
                    </a:p>
                    <a:p>
                      <a:pPr algn="ctr">
                        <a:lnSpc>
                          <a:spcPct val="115000"/>
                        </a:lnSpc>
                        <a:spcAft>
                          <a:spcPts val="0"/>
                        </a:spcAft>
                      </a:pPr>
                      <a:r>
                        <a:rPr lang="en-US" sz="1200" b="1" dirty="0">
                          <a:solidFill>
                            <a:srgbClr val="C00000"/>
                          </a:solidFill>
                          <a:effectLst/>
                          <a:latin typeface="Times New Roman" pitchFamily="18" charset="0"/>
                          <a:cs typeface="Times New Roman" pitchFamily="18" charset="0"/>
                        </a:rPr>
                        <a:t> </a:t>
                      </a:r>
                      <a:endParaRPr lang="en-IE" sz="1200" b="1" dirty="0">
                        <a:solidFill>
                          <a:srgbClr val="C00000"/>
                        </a:solidFill>
                        <a:effectLst/>
                        <a:latin typeface="Times New Roman" pitchFamily="18" charset="0"/>
                        <a:ea typeface="Times New Roman"/>
                        <a:cs typeface="Times New Roman" pitchFamily="18" charset="0"/>
                      </a:endParaRPr>
                    </a:p>
                  </a:txBody>
                  <a:tcPr marL="24634" marR="24634" marT="0" marB="0"/>
                </a:tc>
                <a:tc>
                  <a:txBody>
                    <a:bodyPr/>
                    <a:lstStyle/>
                    <a:p>
                      <a:pPr algn="ctr">
                        <a:lnSpc>
                          <a:spcPct val="115000"/>
                        </a:lnSpc>
                        <a:spcAft>
                          <a:spcPts val="0"/>
                        </a:spcAft>
                      </a:pPr>
                      <a:r>
                        <a:rPr lang="en-US" sz="1200" b="1" dirty="0">
                          <a:solidFill>
                            <a:srgbClr val="C00000"/>
                          </a:solidFill>
                          <a:effectLst/>
                          <a:latin typeface="Times New Roman" pitchFamily="18" charset="0"/>
                          <a:cs typeface="Times New Roman" pitchFamily="18" charset="0"/>
                        </a:rPr>
                        <a:t>-7.09</a:t>
                      </a:r>
                      <a:endParaRPr lang="en-IE" sz="1200" b="1" dirty="0">
                        <a:solidFill>
                          <a:srgbClr val="C00000"/>
                        </a:solidFill>
                        <a:effectLst/>
                        <a:latin typeface="Times New Roman" pitchFamily="18" charset="0"/>
                        <a:ea typeface="Times New Roman"/>
                        <a:cs typeface="Times New Roman" pitchFamily="18" charset="0"/>
                      </a:endParaRPr>
                    </a:p>
                  </a:txBody>
                  <a:tcPr marL="24634" marR="24634" marT="0" marB="0"/>
                </a:tc>
                <a:tc>
                  <a:txBody>
                    <a:bodyPr/>
                    <a:lstStyle/>
                    <a:p>
                      <a:pPr algn="ctr">
                        <a:lnSpc>
                          <a:spcPct val="115000"/>
                        </a:lnSpc>
                        <a:spcAft>
                          <a:spcPts val="0"/>
                        </a:spcAft>
                      </a:pPr>
                      <a:r>
                        <a:rPr lang="en-US" sz="1200" b="1" dirty="0">
                          <a:solidFill>
                            <a:srgbClr val="C00000"/>
                          </a:solidFill>
                          <a:effectLst/>
                          <a:latin typeface="Times New Roman" pitchFamily="18" charset="0"/>
                          <a:cs typeface="Times New Roman" pitchFamily="18" charset="0"/>
                        </a:rPr>
                        <a:t>-9.97</a:t>
                      </a:r>
                      <a:endParaRPr lang="en-IE" sz="1200" b="1" dirty="0">
                        <a:solidFill>
                          <a:srgbClr val="C00000"/>
                        </a:solidFill>
                        <a:effectLst/>
                        <a:latin typeface="Times New Roman" pitchFamily="18" charset="0"/>
                        <a:ea typeface="Times New Roman"/>
                        <a:cs typeface="Times New Roman" pitchFamily="18" charset="0"/>
                      </a:endParaRPr>
                    </a:p>
                  </a:txBody>
                  <a:tcPr marL="24634" marR="24634" marT="0" marB="0"/>
                </a:tc>
                <a:tc>
                  <a:txBody>
                    <a:bodyPr/>
                    <a:lstStyle/>
                    <a:p>
                      <a:pPr algn="ctr">
                        <a:lnSpc>
                          <a:spcPct val="115000"/>
                        </a:lnSpc>
                        <a:spcAft>
                          <a:spcPts val="0"/>
                        </a:spcAft>
                      </a:pPr>
                      <a:r>
                        <a:rPr lang="en-US" sz="1200" b="1" dirty="0">
                          <a:solidFill>
                            <a:srgbClr val="C00000"/>
                          </a:solidFill>
                          <a:effectLst/>
                          <a:latin typeface="Times New Roman" pitchFamily="18" charset="0"/>
                          <a:cs typeface="Times New Roman" pitchFamily="18" charset="0"/>
                        </a:rPr>
                        <a:t>-6.53</a:t>
                      </a:r>
                      <a:endParaRPr lang="en-IE" sz="1200" b="1" dirty="0">
                        <a:solidFill>
                          <a:srgbClr val="C00000"/>
                        </a:solidFill>
                        <a:effectLst/>
                        <a:latin typeface="Times New Roman" pitchFamily="18" charset="0"/>
                        <a:ea typeface="Times New Roman"/>
                        <a:cs typeface="Times New Roman" pitchFamily="18" charset="0"/>
                      </a:endParaRPr>
                    </a:p>
                  </a:txBody>
                  <a:tcPr marL="24634" marR="24634" marT="0" marB="0"/>
                </a:tc>
              </a:tr>
              <a:tr h="475911">
                <a:tc>
                  <a:txBody>
                    <a:bodyPr/>
                    <a:lstStyle/>
                    <a:p>
                      <a:pPr algn="ctr">
                        <a:lnSpc>
                          <a:spcPct val="115000"/>
                        </a:lnSpc>
                        <a:spcAft>
                          <a:spcPts val="0"/>
                        </a:spcAft>
                      </a:pPr>
                      <a:r>
                        <a:rPr lang="en-US" sz="1200" b="1" dirty="0">
                          <a:effectLst/>
                          <a:latin typeface="Times New Roman" pitchFamily="18" charset="0"/>
                          <a:cs typeface="Times New Roman" pitchFamily="18" charset="0"/>
                        </a:rPr>
                        <a:t>SSPC16</a:t>
                      </a:r>
                      <a:endParaRPr lang="en-IE" sz="1200" b="1" dirty="0">
                        <a:effectLst/>
                        <a:latin typeface="Times New Roman" pitchFamily="18" charset="0"/>
                        <a:ea typeface="Times New Roman"/>
                        <a:cs typeface="Times New Roman" pitchFamily="18" charset="0"/>
                      </a:endParaRPr>
                    </a:p>
                  </a:txBody>
                  <a:tcPr marL="24634" marR="24634" marT="0" marB="0"/>
                </a:tc>
                <a:tc>
                  <a:txBody>
                    <a:bodyPr/>
                    <a:lstStyle/>
                    <a:p>
                      <a:pPr algn="ctr">
                        <a:lnSpc>
                          <a:spcPct val="150000"/>
                        </a:lnSpc>
                        <a:spcAft>
                          <a:spcPts val="0"/>
                        </a:spcAft>
                      </a:pPr>
                      <a:r>
                        <a:rPr lang="en-US" sz="1200" b="1" dirty="0">
                          <a:effectLst/>
                          <a:latin typeface="Times New Roman" pitchFamily="18" charset="0"/>
                          <a:cs typeface="Times New Roman" pitchFamily="18" charset="0"/>
                        </a:rPr>
                        <a:t>Cinn -Asn</a:t>
                      </a:r>
                      <a:endParaRPr lang="en-IE" sz="1200" b="1" dirty="0">
                        <a:effectLst/>
                        <a:latin typeface="Times New Roman" pitchFamily="18" charset="0"/>
                        <a:ea typeface="Times New Roman"/>
                        <a:cs typeface="Times New Roman" pitchFamily="18" charset="0"/>
                      </a:endParaRPr>
                    </a:p>
                  </a:txBody>
                  <a:tcPr marL="41369" marR="41369" marT="0" marB="0"/>
                </a:tc>
                <a:tc>
                  <a:txBody>
                    <a:bodyPr/>
                    <a:lstStyle/>
                    <a:p>
                      <a:pPr algn="ctr">
                        <a:lnSpc>
                          <a:spcPct val="115000"/>
                        </a:lnSpc>
                        <a:spcAft>
                          <a:spcPts val="0"/>
                        </a:spcAft>
                      </a:pPr>
                      <a:r>
                        <a:rPr lang="en-US" sz="1200" b="1" dirty="0">
                          <a:effectLst/>
                          <a:latin typeface="Times New Roman" pitchFamily="18" charset="0"/>
                          <a:cs typeface="Times New Roman" pitchFamily="18" charset="0"/>
                        </a:rPr>
                        <a:t>-9.65</a:t>
                      </a:r>
                      <a:endParaRPr lang="en-IE" sz="1200" b="1" dirty="0">
                        <a:effectLst/>
                        <a:latin typeface="Times New Roman" pitchFamily="18" charset="0"/>
                        <a:cs typeface="Times New Roman" pitchFamily="18" charset="0"/>
                      </a:endParaRPr>
                    </a:p>
                    <a:p>
                      <a:pPr algn="ctr">
                        <a:lnSpc>
                          <a:spcPct val="115000"/>
                        </a:lnSpc>
                        <a:spcAft>
                          <a:spcPts val="0"/>
                        </a:spcAft>
                      </a:pPr>
                      <a:r>
                        <a:rPr lang="en-US" sz="1200" b="1" dirty="0">
                          <a:effectLst/>
                          <a:latin typeface="Times New Roman" pitchFamily="18" charset="0"/>
                          <a:cs typeface="Times New Roman" pitchFamily="18" charset="0"/>
                        </a:rPr>
                        <a:t> </a:t>
                      </a:r>
                      <a:endParaRPr lang="en-IE" sz="1200" b="1" dirty="0">
                        <a:effectLst/>
                        <a:latin typeface="Times New Roman" pitchFamily="18" charset="0"/>
                        <a:ea typeface="Times New Roman"/>
                        <a:cs typeface="Times New Roman" pitchFamily="18" charset="0"/>
                      </a:endParaRPr>
                    </a:p>
                  </a:txBody>
                  <a:tcPr marL="24634" marR="24634" marT="0" marB="0"/>
                </a:tc>
                <a:tc>
                  <a:txBody>
                    <a:bodyPr/>
                    <a:lstStyle/>
                    <a:p>
                      <a:pPr algn="ctr">
                        <a:lnSpc>
                          <a:spcPct val="115000"/>
                        </a:lnSpc>
                        <a:spcAft>
                          <a:spcPts val="0"/>
                        </a:spcAft>
                      </a:pPr>
                      <a:r>
                        <a:rPr lang="en-US" sz="1200" b="1" dirty="0">
                          <a:effectLst/>
                          <a:latin typeface="Times New Roman" pitchFamily="18" charset="0"/>
                          <a:cs typeface="Times New Roman" pitchFamily="18" charset="0"/>
                        </a:rPr>
                        <a:t>-7.96</a:t>
                      </a:r>
                      <a:endParaRPr lang="en-IE" sz="1200" b="1" dirty="0">
                        <a:effectLst/>
                        <a:latin typeface="Times New Roman" pitchFamily="18" charset="0"/>
                        <a:ea typeface="Times New Roman"/>
                        <a:cs typeface="Times New Roman" pitchFamily="18" charset="0"/>
                      </a:endParaRPr>
                    </a:p>
                  </a:txBody>
                  <a:tcPr marL="24634" marR="24634" marT="0" marB="0"/>
                </a:tc>
                <a:tc>
                  <a:txBody>
                    <a:bodyPr/>
                    <a:lstStyle/>
                    <a:p>
                      <a:pPr algn="ctr">
                        <a:lnSpc>
                          <a:spcPct val="115000"/>
                        </a:lnSpc>
                        <a:spcAft>
                          <a:spcPts val="0"/>
                        </a:spcAft>
                      </a:pPr>
                      <a:r>
                        <a:rPr lang="en-US" sz="1200" b="1" dirty="0">
                          <a:effectLst/>
                          <a:latin typeface="Times New Roman" pitchFamily="18" charset="0"/>
                          <a:cs typeface="Times New Roman" pitchFamily="18" charset="0"/>
                        </a:rPr>
                        <a:t>-4.27</a:t>
                      </a:r>
                      <a:endParaRPr lang="en-IE" sz="1200" b="1" dirty="0">
                        <a:effectLst/>
                        <a:latin typeface="Times New Roman" pitchFamily="18" charset="0"/>
                        <a:ea typeface="Times New Roman"/>
                        <a:cs typeface="Times New Roman" pitchFamily="18" charset="0"/>
                      </a:endParaRPr>
                    </a:p>
                  </a:txBody>
                  <a:tcPr marL="24634" marR="24634" marT="0" marB="0"/>
                </a:tc>
                <a:tc>
                  <a:txBody>
                    <a:bodyPr/>
                    <a:lstStyle/>
                    <a:p>
                      <a:pPr algn="ctr">
                        <a:lnSpc>
                          <a:spcPct val="115000"/>
                        </a:lnSpc>
                        <a:spcAft>
                          <a:spcPts val="0"/>
                        </a:spcAft>
                      </a:pPr>
                      <a:r>
                        <a:rPr lang="en-US" sz="1200" b="1" dirty="0">
                          <a:effectLst/>
                          <a:latin typeface="Times New Roman" pitchFamily="18" charset="0"/>
                          <a:cs typeface="Times New Roman" pitchFamily="18" charset="0"/>
                        </a:rPr>
                        <a:t>-5.00</a:t>
                      </a:r>
                      <a:endParaRPr lang="en-IE" sz="1200" b="1" dirty="0">
                        <a:effectLst/>
                        <a:latin typeface="Times New Roman" pitchFamily="18" charset="0"/>
                        <a:ea typeface="Times New Roman"/>
                        <a:cs typeface="Times New Roman" pitchFamily="18" charset="0"/>
                      </a:endParaRPr>
                    </a:p>
                  </a:txBody>
                  <a:tcPr marL="24634" marR="24634" marT="0" marB="0"/>
                </a:tc>
              </a:tr>
              <a:tr h="475911">
                <a:tc>
                  <a:txBody>
                    <a:bodyPr/>
                    <a:lstStyle/>
                    <a:p>
                      <a:pPr algn="ctr">
                        <a:lnSpc>
                          <a:spcPct val="115000"/>
                        </a:lnSpc>
                        <a:spcAft>
                          <a:spcPts val="0"/>
                        </a:spcAft>
                      </a:pPr>
                      <a:r>
                        <a:rPr lang="en-US" sz="1200" b="1" dirty="0">
                          <a:effectLst/>
                          <a:latin typeface="Times New Roman" pitchFamily="18" charset="0"/>
                          <a:cs typeface="Times New Roman" pitchFamily="18" charset="0"/>
                        </a:rPr>
                        <a:t>SSPC17</a:t>
                      </a:r>
                      <a:endParaRPr lang="en-IE" sz="1200" b="1" dirty="0">
                        <a:effectLst/>
                        <a:latin typeface="Times New Roman" pitchFamily="18" charset="0"/>
                        <a:ea typeface="Times New Roman"/>
                        <a:cs typeface="Times New Roman" pitchFamily="18" charset="0"/>
                      </a:endParaRPr>
                    </a:p>
                  </a:txBody>
                  <a:tcPr marL="24634" marR="24634" marT="0" marB="0"/>
                </a:tc>
                <a:tc>
                  <a:txBody>
                    <a:bodyPr/>
                    <a:lstStyle/>
                    <a:p>
                      <a:pPr algn="ctr">
                        <a:lnSpc>
                          <a:spcPct val="150000"/>
                        </a:lnSpc>
                        <a:spcAft>
                          <a:spcPts val="0"/>
                        </a:spcAft>
                      </a:pPr>
                      <a:r>
                        <a:rPr lang="en-US" sz="1200" b="1" dirty="0">
                          <a:effectLst/>
                          <a:latin typeface="Times New Roman" pitchFamily="18" charset="0"/>
                          <a:cs typeface="Times New Roman" pitchFamily="18" charset="0"/>
                        </a:rPr>
                        <a:t>Cinn -Gln</a:t>
                      </a:r>
                      <a:endParaRPr lang="en-IE" sz="1200" b="1" dirty="0">
                        <a:effectLst/>
                        <a:latin typeface="Times New Roman" pitchFamily="18" charset="0"/>
                        <a:ea typeface="Times New Roman"/>
                        <a:cs typeface="Times New Roman" pitchFamily="18" charset="0"/>
                      </a:endParaRPr>
                    </a:p>
                  </a:txBody>
                  <a:tcPr marL="41369" marR="41369" marT="0" marB="0"/>
                </a:tc>
                <a:tc>
                  <a:txBody>
                    <a:bodyPr/>
                    <a:lstStyle/>
                    <a:p>
                      <a:pPr algn="ctr">
                        <a:lnSpc>
                          <a:spcPct val="115000"/>
                        </a:lnSpc>
                        <a:spcAft>
                          <a:spcPts val="0"/>
                        </a:spcAft>
                      </a:pPr>
                      <a:r>
                        <a:rPr lang="en-US" sz="1200" b="1" dirty="0">
                          <a:effectLst/>
                          <a:latin typeface="Times New Roman" pitchFamily="18" charset="0"/>
                          <a:cs typeface="Times New Roman" pitchFamily="18" charset="0"/>
                        </a:rPr>
                        <a:t>-</a:t>
                      </a:r>
                      <a:r>
                        <a:rPr lang="en-US" sz="1200" b="1" dirty="0" smtClean="0">
                          <a:effectLst/>
                          <a:latin typeface="Times New Roman" pitchFamily="18" charset="0"/>
                          <a:cs typeface="Times New Roman" pitchFamily="18" charset="0"/>
                        </a:rPr>
                        <a:t>8.04</a:t>
                      </a:r>
                      <a:endParaRPr lang="en-IE" sz="1200" b="1" dirty="0">
                        <a:effectLst/>
                        <a:latin typeface="Times New Roman" pitchFamily="18" charset="0"/>
                        <a:cs typeface="Times New Roman" pitchFamily="18" charset="0"/>
                      </a:endParaRPr>
                    </a:p>
                    <a:p>
                      <a:pPr algn="ctr">
                        <a:lnSpc>
                          <a:spcPct val="115000"/>
                        </a:lnSpc>
                        <a:spcAft>
                          <a:spcPts val="0"/>
                        </a:spcAft>
                      </a:pPr>
                      <a:r>
                        <a:rPr lang="en-US" sz="1200" b="1" dirty="0">
                          <a:effectLst/>
                          <a:latin typeface="Times New Roman" pitchFamily="18" charset="0"/>
                          <a:cs typeface="Times New Roman" pitchFamily="18" charset="0"/>
                        </a:rPr>
                        <a:t> </a:t>
                      </a:r>
                      <a:endParaRPr lang="en-IE" sz="1200" b="1" dirty="0">
                        <a:effectLst/>
                        <a:latin typeface="Times New Roman" pitchFamily="18" charset="0"/>
                        <a:ea typeface="Times New Roman"/>
                        <a:cs typeface="Times New Roman" pitchFamily="18" charset="0"/>
                      </a:endParaRPr>
                    </a:p>
                  </a:txBody>
                  <a:tcPr marL="24634" marR="24634" marT="0" marB="0"/>
                </a:tc>
                <a:tc>
                  <a:txBody>
                    <a:bodyPr/>
                    <a:lstStyle/>
                    <a:p>
                      <a:pPr algn="ctr">
                        <a:lnSpc>
                          <a:spcPct val="115000"/>
                        </a:lnSpc>
                        <a:spcAft>
                          <a:spcPts val="0"/>
                        </a:spcAft>
                      </a:pPr>
                      <a:r>
                        <a:rPr lang="en-US" sz="1200" b="1" dirty="0">
                          <a:effectLst/>
                          <a:latin typeface="Times New Roman" pitchFamily="18" charset="0"/>
                          <a:cs typeface="Times New Roman" pitchFamily="18" charset="0"/>
                        </a:rPr>
                        <a:t>-</a:t>
                      </a:r>
                      <a:r>
                        <a:rPr lang="en-US" sz="1200" b="1" dirty="0" smtClean="0">
                          <a:effectLst/>
                          <a:latin typeface="Times New Roman" pitchFamily="18" charset="0"/>
                          <a:cs typeface="Times New Roman" pitchFamily="18" charset="0"/>
                        </a:rPr>
                        <a:t>7.05</a:t>
                      </a:r>
                      <a:endParaRPr lang="en-IE" sz="1200" b="1" dirty="0">
                        <a:effectLst/>
                        <a:latin typeface="Times New Roman" pitchFamily="18" charset="0"/>
                        <a:ea typeface="Times New Roman"/>
                        <a:cs typeface="Times New Roman" pitchFamily="18" charset="0"/>
                      </a:endParaRPr>
                    </a:p>
                  </a:txBody>
                  <a:tcPr marL="24634" marR="24634" marT="0" marB="0"/>
                </a:tc>
                <a:tc>
                  <a:txBody>
                    <a:bodyPr/>
                    <a:lstStyle/>
                    <a:p>
                      <a:pPr algn="ctr">
                        <a:lnSpc>
                          <a:spcPct val="115000"/>
                        </a:lnSpc>
                        <a:spcAft>
                          <a:spcPts val="0"/>
                        </a:spcAft>
                      </a:pPr>
                      <a:r>
                        <a:rPr lang="en-US" sz="1200" b="1" dirty="0">
                          <a:effectLst/>
                          <a:latin typeface="Times New Roman" pitchFamily="18" charset="0"/>
                          <a:cs typeface="Times New Roman" pitchFamily="18" charset="0"/>
                        </a:rPr>
                        <a:t>-4.43</a:t>
                      </a:r>
                      <a:endParaRPr lang="en-IE" sz="1200" b="1" dirty="0">
                        <a:effectLst/>
                        <a:latin typeface="Times New Roman" pitchFamily="18" charset="0"/>
                        <a:ea typeface="Times New Roman"/>
                        <a:cs typeface="Times New Roman" pitchFamily="18" charset="0"/>
                      </a:endParaRPr>
                    </a:p>
                  </a:txBody>
                  <a:tcPr marL="24634" marR="24634" marT="0" marB="0"/>
                </a:tc>
                <a:tc>
                  <a:txBody>
                    <a:bodyPr/>
                    <a:lstStyle/>
                    <a:p>
                      <a:pPr algn="ctr">
                        <a:lnSpc>
                          <a:spcPct val="115000"/>
                        </a:lnSpc>
                        <a:spcAft>
                          <a:spcPts val="0"/>
                        </a:spcAft>
                      </a:pPr>
                      <a:r>
                        <a:rPr lang="en-US" sz="1200" b="1" dirty="0">
                          <a:effectLst/>
                          <a:latin typeface="Times New Roman" pitchFamily="18" charset="0"/>
                          <a:cs typeface="Times New Roman" pitchFamily="18" charset="0"/>
                        </a:rPr>
                        <a:t>-8.30</a:t>
                      </a:r>
                      <a:endParaRPr lang="en-IE" sz="1200" b="1" dirty="0">
                        <a:effectLst/>
                        <a:latin typeface="Times New Roman" pitchFamily="18" charset="0"/>
                        <a:ea typeface="Times New Roman"/>
                        <a:cs typeface="Times New Roman" pitchFamily="18" charset="0"/>
                      </a:endParaRPr>
                    </a:p>
                  </a:txBody>
                  <a:tcPr marL="24634" marR="24634" marT="0" marB="0"/>
                </a:tc>
              </a:tr>
              <a:tr h="475911">
                <a:tc>
                  <a:txBody>
                    <a:bodyPr/>
                    <a:lstStyle/>
                    <a:p>
                      <a:pPr algn="ctr">
                        <a:lnSpc>
                          <a:spcPct val="115000"/>
                        </a:lnSpc>
                        <a:spcAft>
                          <a:spcPts val="0"/>
                        </a:spcAft>
                      </a:pPr>
                      <a:r>
                        <a:rPr lang="en-US" sz="1200" b="1" dirty="0">
                          <a:effectLst/>
                          <a:latin typeface="Times New Roman" pitchFamily="18" charset="0"/>
                          <a:cs typeface="Times New Roman" pitchFamily="18" charset="0"/>
                        </a:rPr>
                        <a:t>SSPC18</a:t>
                      </a:r>
                      <a:endParaRPr lang="en-IE" sz="1200" b="1" dirty="0">
                        <a:effectLst/>
                        <a:latin typeface="Times New Roman" pitchFamily="18" charset="0"/>
                        <a:ea typeface="Times New Roman"/>
                        <a:cs typeface="Times New Roman" pitchFamily="18" charset="0"/>
                      </a:endParaRPr>
                    </a:p>
                  </a:txBody>
                  <a:tcPr marL="24634" marR="24634" marT="0" marB="0"/>
                </a:tc>
                <a:tc>
                  <a:txBody>
                    <a:bodyPr/>
                    <a:lstStyle/>
                    <a:p>
                      <a:pPr algn="ctr">
                        <a:lnSpc>
                          <a:spcPct val="150000"/>
                        </a:lnSpc>
                        <a:spcAft>
                          <a:spcPts val="0"/>
                        </a:spcAft>
                      </a:pPr>
                      <a:r>
                        <a:rPr lang="en-US" sz="1200" b="1" dirty="0">
                          <a:effectLst/>
                          <a:latin typeface="Times New Roman" pitchFamily="18" charset="0"/>
                          <a:cs typeface="Times New Roman" pitchFamily="18" charset="0"/>
                        </a:rPr>
                        <a:t>Cinn -Lys</a:t>
                      </a:r>
                      <a:endParaRPr lang="en-IE" sz="1200" b="1" dirty="0">
                        <a:effectLst/>
                        <a:latin typeface="Times New Roman" pitchFamily="18" charset="0"/>
                        <a:ea typeface="Times New Roman"/>
                        <a:cs typeface="Times New Roman" pitchFamily="18" charset="0"/>
                      </a:endParaRPr>
                    </a:p>
                  </a:txBody>
                  <a:tcPr marL="41369" marR="41369" marT="0" marB="0"/>
                </a:tc>
                <a:tc>
                  <a:txBody>
                    <a:bodyPr/>
                    <a:lstStyle/>
                    <a:p>
                      <a:pPr algn="ctr">
                        <a:lnSpc>
                          <a:spcPct val="115000"/>
                        </a:lnSpc>
                        <a:spcAft>
                          <a:spcPts val="0"/>
                        </a:spcAft>
                      </a:pPr>
                      <a:r>
                        <a:rPr lang="en-US" sz="1200" b="1" dirty="0">
                          <a:effectLst/>
                          <a:latin typeface="Times New Roman" pitchFamily="18" charset="0"/>
                          <a:cs typeface="Times New Roman" pitchFamily="18" charset="0"/>
                        </a:rPr>
                        <a:t>-10.34</a:t>
                      </a:r>
                      <a:endParaRPr lang="en-IE" sz="1200" b="1" dirty="0">
                        <a:effectLst/>
                        <a:latin typeface="Times New Roman" pitchFamily="18" charset="0"/>
                        <a:cs typeface="Times New Roman" pitchFamily="18" charset="0"/>
                      </a:endParaRPr>
                    </a:p>
                    <a:p>
                      <a:pPr algn="ctr">
                        <a:lnSpc>
                          <a:spcPct val="115000"/>
                        </a:lnSpc>
                        <a:spcAft>
                          <a:spcPts val="0"/>
                        </a:spcAft>
                      </a:pPr>
                      <a:r>
                        <a:rPr lang="en-US" sz="1200" b="1" dirty="0">
                          <a:effectLst/>
                          <a:latin typeface="Times New Roman" pitchFamily="18" charset="0"/>
                          <a:cs typeface="Times New Roman" pitchFamily="18" charset="0"/>
                        </a:rPr>
                        <a:t> </a:t>
                      </a:r>
                      <a:endParaRPr lang="en-IE" sz="1200" b="1" dirty="0">
                        <a:effectLst/>
                        <a:latin typeface="Times New Roman" pitchFamily="18" charset="0"/>
                        <a:ea typeface="Times New Roman"/>
                        <a:cs typeface="Times New Roman" pitchFamily="18" charset="0"/>
                      </a:endParaRPr>
                    </a:p>
                  </a:txBody>
                  <a:tcPr marL="24634" marR="24634" marT="0" marB="0"/>
                </a:tc>
                <a:tc>
                  <a:txBody>
                    <a:bodyPr/>
                    <a:lstStyle/>
                    <a:p>
                      <a:pPr algn="ctr">
                        <a:lnSpc>
                          <a:spcPct val="115000"/>
                        </a:lnSpc>
                        <a:spcAft>
                          <a:spcPts val="0"/>
                        </a:spcAft>
                      </a:pPr>
                      <a:r>
                        <a:rPr lang="en-US" sz="1200" b="1" dirty="0">
                          <a:effectLst/>
                          <a:latin typeface="Times New Roman" pitchFamily="18" charset="0"/>
                          <a:cs typeface="Times New Roman" pitchFamily="18" charset="0"/>
                        </a:rPr>
                        <a:t>-5.95</a:t>
                      </a:r>
                      <a:endParaRPr lang="en-IE" sz="1200" b="1" dirty="0">
                        <a:effectLst/>
                        <a:latin typeface="Times New Roman" pitchFamily="18" charset="0"/>
                        <a:ea typeface="Times New Roman"/>
                        <a:cs typeface="Times New Roman" pitchFamily="18" charset="0"/>
                      </a:endParaRPr>
                    </a:p>
                  </a:txBody>
                  <a:tcPr marL="24634" marR="24634" marT="0" marB="0"/>
                </a:tc>
                <a:tc>
                  <a:txBody>
                    <a:bodyPr/>
                    <a:lstStyle/>
                    <a:p>
                      <a:pPr algn="ctr">
                        <a:lnSpc>
                          <a:spcPct val="115000"/>
                        </a:lnSpc>
                        <a:spcAft>
                          <a:spcPts val="0"/>
                        </a:spcAft>
                      </a:pPr>
                      <a:r>
                        <a:rPr lang="en-US" sz="1200" b="1" dirty="0">
                          <a:effectLst/>
                          <a:latin typeface="Times New Roman" pitchFamily="18" charset="0"/>
                          <a:cs typeface="Times New Roman" pitchFamily="18" charset="0"/>
                        </a:rPr>
                        <a:t>-4.55</a:t>
                      </a:r>
                      <a:endParaRPr lang="en-IE" sz="1200" b="1" dirty="0">
                        <a:effectLst/>
                        <a:latin typeface="Times New Roman" pitchFamily="18" charset="0"/>
                        <a:ea typeface="Times New Roman"/>
                        <a:cs typeface="Times New Roman" pitchFamily="18" charset="0"/>
                      </a:endParaRPr>
                    </a:p>
                  </a:txBody>
                  <a:tcPr marL="24634" marR="24634" marT="0" marB="0"/>
                </a:tc>
                <a:tc>
                  <a:txBody>
                    <a:bodyPr/>
                    <a:lstStyle/>
                    <a:p>
                      <a:pPr algn="ctr">
                        <a:lnSpc>
                          <a:spcPct val="115000"/>
                        </a:lnSpc>
                        <a:spcAft>
                          <a:spcPts val="0"/>
                        </a:spcAft>
                      </a:pPr>
                      <a:r>
                        <a:rPr lang="en-US" sz="1200" b="1" dirty="0">
                          <a:effectLst/>
                          <a:latin typeface="Times New Roman" pitchFamily="18" charset="0"/>
                          <a:cs typeface="Times New Roman" pitchFamily="18" charset="0"/>
                        </a:rPr>
                        <a:t>-4.56</a:t>
                      </a:r>
                      <a:endParaRPr lang="en-IE" sz="1200" b="1" dirty="0">
                        <a:effectLst/>
                        <a:latin typeface="Times New Roman" pitchFamily="18" charset="0"/>
                        <a:ea typeface="Times New Roman"/>
                        <a:cs typeface="Times New Roman" pitchFamily="18" charset="0"/>
                      </a:endParaRPr>
                    </a:p>
                  </a:txBody>
                  <a:tcPr marL="24634" marR="24634" marT="0" marB="0"/>
                </a:tc>
              </a:tr>
              <a:tr h="475911">
                <a:tc>
                  <a:txBody>
                    <a:bodyPr/>
                    <a:lstStyle/>
                    <a:p>
                      <a:pPr algn="ctr">
                        <a:lnSpc>
                          <a:spcPct val="115000"/>
                        </a:lnSpc>
                        <a:spcAft>
                          <a:spcPts val="0"/>
                        </a:spcAft>
                      </a:pPr>
                      <a:r>
                        <a:rPr lang="en-US" sz="1200" b="1" dirty="0">
                          <a:effectLst/>
                          <a:latin typeface="Times New Roman" pitchFamily="18" charset="0"/>
                          <a:cs typeface="Times New Roman" pitchFamily="18" charset="0"/>
                        </a:rPr>
                        <a:t>SSPC19</a:t>
                      </a:r>
                      <a:endParaRPr lang="en-IE" sz="1200" b="1" dirty="0">
                        <a:effectLst/>
                        <a:latin typeface="Times New Roman" pitchFamily="18" charset="0"/>
                        <a:ea typeface="Times New Roman"/>
                        <a:cs typeface="Times New Roman" pitchFamily="18" charset="0"/>
                      </a:endParaRPr>
                    </a:p>
                  </a:txBody>
                  <a:tcPr marL="24634" marR="24634" marT="0" marB="0"/>
                </a:tc>
                <a:tc>
                  <a:txBody>
                    <a:bodyPr/>
                    <a:lstStyle/>
                    <a:p>
                      <a:pPr algn="ctr">
                        <a:lnSpc>
                          <a:spcPct val="150000"/>
                        </a:lnSpc>
                        <a:spcAft>
                          <a:spcPts val="0"/>
                        </a:spcAft>
                      </a:pPr>
                      <a:r>
                        <a:rPr lang="en-US" sz="1200" b="1" dirty="0">
                          <a:effectLst/>
                          <a:latin typeface="Times New Roman" pitchFamily="18" charset="0"/>
                          <a:cs typeface="Times New Roman" pitchFamily="18" charset="0"/>
                        </a:rPr>
                        <a:t>Cinn -Arg</a:t>
                      </a:r>
                      <a:endParaRPr lang="en-IE" sz="1200" b="1" dirty="0">
                        <a:effectLst/>
                        <a:latin typeface="Times New Roman" pitchFamily="18" charset="0"/>
                        <a:ea typeface="Times New Roman"/>
                        <a:cs typeface="Times New Roman" pitchFamily="18" charset="0"/>
                      </a:endParaRPr>
                    </a:p>
                  </a:txBody>
                  <a:tcPr marL="41369" marR="41369" marT="0" marB="0"/>
                </a:tc>
                <a:tc>
                  <a:txBody>
                    <a:bodyPr/>
                    <a:lstStyle/>
                    <a:p>
                      <a:pPr algn="ctr">
                        <a:lnSpc>
                          <a:spcPct val="115000"/>
                        </a:lnSpc>
                        <a:spcAft>
                          <a:spcPts val="0"/>
                        </a:spcAft>
                      </a:pPr>
                      <a:r>
                        <a:rPr lang="en-US" sz="1200" b="1" dirty="0">
                          <a:effectLst/>
                          <a:latin typeface="Times New Roman" pitchFamily="18" charset="0"/>
                          <a:cs typeface="Times New Roman" pitchFamily="18" charset="0"/>
                        </a:rPr>
                        <a:t>-11.10</a:t>
                      </a:r>
                      <a:endParaRPr lang="en-IE" sz="1200" b="1" dirty="0">
                        <a:effectLst/>
                        <a:latin typeface="Times New Roman" pitchFamily="18" charset="0"/>
                        <a:cs typeface="Times New Roman" pitchFamily="18" charset="0"/>
                      </a:endParaRPr>
                    </a:p>
                    <a:p>
                      <a:pPr algn="ctr">
                        <a:lnSpc>
                          <a:spcPct val="115000"/>
                        </a:lnSpc>
                        <a:spcAft>
                          <a:spcPts val="0"/>
                        </a:spcAft>
                      </a:pPr>
                      <a:r>
                        <a:rPr lang="en-US" sz="1200" b="1" dirty="0">
                          <a:effectLst/>
                          <a:latin typeface="Times New Roman" pitchFamily="18" charset="0"/>
                          <a:cs typeface="Times New Roman" pitchFamily="18" charset="0"/>
                        </a:rPr>
                        <a:t> </a:t>
                      </a:r>
                      <a:endParaRPr lang="en-IE" sz="1200" b="1" dirty="0">
                        <a:effectLst/>
                        <a:latin typeface="Times New Roman" pitchFamily="18" charset="0"/>
                        <a:ea typeface="Times New Roman"/>
                        <a:cs typeface="Times New Roman" pitchFamily="18" charset="0"/>
                      </a:endParaRPr>
                    </a:p>
                  </a:txBody>
                  <a:tcPr marL="24634" marR="24634" marT="0" marB="0"/>
                </a:tc>
                <a:tc>
                  <a:txBody>
                    <a:bodyPr/>
                    <a:lstStyle/>
                    <a:p>
                      <a:pPr algn="ctr">
                        <a:lnSpc>
                          <a:spcPct val="115000"/>
                        </a:lnSpc>
                        <a:spcAft>
                          <a:spcPts val="0"/>
                        </a:spcAft>
                      </a:pPr>
                      <a:r>
                        <a:rPr lang="en-US" sz="1200" b="1" dirty="0">
                          <a:effectLst/>
                          <a:latin typeface="Times New Roman" pitchFamily="18" charset="0"/>
                          <a:cs typeface="Times New Roman" pitchFamily="18" charset="0"/>
                        </a:rPr>
                        <a:t>-4.77</a:t>
                      </a:r>
                      <a:endParaRPr lang="en-IE" sz="1200" b="1" dirty="0">
                        <a:effectLst/>
                        <a:latin typeface="Times New Roman" pitchFamily="18" charset="0"/>
                        <a:ea typeface="Times New Roman"/>
                        <a:cs typeface="Times New Roman" pitchFamily="18" charset="0"/>
                      </a:endParaRPr>
                    </a:p>
                  </a:txBody>
                  <a:tcPr marL="24634" marR="24634" marT="0" marB="0"/>
                </a:tc>
                <a:tc>
                  <a:txBody>
                    <a:bodyPr/>
                    <a:lstStyle/>
                    <a:p>
                      <a:pPr algn="ctr">
                        <a:lnSpc>
                          <a:spcPct val="115000"/>
                        </a:lnSpc>
                        <a:spcAft>
                          <a:spcPts val="0"/>
                        </a:spcAft>
                      </a:pPr>
                      <a:r>
                        <a:rPr lang="en-US" sz="1200" b="1" dirty="0">
                          <a:effectLst/>
                          <a:latin typeface="Times New Roman" pitchFamily="18" charset="0"/>
                          <a:cs typeface="Times New Roman" pitchFamily="18" charset="0"/>
                        </a:rPr>
                        <a:t>-3.90</a:t>
                      </a:r>
                      <a:endParaRPr lang="en-IE" sz="1200" b="1" dirty="0">
                        <a:effectLst/>
                        <a:latin typeface="Times New Roman" pitchFamily="18" charset="0"/>
                        <a:ea typeface="Times New Roman"/>
                        <a:cs typeface="Times New Roman" pitchFamily="18" charset="0"/>
                      </a:endParaRPr>
                    </a:p>
                  </a:txBody>
                  <a:tcPr marL="24634" marR="24634" marT="0" marB="0"/>
                </a:tc>
                <a:tc>
                  <a:txBody>
                    <a:bodyPr/>
                    <a:lstStyle/>
                    <a:p>
                      <a:pPr algn="ctr">
                        <a:lnSpc>
                          <a:spcPct val="115000"/>
                        </a:lnSpc>
                        <a:spcAft>
                          <a:spcPts val="0"/>
                        </a:spcAft>
                      </a:pPr>
                      <a:r>
                        <a:rPr lang="en-US" sz="1200" b="1" dirty="0">
                          <a:effectLst/>
                          <a:latin typeface="Times New Roman" pitchFamily="18" charset="0"/>
                          <a:cs typeface="Times New Roman" pitchFamily="18" charset="0"/>
                        </a:rPr>
                        <a:t>-2.94</a:t>
                      </a:r>
                      <a:endParaRPr lang="en-IE" sz="1200" b="1" dirty="0">
                        <a:effectLst/>
                        <a:latin typeface="Times New Roman" pitchFamily="18" charset="0"/>
                        <a:ea typeface="Times New Roman"/>
                        <a:cs typeface="Times New Roman" pitchFamily="18" charset="0"/>
                      </a:endParaRPr>
                    </a:p>
                  </a:txBody>
                  <a:tcPr marL="24634" marR="24634" marT="0" marB="0"/>
                </a:tc>
              </a:tr>
              <a:tr h="475911">
                <a:tc>
                  <a:txBody>
                    <a:bodyPr/>
                    <a:lstStyle/>
                    <a:p>
                      <a:pPr algn="ctr">
                        <a:lnSpc>
                          <a:spcPct val="115000"/>
                        </a:lnSpc>
                        <a:spcAft>
                          <a:spcPts val="0"/>
                        </a:spcAft>
                      </a:pPr>
                      <a:r>
                        <a:rPr lang="en-US" sz="1200" b="1" dirty="0">
                          <a:effectLst/>
                          <a:latin typeface="Times New Roman" pitchFamily="18" charset="0"/>
                          <a:cs typeface="Times New Roman" pitchFamily="18" charset="0"/>
                        </a:rPr>
                        <a:t>SSPC20</a:t>
                      </a:r>
                      <a:endParaRPr lang="en-IE" sz="1200" b="1" dirty="0">
                        <a:effectLst/>
                        <a:latin typeface="Times New Roman" pitchFamily="18" charset="0"/>
                        <a:ea typeface="Times New Roman"/>
                        <a:cs typeface="Times New Roman" pitchFamily="18" charset="0"/>
                      </a:endParaRPr>
                    </a:p>
                  </a:txBody>
                  <a:tcPr marL="24634" marR="24634" marT="0" marB="0"/>
                </a:tc>
                <a:tc>
                  <a:txBody>
                    <a:bodyPr/>
                    <a:lstStyle/>
                    <a:p>
                      <a:pPr algn="ctr">
                        <a:lnSpc>
                          <a:spcPct val="150000"/>
                        </a:lnSpc>
                        <a:spcAft>
                          <a:spcPts val="0"/>
                        </a:spcAft>
                      </a:pPr>
                      <a:r>
                        <a:rPr lang="en-US" sz="1200" b="1" dirty="0">
                          <a:effectLst/>
                          <a:latin typeface="Times New Roman" pitchFamily="18" charset="0"/>
                          <a:cs typeface="Times New Roman" pitchFamily="18" charset="0"/>
                        </a:rPr>
                        <a:t>Cinn -His</a:t>
                      </a:r>
                      <a:endParaRPr lang="en-IE" sz="1200" b="1" dirty="0">
                        <a:effectLst/>
                        <a:latin typeface="Times New Roman" pitchFamily="18" charset="0"/>
                        <a:ea typeface="Times New Roman"/>
                        <a:cs typeface="Times New Roman" pitchFamily="18" charset="0"/>
                      </a:endParaRPr>
                    </a:p>
                  </a:txBody>
                  <a:tcPr marL="41369" marR="41369" marT="0" marB="0"/>
                </a:tc>
                <a:tc>
                  <a:txBody>
                    <a:bodyPr/>
                    <a:lstStyle/>
                    <a:p>
                      <a:pPr algn="ctr">
                        <a:lnSpc>
                          <a:spcPct val="115000"/>
                        </a:lnSpc>
                        <a:spcAft>
                          <a:spcPts val="0"/>
                        </a:spcAft>
                      </a:pPr>
                      <a:r>
                        <a:rPr lang="en-US" sz="1200" b="1" dirty="0">
                          <a:effectLst/>
                          <a:latin typeface="Times New Roman" pitchFamily="18" charset="0"/>
                          <a:cs typeface="Times New Roman" pitchFamily="18" charset="0"/>
                        </a:rPr>
                        <a:t>-11.96</a:t>
                      </a:r>
                      <a:endParaRPr lang="en-IE" sz="1200" b="1" dirty="0">
                        <a:effectLst/>
                        <a:latin typeface="Times New Roman" pitchFamily="18" charset="0"/>
                        <a:cs typeface="Times New Roman" pitchFamily="18" charset="0"/>
                      </a:endParaRPr>
                    </a:p>
                    <a:p>
                      <a:pPr algn="ctr">
                        <a:lnSpc>
                          <a:spcPct val="115000"/>
                        </a:lnSpc>
                        <a:spcAft>
                          <a:spcPts val="0"/>
                        </a:spcAft>
                      </a:pPr>
                      <a:r>
                        <a:rPr lang="en-US" sz="1200" b="1" dirty="0">
                          <a:effectLst/>
                          <a:latin typeface="Times New Roman" pitchFamily="18" charset="0"/>
                          <a:cs typeface="Times New Roman" pitchFamily="18" charset="0"/>
                        </a:rPr>
                        <a:t> </a:t>
                      </a:r>
                      <a:endParaRPr lang="en-IE" sz="1200" b="1" dirty="0">
                        <a:effectLst/>
                        <a:latin typeface="Times New Roman" pitchFamily="18" charset="0"/>
                        <a:ea typeface="Times New Roman"/>
                        <a:cs typeface="Times New Roman" pitchFamily="18" charset="0"/>
                      </a:endParaRPr>
                    </a:p>
                  </a:txBody>
                  <a:tcPr marL="24634" marR="24634" marT="0" marB="0"/>
                </a:tc>
                <a:tc>
                  <a:txBody>
                    <a:bodyPr/>
                    <a:lstStyle/>
                    <a:p>
                      <a:pPr algn="ctr">
                        <a:lnSpc>
                          <a:spcPct val="115000"/>
                        </a:lnSpc>
                        <a:spcAft>
                          <a:spcPts val="0"/>
                        </a:spcAft>
                      </a:pPr>
                      <a:r>
                        <a:rPr lang="en-US" sz="1200" b="1" dirty="0">
                          <a:effectLst/>
                          <a:latin typeface="Times New Roman" pitchFamily="18" charset="0"/>
                          <a:cs typeface="Times New Roman" pitchFamily="18" charset="0"/>
                        </a:rPr>
                        <a:t>-6.87</a:t>
                      </a:r>
                      <a:endParaRPr lang="en-IE" sz="1200" b="1" dirty="0">
                        <a:effectLst/>
                        <a:latin typeface="Times New Roman" pitchFamily="18" charset="0"/>
                        <a:ea typeface="Times New Roman"/>
                        <a:cs typeface="Times New Roman" pitchFamily="18" charset="0"/>
                      </a:endParaRPr>
                    </a:p>
                  </a:txBody>
                  <a:tcPr marL="24634" marR="24634" marT="0" marB="0"/>
                </a:tc>
                <a:tc>
                  <a:txBody>
                    <a:bodyPr/>
                    <a:lstStyle/>
                    <a:p>
                      <a:pPr algn="ctr">
                        <a:lnSpc>
                          <a:spcPct val="115000"/>
                        </a:lnSpc>
                        <a:spcAft>
                          <a:spcPts val="0"/>
                        </a:spcAft>
                      </a:pPr>
                      <a:r>
                        <a:rPr lang="en-US" sz="1200" b="1" dirty="0">
                          <a:effectLst/>
                          <a:latin typeface="Times New Roman" pitchFamily="18" charset="0"/>
                          <a:cs typeface="Times New Roman" pitchFamily="18" charset="0"/>
                        </a:rPr>
                        <a:t>-7.36</a:t>
                      </a:r>
                      <a:endParaRPr lang="en-IE" sz="1200" b="1" dirty="0">
                        <a:effectLst/>
                        <a:latin typeface="Times New Roman" pitchFamily="18" charset="0"/>
                        <a:ea typeface="Times New Roman"/>
                        <a:cs typeface="Times New Roman" pitchFamily="18" charset="0"/>
                      </a:endParaRPr>
                    </a:p>
                  </a:txBody>
                  <a:tcPr marL="24634" marR="24634" marT="0" marB="0"/>
                </a:tc>
                <a:tc>
                  <a:txBody>
                    <a:bodyPr/>
                    <a:lstStyle/>
                    <a:p>
                      <a:pPr algn="ctr">
                        <a:lnSpc>
                          <a:spcPct val="115000"/>
                        </a:lnSpc>
                        <a:spcAft>
                          <a:spcPts val="0"/>
                        </a:spcAft>
                      </a:pPr>
                      <a:r>
                        <a:rPr lang="en-US" sz="1200" b="1" dirty="0">
                          <a:effectLst/>
                          <a:latin typeface="Times New Roman" pitchFamily="18" charset="0"/>
                          <a:cs typeface="Times New Roman" pitchFamily="18" charset="0"/>
                        </a:rPr>
                        <a:t>-8.36</a:t>
                      </a:r>
                      <a:endParaRPr lang="en-IE" sz="1200" b="1" dirty="0">
                        <a:effectLst/>
                        <a:latin typeface="Times New Roman" pitchFamily="18" charset="0"/>
                        <a:ea typeface="Times New Roman"/>
                        <a:cs typeface="Times New Roman" pitchFamily="18" charset="0"/>
                      </a:endParaRPr>
                    </a:p>
                  </a:txBody>
                  <a:tcPr marL="24634" marR="24634" marT="0" marB="0"/>
                </a:tc>
              </a:tr>
            </a:tbl>
          </a:graphicData>
        </a:graphic>
      </p:graphicFrame>
      <p:sp>
        <p:nvSpPr>
          <p:cNvPr id="8" name="TextBox 7"/>
          <p:cNvSpPr txBox="1"/>
          <p:nvPr/>
        </p:nvSpPr>
        <p:spPr>
          <a:xfrm>
            <a:off x="533400" y="152400"/>
            <a:ext cx="4876800" cy="369332"/>
          </a:xfrm>
          <a:prstGeom prst="rect">
            <a:avLst/>
          </a:prstGeom>
          <a:noFill/>
        </p:spPr>
        <p:txBody>
          <a:bodyPr wrap="square" rtlCol="0">
            <a:spAutoFit/>
          </a:bodyPr>
          <a:lstStyle/>
          <a:p>
            <a:r>
              <a:rPr lang="en-US" b="1" dirty="0" smtClean="0">
                <a:latin typeface="Times New Roman" pitchFamily="18" charset="0"/>
                <a:cs typeface="Times New Roman" pitchFamily="18" charset="0"/>
              </a:rPr>
              <a:t>Docking Scores continued…</a:t>
            </a:r>
            <a:endParaRPr lang="en-US"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1000" y="1066799"/>
            <a:ext cx="4116388" cy="381001"/>
          </a:xfrm>
        </p:spPr>
        <p:txBody>
          <a:bodyPr>
            <a:normAutofit fontScale="85000" lnSpcReduction="10000"/>
          </a:bodyPr>
          <a:lstStyle/>
          <a:p>
            <a:r>
              <a:rPr lang="en-US" sz="2000" dirty="0" smtClean="0">
                <a:latin typeface="Times New Roman" pitchFamily="18" charset="0"/>
                <a:cs typeface="Times New Roman" pitchFamily="18" charset="0"/>
              </a:rPr>
              <a:t>SSPC8 showing h-bonding with PPAR </a:t>
            </a:r>
            <a:r>
              <a:rPr lang="el-GR" sz="2000" dirty="0" smtClean="0">
                <a:latin typeface="Times New Roman" pitchFamily="18" charset="0"/>
                <a:cs typeface="Times New Roman" pitchFamily="18" charset="0"/>
              </a:rPr>
              <a:t>γ</a:t>
            </a:r>
            <a:endParaRPr lang="en-US" sz="2000" dirty="0" smtClean="0">
              <a:latin typeface="Times New Roman" pitchFamily="18" charset="0"/>
              <a:cs typeface="Times New Roman" pitchFamily="18" charset="0"/>
            </a:endParaRPr>
          </a:p>
          <a:p>
            <a:endParaRPr lang="en-US" dirty="0"/>
          </a:p>
        </p:txBody>
      </p:sp>
      <p:sp>
        <p:nvSpPr>
          <p:cNvPr id="5" name="Text Placeholder 4"/>
          <p:cNvSpPr>
            <a:spLocks noGrp="1"/>
          </p:cNvSpPr>
          <p:nvPr>
            <p:ph type="body" sz="quarter" idx="3"/>
          </p:nvPr>
        </p:nvSpPr>
        <p:spPr>
          <a:xfrm>
            <a:off x="4495801" y="990598"/>
            <a:ext cx="4191000" cy="457201"/>
          </a:xfrm>
        </p:spPr>
        <p:txBody>
          <a:bodyPr>
            <a:normAutofit fontScale="85000" lnSpcReduction="10000"/>
          </a:bodyPr>
          <a:lstStyle/>
          <a:p>
            <a:r>
              <a:rPr lang="en-US" sz="2000" dirty="0" smtClean="0">
                <a:latin typeface="Times New Roman" pitchFamily="18" charset="0"/>
                <a:cs typeface="Times New Roman" pitchFamily="18" charset="0"/>
              </a:rPr>
              <a:t>SSPC14 showing h-bonding with PPAR </a:t>
            </a:r>
            <a:r>
              <a:rPr lang="el-GR" sz="2000" dirty="0" smtClean="0">
                <a:latin typeface="Times New Roman" pitchFamily="18" charset="0"/>
                <a:cs typeface="Times New Roman" pitchFamily="18" charset="0"/>
              </a:rPr>
              <a:t>γ</a:t>
            </a:r>
            <a:endParaRPr lang="en-US" sz="2000" dirty="0" smtClean="0">
              <a:latin typeface="Times New Roman" pitchFamily="18" charset="0"/>
              <a:cs typeface="Times New Roman" pitchFamily="18" charset="0"/>
            </a:endParaRPr>
          </a:p>
          <a:p>
            <a:endParaRPr lang="en-US" dirty="0"/>
          </a:p>
        </p:txBody>
      </p:sp>
      <p:sp>
        <p:nvSpPr>
          <p:cNvPr id="7" name="Date Placeholder 6"/>
          <p:cNvSpPr>
            <a:spLocks noGrp="1"/>
          </p:cNvSpPr>
          <p:nvPr>
            <p:ph type="dt" sz="half" idx="10"/>
          </p:nvPr>
        </p:nvSpPr>
        <p:spPr/>
        <p:txBody>
          <a:bodyPr/>
          <a:lstStyle/>
          <a:p>
            <a:fld id="{F93D485E-097D-46FD-8D52-34EB11D29693}" type="datetime5">
              <a:rPr lang="en-US" b="1" smtClean="0">
                <a:solidFill>
                  <a:schemeClr val="tx1"/>
                </a:solidFill>
                <a:latin typeface="Times New Roman" pitchFamily="18" charset="0"/>
                <a:cs typeface="Times New Roman" pitchFamily="18" charset="0"/>
              </a:rPr>
              <a:pPr/>
              <a:t>27-Sep-14</a:t>
            </a:fld>
            <a:endParaRPr lang="en-US" b="1" dirty="0">
              <a:solidFill>
                <a:schemeClr val="tx1"/>
              </a:solidFill>
              <a:latin typeface="Times New Roman" pitchFamily="18" charset="0"/>
              <a:cs typeface="Times New Roman" pitchFamily="18" charset="0"/>
            </a:endParaRPr>
          </a:p>
        </p:txBody>
      </p:sp>
      <p:sp>
        <p:nvSpPr>
          <p:cNvPr id="8" name="Footer Placeholder 7"/>
          <p:cNvSpPr>
            <a:spLocks noGrp="1"/>
          </p:cNvSpPr>
          <p:nvPr>
            <p:ph type="ftr" sz="quarter" idx="11"/>
          </p:nvPr>
        </p:nvSpPr>
        <p:spPr/>
        <p:txBody>
          <a:bodyPr/>
          <a:lstStyle/>
          <a:p>
            <a:r>
              <a:rPr lang="en-US" b="1" dirty="0" smtClean="0">
                <a:solidFill>
                  <a:schemeClr val="tx1"/>
                </a:solidFill>
                <a:latin typeface="Times New Roman" pitchFamily="18" charset="0"/>
                <a:cs typeface="Times New Roman" pitchFamily="18" charset="0"/>
              </a:rPr>
              <a:t>BIT,Mesra,Ranchi-835215,India</a:t>
            </a:r>
            <a:endParaRPr lang="en-US" b="1" dirty="0">
              <a:solidFill>
                <a:schemeClr val="tx1"/>
              </a:solidFill>
              <a:latin typeface="Times New Roman" pitchFamily="18" charset="0"/>
              <a:cs typeface="Times New Roman" pitchFamily="18" charset="0"/>
            </a:endParaRPr>
          </a:p>
        </p:txBody>
      </p:sp>
      <p:sp>
        <p:nvSpPr>
          <p:cNvPr id="9" name="Slide Number Placeholder 8"/>
          <p:cNvSpPr>
            <a:spLocks noGrp="1"/>
          </p:cNvSpPr>
          <p:nvPr>
            <p:ph type="sldNum" sz="quarter" idx="12"/>
          </p:nvPr>
        </p:nvSpPr>
        <p:spPr/>
        <p:txBody>
          <a:bodyPr/>
          <a:lstStyle/>
          <a:p>
            <a:fld id="{A1EE8278-EDC6-44AA-B24A-14ED3605C2A1}" type="slidenum">
              <a:rPr lang="en-US" b="1" smtClean="0">
                <a:solidFill>
                  <a:schemeClr val="tx1"/>
                </a:solidFill>
                <a:latin typeface="Times New Roman" pitchFamily="18" charset="0"/>
                <a:cs typeface="Times New Roman" pitchFamily="18" charset="0"/>
              </a:rPr>
              <a:pPr/>
              <a:t>19</a:t>
            </a:fld>
            <a:endParaRPr lang="en-US" b="1" dirty="0">
              <a:solidFill>
                <a:schemeClr val="tx1"/>
              </a:solidFill>
              <a:latin typeface="Times New Roman" pitchFamily="18" charset="0"/>
              <a:cs typeface="Times New Roman" pitchFamily="18" charset="0"/>
            </a:endParaRPr>
          </a:p>
        </p:txBody>
      </p:sp>
      <p:sp>
        <p:nvSpPr>
          <p:cNvPr id="10" name="Rectangle 9"/>
          <p:cNvSpPr/>
          <p:nvPr/>
        </p:nvSpPr>
        <p:spPr>
          <a:xfrm>
            <a:off x="381000" y="228600"/>
            <a:ext cx="8305800" cy="45720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rgbClr val="FFFF00"/>
                </a:solidFill>
                <a:latin typeface="Times New Roman" pitchFamily="18" charset="0"/>
                <a:cs typeface="Times New Roman" pitchFamily="18" charset="0"/>
              </a:rPr>
              <a:t>Docking poses</a:t>
            </a:r>
            <a:endParaRPr lang="en-US" sz="2800" dirty="0">
              <a:solidFill>
                <a:srgbClr val="FFFF00"/>
              </a:solidFill>
              <a:latin typeface="Times New Roman" pitchFamily="18" charset="0"/>
              <a:cs typeface="Times New Roman" pitchFamily="18" charset="0"/>
            </a:endParaRPr>
          </a:p>
        </p:txBody>
      </p:sp>
      <p:pic>
        <p:nvPicPr>
          <p:cNvPr id="11" name="Content Placeholder 10"/>
          <p:cNvPicPr>
            <a:picLocks noGrp="1"/>
          </p:cNvPicPr>
          <p:nvPr>
            <p:ph sz="half" idx="2"/>
          </p:nvPr>
        </p:nvPicPr>
        <p:blipFill>
          <a:blip r:embed="rId2" cstate="print"/>
          <a:srcRect/>
          <a:stretch>
            <a:fillRect/>
          </a:stretch>
        </p:blipFill>
        <p:spPr bwMode="auto">
          <a:xfrm>
            <a:off x="457200" y="1219200"/>
            <a:ext cx="3429000" cy="2514600"/>
          </a:xfrm>
          <a:prstGeom prst="rect">
            <a:avLst/>
          </a:prstGeom>
          <a:noFill/>
          <a:ln w="9525">
            <a:noFill/>
            <a:miter lim="800000"/>
            <a:headEnd/>
            <a:tailEnd/>
          </a:ln>
        </p:spPr>
      </p:pic>
      <p:sp>
        <p:nvSpPr>
          <p:cNvPr id="12" name="TextBox 11"/>
          <p:cNvSpPr txBox="1"/>
          <p:nvPr/>
        </p:nvSpPr>
        <p:spPr>
          <a:xfrm>
            <a:off x="304800" y="3810001"/>
            <a:ext cx="3886200" cy="830997"/>
          </a:xfrm>
          <a:prstGeom prst="rect">
            <a:avLst/>
          </a:prstGeom>
          <a:noFill/>
          <a:ln>
            <a:solidFill>
              <a:schemeClr val="tx2">
                <a:lumMod val="75000"/>
              </a:schemeClr>
            </a:solidFill>
          </a:ln>
        </p:spPr>
        <p:txBody>
          <a:bodyPr wrap="square" rtlCol="0">
            <a:spAutoFit/>
          </a:bodyPr>
          <a:lstStyle/>
          <a:p>
            <a:r>
              <a:rPr lang="en-US" sz="1600" dirty="0" smtClean="0">
                <a:latin typeface="Times New Roman" pitchFamily="18" charset="0"/>
                <a:cs typeface="Times New Roman" pitchFamily="18" charset="0"/>
              </a:rPr>
              <a:t>SSPC8 binding in the PPAR</a:t>
            </a:r>
            <a:r>
              <a:rPr lang="el-GR" sz="1600" dirty="0" smtClean="0">
                <a:latin typeface="Times New Roman" pitchFamily="18" charset="0"/>
                <a:cs typeface="Times New Roman" pitchFamily="18" charset="0"/>
              </a:rPr>
              <a:t>γ</a:t>
            </a:r>
            <a:r>
              <a:rPr lang="en-US" sz="1600" dirty="0" smtClean="0">
                <a:latin typeface="Times New Roman" pitchFamily="18" charset="0"/>
                <a:cs typeface="Times New Roman" pitchFamily="18" charset="0"/>
              </a:rPr>
              <a:t> showing  important  H-bonds with amino-acid residues with SER289,HIS449 and LEU330</a:t>
            </a:r>
            <a:endParaRPr lang="en-US" sz="1600" dirty="0"/>
          </a:p>
        </p:txBody>
      </p:sp>
      <p:pic>
        <p:nvPicPr>
          <p:cNvPr id="13" name="Content Placeholder 12"/>
          <p:cNvPicPr>
            <a:picLocks noGrp="1"/>
          </p:cNvPicPr>
          <p:nvPr>
            <p:ph sz="quarter" idx="4"/>
          </p:nvPr>
        </p:nvPicPr>
        <p:blipFill>
          <a:blip r:embed="rId3" cstate="print"/>
          <a:srcRect/>
          <a:stretch>
            <a:fillRect/>
          </a:stretch>
        </p:blipFill>
        <p:spPr bwMode="auto">
          <a:xfrm>
            <a:off x="5029200" y="1143001"/>
            <a:ext cx="3200400" cy="2514599"/>
          </a:xfrm>
          <a:prstGeom prst="rect">
            <a:avLst/>
          </a:prstGeom>
          <a:noFill/>
          <a:ln w="9525">
            <a:noFill/>
            <a:miter lim="800000"/>
            <a:headEnd/>
            <a:tailEnd/>
          </a:ln>
        </p:spPr>
      </p:pic>
      <p:sp>
        <p:nvSpPr>
          <p:cNvPr id="14" name="TextBox 13"/>
          <p:cNvSpPr txBox="1"/>
          <p:nvPr/>
        </p:nvSpPr>
        <p:spPr>
          <a:xfrm>
            <a:off x="4495800" y="3810000"/>
            <a:ext cx="4114800" cy="830997"/>
          </a:xfrm>
          <a:prstGeom prst="rect">
            <a:avLst/>
          </a:prstGeom>
          <a:noFill/>
          <a:ln>
            <a:solidFill>
              <a:schemeClr val="tx2"/>
            </a:solidFill>
          </a:ln>
        </p:spPr>
        <p:txBody>
          <a:bodyPr wrap="square" rtlCol="0">
            <a:spAutoFit/>
          </a:bodyPr>
          <a:lstStyle/>
          <a:p>
            <a:pPr algn="ctr"/>
            <a:r>
              <a:rPr lang="en-US" sz="1600" dirty="0" smtClean="0">
                <a:latin typeface="Times New Roman" pitchFamily="18" charset="0"/>
                <a:cs typeface="Times New Roman" pitchFamily="18" charset="0"/>
              </a:rPr>
              <a:t>SSPC14 binding in the PPAR</a:t>
            </a:r>
            <a:r>
              <a:rPr lang="el-GR" sz="1600" dirty="0" smtClean="0">
                <a:latin typeface="Times New Roman" pitchFamily="18" charset="0"/>
                <a:cs typeface="Times New Roman" pitchFamily="18" charset="0"/>
              </a:rPr>
              <a:t>γ</a:t>
            </a:r>
            <a:r>
              <a:rPr lang="en-US" sz="1600" dirty="0" smtClean="0">
                <a:latin typeface="Times New Roman" pitchFamily="18" charset="0"/>
                <a:cs typeface="Times New Roman" pitchFamily="18" charset="0"/>
              </a:rPr>
              <a:t> showing  important  H-bonds with amino-</a:t>
            </a:r>
            <a:r>
              <a:rPr lang="en-US" sz="1600" dirty="0" err="1" smtClean="0">
                <a:latin typeface="Times New Roman" pitchFamily="18" charset="0"/>
                <a:cs typeface="Times New Roman" pitchFamily="18" charset="0"/>
              </a:rPr>
              <a:t>aciresidues</a:t>
            </a:r>
            <a:r>
              <a:rPr lang="en-US" sz="1600" dirty="0" smtClean="0">
                <a:latin typeface="Times New Roman" pitchFamily="18" charset="0"/>
                <a:cs typeface="Times New Roman" pitchFamily="18" charset="0"/>
              </a:rPr>
              <a:t> with SER289,TYR327,HIS449,TYR473</a:t>
            </a:r>
            <a:endParaRPr lang="en-US" sz="1600" dirty="0"/>
          </a:p>
        </p:txBody>
      </p:sp>
      <p:sp>
        <p:nvSpPr>
          <p:cNvPr id="15" name="TextBox 14"/>
          <p:cNvSpPr txBox="1"/>
          <p:nvPr/>
        </p:nvSpPr>
        <p:spPr>
          <a:xfrm>
            <a:off x="304800" y="4648201"/>
            <a:ext cx="8458200" cy="1846659"/>
          </a:xfrm>
          <a:prstGeom prst="rect">
            <a:avLst/>
          </a:prstGeom>
          <a:noFill/>
        </p:spPr>
        <p:txBody>
          <a:bodyPr wrap="square" rtlCol="0">
            <a:spAutoFit/>
          </a:bodyPr>
          <a:lstStyle/>
          <a:p>
            <a:r>
              <a:rPr lang="en-US" b="1" dirty="0" smtClean="0">
                <a:solidFill>
                  <a:srgbClr val="7030A0"/>
                </a:solidFill>
                <a:latin typeface="Times New Roman" pitchFamily="18" charset="0"/>
                <a:cs typeface="Times New Roman" pitchFamily="18" charset="0"/>
              </a:rPr>
              <a:t>Result:  </a:t>
            </a:r>
            <a:r>
              <a:rPr lang="en-US" sz="1600" dirty="0" smtClean="0">
                <a:latin typeface="Times New Roman" pitchFamily="18" charset="0"/>
                <a:cs typeface="Times New Roman" pitchFamily="18" charset="0"/>
              </a:rPr>
              <a:t>Among the 22 compounds  docked  using  Glide5.0, </a:t>
            </a:r>
            <a:r>
              <a:rPr lang="en-US" sz="1600" b="1" dirty="0" smtClean="0">
                <a:latin typeface="Times New Roman" pitchFamily="18" charset="0"/>
                <a:cs typeface="Times New Roman" pitchFamily="18" charset="0"/>
              </a:rPr>
              <a:t>SSPC5, SSPC8, SSPC11, SSPC14, SSPC15 </a:t>
            </a:r>
            <a:r>
              <a:rPr lang="en-US" sz="1600" dirty="0" smtClean="0">
                <a:latin typeface="Times New Roman" pitchFamily="18" charset="0"/>
                <a:cs typeface="Times New Roman" pitchFamily="18" charset="0"/>
              </a:rPr>
              <a:t>show good docking score in  AMPK   (PDB Code:2Y94) and PPARs receptors (PDBCode:3ET0, 3ET1, 3ET2) . </a:t>
            </a:r>
            <a:r>
              <a:rPr lang="en-US" sz="1600" b="1" dirty="0" smtClean="0">
                <a:latin typeface="Times New Roman" pitchFamily="18" charset="0"/>
                <a:cs typeface="Times New Roman" pitchFamily="18" charset="0"/>
              </a:rPr>
              <a:t>SSPC5,  SSPC11, SSPC14, SSPC15</a:t>
            </a:r>
            <a:r>
              <a:rPr lang="en-US" sz="1600" dirty="0" smtClean="0">
                <a:latin typeface="Times New Roman" pitchFamily="18" charset="0"/>
                <a:cs typeface="Times New Roman" pitchFamily="18" charset="0"/>
              </a:rPr>
              <a:t>, showed good docking score of  </a:t>
            </a:r>
            <a:r>
              <a:rPr lang="en-US" sz="1600" b="1" dirty="0" smtClean="0">
                <a:latin typeface="Times New Roman" pitchFamily="18" charset="0"/>
                <a:cs typeface="Times New Roman" pitchFamily="18" charset="0"/>
              </a:rPr>
              <a:t>-  12.89,   -12.47, -8.66,-12.37 </a:t>
            </a:r>
            <a:r>
              <a:rPr lang="en-US" sz="1600" dirty="0" smtClean="0">
                <a:latin typeface="Times New Roman" pitchFamily="18" charset="0"/>
                <a:cs typeface="Times New Roman" pitchFamily="18" charset="0"/>
              </a:rPr>
              <a:t>respectively on </a:t>
            </a:r>
            <a:r>
              <a:rPr lang="en-US" sz="1600" b="1" dirty="0" smtClean="0">
                <a:latin typeface="Times New Roman" pitchFamily="18" charset="0"/>
                <a:cs typeface="Times New Roman" pitchFamily="18" charset="0"/>
              </a:rPr>
              <a:t>AMPK</a:t>
            </a:r>
            <a:r>
              <a:rPr lang="en-US" sz="1600" dirty="0" smtClean="0">
                <a:latin typeface="Times New Roman" pitchFamily="18" charset="0"/>
                <a:cs typeface="Times New Roman" pitchFamily="18" charset="0"/>
              </a:rPr>
              <a:t>. While </a:t>
            </a:r>
            <a:r>
              <a:rPr lang="en-US" sz="1600" b="1" dirty="0" smtClean="0">
                <a:latin typeface="Times New Roman" pitchFamily="18" charset="0"/>
                <a:cs typeface="Times New Roman" pitchFamily="18" charset="0"/>
              </a:rPr>
              <a:t>SSPC5, SSPC11,SSPC14 </a:t>
            </a:r>
            <a:r>
              <a:rPr lang="en-US" sz="1600" dirty="0" smtClean="0">
                <a:latin typeface="Times New Roman" pitchFamily="18" charset="0"/>
                <a:cs typeface="Times New Roman" pitchFamily="18" charset="0"/>
              </a:rPr>
              <a:t>showed good docking scores of -</a:t>
            </a:r>
            <a:r>
              <a:rPr lang="en-US" sz="1600" b="1" dirty="0" smtClean="0">
                <a:latin typeface="Times New Roman" pitchFamily="18" charset="0"/>
                <a:cs typeface="Times New Roman" pitchFamily="18" charset="0"/>
              </a:rPr>
              <a:t>8.47,-10.08,-8.39 </a:t>
            </a:r>
            <a:r>
              <a:rPr lang="en-US" sz="1600" dirty="0" smtClean="0">
                <a:latin typeface="Times New Roman" pitchFamily="18" charset="0"/>
                <a:cs typeface="Times New Roman" pitchFamily="18" charset="0"/>
              </a:rPr>
              <a:t>respectively on </a:t>
            </a:r>
            <a:r>
              <a:rPr lang="en-US" sz="1600" b="1" dirty="0" smtClean="0">
                <a:latin typeface="Times New Roman" pitchFamily="18" charset="0"/>
                <a:cs typeface="Times New Roman" pitchFamily="18" charset="0"/>
              </a:rPr>
              <a:t>PPAR </a:t>
            </a:r>
            <a:r>
              <a:rPr lang="el-GR" sz="1600" b="1" dirty="0" smtClean="0">
                <a:latin typeface="Times New Roman" pitchFamily="18" charset="0"/>
                <a:cs typeface="Times New Roman" pitchFamily="18" charset="0"/>
              </a:rPr>
              <a:t>γ</a:t>
            </a:r>
            <a:r>
              <a:rPr lang="en-US" sz="1600" b="1" dirty="0" smtClean="0">
                <a:latin typeface="Times New Roman" pitchFamily="18" charset="0"/>
                <a:cs typeface="Times New Roman" pitchFamily="18" charset="0"/>
              </a:rPr>
              <a:t>.</a:t>
            </a:r>
          </a:p>
          <a:p>
            <a:pPr>
              <a:buFont typeface="Wingdings" pitchFamily="2" charset="2"/>
              <a:buChar char="v"/>
            </a:pPr>
            <a:r>
              <a:rPr lang="en-US" sz="1600" b="1" dirty="0" smtClean="0">
                <a:solidFill>
                  <a:srgbClr val="C00000"/>
                </a:solidFill>
                <a:latin typeface="Times New Roman" pitchFamily="18" charset="0"/>
                <a:cs typeface="Times New Roman" pitchFamily="18" charset="0"/>
              </a:rPr>
              <a:t>SSPC14 </a:t>
            </a:r>
            <a:r>
              <a:rPr lang="en-US" sz="1600" dirty="0" smtClean="0">
                <a:solidFill>
                  <a:srgbClr val="C00000"/>
                </a:solidFill>
                <a:latin typeface="Times New Roman" pitchFamily="18" charset="0"/>
                <a:cs typeface="Times New Roman" pitchFamily="18" charset="0"/>
              </a:rPr>
              <a:t>showed moderately good scores  with both AMPK and PPAR </a:t>
            </a:r>
            <a:r>
              <a:rPr lang="el-GR" sz="1600" dirty="0" smtClean="0">
                <a:solidFill>
                  <a:srgbClr val="C00000"/>
                </a:solidFill>
                <a:latin typeface="Times New Roman" pitchFamily="18" charset="0"/>
                <a:cs typeface="Times New Roman" pitchFamily="18" charset="0"/>
              </a:rPr>
              <a:t>γ</a:t>
            </a:r>
            <a:r>
              <a:rPr lang="en-US" sz="1600" dirty="0" smtClean="0">
                <a:solidFill>
                  <a:srgbClr val="C00000"/>
                </a:solidFill>
                <a:latin typeface="Times New Roman" pitchFamily="18" charset="0"/>
                <a:cs typeface="Times New Roman" pitchFamily="18" charset="0"/>
              </a:rPr>
              <a:t>  receptors</a:t>
            </a:r>
            <a:r>
              <a:rPr lang="en-US" sz="1600" dirty="0" smtClean="0">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ox(in)">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ox(in)">
                                      <p:cBhvr>
                                        <p:cTn id="15" dur="500"/>
                                        <p:tgtEl>
                                          <p:spTgt spid="13"/>
                                        </p:tgtEl>
                                      </p:cBhvr>
                                    </p:animEffect>
                                  </p:childTnLst>
                                </p:cTn>
                              </p:par>
                              <p:par>
                                <p:cTn id="16" presetID="4" presetClass="entr" presetSubtype="16" fill="hold" grpId="0" nodeType="with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Effect transition="in" filter="box(in)">
                                      <p:cBhvr>
                                        <p:cTn id="18" dur="500"/>
                                        <p:tgtEl>
                                          <p:spTgt spid="5">
                                            <p:txEl>
                                              <p:pRg st="0" end="0"/>
                                            </p:txEl>
                                          </p:spTgt>
                                        </p:tgtEl>
                                      </p:cBhvr>
                                    </p:animEffect>
                                  </p:childTnLst>
                                </p:cTn>
                              </p:par>
                              <p:par>
                                <p:cTn id="19" presetID="4" presetClass="entr" presetSubtype="16"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box(in)">
                                      <p:cBhvr>
                                        <p:cTn id="21" dur="500"/>
                                        <p:tgtEl>
                                          <p:spTgt spid="12"/>
                                        </p:tgtEl>
                                      </p:cBhvr>
                                    </p:animEffect>
                                  </p:childTnLst>
                                </p:cTn>
                              </p:par>
                              <p:par>
                                <p:cTn id="22" presetID="4" presetClass="entr" presetSubtype="16"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box(in)">
                                      <p:cBhvr>
                                        <p:cTn id="24" dur="5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4" presetClass="entr" presetSubtype="16"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box(in)">
                                      <p:cBhvr>
                                        <p:cTn id="2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p"/>
      <p:bldP spid="12" grpId="0" animBg="1"/>
      <p:bldP spid="14" grpId="0" animBg="1"/>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625" y="285750"/>
            <a:ext cx="8229600" cy="1143000"/>
          </a:xfrm>
        </p:spPr>
        <p:txBody>
          <a:bodyPr/>
          <a:lstStyle/>
          <a:p>
            <a:pPr>
              <a:defRPr/>
            </a:pPr>
            <a:r>
              <a:rPr lang="en-US" sz="3600" b="1" dirty="0" smtClean="0">
                <a:solidFill>
                  <a:srgbClr val="FF6600"/>
                </a:solidFill>
                <a:effectLst>
                  <a:outerShdw blurRad="38100" dist="38100" dir="2700000" algn="tl">
                    <a:srgbClr val="000000">
                      <a:alpha val="43137"/>
                    </a:srgbClr>
                  </a:outerShdw>
                </a:effectLst>
                <a:latin typeface="Baskerville Old Face" pitchFamily="18" charset="0"/>
              </a:rPr>
              <a:t>About OMICS Group Conferences</a:t>
            </a:r>
          </a:p>
        </p:txBody>
      </p:sp>
      <p:sp>
        <p:nvSpPr>
          <p:cNvPr id="3" name="Content Placeholder 2"/>
          <p:cNvSpPr>
            <a:spLocks noGrp="1"/>
          </p:cNvSpPr>
          <p:nvPr>
            <p:ph idx="1"/>
          </p:nvPr>
        </p:nvSpPr>
        <p:spPr>
          <a:xfrm>
            <a:off x="571500" y="1571625"/>
            <a:ext cx="7972425" cy="4483100"/>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lstStyle/>
          <a:p>
            <a:pPr algn="just">
              <a:buFont typeface="Arial" charset="0"/>
              <a:buNone/>
              <a:defRPr/>
            </a:pPr>
            <a:r>
              <a:rPr lang="en-US" sz="2000" dirty="0" smtClean="0">
                <a:latin typeface="+mj-lt"/>
              </a:rPr>
              <a:t>     OMICS Group International is a pioneer and leading science event organizer, which publishes around 400 open access journals and conducts over 300 Medical, Clinical, Engineering, Life Sciences, </a:t>
            </a:r>
            <a:r>
              <a:rPr lang="en-US" sz="2000" dirty="0" err="1" smtClean="0">
                <a:latin typeface="+mj-lt"/>
              </a:rPr>
              <a:t>Phrama</a:t>
            </a:r>
            <a:r>
              <a:rPr lang="en-US" sz="2000" dirty="0" smtClean="0">
                <a:latin typeface="+mj-lt"/>
              </a:rPr>
              <a:t> scientific conferences all over the globe annually with the support of more than 1000 scientific associations and 30,000 editorial board members and 3.5 million followers to its credit.</a:t>
            </a:r>
            <a:br>
              <a:rPr lang="en-US" sz="2000" dirty="0" smtClean="0">
                <a:latin typeface="+mj-lt"/>
              </a:rPr>
            </a:br>
            <a:endParaRPr lang="en-US" sz="2000" dirty="0" smtClean="0">
              <a:latin typeface="+mj-lt"/>
            </a:endParaRPr>
          </a:p>
          <a:p>
            <a:pPr algn="just">
              <a:buFont typeface="Arial" charset="0"/>
              <a:buNone/>
              <a:defRPr/>
            </a:pPr>
            <a:r>
              <a:rPr lang="en-US" sz="2000" dirty="0" smtClean="0">
                <a:latin typeface="+mj-lt"/>
              </a:rPr>
              <a:t>    OMICS Group has organized 500 conferences, workshops and national symposiums across the major cities including San Francisco, Las Vegas, San Antonio, Omaha, Orlando, Raleigh, Santa Clara, Chicago, Philadelphia, Baltimore, United Kingdom, Valencia, Dubai, Beijing, Hyderabad, </a:t>
            </a:r>
            <a:r>
              <a:rPr lang="en-US" sz="2000" dirty="0" err="1" smtClean="0">
                <a:latin typeface="+mj-lt"/>
              </a:rPr>
              <a:t>Bengaluru</a:t>
            </a:r>
            <a:r>
              <a:rPr lang="en-US" sz="2000" dirty="0" smtClean="0">
                <a:latin typeface="+mj-lt"/>
              </a:rPr>
              <a:t> and Mumbai.</a:t>
            </a:r>
          </a:p>
          <a:p>
            <a:pPr>
              <a:defRPr/>
            </a:pP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B563D1-AD3E-4FB4-BB47-6C5784E88F5D}" type="datetime5">
              <a:rPr lang="en-US" b="1" smtClean="0">
                <a:solidFill>
                  <a:schemeClr val="tx1"/>
                </a:solidFill>
                <a:latin typeface="Times New Roman" pitchFamily="18" charset="0"/>
                <a:cs typeface="Times New Roman" pitchFamily="18" charset="0"/>
              </a:rPr>
              <a:pPr/>
              <a:t>27-Sep-14</a:t>
            </a:fld>
            <a:endParaRPr lang="en-US" b="1" dirty="0">
              <a:solidFill>
                <a:schemeClr val="tx1"/>
              </a:solidFill>
              <a:latin typeface="Times New Roman" pitchFamily="18" charset="0"/>
              <a:cs typeface="Times New Roman" pitchFamily="18" charset="0"/>
            </a:endParaRPr>
          </a:p>
        </p:txBody>
      </p:sp>
      <p:sp>
        <p:nvSpPr>
          <p:cNvPr id="3" name="Footer Placeholder 2"/>
          <p:cNvSpPr>
            <a:spLocks noGrp="1"/>
          </p:cNvSpPr>
          <p:nvPr>
            <p:ph type="ftr" sz="quarter" idx="11"/>
          </p:nvPr>
        </p:nvSpPr>
        <p:spPr/>
        <p:txBody>
          <a:bodyPr/>
          <a:lstStyle/>
          <a:p>
            <a:r>
              <a:rPr lang="en-US" b="1" dirty="0" smtClean="0">
                <a:solidFill>
                  <a:schemeClr val="tx1"/>
                </a:solidFill>
                <a:latin typeface="Times New Roman" pitchFamily="18" charset="0"/>
                <a:cs typeface="Times New Roman" pitchFamily="18" charset="0"/>
              </a:rPr>
              <a:t>BIT,Mesra,Ranchi-835215,India</a:t>
            </a:r>
            <a:endParaRPr lang="en-US" b="1" dirty="0">
              <a:solidFill>
                <a:schemeClr val="tx1"/>
              </a:solidFill>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A1EE8278-EDC6-44AA-B24A-14ED3605C2A1}" type="slidenum">
              <a:rPr lang="en-US" b="1" smtClean="0">
                <a:solidFill>
                  <a:schemeClr val="tx1"/>
                </a:solidFill>
                <a:latin typeface="Times New Roman" pitchFamily="18" charset="0"/>
                <a:cs typeface="Times New Roman" pitchFamily="18" charset="0"/>
              </a:rPr>
              <a:pPr/>
              <a:t>20</a:t>
            </a:fld>
            <a:endParaRPr lang="en-US" b="1" dirty="0">
              <a:solidFill>
                <a:schemeClr val="tx1"/>
              </a:solidFill>
              <a:latin typeface="Times New Roman" pitchFamily="18" charset="0"/>
              <a:cs typeface="Times New Roman" pitchFamily="18" charset="0"/>
            </a:endParaRPr>
          </a:p>
        </p:txBody>
      </p:sp>
      <p:sp>
        <p:nvSpPr>
          <p:cNvPr id="5" name="TextBox 4"/>
          <p:cNvSpPr txBox="1"/>
          <p:nvPr/>
        </p:nvSpPr>
        <p:spPr>
          <a:xfrm>
            <a:off x="304800" y="381000"/>
            <a:ext cx="8458200" cy="5909310"/>
          </a:xfrm>
          <a:prstGeom prst="rect">
            <a:avLst/>
          </a:prstGeom>
          <a:noFill/>
          <a:ln>
            <a:solidFill>
              <a:srgbClr val="0070C0"/>
            </a:solidFill>
          </a:ln>
        </p:spPr>
        <p:txBody>
          <a:bodyPr wrap="square" rtlCol="0">
            <a:spAutoFit/>
          </a:bodyPr>
          <a:lstStyle/>
          <a:p>
            <a:pPr algn="just"/>
            <a:endParaRPr lang="en-US" b="1" dirty="0" smtClean="0">
              <a:solidFill>
                <a:srgbClr val="002060"/>
              </a:solidFill>
              <a:latin typeface="Times New Roman" pitchFamily="18" charset="0"/>
              <a:cs typeface="Times New Roman" pitchFamily="18" charset="0"/>
            </a:endParaRPr>
          </a:p>
          <a:p>
            <a:pPr algn="just"/>
            <a:endParaRPr lang="en-US" b="1" dirty="0" smtClean="0">
              <a:solidFill>
                <a:srgbClr val="002060"/>
              </a:solidFill>
              <a:latin typeface="Times New Roman" pitchFamily="18" charset="0"/>
              <a:cs typeface="Times New Roman" pitchFamily="18" charset="0"/>
            </a:endParaRPr>
          </a:p>
          <a:p>
            <a:pPr algn="just"/>
            <a:endParaRPr lang="en-US" b="1" dirty="0" smtClean="0">
              <a:solidFill>
                <a:srgbClr val="002060"/>
              </a:solidFill>
              <a:latin typeface="Times New Roman" pitchFamily="18" charset="0"/>
              <a:cs typeface="Times New Roman" pitchFamily="18" charset="0"/>
            </a:endParaRPr>
          </a:p>
          <a:p>
            <a:pPr algn="just"/>
            <a:endParaRPr lang="en-US" b="1" dirty="0" smtClean="0">
              <a:solidFill>
                <a:srgbClr val="002060"/>
              </a:solidFill>
              <a:latin typeface="Times New Roman" pitchFamily="18" charset="0"/>
              <a:cs typeface="Times New Roman" pitchFamily="18" charset="0"/>
            </a:endParaRPr>
          </a:p>
          <a:p>
            <a:pPr algn="just"/>
            <a:endParaRPr lang="en-US" b="1" dirty="0" smtClean="0">
              <a:solidFill>
                <a:srgbClr val="002060"/>
              </a:solidFill>
              <a:latin typeface="Times New Roman" pitchFamily="18" charset="0"/>
              <a:cs typeface="Times New Roman" pitchFamily="18" charset="0"/>
            </a:endParaRPr>
          </a:p>
          <a:p>
            <a:pPr algn="just"/>
            <a:endParaRPr lang="en-US" b="1" dirty="0" smtClean="0">
              <a:solidFill>
                <a:srgbClr val="002060"/>
              </a:solidFill>
              <a:latin typeface="Times New Roman" pitchFamily="18" charset="0"/>
              <a:cs typeface="Times New Roman" pitchFamily="18" charset="0"/>
            </a:endParaRPr>
          </a:p>
          <a:p>
            <a:pPr algn="just"/>
            <a:endParaRPr lang="en-US" b="1" dirty="0" smtClean="0">
              <a:solidFill>
                <a:srgbClr val="002060"/>
              </a:solidFill>
              <a:latin typeface="Times New Roman" pitchFamily="18" charset="0"/>
              <a:cs typeface="Times New Roman" pitchFamily="18" charset="0"/>
            </a:endParaRPr>
          </a:p>
          <a:p>
            <a:pPr algn="just"/>
            <a:endParaRPr lang="en-US" b="1" dirty="0" smtClean="0">
              <a:solidFill>
                <a:srgbClr val="002060"/>
              </a:solidFill>
              <a:latin typeface="Times New Roman" pitchFamily="18" charset="0"/>
              <a:cs typeface="Times New Roman" pitchFamily="18" charset="0"/>
            </a:endParaRPr>
          </a:p>
          <a:p>
            <a:pPr algn="just"/>
            <a:endParaRPr lang="en-US" b="1" dirty="0" smtClean="0">
              <a:solidFill>
                <a:srgbClr val="002060"/>
              </a:solidFill>
              <a:latin typeface="Times New Roman" pitchFamily="18" charset="0"/>
              <a:cs typeface="Times New Roman" pitchFamily="18" charset="0"/>
            </a:endParaRPr>
          </a:p>
          <a:p>
            <a:pPr algn="just"/>
            <a:endParaRPr lang="en-US" b="1" dirty="0" smtClean="0">
              <a:solidFill>
                <a:srgbClr val="002060"/>
              </a:solidFill>
              <a:latin typeface="Times New Roman" pitchFamily="18" charset="0"/>
              <a:cs typeface="Times New Roman" pitchFamily="18" charset="0"/>
            </a:endParaRPr>
          </a:p>
          <a:p>
            <a:pPr algn="just"/>
            <a:endParaRPr lang="en-US" b="1" dirty="0" smtClean="0">
              <a:solidFill>
                <a:srgbClr val="002060"/>
              </a:solidFill>
              <a:latin typeface="Times New Roman" pitchFamily="18" charset="0"/>
              <a:cs typeface="Times New Roman" pitchFamily="18" charset="0"/>
            </a:endParaRPr>
          </a:p>
          <a:p>
            <a:pPr algn="just"/>
            <a:endParaRPr lang="en-US" b="1" dirty="0" smtClean="0">
              <a:solidFill>
                <a:srgbClr val="002060"/>
              </a:solidFill>
              <a:latin typeface="Times New Roman" pitchFamily="18" charset="0"/>
              <a:cs typeface="Times New Roman" pitchFamily="18" charset="0"/>
            </a:endParaRPr>
          </a:p>
          <a:p>
            <a:pPr algn="just"/>
            <a:endParaRPr lang="en-US" b="1" dirty="0" smtClean="0">
              <a:solidFill>
                <a:srgbClr val="002060"/>
              </a:solidFill>
              <a:latin typeface="Times New Roman" pitchFamily="18" charset="0"/>
              <a:cs typeface="Times New Roman" pitchFamily="18" charset="0"/>
            </a:endParaRPr>
          </a:p>
          <a:p>
            <a:pPr algn="just"/>
            <a:endParaRPr lang="en-US" b="1" dirty="0" smtClean="0">
              <a:solidFill>
                <a:srgbClr val="002060"/>
              </a:solidFill>
              <a:latin typeface="Times New Roman" pitchFamily="18" charset="0"/>
              <a:cs typeface="Times New Roman" pitchFamily="18" charset="0"/>
            </a:endParaRPr>
          </a:p>
          <a:p>
            <a:pPr algn="just"/>
            <a:endParaRPr lang="en-US" b="1" dirty="0" smtClean="0">
              <a:solidFill>
                <a:srgbClr val="002060"/>
              </a:solidFill>
              <a:latin typeface="Times New Roman" pitchFamily="18" charset="0"/>
              <a:cs typeface="Times New Roman" pitchFamily="18" charset="0"/>
            </a:endParaRPr>
          </a:p>
          <a:p>
            <a:pPr algn="just"/>
            <a:endParaRPr lang="en-US" b="1" dirty="0" smtClean="0">
              <a:solidFill>
                <a:srgbClr val="002060"/>
              </a:solidFill>
              <a:latin typeface="Times New Roman" pitchFamily="18" charset="0"/>
              <a:cs typeface="Times New Roman" pitchFamily="18" charset="0"/>
            </a:endParaRPr>
          </a:p>
          <a:p>
            <a:pPr algn="just"/>
            <a:endParaRPr lang="en-US" b="1" dirty="0" smtClean="0">
              <a:solidFill>
                <a:srgbClr val="002060"/>
              </a:solidFill>
              <a:latin typeface="Times New Roman" pitchFamily="18" charset="0"/>
              <a:cs typeface="Times New Roman" pitchFamily="18" charset="0"/>
            </a:endParaRPr>
          </a:p>
          <a:p>
            <a:pPr algn="just"/>
            <a:endParaRPr lang="en-US" b="1" dirty="0" smtClean="0">
              <a:solidFill>
                <a:srgbClr val="002060"/>
              </a:solidFill>
              <a:latin typeface="Times New Roman" pitchFamily="18" charset="0"/>
              <a:cs typeface="Times New Roman" pitchFamily="18" charset="0"/>
            </a:endParaRPr>
          </a:p>
          <a:p>
            <a:pPr algn="just"/>
            <a:endParaRPr lang="en-US" b="1" dirty="0" smtClean="0">
              <a:solidFill>
                <a:srgbClr val="002060"/>
              </a:solidFill>
              <a:latin typeface="Times New Roman" pitchFamily="18" charset="0"/>
              <a:cs typeface="Times New Roman" pitchFamily="18" charset="0"/>
            </a:endParaRPr>
          </a:p>
          <a:p>
            <a:pPr algn="just"/>
            <a:endParaRPr lang="en-US" b="1" dirty="0" smtClean="0">
              <a:solidFill>
                <a:srgbClr val="002060"/>
              </a:solidFill>
              <a:latin typeface="Times New Roman" pitchFamily="18" charset="0"/>
              <a:cs typeface="Times New Roman" pitchFamily="18" charset="0"/>
            </a:endParaRPr>
          </a:p>
          <a:p>
            <a:pPr algn="just"/>
            <a:endParaRPr lang="en-IE" dirty="0">
              <a:solidFill>
                <a:srgbClr val="002060"/>
              </a:solidFill>
              <a:latin typeface="Times New Roman" pitchFamily="18" charset="0"/>
              <a:cs typeface="Times New Roman" pitchFamily="18" charset="0"/>
            </a:endParaRPr>
          </a:p>
        </p:txBody>
      </p:sp>
      <p:sp>
        <p:nvSpPr>
          <p:cNvPr id="6" name="TextBox 5"/>
          <p:cNvSpPr txBox="1"/>
          <p:nvPr/>
        </p:nvSpPr>
        <p:spPr>
          <a:xfrm>
            <a:off x="457200" y="914400"/>
            <a:ext cx="7772400" cy="1754326"/>
          </a:xfrm>
          <a:prstGeom prst="rect">
            <a:avLst/>
          </a:prstGeom>
          <a:noFill/>
        </p:spPr>
        <p:txBody>
          <a:bodyPr wrap="square" rtlCol="0">
            <a:spAutoFit/>
          </a:bodyPr>
          <a:lstStyle/>
          <a:p>
            <a:pPr>
              <a:buFont typeface="Wingdings" pitchFamily="2" charset="2"/>
              <a:buChar char="§"/>
            </a:pPr>
            <a:r>
              <a:rPr lang="en-US" dirty="0" err="1" smtClean="0">
                <a:latin typeface="Times New Roman" pitchFamily="18" charset="0"/>
                <a:cs typeface="Times New Roman" pitchFamily="18" charset="0"/>
              </a:rPr>
              <a:t>QikProp</a:t>
            </a:r>
            <a:r>
              <a:rPr lang="en-US" dirty="0" smtClean="0">
                <a:latin typeface="Times New Roman" pitchFamily="18" charset="0"/>
                <a:cs typeface="Times New Roman" pitchFamily="18" charset="0"/>
              </a:rPr>
              <a:t> easy-to-use absorption, distribution, metabolism, and excretion (ADME) prediction program designed by </a:t>
            </a:r>
            <a:r>
              <a:rPr lang="en-US" b="1" dirty="0" smtClean="0">
                <a:latin typeface="Times New Roman" pitchFamily="18" charset="0"/>
                <a:cs typeface="Times New Roman" pitchFamily="18" charset="0"/>
              </a:rPr>
              <a:t>Professor William L. Jorgensen</a:t>
            </a:r>
          </a:p>
          <a:p>
            <a:pPr>
              <a:buFont typeface="Wingdings" pitchFamily="2" charset="2"/>
              <a:buChar char="§"/>
            </a:pPr>
            <a:r>
              <a:rPr lang="en-US" b="1" dirty="0" smtClean="0">
                <a:solidFill>
                  <a:srgbClr val="002060"/>
                </a:solidFill>
                <a:latin typeface="Times New Roman" pitchFamily="18" charset="0"/>
                <a:cs typeface="Times New Roman" pitchFamily="18" charset="0"/>
              </a:rPr>
              <a:t>PREDICTED ADME PROPERTIES OF COMPOUNDS</a:t>
            </a:r>
            <a:endParaRPr lang="en-IE" dirty="0" smtClean="0">
              <a:solidFill>
                <a:srgbClr val="002060"/>
              </a:solidFill>
              <a:latin typeface="Times New Roman" pitchFamily="18" charset="0"/>
              <a:cs typeface="Times New Roman" pitchFamily="18" charset="0"/>
            </a:endParaRPr>
          </a:p>
          <a:p>
            <a:pPr>
              <a:buFont typeface="Wingdings" pitchFamily="2" charset="2"/>
              <a:buChar char="§"/>
            </a:pPr>
            <a:endParaRPr lang="en-US" b="1" dirty="0" smtClean="0">
              <a:latin typeface="Times New Roman" pitchFamily="18" charset="0"/>
              <a:cs typeface="Times New Roman" pitchFamily="18" charset="0"/>
            </a:endParaRPr>
          </a:p>
          <a:p>
            <a:pPr>
              <a:buFont typeface="Wingdings" pitchFamily="2" charset="2"/>
              <a:buChar char="§"/>
            </a:pPr>
            <a:endParaRPr lang="en-US" b="1" dirty="0" smtClean="0">
              <a:latin typeface="Times New Roman" pitchFamily="18" charset="0"/>
              <a:cs typeface="Times New Roman" pitchFamily="18" charset="0"/>
            </a:endParaRPr>
          </a:p>
          <a:p>
            <a:pPr>
              <a:buFont typeface="Wingdings" pitchFamily="2" charset="2"/>
              <a:buChar char="§"/>
            </a:pPr>
            <a:endParaRPr lang="en-US" b="1" dirty="0"/>
          </a:p>
        </p:txBody>
      </p:sp>
      <p:graphicFrame>
        <p:nvGraphicFramePr>
          <p:cNvPr id="7" name="Table 6"/>
          <p:cNvGraphicFramePr>
            <a:graphicFrameLocks noGrp="1"/>
          </p:cNvGraphicFramePr>
          <p:nvPr/>
        </p:nvGraphicFramePr>
        <p:xfrm>
          <a:off x="380999" y="1828796"/>
          <a:ext cx="8305802" cy="4528059"/>
        </p:xfrm>
        <a:graphic>
          <a:graphicData uri="http://schemas.openxmlformats.org/drawingml/2006/table">
            <a:tbl>
              <a:tblPr firstRow="1" bandRow="1">
                <a:tableStyleId>{5C22544A-7EE6-4342-B048-85BDC9FD1C3A}</a:tableStyleId>
              </a:tblPr>
              <a:tblGrid>
                <a:gridCol w="1265646"/>
                <a:gridCol w="1582058"/>
                <a:gridCol w="1305198"/>
                <a:gridCol w="1384300"/>
                <a:gridCol w="1384300"/>
                <a:gridCol w="1384300"/>
              </a:tblGrid>
              <a:tr h="715595">
                <a:tc>
                  <a:txBody>
                    <a:bodyPr/>
                    <a:lstStyle/>
                    <a:p>
                      <a:pPr algn="ctr">
                        <a:lnSpc>
                          <a:spcPct val="115000"/>
                        </a:lnSpc>
                        <a:spcAft>
                          <a:spcPts val="0"/>
                        </a:spcAft>
                      </a:pPr>
                      <a:r>
                        <a:rPr lang="en-US" sz="1400" dirty="0">
                          <a:effectLst/>
                          <a:latin typeface="Times New Roman" pitchFamily="18" charset="0"/>
                          <a:cs typeface="Times New Roman" pitchFamily="18" charset="0"/>
                        </a:rPr>
                        <a:t> </a:t>
                      </a:r>
                      <a:endParaRPr lang="en-IE" sz="1400" dirty="0">
                        <a:effectLst/>
                        <a:latin typeface="Times New Roman" pitchFamily="18" charset="0"/>
                        <a:cs typeface="Times New Roman" pitchFamily="18" charset="0"/>
                      </a:endParaRPr>
                    </a:p>
                    <a:p>
                      <a:pPr algn="ctr">
                        <a:lnSpc>
                          <a:spcPct val="100000"/>
                        </a:lnSpc>
                        <a:spcAft>
                          <a:spcPts val="0"/>
                        </a:spcAft>
                      </a:pPr>
                      <a:r>
                        <a:rPr lang="en-US" sz="1400" dirty="0">
                          <a:effectLst/>
                          <a:latin typeface="Times New Roman" pitchFamily="18" charset="0"/>
                          <a:cs typeface="Times New Roman" pitchFamily="18" charset="0"/>
                        </a:rPr>
                        <a:t>Compound</a:t>
                      </a:r>
                      <a:endParaRPr lang="en-IE" sz="1400" b="1" dirty="0">
                        <a:effectLst/>
                        <a:latin typeface="Times New Roman" pitchFamily="18" charset="0"/>
                        <a:ea typeface="Times New Roman"/>
                        <a:cs typeface="Times New Roman" pitchFamily="18" charset="0"/>
                      </a:endParaRPr>
                    </a:p>
                  </a:txBody>
                  <a:tcPr marL="23033" marR="23033" marT="0" marB="0"/>
                </a:tc>
                <a:tc>
                  <a:txBody>
                    <a:bodyPr/>
                    <a:lstStyle/>
                    <a:p>
                      <a:pPr algn="ctr">
                        <a:lnSpc>
                          <a:spcPct val="115000"/>
                        </a:lnSpc>
                        <a:spcAft>
                          <a:spcPts val="0"/>
                        </a:spcAft>
                      </a:pPr>
                      <a:r>
                        <a:rPr lang="en-US" sz="1400" dirty="0">
                          <a:effectLst/>
                          <a:latin typeface="Times New Roman" pitchFamily="18" charset="0"/>
                          <a:cs typeface="Times New Roman" pitchFamily="18" charset="0"/>
                        </a:rPr>
                        <a:t> </a:t>
                      </a:r>
                      <a:endParaRPr lang="en-IE" sz="1400" dirty="0">
                        <a:effectLst/>
                        <a:latin typeface="Times New Roman" pitchFamily="18" charset="0"/>
                        <a:cs typeface="Times New Roman" pitchFamily="18" charset="0"/>
                      </a:endParaRPr>
                    </a:p>
                    <a:p>
                      <a:pPr algn="ctr">
                        <a:lnSpc>
                          <a:spcPct val="115000"/>
                        </a:lnSpc>
                        <a:spcAft>
                          <a:spcPts val="0"/>
                        </a:spcAft>
                      </a:pPr>
                      <a:r>
                        <a:rPr lang="en-US" sz="1400" dirty="0">
                          <a:effectLst/>
                          <a:latin typeface="Times New Roman" pitchFamily="18" charset="0"/>
                          <a:cs typeface="Times New Roman" pitchFamily="18" charset="0"/>
                        </a:rPr>
                        <a:t>Molecular weight</a:t>
                      </a:r>
                      <a:endParaRPr lang="en-IE" sz="1400" b="1" dirty="0">
                        <a:effectLst/>
                        <a:latin typeface="Times New Roman" pitchFamily="18" charset="0"/>
                        <a:ea typeface="Times New Roman"/>
                        <a:cs typeface="Times New Roman" pitchFamily="18" charset="0"/>
                      </a:endParaRPr>
                    </a:p>
                  </a:txBody>
                  <a:tcPr marL="23033" marR="23033" marT="0" marB="0"/>
                </a:tc>
                <a:tc>
                  <a:txBody>
                    <a:bodyPr/>
                    <a:lstStyle/>
                    <a:p>
                      <a:pPr algn="ctr">
                        <a:lnSpc>
                          <a:spcPct val="115000"/>
                        </a:lnSpc>
                        <a:spcAft>
                          <a:spcPts val="0"/>
                        </a:spcAft>
                      </a:pPr>
                      <a:r>
                        <a:rPr lang="en-US" sz="1400" dirty="0">
                          <a:effectLst/>
                          <a:latin typeface="Times New Roman" pitchFamily="18" charset="0"/>
                          <a:cs typeface="Times New Roman" pitchFamily="18" charset="0"/>
                        </a:rPr>
                        <a:t> </a:t>
                      </a:r>
                      <a:endParaRPr lang="en-IE" sz="1400" dirty="0">
                        <a:effectLst/>
                        <a:latin typeface="Times New Roman" pitchFamily="18" charset="0"/>
                        <a:cs typeface="Times New Roman" pitchFamily="18" charset="0"/>
                      </a:endParaRPr>
                    </a:p>
                    <a:p>
                      <a:pPr algn="ctr">
                        <a:lnSpc>
                          <a:spcPct val="115000"/>
                        </a:lnSpc>
                        <a:spcAft>
                          <a:spcPts val="0"/>
                        </a:spcAft>
                      </a:pPr>
                      <a:r>
                        <a:rPr lang="en-US" sz="1400" dirty="0">
                          <a:effectLst/>
                          <a:latin typeface="Times New Roman" pitchFamily="18" charset="0"/>
                          <a:cs typeface="Times New Roman" pitchFamily="18" charset="0"/>
                        </a:rPr>
                        <a:t>QPlogPo/w</a:t>
                      </a:r>
                      <a:endParaRPr lang="en-IE" sz="1400" b="1" dirty="0">
                        <a:effectLst/>
                        <a:latin typeface="Times New Roman" pitchFamily="18" charset="0"/>
                        <a:ea typeface="Times New Roman"/>
                        <a:cs typeface="Times New Roman" pitchFamily="18" charset="0"/>
                      </a:endParaRPr>
                    </a:p>
                  </a:txBody>
                  <a:tcPr marL="23033" marR="23033" marT="0" marB="0"/>
                </a:tc>
                <a:tc>
                  <a:txBody>
                    <a:bodyPr/>
                    <a:lstStyle/>
                    <a:p>
                      <a:pPr algn="ctr">
                        <a:lnSpc>
                          <a:spcPct val="115000"/>
                        </a:lnSpc>
                        <a:spcAft>
                          <a:spcPts val="0"/>
                        </a:spcAft>
                      </a:pPr>
                      <a:r>
                        <a:rPr lang="en-US" sz="1400" dirty="0">
                          <a:effectLst/>
                          <a:latin typeface="Times New Roman" pitchFamily="18" charset="0"/>
                          <a:cs typeface="Times New Roman" pitchFamily="18" charset="0"/>
                        </a:rPr>
                        <a:t> </a:t>
                      </a:r>
                      <a:endParaRPr lang="en-IE" sz="1400" dirty="0">
                        <a:effectLst/>
                        <a:latin typeface="Times New Roman" pitchFamily="18" charset="0"/>
                        <a:cs typeface="Times New Roman" pitchFamily="18" charset="0"/>
                      </a:endParaRPr>
                    </a:p>
                    <a:p>
                      <a:pPr algn="ctr">
                        <a:lnSpc>
                          <a:spcPct val="115000"/>
                        </a:lnSpc>
                        <a:spcAft>
                          <a:spcPts val="0"/>
                        </a:spcAft>
                      </a:pPr>
                      <a:r>
                        <a:rPr lang="en-US" sz="1400" dirty="0">
                          <a:effectLst/>
                          <a:latin typeface="Times New Roman" pitchFamily="18" charset="0"/>
                          <a:cs typeface="Times New Roman" pitchFamily="18" charset="0"/>
                        </a:rPr>
                        <a:t>QPlogS</a:t>
                      </a:r>
                      <a:endParaRPr lang="en-IE" sz="1400" b="1" dirty="0">
                        <a:effectLst/>
                        <a:latin typeface="Times New Roman" pitchFamily="18" charset="0"/>
                        <a:ea typeface="Times New Roman"/>
                        <a:cs typeface="Times New Roman" pitchFamily="18" charset="0"/>
                      </a:endParaRPr>
                    </a:p>
                  </a:txBody>
                  <a:tcPr marL="23033" marR="23033" marT="0" marB="0"/>
                </a:tc>
                <a:tc>
                  <a:txBody>
                    <a:bodyPr/>
                    <a:lstStyle/>
                    <a:p>
                      <a:pPr algn="ctr">
                        <a:lnSpc>
                          <a:spcPct val="115000"/>
                        </a:lnSpc>
                        <a:spcAft>
                          <a:spcPts val="0"/>
                        </a:spcAft>
                      </a:pPr>
                      <a:r>
                        <a:rPr lang="en-US" sz="1400" dirty="0">
                          <a:effectLst/>
                          <a:latin typeface="Times New Roman" pitchFamily="18" charset="0"/>
                          <a:cs typeface="Times New Roman" pitchFamily="18" charset="0"/>
                        </a:rPr>
                        <a:t> </a:t>
                      </a:r>
                      <a:endParaRPr lang="en-IE" sz="1400" dirty="0">
                        <a:effectLst/>
                        <a:latin typeface="Times New Roman" pitchFamily="18" charset="0"/>
                        <a:cs typeface="Times New Roman" pitchFamily="18" charset="0"/>
                      </a:endParaRPr>
                    </a:p>
                    <a:p>
                      <a:pPr algn="ctr">
                        <a:lnSpc>
                          <a:spcPct val="115000"/>
                        </a:lnSpc>
                        <a:spcAft>
                          <a:spcPts val="0"/>
                        </a:spcAft>
                      </a:pPr>
                      <a:r>
                        <a:rPr lang="en-US" sz="1400" dirty="0">
                          <a:effectLst/>
                          <a:latin typeface="Times New Roman" pitchFamily="18" charset="0"/>
                          <a:cs typeface="Times New Roman" pitchFamily="18" charset="0"/>
                        </a:rPr>
                        <a:t>Human oral absorption</a:t>
                      </a:r>
                      <a:endParaRPr lang="en-IE" sz="1400" b="1" dirty="0">
                        <a:effectLst/>
                        <a:latin typeface="Times New Roman" pitchFamily="18" charset="0"/>
                        <a:ea typeface="Times New Roman"/>
                        <a:cs typeface="Times New Roman" pitchFamily="18" charset="0"/>
                      </a:endParaRPr>
                    </a:p>
                  </a:txBody>
                  <a:tcPr marL="23033" marR="23033" marT="0" marB="0"/>
                </a:tc>
                <a:tc>
                  <a:txBody>
                    <a:bodyPr/>
                    <a:lstStyle/>
                    <a:p>
                      <a:pPr algn="ctr">
                        <a:lnSpc>
                          <a:spcPct val="115000"/>
                        </a:lnSpc>
                        <a:spcAft>
                          <a:spcPts val="0"/>
                        </a:spcAft>
                      </a:pPr>
                      <a:r>
                        <a:rPr lang="en-US" sz="1400" dirty="0">
                          <a:effectLst/>
                          <a:latin typeface="Times New Roman" pitchFamily="18" charset="0"/>
                          <a:cs typeface="Times New Roman" pitchFamily="18" charset="0"/>
                        </a:rPr>
                        <a:t> </a:t>
                      </a:r>
                      <a:endParaRPr lang="en-IE" sz="1400" dirty="0">
                        <a:effectLst/>
                        <a:latin typeface="Times New Roman" pitchFamily="18" charset="0"/>
                        <a:cs typeface="Times New Roman" pitchFamily="18" charset="0"/>
                      </a:endParaRPr>
                    </a:p>
                    <a:p>
                      <a:pPr algn="ctr">
                        <a:lnSpc>
                          <a:spcPct val="115000"/>
                        </a:lnSpc>
                        <a:spcAft>
                          <a:spcPts val="0"/>
                        </a:spcAft>
                      </a:pPr>
                      <a:r>
                        <a:rPr lang="en-US" sz="1400" dirty="0">
                          <a:effectLst/>
                          <a:latin typeface="Times New Roman" pitchFamily="18" charset="0"/>
                          <a:cs typeface="Times New Roman" pitchFamily="18" charset="0"/>
                        </a:rPr>
                        <a:t>%Oral absorption</a:t>
                      </a:r>
                      <a:endParaRPr lang="en-IE" sz="1400" b="1" dirty="0">
                        <a:effectLst/>
                        <a:latin typeface="Times New Roman" pitchFamily="18" charset="0"/>
                        <a:ea typeface="Times New Roman"/>
                        <a:cs typeface="Times New Roman" pitchFamily="18" charset="0"/>
                      </a:endParaRPr>
                    </a:p>
                  </a:txBody>
                  <a:tcPr marL="23033" marR="23033" marT="0" marB="0"/>
                </a:tc>
              </a:tr>
              <a:tr h="414656">
                <a:tc>
                  <a:txBody>
                    <a:bodyPr/>
                    <a:lstStyle/>
                    <a:p>
                      <a:pPr algn="ctr">
                        <a:lnSpc>
                          <a:spcPct val="115000"/>
                        </a:lnSpc>
                        <a:spcAft>
                          <a:spcPts val="0"/>
                        </a:spcAft>
                      </a:pPr>
                      <a:r>
                        <a:rPr lang="en-US" sz="1200" b="1" dirty="0">
                          <a:effectLst/>
                          <a:latin typeface="Times New Roman" pitchFamily="18" charset="0"/>
                          <a:cs typeface="Times New Roman" pitchFamily="18" charset="0"/>
                        </a:rPr>
                        <a:t>SSPC0</a:t>
                      </a:r>
                      <a:endParaRPr lang="en-IE" sz="1200" b="1" dirty="0">
                        <a:effectLst/>
                        <a:latin typeface="Times New Roman" pitchFamily="18" charset="0"/>
                        <a:ea typeface="Times New Roman"/>
                        <a:cs typeface="Times New Roman" pitchFamily="18" charset="0"/>
                      </a:endParaRPr>
                    </a:p>
                  </a:txBody>
                  <a:tcPr marL="23033" marR="23033" marT="0" marB="0"/>
                </a:tc>
                <a:tc>
                  <a:txBody>
                    <a:bodyPr/>
                    <a:lstStyle/>
                    <a:p>
                      <a:pPr algn="ctr">
                        <a:lnSpc>
                          <a:spcPct val="115000"/>
                        </a:lnSpc>
                        <a:spcAft>
                          <a:spcPts val="0"/>
                        </a:spcAft>
                      </a:pPr>
                      <a:r>
                        <a:rPr lang="en-US" sz="1200" b="1" dirty="0">
                          <a:effectLst/>
                          <a:latin typeface="Times New Roman" pitchFamily="18" charset="0"/>
                          <a:cs typeface="Times New Roman" pitchFamily="18" charset="0"/>
                        </a:rPr>
                        <a:t>148.1</a:t>
                      </a:r>
                      <a:endParaRPr lang="en-IE" sz="1200" b="1" dirty="0">
                        <a:effectLst/>
                        <a:latin typeface="Times New Roman" pitchFamily="18" charset="0"/>
                        <a:ea typeface="Times New Roman"/>
                        <a:cs typeface="Times New Roman" pitchFamily="18" charset="0"/>
                      </a:endParaRPr>
                    </a:p>
                  </a:txBody>
                  <a:tcPr marL="23033" marR="23033" marT="0" marB="0"/>
                </a:tc>
                <a:tc>
                  <a:txBody>
                    <a:bodyPr/>
                    <a:lstStyle/>
                    <a:p>
                      <a:pPr algn="ctr">
                        <a:lnSpc>
                          <a:spcPct val="115000"/>
                        </a:lnSpc>
                        <a:spcAft>
                          <a:spcPts val="0"/>
                        </a:spcAft>
                      </a:pPr>
                      <a:r>
                        <a:rPr lang="en-US" sz="1200" b="1" dirty="0">
                          <a:effectLst/>
                          <a:latin typeface="Times New Roman" pitchFamily="18" charset="0"/>
                          <a:cs typeface="Times New Roman" pitchFamily="18" charset="0"/>
                        </a:rPr>
                        <a:t>1.936</a:t>
                      </a:r>
                      <a:endParaRPr lang="en-IE" sz="1200" b="1" dirty="0">
                        <a:effectLst/>
                        <a:latin typeface="Times New Roman" pitchFamily="18" charset="0"/>
                        <a:ea typeface="Times New Roman"/>
                        <a:cs typeface="Times New Roman" pitchFamily="18" charset="0"/>
                      </a:endParaRPr>
                    </a:p>
                  </a:txBody>
                  <a:tcPr marL="23033" marR="23033" marT="0" marB="0"/>
                </a:tc>
                <a:tc>
                  <a:txBody>
                    <a:bodyPr/>
                    <a:lstStyle/>
                    <a:p>
                      <a:pPr algn="ctr">
                        <a:lnSpc>
                          <a:spcPct val="115000"/>
                        </a:lnSpc>
                        <a:spcAft>
                          <a:spcPts val="0"/>
                        </a:spcAft>
                      </a:pPr>
                      <a:r>
                        <a:rPr lang="en-US" sz="1200" b="1" dirty="0">
                          <a:effectLst/>
                          <a:latin typeface="Times New Roman" pitchFamily="18" charset="0"/>
                          <a:cs typeface="Times New Roman" pitchFamily="18" charset="0"/>
                        </a:rPr>
                        <a:t>-0.411</a:t>
                      </a:r>
                      <a:endParaRPr lang="en-IE" sz="1200" b="1" dirty="0">
                        <a:effectLst/>
                        <a:latin typeface="Times New Roman" pitchFamily="18" charset="0"/>
                        <a:ea typeface="Times New Roman"/>
                        <a:cs typeface="Times New Roman" pitchFamily="18" charset="0"/>
                      </a:endParaRPr>
                    </a:p>
                  </a:txBody>
                  <a:tcPr marL="23033" marR="23033" marT="0" marB="0"/>
                </a:tc>
                <a:tc>
                  <a:txBody>
                    <a:bodyPr/>
                    <a:lstStyle/>
                    <a:p>
                      <a:pPr algn="ctr">
                        <a:lnSpc>
                          <a:spcPct val="115000"/>
                        </a:lnSpc>
                        <a:spcAft>
                          <a:spcPts val="0"/>
                        </a:spcAft>
                      </a:pPr>
                      <a:r>
                        <a:rPr lang="en-US" sz="1200" b="1" dirty="0">
                          <a:effectLst/>
                          <a:latin typeface="Times New Roman" pitchFamily="18" charset="0"/>
                          <a:cs typeface="Times New Roman" pitchFamily="18" charset="0"/>
                        </a:rPr>
                        <a:t>2</a:t>
                      </a:r>
                      <a:endParaRPr lang="en-IE" sz="1200" b="1" dirty="0">
                        <a:effectLst/>
                        <a:latin typeface="Times New Roman" pitchFamily="18" charset="0"/>
                        <a:ea typeface="Times New Roman"/>
                        <a:cs typeface="Times New Roman" pitchFamily="18" charset="0"/>
                      </a:endParaRPr>
                    </a:p>
                  </a:txBody>
                  <a:tcPr marL="23033" marR="23033" marT="0" marB="0"/>
                </a:tc>
                <a:tc>
                  <a:txBody>
                    <a:bodyPr/>
                    <a:lstStyle/>
                    <a:p>
                      <a:pPr algn="ctr">
                        <a:lnSpc>
                          <a:spcPct val="115000"/>
                        </a:lnSpc>
                        <a:spcAft>
                          <a:spcPts val="0"/>
                        </a:spcAft>
                      </a:pPr>
                      <a:r>
                        <a:rPr lang="en-US" sz="1200" b="1" dirty="0">
                          <a:effectLst/>
                          <a:latin typeface="Times New Roman" pitchFamily="18" charset="0"/>
                          <a:cs typeface="Times New Roman" pitchFamily="18" charset="0"/>
                        </a:rPr>
                        <a:t>33.39</a:t>
                      </a:r>
                      <a:endParaRPr lang="en-IE" sz="1200" b="1" dirty="0">
                        <a:effectLst/>
                        <a:latin typeface="Times New Roman" pitchFamily="18" charset="0"/>
                        <a:cs typeface="Times New Roman" pitchFamily="18" charset="0"/>
                      </a:endParaRPr>
                    </a:p>
                    <a:p>
                      <a:pPr algn="ctr">
                        <a:lnSpc>
                          <a:spcPct val="115000"/>
                        </a:lnSpc>
                        <a:spcAft>
                          <a:spcPts val="0"/>
                        </a:spcAft>
                      </a:pPr>
                      <a:r>
                        <a:rPr lang="en-US" sz="1200" b="1" dirty="0">
                          <a:effectLst/>
                          <a:latin typeface="Times New Roman" pitchFamily="18" charset="0"/>
                          <a:cs typeface="Times New Roman" pitchFamily="18" charset="0"/>
                        </a:rPr>
                        <a:t> </a:t>
                      </a:r>
                      <a:endParaRPr lang="en-IE" sz="1200" b="1" dirty="0">
                        <a:effectLst/>
                        <a:latin typeface="Times New Roman" pitchFamily="18" charset="0"/>
                        <a:ea typeface="Times New Roman"/>
                        <a:cs typeface="Times New Roman" pitchFamily="18" charset="0"/>
                      </a:endParaRPr>
                    </a:p>
                  </a:txBody>
                  <a:tcPr marL="23033" marR="23033" marT="0" marB="0"/>
                </a:tc>
              </a:tr>
              <a:tr h="408911">
                <a:tc>
                  <a:txBody>
                    <a:bodyPr/>
                    <a:lstStyle/>
                    <a:p>
                      <a:pPr algn="ctr">
                        <a:lnSpc>
                          <a:spcPct val="115000"/>
                        </a:lnSpc>
                        <a:spcAft>
                          <a:spcPts val="0"/>
                        </a:spcAft>
                      </a:pPr>
                      <a:r>
                        <a:rPr lang="en-US" sz="1200" b="1" dirty="0">
                          <a:effectLst/>
                          <a:latin typeface="Times New Roman" pitchFamily="18" charset="0"/>
                          <a:cs typeface="Times New Roman" pitchFamily="18" charset="0"/>
                        </a:rPr>
                        <a:t>SSPC1</a:t>
                      </a:r>
                      <a:endParaRPr lang="en-IE" sz="1200" b="1" dirty="0">
                        <a:effectLst/>
                        <a:latin typeface="Times New Roman" pitchFamily="18" charset="0"/>
                        <a:ea typeface="Times New Roman"/>
                        <a:cs typeface="Times New Roman" pitchFamily="18" charset="0"/>
                      </a:endParaRPr>
                    </a:p>
                  </a:txBody>
                  <a:tcPr marL="23033" marR="23033" marT="0" marB="0"/>
                </a:tc>
                <a:tc>
                  <a:txBody>
                    <a:bodyPr/>
                    <a:lstStyle/>
                    <a:p>
                      <a:pPr algn="ctr">
                        <a:lnSpc>
                          <a:spcPct val="115000"/>
                        </a:lnSpc>
                        <a:spcAft>
                          <a:spcPts val="0"/>
                        </a:spcAft>
                      </a:pPr>
                      <a:r>
                        <a:rPr lang="en-US" sz="1200" b="1" dirty="0">
                          <a:effectLst/>
                          <a:latin typeface="Times New Roman" pitchFamily="18" charset="0"/>
                          <a:cs typeface="Times New Roman" pitchFamily="18" charset="0"/>
                        </a:rPr>
                        <a:t>219.2</a:t>
                      </a:r>
                      <a:endParaRPr lang="en-IE" sz="1200" b="1" dirty="0">
                        <a:effectLst/>
                        <a:latin typeface="Times New Roman" pitchFamily="18" charset="0"/>
                        <a:ea typeface="Times New Roman"/>
                        <a:cs typeface="Times New Roman" pitchFamily="18" charset="0"/>
                      </a:endParaRPr>
                    </a:p>
                  </a:txBody>
                  <a:tcPr marL="23033" marR="23033" marT="0" marB="0"/>
                </a:tc>
                <a:tc>
                  <a:txBody>
                    <a:bodyPr/>
                    <a:lstStyle/>
                    <a:p>
                      <a:pPr algn="ctr">
                        <a:lnSpc>
                          <a:spcPct val="115000"/>
                        </a:lnSpc>
                        <a:spcAft>
                          <a:spcPts val="0"/>
                        </a:spcAft>
                      </a:pPr>
                      <a:r>
                        <a:rPr lang="en-US" sz="1200" b="1" dirty="0">
                          <a:effectLst/>
                          <a:latin typeface="Times New Roman" pitchFamily="18" charset="0"/>
                          <a:cs typeface="Times New Roman" pitchFamily="18" charset="0"/>
                        </a:rPr>
                        <a:t>2.063</a:t>
                      </a:r>
                      <a:endParaRPr lang="en-IE" sz="1200" b="1" dirty="0">
                        <a:effectLst/>
                        <a:latin typeface="Times New Roman" pitchFamily="18" charset="0"/>
                        <a:ea typeface="Times New Roman"/>
                        <a:cs typeface="Times New Roman" pitchFamily="18" charset="0"/>
                      </a:endParaRPr>
                    </a:p>
                  </a:txBody>
                  <a:tcPr marL="23033" marR="23033" marT="0" marB="0"/>
                </a:tc>
                <a:tc>
                  <a:txBody>
                    <a:bodyPr/>
                    <a:lstStyle/>
                    <a:p>
                      <a:pPr algn="ctr">
                        <a:lnSpc>
                          <a:spcPct val="115000"/>
                        </a:lnSpc>
                        <a:spcAft>
                          <a:spcPts val="0"/>
                        </a:spcAft>
                      </a:pPr>
                      <a:r>
                        <a:rPr lang="en-US" sz="1200" b="1" dirty="0">
                          <a:effectLst/>
                          <a:latin typeface="Times New Roman" pitchFamily="18" charset="0"/>
                          <a:cs typeface="Times New Roman" pitchFamily="18" charset="0"/>
                        </a:rPr>
                        <a:t>-1.429</a:t>
                      </a:r>
                      <a:endParaRPr lang="en-IE" sz="1200" b="1" dirty="0">
                        <a:effectLst/>
                        <a:latin typeface="Times New Roman" pitchFamily="18" charset="0"/>
                        <a:ea typeface="Times New Roman"/>
                        <a:cs typeface="Times New Roman" pitchFamily="18" charset="0"/>
                      </a:endParaRPr>
                    </a:p>
                  </a:txBody>
                  <a:tcPr marL="23033" marR="23033" marT="0" marB="0"/>
                </a:tc>
                <a:tc>
                  <a:txBody>
                    <a:bodyPr/>
                    <a:lstStyle/>
                    <a:p>
                      <a:pPr algn="ctr">
                        <a:lnSpc>
                          <a:spcPct val="115000"/>
                        </a:lnSpc>
                        <a:spcAft>
                          <a:spcPts val="0"/>
                        </a:spcAft>
                      </a:pPr>
                      <a:r>
                        <a:rPr lang="en-US" sz="1200" b="1" dirty="0">
                          <a:effectLst/>
                          <a:latin typeface="Times New Roman" pitchFamily="18" charset="0"/>
                          <a:cs typeface="Times New Roman" pitchFamily="18" charset="0"/>
                        </a:rPr>
                        <a:t>2</a:t>
                      </a:r>
                      <a:endParaRPr lang="en-IE" sz="1200" b="1" dirty="0">
                        <a:effectLst/>
                        <a:latin typeface="Times New Roman" pitchFamily="18" charset="0"/>
                        <a:ea typeface="Times New Roman"/>
                        <a:cs typeface="Times New Roman" pitchFamily="18" charset="0"/>
                      </a:endParaRPr>
                    </a:p>
                  </a:txBody>
                  <a:tcPr marL="23033" marR="23033" marT="0" marB="0"/>
                </a:tc>
                <a:tc>
                  <a:txBody>
                    <a:bodyPr/>
                    <a:lstStyle/>
                    <a:p>
                      <a:pPr algn="ctr">
                        <a:lnSpc>
                          <a:spcPct val="115000"/>
                        </a:lnSpc>
                        <a:spcAft>
                          <a:spcPts val="0"/>
                        </a:spcAft>
                      </a:pPr>
                      <a:r>
                        <a:rPr lang="en-US" sz="1200" b="1" dirty="0">
                          <a:effectLst/>
                          <a:latin typeface="Times New Roman" pitchFamily="18" charset="0"/>
                          <a:cs typeface="Times New Roman" pitchFamily="18" charset="0"/>
                        </a:rPr>
                        <a:t>30.83</a:t>
                      </a:r>
                      <a:endParaRPr lang="en-IE" sz="1200" b="1" dirty="0">
                        <a:effectLst/>
                        <a:latin typeface="Times New Roman" pitchFamily="18" charset="0"/>
                        <a:cs typeface="Times New Roman" pitchFamily="18" charset="0"/>
                      </a:endParaRPr>
                    </a:p>
                    <a:p>
                      <a:pPr algn="ctr">
                        <a:lnSpc>
                          <a:spcPct val="115000"/>
                        </a:lnSpc>
                        <a:spcAft>
                          <a:spcPts val="0"/>
                        </a:spcAft>
                      </a:pPr>
                      <a:r>
                        <a:rPr lang="en-US" sz="1200" b="1" dirty="0">
                          <a:effectLst/>
                          <a:latin typeface="Times New Roman" pitchFamily="18" charset="0"/>
                          <a:cs typeface="Times New Roman" pitchFamily="18" charset="0"/>
                        </a:rPr>
                        <a:t> </a:t>
                      </a:r>
                      <a:endParaRPr lang="en-IE" sz="1200" b="1" dirty="0">
                        <a:effectLst/>
                        <a:latin typeface="Times New Roman" pitchFamily="18" charset="0"/>
                        <a:ea typeface="Times New Roman"/>
                        <a:cs typeface="Times New Roman" pitchFamily="18" charset="0"/>
                      </a:endParaRPr>
                    </a:p>
                  </a:txBody>
                  <a:tcPr marL="23033" marR="23033" marT="0" marB="0"/>
                </a:tc>
              </a:tr>
              <a:tr h="408911">
                <a:tc>
                  <a:txBody>
                    <a:bodyPr/>
                    <a:lstStyle/>
                    <a:p>
                      <a:pPr algn="ctr">
                        <a:lnSpc>
                          <a:spcPct val="115000"/>
                        </a:lnSpc>
                        <a:spcAft>
                          <a:spcPts val="0"/>
                        </a:spcAft>
                      </a:pPr>
                      <a:r>
                        <a:rPr lang="en-US" sz="1200" b="1" dirty="0">
                          <a:effectLst/>
                          <a:latin typeface="Times New Roman" pitchFamily="18" charset="0"/>
                          <a:cs typeface="Times New Roman" pitchFamily="18" charset="0"/>
                        </a:rPr>
                        <a:t>SSPC2</a:t>
                      </a:r>
                      <a:endParaRPr lang="en-IE" sz="1200" b="1" dirty="0">
                        <a:effectLst/>
                        <a:latin typeface="Times New Roman" pitchFamily="18" charset="0"/>
                        <a:ea typeface="Times New Roman"/>
                        <a:cs typeface="Times New Roman" pitchFamily="18" charset="0"/>
                      </a:endParaRPr>
                    </a:p>
                  </a:txBody>
                  <a:tcPr marL="23033" marR="23033" marT="0" marB="0"/>
                </a:tc>
                <a:tc>
                  <a:txBody>
                    <a:bodyPr/>
                    <a:lstStyle/>
                    <a:p>
                      <a:pPr algn="ctr">
                        <a:lnSpc>
                          <a:spcPct val="115000"/>
                        </a:lnSpc>
                        <a:spcAft>
                          <a:spcPts val="0"/>
                        </a:spcAft>
                      </a:pPr>
                      <a:r>
                        <a:rPr lang="en-US" sz="1200" b="1" dirty="0">
                          <a:effectLst/>
                          <a:latin typeface="Times New Roman" pitchFamily="18" charset="0"/>
                          <a:cs typeface="Times New Roman" pitchFamily="18" charset="0"/>
                        </a:rPr>
                        <a:t>247.2</a:t>
                      </a:r>
                      <a:endParaRPr lang="en-IE" sz="1200" b="1" dirty="0">
                        <a:effectLst/>
                        <a:latin typeface="Times New Roman" pitchFamily="18" charset="0"/>
                        <a:ea typeface="Times New Roman"/>
                        <a:cs typeface="Times New Roman" pitchFamily="18" charset="0"/>
                      </a:endParaRPr>
                    </a:p>
                  </a:txBody>
                  <a:tcPr marL="23033" marR="23033" marT="0" marB="0"/>
                </a:tc>
                <a:tc>
                  <a:txBody>
                    <a:bodyPr/>
                    <a:lstStyle/>
                    <a:p>
                      <a:pPr algn="ctr">
                        <a:lnSpc>
                          <a:spcPct val="115000"/>
                        </a:lnSpc>
                        <a:spcAft>
                          <a:spcPts val="0"/>
                        </a:spcAft>
                      </a:pPr>
                      <a:r>
                        <a:rPr lang="en-US" sz="1200" b="1" dirty="0">
                          <a:effectLst/>
                          <a:latin typeface="Times New Roman" pitchFamily="18" charset="0"/>
                          <a:cs typeface="Times New Roman" pitchFamily="18" charset="0"/>
                        </a:rPr>
                        <a:t>2.839</a:t>
                      </a:r>
                      <a:endParaRPr lang="en-IE" sz="1200" b="1" dirty="0">
                        <a:effectLst/>
                        <a:latin typeface="Times New Roman" pitchFamily="18" charset="0"/>
                        <a:ea typeface="Times New Roman"/>
                        <a:cs typeface="Times New Roman" pitchFamily="18" charset="0"/>
                      </a:endParaRPr>
                    </a:p>
                  </a:txBody>
                  <a:tcPr marL="23033" marR="23033" marT="0" marB="0"/>
                </a:tc>
                <a:tc>
                  <a:txBody>
                    <a:bodyPr/>
                    <a:lstStyle/>
                    <a:p>
                      <a:pPr algn="ctr">
                        <a:lnSpc>
                          <a:spcPct val="115000"/>
                        </a:lnSpc>
                        <a:spcAft>
                          <a:spcPts val="0"/>
                        </a:spcAft>
                      </a:pPr>
                      <a:r>
                        <a:rPr lang="en-US" sz="1200" b="1" dirty="0">
                          <a:effectLst/>
                          <a:latin typeface="Times New Roman" pitchFamily="18" charset="0"/>
                          <a:cs typeface="Times New Roman" pitchFamily="18" charset="0"/>
                        </a:rPr>
                        <a:t>-0.576</a:t>
                      </a:r>
                      <a:endParaRPr lang="en-IE" sz="1200" b="1" dirty="0">
                        <a:effectLst/>
                        <a:latin typeface="Times New Roman" pitchFamily="18" charset="0"/>
                        <a:ea typeface="Times New Roman"/>
                        <a:cs typeface="Times New Roman" pitchFamily="18" charset="0"/>
                      </a:endParaRPr>
                    </a:p>
                  </a:txBody>
                  <a:tcPr marL="23033" marR="23033" marT="0" marB="0"/>
                </a:tc>
                <a:tc>
                  <a:txBody>
                    <a:bodyPr/>
                    <a:lstStyle/>
                    <a:p>
                      <a:pPr algn="ctr">
                        <a:lnSpc>
                          <a:spcPct val="115000"/>
                        </a:lnSpc>
                        <a:spcAft>
                          <a:spcPts val="0"/>
                        </a:spcAft>
                      </a:pPr>
                      <a:r>
                        <a:rPr lang="en-US" sz="1200" b="1" dirty="0">
                          <a:effectLst/>
                          <a:latin typeface="Times New Roman" pitchFamily="18" charset="0"/>
                          <a:cs typeface="Times New Roman" pitchFamily="18" charset="0"/>
                        </a:rPr>
                        <a:t>2</a:t>
                      </a:r>
                      <a:endParaRPr lang="en-IE" sz="1200" b="1" dirty="0">
                        <a:effectLst/>
                        <a:latin typeface="Times New Roman" pitchFamily="18" charset="0"/>
                        <a:ea typeface="Times New Roman"/>
                        <a:cs typeface="Times New Roman" pitchFamily="18" charset="0"/>
                      </a:endParaRPr>
                    </a:p>
                  </a:txBody>
                  <a:tcPr marL="23033" marR="23033" marT="0" marB="0"/>
                </a:tc>
                <a:tc>
                  <a:txBody>
                    <a:bodyPr/>
                    <a:lstStyle/>
                    <a:p>
                      <a:pPr algn="ctr">
                        <a:lnSpc>
                          <a:spcPct val="115000"/>
                        </a:lnSpc>
                        <a:spcAft>
                          <a:spcPts val="0"/>
                        </a:spcAft>
                      </a:pPr>
                      <a:r>
                        <a:rPr lang="en-US" sz="1200" b="1" dirty="0">
                          <a:effectLst/>
                          <a:latin typeface="Times New Roman" pitchFamily="18" charset="0"/>
                          <a:cs typeface="Times New Roman" pitchFamily="18" charset="0"/>
                        </a:rPr>
                        <a:t>33.66</a:t>
                      </a:r>
                      <a:endParaRPr lang="en-IE" sz="1200" b="1" dirty="0">
                        <a:effectLst/>
                        <a:latin typeface="Times New Roman" pitchFamily="18" charset="0"/>
                        <a:cs typeface="Times New Roman" pitchFamily="18" charset="0"/>
                      </a:endParaRPr>
                    </a:p>
                    <a:p>
                      <a:pPr algn="ctr">
                        <a:lnSpc>
                          <a:spcPct val="115000"/>
                        </a:lnSpc>
                        <a:spcAft>
                          <a:spcPts val="0"/>
                        </a:spcAft>
                      </a:pPr>
                      <a:r>
                        <a:rPr lang="en-US" sz="1200" b="1" dirty="0">
                          <a:effectLst/>
                          <a:latin typeface="Times New Roman" pitchFamily="18" charset="0"/>
                          <a:cs typeface="Times New Roman" pitchFamily="18" charset="0"/>
                        </a:rPr>
                        <a:t> </a:t>
                      </a:r>
                      <a:endParaRPr lang="en-IE" sz="1200" b="1" dirty="0">
                        <a:effectLst/>
                        <a:latin typeface="Times New Roman" pitchFamily="18" charset="0"/>
                        <a:ea typeface="Times New Roman"/>
                        <a:cs typeface="Times New Roman" pitchFamily="18" charset="0"/>
                      </a:endParaRPr>
                    </a:p>
                  </a:txBody>
                  <a:tcPr marL="23033" marR="23033" marT="0" marB="0"/>
                </a:tc>
              </a:tr>
              <a:tr h="408911">
                <a:tc>
                  <a:txBody>
                    <a:bodyPr/>
                    <a:lstStyle/>
                    <a:p>
                      <a:pPr algn="ctr">
                        <a:lnSpc>
                          <a:spcPct val="115000"/>
                        </a:lnSpc>
                        <a:spcAft>
                          <a:spcPts val="0"/>
                        </a:spcAft>
                      </a:pPr>
                      <a:r>
                        <a:rPr lang="en-US" sz="1200" b="1" dirty="0">
                          <a:effectLst/>
                          <a:latin typeface="Times New Roman" pitchFamily="18" charset="0"/>
                          <a:cs typeface="Times New Roman" pitchFamily="18" charset="0"/>
                        </a:rPr>
                        <a:t>SSPC3</a:t>
                      </a:r>
                      <a:endParaRPr lang="en-IE" sz="1200" b="1" dirty="0">
                        <a:effectLst/>
                        <a:latin typeface="Times New Roman" pitchFamily="18" charset="0"/>
                        <a:ea typeface="Times New Roman"/>
                        <a:cs typeface="Times New Roman" pitchFamily="18" charset="0"/>
                      </a:endParaRPr>
                    </a:p>
                  </a:txBody>
                  <a:tcPr marL="23033" marR="23033" marT="0" marB="0"/>
                </a:tc>
                <a:tc>
                  <a:txBody>
                    <a:bodyPr/>
                    <a:lstStyle/>
                    <a:p>
                      <a:pPr algn="ctr">
                        <a:lnSpc>
                          <a:spcPct val="115000"/>
                        </a:lnSpc>
                        <a:spcAft>
                          <a:spcPts val="0"/>
                        </a:spcAft>
                      </a:pPr>
                      <a:r>
                        <a:rPr lang="en-US" sz="1200" b="1" dirty="0" smtClean="0">
                          <a:effectLst/>
                          <a:latin typeface="Times New Roman" pitchFamily="18" charset="0"/>
                          <a:cs typeface="Times New Roman" pitchFamily="18" charset="0"/>
                        </a:rPr>
                        <a:t>277.2</a:t>
                      </a:r>
                      <a:endParaRPr lang="en-IE" sz="1200" b="1" dirty="0">
                        <a:effectLst/>
                        <a:latin typeface="Times New Roman" pitchFamily="18" charset="0"/>
                        <a:ea typeface="Times New Roman"/>
                        <a:cs typeface="Times New Roman" pitchFamily="18" charset="0"/>
                      </a:endParaRPr>
                    </a:p>
                  </a:txBody>
                  <a:tcPr marL="23033" marR="23033" marT="0" marB="0"/>
                </a:tc>
                <a:tc>
                  <a:txBody>
                    <a:bodyPr/>
                    <a:lstStyle/>
                    <a:p>
                      <a:pPr algn="ctr">
                        <a:lnSpc>
                          <a:spcPct val="115000"/>
                        </a:lnSpc>
                        <a:spcAft>
                          <a:spcPts val="0"/>
                        </a:spcAft>
                      </a:pPr>
                      <a:r>
                        <a:rPr lang="en-US" sz="1200" b="1" dirty="0">
                          <a:effectLst/>
                          <a:latin typeface="Times New Roman" pitchFamily="18" charset="0"/>
                          <a:cs typeface="Times New Roman" pitchFamily="18" charset="0"/>
                        </a:rPr>
                        <a:t>3.192</a:t>
                      </a:r>
                      <a:endParaRPr lang="en-IE" sz="1200" b="1" dirty="0">
                        <a:effectLst/>
                        <a:latin typeface="Times New Roman" pitchFamily="18" charset="0"/>
                        <a:ea typeface="Times New Roman"/>
                        <a:cs typeface="Times New Roman" pitchFamily="18" charset="0"/>
                      </a:endParaRPr>
                    </a:p>
                  </a:txBody>
                  <a:tcPr marL="23033" marR="23033" marT="0" marB="0"/>
                </a:tc>
                <a:tc>
                  <a:txBody>
                    <a:bodyPr/>
                    <a:lstStyle/>
                    <a:p>
                      <a:pPr algn="ctr">
                        <a:lnSpc>
                          <a:spcPct val="115000"/>
                        </a:lnSpc>
                        <a:spcAft>
                          <a:spcPts val="0"/>
                        </a:spcAft>
                      </a:pPr>
                      <a:r>
                        <a:rPr lang="en-US" sz="1200" b="1" dirty="0">
                          <a:effectLst/>
                          <a:latin typeface="Times New Roman" pitchFamily="18" charset="0"/>
                          <a:cs typeface="Times New Roman" pitchFamily="18" charset="0"/>
                        </a:rPr>
                        <a:t>+0.261</a:t>
                      </a:r>
                      <a:endParaRPr lang="en-IE" sz="1200" b="1" dirty="0">
                        <a:effectLst/>
                        <a:latin typeface="Times New Roman" pitchFamily="18" charset="0"/>
                        <a:ea typeface="Times New Roman"/>
                        <a:cs typeface="Times New Roman" pitchFamily="18" charset="0"/>
                      </a:endParaRPr>
                    </a:p>
                  </a:txBody>
                  <a:tcPr marL="23033" marR="23033" marT="0" marB="0"/>
                </a:tc>
                <a:tc>
                  <a:txBody>
                    <a:bodyPr/>
                    <a:lstStyle/>
                    <a:p>
                      <a:pPr algn="ctr">
                        <a:lnSpc>
                          <a:spcPct val="115000"/>
                        </a:lnSpc>
                        <a:spcAft>
                          <a:spcPts val="0"/>
                        </a:spcAft>
                      </a:pPr>
                      <a:r>
                        <a:rPr lang="en-US" sz="1200" b="1" dirty="0">
                          <a:effectLst/>
                          <a:latin typeface="Times New Roman" pitchFamily="18" charset="0"/>
                          <a:cs typeface="Times New Roman" pitchFamily="18" charset="0"/>
                        </a:rPr>
                        <a:t>1</a:t>
                      </a:r>
                      <a:endParaRPr lang="en-IE" sz="1200" b="1" dirty="0">
                        <a:effectLst/>
                        <a:latin typeface="Times New Roman" pitchFamily="18" charset="0"/>
                        <a:ea typeface="Times New Roman"/>
                        <a:cs typeface="Times New Roman" pitchFamily="18" charset="0"/>
                      </a:endParaRPr>
                    </a:p>
                  </a:txBody>
                  <a:tcPr marL="23033" marR="23033" marT="0" marB="0"/>
                </a:tc>
                <a:tc>
                  <a:txBody>
                    <a:bodyPr/>
                    <a:lstStyle/>
                    <a:p>
                      <a:pPr algn="ctr">
                        <a:lnSpc>
                          <a:spcPct val="115000"/>
                        </a:lnSpc>
                        <a:spcAft>
                          <a:spcPts val="0"/>
                        </a:spcAft>
                      </a:pPr>
                      <a:r>
                        <a:rPr lang="en-US" sz="1200" b="1" dirty="0">
                          <a:effectLst/>
                          <a:latin typeface="Times New Roman" pitchFamily="18" charset="0"/>
                          <a:cs typeface="Times New Roman" pitchFamily="18" charset="0"/>
                        </a:rPr>
                        <a:t>26.03</a:t>
                      </a:r>
                      <a:endParaRPr lang="en-IE" sz="1200" b="1" dirty="0">
                        <a:effectLst/>
                        <a:latin typeface="Times New Roman" pitchFamily="18" charset="0"/>
                        <a:cs typeface="Times New Roman" pitchFamily="18" charset="0"/>
                      </a:endParaRPr>
                    </a:p>
                    <a:p>
                      <a:pPr algn="ctr">
                        <a:lnSpc>
                          <a:spcPct val="115000"/>
                        </a:lnSpc>
                        <a:spcAft>
                          <a:spcPts val="0"/>
                        </a:spcAft>
                      </a:pPr>
                      <a:r>
                        <a:rPr lang="en-US" sz="1200" b="1" dirty="0">
                          <a:effectLst/>
                          <a:latin typeface="Times New Roman" pitchFamily="18" charset="0"/>
                          <a:cs typeface="Times New Roman" pitchFamily="18" charset="0"/>
                        </a:rPr>
                        <a:t> </a:t>
                      </a:r>
                      <a:endParaRPr lang="en-IE" sz="1200" b="1" dirty="0">
                        <a:effectLst/>
                        <a:latin typeface="Times New Roman" pitchFamily="18" charset="0"/>
                        <a:ea typeface="Times New Roman"/>
                        <a:cs typeface="Times New Roman" pitchFamily="18" charset="0"/>
                      </a:endParaRPr>
                    </a:p>
                  </a:txBody>
                  <a:tcPr marL="23033" marR="23033" marT="0" marB="0"/>
                </a:tc>
              </a:tr>
              <a:tr h="408911">
                <a:tc>
                  <a:txBody>
                    <a:bodyPr/>
                    <a:lstStyle/>
                    <a:p>
                      <a:pPr algn="ctr">
                        <a:lnSpc>
                          <a:spcPct val="115000"/>
                        </a:lnSpc>
                        <a:spcAft>
                          <a:spcPts val="0"/>
                        </a:spcAft>
                      </a:pPr>
                      <a:r>
                        <a:rPr lang="en-US" sz="1200" b="1" dirty="0">
                          <a:effectLst/>
                          <a:latin typeface="Times New Roman" pitchFamily="18" charset="0"/>
                          <a:cs typeface="Times New Roman" pitchFamily="18" charset="0"/>
                        </a:rPr>
                        <a:t>SSPC4</a:t>
                      </a:r>
                      <a:endParaRPr lang="en-IE" sz="1200" b="1" dirty="0">
                        <a:effectLst/>
                        <a:latin typeface="Times New Roman" pitchFamily="18" charset="0"/>
                        <a:ea typeface="Times New Roman"/>
                        <a:cs typeface="Times New Roman" pitchFamily="18" charset="0"/>
                      </a:endParaRPr>
                    </a:p>
                  </a:txBody>
                  <a:tcPr marL="23033" marR="23033" marT="0" marB="0"/>
                </a:tc>
                <a:tc>
                  <a:txBody>
                    <a:bodyPr/>
                    <a:lstStyle/>
                    <a:p>
                      <a:pPr algn="ctr">
                        <a:lnSpc>
                          <a:spcPct val="115000"/>
                        </a:lnSpc>
                        <a:spcAft>
                          <a:spcPts val="0"/>
                        </a:spcAft>
                      </a:pPr>
                      <a:r>
                        <a:rPr lang="en-US" sz="1200" b="1" dirty="0" smtClean="0">
                          <a:effectLst/>
                          <a:latin typeface="Times New Roman" pitchFamily="18" charset="0"/>
                          <a:cs typeface="Times New Roman" pitchFamily="18" charset="0"/>
                        </a:rPr>
                        <a:t>261.3</a:t>
                      </a:r>
                      <a:endParaRPr lang="en-IE" sz="1200" b="1" dirty="0">
                        <a:effectLst/>
                        <a:latin typeface="Times New Roman" pitchFamily="18" charset="0"/>
                        <a:ea typeface="Times New Roman"/>
                        <a:cs typeface="Times New Roman" pitchFamily="18" charset="0"/>
                      </a:endParaRPr>
                    </a:p>
                  </a:txBody>
                  <a:tcPr marL="23033" marR="23033" marT="0" marB="0"/>
                </a:tc>
                <a:tc>
                  <a:txBody>
                    <a:bodyPr/>
                    <a:lstStyle/>
                    <a:p>
                      <a:pPr algn="ctr">
                        <a:lnSpc>
                          <a:spcPct val="115000"/>
                        </a:lnSpc>
                        <a:spcAft>
                          <a:spcPts val="0"/>
                        </a:spcAft>
                      </a:pPr>
                      <a:r>
                        <a:rPr lang="en-US" sz="1200" b="1" dirty="0">
                          <a:effectLst/>
                          <a:latin typeface="Times New Roman" pitchFamily="18" charset="0"/>
                          <a:cs typeface="Times New Roman" pitchFamily="18" charset="0"/>
                        </a:rPr>
                        <a:t>3.198</a:t>
                      </a:r>
                      <a:endParaRPr lang="en-IE" sz="1200" b="1" dirty="0">
                        <a:effectLst/>
                        <a:latin typeface="Times New Roman" pitchFamily="18" charset="0"/>
                        <a:ea typeface="Times New Roman"/>
                        <a:cs typeface="Times New Roman" pitchFamily="18" charset="0"/>
                      </a:endParaRPr>
                    </a:p>
                  </a:txBody>
                  <a:tcPr marL="23033" marR="23033" marT="0" marB="0"/>
                </a:tc>
                <a:tc>
                  <a:txBody>
                    <a:bodyPr/>
                    <a:lstStyle/>
                    <a:p>
                      <a:pPr algn="ctr">
                        <a:lnSpc>
                          <a:spcPct val="115000"/>
                        </a:lnSpc>
                        <a:spcAft>
                          <a:spcPts val="0"/>
                        </a:spcAft>
                      </a:pPr>
                      <a:r>
                        <a:rPr lang="en-US" sz="1200" b="1" dirty="0">
                          <a:effectLst/>
                          <a:latin typeface="Times New Roman" pitchFamily="18" charset="0"/>
                          <a:cs typeface="Times New Roman" pitchFamily="18" charset="0"/>
                        </a:rPr>
                        <a:t>-0.280</a:t>
                      </a:r>
                      <a:endParaRPr lang="en-IE" sz="1200" b="1" dirty="0">
                        <a:effectLst/>
                        <a:latin typeface="Times New Roman" pitchFamily="18" charset="0"/>
                        <a:ea typeface="Times New Roman"/>
                        <a:cs typeface="Times New Roman" pitchFamily="18" charset="0"/>
                      </a:endParaRPr>
                    </a:p>
                  </a:txBody>
                  <a:tcPr marL="23033" marR="23033" marT="0" marB="0"/>
                </a:tc>
                <a:tc>
                  <a:txBody>
                    <a:bodyPr/>
                    <a:lstStyle/>
                    <a:p>
                      <a:pPr algn="ctr">
                        <a:lnSpc>
                          <a:spcPct val="115000"/>
                        </a:lnSpc>
                        <a:spcAft>
                          <a:spcPts val="0"/>
                        </a:spcAft>
                      </a:pPr>
                      <a:r>
                        <a:rPr lang="en-US" sz="1200" b="1" dirty="0">
                          <a:effectLst/>
                          <a:latin typeface="Times New Roman" pitchFamily="18" charset="0"/>
                          <a:cs typeface="Times New Roman" pitchFamily="18" charset="0"/>
                        </a:rPr>
                        <a:t>1</a:t>
                      </a:r>
                      <a:endParaRPr lang="en-IE" sz="1200" b="1" dirty="0">
                        <a:effectLst/>
                        <a:latin typeface="Times New Roman" pitchFamily="18" charset="0"/>
                        <a:ea typeface="Times New Roman"/>
                        <a:cs typeface="Times New Roman" pitchFamily="18" charset="0"/>
                      </a:endParaRPr>
                    </a:p>
                  </a:txBody>
                  <a:tcPr marL="23033" marR="23033" marT="0" marB="0"/>
                </a:tc>
                <a:tc>
                  <a:txBody>
                    <a:bodyPr/>
                    <a:lstStyle/>
                    <a:p>
                      <a:pPr algn="ctr">
                        <a:lnSpc>
                          <a:spcPct val="115000"/>
                        </a:lnSpc>
                        <a:spcAft>
                          <a:spcPts val="0"/>
                        </a:spcAft>
                      </a:pPr>
                      <a:r>
                        <a:rPr lang="en-US" sz="1200" b="1" dirty="0">
                          <a:effectLst/>
                          <a:latin typeface="Times New Roman" pitchFamily="18" charset="0"/>
                          <a:cs typeface="Times New Roman" pitchFamily="18" charset="0"/>
                        </a:rPr>
                        <a:t>16.79</a:t>
                      </a:r>
                      <a:endParaRPr lang="en-IE" sz="1200" b="1" dirty="0">
                        <a:effectLst/>
                        <a:latin typeface="Times New Roman" pitchFamily="18" charset="0"/>
                        <a:cs typeface="Times New Roman" pitchFamily="18" charset="0"/>
                      </a:endParaRPr>
                    </a:p>
                    <a:p>
                      <a:pPr algn="ctr">
                        <a:lnSpc>
                          <a:spcPct val="115000"/>
                        </a:lnSpc>
                        <a:spcAft>
                          <a:spcPts val="0"/>
                        </a:spcAft>
                      </a:pPr>
                      <a:r>
                        <a:rPr lang="en-US" sz="1200" b="1" dirty="0">
                          <a:effectLst/>
                          <a:latin typeface="Times New Roman" pitchFamily="18" charset="0"/>
                          <a:cs typeface="Times New Roman" pitchFamily="18" charset="0"/>
                        </a:rPr>
                        <a:t> </a:t>
                      </a:r>
                      <a:endParaRPr lang="en-IE" sz="1200" b="1" dirty="0">
                        <a:effectLst/>
                        <a:latin typeface="Times New Roman" pitchFamily="18" charset="0"/>
                        <a:ea typeface="Times New Roman"/>
                        <a:cs typeface="Times New Roman" pitchFamily="18" charset="0"/>
                      </a:endParaRPr>
                    </a:p>
                  </a:txBody>
                  <a:tcPr marL="23033" marR="23033" marT="0" marB="0"/>
                </a:tc>
              </a:tr>
              <a:tr h="408911">
                <a:tc>
                  <a:txBody>
                    <a:bodyPr/>
                    <a:lstStyle/>
                    <a:p>
                      <a:pPr algn="ctr">
                        <a:lnSpc>
                          <a:spcPct val="115000"/>
                        </a:lnSpc>
                        <a:spcAft>
                          <a:spcPts val="0"/>
                        </a:spcAft>
                      </a:pPr>
                      <a:r>
                        <a:rPr lang="en-US" sz="1200" b="1" dirty="0">
                          <a:effectLst/>
                          <a:latin typeface="Times New Roman" pitchFamily="18" charset="0"/>
                          <a:cs typeface="Times New Roman" pitchFamily="18" charset="0"/>
                        </a:rPr>
                        <a:t>SSPC5</a:t>
                      </a:r>
                      <a:endParaRPr lang="en-IE" sz="1200" b="1" dirty="0">
                        <a:effectLst/>
                        <a:latin typeface="Times New Roman" pitchFamily="18" charset="0"/>
                        <a:ea typeface="Times New Roman"/>
                        <a:cs typeface="Times New Roman" pitchFamily="18" charset="0"/>
                      </a:endParaRPr>
                    </a:p>
                  </a:txBody>
                  <a:tcPr marL="23033" marR="23033" marT="0" marB="0"/>
                </a:tc>
                <a:tc>
                  <a:txBody>
                    <a:bodyPr/>
                    <a:lstStyle/>
                    <a:p>
                      <a:pPr algn="ctr">
                        <a:lnSpc>
                          <a:spcPct val="115000"/>
                        </a:lnSpc>
                        <a:spcAft>
                          <a:spcPts val="0"/>
                        </a:spcAft>
                      </a:pPr>
                      <a:r>
                        <a:rPr lang="en-US" sz="1200" b="1" dirty="0" smtClean="0">
                          <a:effectLst/>
                          <a:latin typeface="Times New Roman" pitchFamily="18" charset="0"/>
                          <a:cs typeface="Times New Roman" pitchFamily="18" charset="0"/>
                        </a:rPr>
                        <a:t>295.3</a:t>
                      </a:r>
                      <a:endParaRPr lang="en-IE" sz="1200" b="1" dirty="0">
                        <a:effectLst/>
                        <a:latin typeface="Times New Roman" pitchFamily="18" charset="0"/>
                        <a:ea typeface="Times New Roman"/>
                        <a:cs typeface="Times New Roman" pitchFamily="18" charset="0"/>
                      </a:endParaRPr>
                    </a:p>
                  </a:txBody>
                  <a:tcPr marL="23033" marR="23033" marT="0" marB="0"/>
                </a:tc>
                <a:tc>
                  <a:txBody>
                    <a:bodyPr/>
                    <a:lstStyle/>
                    <a:p>
                      <a:pPr algn="ctr">
                        <a:lnSpc>
                          <a:spcPct val="115000"/>
                        </a:lnSpc>
                        <a:spcAft>
                          <a:spcPts val="0"/>
                        </a:spcAft>
                      </a:pPr>
                      <a:r>
                        <a:rPr lang="en-US" sz="1200" b="1" dirty="0">
                          <a:effectLst/>
                          <a:latin typeface="Times New Roman" pitchFamily="18" charset="0"/>
                          <a:cs typeface="Times New Roman" pitchFamily="18" charset="0"/>
                        </a:rPr>
                        <a:t>3.742</a:t>
                      </a:r>
                      <a:endParaRPr lang="en-IE" sz="1200" b="1" dirty="0">
                        <a:effectLst/>
                        <a:latin typeface="Times New Roman" pitchFamily="18" charset="0"/>
                        <a:ea typeface="Times New Roman"/>
                        <a:cs typeface="Times New Roman" pitchFamily="18" charset="0"/>
                      </a:endParaRPr>
                    </a:p>
                  </a:txBody>
                  <a:tcPr marL="23033" marR="23033" marT="0" marB="0"/>
                </a:tc>
                <a:tc>
                  <a:txBody>
                    <a:bodyPr/>
                    <a:lstStyle/>
                    <a:p>
                      <a:pPr algn="ctr">
                        <a:lnSpc>
                          <a:spcPct val="115000"/>
                        </a:lnSpc>
                        <a:spcAft>
                          <a:spcPts val="0"/>
                        </a:spcAft>
                      </a:pPr>
                      <a:r>
                        <a:rPr lang="en-US" sz="1200" b="1" dirty="0">
                          <a:effectLst/>
                          <a:latin typeface="Times New Roman" pitchFamily="18" charset="0"/>
                          <a:cs typeface="Times New Roman" pitchFamily="18" charset="0"/>
                        </a:rPr>
                        <a:t>-0.099</a:t>
                      </a:r>
                      <a:endParaRPr lang="en-IE" sz="1200" b="1" dirty="0">
                        <a:effectLst/>
                        <a:latin typeface="Times New Roman" pitchFamily="18" charset="0"/>
                        <a:ea typeface="Times New Roman"/>
                        <a:cs typeface="Times New Roman" pitchFamily="18" charset="0"/>
                      </a:endParaRPr>
                    </a:p>
                  </a:txBody>
                  <a:tcPr marL="23033" marR="23033" marT="0" marB="0"/>
                </a:tc>
                <a:tc>
                  <a:txBody>
                    <a:bodyPr/>
                    <a:lstStyle/>
                    <a:p>
                      <a:pPr algn="ctr">
                        <a:lnSpc>
                          <a:spcPct val="115000"/>
                        </a:lnSpc>
                        <a:spcAft>
                          <a:spcPts val="0"/>
                        </a:spcAft>
                      </a:pPr>
                      <a:r>
                        <a:rPr lang="en-US" sz="1200" b="1" dirty="0">
                          <a:effectLst/>
                          <a:latin typeface="Times New Roman" pitchFamily="18" charset="0"/>
                          <a:cs typeface="Times New Roman" pitchFamily="18" charset="0"/>
                        </a:rPr>
                        <a:t>1</a:t>
                      </a:r>
                      <a:endParaRPr lang="en-IE" sz="1200" b="1" dirty="0">
                        <a:effectLst/>
                        <a:latin typeface="Times New Roman" pitchFamily="18" charset="0"/>
                        <a:ea typeface="Times New Roman"/>
                        <a:cs typeface="Times New Roman" pitchFamily="18" charset="0"/>
                      </a:endParaRPr>
                    </a:p>
                  </a:txBody>
                  <a:tcPr marL="23033" marR="23033" marT="0" marB="0"/>
                </a:tc>
                <a:tc>
                  <a:txBody>
                    <a:bodyPr/>
                    <a:lstStyle/>
                    <a:p>
                      <a:pPr algn="ctr">
                        <a:lnSpc>
                          <a:spcPct val="115000"/>
                        </a:lnSpc>
                        <a:spcAft>
                          <a:spcPts val="0"/>
                        </a:spcAft>
                      </a:pPr>
                      <a:r>
                        <a:rPr lang="en-US" sz="1200" b="1" dirty="0">
                          <a:effectLst/>
                          <a:latin typeface="Times New Roman" pitchFamily="18" charset="0"/>
                          <a:cs typeface="Times New Roman" pitchFamily="18" charset="0"/>
                        </a:rPr>
                        <a:t>22.79</a:t>
                      </a:r>
                      <a:endParaRPr lang="en-IE" sz="1200" b="1" dirty="0">
                        <a:effectLst/>
                        <a:latin typeface="Times New Roman" pitchFamily="18" charset="0"/>
                        <a:cs typeface="Times New Roman" pitchFamily="18" charset="0"/>
                      </a:endParaRPr>
                    </a:p>
                    <a:p>
                      <a:pPr algn="ctr">
                        <a:lnSpc>
                          <a:spcPct val="115000"/>
                        </a:lnSpc>
                        <a:spcAft>
                          <a:spcPts val="0"/>
                        </a:spcAft>
                      </a:pPr>
                      <a:r>
                        <a:rPr lang="en-US" sz="1200" b="1" dirty="0">
                          <a:effectLst/>
                          <a:latin typeface="Times New Roman" pitchFamily="18" charset="0"/>
                          <a:cs typeface="Times New Roman" pitchFamily="18" charset="0"/>
                        </a:rPr>
                        <a:t> </a:t>
                      </a:r>
                      <a:endParaRPr lang="en-IE" sz="1200" b="1" dirty="0">
                        <a:effectLst/>
                        <a:latin typeface="Times New Roman" pitchFamily="18" charset="0"/>
                        <a:ea typeface="Times New Roman"/>
                        <a:cs typeface="Times New Roman" pitchFamily="18" charset="0"/>
                      </a:endParaRPr>
                    </a:p>
                  </a:txBody>
                  <a:tcPr marL="23033" marR="23033" marT="0" marB="0"/>
                </a:tc>
              </a:tr>
              <a:tr h="408911">
                <a:tc>
                  <a:txBody>
                    <a:bodyPr/>
                    <a:lstStyle/>
                    <a:p>
                      <a:pPr algn="ctr">
                        <a:lnSpc>
                          <a:spcPct val="115000"/>
                        </a:lnSpc>
                        <a:spcAft>
                          <a:spcPts val="0"/>
                        </a:spcAft>
                      </a:pPr>
                      <a:r>
                        <a:rPr lang="en-US" sz="1200" b="1" dirty="0">
                          <a:effectLst/>
                          <a:latin typeface="Times New Roman" pitchFamily="18" charset="0"/>
                          <a:cs typeface="Times New Roman" pitchFamily="18" charset="0"/>
                        </a:rPr>
                        <a:t>SSPC6</a:t>
                      </a:r>
                      <a:endParaRPr lang="en-IE" sz="1200" b="1" dirty="0">
                        <a:effectLst/>
                        <a:latin typeface="Times New Roman" pitchFamily="18" charset="0"/>
                        <a:ea typeface="Times New Roman"/>
                        <a:cs typeface="Times New Roman" pitchFamily="18" charset="0"/>
                      </a:endParaRPr>
                    </a:p>
                  </a:txBody>
                  <a:tcPr marL="23033" marR="23033" marT="0" marB="0"/>
                </a:tc>
                <a:tc>
                  <a:txBody>
                    <a:bodyPr/>
                    <a:lstStyle/>
                    <a:p>
                      <a:pPr algn="ctr">
                        <a:lnSpc>
                          <a:spcPct val="115000"/>
                        </a:lnSpc>
                        <a:spcAft>
                          <a:spcPts val="0"/>
                        </a:spcAft>
                      </a:pPr>
                      <a:r>
                        <a:rPr lang="en-US" sz="1200" b="1" dirty="0" smtClean="0">
                          <a:effectLst/>
                          <a:latin typeface="Times New Roman" pitchFamily="18" charset="0"/>
                          <a:cs typeface="Times New Roman" pitchFamily="18" charset="0"/>
                        </a:rPr>
                        <a:t>311.3</a:t>
                      </a:r>
                      <a:endParaRPr lang="en-IE" sz="1200" b="1" dirty="0">
                        <a:effectLst/>
                        <a:latin typeface="Times New Roman" pitchFamily="18" charset="0"/>
                        <a:ea typeface="Times New Roman"/>
                        <a:cs typeface="Times New Roman" pitchFamily="18" charset="0"/>
                      </a:endParaRPr>
                    </a:p>
                  </a:txBody>
                  <a:tcPr marL="23033" marR="23033" marT="0" marB="0"/>
                </a:tc>
                <a:tc>
                  <a:txBody>
                    <a:bodyPr/>
                    <a:lstStyle/>
                    <a:p>
                      <a:pPr algn="ctr">
                        <a:lnSpc>
                          <a:spcPct val="115000"/>
                        </a:lnSpc>
                        <a:spcAft>
                          <a:spcPts val="0"/>
                        </a:spcAft>
                      </a:pPr>
                      <a:r>
                        <a:rPr lang="en-US" sz="1200" b="1" dirty="0">
                          <a:effectLst/>
                          <a:latin typeface="Times New Roman" pitchFamily="18" charset="0"/>
                          <a:cs typeface="Times New Roman" pitchFamily="18" charset="0"/>
                        </a:rPr>
                        <a:t>4.065</a:t>
                      </a:r>
                      <a:endParaRPr lang="en-IE" sz="1200" b="1" dirty="0">
                        <a:effectLst/>
                        <a:latin typeface="Times New Roman" pitchFamily="18" charset="0"/>
                        <a:ea typeface="Times New Roman"/>
                        <a:cs typeface="Times New Roman" pitchFamily="18" charset="0"/>
                      </a:endParaRPr>
                    </a:p>
                  </a:txBody>
                  <a:tcPr marL="23033" marR="23033" marT="0" marB="0"/>
                </a:tc>
                <a:tc>
                  <a:txBody>
                    <a:bodyPr/>
                    <a:lstStyle/>
                    <a:p>
                      <a:pPr algn="ctr">
                        <a:lnSpc>
                          <a:spcPct val="115000"/>
                        </a:lnSpc>
                        <a:spcAft>
                          <a:spcPts val="0"/>
                        </a:spcAft>
                      </a:pPr>
                      <a:r>
                        <a:rPr lang="en-US" sz="1200" b="1" dirty="0">
                          <a:effectLst/>
                          <a:latin typeface="Times New Roman" pitchFamily="18" charset="0"/>
                          <a:cs typeface="Times New Roman" pitchFamily="18" charset="0"/>
                        </a:rPr>
                        <a:t>-0.039</a:t>
                      </a:r>
                      <a:endParaRPr lang="en-IE" sz="1200" b="1" dirty="0">
                        <a:effectLst/>
                        <a:latin typeface="Times New Roman" pitchFamily="18" charset="0"/>
                        <a:ea typeface="Times New Roman"/>
                        <a:cs typeface="Times New Roman" pitchFamily="18" charset="0"/>
                      </a:endParaRPr>
                    </a:p>
                  </a:txBody>
                  <a:tcPr marL="23033" marR="23033" marT="0" marB="0"/>
                </a:tc>
                <a:tc>
                  <a:txBody>
                    <a:bodyPr/>
                    <a:lstStyle/>
                    <a:p>
                      <a:pPr algn="ctr">
                        <a:lnSpc>
                          <a:spcPct val="115000"/>
                        </a:lnSpc>
                        <a:spcAft>
                          <a:spcPts val="0"/>
                        </a:spcAft>
                      </a:pPr>
                      <a:r>
                        <a:rPr lang="en-US" sz="1200" b="1" dirty="0">
                          <a:effectLst/>
                          <a:latin typeface="Times New Roman" pitchFamily="18" charset="0"/>
                          <a:cs typeface="Times New Roman" pitchFamily="18" charset="0"/>
                        </a:rPr>
                        <a:t>2</a:t>
                      </a:r>
                      <a:endParaRPr lang="en-IE" sz="1200" b="1" dirty="0">
                        <a:effectLst/>
                        <a:latin typeface="Times New Roman" pitchFamily="18" charset="0"/>
                        <a:ea typeface="Times New Roman"/>
                        <a:cs typeface="Times New Roman" pitchFamily="18" charset="0"/>
                      </a:endParaRPr>
                    </a:p>
                  </a:txBody>
                  <a:tcPr marL="23033" marR="23033" marT="0" marB="0"/>
                </a:tc>
                <a:tc>
                  <a:txBody>
                    <a:bodyPr/>
                    <a:lstStyle/>
                    <a:p>
                      <a:pPr algn="ctr">
                        <a:lnSpc>
                          <a:spcPct val="115000"/>
                        </a:lnSpc>
                        <a:spcAft>
                          <a:spcPts val="0"/>
                        </a:spcAft>
                      </a:pPr>
                      <a:r>
                        <a:rPr lang="en-US" sz="1200" b="1" dirty="0">
                          <a:effectLst/>
                          <a:latin typeface="Times New Roman" pitchFamily="18" charset="0"/>
                          <a:cs typeface="Times New Roman" pitchFamily="18" charset="0"/>
                        </a:rPr>
                        <a:t>24.21</a:t>
                      </a:r>
                      <a:endParaRPr lang="en-IE" sz="1200" b="1" dirty="0">
                        <a:effectLst/>
                        <a:latin typeface="Times New Roman" pitchFamily="18" charset="0"/>
                        <a:cs typeface="Times New Roman" pitchFamily="18" charset="0"/>
                      </a:endParaRPr>
                    </a:p>
                    <a:p>
                      <a:pPr algn="ctr">
                        <a:lnSpc>
                          <a:spcPct val="115000"/>
                        </a:lnSpc>
                        <a:spcAft>
                          <a:spcPts val="0"/>
                        </a:spcAft>
                      </a:pPr>
                      <a:r>
                        <a:rPr lang="en-US" sz="1200" b="1" dirty="0">
                          <a:effectLst/>
                          <a:latin typeface="Times New Roman" pitchFamily="18" charset="0"/>
                          <a:cs typeface="Times New Roman" pitchFamily="18" charset="0"/>
                        </a:rPr>
                        <a:t> </a:t>
                      </a:r>
                      <a:endParaRPr lang="en-IE" sz="1200" b="1" dirty="0">
                        <a:effectLst/>
                        <a:latin typeface="Times New Roman" pitchFamily="18" charset="0"/>
                        <a:ea typeface="Times New Roman"/>
                        <a:cs typeface="Times New Roman" pitchFamily="18" charset="0"/>
                      </a:endParaRPr>
                    </a:p>
                  </a:txBody>
                  <a:tcPr marL="23033" marR="23033" marT="0" marB="0"/>
                </a:tc>
              </a:tr>
              <a:tr h="408911">
                <a:tc>
                  <a:txBody>
                    <a:bodyPr/>
                    <a:lstStyle/>
                    <a:p>
                      <a:pPr algn="ctr">
                        <a:lnSpc>
                          <a:spcPct val="115000"/>
                        </a:lnSpc>
                        <a:spcAft>
                          <a:spcPts val="0"/>
                        </a:spcAft>
                      </a:pPr>
                      <a:r>
                        <a:rPr lang="en-US" sz="1200" b="1" dirty="0">
                          <a:effectLst/>
                          <a:latin typeface="Times New Roman" pitchFamily="18" charset="0"/>
                          <a:cs typeface="Times New Roman" pitchFamily="18" charset="0"/>
                        </a:rPr>
                        <a:t>SSPC7</a:t>
                      </a:r>
                      <a:endParaRPr lang="en-IE" sz="1200" b="1" dirty="0">
                        <a:effectLst/>
                        <a:latin typeface="Times New Roman" pitchFamily="18" charset="0"/>
                        <a:ea typeface="Times New Roman"/>
                        <a:cs typeface="Times New Roman" pitchFamily="18" charset="0"/>
                      </a:endParaRPr>
                    </a:p>
                  </a:txBody>
                  <a:tcPr marL="23033" marR="23033" marT="0" marB="0"/>
                </a:tc>
                <a:tc>
                  <a:txBody>
                    <a:bodyPr/>
                    <a:lstStyle/>
                    <a:p>
                      <a:pPr algn="ctr">
                        <a:lnSpc>
                          <a:spcPct val="115000"/>
                        </a:lnSpc>
                        <a:spcAft>
                          <a:spcPts val="0"/>
                        </a:spcAft>
                      </a:pPr>
                      <a:r>
                        <a:rPr lang="en-US" sz="1200" b="1" dirty="0" smtClean="0">
                          <a:effectLst/>
                          <a:latin typeface="Times New Roman" pitchFamily="18" charset="0"/>
                          <a:cs typeface="Times New Roman" pitchFamily="18" charset="0"/>
                        </a:rPr>
                        <a:t>279.3</a:t>
                      </a:r>
                      <a:endParaRPr lang="en-IE" sz="1200" b="1" dirty="0">
                        <a:effectLst/>
                        <a:latin typeface="Times New Roman" pitchFamily="18" charset="0"/>
                        <a:ea typeface="Times New Roman"/>
                        <a:cs typeface="Times New Roman" pitchFamily="18" charset="0"/>
                      </a:endParaRPr>
                    </a:p>
                  </a:txBody>
                  <a:tcPr marL="23033" marR="23033" marT="0" marB="0"/>
                </a:tc>
                <a:tc>
                  <a:txBody>
                    <a:bodyPr/>
                    <a:lstStyle/>
                    <a:p>
                      <a:pPr algn="ctr">
                        <a:lnSpc>
                          <a:spcPct val="115000"/>
                        </a:lnSpc>
                        <a:spcAft>
                          <a:spcPts val="0"/>
                        </a:spcAft>
                      </a:pPr>
                      <a:r>
                        <a:rPr lang="en-US" sz="1200" b="1" dirty="0">
                          <a:effectLst/>
                          <a:latin typeface="Times New Roman" pitchFamily="18" charset="0"/>
                          <a:cs typeface="Times New Roman" pitchFamily="18" charset="0"/>
                        </a:rPr>
                        <a:t>3.214</a:t>
                      </a:r>
                      <a:endParaRPr lang="en-IE" sz="1200" b="1" dirty="0">
                        <a:effectLst/>
                        <a:latin typeface="Times New Roman" pitchFamily="18" charset="0"/>
                        <a:ea typeface="Times New Roman"/>
                        <a:cs typeface="Times New Roman" pitchFamily="18" charset="0"/>
                      </a:endParaRPr>
                    </a:p>
                  </a:txBody>
                  <a:tcPr marL="23033" marR="23033" marT="0" marB="0"/>
                </a:tc>
                <a:tc>
                  <a:txBody>
                    <a:bodyPr/>
                    <a:lstStyle/>
                    <a:p>
                      <a:pPr algn="ctr">
                        <a:lnSpc>
                          <a:spcPct val="115000"/>
                        </a:lnSpc>
                        <a:spcAft>
                          <a:spcPts val="0"/>
                        </a:spcAft>
                      </a:pPr>
                      <a:r>
                        <a:rPr lang="en-US" sz="1200" b="1" dirty="0">
                          <a:effectLst/>
                          <a:latin typeface="Times New Roman" pitchFamily="18" charset="0"/>
                          <a:cs typeface="Times New Roman" pitchFamily="18" charset="0"/>
                        </a:rPr>
                        <a:t>-1.536</a:t>
                      </a:r>
                      <a:endParaRPr lang="en-IE" sz="1200" b="1" dirty="0">
                        <a:effectLst/>
                        <a:latin typeface="Times New Roman" pitchFamily="18" charset="0"/>
                        <a:ea typeface="Times New Roman"/>
                        <a:cs typeface="Times New Roman" pitchFamily="18" charset="0"/>
                      </a:endParaRPr>
                    </a:p>
                  </a:txBody>
                  <a:tcPr marL="23033" marR="23033" marT="0" marB="0"/>
                </a:tc>
                <a:tc>
                  <a:txBody>
                    <a:bodyPr/>
                    <a:lstStyle/>
                    <a:p>
                      <a:pPr algn="ctr">
                        <a:lnSpc>
                          <a:spcPct val="115000"/>
                        </a:lnSpc>
                        <a:spcAft>
                          <a:spcPts val="0"/>
                        </a:spcAft>
                      </a:pPr>
                      <a:r>
                        <a:rPr lang="en-US" sz="1200" b="1" dirty="0">
                          <a:effectLst/>
                          <a:latin typeface="Times New Roman" pitchFamily="18" charset="0"/>
                          <a:cs typeface="Times New Roman" pitchFamily="18" charset="0"/>
                        </a:rPr>
                        <a:t>2</a:t>
                      </a:r>
                      <a:endParaRPr lang="en-IE" sz="1200" b="1" dirty="0">
                        <a:effectLst/>
                        <a:latin typeface="Times New Roman" pitchFamily="18" charset="0"/>
                        <a:ea typeface="Times New Roman"/>
                        <a:cs typeface="Times New Roman" pitchFamily="18" charset="0"/>
                      </a:endParaRPr>
                    </a:p>
                  </a:txBody>
                  <a:tcPr marL="23033" marR="23033" marT="0" marB="0"/>
                </a:tc>
                <a:tc>
                  <a:txBody>
                    <a:bodyPr/>
                    <a:lstStyle/>
                    <a:p>
                      <a:pPr algn="ctr">
                        <a:lnSpc>
                          <a:spcPct val="115000"/>
                        </a:lnSpc>
                        <a:spcAft>
                          <a:spcPts val="0"/>
                        </a:spcAft>
                      </a:pPr>
                      <a:r>
                        <a:rPr lang="en-US" sz="1200" b="1" dirty="0">
                          <a:effectLst/>
                          <a:latin typeface="Times New Roman" pitchFamily="18" charset="0"/>
                          <a:cs typeface="Times New Roman" pitchFamily="18" charset="0"/>
                        </a:rPr>
                        <a:t>26.06</a:t>
                      </a:r>
                      <a:endParaRPr lang="en-IE" sz="1200" b="1" dirty="0">
                        <a:effectLst/>
                        <a:latin typeface="Times New Roman" pitchFamily="18" charset="0"/>
                        <a:cs typeface="Times New Roman" pitchFamily="18" charset="0"/>
                      </a:endParaRPr>
                    </a:p>
                    <a:p>
                      <a:pPr algn="ctr">
                        <a:lnSpc>
                          <a:spcPct val="115000"/>
                        </a:lnSpc>
                        <a:spcAft>
                          <a:spcPts val="0"/>
                        </a:spcAft>
                      </a:pPr>
                      <a:r>
                        <a:rPr lang="en-US" sz="1200" b="1" dirty="0">
                          <a:effectLst/>
                          <a:latin typeface="Times New Roman" pitchFamily="18" charset="0"/>
                          <a:cs typeface="Times New Roman" pitchFamily="18" charset="0"/>
                        </a:rPr>
                        <a:t> </a:t>
                      </a:r>
                      <a:endParaRPr lang="en-IE" sz="1200" b="1" dirty="0">
                        <a:effectLst/>
                        <a:latin typeface="Times New Roman" pitchFamily="18" charset="0"/>
                        <a:ea typeface="Times New Roman"/>
                        <a:cs typeface="Times New Roman" pitchFamily="18" charset="0"/>
                      </a:endParaRPr>
                    </a:p>
                  </a:txBody>
                  <a:tcPr marL="23033" marR="23033" marT="0" marB="0"/>
                </a:tc>
              </a:tr>
              <a:tr h="426975">
                <a:tc>
                  <a:txBody>
                    <a:bodyPr/>
                    <a:lstStyle/>
                    <a:p>
                      <a:pPr algn="ctr">
                        <a:lnSpc>
                          <a:spcPct val="115000"/>
                        </a:lnSpc>
                        <a:spcAft>
                          <a:spcPts val="0"/>
                        </a:spcAft>
                      </a:pPr>
                      <a:r>
                        <a:rPr lang="en-US" sz="1200" b="1" dirty="0">
                          <a:effectLst/>
                          <a:latin typeface="Times New Roman" pitchFamily="18" charset="0"/>
                          <a:cs typeface="Times New Roman" pitchFamily="18" charset="0"/>
                        </a:rPr>
                        <a:t>SSPC8</a:t>
                      </a:r>
                      <a:endParaRPr lang="en-IE" sz="1200" b="1" dirty="0">
                        <a:effectLst/>
                        <a:latin typeface="Times New Roman" pitchFamily="18" charset="0"/>
                        <a:ea typeface="Times New Roman"/>
                        <a:cs typeface="Times New Roman" pitchFamily="18" charset="0"/>
                      </a:endParaRPr>
                    </a:p>
                  </a:txBody>
                  <a:tcPr marL="23033" marR="23033" marT="0" marB="0"/>
                </a:tc>
                <a:tc>
                  <a:txBody>
                    <a:bodyPr/>
                    <a:lstStyle/>
                    <a:p>
                      <a:pPr algn="ctr">
                        <a:lnSpc>
                          <a:spcPct val="115000"/>
                        </a:lnSpc>
                        <a:spcAft>
                          <a:spcPts val="0"/>
                        </a:spcAft>
                      </a:pPr>
                      <a:r>
                        <a:rPr lang="en-US" sz="1200" b="1" dirty="0" smtClean="0">
                          <a:effectLst/>
                          <a:latin typeface="Times New Roman" pitchFamily="18" charset="0"/>
                          <a:cs typeface="Times New Roman" pitchFamily="18" charset="0"/>
                        </a:rPr>
                        <a:t>245.2</a:t>
                      </a:r>
                      <a:endParaRPr lang="en-IE" sz="1200" b="1" dirty="0">
                        <a:effectLst/>
                        <a:latin typeface="Times New Roman" pitchFamily="18" charset="0"/>
                        <a:ea typeface="Times New Roman"/>
                        <a:cs typeface="Times New Roman" pitchFamily="18" charset="0"/>
                      </a:endParaRPr>
                    </a:p>
                  </a:txBody>
                  <a:tcPr marL="23033" marR="23033" marT="0" marB="0"/>
                </a:tc>
                <a:tc>
                  <a:txBody>
                    <a:bodyPr/>
                    <a:lstStyle/>
                    <a:p>
                      <a:pPr algn="ctr">
                        <a:lnSpc>
                          <a:spcPct val="115000"/>
                        </a:lnSpc>
                        <a:spcAft>
                          <a:spcPts val="0"/>
                        </a:spcAft>
                      </a:pPr>
                      <a:r>
                        <a:rPr lang="en-US" sz="1200" b="1" dirty="0">
                          <a:effectLst/>
                          <a:latin typeface="Times New Roman" pitchFamily="18" charset="0"/>
                          <a:cs typeface="Times New Roman" pitchFamily="18" charset="0"/>
                        </a:rPr>
                        <a:t>2.460</a:t>
                      </a:r>
                      <a:endParaRPr lang="en-IE" sz="1200" b="1" dirty="0">
                        <a:effectLst/>
                        <a:latin typeface="Times New Roman" pitchFamily="18" charset="0"/>
                        <a:ea typeface="Times New Roman"/>
                        <a:cs typeface="Times New Roman" pitchFamily="18" charset="0"/>
                      </a:endParaRPr>
                    </a:p>
                  </a:txBody>
                  <a:tcPr marL="23033" marR="23033" marT="0" marB="0"/>
                </a:tc>
                <a:tc>
                  <a:txBody>
                    <a:bodyPr/>
                    <a:lstStyle/>
                    <a:p>
                      <a:pPr algn="ctr">
                        <a:lnSpc>
                          <a:spcPct val="115000"/>
                        </a:lnSpc>
                        <a:spcAft>
                          <a:spcPts val="0"/>
                        </a:spcAft>
                      </a:pPr>
                      <a:r>
                        <a:rPr lang="en-US" sz="1200" b="1" dirty="0">
                          <a:effectLst/>
                          <a:latin typeface="Times New Roman" pitchFamily="18" charset="0"/>
                          <a:cs typeface="Times New Roman" pitchFamily="18" charset="0"/>
                        </a:rPr>
                        <a:t>-1.095</a:t>
                      </a:r>
                      <a:endParaRPr lang="en-IE" sz="1200" b="1" dirty="0">
                        <a:effectLst/>
                        <a:latin typeface="Times New Roman" pitchFamily="18" charset="0"/>
                        <a:ea typeface="Times New Roman"/>
                        <a:cs typeface="Times New Roman" pitchFamily="18" charset="0"/>
                      </a:endParaRPr>
                    </a:p>
                  </a:txBody>
                  <a:tcPr marL="23033" marR="23033" marT="0" marB="0"/>
                </a:tc>
                <a:tc>
                  <a:txBody>
                    <a:bodyPr/>
                    <a:lstStyle/>
                    <a:p>
                      <a:pPr algn="ctr">
                        <a:lnSpc>
                          <a:spcPct val="115000"/>
                        </a:lnSpc>
                        <a:spcAft>
                          <a:spcPts val="0"/>
                        </a:spcAft>
                      </a:pPr>
                      <a:r>
                        <a:rPr lang="en-US" sz="1200" b="1" dirty="0">
                          <a:effectLst/>
                          <a:latin typeface="Times New Roman" pitchFamily="18" charset="0"/>
                          <a:cs typeface="Times New Roman" pitchFamily="18" charset="0"/>
                        </a:rPr>
                        <a:t>2</a:t>
                      </a:r>
                      <a:endParaRPr lang="en-IE" sz="1200" b="1" dirty="0">
                        <a:effectLst/>
                        <a:latin typeface="Times New Roman" pitchFamily="18" charset="0"/>
                        <a:ea typeface="Times New Roman"/>
                        <a:cs typeface="Times New Roman" pitchFamily="18" charset="0"/>
                      </a:endParaRPr>
                    </a:p>
                  </a:txBody>
                  <a:tcPr marL="23033" marR="23033" marT="0" marB="0"/>
                </a:tc>
                <a:tc>
                  <a:txBody>
                    <a:bodyPr/>
                    <a:lstStyle/>
                    <a:p>
                      <a:pPr algn="ctr">
                        <a:lnSpc>
                          <a:spcPct val="115000"/>
                        </a:lnSpc>
                        <a:spcAft>
                          <a:spcPts val="0"/>
                        </a:spcAft>
                      </a:pPr>
                      <a:r>
                        <a:rPr lang="en-US" sz="1200" b="1" dirty="0">
                          <a:effectLst/>
                          <a:latin typeface="Times New Roman" pitchFamily="18" charset="0"/>
                          <a:cs typeface="Times New Roman" pitchFamily="18" charset="0"/>
                        </a:rPr>
                        <a:t>35.05</a:t>
                      </a:r>
                      <a:endParaRPr lang="en-IE" sz="1200" b="1" dirty="0">
                        <a:effectLst/>
                        <a:latin typeface="Times New Roman" pitchFamily="18" charset="0"/>
                        <a:cs typeface="Times New Roman" pitchFamily="18" charset="0"/>
                      </a:endParaRPr>
                    </a:p>
                    <a:p>
                      <a:pPr algn="ctr">
                        <a:lnSpc>
                          <a:spcPct val="115000"/>
                        </a:lnSpc>
                        <a:spcAft>
                          <a:spcPts val="0"/>
                        </a:spcAft>
                      </a:pPr>
                      <a:r>
                        <a:rPr lang="en-US" sz="1200" b="1" dirty="0">
                          <a:effectLst/>
                          <a:latin typeface="Times New Roman" pitchFamily="18" charset="0"/>
                          <a:cs typeface="Times New Roman" pitchFamily="18" charset="0"/>
                        </a:rPr>
                        <a:t> </a:t>
                      </a:r>
                      <a:endParaRPr lang="en-IE" sz="1200" b="1" dirty="0">
                        <a:effectLst/>
                        <a:latin typeface="Times New Roman" pitchFamily="18" charset="0"/>
                        <a:ea typeface="Times New Roman"/>
                        <a:cs typeface="Times New Roman" pitchFamily="18" charset="0"/>
                      </a:endParaRPr>
                    </a:p>
                  </a:txBody>
                  <a:tcPr marL="23033" marR="23033" marT="0" marB="0"/>
                </a:tc>
              </a:tr>
            </a:tbl>
          </a:graphicData>
        </a:graphic>
      </p:graphicFrame>
      <p:sp>
        <p:nvSpPr>
          <p:cNvPr id="8" name="Rectangle 7"/>
          <p:cNvSpPr/>
          <p:nvPr/>
        </p:nvSpPr>
        <p:spPr>
          <a:xfrm>
            <a:off x="685800" y="457200"/>
            <a:ext cx="6019800" cy="38100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solidFill>
                  <a:srgbClr val="FFFF00"/>
                </a:solidFill>
                <a:latin typeface="Times New Roman" pitchFamily="18" charset="0"/>
                <a:cs typeface="Times New Roman" pitchFamily="18" charset="0"/>
              </a:rPr>
              <a:t>2.  PREDICTION OF ADME PROPERTIES</a:t>
            </a:r>
            <a:endParaRPr lang="en-US"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linds(horizontal)">
                                      <p:cBhvr>
                                        <p:cTn id="12" dur="500"/>
                                        <p:tgtEl>
                                          <p:spTgt spid="6">
                                            <p:txEl>
                                              <p:pRg st="1" end="1"/>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linds(horizontal)">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FFD5C0-F11B-4A8C-A6E8-31F739DAAE64}" type="datetime5">
              <a:rPr lang="en-US" b="1" smtClean="0">
                <a:solidFill>
                  <a:schemeClr val="tx1"/>
                </a:solidFill>
                <a:latin typeface="Times New Roman" pitchFamily="18" charset="0"/>
                <a:cs typeface="Times New Roman" pitchFamily="18" charset="0"/>
              </a:rPr>
              <a:pPr/>
              <a:t>27-Sep-14</a:t>
            </a:fld>
            <a:endParaRPr lang="en-US" b="1" dirty="0">
              <a:solidFill>
                <a:schemeClr val="tx1"/>
              </a:solidFill>
              <a:latin typeface="Times New Roman" pitchFamily="18" charset="0"/>
              <a:cs typeface="Times New Roman" pitchFamily="18" charset="0"/>
            </a:endParaRPr>
          </a:p>
        </p:txBody>
      </p:sp>
      <p:sp>
        <p:nvSpPr>
          <p:cNvPr id="3" name="Footer Placeholder 2"/>
          <p:cNvSpPr>
            <a:spLocks noGrp="1"/>
          </p:cNvSpPr>
          <p:nvPr>
            <p:ph type="ftr" sz="quarter" idx="11"/>
          </p:nvPr>
        </p:nvSpPr>
        <p:spPr/>
        <p:txBody>
          <a:bodyPr/>
          <a:lstStyle/>
          <a:p>
            <a:r>
              <a:rPr lang="en-US" b="1" smtClean="0">
                <a:solidFill>
                  <a:schemeClr val="tx1"/>
                </a:solidFill>
                <a:latin typeface="Times New Roman" pitchFamily="18" charset="0"/>
                <a:cs typeface="Times New Roman" pitchFamily="18" charset="0"/>
              </a:rPr>
              <a:t>BIT,Mesra,Ranchi-835215,India</a:t>
            </a:r>
            <a:endParaRPr lang="en-US" b="1" dirty="0">
              <a:solidFill>
                <a:schemeClr val="tx1"/>
              </a:solidFill>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A1EE8278-EDC6-44AA-B24A-14ED3605C2A1}" type="slidenum">
              <a:rPr lang="en-US" b="1" smtClean="0">
                <a:solidFill>
                  <a:schemeClr val="tx1"/>
                </a:solidFill>
                <a:latin typeface="Times New Roman" pitchFamily="18" charset="0"/>
                <a:cs typeface="Times New Roman" pitchFamily="18" charset="0"/>
              </a:rPr>
              <a:pPr/>
              <a:t>21</a:t>
            </a:fld>
            <a:endParaRPr lang="en-US" b="1" dirty="0">
              <a:solidFill>
                <a:schemeClr val="tx1"/>
              </a:solidFill>
              <a:latin typeface="Times New Roman" pitchFamily="18" charset="0"/>
              <a:cs typeface="Times New Roman" pitchFamily="18" charset="0"/>
            </a:endParaRPr>
          </a:p>
        </p:txBody>
      </p:sp>
      <p:sp>
        <p:nvSpPr>
          <p:cNvPr id="5" name="TextBox 4"/>
          <p:cNvSpPr txBox="1"/>
          <p:nvPr/>
        </p:nvSpPr>
        <p:spPr>
          <a:xfrm>
            <a:off x="381000" y="381000"/>
            <a:ext cx="8458200" cy="5909310"/>
          </a:xfrm>
          <a:prstGeom prst="rect">
            <a:avLst/>
          </a:prstGeom>
          <a:ln>
            <a:solidFill>
              <a:srgbClr val="0070C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graphicFrame>
        <p:nvGraphicFramePr>
          <p:cNvPr id="6" name="Table 5"/>
          <p:cNvGraphicFramePr>
            <a:graphicFrameLocks noGrp="1"/>
          </p:cNvGraphicFramePr>
          <p:nvPr/>
        </p:nvGraphicFramePr>
        <p:xfrm>
          <a:off x="533400" y="530264"/>
          <a:ext cx="8229600" cy="5718134"/>
        </p:xfrm>
        <a:graphic>
          <a:graphicData uri="http://schemas.openxmlformats.org/drawingml/2006/table">
            <a:tbl>
              <a:tblPr firstRow="1" bandRow="1">
                <a:tableStyleId>{5C22544A-7EE6-4342-B048-85BDC9FD1C3A}</a:tableStyleId>
              </a:tblPr>
              <a:tblGrid>
                <a:gridCol w="1307506"/>
                <a:gridCol w="1435694"/>
                <a:gridCol w="1371600"/>
                <a:gridCol w="1371600"/>
                <a:gridCol w="1371600"/>
                <a:gridCol w="1371600"/>
              </a:tblGrid>
              <a:tr h="788348">
                <a:tc>
                  <a:txBody>
                    <a:bodyPr/>
                    <a:lstStyle/>
                    <a:p>
                      <a:pPr algn="ctr">
                        <a:lnSpc>
                          <a:spcPct val="115000"/>
                        </a:lnSpc>
                        <a:spcAft>
                          <a:spcPts val="0"/>
                        </a:spcAft>
                      </a:pPr>
                      <a:r>
                        <a:rPr lang="en-US" sz="1400" dirty="0">
                          <a:effectLst/>
                          <a:latin typeface="Times New Roman" pitchFamily="18" charset="0"/>
                          <a:cs typeface="Times New Roman" pitchFamily="18" charset="0"/>
                        </a:rPr>
                        <a:t> </a:t>
                      </a:r>
                      <a:endParaRPr lang="en-IE" sz="1400" dirty="0">
                        <a:effectLst/>
                        <a:latin typeface="Times New Roman" pitchFamily="18" charset="0"/>
                        <a:cs typeface="Times New Roman" pitchFamily="18" charset="0"/>
                      </a:endParaRPr>
                    </a:p>
                    <a:p>
                      <a:pPr algn="ctr">
                        <a:lnSpc>
                          <a:spcPct val="100000"/>
                        </a:lnSpc>
                        <a:spcAft>
                          <a:spcPts val="0"/>
                        </a:spcAft>
                      </a:pPr>
                      <a:r>
                        <a:rPr lang="en-US" sz="1400" dirty="0">
                          <a:effectLst/>
                          <a:latin typeface="Times New Roman" pitchFamily="18" charset="0"/>
                          <a:cs typeface="Times New Roman" pitchFamily="18" charset="0"/>
                        </a:rPr>
                        <a:t>Compound</a:t>
                      </a:r>
                      <a:endParaRPr lang="en-IE" sz="1400" b="1" dirty="0">
                        <a:solidFill>
                          <a:schemeClr val="tx1"/>
                        </a:solidFill>
                        <a:effectLst/>
                        <a:latin typeface="Times New Roman" pitchFamily="18" charset="0"/>
                        <a:ea typeface="Times New Roman"/>
                        <a:cs typeface="Times New Roman" pitchFamily="18" charset="0"/>
                      </a:endParaRPr>
                    </a:p>
                  </a:txBody>
                  <a:tcPr marL="23033" marR="23033" marT="0" marB="0"/>
                </a:tc>
                <a:tc>
                  <a:txBody>
                    <a:bodyPr/>
                    <a:lstStyle/>
                    <a:p>
                      <a:pPr algn="ctr">
                        <a:lnSpc>
                          <a:spcPct val="115000"/>
                        </a:lnSpc>
                        <a:spcAft>
                          <a:spcPts val="0"/>
                        </a:spcAft>
                      </a:pPr>
                      <a:r>
                        <a:rPr lang="en-US" sz="1400" dirty="0">
                          <a:effectLst/>
                          <a:latin typeface="Times New Roman" pitchFamily="18" charset="0"/>
                          <a:cs typeface="Times New Roman" pitchFamily="18" charset="0"/>
                        </a:rPr>
                        <a:t> </a:t>
                      </a:r>
                      <a:endParaRPr lang="en-IE" sz="1400" dirty="0">
                        <a:effectLst/>
                        <a:latin typeface="Times New Roman" pitchFamily="18" charset="0"/>
                        <a:cs typeface="Times New Roman" pitchFamily="18" charset="0"/>
                      </a:endParaRPr>
                    </a:p>
                    <a:p>
                      <a:pPr algn="ctr">
                        <a:lnSpc>
                          <a:spcPct val="115000"/>
                        </a:lnSpc>
                        <a:spcAft>
                          <a:spcPts val="0"/>
                        </a:spcAft>
                      </a:pPr>
                      <a:r>
                        <a:rPr lang="en-US" sz="1400" dirty="0">
                          <a:effectLst/>
                          <a:latin typeface="Times New Roman" pitchFamily="18" charset="0"/>
                          <a:cs typeface="Times New Roman" pitchFamily="18" charset="0"/>
                        </a:rPr>
                        <a:t>Molecular weight</a:t>
                      </a:r>
                      <a:endParaRPr lang="en-IE" sz="1400" b="1" dirty="0">
                        <a:solidFill>
                          <a:schemeClr val="tx1"/>
                        </a:solidFill>
                        <a:effectLst/>
                        <a:latin typeface="Times New Roman" pitchFamily="18" charset="0"/>
                        <a:ea typeface="Times New Roman"/>
                        <a:cs typeface="Times New Roman" pitchFamily="18" charset="0"/>
                      </a:endParaRPr>
                    </a:p>
                  </a:txBody>
                  <a:tcPr marL="23033" marR="23033" marT="0" marB="0"/>
                </a:tc>
                <a:tc>
                  <a:txBody>
                    <a:bodyPr/>
                    <a:lstStyle/>
                    <a:p>
                      <a:pPr algn="ctr">
                        <a:lnSpc>
                          <a:spcPct val="115000"/>
                        </a:lnSpc>
                        <a:spcAft>
                          <a:spcPts val="0"/>
                        </a:spcAft>
                      </a:pPr>
                      <a:r>
                        <a:rPr lang="en-US" sz="1400" dirty="0">
                          <a:effectLst/>
                          <a:latin typeface="Times New Roman" pitchFamily="18" charset="0"/>
                          <a:cs typeface="Times New Roman" pitchFamily="18" charset="0"/>
                        </a:rPr>
                        <a:t> </a:t>
                      </a:r>
                      <a:endParaRPr lang="en-IE" sz="1400" dirty="0">
                        <a:effectLst/>
                        <a:latin typeface="Times New Roman" pitchFamily="18" charset="0"/>
                        <a:cs typeface="Times New Roman" pitchFamily="18" charset="0"/>
                      </a:endParaRPr>
                    </a:p>
                    <a:p>
                      <a:pPr algn="ctr">
                        <a:lnSpc>
                          <a:spcPct val="115000"/>
                        </a:lnSpc>
                        <a:spcAft>
                          <a:spcPts val="0"/>
                        </a:spcAft>
                      </a:pPr>
                      <a:r>
                        <a:rPr lang="en-US" sz="1400" dirty="0">
                          <a:effectLst/>
                          <a:latin typeface="Times New Roman" pitchFamily="18" charset="0"/>
                          <a:cs typeface="Times New Roman" pitchFamily="18" charset="0"/>
                        </a:rPr>
                        <a:t>QPlogPo/w</a:t>
                      </a:r>
                      <a:endParaRPr lang="en-IE" sz="1400" b="1" dirty="0">
                        <a:solidFill>
                          <a:schemeClr val="tx1"/>
                        </a:solidFill>
                        <a:effectLst/>
                        <a:latin typeface="Times New Roman" pitchFamily="18" charset="0"/>
                        <a:ea typeface="Times New Roman"/>
                        <a:cs typeface="Times New Roman" pitchFamily="18" charset="0"/>
                      </a:endParaRPr>
                    </a:p>
                  </a:txBody>
                  <a:tcPr marL="23033" marR="23033" marT="0" marB="0"/>
                </a:tc>
                <a:tc>
                  <a:txBody>
                    <a:bodyPr/>
                    <a:lstStyle/>
                    <a:p>
                      <a:pPr algn="ctr">
                        <a:lnSpc>
                          <a:spcPct val="115000"/>
                        </a:lnSpc>
                        <a:spcAft>
                          <a:spcPts val="0"/>
                        </a:spcAft>
                      </a:pPr>
                      <a:r>
                        <a:rPr lang="en-US" sz="1400" dirty="0">
                          <a:effectLst/>
                          <a:latin typeface="Times New Roman" pitchFamily="18" charset="0"/>
                          <a:cs typeface="Times New Roman" pitchFamily="18" charset="0"/>
                        </a:rPr>
                        <a:t> </a:t>
                      </a:r>
                      <a:endParaRPr lang="en-IE" sz="1400" dirty="0">
                        <a:effectLst/>
                        <a:latin typeface="Times New Roman" pitchFamily="18" charset="0"/>
                        <a:cs typeface="Times New Roman" pitchFamily="18" charset="0"/>
                      </a:endParaRPr>
                    </a:p>
                    <a:p>
                      <a:pPr algn="ctr">
                        <a:lnSpc>
                          <a:spcPct val="115000"/>
                        </a:lnSpc>
                        <a:spcAft>
                          <a:spcPts val="0"/>
                        </a:spcAft>
                      </a:pPr>
                      <a:r>
                        <a:rPr lang="en-US" sz="1400" dirty="0">
                          <a:effectLst/>
                          <a:latin typeface="Times New Roman" pitchFamily="18" charset="0"/>
                          <a:cs typeface="Times New Roman" pitchFamily="18" charset="0"/>
                        </a:rPr>
                        <a:t>QPlogS</a:t>
                      </a:r>
                      <a:endParaRPr lang="en-IE" sz="1400" b="1" dirty="0">
                        <a:solidFill>
                          <a:schemeClr val="tx1"/>
                        </a:solidFill>
                        <a:effectLst/>
                        <a:latin typeface="Times New Roman" pitchFamily="18" charset="0"/>
                        <a:ea typeface="Times New Roman"/>
                        <a:cs typeface="Times New Roman" pitchFamily="18" charset="0"/>
                      </a:endParaRPr>
                    </a:p>
                  </a:txBody>
                  <a:tcPr marL="23033" marR="23033" marT="0" marB="0"/>
                </a:tc>
                <a:tc>
                  <a:txBody>
                    <a:bodyPr/>
                    <a:lstStyle/>
                    <a:p>
                      <a:pPr algn="ctr">
                        <a:lnSpc>
                          <a:spcPct val="115000"/>
                        </a:lnSpc>
                        <a:spcAft>
                          <a:spcPts val="0"/>
                        </a:spcAft>
                      </a:pPr>
                      <a:r>
                        <a:rPr lang="en-US" sz="1400" dirty="0">
                          <a:effectLst/>
                          <a:latin typeface="Times New Roman" pitchFamily="18" charset="0"/>
                          <a:cs typeface="Times New Roman" pitchFamily="18" charset="0"/>
                        </a:rPr>
                        <a:t> </a:t>
                      </a:r>
                      <a:endParaRPr lang="en-IE" sz="1400" dirty="0">
                        <a:effectLst/>
                        <a:latin typeface="Times New Roman" pitchFamily="18" charset="0"/>
                        <a:cs typeface="Times New Roman" pitchFamily="18" charset="0"/>
                      </a:endParaRPr>
                    </a:p>
                    <a:p>
                      <a:pPr algn="ctr">
                        <a:lnSpc>
                          <a:spcPct val="115000"/>
                        </a:lnSpc>
                        <a:spcAft>
                          <a:spcPts val="0"/>
                        </a:spcAft>
                      </a:pPr>
                      <a:r>
                        <a:rPr lang="en-US" sz="1400" dirty="0">
                          <a:effectLst/>
                          <a:latin typeface="Times New Roman" pitchFamily="18" charset="0"/>
                          <a:cs typeface="Times New Roman" pitchFamily="18" charset="0"/>
                        </a:rPr>
                        <a:t>Human oral absorption</a:t>
                      </a:r>
                      <a:endParaRPr lang="en-IE" sz="1400" b="1" dirty="0">
                        <a:solidFill>
                          <a:schemeClr val="tx1"/>
                        </a:solidFill>
                        <a:effectLst/>
                        <a:latin typeface="Times New Roman" pitchFamily="18" charset="0"/>
                        <a:ea typeface="Times New Roman"/>
                        <a:cs typeface="Times New Roman" pitchFamily="18" charset="0"/>
                      </a:endParaRPr>
                    </a:p>
                  </a:txBody>
                  <a:tcPr marL="23033" marR="23033" marT="0" marB="0"/>
                </a:tc>
                <a:tc>
                  <a:txBody>
                    <a:bodyPr/>
                    <a:lstStyle/>
                    <a:p>
                      <a:pPr algn="ctr">
                        <a:lnSpc>
                          <a:spcPct val="115000"/>
                        </a:lnSpc>
                        <a:spcAft>
                          <a:spcPts val="0"/>
                        </a:spcAft>
                      </a:pPr>
                      <a:r>
                        <a:rPr lang="en-US" sz="1400" dirty="0">
                          <a:effectLst/>
                          <a:latin typeface="Times New Roman" pitchFamily="18" charset="0"/>
                          <a:cs typeface="Times New Roman" pitchFamily="18" charset="0"/>
                        </a:rPr>
                        <a:t> </a:t>
                      </a:r>
                      <a:endParaRPr lang="en-IE" sz="1400" dirty="0">
                        <a:effectLst/>
                        <a:latin typeface="Times New Roman" pitchFamily="18" charset="0"/>
                        <a:cs typeface="Times New Roman" pitchFamily="18" charset="0"/>
                      </a:endParaRPr>
                    </a:p>
                    <a:p>
                      <a:pPr algn="ctr">
                        <a:lnSpc>
                          <a:spcPct val="115000"/>
                        </a:lnSpc>
                        <a:spcAft>
                          <a:spcPts val="0"/>
                        </a:spcAft>
                      </a:pPr>
                      <a:r>
                        <a:rPr lang="en-US" sz="1400" dirty="0">
                          <a:effectLst/>
                          <a:latin typeface="Times New Roman" pitchFamily="18" charset="0"/>
                          <a:cs typeface="Times New Roman" pitchFamily="18" charset="0"/>
                        </a:rPr>
                        <a:t>%Oral absorption</a:t>
                      </a:r>
                      <a:endParaRPr lang="en-IE" sz="1400" b="1" dirty="0">
                        <a:solidFill>
                          <a:schemeClr val="tx1"/>
                        </a:solidFill>
                        <a:effectLst/>
                        <a:latin typeface="Times New Roman" pitchFamily="18" charset="0"/>
                        <a:ea typeface="Times New Roman"/>
                        <a:cs typeface="Times New Roman" pitchFamily="18" charset="0"/>
                      </a:endParaRPr>
                    </a:p>
                  </a:txBody>
                  <a:tcPr marL="23033" marR="23033" marT="0" marB="0"/>
                </a:tc>
              </a:tr>
              <a:tr h="456347">
                <a:tc>
                  <a:txBody>
                    <a:bodyPr/>
                    <a:lstStyle/>
                    <a:p>
                      <a:pPr algn="ctr">
                        <a:lnSpc>
                          <a:spcPct val="115000"/>
                        </a:lnSpc>
                        <a:spcAft>
                          <a:spcPts val="0"/>
                        </a:spcAft>
                      </a:pPr>
                      <a:r>
                        <a:rPr lang="en-US" sz="1200" b="1" dirty="0">
                          <a:effectLst/>
                          <a:latin typeface="Times New Roman" pitchFamily="18" charset="0"/>
                          <a:cs typeface="Times New Roman" pitchFamily="18" charset="0"/>
                        </a:rPr>
                        <a:t>SSPC9</a:t>
                      </a:r>
                      <a:endParaRPr lang="en-IE" sz="1200" b="1" dirty="0">
                        <a:effectLst/>
                        <a:latin typeface="Times New Roman" pitchFamily="18" charset="0"/>
                        <a:ea typeface="Times New Roman"/>
                        <a:cs typeface="Times New Roman" pitchFamily="18" charset="0"/>
                      </a:endParaRPr>
                    </a:p>
                  </a:txBody>
                  <a:tcPr marL="23033" marR="23033" marT="0" marB="0"/>
                </a:tc>
                <a:tc>
                  <a:txBody>
                    <a:bodyPr/>
                    <a:lstStyle/>
                    <a:p>
                      <a:pPr algn="ctr">
                        <a:lnSpc>
                          <a:spcPct val="115000"/>
                        </a:lnSpc>
                        <a:spcAft>
                          <a:spcPts val="0"/>
                        </a:spcAft>
                      </a:pPr>
                      <a:r>
                        <a:rPr lang="en-US" sz="1200" b="1" dirty="0" smtClean="0">
                          <a:effectLst/>
                          <a:latin typeface="Times New Roman" pitchFamily="18" charset="0"/>
                          <a:cs typeface="Times New Roman" pitchFamily="18" charset="0"/>
                        </a:rPr>
                        <a:t>263.2</a:t>
                      </a:r>
                      <a:endParaRPr lang="en-IE" sz="1200" b="1" dirty="0">
                        <a:effectLst/>
                        <a:latin typeface="Times New Roman" pitchFamily="18" charset="0"/>
                        <a:ea typeface="Times New Roman"/>
                        <a:cs typeface="Times New Roman" pitchFamily="18" charset="0"/>
                      </a:endParaRPr>
                    </a:p>
                  </a:txBody>
                  <a:tcPr marL="23033" marR="23033" marT="0" marB="0"/>
                </a:tc>
                <a:tc>
                  <a:txBody>
                    <a:bodyPr/>
                    <a:lstStyle/>
                    <a:p>
                      <a:pPr algn="ctr">
                        <a:lnSpc>
                          <a:spcPct val="115000"/>
                        </a:lnSpc>
                        <a:spcAft>
                          <a:spcPts val="0"/>
                        </a:spcAft>
                      </a:pPr>
                      <a:r>
                        <a:rPr lang="en-US" sz="1200" b="1" dirty="0">
                          <a:effectLst/>
                          <a:latin typeface="Times New Roman" pitchFamily="18" charset="0"/>
                          <a:cs typeface="Times New Roman" pitchFamily="18" charset="0"/>
                        </a:rPr>
                        <a:t>1.754</a:t>
                      </a:r>
                      <a:endParaRPr lang="en-IE" sz="1200" b="1" dirty="0">
                        <a:effectLst/>
                        <a:latin typeface="Times New Roman" pitchFamily="18" charset="0"/>
                        <a:ea typeface="Times New Roman"/>
                        <a:cs typeface="Times New Roman" pitchFamily="18" charset="0"/>
                      </a:endParaRPr>
                    </a:p>
                  </a:txBody>
                  <a:tcPr marL="23033" marR="23033" marT="0" marB="0"/>
                </a:tc>
                <a:tc>
                  <a:txBody>
                    <a:bodyPr/>
                    <a:lstStyle/>
                    <a:p>
                      <a:pPr algn="ctr">
                        <a:lnSpc>
                          <a:spcPct val="115000"/>
                        </a:lnSpc>
                        <a:spcAft>
                          <a:spcPts val="0"/>
                        </a:spcAft>
                      </a:pPr>
                      <a:r>
                        <a:rPr lang="en-US" sz="1200" b="1" dirty="0">
                          <a:effectLst/>
                          <a:latin typeface="Times New Roman" pitchFamily="18" charset="0"/>
                          <a:cs typeface="Times New Roman" pitchFamily="18" charset="0"/>
                        </a:rPr>
                        <a:t>-1.708</a:t>
                      </a:r>
                      <a:endParaRPr lang="en-IE" sz="1200" b="1" dirty="0">
                        <a:effectLst/>
                        <a:latin typeface="Times New Roman" pitchFamily="18" charset="0"/>
                        <a:ea typeface="Times New Roman"/>
                        <a:cs typeface="Times New Roman" pitchFamily="18" charset="0"/>
                      </a:endParaRPr>
                    </a:p>
                  </a:txBody>
                  <a:tcPr marL="23033" marR="23033" marT="0" marB="0"/>
                </a:tc>
                <a:tc>
                  <a:txBody>
                    <a:bodyPr/>
                    <a:lstStyle/>
                    <a:p>
                      <a:pPr algn="ctr">
                        <a:lnSpc>
                          <a:spcPct val="115000"/>
                        </a:lnSpc>
                        <a:spcAft>
                          <a:spcPts val="0"/>
                        </a:spcAft>
                      </a:pPr>
                      <a:r>
                        <a:rPr lang="en-US" sz="1200" b="1" dirty="0">
                          <a:effectLst/>
                          <a:latin typeface="Times New Roman" pitchFamily="18" charset="0"/>
                          <a:cs typeface="Times New Roman" pitchFamily="18" charset="0"/>
                        </a:rPr>
                        <a:t>2</a:t>
                      </a:r>
                      <a:endParaRPr lang="en-IE" sz="1200" b="1" dirty="0">
                        <a:effectLst/>
                        <a:latin typeface="Times New Roman" pitchFamily="18" charset="0"/>
                        <a:ea typeface="Times New Roman"/>
                        <a:cs typeface="Times New Roman" pitchFamily="18" charset="0"/>
                      </a:endParaRPr>
                    </a:p>
                  </a:txBody>
                  <a:tcPr marL="23033" marR="23033" marT="0" marB="0"/>
                </a:tc>
                <a:tc>
                  <a:txBody>
                    <a:bodyPr/>
                    <a:lstStyle/>
                    <a:p>
                      <a:pPr algn="ctr">
                        <a:lnSpc>
                          <a:spcPct val="115000"/>
                        </a:lnSpc>
                        <a:spcAft>
                          <a:spcPts val="0"/>
                        </a:spcAft>
                      </a:pPr>
                      <a:r>
                        <a:rPr lang="en-US" sz="1200" b="1" dirty="0">
                          <a:effectLst/>
                          <a:latin typeface="Times New Roman" pitchFamily="18" charset="0"/>
                          <a:cs typeface="Times New Roman" pitchFamily="18" charset="0"/>
                        </a:rPr>
                        <a:t>24.95</a:t>
                      </a:r>
                      <a:endParaRPr lang="en-IE" sz="1200" b="1" dirty="0">
                        <a:effectLst/>
                        <a:latin typeface="Times New Roman" pitchFamily="18" charset="0"/>
                        <a:cs typeface="Times New Roman" pitchFamily="18" charset="0"/>
                      </a:endParaRPr>
                    </a:p>
                    <a:p>
                      <a:pPr algn="ctr">
                        <a:lnSpc>
                          <a:spcPct val="115000"/>
                        </a:lnSpc>
                        <a:spcAft>
                          <a:spcPts val="0"/>
                        </a:spcAft>
                      </a:pPr>
                      <a:r>
                        <a:rPr lang="en-US" sz="1200" b="1" dirty="0">
                          <a:effectLst/>
                          <a:latin typeface="Times New Roman" pitchFamily="18" charset="0"/>
                          <a:cs typeface="Times New Roman" pitchFamily="18" charset="0"/>
                        </a:rPr>
                        <a:t> </a:t>
                      </a:r>
                      <a:endParaRPr lang="en-IE" sz="1200" b="1" dirty="0">
                        <a:effectLst/>
                        <a:latin typeface="Times New Roman" pitchFamily="18" charset="0"/>
                        <a:ea typeface="Times New Roman"/>
                        <a:cs typeface="Times New Roman" pitchFamily="18" charset="0"/>
                      </a:endParaRPr>
                    </a:p>
                  </a:txBody>
                  <a:tcPr marL="23033" marR="23033" marT="0" marB="0"/>
                </a:tc>
              </a:tr>
              <a:tr h="420176">
                <a:tc>
                  <a:txBody>
                    <a:bodyPr/>
                    <a:lstStyle/>
                    <a:p>
                      <a:pPr algn="ctr">
                        <a:lnSpc>
                          <a:spcPct val="115000"/>
                        </a:lnSpc>
                        <a:spcAft>
                          <a:spcPts val="0"/>
                        </a:spcAft>
                      </a:pPr>
                      <a:r>
                        <a:rPr lang="en-US" sz="1200" b="1" dirty="0">
                          <a:effectLst/>
                          <a:latin typeface="Times New Roman" pitchFamily="18" charset="0"/>
                          <a:cs typeface="Times New Roman" pitchFamily="18" charset="0"/>
                        </a:rPr>
                        <a:t>SSPC10</a:t>
                      </a:r>
                      <a:endParaRPr lang="en-IE" sz="1200" b="1" dirty="0">
                        <a:effectLst/>
                        <a:latin typeface="Times New Roman" pitchFamily="18" charset="0"/>
                        <a:ea typeface="Times New Roman"/>
                        <a:cs typeface="Times New Roman" pitchFamily="18" charset="0"/>
                      </a:endParaRPr>
                    </a:p>
                  </a:txBody>
                  <a:tcPr marL="23033" marR="23033" marT="0" marB="0"/>
                </a:tc>
                <a:tc>
                  <a:txBody>
                    <a:bodyPr/>
                    <a:lstStyle/>
                    <a:p>
                      <a:pPr algn="ctr">
                        <a:lnSpc>
                          <a:spcPct val="115000"/>
                        </a:lnSpc>
                        <a:spcAft>
                          <a:spcPts val="0"/>
                        </a:spcAft>
                      </a:pPr>
                      <a:r>
                        <a:rPr lang="en-US" sz="1200" b="1" dirty="0" smtClean="0">
                          <a:effectLst/>
                          <a:latin typeface="Times New Roman" pitchFamily="18" charset="0"/>
                          <a:cs typeface="Times New Roman" pitchFamily="18" charset="0"/>
                        </a:rPr>
                        <a:t>277.2</a:t>
                      </a:r>
                      <a:endParaRPr lang="en-IE" sz="1200" b="1" dirty="0">
                        <a:effectLst/>
                        <a:latin typeface="Times New Roman" pitchFamily="18" charset="0"/>
                        <a:ea typeface="Times New Roman"/>
                        <a:cs typeface="Times New Roman" pitchFamily="18" charset="0"/>
                      </a:endParaRPr>
                    </a:p>
                  </a:txBody>
                  <a:tcPr marL="23033" marR="23033" marT="0" marB="0"/>
                </a:tc>
                <a:tc>
                  <a:txBody>
                    <a:bodyPr/>
                    <a:lstStyle/>
                    <a:p>
                      <a:pPr algn="ctr">
                        <a:lnSpc>
                          <a:spcPct val="115000"/>
                        </a:lnSpc>
                        <a:spcAft>
                          <a:spcPts val="0"/>
                        </a:spcAft>
                      </a:pPr>
                      <a:r>
                        <a:rPr lang="en-US" sz="1200" b="1" dirty="0">
                          <a:effectLst/>
                          <a:latin typeface="Times New Roman" pitchFamily="18" charset="0"/>
                          <a:cs typeface="Times New Roman" pitchFamily="18" charset="0"/>
                        </a:rPr>
                        <a:t>1.912</a:t>
                      </a:r>
                      <a:endParaRPr lang="en-IE" sz="1200" b="1" dirty="0">
                        <a:effectLst/>
                        <a:latin typeface="Times New Roman" pitchFamily="18" charset="0"/>
                        <a:ea typeface="Times New Roman"/>
                        <a:cs typeface="Times New Roman" pitchFamily="18" charset="0"/>
                      </a:endParaRPr>
                    </a:p>
                  </a:txBody>
                  <a:tcPr marL="23033" marR="23033" marT="0" marB="0"/>
                </a:tc>
                <a:tc>
                  <a:txBody>
                    <a:bodyPr/>
                    <a:lstStyle/>
                    <a:p>
                      <a:pPr algn="ctr">
                        <a:lnSpc>
                          <a:spcPct val="115000"/>
                        </a:lnSpc>
                        <a:spcAft>
                          <a:spcPts val="0"/>
                        </a:spcAft>
                      </a:pPr>
                      <a:r>
                        <a:rPr lang="en-US" sz="1200" b="1" dirty="0">
                          <a:effectLst/>
                          <a:latin typeface="Times New Roman" pitchFamily="18" charset="0"/>
                          <a:cs typeface="Times New Roman" pitchFamily="18" charset="0"/>
                        </a:rPr>
                        <a:t>+0.299</a:t>
                      </a:r>
                      <a:endParaRPr lang="en-IE" sz="1200" b="1" dirty="0">
                        <a:effectLst/>
                        <a:latin typeface="Times New Roman" pitchFamily="18" charset="0"/>
                        <a:ea typeface="Times New Roman"/>
                        <a:cs typeface="Times New Roman" pitchFamily="18" charset="0"/>
                      </a:endParaRPr>
                    </a:p>
                  </a:txBody>
                  <a:tcPr marL="23033" marR="23033" marT="0" marB="0"/>
                </a:tc>
                <a:tc>
                  <a:txBody>
                    <a:bodyPr/>
                    <a:lstStyle/>
                    <a:p>
                      <a:pPr algn="ctr">
                        <a:lnSpc>
                          <a:spcPct val="115000"/>
                        </a:lnSpc>
                        <a:spcAft>
                          <a:spcPts val="0"/>
                        </a:spcAft>
                      </a:pPr>
                      <a:r>
                        <a:rPr lang="en-US" sz="1200" b="1" dirty="0">
                          <a:effectLst/>
                          <a:latin typeface="Times New Roman" pitchFamily="18" charset="0"/>
                          <a:cs typeface="Times New Roman" pitchFamily="18" charset="0"/>
                        </a:rPr>
                        <a:t>1</a:t>
                      </a:r>
                      <a:endParaRPr lang="en-IE" sz="1200" b="1" dirty="0">
                        <a:effectLst/>
                        <a:latin typeface="Times New Roman" pitchFamily="18" charset="0"/>
                        <a:ea typeface="Times New Roman"/>
                        <a:cs typeface="Times New Roman" pitchFamily="18" charset="0"/>
                      </a:endParaRPr>
                    </a:p>
                  </a:txBody>
                  <a:tcPr marL="23033" marR="23033" marT="0" marB="0"/>
                </a:tc>
                <a:tc>
                  <a:txBody>
                    <a:bodyPr/>
                    <a:lstStyle/>
                    <a:p>
                      <a:pPr algn="ctr">
                        <a:lnSpc>
                          <a:spcPct val="115000"/>
                        </a:lnSpc>
                        <a:spcAft>
                          <a:spcPts val="0"/>
                        </a:spcAft>
                      </a:pPr>
                      <a:r>
                        <a:rPr lang="en-US" sz="1200" b="1" dirty="0">
                          <a:effectLst/>
                          <a:latin typeface="Times New Roman" pitchFamily="18" charset="0"/>
                          <a:cs typeface="Times New Roman" pitchFamily="18" charset="0"/>
                        </a:rPr>
                        <a:t>17.48</a:t>
                      </a:r>
                      <a:endParaRPr lang="en-IE" sz="1200" b="1" dirty="0">
                        <a:effectLst/>
                        <a:latin typeface="Times New Roman" pitchFamily="18" charset="0"/>
                        <a:cs typeface="Times New Roman" pitchFamily="18" charset="0"/>
                      </a:endParaRPr>
                    </a:p>
                    <a:p>
                      <a:pPr algn="ctr">
                        <a:lnSpc>
                          <a:spcPct val="115000"/>
                        </a:lnSpc>
                        <a:spcAft>
                          <a:spcPts val="0"/>
                        </a:spcAft>
                      </a:pPr>
                      <a:r>
                        <a:rPr lang="en-US" sz="1200" b="1" dirty="0">
                          <a:effectLst/>
                          <a:latin typeface="Times New Roman" pitchFamily="18" charset="0"/>
                          <a:cs typeface="Times New Roman" pitchFamily="18" charset="0"/>
                        </a:rPr>
                        <a:t> </a:t>
                      </a:r>
                      <a:endParaRPr lang="en-IE" sz="1200" b="1" dirty="0">
                        <a:effectLst/>
                        <a:latin typeface="Times New Roman" pitchFamily="18" charset="0"/>
                        <a:ea typeface="Times New Roman"/>
                        <a:cs typeface="Times New Roman" pitchFamily="18" charset="0"/>
                      </a:endParaRPr>
                    </a:p>
                  </a:txBody>
                  <a:tcPr marL="23033" marR="23033" marT="0" marB="0"/>
                </a:tc>
              </a:tr>
              <a:tr h="420176">
                <a:tc>
                  <a:txBody>
                    <a:bodyPr/>
                    <a:lstStyle/>
                    <a:p>
                      <a:pPr algn="ctr">
                        <a:lnSpc>
                          <a:spcPct val="115000"/>
                        </a:lnSpc>
                        <a:spcAft>
                          <a:spcPts val="0"/>
                        </a:spcAft>
                      </a:pPr>
                      <a:r>
                        <a:rPr lang="en-US" sz="1200" b="1" dirty="0">
                          <a:effectLst/>
                          <a:latin typeface="Times New Roman" pitchFamily="18" charset="0"/>
                          <a:cs typeface="Times New Roman" pitchFamily="18" charset="0"/>
                        </a:rPr>
                        <a:t>SSPC11</a:t>
                      </a:r>
                      <a:endParaRPr lang="en-IE" sz="1200" b="1" dirty="0">
                        <a:effectLst/>
                        <a:latin typeface="Times New Roman" pitchFamily="18" charset="0"/>
                        <a:ea typeface="Times New Roman"/>
                        <a:cs typeface="Times New Roman" pitchFamily="18" charset="0"/>
                      </a:endParaRPr>
                    </a:p>
                  </a:txBody>
                  <a:tcPr marL="23033" marR="23033" marT="0" marB="0"/>
                </a:tc>
                <a:tc>
                  <a:txBody>
                    <a:bodyPr/>
                    <a:lstStyle/>
                    <a:p>
                      <a:pPr algn="ctr">
                        <a:lnSpc>
                          <a:spcPct val="115000"/>
                        </a:lnSpc>
                        <a:spcAft>
                          <a:spcPts val="0"/>
                        </a:spcAft>
                      </a:pPr>
                      <a:r>
                        <a:rPr lang="en-US" sz="1200" b="1" dirty="0" smtClean="0">
                          <a:effectLst/>
                          <a:latin typeface="Times New Roman" pitchFamily="18" charset="0"/>
                          <a:cs typeface="Times New Roman" pitchFamily="18" charset="0"/>
                        </a:rPr>
                        <a:t>205.2</a:t>
                      </a:r>
                      <a:endParaRPr lang="en-IE" sz="1200" b="1" dirty="0">
                        <a:effectLst/>
                        <a:latin typeface="Times New Roman" pitchFamily="18" charset="0"/>
                        <a:ea typeface="Times New Roman"/>
                        <a:cs typeface="Times New Roman" pitchFamily="18" charset="0"/>
                      </a:endParaRPr>
                    </a:p>
                  </a:txBody>
                  <a:tcPr marL="23033" marR="23033" marT="0" marB="0"/>
                </a:tc>
                <a:tc>
                  <a:txBody>
                    <a:bodyPr/>
                    <a:lstStyle/>
                    <a:p>
                      <a:pPr algn="ctr">
                        <a:lnSpc>
                          <a:spcPct val="115000"/>
                        </a:lnSpc>
                        <a:spcAft>
                          <a:spcPts val="0"/>
                        </a:spcAft>
                      </a:pPr>
                      <a:r>
                        <a:rPr lang="en-US" sz="1200" b="1" dirty="0">
                          <a:effectLst/>
                          <a:latin typeface="Times New Roman" pitchFamily="18" charset="0"/>
                          <a:cs typeface="Times New Roman" pitchFamily="18" charset="0"/>
                        </a:rPr>
                        <a:t>1.807</a:t>
                      </a:r>
                      <a:endParaRPr lang="en-IE" sz="1200" b="1" dirty="0">
                        <a:effectLst/>
                        <a:latin typeface="Times New Roman" pitchFamily="18" charset="0"/>
                        <a:ea typeface="Times New Roman"/>
                        <a:cs typeface="Times New Roman" pitchFamily="18" charset="0"/>
                      </a:endParaRPr>
                    </a:p>
                  </a:txBody>
                  <a:tcPr marL="23033" marR="23033" marT="0" marB="0"/>
                </a:tc>
                <a:tc>
                  <a:txBody>
                    <a:bodyPr/>
                    <a:lstStyle/>
                    <a:p>
                      <a:pPr algn="ctr">
                        <a:lnSpc>
                          <a:spcPct val="115000"/>
                        </a:lnSpc>
                        <a:spcAft>
                          <a:spcPts val="0"/>
                        </a:spcAft>
                      </a:pPr>
                      <a:r>
                        <a:rPr lang="en-US" sz="1200" b="1" dirty="0">
                          <a:effectLst/>
                          <a:latin typeface="Times New Roman" pitchFamily="18" charset="0"/>
                          <a:cs typeface="Times New Roman" pitchFamily="18" charset="0"/>
                        </a:rPr>
                        <a:t>-0.962</a:t>
                      </a:r>
                      <a:endParaRPr lang="en-IE" sz="1200" b="1" dirty="0">
                        <a:effectLst/>
                        <a:latin typeface="Times New Roman" pitchFamily="18" charset="0"/>
                        <a:ea typeface="Times New Roman"/>
                        <a:cs typeface="Times New Roman" pitchFamily="18" charset="0"/>
                      </a:endParaRPr>
                    </a:p>
                  </a:txBody>
                  <a:tcPr marL="23033" marR="23033" marT="0" marB="0"/>
                </a:tc>
                <a:tc>
                  <a:txBody>
                    <a:bodyPr/>
                    <a:lstStyle/>
                    <a:p>
                      <a:pPr algn="ctr">
                        <a:lnSpc>
                          <a:spcPct val="115000"/>
                        </a:lnSpc>
                        <a:spcAft>
                          <a:spcPts val="0"/>
                        </a:spcAft>
                      </a:pPr>
                      <a:r>
                        <a:rPr lang="en-US" sz="1200" b="1" dirty="0">
                          <a:effectLst/>
                          <a:latin typeface="Times New Roman" pitchFamily="18" charset="0"/>
                          <a:cs typeface="Times New Roman" pitchFamily="18" charset="0"/>
                        </a:rPr>
                        <a:t>2</a:t>
                      </a:r>
                      <a:endParaRPr lang="en-IE" sz="1200" b="1" dirty="0">
                        <a:effectLst/>
                        <a:latin typeface="Times New Roman" pitchFamily="18" charset="0"/>
                        <a:ea typeface="Times New Roman"/>
                        <a:cs typeface="Times New Roman" pitchFamily="18" charset="0"/>
                      </a:endParaRPr>
                    </a:p>
                  </a:txBody>
                  <a:tcPr marL="23033" marR="23033" marT="0" marB="0"/>
                </a:tc>
                <a:tc>
                  <a:txBody>
                    <a:bodyPr/>
                    <a:lstStyle/>
                    <a:p>
                      <a:pPr algn="ctr">
                        <a:lnSpc>
                          <a:spcPct val="115000"/>
                        </a:lnSpc>
                        <a:spcAft>
                          <a:spcPts val="0"/>
                        </a:spcAft>
                      </a:pPr>
                      <a:r>
                        <a:rPr lang="en-US" sz="1200" b="1" dirty="0">
                          <a:effectLst/>
                          <a:latin typeface="Times New Roman" pitchFamily="18" charset="0"/>
                          <a:cs typeface="Times New Roman" pitchFamily="18" charset="0"/>
                        </a:rPr>
                        <a:t>30.88</a:t>
                      </a:r>
                      <a:endParaRPr lang="en-IE" sz="1200" b="1" dirty="0">
                        <a:effectLst/>
                        <a:latin typeface="Times New Roman" pitchFamily="18" charset="0"/>
                        <a:cs typeface="Times New Roman" pitchFamily="18" charset="0"/>
                      </a:endParaRPr>
                    </a:p>
                    <a:p>
                      <a:pPr algn="ctr">
                        <a:lnSpc>
                          <a:spcPct val="115000"/>
                        </a:lnSpc>
                        <a:spcAft>
                          <a:spcPts val="0"/>
                        </a:spcAft>
                      </a:pPr>
                      <a:r>
                        <a:rPr lang="en-US" sz="1200" b="1" dirty="0">
                          <a:effectLst/>
                          <a:latin typeface="Times New Roman" pitchFamily="18" charset="0"/>
                          <a:cs typeface="Times New Roman" pitchFamily="18" charset="0"/>
                        </a:rPr>
                        <a:t> </a:t>
                      </a:r>
                      <a:endParaRPr lang="en-IE" sz="1200" b="1" dirty="0">
                        <a:effectLst/>
                        <a:latin typeface="Times New Roman" pitchFamily="18" charset="0"/>
                        <a:ea typeface="Times New Roman"/>
                        <a:cs typeface="Times New Roman" pitchFamily="18" charset="0"/>
                      </a:endParaRPr>
                    </a:p>
                  </a:txBody>
                  <a:tcPr marL="23033" marR="23033" marT="0" marB="0"/>
                </a:tc>
              </a:tr>
              <a:tr h="420176">
                <a:tc>
                  <a:txBody>
                    <a:bodyPr/>
                    <a:lstStyle/>
                    <a:p>
                      <a:pPr algn="ctr">
                        <a:lnSpc>
                          <a:spcPct val="115000"/>
                        </a:lnSpc>
                        <a:spcAft>
                          <a:spcPts val="0"/>
                        </a:spcAft>
                      </a:pPr>
                      <a:r>
                        <a:rPr lang="en-US" sz="1200" b="1" dirty="0">
                          <a:effectLst/>
                          <a:latin typeface="Times New Roman" pitchFamily="18" charset="0"/>
                          <a:cs typeface="Times New Roman" pitchFamily="18" charset="0"/>
                        </a:rPr>
                        <a:t>SSPC12</a:t>
                      </a:r>
                      <a:endParaRPr lang="en-IE" sz="1200" b="1" dirty="0">
                        <a:effectLst/>
                        <a:latin typeface="Times New Roman" pitchFamily="18" charset="0"/>
                        <a:ea typeface="Times New Roman"/>
                        <a:cs typeface="Times New Roman" pitchFamily="18" charset="0"/>
                      </a:endParaRPr>
                    </a:p>
                  </a:txBody>
                  <a:tcPr marL="23033" marR="23033" marT="0" marB="0"/>
                </a:tc>
                <a:tc>
                  <a:txBody>
                    <a:bodyPr/>
                    <a:lstStyle/>
                    <a:p>
                      <a:pPr algn="ctr">
                        <a:lnSpc>
                          <a:spcPct val="115000"/>
                        </a:lnSpc>
                        <a:spcAft>
                          <a:spcPts val="0"/>
                        </a:spcAft>
                      </a:pPr>
                      <a:r>
                        <a:rPr lang="en-US" sz="1200" b="1" dirty="0" smtClean="0">
                          <a:effectLst/>
                          <a:latin typeface="Times New Roman" pitchFamily="18" charset="0"/>
                          <a:cs typeface="Times New Roman" pitchFamily="18" charset="0"/>
                        </a:rPr>
                        <a:t>235.2</a:t>
                      </a:r>
                      <a:endParaRPr lang="en-IE" sz="1200" b="1" dirty="0">
                        <a:effectLst/>
                        <a:latin typeface="Times New Roman" pitchFamily="18" charset="0"/>
                        <a:ea typeface="Times New Roman"/>
                        <a:cs typeface="Times New Roman" pitchFamily="18" charset="0"/>
                      </a:endParaRPr>
                    </a:p>
                  </a:txBody>
                  <a:tcPr marL="23033" marR="23033" marT="0" marB="0"/>
                </a:tc>
                <a:tc>
                  <a:txBody>
                    <a:bodyPr/>
                    <a:lstStyle/>
                    <a:p>
                      <a:pPr algn="ctr">
                        <a:lnSpc>
                          <a:spcPct val="115000"/>
                        </a:lnSpc>
                        <a:spcAft>
                          <a:spcPts val="0"/>
                        </a:spcAft>
                      </a:pPr>
                      <a:r>
                        <a:rPr lang="en-US" sz="1200" b="1" dirty="0">
                          <a:effectLst/>
                          <a:latin typeface="Times New Roman" pitchFamily="18" charset="0"/>
                          <a:cs typeface="Times New Roman" pitchFamily="18" charset="0"/>
                        </a:rPr>
                        <a:t>1.621</a:t>
                      </a:r>
                      <a:endParaRPr lang="en-IE" sz="1200" b="1" dirty="0">
                        <a:effectLst/>
                        <a:latin typeface="Times New Roman" pitchFamily="18" charset="0"/>
                        <a:ea typeface="Times New Roman"/>
                        <a:cs typeface="Times New Roman" pitchFamily="18" charset="0"/>
                      </a:endParaRPr>
                    </a:p>
                  </a:txBody>
                  <a:tcPr marL="23033" marR="23033" marT="0" marB="0"/>
                </a:tc>
                <a:tc>
                  <a:txBody>
                    <a:bodyPr/>
                    <a:lstStyle/>
                    <a:p>
                      <a:pPr algn="ctr">
                        <a:lnSpc>
                          <a:spcPct val="115000"/>
                        </a:lnSpc>
                        <a:spcAft>
                          <a:spcPts val="0"/>
                        </a:spcAft>
                      </a:pPr>
                      <a:r>
                        <a:rPr lang="en-US" sz="1200" b="1" dirty="0">
                          <a:effectLst/>
                          <a:latin typeface="Times New Roman" pitchFamily="18" charset="0"/>
                          <a:cs typeface="Times New Roman" pitchFamily="18" charset="0"/>
                        </a:rPr>
                        <a:t>-1.574</a:t>
                      </a:r>
                      <a:endParaRPr lang="en-IE" sz="1200" b="1" dirty="0">
                        <a:effectLst/>
                        <a:latin typeface="Times New Roman" pitchFamily="18" charset="0"/>
                        <a:ea typeface="Times New Roman"/>
                        <a:cs typeface="Times New Roman" pitchFamily="18" charset="0"/>
                      </a:endParaRPr>
                    </a:p>
                  </a:txBody>
                  <a:tcPr marL="23033" marR="23033" marT="0" marB="0"/>
                </a:tc>
                <a:tc>
                  <a:txBody>
                    <a:bodyPr/>
                    <a:lstStyle/>
                    <a:p>
                      <a:pPr algn="ctr">
                        <a:lnSpc>
                          <a:spcPct val="115000"/>
                        </a:lnSpc>
                        <a:spcAft>
                          <a:spcPts val="0"/>
                        </a:spcAft>
                      </a:pPr>
                      <a:r>
                        <a:rPr lang="en-US" sz="1200" b="1" dirty="0">
                          <a:effectLst/>
                          <a:latin typeface="Times New Roman" pitchFamily="18" charset="0"/>
                          <a:cs typeface="Times New Roman" pitchFamily="18" charset="0"/>
                        </a:rPr>
                        <a:t>2</a:t>
                      </a:r>
                      <a:endParaRPr lang="en-IE" sz="1200" b="1" dirty="0">
                        <a:effectLst/>
                        <a:latin typeface="Times New Roman" pitchFamily="18" charset="0"/>
                        <a:ea typeface="Times New Roman"/>
                        <a:cs typeface="Times New Roman" pitchFamily="18" charset="0"/>
                      </a:endParaRPr>
                    </a:p>
                  </a:txBody>
                  <a:tcPr marL="23033" marR="23033" marT="0" marB="0"/>
                </a:tc>
                <a:tc>
                  <a:txBody>
                    <a:bodyPr/>
                    <a:lstStyle/>
                    <a:p>
                      <a:pPr algn="ctr">
                        <a:lnSpc>
                          <a:spcPct val="115000"/>
                        </a:lnSpc>
                        <a:spcAft>
                          <a:spcPts val="0"/>
                        </a:spcAft>
                      </a:pPr>
                      <a:r>
                        <a:rPr lang="en-US" sz="1200" b="1" dirty="0">
                          <a:effectLst/>
                          <a:latin typeface="Times New Roman" pitchFamily="18" charset="0"/>
                          <a:cs typeface="Times New Roman" pitchFamily="18" charset="0"/>
                        </a:rPr>
                        <a:t>25.66</a:t>
                      </a:r>
                      <a:endParaRPr lang="en-IE" sz="1200" b="1" dirty="0">
                        <a:effectLst/>
                        <a:latin typeface="Times New Roman" pitchFamily="18" charset="0"/>
                        <a:cs typeface="Times New Roman" pitchFamily="18" charset="0"/>
                      </a:endParaRPr>
                    </a:p>
                    <a:p>
                      <a:pPr algn="ctr">
                        <a:lnSpc>
                          <a:spcPct val="115000"/>
                        </a:lnSpc>
                        <a:spcAft>
                          <a:spcPts val="0"/>
                        </a:spcAft>
                      </a:pPr>
                      <a:r>
                        <a:rPr lang="en-US" sz="1200" b="1" dirty="0">
                          <a:effectLst/>
                          <a:latin typeface="Times New Roman" pitchFamily="18" charset="0"/>
                          <a:cs typeface="Times New Roman" pitchFamily="18" charset="0"/>
                        </a:rPr>
                        <a:t> </a:t>
                      </a:r>
                      <a:endParaRPr lang="en-IE" sz="1200" b="1" dirty="0">
                        <a:effectLst/>
                        <a:latin typeface="Times New Roman" pitchFamily="18" charset="0"/>
                        <a:ea typeface="Times New Roman"/>
                        <a:cs typeface="Times New Roman" pitchFamily="18" charset="0"/>
                      </a:endParaRPr>
                    </a:p>
                  </a:txBody>
                  <a:tcPr marL="23033" marR="23033" marT="0" marB="0"/>
                </a:tc>
              </a:tr>
              <a:tr h="420176">
                <a:tc>
                  <a:txBody>
                    <a:bodyPr/>
                    <a:lstStyle/>
                    <a:p>
                      <a:pPr algn="ctr">
                        <a:lnSpc>
                          <a:spcPct val="115000"/>
                        </a:lnSpc>
                        <a:spcAft>
                          <a:spcPts val="0"/>
                        </a:spcAft>
                      </a:pPr>
                      <a:r>
                        <a:rPr lang="en-US" sz="1200" b="1" dirty="0">
                          <a:effectLst/>
                          <a:latin typeface="Times New Roman" pitchFamily="18" charset="0"/>
                          <a:cs typeface="Times New Roman" pitchFamily="18" charset="0"/>
                        </a:rPr>
                        <a:t>SSPC13</a:t>
                      </a:r>
                      <a:endParaRPr lang="en-IE" sz="1200" b="1" dirty="0">
                        <a:effectLst/>
                        <a:latin typeface="Times New Roman" pitchFamily="18" charset="0"/>
                        <a:ea typeface="Times New Roman"/>
                        <a:cs typeface="Times New Roman" pitchFamily="18" charset="0"/>
                      </a:endParaRPr>
                    </a:p>
                  </a:txBody>
                  <a:tcPr marL="23033" marR="23033" marT="0" marB="0"/>
                </a:tc>
                <a:tc>
                  <a:txBody>
                    <a:bodyPr/>
                    <a:lstStyle/>
                    <a:p>
                      <a:pPr algn="ctr">
                        <a:lnSpc>
                          <a:spcPct val="115000"/>
                        </a:lnSpc>
                        <a:spcAft>
                          <a:spcPts val="0"/>
                        </a:spcAft>
                      </a:pPr>
                      <a:r>
                        <a:rPr lang="en-US" sz="1200" b="1" dirty="0" smtClean="0">
                          <a:effectLst/>
                          <a:latin typeface="Times New Roman" pitchFamily="18" charset="0"/>
                          <a:cs typeface="Times New Roman" pitchFamily="18" charset="0"/>
                        </a:rPr>
                        <a:t>248.2</a:t>
                      </a:r>
                      <a:endParaRPr lang="en-IE" sz="1200" b="1" dirty="0">
                        <a:effectLst/>
                        <a:latin typeface="Times New Roman" pitchFamily="18" charset="0"/>
                        <a:ea typeface="Times New Roman"/>
                        <a:cs typeface="Times New Roman" pitchFamily="18" charset="0"/>
                      </a:endParaRPr>
                    </a:p>
                  </a:txBody>
                  <a:tcPr marL="23033" marR="23033" marT="0" marB="0"/>
                </a:tc>
                <a:tc>
                  <a:txBody>
                    <a:bodyPr/>
                    <a:lstStyle/>
                    <a:p>
                      <a:pPr algn="ctr">
                        <a:lnSpc>
                          <a:spcPct val="115000"/>
                        </a:lnSpc>
                        <a:spcAft>
                          <a:spcPts val="0"/>
                        </a:spcAft>
                      </a:pPr>
                      <a:r>
                        <a:rPr lang="en-US" sz="1200" b="1" dirty="0">
                          <a:effectLst/>
                          <a:latin typeface="Times New Roman" pitchFamily="18" charset="0"/>
                          <a:cs typeface="Times New Roman" pitchFamily="18" charset="0"/>
                        </a:rPr>
                        <a:t>2.083</a:t>
                      </a:r>
                      <a:endParaRPr lang="en-IE" sz="1200" b="1" dirty="0">
                        <a:effectLst/>
                        <a:latin typeface="Times New Roman" pitchFamily="18" charset="0"/>
                        <a:ea typeface="Times New Roman"/>
                        <a:cs typeface="Times New Roman" pitchFamily="18" charset="0"/>
                      </a:endParaRPr>
                    </a:p>
                  </a:txBody>
                  <a:tcPr marL="23033" marR="23033" marT="0" marB="0"/>
                </a:tc>
                <a:tc>
                  <a:txBody>
                    <a:bodyPr/>
                    <a:lstStyle/>
                    <a:p>
                      <a:pPr algn="ctr">
                        <a:lnSpc>
                          <a:spcPct val="115000"/>
                        </a:lnSpc>
                        <a:spcAft>
                          <a:spcPts val="0"/>
                        </a:spcAft>
                      </a:pPr>
                      <a:r>
                        <a:rPr lang="en-US" sz="1200" b="1" dirty="0">
                          <a:effectLst/>
                          <a:latin typeface="Times New Roman" pitchFamily="18" charset="0"/>
                          <a:cs typeface="Times New Roman" pitchFamily="18" charset="0"/>
                        </a:rPr>
                        <a:t>-1.520</a:t>
                      </a:r>
                      <a:endParaRPr lang="en-IE" sz="1200" b="1" dirty="0">
                        <a:effectLst/>
                        <a:latin typeface="Times New Roman" pitchFamily="18" charset="0"/>
                        <a:ea typeface="Times New Roman"/>
                        <a:cs typeface="Times New Roman" pitchFamily="18" charset="0"/>
                      </a:endParaRPr>
                    </a:p>
                  </a:txBody>
                  <a:tcPr marL="23033" marR="23033" marT="0" marB="0"/>
                </a:tc>
                <a:tc>
                  <a:txBody>
                    <a:bodyPr/>
                    <a:lstStyle/>
                    <a:p>
                      <a:pPr algn="ctr">
                        <a:lnSpc>
                          <a:spcPct val="115000"/>
                        </a:lnSpc>
                        <a:spcAft>
                          <a:spcPts val="0"/>
                        </a:spcAft>
                      </a:pPr>
                      <a:r>
                        <a:rPr lang="en-US" sz="1200" b="1" dirty="0">
                          <a:effectLst/>
                          <a:latin typeface="Times New Roman" pitchFamily="18" charset="0"/>
                          <a:cs typeface="Times New Roman" pitchFamily="18" charset="0"/>
                        </a:rPr>
                        <a:t>1</a:t>
                      </a:r>
                      <a:endParaRPr lang="en-IE" sz="1200" b="1" dirty="0">
                        <a:effectLst/>
                        <a:latin typeface="Times New Roman" pitchFamily="18" charset="0"/>
                        <a:ea typeface="Times New Roman"/>
                        <a:cs typeface="Times New Roman" pitchFamily="18" charset="0"/>
                      </a:endParaRPr>
                    </a:p>
                  </a:txBody>
                  <a:tcPr marL="23033" marR="23033" marT="0" marB="0"/>
                </a:tc>
                <a:tc>
                  <a:txBody>
                    <a:bodyPr/>
                    <a:lstStyle/>
                    <a:p>
                      <a:pPr algn="ctr">
                        <a:lnSpc>
                          <a:spcPct val="115000"/>
                        </a:lnSpc>
                        <a:spcAft>
                          <a:spcPts val="0"/>
                        </a:spcAft>
                      </a:pPr>
                      <a:r>
                        <a:rPr lang="en-US" sz="1200" b="1" dirty="0">
                          <a:effectLst/>
                          <a:latin typeface="Times New Roman" pitchFamily="18" charset="0"/>
                          <a:cs typeface="Times New Roman" pitchFamily="18" charset="0"/>
                        </a:rPr>
                        <a:t>20.39</a:t>
                      </a:r>
                      <a:endParaRPr lang="en-IE" sz="1200" b="1" dirty="0">
                        <a:effectLst/>
                        <a:latin typeface="Times New Roman" pitchFamily="18" charset="0"/>
                        <a:cs typeface="Times New Roman" pitchFamily="18" charset="0"/>
                      </a:endParaRPr>
                    </a:p>
                    <a:p>
                      <a:pPr algn="ctr">
                        <a:lnSpc>
                          <a:spcPct val="115000"/>
                        </a:lnSpc>
                        <a:spcAft>
                          <a:spcPts val="0"/>
                        </a:spcAft>
                      </a:pPr>
                      <a:r>
                        <a:rPr lang="en-US" sz="1200" b="1" dirty="0">
                          <a:effectLst/>
                          <a:latin typeface="Times New Roman" pitchFamily="18" charset="0"/>
                          <a:cs typeface="Times New Roman" pitchFamily="18" charset="0"/>
                        </a:rPr>
                        <a:t> </a:t>
                      </a:r>
                      <a:endParaRPr lang="en-IE" sz="1200" b="1" dirty="0">
                        <a:effectLst/>
                        <a:latin typeface="Times New Roman" pitchFamily="18" charset="0"/>
                        <a:ea typeface="Times New Roman"/>
                        <a:cs typeface="Times New Roman" pitchFamily="18" charset="0"/>
                      </a:endParaRPr>
                    </a:p>
                  </a:txBody>
                  <a:tcPr marL="23033" marR="23033" marT="0" marB="0"/>
                </a:tc>
              </a:tr>
              <a:tr h="387292">
                <a:tc>
                  <a:txBody>
                    <a:bodyPr/>
                    <a:lstStyle/>
                    <a:p>
                      <a:pPr algn="ctr">
                        <a:lnSpc>
                          <a:spcPct val="115000"/>
                        </a:lnSpc>
                        <a:spcAft>
                          <a:spcPts val="0"/>
                        </a:spcAft>
                      </a:pPr>
                      <a:r>
                        <a:rPr lang="en-US" sz="1200" b="1" dirty="0">
                          <a:effectLst/>
                          <a:latin typeface="Times New Roman" pitchFamily="18" charset="0"/>
                          <a:cs typeface="Times New Roman" pitchFamily="18" charset="0"/>
                        </a:rPr>
                        <a:t>SSPC14</a:t>
                      </a:r>
                      <a:endParaRPr lang="en-IE" sz="1200" b="1" dirty="0">
                        <a:effectLst/>
                        <a:latin typeface="Times New Roman" pitchFamily="18" charset="0"/>
                        <a:ea typeface="Times New Roman"/>
                        <a:cs typeface="Times New Roman" pitchFamily="18" charset="0"/>
                      </a:endParaRPr>
                    </a:p>
                  </a:txBody>
                  <a:tcPr marL="23033" marR="23033" marT="0" marB="0"/>
                </a:tc>
                <a:tc>
                  <a:txBody>
                    <a:bodyPr/>
                    <a:lstStyle/>
                    <a:p>
                      <a:pPr algn="ctr">
                        <a:lnSpc>
                          <a:spcPct val="115000"/>
                        </a:lnSpc>
                        <a:spcAft>
                          <a:spcPts val="0"/>
                        </a:spcAft>
                      </a:pPr>
                      <a:r>
                        <a:rPr lang="en-US" sz="1200" b="1" dirty="0" smtClean="0">
                          <a:effectLst/>
                          <a:latin typeface="Times New Roman" pitchFamily="18" charset="0"/>
                          <a:cs typeface="Times New Roman" pitchFamily="18" charset="0"/>
                        </a:rPr>
                        <a:t>251.1</a:t>
                      </a:r>
                      <a:endParaRPr lang="en-IE" sz="1200" b="1" dirty="0">
                        <a:effectLst/>
                        <a:latin typeface="Times New Roman" pitchFamily="18" charset="0"/>
                        <a:ea typeface="Times New Roman"/>
                        <a:cs typeface="Times New Roman" pitchFamily="18" charset="0"/>
                      </a:endParaRPr>
                    </a:p>
                  </a:txBody>
                  <a:tcPr marL="23033" marR="23033" marT="0" marB="0"/>
                </a:tc>
                <a:tc>
                  <a:txBody>
                    <a:bodyPr/>
                    <a:lstStyle/>
                    <a:p>
                      <a:pPr algn="ctr">
                        <a:lnSpc>
                          <a:spcPct val="115000"/>
                        </a:lnSpc>
                        <a:spcAft>
                          <a:spcPts val="0"/>
                        </a:spcAft>
                      </a:pPr>
                      <a:r>
                        <a:rPr lang="en-US" sz="1200" b="1" dirty="0">
                          <a:effectLst/>
                          <a:latin typeface="Times New Roman" pitchFamily="18" charset="0"/>
                          <a:cs typeface="Times New Roman" pitchFamily="18" charset="0"/>
                        </a:rPr>
                        <a:t>2.885</a:t>
                      </a:r>
                      <a:endParaRPr lang="en-IE" sz="1200" b="1" dirty="0">
                        <a:solidFill>
                          <a:srgbClr val="FF0000"/>
                        </a:solidFill>
                        <a:effectLst/>
                        <a:latin typeface="Times New Roman" pitchFamily="18" charset="0"/>
                        <a:ea typeface="Times New Roman"/>
                        <a:cs typeface="Times New Roman" pitchFamily="18" charset="0"/>
                      </a:endParaRPr>
                    </a:p>
                  </a:txBody>
                  <a:tcPr marL="23033" marR="23033" marT="0" marB="0"/>
                </a:tc>
                <a:tc>
                  <a:txBody>
                    <a:bodyPr/>
                    <a:lstStyle/>
                    <a:p>
                      <a:pPr algn="ctr">
                        <a:lnSpc>
                          <a:spcPct val="115000"/>
                        </a:lnSpc>
                        <a:spcAft>
                          <a:spcPts val="0"/>
                        </a:spcAft>
                      </a:pPr>
                      <a:r>
                        <a:rPr lang="en-US" sz="1200" b="1" dirty="0">
                          <a:effectLst/>
                          <a:latin typeface="Times New Roman" pitchFamily="18" charset="0"/>
                          <a:cs typeface="Times New Roman" pitchFamily="18" charset="0"/>
                        </a:rPr>
                        <a:t>-1.587</a:t>
                      </a:r>
                      <a:endParaRPr lang="en-IE" sz="1200" b="1" dirty="0">
                        <a:solidFill>
                          <a:srgbClr val="FF0000"/>
                        </a:solidFill>
                        <a:effectLst/>
                        <a:latin typeface="Times New Roman" pitchFamily="18" charset="0"/>
                        <a:ea typeface="Times New Roman"/>
                        <a:cs typeface="Times New Roman" pitchFamily="18" charset="0"/>
                      </a:endParaRPr>
                    </a:p>
                  </a:txBody>
                  <a:tcPr marL="23033" marR="23033" marT="0" marB="0"/>
                </a:tc>
                <a:tc>
                  <a:txBody>
                    <a:bodyPr/>
                    <a:lstStyle/>
                    <a:p>
                      <a:pPr algn="ctr">
                        <a:lnSpc>
                          <a:spcPct val="115000"/>
                        </a:lnSpc>
                        <a:spcAft>
                          <a:spcPts val="0"/>
                        </a:spcAft>
                      </a:pPr>
                      <a:r>
                        <a:rPr lang="en-US" sz="1200" b="1" dirty="0">
                          <a:effectLst/>
                          <a:latin typeface="Times New Roman" pitchFamily="18" charset="0"/>
                          <a:cs typeface="Times New Roman" pitchFamily="18" charset="0"/>
                        </a:rPr>
                        <a:t>1</a:t>
                      </a:r>
                      <a:endParaRPr lang="en-IE" sz="1200" b="1" dirty="0">
                        <a:effectLst/>
                        <a:latin typeface="Times New Roman" pitchFamily="18" charset="0"/>
                        <a:ea typeface="Times New Roman"/>
                        <a:cs typeface="Times New Roman" pitchFamily="18" charset="0"/>
                      </a:endParaRPr>
                    </a:p>
                  </a:txBody>
                  <a:tcPr marL="23033" marR="23033" marT="0" marB="0"/>
                </a:tc>
                <a:tc>
                  <a:txBody>
                    <a:bodyPr/>
                    <a:lstStyle/>
                    <a:p>
                      <a:pPr algn="ctr">
                        <a:lnSpc>
                          <a:spcPct val="115000"/>
                        </a:lnSpc>
                        <a:spcAft>
                          <a:spcPts val="0"/>
                        </a:spcAft>
                      </a:pPr>
                      <a:r>
                        <a:rPr lang="en-US" sz="1200" b="1" dirty="0" smtClean="0">
                          <a:effectLst/>
                          <a:latin typeface="Times New Roman" pitchFamily="18" charset="0"/>
                          <a:cs typeface="Times New Roman" pitchFamily="18" charset="0"/>
                        </a:rPr>
                        <a:t>54.32</a:t>
                      </a:r>
                      <a:endParaRPr lang="en-IE" sz="1200" b="1" dirty="0">
                        <a:solidFill>
                          <a:srgbClr val="FF0000"/>
                        </a:solidFill>
                        <a:effectLst/>
                        <a:latin typeface="Times New Roman" pitchFamily="18" charset="0"/>
                        <a:cs typeface="Times New Roman" pitchFamily="18" charset="0"/>
                      </a:endParaRPr>
                    </a:p>
                  </a:txBody>
                  <a:tcPr marL="23033" marR="23033" marT="0" marB="0"/>
                </a:tc>
              </a:tr>
              <a:tr h="380593">
                <a:tc>
                  <a:txBody>
                    <a:bodyPr/>
                    <a:lstStyle/>
                    <a:p>
                      <a:pPr algn="ctr">
                        <a:lnSpc>
                          <a:spcPct val="115000"/>
                        </a:lnSpc>
                        <a:spcAft>
                          <a:spcPts val="0"/>
                        </a:spcAft>
                      </a:pPr>
                      <a:r>
                        <a:rPr lang="en-US" sz="1200" b="1" dirty="0">
                          <a:effectLst/>
                          <a:latin typeface="Times New Roman" pitchFamily="18" charset="0"/>
                          <a:cs typeface="Times New Roman" pitchFamily="18" charset="0"/>
                        </a:rPr>
                        <a:t>SSPC15</a:t>
                      </a:r>
                      <a:endParaRPr lang="en-IE" sz="1200" b="1" dirty="0">
                        <a:effectLst/>
                        <a:latin typeface="Times New Roman" pitchFamily="18" charset="0"/>
                        <a:ea typeface="Times New Roman"/>
                        <a:cs typeface="Times New Roman" pitchFamily="18" charset="0"/>
                      </a:endParaRPr>
                    </a:p>
                  </a:txBody>
                  <a:tcPr marL="23033" marR="23033" marT="0" marB="0"/>
                </a:tc>
                <a:tc>
                  <a:txBody>
                    <a:bodyPr/>
                    <a:lstStyle/>
                    <a:p>
                      <a:pPr algn="ctr">
                        <a:lnSpc>
                          <a:spcPct val="115000"/>
                        </a:lnSpc>
                        <a:spcAft>
                          <a:spcPts val="0"/>
                        </a:spcAft>
                      </a:pPr>
                      <a:r>
                        <a:rPr lang="en-US" sz="1200" b="1" dirty="0" smtClean="0">
                          <a:effectLst/>
                          <a:latin typeface="Times New Roman" pitchFamily="18" charset="0"/>
                          <a:cs typeface="Times New Roman" pitchFamily="18" charset="0"/>
                        </a:rPr>
                        <a:t>311.1</a:t>
                      </a:r>
                      <a:endParaRPr lang="en-IE" sz="1200" b="1" dirty="0">
                        <a:effectLst/>
                        <a:latin typeface="Times New Roman" pitchFamily="18" charset="0"/>
                        <a:ea typeface="Times New Roman"/>
                        <a:cs typeface="Times New Roman" pitchFamily="18" charset="0"/>
                      </a:endParaRPr>
                    </a:p>
                  </a:txBody>
                  <a:tcPr marL="23033" marR="23033" marT="0" marB="0"/>
                </a:tc>
                <a:tc>
                  <a:txBody>
                    <a:bodyPr/>
                    <a:lstStyle/>
                    <a:p>
                      <a:pPr algn="ctr">
                        <a:lnSpc>
                          <a:spcPct val="115000"/>
                        </a:lnSpc>
                        <a:spcAft>
                          <a:spcPts val="0"/>
                        </a:spcAft>
                      </a:pPr>
                      <a:r>
                        <a:rPr lang="en-US" sz="1200" b="1" dirty="0">
                          <a:effectLst/>
                          <a:latin typeface="Times New Roman" pitchFamily="18" charset="0"/>
                          <a:cs typeface="Times New Roman" pitchFamily="18" charset="0"/>
                        </a:rPr>
                        <a:t>2.989</a:t>
                      </a:r>
                      <a:endParaRPr lang="en-IE" sz="1200" b="1" dirty="0">
                        <a:effectLst/>
                        <a:latin typeface="Times New Roman" pitchFamily="18" charset="0"/>
                        <a:ea typeface="Times New Roman"/>
                        <a:cs typeface="Times New Roman" pitchFamily="18" charset="0"/>
                      </a:endParaRPr>
                    </a:p>
                  </a:txBody>
                  <a:tcPr marL="23033" marR="23033" marT="0" marB="0"/>
                </a:tc>
                <a:tc>
                  <a:txBody>
                    <a:bodyPr/>
                    <a:lstStyle/>
                    <a:p>
                      <a:pPr algn="ctr">
                        <a:lnSpc>
                          <a:spcPct val="115000"/>
                        </a:lnSpc>
                        <a:spcAft>
                          <a:spcPts val="0"/>
                        </a:spcAft>
                      </a:pPr>
                      <a:r>
                        <a:rPr lang="en-US" sz="1200" b="1" dirty="0">
                          <a:effectLst/>
                          <a:latin typeface="Times New Roman" pitchFamily="18" charset="0"/>
                          <a:cs typeface="Times New Roman" pitchFamily="18" charset="0"/>
                        </a:rPr>
                        <a:t>0.712</a:t>
                      </a:r>
                      <a:endParaRPr lang="en-IE" sz="1200" b="1" dirty="0">
                        <a:effectLst/>
                        <a:latin typeface="Times New Roman" pitchFamily="18" charset="0"/>
                        <a:ea typeface="Times New Roman"/>
                        <a:cs typeface="Times New Roman" pitchFamily="18" charset="0"/>
                      </a:endParaRPr>
                    </a:p>
                  </a:txBody>
                  <a:tcPr marL="23033" marR="23033" marT="0" marB="0"/>
                </a:tc>
                <a:tc>
                  <a:txBody>
                    <a:bodyPr/>
                    <a:lstStyle/>
                    <a:p>
                      <a:pPr algn="ctr">
                        <a:lnSpc>
                          <a:spcPct val="115000"/>
                        </a:lnSpc>
                        <a:spcAft>
                          <a:spcPts val="0"/>
                        </a:spcAft>
                      </a:pPr>
                      <a:r>
                        <a:rPr lang="en-US" sz="1200" b="1" dirty="0">
                          <a:effectLst/>
                          <a:latin typeface="Times New Roman" pitchFamily="18" charset="0"/>
                          <a:cs typeface="Times New Roman" pitchFamily="18" charset="0"/>
                        </a:rPr>
                        <a:t>2</a:t>
                      </a:r>
                      <a:endParaRPr lang="en-IE" sz="1200" b="1" dirty="0">
                        <a:effectLst/>
                        <a:latin typeface="Times New Roman" pitchFamily="18" charset="0"/>
                        <a:ea typeface="Times New Roman"/>
                        <a:cs typeface="Times New Roman" pitchFamily="18" charset="0"/>
                      </a:endParaRPr>
                    </a:p>
                  </a:txBody>
                  <a:tcPr marL="23033" marR="23033" marT="0" marB="0"/>
                </a:tc>
                <a:tc>
                  <a:txBody>
                    <a:bodyPr/>
                    <a:lstStyle/>
                    <a:p>
                      <a:pPr algn="ctr">
                        <a:lnSpc>
                          <a:spcPct val="115000"/>
                        </a:lnSpc>
                        <a:spcAft>
                          <a:spcPts val="0"/>
                        </a:spcAft>
                      </a:pPr>
                      <a:r>
                        <a:rPr lang="en-US" sz="1200" b="1" dirty="0" smtClean="0">
                          <a:effectLst/>
                          <a:latin typeface="Times New Roman" pitchFamily="18" charset="0"/>
                          <a:cs typeface="Times New Roman" pitchFamily="18" charset="0"/>
                        </a:rPr>
                        <a:t>57.52</a:t>
                      </a:r>
                      <a:endParaRPr lang="en-IE" sz="1200" b="1" dirty="0">
                        <a:effectLst/>
                        <a:latin typeface="Times New Roman" pitchFamily="18" charset="0"/>
                        <a:ea typeface="Times New Roman"/>
                        <a:cs typeface="Times New Roman" pitchFamily="18" charset="0"/>
                      </a:endParaRPr>
                    </a:p>
                  </a:txBody>
                  <a:tcPr marL="23033" marR="23033" marT="0" marB="0"/>
                </a:tc>
              </a:tr>
              <a:tr h="380593">
                <a:tc>
                  <a:txBody>
                    <a:bodyPr/>
                    <a:lstStyle/>
                    <a:p>
                      <a:pPr algn="ctr">
                        <a:lnSpc>
                          <a:spcPct val="115000"/>
                        </a:lnSpc>
                        <a:spcAft>
                          <a:spcPts val="0"/>
                        </a:spcAft>
                      </a:pPr>
                      <a:r>
                        <a:rPr lang="en-US" sz="1200" b="1" dirty="0">
                          <a:effectLst/>
                          <a:latin typeface="Times New Roman" pitchFamily="18" charset="0"/>
                          <a:cs typeface="Times New Roman" pitchFamily="18" charset="0"/>
                        </a:rPr>
                        <a:t>SSPC16</a:t>
                      </a:r>
                      <a:endParaRPr lang="en-IE" sz="1200" b="1" dirty="0">
                        <a:effectLst/>
                        <a:latin typeface="Times New Roman" pitchFamily="18" charset="0"/>
                        <a:ea typeface="Times New Roman"/>
                        <a:cs typeface="Times New Roman" pitchFamily="18" charset="0"/>
                      </a:endParaRPr>
                    </a:p>
                  </a:txBody>
                  <a:tcPr marL="23033" marR="23033" marT="0" marB="0"/>
                </a:tc>
                <a:tc>
                  <a:txBody>
                    <a:bodyPr/>
                    <a:lstStyle/>
                    <a:p>
                      <a:pPr algn="ctr">
                        <a:lnSpc>
                          <a:spcPct val="115000"/>
                        </a:lnSpc>
                        <a:spcAft>
                          <a:spcPts val="0"/>
                        </a:spcAft>
                      </a:pPr>
                      <a:r>
                        <a:rPr lang="en-US" sz="1200" b="1" dirty="0" smtClean="0">
                          <a:effectLst/>
                          <a:latin typeface="Times New Roman" pitchFamily="18" charset="0"/>
                          <a:cs typeface="Times New Roman" pitchFamily="18" charset="0"/>
                        </a:rPr>
                        <a:t>262.2</a:t>
                      </a:r>
                      <a:endParaRPr lang="en-IE" sz="1200" b="1" dirty="0">
                        <a:effectLst/>
                        <a:latin typeface="Times New Roman" pitchFamily="18" charset="0"/>
                        <a:ea typeface="Times New Roman"/>
                        <a:cs typeface="Times New Roman" pitchFamily="18" charset="0"/>
                      </a:endParaRPr>
                    </a:p>
                  </a:txBody>
                  <a:tcPr marL="23033" marR="23033" marT="0" marB="0"/>
                </a:tc>
                <a:tc>
                  <a:txBody>
                    <a:bodyPr/>
                    <a:lstStyle/>
                    <a:p>
                      <a:pPr algn="ctr">
                        <a:lnSpc>
                          <a:spcPct val="115000"/>
                        </a:lnSpc>
                        <a:spcAft>
                          <a:spcPts val="0"/>
                        </a:spcAft>
                      </a:pPr>
                      <a:r>
                        <a:rPr lang="en-US" sz="1200" b="1" dirty="0">
                          <a:effectLst/>
                          <a:latin typeface="Times New Roman" pitchFamily="18" charset="0"/>
                          <a:cs typeface="Times New Roman" pitchFamily="18" charset="0"/>
                        </a:rPr>
                        <a:t>0.299</a:t>
                      </a:r>
                      <a:endParaRPr lang="en-IE" sz="1200" b="1" dirty="0">
                        <a:effectLst/>
                        <a:latin typeface="Times New Roman" pitchFamily="18" charset="0"/>
                        <a:ea typeface="Times New Roman"/>
                        <a:cs typeface="Times New Roman" pitchFamily="18" charset="0"/>
                      </a:endParaRPr>
                    </a:p>
                  </a:txBody>
                  <a:tcPr marL="23033" marR="23033" marT="0" marB="0"/>
                </a:tc>
                <a:tc>
                  <a:txBody>
                    <a:bodyPr/>
                    <a:lstStyle/>
                    <a:p>
                      <a:pPr algn="ctr">
                        <a:lnSpc>
                          <a:spcPct val="115000"/>
                        </a:lnSpc>
                        <a:spcAft>
                          <a:spcPts val="0"/>
                        </a:spcAft>
                      </a:pPr>
                      <a:r>
                        <a:rPr lang="en-US" sz="1200" b="1" dirty="0">
                          <a:effectLst/>
                          <a:latin typeface="Times New Roman" pitchFamily="18" charset="0"/>
                          <a:cs typeface="Times New Roman" pitchFamily="18" charset="0"/>
                        </a:rPr>
                        <a:t>-0.292</a:t>
                      </a:r>
                      <a:endParaRPr lang="en-IE" sz="1200" b="1" dirty="0">
                        <a:effectLst/>
                        <a:latin typeface="Times New Roman" pitchFamily="18" charset="0"/>
                        <a:ea typeface="Times New Roman"/>
                        <a:cs typeface="Times New Roman" pitchFamily="18" charset="0"/>
                      </a:endParaRPr>
                    </a:p>
                  </a:txBody>
                  <a:tcPr marL="23033" marR="23033" marT="0" marB="0"/>
                </a:tc>
                <a:tc>
                  <a:txBody>
                    <a:bodyPr/>
                    <a:lstStyle/>
                    <a:p>
                      <a:pPr algn="ctr">
                        <a:lnSpc>
                          <a:spcPct val="115000"/>
                        </a:lnSpc>
                        <a:spcAft>
                          <a:spcPts val="0"/>
                        </a:spcAft>
                      </a:pPr>
                      <a:r>
                        <a:rPr lang="en-US" sz="1200" b="1" dirty="0">
                          <a:effectLst/>
                          <a:latin typeface="Times New Roman" pitchFamily="18" charset="0"/>
                          <a:cs typeface="Times New Roman" pitchFamily="18" charset="0"/>
                        </a:rPr>
                        <a:t>2</a:t>
                      </a:r>
                      <a:endParaRPr lang="en-IE" sz="1200" b="1" dirty="0">
                        <a:effectLst/>
                        <a:latin typeface="Times New Roman" pitchFamily="18" charset="0"/>
                        <a:ea typeface="Times New Roman"/>
                        <a:cs typeface="Times New Roman" pitchFamily="18" charset="0"/>
                      </a:endParaRPr>
                    </a:p>
                  </a:txBody>
                  <a:tcPr marL="23033" marR="23033" marT="0" marB="0"/>
                </a:tc>
                <a:tc>
                  <a:txBody>
                    <a:bodyPr/>
                    <a:lstStyle/>
                    <a:p>
                      <a:pPr algn="ctr">
                        <a:lnSpc>
                          <a:spcPct val="115000"/>
                        </a:lnSpc>
                        <a:spcAft>
                          <a:spcPts val="0"/>
                        </a:spcAft>
                      </a:pPr>
                      <a:r>
                        <a:rPr lang="en-US" sz="1200" b="1" dirty="0" smtClean="0">
                          <a:effectLst/>
                          <a:latin typeface="Times New Roman" pitchFamily="18" charset="0"/>
                          <a:cs typeface="Times New Roman" pitchFamily="18" charset="0"/>
                        </a:rPr>
                        <a:t>67.10</a:t>
                      </a:r>
                    </a:p>
                  </a:txBody>
                  <a:tcPr marL="23033" marR="23033" marT="0" marB="0"/>
                </a:tc>
              </a:tr>
              <a:tr h="420176">
                <a:tc>
                  <a:txBody>
                    <a:bodyPr/>
                    <a:lstStyle/>
                    <a:p>
                      <a:pPr algn="ctr">
                        <a:lnSpc>
                          <a:spcPct val="115000"/>
                        </a:lnSpc>
                        <a:spcAft>
                          <a:spcPts val="0"/>
                        </a:spcAft>
                      </a:pPr>
                      <a:r>
                        <a:rPr lang="en-US" sz="1200" b="1" dirty="0">
                          <a:effectLst/>
                          <a:latin typeface="Times New Roman" pitchFamily="18" charset="0"/>
                          <a:cs typeface="Times New Roman" pitchFamily="18" charset="0"/>
                        </a:rPr>
                        <a:t>SSPC17</a:t>
                      </a:r>
                      <a:endParaRPr lang="en-IE" sz="1200" b="1" dirty="0">
                        <a:effectLst/>
                        <a:latin typeface="Times New Roman" pitchFamily="18" charset="0"/>
                        <a:ea typeface="Times New Roman"/>
                        <a:cs typeface="Times New Roman" pitchFamily="18" charset="0"/>
                      </a:endParaRPr>
                    </a:p>
                  </a:txBody>
                  <a:tcPr marL="23033" marR="23033" marT="0" marB="0"/>
                </a:tc>
                <a:tc>
                  <a:txBody>
                    <a:bodyPr/>
                    <a:lstStyle/>
                    <a:p>
                      <a:pPr algn="ctr">
                        <a:lnSpc>
                          <a:spcPct val="115000"/>
                        </a:lnSpc>
                        <a:spcAft>
                          <a:spcPts val="0"/>
                        </a:spcAft>
                      </a:pPr>
                      <a:r>
                        <a:rPr lang="en-US" sz="1200" b="1" dirty="0" smtClean="0">
                          <a:effectLst/>
                          <a:latin typeface="Times New Roman" pitchFamily="18" charset="0"/>
                          <a:cs typeface="Times New Roman" pitchFamily="18" charset="0"/>
                        </a:rPr>
                        <a:t>276.2</a:t>
                      </a:r>
                      <a:endParaRPr lang="en-IE" sz="1200" b="1" dirty="0">
                        <a:effectLst/>
                        <a:latin typeface="Times New Roman" pitchFamily="18" charset="0"/>
                        <a:ea typeface="Times New Roman"/>
                        <a:cs typeface="Times New Roman" pitchFamily="18" charset="0"/>
                      </a:endParaRPr>
                    </a:p>
                  </a:txBody>
                  <a:tcPr marL="23033" marR="23033" marT="0" marB="0"/>
                </a:tc>
                <a:tc>
                  <a:txBody>
                    <a:bodyPr/>
                    <a:lstStyle/>
                    <a:p>
                      <a:pPr algn="ctr">
                        <a:lnSpc>
                          <a:spcPct val="115000"/>
                        </a:lnSpc>
                        <a:spcAft>
                          <a:spcPts val="0"/>
                        </a:spcAft>
                      </a:pPr>
                      <a:r>
                        <a:rPr lang="en-US" sz="1200" b="1" dirty="0">
                          <a:effectLst/>
                          <a:latin typeface="Times New Roman" pitchFamily="18" charset="0"/>
                          <a:cs typeface="Times New Roman" pitchFamily="18" charset="0"/>
                        </a:rPr>
                        <a:t>0.540</a:t>
                      </a:r>
                      <a:endParaRPr lang="en-IE" sz="1200" b="1" dirty="0">
                        <a:effectLst/>
                        <a:latin typeface="Times New Roman" pitchFamily="18" charset="0"/>
                        <a:ea typeface="Times New Roman"/>
                        <a:cs typeface="Times New Roman" pitchFamily="18" charset="0"/>
                      </a:endParaRPr>
                    </a:p>
                  </a:txBody>
                  <a:tcPr marL="23033" marR="23033" marT="0" marB="0"/>
                </a:tc>
                <a:tc>
                  <a:txBody>
                    <a:bodyPr/>
                    <a:lstStyle/>
                    <a:p>
                      <a:pPr algn="ctr">
                        <a:lnSpc>
                          <a:spcPct val="115000"/>
                        </a:lnSpc>
                        <a:spcAft>
                          <a:spcPts val="0"/>
                        </a:spcAft>
                      </a:pPr>
                      <a:r>
                        <a:rPr lang="en-US" sz="1200" b="1" dirty="0">
                          <a:effectLst/>
                          <a:latin typeface="Times New Roman" pitchFamily="18" charset="0"/>
                          <a:cs typeface="Times New Roman" pitchFamily="18" charset="0"/>
                        </a:rPr>
                        <a:t>-0.449</a:t>
                      </a:r>
                      <a:endParaRPr lang="en-IE" sz="1200" b="1" dirty="0">
                        <a:effectLst/>
                        <a:latin typeface="Times New Roman" pitchFamily="18" charset="0"/>
                        <a:ea typeface="Times New Roman"/>
                        <a:cs typeface="Times New Roman" pitchFamily="18" charset="0"/>
                      </a:endParaRPr>
                    </a:p>
                  </a:txBody>
                  <a:tcPr marL="23033" marR="23033" marT="0" marB="0"/>
                </a:tc>
                <a:tc>
                  <a:txBody>
                    <a:bodyPr/>
                    <a:lstStyle/>
                    <a:p>
                      <a:pPr algn="ctr">
                        <a:lnSpc>
                          <a:spcPct val="115000"/>
                        </a:lnSpc>
                        <a:spcAft>
                          <a:spcPts val="0"/>
                        </a:spcAft>
                      </a:pPr>
                      <a:r>
                        <a:rPr lang="en-US" sz="1200" b="1" dirty="0">
                          <a:effectLst/>
                          <a:latin typeface="Times New Roman" pitchFamily="18" charset="0"/>
                          <a:cs typeface="Times New Roman" pitchFamily="18" charset="0"/>
                        </a:rPr>
                        <a:t>2</a:t>
                      </a:r>
                      <a:endParaRPr lang="en-IE" sz="1200" b="1" dirty="0">
                        <a:effectLst/>
                        <a:latin typeface="Times New Roman" pitchFamily="18" charset="0"/>
                        <a:ea typeface="Times New Roman"/>
                        <a:cs typeface="Times New Roman" pitchFamily="18" charset="0"/>
                      </a:endParaRPr>
                    </a:p>
                  </a:txBody>
                  <a:tcPr marL="23033" marR="23033" marT="0" marB="0"/>
                </a:tc>
                <a:tc>
                  <a:txBody>
                    <a:bodyPr/>
                    <a:lstStyle/>
                    <a:p>
                      <a:pPr algn="ctr">
                        <a:lnSpc>
                          <a:spcPct val="115000"/>
                        </a:lnSpc>
                        <a:spcAft>
                          <a:spcPts val="0"/>
                        </a:spcAft>
                      </a:pPr>
                      <a:r>
                        <a:rPr lang="en-US" sz="1200" b="1" dirty="0" smtClean="0">
                          <a:effectLst/>
                          <a:latin typeface="Times New Roman" pitchFamily="18" charset="0"/>
                          <a:cs typeface="Times New Roman" pitchFamily="18" charset="0"/>
                        </a:rPr>
                        <a:t>56.98</a:t>
                      </a:r>
                      <a:endParaRPr lang="en-IE" sz="1200" b="1" dirty="0">
                        <a:effectLst/>
                        <a:latin typeface="Times New Roman" pitchFamily="18" charset="0"/>
                        <a:cs typeface="Times New Roman" pitchFamily="18" charset="0"/>
                      </a:endParaRPr>
                    </a:p>
                    <a:p>
                      <a:pPr algn="ctr">
                        <a:lnSpc>
                          <a:spcPct val="115000"/>
                        </a:lnSpc>
                        <a:spcAft>
                          <a:spcPts val="0"/>
                        </a:spcAft>
                      </a:pPr>
                      <a:r>
                        <a:rPr lang="en-US" sz="1200" b="1" dirty="0">
                          <a:effectLst/>
                          <a:latin typeface="Times New Roman" pitchFamily="18" charset="0"/>
                          <a:cs typeface="Times New Roman" pitchFamily="18" charset="0"/>
                        </a:rPr>
                        <a:t> </a:t>
                      </a:r>
                      <a:endParaRPr lang="en-IE" sz="1200" b="1" dirty="0">
                        <a:effectLst/>
                        <a:latin typeface="Times New Roman" pitchFamily="18" charset="0"/>
                        <a:ea typeface="Times New Roman"/>
                        <a:cs typeface="Times New Roman" pitchFamily="18" charset="0"/>
                      </a:endParaRPr>
                    </a:p>
                  </a:txBody>
                  <a:tcPr marL="23033" marR="23033" marT="0" marB="0"/>
                </a:tc>
              </a:tr>
              <a:tr h="420176">
                <a:tc>
                  <a:txBody>
                    <a:bodyPr/>
                    <a:lstStyle/>
                    <a:p>
                      <a:pPr algn="ctr">
                        <a:lnSpc>
                          <a:spcPct val="115000"/>
                        </a:lnSpc>
                        <a:spcAft>
                          <a:spcPts val="0"/>
                        </a:spcAft>
                      </a:pPr>
                      <a:r>
                        <a:rPr lang="en-US" sz="1200" b="1" dirty="0">
                          <a:effectLst/>
                          <a:latin typeface="Times New Roman" pitchFamily="18" charset="0"/>
                          <a:cs typeface="Times New Roman" pitchFamily="18" charset="0"/>
                        </a:rPr>
                        <a:t>SSPC18</a:t>
                      </a:r>
                      <a:endParaRPr lang="en-IE" sz="1200" b="1" dirty="0">
                        <a:effectLst/>
                        <a:latin typeface="Times New Roman" pitchFamily="18" charset="0"/>
                        <a:ea typeface="Times New Roman"/>
                        <a:cs typeface="Times New Roman" pitchFamily="18" charset="0"/>
                      </a:endParaRPr>
                    </a:p>
                  </a:txBody>
                  <a:tcPr marL="23033" marR="23033" marT="0" marB="0"/>
                </a:tc>
                <a:tc>
                  <a:txBody>
                    <a:bodyPr/>
                    <a:lstStyle/>
                    <a:p>
                      <a:pPr algn="ctr">
                        <a:lnSpc>
                          <a:spcPct val="115000"/>
                        </a:lnSpc>
                        <a:spcAft>
                          <a:spcPts val="0"/>
                        </a:spcAft>
                      </a:pPr>
                      <a:r>
                        <a:rPr lang="en-US" sz="1200" b="1" dirty="0" smtClean="0">
                          <a:effectLst/>
                          <a:latin typeface="Times New Roman" pitchFamily="18" charset="0"/>
                          <a:cs typeface="Times New Roman" pitchFamily="18" charset="0"/>
                        </a:rPr>
                        <a:t>276.3</a:t>
                      </a:r>
                      <a:endParaRPr lang="en-IE" sz="1200" b="1" dirty="0">
                        <a:effectLst/>
                        <a:latin typeface="Times New Roman" pitchFamily="18" charset="0"/>
                        <a:ea typeface="Times New Roman"/>
                        <a:cs typeface="Times New Roman" pitchFamily="18" charset="0"/>
                      </a:endParaRPr>
                    </a:p>
                  </a:txBody>
                  <a:tcPr marL="23033" marR="23033" marT="0" marB="0"/>
                </a:tc>
                <a:tc>
                  <a:txBody>
                    <a:bodyPr/>
                    <a:lstStyle/>
                    <a:p>
                      <a:pPr algn="ctr">
                        <a:lnSpc>
                          <a:spcPct val="115000"/>
                        </a:lnSpc>
                        <a:spcAft>
                          <a:spcPts val="0"/>
                        </a:spcAft>
                      </a:pPr>
                      <a:r>
                        <a:rPr lang="en-US" sz="1200" b="1" dirty="0">
                          <a:effectLst/>
                          <a:latin typeface="Times New Roman" pitchFamily="18" charset="0"/>
                          <a:cs typeface="Times New Roman" pitchFamily="18" charset="0"/>
                        </a:rPr>
                        <a:t>-0.183</a:t>
                      </a:r>
                      <a:endParaRPr lang="en-IE" sz="1200" b="1" dirty="0">
                        <a:effectLst/>
                        <a:latin typeface="Times New Roman" pitchFamily="18" charset="0"/>
                        <a:ea typeface="Times New Roman"/>
                        <a:cs typeface="Times New Roman" pitchFamily="18" charset="0"/>
                      </a:endParaRPr>
                    </a:p>
                  </a:txBody>
                  <a:tcPr marL="23033" marR="23033" marT="0" marB="0"/>
                </a:tc>
                <a:tc>
                  <a:txBody>
                    <a:bodyPr/>
                    <a:lstStyle/>
                    <a:p>
                      <a:pPr algn="ctr">
                        <a:lnSpc>
                          <a:spcPct val="115000"/>
                        </a:lnSpc>
                        <a:spcAft>
                          <a:spcPts val="0"/>
                        </a:spcAft>
                      </a:pPr>
                      <a:r>
                        <a:rPr lang="en-US" sz="1200" b="1" dirty="0">
                          <a:effectLst/>
                          <a:latin typeface="Times New Roman" pitchFamily="18" charset="0"/>
                          <a:cs typeface="Times New Roman" pitchFamily="18" charset="0"/>
                        </a:rPr>
                        <a:t>+0.791</a:t>
                      </a:r>
                      <a:endParaRPr lang="en-IE" sz="1200" b="1" dirty="0">
                        <a:effectLst/>
                        <a:latin typeface="Times New Roman" pitchFamily="18" charset="0"/>
                        <a:ea typeface="Times New Roman"/>
                        <a:cs typeface="Times New Roman" pitchFamily="18" charset="0"/>
                      </a:endParaRPr>
                    </a:p>
                  </a:txBody>
                  <a:tcPr marL="23033" marR="23033" marT="0" marB="0"/>
                </a:tc>
                <a:tc>
                  <a:txBody>
                    <a:bodyPr/>
                    <a:lstStyle/>
                    <a:p>
                      <a:pPr algn="ctr">
                        <a:lnSpc>
                          <a:spcPct val="115000"/>
                        </a:lnSpc>
                        <a:spcAft>
                          <a:spcPts val="0"/>
                        </a:spcAft>
                      </a:pPr>
                      <a:r>
                        <a:rPr lang="en-US" sz="1200" b="1" dirty="0">
                          <a:effectLst/>
                          <a:latin typeface="Times New Roman" pitchFamily="18" charset="0"/>
                          <a:cs typeface="Times New Roman" pitchFamily="18" charset="0"/>
                        </a:rPr>
                        <a:t>2</a:t>
                      </a:r>
                      <a:endParaRPr lang="en-IE" sz="1200" b="1" dirty="0">
                        <a:effectLst/>
                        <a:latin typeface="Times New Roman" pitchFamily="18" charset="0"/>
                        <a:ea typeface="Times New Roman"/>
                        <a:cs typeface="Times New Roman" pitchFamily="18" charset="0"/>
                      </a:endParaRPr>
                    </a:p>
                  </a:txBody>
                  <a:tcPr marL="23033" marR="23033" marT="0" marB="0"/>
                </a:tc>
                <a:tc>
                  <a:txBody>
                    <a:bodyPr/>
                    <a:lstStyle/>
                    <a:p>
                      <a:pPr algn="ctr">
                        <a:lnSpc>
                          <a:spcPct val="115000"/>
                        </a:lnSpc>
                        <a:spcAft>
                          <a:spcPts val="0"/>
                        </a:spcAft>
                      </a:pPr>
                      <a:r>
                        <a:rPr lang="en-US" sz="1200" b="1" dirty="0" smtClean="0">
                          <a:effectLst/>
                          <a:latin typeface="Times New Roman" pitchFamily="18" charset="0"/>
                          <a:cs typeface="Times New Roman" pitchFamily="18" charset="0"/>
                        </a:rPr>
                        <a:t>50.05</a:t>
                      </a:r>
                      <a:endParaRPr lang="en-IE" sz="1200" b="1" dirty="0">
                        <a:effectLst/>
                        <a:latin typeface="Times New Roman" pitchFamily="18" charset="0"/>
                        <a:cs typeface="Times New Roman" pitchFamily="18" charset="0"/>
                      </a:endParaRPr>
                    </a:p>
                    <a:p>
                      <a:pPr algn="ctr">
                        <a:lnSpc>
                          <a:spcPct val="115000"/>
                        </a:lnSpc>
                        <a:spcAft>
                          <a:spcPts val="0"/>
                        </a:spcAft>
                      </a:pPr>
                      <a:r>
                        <a:rPr lang="en-US" sz="1200" b="1" dirty="0">
                          <a:effectLst/>
                          <a:latin typeface="Times New Roman" pitchFamily="18" charset="0"/>
                          <a:cs typeface="Times New Roman" pitchFamily="18" charset="0"/>
                        </a:rPr>
                        <a:t> </a:t>
                      </a:r>
                      <a:endParaRPr lang="en-IE" sz="1200" b="1" dirty="0">
                        <a:effectLst/>
                        <a:latin typeface="Times New Roman" pitchFamily="18" charset="0"/>
                        <a:ea typeface="Times New Roman"/>
                        <a:cs typeface="Times New Roman" pitchFamily="18" charset="0"/>
                      </a:endParaRPr>
                    </a:p>
                  </a:txBody>
                  <a:tcPr marL="23033" marR="23033" marT="0" marB="0"/>
                </a:tc>
              </a:tr>
              <a:tr h="420176">
                <a:tc>
                  <a:txBody>
                    <a:bodyPr/>
                    <a:lstStyle/>
                    <a:p>
                      <a:pPr algn="ctr">
                        <a:lnSpc>
                          <a:spcPct val="115000"/>
                        </a:lnSpc>
                        <a:spcAft>
                          <a:spcPts val="0"/>
                        </a:spcAft>
                      </a:pPr>
                      <a:r>
                        <a:rPr lang="en-US" sz="1200" b="1" dirty="0">
                          <a:effectLst/>
                          <a:latin typeface="Times New Roman" pitchFamily="18" charset="0"/>
                          <a:cs typeface="Times New Roman" pitchFamily="18" charset="0"/>
                        </a:rPr>
                        <a:t>SSPC19</a:t>
                      </a:r>
                      <a:endParaRPr lang="en-IE" sz="1200" b="1" dirty="0">
                        <a:effectLst/>
                        <a:latin typeface="Times New Roman" pitchFamily="18" charset="0"/>
                        <a:ea typeface="Times New Roman"/>
                        <a:cs typeface="Times New Roman" pitchFamily="18" charset="0"/>
                      </a:endParaRPr>
                    </a:p>
                  </a:txBody>
                  <a:tcPr marL="23033" marR="23033" marT="0" marB="0"/>
                </a:tc>
                <a:tc>
                  <a:txBody>
                    <a:bodyPr/>
                    <a:lstStyle/>
                    <a:p>
                      <a:pPr algn="ctr">
                        <a:lnSpc>
                          <a:spcPct val="115000"/>
                        </a:lnSpc>
                        <a:spcAft>
                          <a:spcPts val="0"/>
                        </a:spcAft>
                      </a:pPr>
                      <a:r>
                        <a:rPr lang="en-US" sz="1200" b="1" dirty="0">
                          <a:effectLst/>
                          <a:latin typeface="Times New Roman" pitchFamily="18" charset="0"/>
                          <a:cs typeface="Times New Roman" pitchFamily="18" charset="0"/>
                        </a:rPr>
                        <a:t>304.3</a:t>
                      </a:r>
                      <a:endParaRPr lang="en-IE" sz="1200" b="1" dirty="0">
                        <a:effectLst/>
                        <a:latin typeface="Times New Roman" pitchFamily="18" charset="0"/>
                        <a:ea typeface="Times New Roman"/>
                        <a:cs typeface="Times New Roman" pitchFamily="18" charset="0"/>
                      </a:endParaRPr>
                    </a:p>
                  </a:txBody>
                  <a:tcPr marL="23033" marR="23033" marT="0" marB="0"/>
                </a:tc>
                <a:tc>
                  <a:txBody>
                    <a:bodyPr/>
                    <a:lstStyle/>
                    <a:p>
                      <a:pPr algn="ctr">
                        <a:lnSpc>
                          <a:spcPct val="115000"/>
                        </a:lnSpc>
                        <a:spcAft>
                          <a:spcPts val="0"/>
                        </a:spcAft>
                      </a:pPr>
                      <a:r>
                        <a:rPr lang="en-US" sz="1200" b="1" dirty="0">
                          <a:effectLst/>
                          <a:latin typeface="Times New Roman" pitchFamily="18" charset="0"/>
                          <a:cs typeface="Times New Roman" pitchFamily="18" charset="0"/>
                        </a:rPr>
                        <a:t>1.477</a:t>
                      </a:r>
                      <a:endParaRPr lang="en-IE" sz="1200" b="1" dirty="0">
                        <a:effectLst/>
                        <a:latin typeface="Times New Roman" pitchFamily="18" charset="0"/>
                        <a:ea typeface="Times New Roman"/>
                        <a:cs typeface="Times New Roman" pitchFamily="18" charset="0"/>
                      </a:endParaRPr>
                    </a:p>
                  </a:txBody>
                  <a:tcPr marL="23033" marR="23033" marT="0" marB="0"/>
                </a:tc>
                <a:tc>
                  <a:txBody>
                    <a:bodyPr/>
                    <a:lstStyle/>
                    <a:p>
                      <a:pPr algn="ctr">
                        <a:lnSpc>
                          <a:spcPct val="115000"/>
                        </a:lnSpc>
                        <a:spcAft>
                          <a:spcPts val="0"/>
                        </a:spcAft>
                      </a:pPr>
                      <a:r>
                        <a:rPr lang="en-US" sz="1200" b="1" dirty="0">
                          <a:effectLst/>
                          <a:latin typeface="Times New Roman" pitchFamily="18" charset="0"/>
                          <a:cs typeface="Times New Roman" pitchFamily="18" charset="0"/>
                        </a:rPr>
                        <a:t>-0.428</a:t>
                      </a:r>
                      <a:endParaRPr lang="en-IE" sz="1200" b="1" dirty="0">
                        <a:effectLst/>
                        <a:latin typeface="Times New Roman" pitchFamily="18" charset="0"/>
                        <a:ea typeface="Times New Roman"/>
                        <a:cs typeface="Times New Roman" pitchFamily="18" charset="0"/>
                      </a:endParaRPr>
                    </a:p>
                  </a:txBody>
                  <a:tcPr marL="23033" marR="23033" marT="0" marB="0"/>
                </a:tc>
                <a:tc>
                  <a:txBody>
                    <a:bodyPr/>
                    <a:lstStyle/>
                    <a:p>
                      <a:pPr algn="ctr">
                        <a:lnSpc>
                          <a:spcPct val="115000"/>
                        </a:lnSpc>
                        <a:spcAft>
                          <a:spcPts val="0"/>
                        </a:spcAft>
                      </a:pPr>
                      <a:r>
                        <a:rPr lang="en-US" sz="1200" b="1" dirty="0">
                          <a:effectLst/>
                          <a:latin typeface="Times New Roman" pitchFamily="18" charset="0"/>
                          <a:cs typeface="Times New Roman" pitchFamily="18" charset="0"/>
                        </a:rPr>
                        <a:t>2</a:t>
                      </a:r>
                      <a:endParaRPr lang="en-IE" sz="1200" b="1" dirty="0">
                        <a:effectLst/>
                        <a:latin typeface="Times New Roman" pitchFamily="18" charset="0"/>
                        <a:ea typeface="Times New Roman"/>
                        <a:cs typeface="Times New Roman" pitchFamily="18" charset="0"/>
                      </a:endParaRPr>
                    </a:p>
                  </a:txBody>
                  <a:tcPr marL="23033" marR="23033" marT="0" marB="0"/>
                </a:tc>
                <a:tc>
                  <a:txBody>
                    <a:bodyPr/>
                    <a:lstStyle/>
                    <a:p>
                      <a:pPr algn="ctr">
                        <a:lnSpc>
                          <a:spcPct val="115000"/>
                        </a:lnSpc>
                        <a:spcAft>
                          <a:spcPts val="0"/>
                        </a:spcAft>
                      </a:pPr>
                      <a:r>
                        <a:rPr lang="en-US" sz="1200" b="1" dirty="0">
                          <a:effectLst/>
                          <a:latin typeface="Times New Roman" pitchFamily="18" charset="0"/>
                          <a:cs typeface="Times New Roman" pitchFamily="18" charset="0"/>
                        </a:rPr>
                        <a:t>61.06</a:t>
                      </a:r>
                      <a:endParaRPr lang="en-IE" sz="1200" b="1" dirty="0">
                        <a:effectLst/>
                        <a:latin typeface="Times New Roman" pitchFamily="18" charset="0"/>
                        <a:cs typeface="Times New Roman" pitchFamily="18" charset="0"/>
                      </a:endParaRPr>
                    </a:p>
                    <a:p>
                      <a:pPr algn="ctr">
                        <a:lnSpc>
                          <a:spcPct val="115000"/>
                        </a:lnSpc>
                        <a:spcAft>
                          <a:spcPts val="0"/>
                        </a:spcAft>
                      </a:pPr>
                      <a:r>
                        <a:rPr lang="en-US" sz="1200" b="1" dirty="0">
                          <a:effectLst/>
                          <a:latin typeface="Times New Roman" pitchFamily="18" charset="0"/>
                          <a:cs typeface="Times New Roman" pitchFamily="18" charset="0"/>
                        </a:rPr>
                        <a:t> </a:t>
                      </a:r>
                      <a:endParaRPr lang="en-IE" sz="1200" b="1" dirty="0">
                        <a:effectLst/>
                        <a:latin typeface="Times New Roman" pitchFamily="18" charset="0"/>
                        <a:ea typeface="Times New Roman"/>
                        <a:cs typeface="Times New Roman" pitchFamily="18" charset="0"/>
                      </a:endParaRPr>
                    </a:p>
                  </a:txBody>
                  <a:tcPr marL="23033" marR="23033" marT="0" marB="0"/>
                </a:tc>
              </a:tr>
              <a:tr h="380593">
                <a:tc>
                  <a:txBody>
                    <a:bodyPr/>
                    <a:lstStyle/>
                    <a:p>
                      <a:pPr algn="ctr">
                        <a:lnSpc>
                          <a:spcPct val="115000"/>
                        </a:lnSpc>
                        <a:spcAft>
                          <a:spcPts val="0"/>
                        </a:spcAft>
                      </a:pPr>
                      <a:r>
                        <a:rPr lang="en-US" sz="1200" b="1" dirty="0">
                          <a:effectLst/>
                          <a:latin typeface="Times New Roman" pitchFamily="18" charset="0"/>
                          <a:cs typeface="Times New Roman" pitchFamily="18" charset="0"/>
                        </a:rPr>
                        <a:t>SSPC20</a:t>
                      </a:r>
                      <a:endParaRPr lang="en-IE" sz="1200" b="1" dirty="0">
                        <a:effectLst/>
                        <a:latin typeface="Times New Roman" pitchFamily="18" charset="0"/>
                        <a:ea typeface="Times New Roman"/>
                        <a:cs typeface="Times New Roman" pitchFamily="18" charset="0"/>
                      </a:endParaRPr>
                    </a:p>
                  </a:txBody>
                  <a:tcPr marL="23033" marR="23033" marT="0" marB="0"/>
                </a:tc>
                <a:tc>
                  <a:txBody>
                    <a:bodyPr/>
                    <a:lstStyle/>
                    <a:p>
                      <a:pPr algn="ctr">
                        <a:lnSpc>
                          <a:spcPct val="115000"/>
                        </a:lnSpc>
                        <a:spcAft>
                          <a:spcPts val="0"/>
                        </a:spcAft>
                      </a:pPr>
                      <a:r>
                        <a:rPr lang="en-US" sz="1200" b="1" dirty="0">
                          <a:effectLst/>
                          <a:latin typeface="Times New Roman" pitchFamily="18" charset="0"/>
                          <a:cs typeface="Times New Roman" pitchFamily="18" charset="0"/>
                        </a:rPr>
                        <a:t>285.3</a:t>
                      </a:r>
                      <a:endParaRPr lang="en-IE" sz="1200" b="1" dirty="0">
                        <a:effectLst/>
                        <a:latin typeface="Times New Roman" pitchFamily="18" charset="0"/>
                        <a:ea typeface="Times New Roman"/>
                        <a:cs typeface="Times New Roman" pitchFamily="18" charset="0"/>
                      </a:endParaRPr>
                    </a:p>
                  </a:txBody>
                  <a:tcPr marL="23033" marR="23033" marT="0" marB="0"/>
                </a:tc>
                <a:tc>
                  <a:txBody>
                    <a:bodyPr/>
                    <a:lstStyle/>
                    <a:p>
                      <a:pPr algn="ctr">
                        <a:lnSpc>
                          <a:spcPct val="115000"/>
                        </a:lnSpc>
                        <a:spcAft>
                          <a:spcPts val="0"/>
                        </a:spcAft>
                      </a:pPr>
                      <a:r>
                        <a:rPr lang="en-US" sz="1200" b="1" dirty="0" smtClean="0">
                          <a:effectLst/>
                          <a:latin typeface="Times New Roman" pitchFamily="18" charset="0"/>
                          <a:cs typeface="Times New Roman" pitchFamily="18" charset="0"/>
                        </a:rPr>
                        <a:t>2.137</a:t>
                      </a:r>
                      <a:endParaRPr lang="en-IE" sz="1200" b="1" dirty="0">
                        <a:effectLst/>
                        <a:latin typeface="Times New Roman" pitchFamily="18" charset="0"/>
                        <a:ea typeface="Times New Roman"/>
                        <a:cs typeface="Times New Roman" pitchFamily="18" charset="0"/>
                      </a:endParaRPr>
                    </a:p>
                  </a:txBody>
                  <a:tcPr marL="23033" marR="23033" marT="0" marB="0"/>
                </a:tc>
                <a:tc>
                  <a:txBody>
                    <a:bodyPr/>
                    <a:lstStyle/>
                    <a:p>
                      <a:pPr algn="ctr">
                        <a:lnSpc>
                          <a:spcPct val="115000"/>
                        </a:lnSpc>
                        <a:spcAft>
                          <a:spcPts val="0"/>
                        </a:spcAft>
                      </a:pPr>
                      <a:r>
                        <a:rPr lang="en-US" sz="1200" b="1" dirty="0">
                          <a:effectLst/>
                          <a:latin typeface="Times New Roman" pitchFamily="18" charset="0"/>
                          <a:cs typeface="Times New Roman" pitchFamily="18" charset="0"/>
                        </a:rPr>
                        <a:t>+1.304</a:t>
                      </a:r>
                      <a:endParaRPr lang="en-IE" sz="1200" b="1" dirty="0">
                        <a:effectLst/>
                        <a:latin typeface="Times New Roman" pitchFamily="18" charset="0"/>
                        <a:ea typeface="Times New Roman"/>
                        <a:cs typeface="Times New Roman" pitchFamily="18" charset="0"/>
                      </a:endParaRPr>
                    </a:p>
                  </a:txBody>
                  <a:tcPr marL="23033" marR="23033" marT="0" marB="0"/>
                </a:tc>
                <a:tc>
                  <a:txBody>
                    <a:bodyPr/>
                    <a:lstStyle/>
                    <a:p>
                      <a:pPr algn="ctr">
                        <a:lnSpc>
                          <a:spcPct val="115000"/>
                        </a:lnSpc>
                        <a:spcAft>
                          <a:spcPts val="0"/>
                        </a:spcAft>
                      </a:pPr>
                      <a:r>
                        <a:rPr lang="en-US" sz="1200" b="1" dirty="0">
                          <a:effectLst/>
                          <a:latin typeface="Times New Roman" pitchFamily="18" charset="0"/>
                          <a:cs typeface="Times New Roman" pitchFamily="18" charset="0"/>
                        </a:rPr>
                        <a:t>2</a:t>
                      </a:r>
                      <a:endParaRPr lang="en-IE" sz="1200" b="1" dirty="0">
                        <a:effectLst/>
                        <a:latin typeface="Times New Roman" pitchFamily="18" charset="0"/>
                        <a:ea typeface="Times New Roman"/>
                        <a:cs typeface="Times New Roman" pitchFamily="18" charset="0"/>
                      </a:endParaRPr>
                    </a:p>
                  </a:txBody>
                  <a:tcPr marL="23033" marR="23033" marT="0" marB="0"/>
                </a:tc>
                <a:tc>
                  <a:txBody>
                    <a:bodyPr/>
                    <a:lstStyle/>
                    <a:p>
                      <a:pPr algn="ctr">
                        <a:lnSpc>
                          <a:spcPct val="115000"/>
                        </a:lnSpc>
                        <a:spcAft>
                          <a:spcPts val="0"/>
                        </a:spcAft>
                      </a:pPr>
                      <a:r>
                        <a:rPr lang="en-US" sz="1200" b="1" dirty="0">
                          <a:effectLst/>
                          <a:latin typeface="Times New Roman" pitchFamily="18" charset="0"/>
                          <a:cs typeface="Times New Roman" pitchFamily="18" charset="0"/>
                        </a:rPr>
                        <a:t>44.90</a:t>
                      </a:r>
                      <a:endParaRPr lang="en-IE" sz="1200" b="1" dirty="0">
                        <a:effectLst/>
                        <a:latin typeface="Times New Roman" pitchFamily="18" charset="0"/>
                        <a:ea typeface="Times New Roman"/>
                        <a:cs typeface="Times New Roman" pitchFamily="18" charset="0"/>
                      </a:endParaRPr>
                    </a:p>
                  </a:txBody>
                  <a:tcPr marL="23033" marR="23033" marT="0" marB="0"/>
                </a:tc>
              </a:tr>
            </a:tbl>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E92B02-7DAE-47BE-B037-EFFC802CA506}" type="datetime5">
              <a:rPr lang="en-US" b="1" smtClean="0">
                <a:solidFill>
                  <a:schemeClr val="tx1"/>
                </a:solidFill>
                <a:latin typeface="Times New Roman" pitchFamily="18" charset="0"/>
                <a:cs typeface="Times New Roman" pitchFamily="18" charset="0"/>
              </a:rPr>
              <a:pPr/>
              <a:t>27-Sep-14</a:t>
            </a:fld>
            <a:endParaRPr lang="en-US" b="1" dirty="0">
              <a:solidFill>
                <a:schemeClr val="tx1"/>
              </a:solidFill>
              <a:latin typeface="Times New Roman" pitchFamily="18" charset="0"/>
              <a:cs typeface="Times New Roman" pitchFamily="18" charset="0"/>
            </a:endParaRPr>
          </a:p>
        </p:txBody>
      </p:sp>
      <p:sp>
        <p:nvSpPr>
          <p:cNvPr id="3" name="Footer Placeholder 2"/>
          <p:cNvSpPr>
            <a:spLocks noGrp="1"/>
          </p:cNvSpPr>
          <p:nvPr>
            <p:ph type="ftr" sz="quarter" idx="11"/>
          </p:nvPr>
        </p:nvSpPr>
        <p:spPr/>
        <p:txBody>
          <a:bodyPr/>
          <a:lstStyle/>
          <a:p>
            <a:r>
              <a:rPr lang="en-US" b="1" dirty="0" smtClean="0">
                <a:solidFill>
                  <a:schemeClr val="tx1"/>
                </a:solidFill>
                <a:latin typeface="Times New Roman" pitchFamily="18" charset="0"/>
                <a:cs typeface="Times New Roman" pitchFamily="18" charset="0"/>
              </a:rPr>
              <a:t>BIT,Mesra,Ranchi-835215,India</a:t>
            </a:r>
            <a:endParaRPr lang="en-US" b="1" dirty="0">
              <a:solidFill>
                <a:schemeClr val="tx1"/>
              </a:solidFill>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A1EE8278-EDC6-44AA-B24A-14ED3605C2A1}" type="slidenum">
              <a:rPr lang="en-US" b="1" smtClean="0">
                <a:solidFill>
                  <a:schemeClr val="tx1"/>
                </a:solidFill>
                <a:latin typeface="Times New Roman" pitchFamily="18" charset="0"/>
                <a:cs typeface="Times New Roman" pitchFamily="18" charset="0"/>
              </a:rPr>
              <a:pPr/>
              <a:t>22</a:t>
            </a:fld>
            <a:endParaRPr lang="en-US" b="1" dirty="0">
              <a:solidFill>
                <a:schemeClr val="tx1"/>
              </a:solidFill>
              <a:latin typeface="Times New Roman" pitchFamily="18" charset="0"/>
              <a:cs typeface="Times New Roman" pitchFamily="18" charset="0"/>
            </a:endParaRPr>
          </a:p>
        </p:txBody>
      </p:sp>
      <p:sp>
        <p:nvSpPr>
          <p:cNvPr id="7" name="TextBox 6"/>
          <p:cNvSpPr txBox="1"/>
          <p:nvPr/>
        </p:nvSpPr>
        <p:spPr>
          <a:xfrm>
            <a:off x="381000" y="228600"/>
            <a:ext cx="8458200" cy="5985510"/>
          </a:xfrm>
          <a:prstGeom prst="rect">
            <a:avLst/>
          </a:prstGeom>
          <a:ln>
            <a:solidFill>
              <a:srgbClr val="0070C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sp>
        <p:nvSpPr>
          <p:cNvPr id="8" name="Rectangle 7"/>
          <p:cNvSpPr/>
          <p:nvPr/>
        </p:nvSpPr>
        <p:spPr>
          <a:xfrm>
            <a:off x="533400" y="381000"/>
            <a:ext cx="8077200" cy="91440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smtClean="0">
                <a:solidFill>
                  <a:srgbClr val="FFFF00"/>
                </a:solidFill>
                <a:latin typeface="Times New Roman" pitchFamily="18" charset="0"/>
                <a:cs typeface="Times New Roman" pitchFamily="18" charset="0"/>
              </a:rPr>
              <a:t>SYNTHETIC STUDIES </a:t>
            </a:r>
            <a:r>
              <a:rPr lang="en-US" sz="2800" b="1" baseline="30000" dirty="0" smtClean="0">
                <a:solidFill>
                  <a:srgbClr val="FFFF00"/>
                </a:solidFill>
                <a:latin typeface="Times New Roman" pitchFamily="18" charset="0"/>
                <a:cs typeface="Times New Roman" pitchFamily="18" charset="0"/>
              </a:rPr>
              <a:t>23,24</a:t>
            </a:r>
            <a:endParaRPr lang="en-US" sz="2800" baseline="30000" dirty="0">
              <a:solidFill>
                <a:srgbClr val="FFFF00"/>
              </a:solidFill>
            </a:endParaRPr>
          </a:p>
        </p:txBody>
      </p:sp>
      <p:pic>
        <p:nvPicPr>
          <p:cNvPr id="9" name="Picture 8" descr="syn.jpg"/>
          <p:cNvPicPr>
            <a:picLocks noChangeAspect="1"/>
          </p:cNvPicPr>
          <p:nvPr/>
        </p:nvPicPr>
        <p:blipFill>
          <a:blip r:embed="rId3"/>
          <a:stretch>
            <a:fillRect/>
          </a:stretch>
        </p:blipFill>
        <p:spPr>
          <a:xfrm>
            <a:off x="7162800" y="381000"/>
            <a:ext cx="1571636" cy="2143141"/>
          </a:xfrm>
          <a:prstGeom prst="rect">
            <a:avLst/>
          </a:prstGeom>
        </p:spPr>
      </p:pic>
      <p:sp>
        <p:nvSpPr>
          <p:cNvPr id="10" name="TextBox 9"/>
          <p:cNvSpPr txBox="1"/>
          <p:nvPr/>
        </p:nvSpPr>
        <p:spPr>
          <a:xfrm>
            <a:off x="457200" y="1371601"/>
            <a:ext cx="6781800" cy="646331"/>
          </a:xfrm>
          <a:prstGeom prst="rect">
            <a:avLst/>
          </a:prstGeom>
          <a:noFill/>
        </p:spPr>
        <p:txBody>
          <a:bodyPr wrap="square" rtlCol="0">
            <a:spAutoFit/>
          </a:bodyPr>
          <a:lstStyle/>
          <a:p>
            <a:r>
              <a:rPr lang="en-US" b="1" dirty="0" smtClean="0">
                <a:latin typeface="Times New Roman" pitchFamily="18" charset="0"/>
                <a:cs typeface="Times New Roman" pitchFamily="18" charset="0"/>
              </a:rPr>
              <a:t>SCHEME FOR CINNAMIC ACID –AMINO ACID HYBRID ANALOUGES</a:t>
            </a:r>
            <a:endParaRPr lang="en-US" b="1" dirty="0">
              <a:latin typeface="Times New Roman" pitchFamily="18" charset="0"/>
              <a:cs typeface="Times New Roman" pitchFamily="18" charset="0"/>
            </a:endParaRPr>
          </a:p>
        </p:txBody>
      </p:sp>
      <p:sp>
        <p:nvSpPr>
          <p:cNvPr id="11" name="Rectangle 10"/>
          <p:cNvSpPr/>
          <p:nvPr/>
        </p:nvSpPr>
        <p:spPr>
          <a:xfrm>
            <a:off x="533400" y="2133600"/>
            <a:ext cx="121920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latin typeface="Times New Roman" pitchFamily="18" charset="0"/>
                <a:cs typeface="Times New Roman" pitchFamily="18" charset="0"/>
              </a:rPr>
              <a:t>Step1</a:t>
            </a:r>
            <a:endParaRPr lang="en-US" b="1" dirty="0">
              <a:solidFill>
                <a:schemeClr val="tx1"/>
              </a:solidFill>
              <a:latin typeface="Times New Roman" pitchFamily="18" charset="0"/>
              <a:cs typeface="Times New Roman" pitchFamily="18" charset="0"/>
            </a:endParaRPr>
          </a:p>
        </p:txBody>
      </p:sp>
      <p:sp>
        <p:nvSpPr>
          <p:cNvPr id="12" name="Right Arrow 11"/>
          <p:cNvSpPr/>
          <p:nvPr/>
        </p:nvSpPr>
        <p:spPr>
          <a:xfrm>
            <a:off x="1828800" y="2362200"/>
            <a:ext cx="6858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533400" y="3429000"/>
            <a:ext cx="99060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latin typeface="Times New Roman" pitchFamily="18" charset="0"/>
                <a:cs typeface="Times New Roman" pitchFamily="18" charset="0"/>
              </a:rPr>
              <a:t>Step2</a:t>
            </a:r>
            <a:endParaRPr lang="en-US" b="1" dirty="0">
              <a:solidFill>
                <a:schemeClr val="tx1"/>
              </a:solidFill>
              <a:latin typeface="Times New Roman" pitchFamily="18" charset="0"/>
              <a:cs typeface="Times New Roman" pitchFamily="18" charset="0"/>
            </a:endParaRPr>
          </a:p>
        </p:txBody>
      </p:sp>
      <p:sp>
        <p:nvSpPr>
          <p:cNvPr id="14" name="Right Arrow 13"/>
          <p:cNvSpPr/>
          <p:nvPr/>
        </p:nvSpPr>
        <p:spPr>
          <a:xfrm>
            <a:off x="1676400" y="3733800"/>
            <a:ext cx="8382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33400" y="5029200"/>
            <a:ext cx="10668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latin typeface="Times New Roman" pitchFamily="18" charset="0"/>
                <a:cs typeface="Times New Roman" pitchFamily="18" charset="0"/>
              </a:rPr>
              <a:t>Step 3</a:t>
            </a:r>
            <a:endParaRPr lang="en-US" b="1" dirty="0">
              <a:solidFill>
                <a:schemeClr val="tx1"/>
              </a:solidFill>
              <a:latin typeface="Times New Roman" pitchFamily="18" charset="0"/>
              <a:cs typeface="Times New Roman" pitchFamily="18" charset="0"/>
            </a:endParaRPr>
          </a:p>
        </p:txBody>
      </p:sp>
      <p:sp>
        <p:nvSpPr>
          <p:cNvPr id="16" name="Right Arrow 15"/>
          <p:cNvSpPr/>
          <p:nvPr/>
        </p:nvSpPr>
        <p:spPr>
          <a:xfrm>
            <a:off x="1752600" y="5334000"/>
            <a:ext cx="9144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026" name="Object 2"/>
          <p:cNvGraphicFramePr>
            <a:graphicFrameLocks noChangeAspect="1"/>
          </p:cNvGraphicFramePr>
          <p:nvPr/>
        </p:nvGraphicFramePr>
        <p:xfrm>
          <a:off x="2667000" y="1905000"/>
          <a:ext cx="4953000" cy="1166813"/>
        </p:xfrm>
        <a:graphic>
          <a:graphicData uri="http://schemas.openxmlformats.org/presentationml/2006/ole">
            <p:oleObj spid="_x0000_s1026" name="CS ChemDraw Drawing" r:id="rId4" imgW="4243320" imgH="990360" progId="">
              <p:embed/>
            </p:oleObj>
          </a:graphicData>
        </a:graphic>
      </p:graphicFrame>
      <p:graphicFrame>
        <p:nvGraphicFramePr>
          <p:cNvPr id="1027" name="Object 3"/>
          <p:cNvGraphicFramePr>
            <a:graphicFrameLocks noChangeAspect="1"/>
          </p:cNvGraphicFramePr>
          <p:nvPr/>
        </p:nvGraphicFramePr>
        <p:xfrm>
          <a:off x="2743200" y="3200400"/>
          <a:ext cx="5672137" cy="1285875"/>
        </p:xfrm>
        <a:graphic>
          <a:graphicData uri="http://schemas.openxmlformats.org/presentationml/2006/ole">
            <p:oleObj spid="_x0000_s1027" name="CS ChemDraw Drawing" r:id="rId5" imgW="5225245" imgH="919934" progId="">
              <p:embed/>
            </p:oleObj>
          </a:graphicData>
        </a:graphic>
      </p:graphicFrame>
      <p:sp>
        <p:nvSpPr>
          <p:cNvPr id="19" name="TextBox 18"/>
          <p:cNvSpPr txBox="1"/>
          <p:nvPr/>
        </p:nvSpPr>
        <p:spPr>
          <a:xfrm>
            <a:off x="1524000" y="3429001"/>
            <a:ext cx="1066800" cy="307777"/>
          </a:xfrm>
          <a:prstGeom prst="rect">
            <a:avLst/>
          </a:prstGeom>
          <a:noFill/>
        </p:spPr>
        <p:txBody>
          <a:bodyPr wrap="square" rtlCol="0">
            <a:spAutoFit/>
          </a:bodyPr>
          <a:lstStyle/>
          <a:p>
            <a:r>
              <a:rPr lang="en-US" sz="1400" b="1" dirty="0" smtClean="0">
                <a:latin typeface="Times New Roman" pitchFamily="18" charset="0"/>
                <a:cs typeface="Times New Roman" pitchFamily="18" charset="0"/>
              </a:rPr>
              <a:t>Activation</a:t>
            </a:r>
            <a:endParaRPr lang="en-US" sz="1400" b="1" dirty="0">
              <a:latin typeface="Times New Roman" pitchFamily="18" charset="0"/>
              <a:cs typeface="Times New Roman" pitchFamily="18" charset="0"/>
            </a:endParaRPr>
          </a:p>
        </p:txBody>
      </p:sp>
      <p:sp>
        <p:nvSpPr>
          <p:cNvPr id="20" name="TextBox 19"/>
          <p:cNvSpPr txBox="1"/>
          <p:nvPr/>
        </p:nvSpPr>
        <p:spPr>
          <a:xfrm>
            <a:off x="1676400" y="4953000"/>
            <a:ext cx="990600" cy="307777"/>
          </a:xfrm>
          <a:prstGeom prst="rect">
            <a:avLst/>
          </a:prstGeom>
          <a:noFill/>
        </p:spPr>
        <p:txBody>
          <a:bodyPr wrap="square" rtlCol="0">
            <a:spAutoFit/>
          </a:bodyPr>
          <a:lstStyle/>
          <a:p>
            <a:r>
              <a:rPr lang="en-US" sz="1400" b="1" dirty="0" smtClean="0">
                <a:latin typeface="Times New Roman" pitchFamily="18" charset="0"/>
                <a:cs typeface="Times New Roman" pitchFamily="18" charset="0"/>
              </a:rPr>
              <a:t>Coupling</a:t>
            </a:r>
            <a:endParaRPr lang="en-US" sz="1400" b="1" dirty="0">
              <a:latin typeface="Times New Roman" pitchFamily="18" charset="0"/>
              <a:cs typeface="Times New Roman" pitchFamily="18" charset="0"/>
            </a:endParaRPr>
          </a:p>
        </p:txBody>
      </p:sp>
      <p:graphicFrame>
        <p:nvGraphicFramePr>
          <p:cNvPr id="1030" name="Object 6"/>
          <p:cNvGraphicFramePr>
            <a:graphicFrameLocks noChangeAspect="1"/>
          </p:cNvGraphicFramePr>
          <p:nvPr/>
        </p:nvGraphicFramePr>
        <p:xfrm>
          <a:off x="2743200" y="4800600"/>
          <a:ext cx="5816600" cy="1184275"/>
        </p:xfrm>
        <a:graphic>
          <a:graphicData uri="http://schemas.openxmlformats.org/presentationml/2006/ole">
            <p:oleObj spid="_x0000_s1030" name="CS ChemDraw Drawing" r:id="rId6" imgW="5496120" imgH="1118520" progId="">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ox(in)">
                                      <p:cBhvr>
                                        <p:cTn id="12" dur="500"/>
                                        <p:tgtEl>
                                          <p:spTgt spid="11"/>
                                        </p:tgtEl>
                                      </p:cBhvr>
                                    </p:animEffect>
                                  </p:childTnLst>
                                </p:cTn>
                              </p:par>
                              <p:par>
                                <p:cTn id="13" presetID="4" presetClass="entr" presetSubtype="16"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ox(in)">
                                      <p:cBhvr>
                                        <p:cTn id="15" dur="500"/>
                                        <p:tgtEl>
                                          <p:spTgt spid="12"/>
                                        </p:tgtEl>
                                      </p:cBhvr>
                                    </p:animEffect>
                                  </p:childTnLst>
                                </p:cTn>
                              </p:par>
                              <p:par>
                                <p:cTn id="16" presetID="4" presetClass="entr" presetSubtype="16" fill="hold" nodeType="withEffect">
                                  <p:stCondLst>
                                    <p:cond delay="0"/>
                                  </p:stCondLst>
                                  <p:childTnLst>
                                    <p:set>
                                      <p:cBhvr>
                                        <p:cTn id="17" dur="1" fill="hold">
                                          <p:stCondLst>
                                            <p:cond delay="0"/>
                                          </p:stCondLst>
                                        </p:cTn>
                                        <p:tgtEl>
                                          <p:spTgt spid="1026"/>
                                        </p:tgtEl>
                                        <p:attrNameLst>
                                          <p:attrName>style.visibility</p:attrName>
                                        </p:attrNameLst>
                                      </p:cBhvr>
                                      <p:to>
                                        <p:strVal val="visible"/>
                                      </p:to>
                                    </p:set>
                                    <p:animEffect transition="in" filter="box(in)">
                                      <p:cBhvr>
                                        <p:cTn id="18" dur="500"/>
                                        <p:tgtEl>
                                          <p:spTgt spid="1026"/>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nodeType="clickEffect">
                                  <p:stCondLst>
                                    <p:cond delay="0"/>
                                  </p:stCondLst>
                                  <p:childTnLst>
                                    <p:set>
                                      <p:cBhvr>
                                        <p:cTn id="22" dur="1" fill="hold">
                                          <p:stCondLst>
                                            <p:cond delay="0"/>
                                          </p:stCondLst>
                                        </p:cTn>
                                        <p:tgtEl>
                                          <p:spTgt spid="1027"/>
                                        </p:tgtEl>
                                        <p:attrNameLst>
                                          <p:attrName>style.visibility</p:attrName>
                                        </p:attrNameLst>
                                      </p:cBhvr>
                                      <p:to>
                                        <p:strVal val="visible"/>
                                      </p:to>
                                    </p:set>
                                    <p:animEffect transition="in" filter="box(in)">
                                      <p:cBhvr>
                                        <p:cTn id="23" dur="500"/>
                                        <p:tgtEl>
                                          <p:spTgt spid="1027"/>
                                        </p:tgtEl>
                                      </p:cBhvr>
                                    </p:animEffect>
                                  </p:childTnLst>
                                </p:cTn>
                              </p:par>
                              <p:par>
                                <p:cTn id="24" presetID="4" presetClass="entr" presetSubtype="16"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box(in)">
                                      <p:cBhvr>
                                        <p:cTn id="26" dur="500"/>
                                        <p:tgtEl>
                                          <p:spTgt spid="19"/>
                                        </p:tgtEl>
                                      </p:cBhvr>
                                    </p:animEffect>
                                  </p:childTnLst>
                                </p:cTn>
                              </p:par>
                              <p:par>
                                <p:cTn id="27" presetID="4"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box(in)">
                                      <p:cBhvr>
                                        <p:cTn id="29" dur="500"/>
                                        <p:tgtEl>
                                          <p:spTgt spid="14"/>
                                        </p:tgtEl>
                                      </p:cBhvr>
                                    </p:animEffect>
                                  </p:childTnLst>
                                </p:cTn>
                              </p:par>
                              <p:par>
                                <p:cTn id="30" presetID="4" presetClass="entr" presetSubtype="16" fill="hold" grpId="0"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box(in)">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nodeType="clickEffect">
                                  <p:stCondLst>
                                    <p:cond delay="0"/>
                                  </p:stCondLst>
                                  <p:childTnLst>
                                    <p:set>
                                      <p:cBhvr>
                                        <p:cTn id="36" dur="1" fill="hold">
                                          <p:stCondLst>
                                            <p:cond delay="0"/>
                                          </p:stCondLst>
                                        </p:cTn>
                                        <p:tgtEl>
                                          <p:spTgt spid="1030"/>
                                        </p:tgtEl>
                                        <p:attrNameLst>
                                          <p:attrName>style.visibility</p:attrName>
                                        </p:attrNameLst>
                                      </p:cBhvr>
                                      <p:to>
                                        <p:strVal val="visible"/>
                                      </p:to>
                                    </p:set>
                                    <p:animEffect transition="in" filter="box(in)">
                                      <p:cBhvr>
                                        <p:cTn id="37" dur="500"/>
                                        <p:tgtEl>
                                          <p:spTgt spid="1030"/>
                                        </p:tgtEl>
                                      </p:cBhvr>
                                    </p:animEffect>
                                  </p:childTnLst>
                                </p:cTn>
                              </p:par>
                              <p:par>
                                <p:cTn id="38" presetID="4" presetClass="entr" presetSubtype="16"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box(in)">
                                      <p:cBhvr>
                                        <p:cTn id="40" dur="500"/>
                                        <p:tgtEl>
                                          <p:spTgt spid="20"/>
                                        </p:tgtEl>
                                      </p:cBhvr>
                                    </p:animEffect>
                                  </p:childTnLst>
                                </p:cTn>
                              </p:par>
                              <p:par>
                                <p:cTn id="41" presetID="4" presetClass="entr" presetSubtype="16" fill="hold" grpId="0" nodeType="with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box(in)">
                                      <p:cBhvr>
                                        <p:cTn id="43" dur="500"/>
                                        <p:tgtEl>
                                          <p:spTgt spid="16"/>
                                        </p:tgtEl>
                                      </p:cBhvr>
                                    </p:animEffect>
                                  </p:childTnLst>
                                </p:cTn>
                              </p:par>
                              <p:par>
                                <p:cTn id="44" presetID="4" presetClass="entr" presetSubtype="16" fill="hold" grpId="0" nodeType="with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box(in)">
                                      <p:cBhvr>
                                        <p:cTn id="4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P spid="12" grpId="0" animBg="1"/>
      <p:bldP spid="13" grpId="0" animBg="1"/>
      <p:bldP spid="14" grpId="0" animBg="1"/>
      <p:bldP spid="15" grpId="0" animBg="1"/>
      <p:bldP spid="16" grpId="0" animBg="1"/>
      <p:bldP spid="19"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099DAF-2B1C-4F83-9E2E-40F3F92967CC}" type="datetime1">
              <a:rPr lang="en-US" b="1" smtClean="0">
                <a:solidFill>
                  <a:schemeClr val="tx1"/>
                </a:solidFill>
                <a:latin typeface="Times New Roman" pitchFamily="18" charset="0"/>
                <a:cs typeface="Times New Roman" pitchFamily="18" charset="0"/>
              </a:rPr>
              <a:pPr/>
              <a:t>9/27/2014</a:t>
            </a:fld>
            <a:endParaRPr lang="en-US" b="1" dirty="0">
              <a:solidFill>
                <a:schemeClr val="tx1"/>
              </a:solidFill>
              <a:latin typeface="Times New Roman" pitchFamily="18" charset="0"/>
              <a:cs typeface="Times New Roman" pitchFamily="18" charset="0"/>
            </a:endParaRPr>
          </a:p>
        </p:txBody>
      </p:sp>
      <p:sp>
        <p:nvSpPr>
          <p:cNvPr id="3" name="Footer Placeholder 2"/>
          <p:cNvSpPr>
            <a:spLocks noGrp="1"/>
          </p:cNvSpPr>
          <p:nvPr>
            <p:ph type="ftr" sz="quarter" idx="11"/>
          </p:nvPr>
        </p:nvSpPr>
        <p:spPr/>
        <p:txBody>
          <a:bodyPr/>
          <a:lstStyle/>
          <a:p>
            <a:r>
              <a:rPr lang="en-US" b="1" dirty="0" smtClean="0">
                <a:solidFill>
                  <a:schemeClr val="tx1"/>
                </a:solidFill>
                <a:latin typeface="Times New Roman" pitchFamily="18" charset="0"/>
                <a:cs typeface="Times New Roman" pitchFamily="18" charset="0"/>
              </a:rPr>
              <a:t>BIT,Mesra,Ranchi-835215,India</a:t>
            </a:r>
            <a:endParaRPr lang="en-US" b="1" dirty="0">
              <a:solidFill>
                <a:schemeClr val="tx1"/>
              </a:solidFill>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A1EE8278-EDC6-44AA-B24A-14ED3605C2A1}" type="slidenum">
              <a:rPr lang="en-US" b="1" smtClean="0">
                <a:solidFill>
                  <a:schemeClr val="tx1"/>
                </a:solidFill>
                <a:latin typeface="Times New Roman" pitchFamily="18" charset="0"/>
                <a:cs typeface="Times New Roman" pitchFamily="18" charset="0"/>
              </a:rPr>
              <a:pPr/>
              <a:t>23</a:t>
            </a:fld>
            <a:endParaRPr lang="en-US" b="1" dirty="0">
              <a:solidFill>
                <a:schemeClr val="tx1"/>
              </a:solidFill>
              <a:latin typeface="Times New Roman" pitchFamily="18" charset="0"/>
              <a:cs typeface="Times New Roman" pitchFamily="18" charset="0"/>
            </a:endParaRPr>
          </a:p>
        </p:txBody>
      </p:sp>
      <p:sp>
        <p:nvSpPr>
          <p:cNvPr id="5" name="TextBox 4"/>
          <p:cNvSpPr txBox="1"/>
          <p:nvPr/>
        </p:nvSpPr>
        <p:spPr>
          <a:xfrm>
            <a:off x="228600" y="381000"/>
            <a:ext cx="8534400" cy="5632311"/>
          </a:xfrm>
          <a:prstGeom prst="rect">
            <a:avLst/>
          </a:prstGeom>
          <a:ln>
            <a:solidFill>
              <a:srgbClr val="0070C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sp>
        <p:nvSpPr>
          <p:cNvPr id="6" name="TextBox 5"/>
          <p:cNvSpPr txBox="1"/>
          <p:nvPr/>
        </p:nvSpPr>
        <p:spPr>
          <a:xfrm>
            <a:off x="457200" y="1066800"/>
            <a:ext cx="4419600" cy="369332"/>
          </a:xfrm>
          <a:prstGeom prst="rect">
            <a:avLst/>
          </a:prstGeom>
          <a:noFill/>
        </p:spPr>
        <p:txBody>
          <a:bodyPr wrap="square" rtlCol="0">
            <a:spAutoFit/>
          </a:bodyPr>
          <a:lstStyle/>
          <a:p>
            <a:pPr>
              <a:buFont typeface="Wingdings" pitchFamily="2" charset="2"/>
              <a:buChar char="§"/>
            </a:pPr>
            <a:r>
              <a:rPr lang="en-US" b="1" dirty="0" smtClean="0">
                <a:latin typeface="Times New Roman" pitchFamily="18" charset="0"/>
                <a:cs typeface="Times New Roman" pitchFamily="18" charset="0"/>
              </a:rPr>
              <a:t>     SSPC14</a:t>
            </a:r>
          </a:p>
        </p:txBody>
      </p:sp>
      <p:sp>
        <p:nvSpPr>
          <p:cNvPr id="10" name="TextBox 9"/>
          <p:cNvSpPr txBox="1"/>
          <p:nvPr/>
        </p:nvSpPr>
        <p:spPr>
          <a:xfrm>
            <a:off x="533400" y="3429000"/>
            <a:ext cx="8077200" cy="369332"/>
          </a:xfrm>
          <a:prstGeom prst="rect">
            <a:avLst/>
          </a:prstGeom>
          <a:noFill/>
        </p:spPr>
        <p:txBody>
          <a:bodyPr wrap="square" rtlCol="0">
            <a:spAutoFit/>
          </a:bodyPr>
          <a:lstStyle/>
          <a:p>
            <a:endParaRPr lang="en-US" dirty="0"/>
          </a:p>
        </p:txBody>
      </p:sp>
      <p:sp>
        <p:nvSpPr>
          <p:cNvPr id="11" name="TextBox 10"/>
          <p:cNvSpPr txBox="1"/>
          <p:nvPr/>
        </p:nvSpPr>
        <p:spPr>
          <a:xfrm>
            <a:off x="381000" y="1447800"/>
            <a:ext cx="7924800" cy="4770537"/>
          </a:xfrm>
          <a:prstGeom prst="rect">
            <a:avLst/>
          </a:prstGeom>
          <a:noFill/>
        </p:spPr>
        <p:txBody>
          <a:bodyPr wrap="square" rtlCol="0">
            <a:spAutoFit/>
          </a:bodyPr>
          <a:lstStyle/>
          <a:p>
            <a:pPr algn="just"/>
            <a:r>
              <a:rPr lang="en-US" sz="1600" dirty="0" smtClean="0">
                <a:latin typeface="Times New Roman" pitchFamily="18" charset="0"/>
                <a:cs typeface="Times New Roman" pitchFamily="18" charset="0"/>
              </a:rPr>
              <a:t>The CPE reagent(PCl</a:t>
            </a:r>
            <a:r>
              <a:rPr lang="en-US" sz="1600" baseline="-25000" dirty="0" smtClean="0">
                <a:latin typeface="Times New Roman" pitchFamily="18" charset="0"/>
                <a:cs typeface="Times New Roman" pitchFamily="18" charset="0"/>
              </a:rPr>
              <a:t>5 </a:t>
            </a:r>
            <a:r>
              <a:rPr lang="en-US" sz="1600" dirty="0" smtClean="0">
                <a:latin typeface="Times New Roman" pitchFamily="18" charset="0"/>
                <a:cs typeface="Times New Roman" pitchFamily="18" charset="0"/>
              </a:rPr>
              <a:t>+C</a:t>
            </a:r>
            <a:r>
              <a:rPr lang="en-US" sz="1600" baseline="-25000" dirty="0" smtClean="0">
                <a:latin typeface="Times New Roman" pitchFamily="18" charset="0"/>
                <a:cs typeface="Times New Roman" pitchFamily="18" charset="0"/>
              </a:rPr>
              <a:t>2</a:t>
            </a:r>
            <a:r>
              <a:rPr lang="en-US" sz="1600" dirty="0" smtClean="0">
                <a:latin typeface="Times New Roman" pitchFamily="18" charset="0"/>
                <a:cs typeface="Times New Roman" pitchFamily="18" charset="0"/>
              </a:rPr>
              <a:t>H</a:t>
            </a:r>
            <a:r>
              <a:rPr lang="en-US" sz="1600" baseline="-25000" dirty="0" smtClean="0">
                <a:latin typeface="Times New Roman" pitchFamily="18" charset="0"/>
                <a:cs typeface="Times New Roman" pitchFamily="18" charset="0"/>
              </a:rPr>
              <a:t>5</a:t>
            </a:r>
            <a:r>
              <a:rPr lang="en-US" sz="1600" dirty="0" smtClean="0">
                <a:latin typeface="Times New Roman" pitchFamily="18" charset="0"/>
                <a:cs typeface="Times New Roman" pitchFamily="18" charset="0"/>
              </a:rPr>
              <a:t>OH anhydrous ) was added to </a:t>
            </a:r>
            <a:r>
              <a:rPr lang="en-US" sz="1600" dirty="0" err="1" smtClean="0">
                <a:latin typeface="Times New Roman" pitchFamily="18" charset="0"/>
                <a:cs typeface="Times New Roman" pitchFamily="18" charset="0"/>
              </a:rPr>
              <a:t>Cysteine</a:t>
            </a:r>
            <a:r>
              <a:rPr lang="en-US" sz="1600" dirty="0" smtClean="0">
                <a:latin typeface="Times New Roman" pitchFamily="18" charset="0"/>
                <a:cs typeface="Times New Roman" pitchFamily="18" charset="0"/>
              </a:rPr>
              <a:t> (1.21g, 0.01mol) and stirred to a clear solution. Then </a:t>
            </a:r>
            <a:r>
              <a:rPr lang="en-US" sz="1600" dirty="0" err="1" smtClean="0">
                <a:latin typeface="Times New Roman" pitchFamily="18" charset="0"/>
                <a:cs typeface="Times New Roman" pitchFamily="18" charset="0"/>
              </a:rPr>
              <a:t>Cinnamic</a:t>
            </a:r>
            <a:r>
              <a:rPr lang="en-US" sz="1600" dirty="0" smtClean="0">
                <a:latin typeface="Times New Roman" pitchFamily="18" charset="0"/>
                <a:cs typeface="Times New Roman" pitchFamily="18" charset="0"/>
              </a:rPr>
              <a:t> acid(1.48gm, 0.01 mol)  was added to the mixture and stirred to a clear solution. To this mixture, </a:t>
            </a:r>
            <a:r>
              <a:rPr lang="en-US" sz="1600" dirty="0" err="1" smtClean="0">
                <a:latin typeface="Times New Roman" pitchFamily="18" charset="0"/>
                <a:cs typeface="Times New Roman" pitchFamily="18" charset="0"/>
              </a:rPr>
              <a:t>triethylamine</a:t>
            </a:r>
            <a:r>
              <a:rPr lang="en-US" sz="1600" dirty="0" smtClean="0">
                <a:latin typeface="Times New Roman" pitchFamily="18" charset="0"/>
                <a:cs typeface="Times New Roman" pitchFamily="18" charset="0"/>
              </a:rPr>
              <a:t> was added to maintain the pH 7 and the reaction temperature kept below 5ºC.  This mixture was then left for 6 hrs. at 0</a:t>
            </a:r>
            <a:r>
              <a:rPr lang="en-US" sz="1600" baseline="30000" dirty="0" smtClean="0">
                <a:latin typeface="Times New Roman" pitchFamily="18" charset="0"/>
                <a:cs typeface="Times New Roman" pitchFamily="18" charset="0"/>
              </a:rPr>
              <a:t>o</a:t>
            </a:r>
            <a:r>
              <a:rPr lang="en-US" sz="1600" dirty="0" smtClean="0">
                <a:latin typeface="Times New Roman" pitchFamily="18" charset="0"/>
                <a:cs typeface="Times New Roman" pitchFamily="18" charset="0"/>
              </a:rPr>
              <a:t>C, the product was filtered out and washed with solvent ether and dried. Ethanol was used for  </a:t>
            </a:r>
            <a:r>
              <a:rPr lang="en-US" sz="1600" dirty="0" err="1" smtClean="0">
                <a:latin typeface="Times New Roman" pitchFamily="18" charset="0"/>
                <a:cs typeface="Times New Roman" pitchFamily="18" charset="0"/>
              </a:rPr>
              <a:t>recrystallization</a:t>
            </a:r>
            <a:r>
              <a:rPr lang="en-US" sz="1600" dirty="0" smtClean="0">
                <a:latin typeface="Times New Roman" pitchFamily="18" charset="0"/>
                <a:cs typeface="Times New Roman" pitchFamily="18" charset="0"/>
              </a:rPr>
              <a:t> of final product.</a:t>
            </a:r>
            <a:endParaRPr lang="en-IE" sz="1600" dirty="0" smtClean="0">
              <a:latin typeface="Times New Roman" pitchFamily="18" charset="0"/>
              <a:cs typeface="Times New Roman" pitchFamily="18" charset="0"/>
            </a:endParaRPr>
          </a:p>
          <a:p>
            <a:pPr algn="just"/>
            <a:r>
              <a:rPr lang="en-US" sz="1600" dirty="0" smtClean="0">
                <a:latin typeface="Times New Roman" pitchFamily="18" charset="0"/>
                <a:cs typeface="Times New Roman" pitchFamily="18" charset="0"/>
              </a:rPr>
              <a:t> </a:t>
            </a:r>
            <a:endParaRPr lang="en-IE" sz="1600" dirty="0" smtClean="0">
              <a:latin typeface="Times New Roman" pitchFamily="18" charset="0"/>
              <a:cs typeface="Times New Roman" pitchFamily="18" charset="0"/>
            </a:endParaRPr>
          </a:p>
          <a:p>
            <a:pPr algn="just"/>
            <a:r>
              <a:rPr lang="en-US" sz="1600" dirty="0" smtClean="0">
                <a:latin typeface="Times New Roman" pitchFamily="18" charset="0"/>
                <a:cs typeface="Times New Roman" pitchFamily="18" charset="0"/>
              </a:rPr>
              <a:t>Theoretical Yield	            </a:t>
            </a:r>
            <a:r>
              <a:rPr lang="en-US" sz="1600" b="1" dirty="0" smtClean="0">
                <a:latin typeface="Times New Roman" pitchFamily="18" charset="0"/>
                <a:cs typeface="Times New Roman" pitchFamily="18" charset="0"/>
              </a:rPr>
              <a:t>              : </a:t>
            </a:r>
            <a:r>
              <a:rPr lang="en-US" sz="1600" dirty="0" smtClean="0">
                <a:latin typeface="Times New Roman" pitchFamily="18" charset="0"/>
                <a:cs typeface="Times New Roman" pitchFamily="18" charset="0"/>
              </a:rPr>
              <a:t>2.65g</a:t>
            </a:r>
            <a:endParaRPr lang="en-IE" sz="1600" dirty="0" smtClean="0">
              <a:latin typeface="Times New Roman" pitchFamily="18" charset="0"/>
              <a:cs typeface="Times New Roman" pitchFamily="18" charset="0"/>
            </a:endParaRPr>
          </a:p>
          <a:p>
            <a:pPr algn="just"/>
            <a:r>
              <a:rPr lang="en-US" sz="1600" dirty="0" smtClean="0">
                <a:latin typeface="Times New Roman" pitchFamily="18" charset="0"/>
                <a:cs typeface="Times New Roman" pitchFamily="18" charset="0"/>
              </a:rPr>
              <a:t>Practical yield	                          </a:t>
            </a:r>
            <a:r>
              <a:rPr lang="en-US" sz="1600" b="1" dirty="0" smtClean="0">
                <a:latin typeface="Times New Roman" pitchFamily="18" charset="0"/>
                <a:cs typeface="Times New Roman" pitchFamily="18" charset="0"/>
              </a:rPr>
              <a:t>: </a:t>
            </a:r>
            <a:r>
              <a:rPr lang="en-US" sz="1600" dirty="0" smtClean="0">
                <a:latin typeface="Times New Roman" pitchFamily="18" charset="0"/>
                <a:cs typeface="Times New Roman" pitchFamily="18" charset="0"/>
              </a:rPr>
              <a:t>2.12g</a:t>
            </a:r>
          </a:p>
          <a:p>
            <a:pPr algn="just"/>
            <a:r>
              <a:rPr lang="en-US" sz="1600" dirty="0" smtClean="0">
                <a:latin typeface="Times New Roman" pitchFamily="18" charset="0"/>
                <a:cs typeface="Times New Roman" pitchFamily="18" charset="0"/>
              </a:rPr>
              <a:t>Percent yield	                          </a:t>
            </a:r>
            <a:r>
              <a:rPr lang="en-US" sz="1600" b="1" dirty="0" smtClean="0">
                <a:latin typeface="Times New Roman" pitchFamily="18" charset="0"/>
                <a:cs typeface="Times New Roman" pitchFamily="18" charset="0"/>
              </a:rPr>
              <a:t>: </a:t>
            </a:r>
            <a:r>
              <a:rPr lang="en-US" sz="1600" dirty="0" smtClean="0">
                <a:latin typeface="Times New Roman" pitchFamily="18" charset="0"/>
                <a:cs typeface="Times New Roman" pitchFamily="18" charset="0"/>
              </a:rPr>
              <a:t>80.00 %</a:t>
            </a:r>
            <a:endParaRPr lang="en-IE" sz="1600" dirty="0" smtClean="0">
              <a:latin typeface="Times New Roman" pitchFamily="18" charset="0"/>
              <a:cs typeface="Times New Roman" pitchFamily="18" charset="0"/>
            </a:endParaRPr>
          </a:p>
          <a:p>
            <a:pPr algn="just"/>
            <a:r>
              <a:rPr lang="en-US" sz="1600" dirty="0" smtClean="0">
                <a:latin typeface="Times New Roman" pitchFamily="18" charset="0"/>
                <a:cs typeface="Times New Roman" pitchFamily="18" charset="0"/>
              </a:rPr>
              <a:t>Melting Point                                        </a:t>
            </a:r>
            <a:r>
              <a:rPr lang="en-US" sz="1600" b="1" dirty="0" smtClean="0">
                <a:latin typeface="Times New Roman" pitchFamily="18" charset="0"/>
                <a:cs typeface="Times New Roman" pitchFamily="18" charset="0"/>
              </a:rPr>
              <a:t>: </a:t>
            </a:r>
            <a:r>
              <a:rPr lang="en-US" sz="1600" dirty="0" smtClean="0">
                <a:latin typeface="Times New Roman" pitchFamily="18" charset="0"/>
                <a:cs typeface="Times New Roman" pitchFamily="18" charset="0"/>
              </a:rPr>
              <a:t>146</a:t>
            </a:r>
            <a:r>
              <a:rPr lang="en-US" sz="1600" baseline="30000" dirty="0" smtClean="0">
                <a:latin typeface="Times New Roman" pitchFamily="18" charset="0"/>
                <a:cs typeface="Times New Roman" pitchFamily="18" charset="0"/>
              </a:rPr>
              <a:t>0 </a:t>
            </a:r>
            <a:r>
              <a:rPr lang="en-US" sz="1600" dirty="0" smtClean="0">
                <a:latin typeface="Times New Roman" pitchFamily="18" charset="0"/>
                <a:cs typeface="Times New Roman" pitchFamily="18" charset="0"/>
              </a:rPr>
              <a:t>C</a:t>
            </a:r>
            <a:endParaRPr lang="en-IE" sz="1600" dirty="0" smtClean="0">
              <a:latin typeface="Times New Roman" pitchFamily="18" charset="0"/>
              <a:cs typeface="Times New Roman" pitchFamily="18" charset="0"/>
            </a:endParaRPr>
          </a:p>
          <a:p>
            <a:pPr algn="just"/>
            <a:r>
              <a:rPr lang="en-US" sz="1600" dirty="0" err="1" smtClean="0">
                <a:latin typeface="Times New Roman" pitchFamily="18" charset="0"/>
                <a:cs typeface="Times New Roman" pitchFamily="18" charset="0"/>
              </a:rPr>
              <a:t>Rf</a:t>
            </a:r>
            <a:r>
              <a:rPr lang="en-US" sz="1600" dirty="0" smtClean="0">
                <a:latin typeface="Times New Roman" pitchFamily="18" charset="0"/>
                <a:cs typeface="Times New Roman" pitchFamily="18" charset="0"/>
              </a:rPr>
              <a:t> value                                                :  0.73</a:t>
            </a:r>
          </a:p>
          <a:p>
            <a:pPr algn="just"/>
            <a:endParaRPr lang="en-US" sz="1600" dirty="0" smtClean="0">
              <a:latin typeface="Times New Roman" pitchFamily="18" charset="0"/>
              <a:cs typeface="Times New Roman" pitchFamily="18" charset="0"/>
            </a:endParaRPr>
          </a:p>
          <a:p>
            <a:r>
              <a:rPr lang="en-US" sz="1600" b="1" dirty="0" smtClean="0">
                <a:latin typeface="Times New Roman" pitchFamily="18" charset="0"/>
                <a:cs typeface="Times New Roman" pitchFamily="18" charset="0"/>
              </a:rPr>
              <a:t>All other compounds (SSPC5,SSPC8,SSPC11,SSPC15) were synthesized using different amino acids such as Phenylalanine, </a:t>
            </a:r>
            <a:r>
              <a:rPr lang="en-US" sz="1600" b="1" dirty="0" err="1" smtClean="0">
                <a:latin typeface="Times New Roman" pitchFamily="18" charset="0"/>
                <a:cs typeface="Times New Roman" pitchFamily="18" charset="0"/>
              </a:rPr>
              <a:t>Proline</a:t>
            </a:r>
            <a:r>
              <a:rPr lang="en-US" sz="1600" b="1" dirty="0" smtClean="0">
                <a:latin typeface="Times New Roman" pitchFamily="18" charset="0"/>
                <a:cs typeface="Times New Roman" pitchFamily="18" charset="0"/>
              </a:rPr>
              <a:t>, </a:t>
            </a:r>
            <a:r>
              <a:rPr lang="en-US" sz="1600" b="1" dirty="0" err="1" smtClean="0">
                <a:latin typeface="Times New Roman" pitchFamily="18" charset="0"/>
                <a:cs typeface="Times New Roman" pitchFamily="18" charset="0"/>
              </a:rPr>
              <a:t>Glycine</a:t>
            </a:r>
            <a:r>
              <a:rPr lang="en-US" sz="1600" b="1" dirty="0" smtClean="0">
                <a:latin typeface="Times New Roman" pitchFamily="18" charset="0"/>
                <a:cs typeface="Times New Roman" pitchFamily="18" charset="0"/>
              </a:rPr>
              <a:t> and Tyrosine   as discussed above.</a:t>
            </a:r>
            <a:endParaRPr lang="en-US" sz="1600" dirty="0" smtClean="0">
              <a:latin typeface="Times New Roman" pitchFamily="18" charset="0"/>
              <a:cs typeface="Times New Roman" pitchFamily="18" charset="0"/>
            </a:endParaRPr>
          </a:p>
          <a:p>
            <a:pPr algn="just"/>
            <a:endParaRPr lang="en-US" sz="1600" dirty="0" smtClean="0">
              <a:latin typeface="Times New Roman" pitchFamily="18" charset="0"/>
              <a:cs typeface="Times New Roman" pitchFamily="18" charset="0"/>
            </a:endParaRPr>
          </a:p>
          <a:p>
            <a:pPr algn="just"/>
            <a:endParaRPr lang="en-US" sz="1600" dirty="0" smtClean="0">
              <a:latin typeface="Times New Roman" pitchFamily="18" charset="0"/>
              <a:cs typeface="Times New Roman" pitchFamily="18" charset="0"/>
            </a:endParaRPr>
          </a:p>
          <a:p>
            <a:pPr algn="just"/>
            <a:endParaRPr lang="en-US" sz="1600" dirty="0" smtClean="0">
              <a:latin typeface="Times New Roman" pitchFamily="18" charset="0"/>
              <a:cs typeface="Times New Roman" pitchFamily="18" charset="0"/>
            </a:endParaRPr>
          </a:p>
          <a:p>
            <a:pPr algn="just"/>
            <a:endParaRPr lang="en-IE" sz="1600" dirty="0">
              <a:latin typeface="Times New Roman" pitchFamily="18" charset="0"/>
              <a:cs typeface="Times New Roman" pitchFamily="18" charset="0"/>
            </a:endParaRPr>
          </a:p>
        </p:txBody>
      </p:sp>
      <p:sp>
        <p:nvSpPr>
          <p:cNvPr id="9" name="TextBox 8"/>
          <p:cNvSpPr txBox="1"/>
          <p:nvPr/>
        </p:nvSpPr>
        <p:spPr>
          <a:xfrm>
            <a:off x="457200" y="457201"/>
            <a:ext cx="7162800" cy="646331"/>
          </a:xfrm>
          <a:prstGeom prst="rect">
            <a:avLst/>
          </a:prstGeom>
          <a:noFill/>
        </p:spPr>
        <p:txBody>
          <a:bodyPr wrap="square" rtlCol="0">
            <a:spAutoFit/>
          </a:bodyPr>
          <a:lstStyle/>
          <a:p>
            <a:r>
              <a:rPr lang="en-US" b="1" dirty="0" smtClean="0">
                <a:latin typeface="Times New Roman" pitchFamily="18" charset="0"/>
                <a:cs typeface="Times New Roman" pitchFamily="18" charset="0"/>
              </a:rPr>
              <a:t>Materials and methods</a:t>
            </a:r>
            <a:r>
              <a:rPr lang="en-US" dirty="0" smtClean="0">
                <a:latin typeface="Times New Roman" pitchFamily="18" charset="0"/>
                <a:cs typeface="Times New Roman" pitchFamily="18" charset="0"/>
              </a:rPr>
              <a:t>: All reagents used for synthesis were of Aldrich, </a:t>
            </a:r>
            <a:r>
              <a:rPr lang="en-US" dirty="0" err="1" smtClean="0">
                <a:latin typeface="Times New Roman" pitchFamily="18" charset="0"/>
                <a:cs typeface="Times New Roman" pitchFamily="18" charset="0"/>
              </a:rPr>
              <a:t>RanKem</a:t>
            </a:r>
            <a:r>
              <a:rPr lang="en-US" dirty="0" smtClean="0">
                <a:latin typeface="Times New Roman" pitchFamily="18" charset="0"/>
                <a:cs typeface="Times New Roman" pitchFamily="18" charset="0"/>
              </a:rPr>
              <a:t> and CDH</a:t>
            </a:r>
            <a:r>
              <a:rPr lang="en-US" dirty="0" smtClean="0"/>
              <a:t>. </a:t>
            </a:r>
            <a:r>
              <a:rPr lang="en-US" dirty="0" smtClean="0">
                <a:latin typeface="Times New Roman" pitchFamily="18" charset="0"/>
                <a:cs typeface="Times New Roman" pitchFamily="18" charset="0"/>
              </a:rPr>
              <a:t>All solvents were purified before Synthesis.</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30D1C0-47FB-4C5D-B52E-8938722DC366}" type="datetime5">
              <a:rPr lang="en-US" b="1" smtClean="0">
                <a:solidFill>
                  <a:schemeClr val="tx1"/>
                </a:solidFill>
                <a:latin typeface="Times New Roman" pitchFamily="18" charset="0"/>
                <a:cs typeface="Times New Roman" pitchFamily="18" charset="0"/>
              </a:rPr>
              <a:pPr/>
              <a:t>27-Sep-14</a:t>
            </a:fld>
            <a:endParaRPr lang="en-US" b="1" dirty="0">
              <a:solidFill>
                <a:schemeClr val="tx1"/>
              </a:solidFill>
              <a:latin typeface="Times New Roman" pitchFamily="18" charset="0"/>
              <a:cs typeface="Times New Roman" pitchFamily="18" charset="0"/>
            </a:endParaRPr>
          </a:p>
        </p:txBody>
      </p:sp>
      <p:sp>
        <p:nvSpPr>
          <p:cNvPr id="3" name="Footer Placeholder 2"/>
          <p:cNvSpPr>
            <a:spLocks noGrp="1"/>
          </p:cNvSpPr>
          <p:nvPr>
            <p:ph type="ftr" sz="quarter" idx="11"/>
          </p:nvPr>
        </p:nvSpPr>
        <p:spPr/>
        <p:txBody>
          <a:bodyPr/>
          <a:lstStyle/>
          <a:p>
            <a:r>
              <a:rPr lang="en-US" b="1" dirty="0" smtClean="0">
                <a:solidFill>
                  <a:schemeClr val="tx1"/>
                </a:solidFill>
                <a:latin typeface="Times New Roman" pitchFamily="18" charset="0"/>
                <a:cs typeface="Times New Roman" pitchFamily="18" charset="0"/>
              </a:rPr>
              <a:t>BIT,Mesra,Ranchi-835215,India</a:t>
            </a:r>
            <a:endParaRPr lang="en-US" b="1" dirty="0">
              <a:solidFill>
                <a:schemeClr val="tx1"/>
              </a:solidFill>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A1EE8278-EDC6-44AA-B24A-14ED3605C2A1}" type="slidenum">
              <a:rPr lang="en-US" b="1" smtClean="0">
                <a:solidFill>
                  <a:schemeClr val="tx1"/>
                </a:solidFill>
                <a:latin typeface="Times New Roman" pitchFamily="18" charset="0"/>
                <a:cs typeface="Times New Roman" pitchFamily="18" charset="0"/>
              </a:rPr>
              <a:pPr/>
              <a:t>24</a:t>
            </a:fld>
            <a:endParaRPr lang="en-US" b="1" dirty="0">
              <a:solidFill>
                <a:schemeClr val="tx1"/>
              </a:solidFill>
              <a:latin typeface="Times New Roman" pitchFamily="18" charset="0"/>
              <a:cs typeface="Times New Roman" pitchFamily="18" charset="0"/>
            </a:endParaRPr>
          </a:p>
        </p:txBody>
      </p:sp>
      <p:sp>
        <p:nvSpPr>
          <p:cNvPr id="6" name="TextBox 5"/>
          <p:cNvSpPr txBox="1"/>
          <p:nvPr/>
        </p:nvSpPr>
        <p:spPr>
          <a:xfrm>
            <a:off x="304800" y="152400"/>
            <a:ext cx="7696200" cy="369332"/>
          </a:xfrm>
          <a:prstGeom prst="rect">
            <a:avLst/>
          </a:prstGeom>
          <a:noFill/>
          <a:ln>
            <a:solidFill>
              <a:srgbClr val="0070C0"/>
            </a:solidFill>
          </a:ln>
        </p:spPr>
        <p:txBody>
          <a:bodyPr wrap="square" rtlCol="0">
            <a:spAutoFit/>
          </a:bodyPr>
          <a:lstStyle/>
          <a:p>
            <a:r>
              <a:rPr lang="en-US" b="1" dirty="0" smtClean="0">
                <a:latin typeface="Times New Roman" pitchFamily="18" charset="0"/>
                <a:cs typeface="Times New Roman" pitchFamily="18" charset="0"/>
              </a:rPr>
              <a:t>CHARACTERIZATION OF THE SYNTHESISED COMPOUNDS</a:t>
            </a:r>
            <a:endParaRPr lang="en-US" b="1" dirty="0">
              <a:latin typeface="Times New Roman" pitchFamily="18" charset="0"/>
              <a:cs typeface="Times New Roman" pitchFamily="18" charset="0"/>
            </a:endParaRPr>
          </a:p>
        </p:txBody>
      </p:sp>
      <p:graphicFrame>
        <p:nvGraphicFramePr>
          <p:cNvPr id="7" name="Table 6"/>
          <p:cNvGraphicFramePr>
            <a:graphicFrameLocks noGrp="1"/>
          </p:cNvGraphicFramePr>
          <p:nvPr/>
        </p:nvGraphicFramePr>
        <p:xfrm>
          <a:off x="533400" y="666957"/>
          <a:ext cx="7696200" cy="6213787"/>
        </p:xfrm>
        <a:graphic>
          <a:graphicData uri="http://schemas.openxmlformats.org/drawingml/2006/table">
            <a:tbl>
              <a:tblPr firstRow="1" bandRow="1">
                <a:tableStyleId>{5C22544A-7EE6-4342-B048-85BDC9FD1C3A}</a:tableStyleId>
              </a:tblPr>
              <a:tblGrid>
                <a:gridCol w="847288"/>
                <a:gridCol w="776681"/>
                <a:gridCol w="3578092"/>
                <a:gridCol w="1282700"/>
                <a:gridCol w="1211439"/>
              </a:tblGrid>
              <a:tr h="997213">
                <a:tc>
                  <a:txBody>
                    <a:bodyPr/>
                    <a:lstStyle/>
                    <a:p>
                      <a:r>
                        <a:rPr lang="en-US" sz="1200" dirty="0" smtClean="0">
                          <a:latin typeface="Times New Roman" pitchFamily="18" charset="0"/>
                          <a:cs typeface="Times New Roman" pitchFamily="18" charset="0"/>
                        </a:rPr>
                        <a:t>Code</a:t>
                      </a:r>
                      <a:endParaRPr lang="en-US" sz="1200" dirty="0">
                        <a:latin typeface="Times New Roman" pitchFamily="18" charset="0"/>
                        <a:cs typeface="Times New Roman" pitchFamily="18" charset="0"/>
                      </a:endParaRPr>
                    </a:p>
                  </a:txBody>
                  <a:tcPr/>
                </a:tc>
                <a:tc>
                  <a:txBody>
                    <a:bodyPr/>
                    <a:lstStyle/>
                    <a:p>
                      <a:r>
                        <a:rPr lang="en-US" sz="1200" dirty="0" smtClean="0">
                          <a:latin typeface="Times New Roman" pitchFamily="18" charset="0"/>
                          <a:cs typeface="Times New Roman" pitchFamily="18" charset="0"/>
                        </a:rPr>
                        <a:t>Mol. Wt</a:t>
                      </a:r>
                      <a:endParaRPr lang="en-US" sz="1200" dirty="0">
                        <a:latin typeface="Times New Roman" pitchFamily="18" charset="0"/>
                        <a:cs typeface="Times New Roman" pitchFamily="18" charset="0"/>
                      </a:endParaRPr>
                    </a:p>
                  </a:txBody>
                  <a:tcPr/>
                </a:tc>
                <a:tc>
                  <a:txBody>
                    <a:bodyPr/>
                    <a:lstStyle/>
                    <a:p>
                      <a:pPr algn="ctr"/>
                      <a:r>
                        <a:rPr lang="en-US" sz="1200" dirty="0" smtClean="0">
                          <a:latin typeface="Times New Roman" pitchFamily="18" charset="0"/>
                          <a:cs typeface="Times New Roman" pitchFamily="18" charset="0"/>
                        </a:rPr>
                        <a:t>Structure</a:t>
                      </a:r>
                      <a:endParaRPr lang="en-US" sz="1200" dirty="0">
                        <a:latin typeface="Times New Roman" pitchFamily="18" charset="0"/>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Times New Roman" pitchFamily="18" charset="0"/>
                          <a:cs typeface="Times New Roman" pitchFamily="18" charset="0"/>
                        </a:rPr>
                        <a:t>m.pt</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err="1" smtClean="0">
                          <a:latin typeface="Times New Roman" pitchFamily="18" charset="0"/>
                          <a:cs typeface="Times New Roman" pitchFamily="18" charset="0"/>
                        </a:rPr>
                        <a:t>Rf</a:t>
                      </a:r>
                      <a:r>
                        <a:rPr lang="en-US" sz="1200" dirty="0" smtClean="0">
                          <a:latin typeface="Times New Roman" pitchFamily="18" charset="0"/>
                          <a:cs typeface="Times New Roman" pitchFamily="18" charset="0"/>
                        </a:rPr>
                        <a:t> value (</a:t>
                      </a:r>
                      <a:r>
                        <a:rPr lang="en-US" sz="1200" dirty="0" err="1" smtClean="0">
                          <a:latin typeface="Times New Roman" pitchFamily="18" charset="0"/>
                          <a:cs typeface="Times New Roman" pitchFamily="18" charset="0"/>
                        </a:rPr>
                        <a:t>butanol:acetic</a:t>
                      </a:r>
                      <a:r>
                        <a:rPr lang="en-US" sz="1200" dirty="0" smtClean="0">
                          <a:latin typeface="Times New Roman" pitchFamily="18" charset="0"/>
                          <a:cs typeface="Times New Roman" pitchFamily="18" charset="0"/>
                        </a:rPr>
                        <a:t> acid: water =4:1:1)</a:t>
                      </a:r>
                      <a:endParaRPr lang="en-IE" sz="1200" dirty="0" smtClean="0">
                        <a:latin typeface="Times New Roman" pitchFamily="18" charset="0"/>
                        <a:cs typeface="Times New Roman" pitchFamily="18" charset="0"/>
                      </a:endParaRPr>
                    </a:p>
                    <a:p>
                      <a:endParaRPr lang="en-US" sz="1200" dirty="0">
                        <a:latin typeface="Times New Roman" pitchFamily="18" charset="0"/>
                        <a:cs typeface="Times New Roman" pitchFamily="18" charset="0"/>
                      </a:endParaRPr>
                    </a:p>
                  </a:txBody>
                  <a:tcPr/>
                </a:tc>
              </a:tr>
              <a:tr h="634590">
                <a:tc>
                  <a:txBody>
                    <a:bodyPr/>
                    <a:lstStyle/>
                    <a:p>
                      <a:r>
                        <a:rPr lang="en-US" sz="1200" b="1" dirty="0" smtClean="0">
                          <a:latin typeface="Times New Roman" pitchFamily="18" charset="0"/>
                          <a:cs typeface="Times New Roman" pitchFamily="18" charset="0"/>
                        </a:rPr>
                        <a:t>SSPC0</a:t>
                      </a:r>
                    </a:p>
                    <a:p>
                      <a:endParaRPr lang="en-US" sz="1200" b="1" dirty="0" smtClean="0">
                        <a:latin typeface="Times New Roman" pitchFamily="18" charset="0"/>
                        <a:cs typeface="Times New Roman" pitchFamily="18" charset="0"/>
                      </a:endParaRPr>
                    </a:p>
                  </a:txBody>
                  <a:tcPr/>
                </a:tc>
                <a:tc>
                  <a:txBody>
                    <a:bodyPr/>
                    <a:lstStyle/>
                    <a:p>
                      <a:r>
                        <a:rPr lang="en-US" sz="1200" b="1" dirty="0" smtClean="0">
                          <a:latin typeface="Times New Roman" pitchFamily="18" charset="0"/>
                          <a:cs typeface="Times New Roman" pitchFamily="18" charset="0"/>
                        </a:rPr>
                        <a:t>148</a:t>
                      </a:r>
                      <a:endParaRPr lang="en-US" sz="1200" b="1" dirty="0">
                        <a:latin typeface="Times New Roman" pitchFamily="18" charset="0"/>
                        <a:cs typeface="Times New Roman" pitchFamily="18" charset="0"/>
                      </a:endParaRPr>
                    </a:p>
                  </a:txBody>
                  <a:tcPr/>
                </a:tc>
                <a:tc>
                  <a:txBody>
                    <a:bodyPr/>
                    <a:lstStyle/>
                    <a:p>
                      <a:endParaRPr lang="en-US" sz="1200" dirty="0" smtClean="0">
                        <a:latin typeface="Times New Roman" pitchFamily="18" charset="0"/>
                        <a:cs typeface="Times New Roman" pitchFamily="18" charset="0"/>
                      </a:endParaRPr>
                    </a:p>
                    <a:p>
                      <a:endParaRPr lang="en-US" sz="1200" dirty="0" smtClean="0">
                        <a:latin typeface="Times New Roman" pitchFamily="18" charset="0"/>
                        <a:cs typeface="Times New Roman" pitchFamily="18" charset="0"/>
                      </a:endParaRPr>
                    </a:p>
                    <a:p>
                      <a:endParaRPr lang="en-US" sz="1200" dirty="0">
                        <a:latin typeface="Times New Roman" pitchFamily="18" charset="0"/>
                        <a:cs typeface="Times New Roman" pitchFamily="18" charset="0"/>
                      </a:endParaRPr>
                    </a:p>
                  </a:txBody>
                  <a:tcPr/>
                </a:tc>
                <a:tc>
                  <a:txBody>
                    <a:bodyPr/>
                    <a:lstStyle/>
                    <a:p>
                      <a:r>
                        <a:rPr lang="en-US" sz="1200" b="1" dirty="0" smtClean="0">
                          <a:latin typeface="Times New Roman" pitchFamily="18" charset="0"/>
                          <a:cs typeface="Times New Roman" pitchFamily="18" charset="0"/>
                        </a:rPr>
                        <a:t>133°C</a:t>
                      </a:r>
                      <a:endParaRPr lang="en-US" sz="1200" b="1" dirty="0">
                        <a:latin typeface="Times New Roman" pitchFamily="18" charset="0"/>
                        <a:cs typeface="Times New Roman" pitchFamily="18" charset="0"/>
                      </a:endParaRPr>
                    </a:p>
                  </a:txBody>
                  <a:tcPr/>
                </a:tc>
                <a:tc>
                  <a:txBody>
                    <a:bodyPr/>
                    <a:lstStyle/>
                    <a:p>
                      <a:r>
                        <a:rPr lang="en-US" sz="1200" b="1" dirty="0" smtClean="0">
                          <a:latin typeface="Times New Roman" pitchFamily="18" charset="0"/>
                          <a:cs typeface="Times New Roman" pitchFamily="18" charset="0"/>
                        </a:rPr>
                        <a:t>0.61</a:t>
                      </a:r>
                      <a:endParaRPr lang="en-US" sz="1200" b="1" dirty="0">
                        <a:latin typeface="Times New Roman" pitchFamily="18" charset="0"/>
                        <a:cs typeface="Times New Roman" pitchFamily="18" charset="0"/>
                      </a:endParaRPr>
                    </a:p>
                  </a:txBody>
                  <a:tcPr/>
                </a:tc>
              </a:tr>
              <a:tr h="815234">
                <a:tc>
                  <a:txBody>
                    <a:bodyPr/>
                    <a:lstStyle/>
                    <a:p>
                      <a:r>
                        <a:rPr lang="en-US" sz="1200" b="1" dirty="0" smtClean="0">
                          <a:latin typeface="Times New Roman" pitchFamily="18" charset="0"/>
                          <a:cs typeface="Times New Roman" pitchFamily="18" charset="0"/>
                        </a:rPr>
                        <a:t>SSPC5</a:t>
                      </a:r>
                      <a:endParaRPr lang="en-US" sz="1200" b="1" dirty="0">
                        <a:latin typeface="Times New Roman" pitchFamily="18" charset="0"/>
                        <a:cs typeface="Times New Roman" pitchFamily="18" charset="0"/>
                      </a:endParaRPr>
                    </a:p>
                  </a:txBody>
                  <a:tcPr/>
                </a:tc>
                <a:tc>
                  <a:txBody>
                    <a:bodyPr/>
                    <a:lstStyle/>
                    <a:p>
                      <a:r>
                        <a:rPr lang="en-US" sz="1200" b="1" dirty="0" smtClean="0">
                          <a:latin typeface="Times New Roman" pitchFamily="18" charset="0"/>
                          <a:cs typeface="Times New Roman" pitchFamily="18" charset="0"/>
                        </a:rPr>
                        <a:t>295</a:t>
                      </a:r>
                      <a:endParaRPr lang="en-US" sz="1200" b="1" dirty="0">
                        <a:latin typeface="Times New Roman" pitchFamily="18" charset="0"/>
                        <a:cs typeface="Times New Roman" pitchFamily="18" charset="0"/>
                      </a:endParaRPr>
                    </a:p>
                  </a:txBody>
                  <a:tcPr/>
                </a:tc>
                <a:tc>
                  <a:txBody>
                    <a:bodyPr/>
                    <a:lstStyle/>
                    <a:p>
                      <a:endParaRPr lang="en-US" sz="1200" dirty="0" smtClean="0">
                        <a:latin typeface="Times New Roman" pitchFamily="18" charset="0"/>
                        <a:cs typeface="Times New Roman" pitchFamily="18" charset="0"/>
                      </a:endParaRPr>
                    </a:p>
                    <a:p>
                      <a:endParaRPr lang="en-US" sz="1200" dirty="0" smtClean="0">
                        <a:latin typeface="Times New Roman" pitchFamily="18" charset="0"/>
                        <a:cs typeface="Times New Roman" pitchFamily="18" charset="0"/>
                      </a:endParaRPr>
                    </a:p>
                    <a:p>
                      <a:endParaRPr lang="en-US" sz="1200" dirty="0">
                        <a:latin typeface="Times New Roman" pitchFamily="18" charset="0"/>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latin typeface="Times New Roman" pitchFamily="18" charset="0"/>
                          <a:cs typeface="Times New Roman" pitchFamily="18" charset="0"/>
                        </a:rPr>
                        <a:t>139°C</a:t>
                      </a:r>
                    </a:p>
                    <a:p>
                      <a:endParaRPr lang="en-US" sz="1200" b="1" dirty="0">
                        <a:latin typeface="Times New Roman" pitchFamily="18" charset="0"/>
                        <a:cs typeface="Times New Roman" pitchFamily="18" charset="0"/>
                      </a:endParaRPr>
                    </a:p>
                  </a:txBody>
                  <a:tcPr/>
                </a:tc>
                <a:tc>
                  <a:txBody>
                    <a:bodyPr/>
                    <a:lstStyle/>
                    <a:p>
                      <a:r>
                        <a:rPr lang="en-US" sz="1200" b="1" dirty="0" smtClean="0">
                          <a:latin typeface="Times New Roman" pitchFamily="18" charset="0"/>
                          <a:cs typeface="Times New Roman" pitchFamily="18" charset="0"/>
                        </a:rPr>
                        <a:t>0.65</a:t>
                      </a:r>
                      <a:endParaRPr lang="en-US" sz="1200" b="1" dirty="0">
                        <a:latin typeface="Times New Roman" pitchFamily="18" charset="0"/>
                        <a:cs typeface="Times New Roman" pitchFamily="18" charset="0"/>
                      </a:endParaRPr>
                    </a:p>
                  </a:txBody>
                  <a:tcPr/>
                </a:tc>
              </a:tr>
              <a:tr h="930397">
                <a:tc>
                  <a:txBody>
                    <a:bodyPr/>
                    <a:lstStyle/>
                    <a:p>
                      <a:r>
                        <a:rPr lang="en-US" sz="1200" b="1" dirty="0" smtClean="0">
                          <a:latin typeface="Times New Roman" pitchFamily="18" charset="0"/>
                          <a:cs typeface="Times New Roman" pitchFamily="18" charset="0"/>
                        </a:rPr>
                        <a:t>SSPC8</a:t>
                      </a:r>
                      <a:endParaRPr lang="en-US" sz="1200" b="1" dirty="0">
                        <a:latin typeface="Times New Roman" pitchFamily="18" charset="0"/>
                        <a:cs typeface="Times New Roman" pitchFamily="18" charset="0"/>
                      </a:endParaRPr>
                    </a:p>
                  </a:txBody>
                  <a:tcPr/>
                </a:tc>
                <a:tc>
                  <a:txBody>
                    <a:bodyPr/>
                    <a:lstStyle/>
                    <a:p>
                      <a:r>
                        <a:rPr lang="en-US" sz="1200" b="1" dirty="0" smtClean="0">
                          <a:latin typeface="Times New Roman" pitchFamily="18" charset="0"/>
                          <a:cs typeface="Times New Roman" pitchFamily="18" charset="0"/>
                        </a:rPr>
                        <a:t>245</a:t>
                      </a:r>
                      <a:endParaRPr lang="en-US" sz="1200" b="1" dirty="0">
                        <a:latin typeface="Times New Roman" pitchFamily="18" charset="0"/>
                        <a:cs typeface="Times New Roman" pitchFamily="18" charset="0"/>
                      </a:endParaRPr>
                    </a:p>
                  </a:txBody>
                  <a:tcPr/>
                </a:tc>
                <a:tc>
                  <a:txBody>
                    <a:bodyPr/>
                    <a:lstStyle/>
                    <a:p>
                      <a:endParaRPr lang="en-US" sz="1200" dirty="0" smtClean="0">
                        <a:latin typeface="Times New Roman" pitchFamily="18" charset="0"/>
                        <a:cs typeface="Times New Roman" pitchFamily="18" charset="0"/>
                      </a:endParaRPr>
                    </a:p>
                    <a:p>
                      <a:endParaRPr lang="en-US" sz="1200" dirty="0" smtClean="0">
                        <a:latin typeface="Times New Roman" pitchFamily="18" charset="0"/>
                        <a:cs typeface="Times New Roman" pitchFamily="18" charset="0"/>
                      </a:endParaRPr>
                    </a:p>
                    <a:p>
                      <a:endParaRPr lang="en-US" sz="1200" dirty="0">
                        <a:latin typeface="Times New Roman" pitchFamily="18" charset="0"/>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latin typeface="Times New Roman" pitchFamily="18" charset="0"/>
                          <a:cs typeface="Times New Roman" pitchFamily="18" charset="0"/>
                        </a:rPr>
                        <a:t>129°C</a:t>
                      </a:r>
                    </a:p>
                    <a:p>
                      <a:endParaRPr lang="en-US" sz="1200" b="1" dirty="0">
                        <a:latin typeface="Times New Roman" pitchFamily="18" charset="0"/>
                        <a:cs typeface="Times New Roman" pitchFamily="18" charset="0"/>
                      </a:endParaRPr>
                    </a:p>
                  </a:txBody>
                  <a:tcPr/>
                </a:tc>
                <a:tc>
                  <a:txBody>
                    <a:bodyPr/>
                    <a:lstStyle/>
                    <a:p>
                      <a:r>
                        <a:rPr lang="en-US" sz="1200" b="1" dirty="0" smtClean="0">
                          <a:latin typeface="Times New Roman" pitchFamily="18" charset="0"/>
                          <a:cs typeface="Times New Roman" pitchFamily="18" charset="0"/>
                        </a:rPr>
                        <a:t>0.58</a:t>
                      </a:r>
                      <a:endParaRPr lang="en-US" sz="1200" b="1" dirty="0">
                        <a:latin typeface="Times New Roman" pitchFamily="18" charset="0"/>
                        <a:cs typeface="Times New Roman" pitchFamily="18" charset="0"/>
                      </a:endParaRPr>
                    </a:p>
                  </a:txBody>
                  <a:tcPr/>
                </a:tc>
              </a:tr>
              <a:tr h="885999">
                <a:tc>
                  <a:txBody>
                    <a:bodyPr/>
                    <a:lstStyle/>
                    <a:p>
                      <a:r>
                        <a:rPr lang="en-US" sz="1200" b="1" dirty="0" smtClean="0">
                          <a:latin typeface="Times New Roman" pitchFamily="18" charset="0"/>
                          <a:cs typeface="Times New Roman" pitchFamily="18" charset="0"/>
                        </a:rPr>
                        <a:t>SSPC11</a:t>
                      </a:r>
                      <a:endParaRPr lang="en-US" sz="1200" b="1" dirty="0">
                        <a:latin typeface="Times New Roman" pitchFamily="18" charset="0"/>
                        <a:cs typeface="Times New Roman" pitchFamily="18" charset="0"/>
                      </a:endParaRPr>
                    </a:p>
                  </a:txBody>
                  <a:tcPr/>
                </a:tc>
                <a:tc>
                  <a:txBody>
                    <a:bodyPr/>
                    <a:lstStyle/>
                    <a:p>
                      <a:r>
                        <a:rPr lang="en-US" sz="1200" b="1" dirty="0" smtClean="0">
                          <a:latin typeface="Times New Roman" pitchFamily="18" charset="0"/>
                          <a:cs typeface="Times New Roman" pitchFamily="18" charset="0"/>
                        </a:rPr>
                        <a:t>205</a:t>
                      </a:r>
                      <a:endParaRPr lang="en-US" sz="1200" b="1" dirty="0">
                        <a:latin typeface="Times New Roman" pitchFamily="18" charset="0"/>
                        <a:cs typeface="Times New Roman" pitchFamily="18" charset="0"/>
                      </a:endParaRPr>
                    </a:p>
                  </a:txBody>
                  <a:tcPr/>
                </a:tc>
                <a:tc>
                  <a:txBody>
                    <a:bodyPr/>
                    <a:lstStyle/>
                    <a:p>
                      <a:endParaRPr lang="en-US" sz="1200" dirty="0" smtClean="0">
                        <a:latin typeface="Times New Roman" pitchFamily="18" charset="0"/>
                        <a:cs typeface="Times New Roman" pitchFamily="18" charset="0"/>
                      </a:endParaRPr>
                    </a:p>
                    <a:p>
                      <a:endParaRPr lang="en-US" sz="1200" dirty="0" smtClean="0">
                        <a:latin typeface="Times New Roman" pitchFamily="18" charset="0"/>
                        <a:cs typeface="Times New Roman" pitchFamily="18" charset="0"/>
                      </a:endParaRPr>
                    </a:p>
                    <a:p>
                      <a:endParaRPr lang="en-US" sz="1200" dirty="0">
                        <a:latin typeface="Times New Roman" pitchFamily="18" charset="0"/>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latin typeface="Times New Roman" pitchFamily="18" charset="0"/>
                          <a:cs typeface="Times New Roman" pitchFamily="18" charset="0"/>
                        </a:rPr>
                        <a:t>137°C</a:t>
                      </a:r>
                    </a:p>
                    <a:p>
                      <a:endParaRPr lang="en-US" sz="1200" b="1" dirty="0">
                        <a:latin typeface="Times New Roman" pitchFamily="18" charset="0"/>
                        <a:cs typeface="Times New Roman" pitchFamily="18" charset="0"/>
                      </a:endParaRPr>
                    </a:p>
                  </a:txBody>
                  <a:tcPr/>
                </a:tc>
                <a:tc>
                  <a:txBody>
                    <a:bodyPr/>
                    <a:lstStyle/>
                    <a:p>
                      <a:r>
                        <a:rPr lang="en-US" sz="1200" b="1" dirty="0" smtClean="0">
                          <a:latin typeface="Times New Roman" pitchFamily="18" charset="0"/>
                          <a:cs typeface="Times New Roman" pitchFamily="18" charset="0"/>
                        </a:rPr>
                        <a:t>0.41</a:t>
                      </a:r>
                      <a:endParaRPr lang="en-US" sz="1200" b="1" dirty="0">
                        <a:latin typeface="Times New Roman" pitchFamily="18" charset="0"/>
                        <a:cs typeface="Times New Roman" pitchFamily="18" charset="0"/>
                      </a:endParaRPr>
                    </a:p>
                  </a:txBody>
                  <a:tcPr/>
                </a:tc>
              </a:tr>
              <a:tr h="930397">
                <a:tc>
                  <a:txBody>
                    <a:bodyPr/>
                    <a:lstStyle/>
                    <a:p>
                      <a:r>
                        <a:rPr lang="en-US" sz="1200" b="1" dirty="0" smtClean="0">
                          <a:latin typeface="Times New Roman" pitchFamily="18" charset="0"/>
                          <a:cs typeface="Times New Roman" pitchFamily="18" charset="0"/>
                        </a:rPr>
                        <a:t>SSPC14</a:t>
                      </a:r>
                      <a:endParaRPr lang="en-US" sz="1200" b="1" dirty="0">
                        <a:latin typeface="Times New Roman" pitchFamily="18" charset="0"/>
                        <a:cs typeface="Times New Roman" pitchFamily="18" charset="0"/>
                      </a:endParaRPr>
                    </a:p>
                  </a:txBody>
                  <a:tcPr/>
                </a:tc>
                <a:tc>
                  <a:txBody>
                    <a:bodyPr/>
                    <a:lstStyle/>
                    <a:p>
                      <a:r>
                        <a:rPr lang="en-US" sz="1200" b="1" dirty="0" smtClean="0">
                          <a:latin typeface="Times New Roman" pitchFamily="18" charset="0"/>
                          <a:cs typeface="Times New Roman" pitchFamily="18" charset="0"/>
                        </a:rPr>
                        <a:t>251</a:t>
                      </a:r>
                      <a:endParaRPr lang="en-US" sz="1200" b="1" dirty="0">
                        <a:latin typeface="Times New Roman" pitchFamily="18" charset="0"/>
                        <a:cs typeface="Times New Roman" pitchFamily="18" charset="0"/>
                      </a:endParaRPr>
                    </a:p>
                  </a:txBody>
                  <a:tcPr/>
                </a:tc>
                <a:tc>
                  <a:txBody>
                    <a:bodyPr/>
                    <a:lstStyle/>
                    <a:p>
                      <a:endParaRPr lang="en-US" sz="1200" dirty="0" smtClean="0">
                        <a:latin typeface="Times New Roman" pitchFamily="18" charset="0"/>
                        <a:cs typeface="Times New Roman" pitchFamily="18" charset="0"/>
                      </a:endParaRPr>
                    </a:p>
                    <a:p>
                      <a:endParaRPr lang="en-US" sz="1200" dirty="0" smtClean="0">
                        <a:latin typeface="Times New Roman" pitchFamily="18" charset="0"/>
                        <a:cs typeface="Times New Roman" pitchFamily="18" charset="0"/>
                      </a:endParaRPr>
                    </a:p>
                    <a:p>
                      <a:endParaRPr lang="en-US" sz="1200" dirty="0">
                        <a:latin typeface="Times New Roman" pitchFamily="18" charset="0"/>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latin typeface="Times New Roman" pitchFamily="18" charset="0"/>
                          <a:cs typeface="Times New Roman" pitchFamily="18" charset="0"/>
                        </a:rPr>
                        <a:t>146°C</a:t>
                      </a:r>
                    </a:p>
                    <a:p>
                      <a:endParaRPr lang="en-US" sz="1200" b="1" dirty="0">
                        <a:latin typeface="Times New Roman" pitchFamily="18" charset="0"/>
                        <a:cs typeface="Times New Roman" pitchFamily="18" charset="0"/>
                      </a:endParaRPr>
                    </a:p>
                  </a:txBody>
                  <a:tcPr/>
                </a:tc>
                <a:tc>
                  <a:txBody>
                    <a:bodyPr/>
                    <a:lstStyle/>
                    <a:p>
                      <a:r>
                        <a:rPr lang="en-US" sz="1200" b="1" dirty="0" smtClean="0">
                          <a:latin typeface="Times New Roman" pitchFamily="18" charset="0"/>
                          <a:cs typeface="Times New Roman" pitchFamily="18" charset="0"/>
                        </a:rPr>
                        <a:t>0.73</a:t>
                      </a:r>
                      <a:endParaRPr lang="en-US" sz="1200" b="1" dirty="0">
                        <a:latin typeface="Times New Roman" pitchFamily="18" charset="0"/>
                        <a:cs typeface="Times New Roman" pitchFamily="18" charset="0"/>
                      </a:endParaRPr>
                    </a:p>
                  </a:txBody>
                  <a:tcPr/>
                </a:tc>
              </a:tr>
              <a:tr h="997213">
                <a:tc>
                  <a:txBody>
                    <a:bodyPr/>
                    <a:lstStyle/>
                    <a:p>
                      <a:r>
                        <a:rPr lang="en-US" sz="1200" b="1" dirty="0" smtClean="0">
                          <a:latin typeface="Times New Roman" pitchFamily="18" charset="0"/>
                          <a:cs typeface="Times New Roman" pitchFamily="18" charset="0"/>
                        </a:rPr>
                        <a:t>SSPC15</a:t>
                      </a:r>
                      <a:endParaRPr lang="en-US" sz="1200" b="1" dirty="0">
                        <a:latin typeface="Times New Roman" pitchFamily="18" charset="0"/>
                        <a:cs typeface="Times New Roman" pitchFamily="18" charset="0"/>
                      </a:endParaRPr>
                    </a:p>
                  </a:txBody>
                  <a:tcPr/>
                </a:tc>
                <a:tc>
                  <a:txBody>
                    <a:bodyPr/>
                    <a:lstStyle/>
                    <a:p>
                      <a:endParaRPr lang="en-US" sz="1200" b="1" dirty="0" smtClean="0">
                        <a:latin typeface="Times New Roman" pitchFamily="18" charset="0"/>
                        <a:cs typeface="Times New Roman" pitchFamily="18" charset="0"/>
                      </a:endParaRPr>
                    </a:p>
                    <a:p>
                      <a:r>
                        <a:rPr lang="en-US" sz="1200" b="1" dirty="0" smtClean="0">
                          <a:latin typeface="Times New Roman" pitchFamily="18" charset="0"/>
                          <a:cs typeface="Times New Roman" pitchFamily="18" charset="0"/>
                        </a:rPr>
                        <a:t>311</a:t>
                      </a:r>
                    </a:p>
                    <a:p>
                      <a:endParaRPr lang="en-US" sz="1200" b="1" dirty="0">
                        <a:latin typeface="Times New Roman" pitchFamily="18" charset="0"/>
                        <a:cs typeface="Times New Roman" pitchFamily="18" charset="0"/>
                      </a:endParaRPr>
                    </a:p>
                  </a:txBody>
                  <a:tcPr/>
                </a:tc>
                <a:tc>
                  <a:txBody>
                    <a:bodyPr/>
                    <a:lstStyle/>
                    <a:p>
                      <a:endParaRPr lang="en-US" sz="1200" dirty="0" smtClean="0">
                        <a:latin typeface="Times New Roman" pitchFamily="18" charset="0"/>
                        <a:cs typeface="Times New Roman" pitchFamily="18" charset="0"/>
                      </a:endParaRPr>
                    </a:p>
                    <a:p>
                      <a:endParaRPr lang="en-US" sz="1200" dirty="0" smtClean="0">
                        <a:latin typeface="Times New Roman" pitchFamily="18" charset="0"/>
                        <a:cs typeface="Times New Roman" pitchFamily="18" charset="0"/>
                      </a:endParaRPr>
                    </a:p>
                    <a:p>
                      <a:endParaRPr lang="en-US" sz="1200" dirty="0" smtClean="0">
                        <a:latin typeface="Times New Roman" pitchFamily="18" charset="0"/>
                        <a:cs typeface="Times New Roman" pitchFamily="18" charset="0"/>
                      </a:endParaRPr>
                    </a:p>
                    <a:p>
                      <a:endParaRPr lang="en-US" sz="1200" dirty="0" smtClean="0">
                        <a:latin typeface="Times New Roman" pitchFamily="18" charset="0"/>
                        <a:cs typeface="Times New Roman" pitchFamily="18" charset="0"/>
                      </a:endParaRPr>
                    </a:p>
                    <a:p>
                      <a:endParaRPr lang="en-US" sz="1200" dirty="0">
                        <a:latin typeface="Times New Roman" pitchFamily="18" charset="0"/>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latin typeface="Times New Roman" pitchFamily="18" charset="0"/>
                          <a:cs typeface="Times New Roman" pitchFamily="18" charset="0"/>
                        </a:rPr>
                        <a:t>147°C</a:t>
                      </a:r>
                    </a:p>
                    <a:p>
                      <a:endParaRPr lang="en-US" sz="1200" b="1" dirty="0">
                        <a:latin typeface="Times New Roman" pitchFamily="18" charset="0"/>
                        <a:cs typeface="Times New Roman" pitchFamily="18" charset="0"/>
                      </a:endParaRPr>
                    </a:p>
                  </a:txBody>
                  <a:tcPr/>
                </a:tc>
                <a:tc>
                  <a:txBody>
                    <a:bodyPr/>
                    <a:lstStyle/>
                    <a:p>
                      <a:r>
                        <a:rPr lang="en-US" sz="1200" b="1" dirty="0" smtClean="0">
                          <a:latin typeface="Times New Roman" pitchFamily="18" charset="0"/>
                          <a:cs typeface="Times New Roman" pitchFamily="18" charset="0"/>
                        </a:rPr>
                        <a:t>0.59</a:t>
                      </a:r>
                    </a:p>
                    <a:p>
                      <a:endParaRPr lang="en-US" sz="1200" b="1" dirty="0">
                        <a:latin typeface="Times New Roman" pitchFamily="18" charset="0"/>
                        <a:cs typeface="Times New Roman" pitchFamily="18" charset="0"/>
                      </a:endParaRPr>
                    </a:p>
                  </a:txBody>
                  <a:tcPr/>
                </a:tc>
              </a:tr>
            </a:tbl>
          </a:graphicData>
        </a:graphic>
      </p:graphicFrame>
      <p:graphicFrame>
        <p:nvGraphicFramePr>
          <p:cNvPr id="54273" name="Object 1"/>
          <p:cNvGraphicFramePr>
            <a:graphicFrameLocks noChangeAspect="1"/>
          </p:cNvGraphicFramePr>
          <p:nvPr/>
        </p:nvGraphicFramePr>
        <p:xfrm>
          <a:off x="3810000" y="1676400"/>
          <a:ext cx="1480457" cy="609600"/>
        </p:xfrm>
        <a:graphic>
          <a:graphicData uri="http://schemas.openxmlformats.org/presentationml/2006/ole">
            <p:oleObj spid="_x0000_s54273" name="CS ChemDraw Drawing" r:id="rId3" imgW="1142660" imgH="590885" progId="">
              <p:embed/>
            </p:oleObj>
          </a:graphicData>
        </a:graphic>
      </p:graphicFrame>
      <p:graphicFrame>
        <p:nvGraphicFramePr>
          <p:cNvPr id="54274" name="Object 2"/>
          <p:cNvGraphicFramePr>
            <a:graphicFrameLocks noChangeAspect="1"/>
          </p:cNvGraphicFramePr>
          <p:nvPr/>
        </p:nvGraphicFramePr>
        <p:xfrm>
          <a:off x="2393950" y="2263588"/>
          <a:ext cx="1111250" cy="784412"/>
        </p:xfrm>
        <a:graphic>
          <a:graphicData uri="http://schemas.openxmlformats.org/presentationml/2006/ole">
            <p:oleObj spid="_x0000_s54274" name="CS ChemDraw Drawing" r:id="rId4" imgW="1354293" imgH="1180689" progId="">
              <p:embed/>
            </p:oleObj>
          </a:graphicData>
        </a:graphic>
      </p:graphicFrame>
      <p:graphicFrame>
        <p:nvGraphicFramePr>
          <p:cNvPr id="54275" name="Object 3"/>
          <p:cNvGraphicFramePr>
            <a:graphicFrameLocks noChangeAspect="1"/>
          </p:cNvGraphicFramePr>
          <p:nvPr/>
        </p:nvGraphicFramePr>
        <p:xfrm>
          <a:off x="3505200" y="3124200"/>
          <a:ext cx="2110154" cy="914400"/>
        </p:xfrm>
        <a:graphic>
          <a:graphicData uri="http://schemas.openxmlformats.org/presentationml/2006/ole">
            <p:oleObj spid="_x0000_s54275" name="CS ChemDraw Drawing" r:id="rId5" imgW="2093400" imgH="768600" progId="">
              <p:embed/>
            </p:oleObj>
          </a:graphicData>
        </a:graphic>
      </p:graphicFrame>
      <p:graphicFrame>
        <p:nvGraphicFramePr>
          <p:cNvPr id="54277" name="Object 5"/>
          <p:cNvGraphicFramePr>
            <a:graphicFrameLocks noChangeAspect="1"/>
          </p:cNvGraphicFramePr>
          <p:nvPr/>
        </p:nvGraphicFramePr>
        <p:xfrm>
          <a:off x="2438400" y="4038600"/>
          <a:ext cx="1523999" cy="914400"/>
        </p:xfrm>
        <a:graphic>
          <a:graphicData uri="http://schemas.openxmlformats.org/presentationml/2006/ole">
            <p:oleObj spid="_x0000_s54277" name="CS ChemDraw Drawing" r:id="rId6" imgW="1465560" imgH="693720" progId="">
              <p:embed/>
            </p:oleObj>
          </a:graphicData>
        </a:graphic>
      </p:graphicFrame>
      <p:graphicFrame>
        <p:nvGraphicFramePr>
          <p:cNvPr id="54278" name="Object 6"/>
          <p:cNvGraphicFramePr>
            <a:graphicFrameLocks noChangeAspect="1"/>
          </p:cNvGraphicFramePr>
          <p:nvPr/>
        </p:nvGraphicFramePr>
        <p:xfrm>
          <a:off x="3810000" y="5029200"/>
          <a:ext cx="1447800" cy="838200"/>
        </p:xfrm>
        <a:graphic>
          <a:graphicData uri="http://schemas.openxmlformats.org/presentationml/2006/ole">
            <p:oleObj spid="_x0000_s54278" name="CS ChemDraw Drawing" r:id="rId7" imgW="1357533" imgH="863787" progId="">
              <p:embed/>
            </p:oleObj>
          </a:graphicData>
        </a:graphic>
      </p:graphicFrame>
      <p:graphicFrame>
        <p:nvGraphicFramePr>
          <p:cNvPr id="54279" name="Object 7"/>
          <p:cNvGraphicFramePr>
            <a:graphicFrameLocks noChangeAspect="1"/>
          </p:cNvGraphicFramePr>
          <p:nvPr/>
        </p:nvGraphicFramePr>
        <p:xfrm>
          <a:off x="2514600" y="5971674"/>
          <a:ext cx="1295400" cy="886326"/>
        </p:xfrm>
        <a:graphic>
          <a:graphicData uri="http://schemas.openxmlformats.org/presentationml/2006/ole">
            <p:oleObj spid="_x0000_s54279" name="CS ChemDraw Drawing" r:id="rId8" imgW="1500601" imgH="1237106" progId="">
              <p:embed/>
            </p:oleObj>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24810F-A91B-4532-BE30-3DC365AEC06D}" type="datetime5">
              <a:rPr lang="en-US" b="1" smtClean="0">
                <a:solidFill>
                  <a:schemeClr val="tx1"/>
                </a:solidFill>
                <a:latin typeface="Times New Roman" pitchFamily="18" charset="0"/>
                <a:cs typeface="Times New Roman" pitchFamily="18" charset="0"/>
              </a:rPr>
              <a:pPr/>
              <a:t>27-Sep-14</a:t>
            </a:fld>
            <a:endParaRPr lang="en-US" b="1" dirty="0">
              <a:solidFill>
                <a:schemeClr val="tx1"/>
              </a:solidFill>
              <a:latin typeface="Times New Roman" pitchFamily="18" charset="0"/>
              <a:cs typeface="Times New Roman" pitchFamily="18" charset="0"/>
            </a:endParaRPr>
          </a:p>
        </p:txBody>
      </p:sp>
      <p:sp>
        <p:nvSpPr>
          <p:cNvPr id="3" name="Footer Placeholder 2"/>
          <p:cNvSpPr>
            <a:spLocks noGrp="1"/>
          </p:cNvSpPr>
          <p:nvPr>
            <p:ph type="ftr" sz="quarter" idx="11"/>
          </p:nvPr>
        </p:nvSpPr>
        <p:spPr/>
        <p:txBody>
          <a:bodyPr/>
          <a:lstStyle/>
          <a:p>
            <a:r>
              <a:rPr lang="en-US" b="1" dirty="0" smtClean="0">
                <a:solidFill>
                  <a:schemeClr val="tx1"/>
                </a:solidFill>
                <a:latin typeface="Times New Roman" pitchFamily="18" charset="0"/>
                <a:cs typeface="Times New Roman" pitchFamily="18" charset="0"/>
              </a:rPr>
              <a:t>BIT,Mesra,Ranchi-835215,India</a:t>
            </a:r>
            <a:endParaRPr lang="en-US" b="1" dirty="0">
              <a:solidFill>
                <a:schemeClr val="tx1"/>
              </a:solidFill>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A1EE8278-EDC6-44AA-B24A-14ED3605C2A1}" type="slidenum">
              <a:rPr lang="en-US" b="1" smtClean="0">
                <a:solidFill>
                  <a:schemeClr val="tx1"/>
                </a:solidFill>
                <a:latin typeface="Times New Roman" pitchFamily="18" charset="0"/>
                <a:cs typeface="Times New Roman" pitchFamily="18" charset="0"/>
              </a:rPr>
              <a:pPr/>
              <a:t>25</a:t>
            </a:fld>
            <a:endParaRPr lang="en-US" b="1" dirty="0">
              <a:solidFill>
                <a:schemeClr val="tx1"/>
              </a:solidFill>
              <a:latin typeface="Times New Roman" pitchFamily="18" charset="0"/>
              <a:cs typeface="Times New Roman" pitchFamily="18" charset="0"/>
            </a:endParaRPr>
          </a:p>
        </p:txBody>
      </p:sp>
      <p:graphicFrame>
        <p:nvGraphicFramePr>
          <p:cNvPr id="5" name="Table 4"/>
          <p:cNvGraphicFramePr>
            <a:graphicFrameLocks noGrp="1"/>
          </p:cNvGraphicFramePr>
          <p:nvPr/>
        </p:nvGraphicFramePr>
        <p:xfrm>
          <a:off x="381000" y="457203"/>
          <a:ext cx="8229600" cy="5790834"/>
        </p:xfrm>
        <a:graphic>
          <a:graphicData uri="http://schemas.openxmlformats.org/drawingml/2006/table">
            <a:tbl>
              <a:tblPr firstRow="1" bandRow="1">
                <a:tableStyleId>{5C22544A-7EE6-4342-B048-85BDC9FD1C3A}</a:tableStyleId>
              </a:tblPr>
              <a:tblGrid>
                <a:gridCol w="914400"/>
                <a:gridCol w="3200400"/>
                <a:gridCol w="2057400"/>
                <a:gridCol w="2057400"/>
              </a:tblGrid>
              <a:tr h="360567">
                <a:tc>
                  <a:txBody>
                    <a:bodyPr/>
                    <a:lstStyle/>
                    <a:p>
                      <a:pPr algn="ctr"/>
                      <a:r>
                        <a:rPr lang="en-US" dirty="0" smtClean="0">
                          <a:latin typeface="Times New Roman" pitchFamily="18" charset="0"/>
                          <a:cs typeface="Times New Roman" pitchFamily="18" charset="0"/>
                        </a:rPr>
                        <a:t>CODE</a:t>
                      </a:r>
                      <a:endParaRPr lang="en-US" dirty="0">
                        <a:latin typeface="Times New Roman" pitchFamily="18" charset="0"/>
                        <a:cs typeface="Times New Roman" pitchFamily="18" charset="0"/>
                      </a:endParaRPr>
                    </a:p>
                  </a:txBody>
                  <a:tcPr/>
                </a:tc>
                <a:tc>
                  <a:txBody>
                    <a:bodyPr/>
                    <a:lstStyle/>
                    <a:p>
                      <a:pPr algn="ctr"/>
                      <a:r>
                        <a:rPr lang="en-US" dirty="0" smtClean="0">
                          <a:latin typeface="Times New Roman" pitchFamily="18" charset="0"/>
                          <a:cs typeface="Times New Roman" pitchFamily="18" charset="0"/>
                        </a:rPr>
                        <a:t>IR Spectra </a:t>
                      </a:r>
                      <a:r>
                        <a:rPr lang="en-US" dirty="0" smtClean="0">
                          <a:latin typeface="Times New Roman" pitchFamily="18" charset="0"/>
                          <a:cs typeface="Times New Roman" pitchFamily="18" charset="0"/>
                          <a:hlinkClick r:id="rId2" action="ppaction://hlinkfile"/>
                        </a:rPr>
                        <a:t>*</a:t>
                      </a:r>
                      <a:endParaRPr lang="en-US" dirty="0">
                        <a:latin typeface="Times New Roman" pitchFamily="18" charset="0"/>
                        <a:cs typeface="Times New Roman" pitchFamily="18" charset="0"/>
                      </a:endParaRPr>
                    </a:p>
                  </a:txBody>
                  <a:tcPr/>
                </a:tc>
                <a:tc>
                  <a:txBody>
                    <a:bodyPr/>
                    <a:lstStyle/>
                    <a:p>
                      <a:pPr algn="ctr"/>
                      <a:r>
                        <a:rPr lang="en-US" dirty="0" smtClean="0">
                          <a:latin typeface="Times New Roman" pitchFamily="18" charset="0"/>
                          <a:cs typeface="Times New Roman" pitchFamily="18" charset="0"/>
                        </a:rPr>
                        <a:t>NMR  Spectra</a:t>
                      </a:r>
                      <a:r>
                        <a:rPr lang="en-US" dirty="0" smtClean="0">
                          <a:latin typeface="Times New Roman" pitchFamily="18" charset="0"/>
                          <a:cs typeface="Times New Roman" pitchFamily="18" charset="0"/>
                          <a:hlinkClick r:id="rId3" action="ppaction://hlinkfile"/>
                        </a:rPr>
                        <a:t>**</a:t>
                      </a:r>
                      <a:endParaRPr lang="en-US" dirty="0">
                        <a:latin typeface="Times New Roman" pitchFamily="18" charset="0"/>
                        <a:cs typeface="Times New Roman" pitchFamily="18" charset="0"/>
                      </a:endParaRPr>
                    </a:p>
                  </a:txBody>
                  <a:tcPr/>
                </a:tc>
                <a:tc>
                  <a:txBody>
                    <a:bodyPr/>
                    <a:lstStyle/>
                    <a:p>
                      <a:pPr algn="ctr"/>
                      <a:r>
                        <a:rPr lang="en-US" dirty="0" smtClean="0">
                          <a:latin typeface="Times New Roman" pitchFamily="18" charset="0"/>
                          <a:cs typeface="Times New Roman" pitchFamily="18" charset="0"/>
                        </a:rPr>
                        <a:t>Mass Spectra</a:t>
                      </a:r>
                      <a:r>
                        <a:rPr lang="en-US" dirty="0" smtClean="0">
                          <a:latin typeface="Times New Roman" pitchFamily="18" charset="0"/>
                          <a:cs typeface="Times New Roman" pitchFamily="18" charset="0"/>
                          <a:hlinkClick r:id="rId4" action="ppaction://hlinkfile"/>
                        </a:rPr>
                        <a:t>***</a:t>
                      </a:r>
                      <a:endParaRPr lang="en-US" dirty="0">
                        <a:latin typeface="Times New Roman" pitchFamily="18" charset="0"/>
                        <a:cs typeface="Times New Roman" pitchFamily="18" charset="0"/>
                      </a:endParaRPr>
                    </a:p>
                  </a:txBody>
                  <a:tcPr/>
                </a:tc>
              </a:tr>
              <a:tr h="1262672">
                <a:tc>
                  <a:txBody>
                    <a:bodyPr/>
                    <a:lstStyle/>
                    <a:p>
                      <a:r>
                        <a:rPr lang="en-US" sz="1200" b="1" dirty="0" smtClean="0">
                          <a:latin typeface="Times New Roman" pitchFamily="18" charset="0"/>
                          <a:cs typeface="Times New Roman" pitchFamily="18" charset="0"/>
                        </a:rPr>
                        <a:t>SSPC8</a:t>
                      </a:r>
                      <a:endParaRPr lang="en-US" sz="1200" b="1" dirty="0">
                        <a:latin typeface="Times New Roman" pitchFamily="18" charset="0"/>
                        <a:cs typeface="Times New Roman" pitchFamily="18" charset="0"/>
                      </a:endParaRPr>
                    </a:p>
                  </a:txBody>
                  <a:tcPr/>
                </a:tc>
                <a:tc>
                  <a:txBody>
                    <a:bodyPr/>
                    <a:lstStyle/>
                    <a:p>
                      <a:r>
                        <a:rPr lang="en-US" sz="1200" b="1" dirty="0" smtClean="0">
                          <a:latin typeface="Times New Roman" pitchFamily="18" charset="0"/>
                          <a:cs typeface="Times New Roman" pitchFamily="18" charset="0"/>
                        </a:rPr>
                        <a:t>IR spectral data: </a:t>
                      </a:r>
                      <a:endParaRPr lang="en-IE" sz="1200" b="1" dirty="0" smtClean="0">
                        <a:latin typeface="Times New Roman" pitchFamily="18" charset="0"/>
                        <a:cs typeface="Times New Roman" pitchFamily="18" charset="0"/>
                      </a:endParaRPr>
                    </a:p>
                    <a:p>
                      <a:r>
                        <a:rPr lang="en-US" sz="1200" b="1" dirty="0" smtClean="0">
                          <a:latin typeface="Times New Roman" pitchFamily="18" charset="0"/>
                          <a:cs typeface="Times New Roman" pitchFamily="18" charset="0"/>
                        </a:rPr>
                        <a:t>3412 cm</a:t>
                      </a:r>
                      <a:r>
                        <a:rPr lang="en-US" sz="1200" b="1" baseline="30000" dirty="0" smtClean="0">
                          <a:latin typeface="Times New Roman" pitchFamily="18" charset="0"/>
                          <a:cs typeface="Times New Roman" pitchFamily="18" charset="0"/>
                        </a:rPr>
                        <a:t>-1</a:t>
                      </a:r>
                      <a:r>
                        <a:rPr lang="en-US" sz="1200" b="1" dirty="0" smtClean="0">
                          <a:latin typeface="Times New Roman" pitchFamily="18" charset="0"/>
                          <a:cs typeface="Times New Roman" pitchFamily="18" charset="0"/>
                        </a:rPr>
                        <a:t> (N-H </a:t>
                      </a:r>
                      <a:r>
                        <a:rPr lang="en-US" sz="1200" b="1" dirty="0" err="1" smtClean="0">
                          <a:latin typeface="Times New Roman" pitchFamily="18" charset="0"/>
                          <a:cs typeface="Times New Roman" pitchFamily="18" charset="0"/>
                        </a:rPr>
                        <a:t>str</a:t>
                      </a:r>
                      <a:r>
                        <a:rPr lang="en-US" sz="1200" b="1" dirty="0" smtClean="0">
                          <a:latin typeface="Times New Roman" pitchFamily="18" charset="0"/>
                          <a:cs typeface="Times New Roman" pitchFamily="18" charset="0"/>
                        </a:rPr>
                        <a:t> of amide) ,2966.02 cm</a:t>
                      </a:r>
                      <a:r>
                        <a:rPr lang="en-US" sz="1200" b="1" baseline="30000" dirty="0" smtClean="0">
                          <a:latin typeface="Times New Roman" pitchFamily="18" charset="0"/>
                          <a:cs typeface="Times New Roman" pitchFamily="18" charset="0"/>
                        </a:rPr>
                        <a:t>-1 </a:t>
                      </a:r>
                      <a:r>
                        <a:rPr lang="en-US" sz="1200" b="1" dirty="0" smtClean="0">
                          <a:latin typeface="Times New Roman" pitchFamily="18" charset="0"/>
                          <a:cs typeface="Times New Roman" pitchFamily="18" charset="0"/>
                        </a:rPr>
                        <a:t>(C-H </a:t>
                      </a:r>
                      <a:r>
                        <a:rPr lang="en-US" sz="1200" b="1" dirty="0" err="1" smtClean="0">
                          <a:latin typeface="Times New Roman" pitchFamily="18" charset="0"/>
                          <a:cs typeface="Times New Roman" pitchFamily="18" charset="0"/>
                        </a:rPr>
                        <a:t>str</a:t>
                      </a:r>
                      <a:r>
                        <a:rPr lang="en-US" sz="1200" b="1" dirty="0" smtClean="0">
                          <a:latin typeface="Times New Roman" pitchFamily="18" charset="0"/>
                          <a:cs typeface="Times New Roman" pitchFamily="18" charset="0"/>
                        </a:rPr>
                        <a:t> of </a:t>
                      </a:r>
                      <a:r>
                        <a:rPr lang="en-US" sz="1200" b="1" dirty="0" err="1" smtClean="0">
                          <a:latin typeface="Times New Roman" pitchFamily="18" charset="0"/>
                          <a:cs typeface="Times New Roman" pitchFamily="18" charset="0"/>
                        </a:rPr>
                        <a:t>alkane</a:t>
                      </a:r>
                      <a:r>
                        <a:rPr lang="en-US" sz="1200" b="1" dirty="0" smtClean="0">
                          <a:latin typeface="Times New Roman" pitchFamily="18" charset="0"/>
                          <a:cs typeface="Times New Roman" pitchFamily="18" charset="0"/>
                        </a:rPr>
                        <a:t>), 2671.50 cm</a:t>
                      </a:r>
                      <a:r>
                        <a:rPr lang="en-US" sz="1200" b="1" baseline="30000" dirty="0" smtClean="0">
                          <a:latin typeface="Times New Roman" pitchFamily="18" charset="0"/>
                          <a:cs typeface="Times New Roman" pitchFamily="18" charset="0"/>
                        </a:rPr>
                        <a:t>-1</a:t>
                      </a:r>
                      <a:r>
                        <a:rPr lang="en-US" sz="1200" b="1" dirty="0" smtClean="0">
                          <a:latin typeface="Times New Roman" pitchFamily="18" charset="0"/>
                          <a:cs typeface="Times New Roman" pitchFamily="18" charset="0"/>
                        </a:rPr>
                        <a:t> (O-H </a:t>
                      </a:r>
                      <a:r>
                        <a:rPr lang="en-US" sz="1200" b="1" dirty="0" err="1" smtClean="0">
                          <a:latin typeface="Times New Roman" pitchFamily="18" charset="0"/>
                          <a:cs typeface="Times New Roman" pitchFamily="18" charset="0"/>
                        </a:rPr>
                        <a:t>str</a:t>
                      </a:r>
                      <a:r>
                        <a:rPr lang="en-US" sz="1200" b="1" dirty="0" smtClean="0">
                          <a:latin typeface="Times New Roman" pitchFamily="18" charset="0"/>
                          <a:cs typeface="Times New Roman" pitchFamily="18" charset="0"/>
                        </a:rPr>
                        <a:t> of –COOH), 1925.02 cm</a:t>
                      </a:r>
                      <a:r>
                        <a:rPr lang="en-US" sz="1200" b="1" baseline="30000" dirty="0" smtClean="0">
                          <a:latin typeface="Times New Roman" pitchFamily="18" charset="0"/>
                          <a:cs typeface="Times New Roman" pitchFamily="18" charset="0"/>
                        </a:rPr>
                        <a:t>-1</a:t>
                      </a:r>
                      <a:r>
                        <a:rPr lang="en-US" sz="1200" b="1" dirty="0" smtClean="0">
                          <a:latin typeface="Times New Roman" pitchFamily="18" charset="0"/>
                          <a:cs typeface="Times New Roman" pitchFamily="18" charset="0"/>
                        </a:rPr>
                        <a:t> (C=O </a:t>
                      </a:r>
                      <a:r>
                        <a:rPr lang="en-US" sz="1200" b="1" dirty="0" err="1" smtClean="0">
                          <a:latin typeface="Times New Roman" pitchFamily="18" charset="0"/>
                          <a:cs typeface="Times New Roman" pitchFamily="18" charset="0"/>
                        </a:rPr>
                        <a:t>str</a:t>
                      </a:r>
                      <a:r>
                        <a:rPr lang="en-US" sz="1200" b="1" dirty="0" smtClean="0">
                          <a:latin typeface="Times New Roman" pitchFamily="18" charset="0"/>
                          <a:cs typeface="Times New Roman" pitchFamily="18" charset="0"/>
                        </a:rPr>
                        <a:t> of –COOH),1613.83 cm-</a:t>
                      </a:r>
                      <a:r>
                        <a:rPr lang="en-US" sz="1200" b="1" baseline="30000" dirty="0" smtClean="0">
                          <a:latin typeface="Times New Roman" pitchFamily="18" charset="0"/>
                          <a:cs typeface="Times New Roman" pitchFamily="18" charset="0"/>
                        </a:rPr>
                        <a:t>1</a:t>
                      </a:r>
                      <a:r>
                        <a:rPr lang="en-US" sz="1200" b="1" dirty="0" smtClean="0">
                          <a:latin typeface="Times New Roman" pitchFamily="18" charset="0"/>
                          <a:cs typeface="Times New Roman" pitchFamily="18" charset="0"/>
                        </a:rPr>
                        <a:t> (C=O </a:t>
                      </a:r>
                      <a:r>
                        <a:rPr lang="en-US" sz="1200" b="1" dirty="0" err="1" smtClean="0">
                          <a:latin typeface="Times New Roman" pitchFamily="18" charset="0"/>
                          <a:cs typeface="Times New Roman" pitchFamily="18" charset="0"/>
                        </a:rPr>
                        <a:t>str</a:t>
                      </a:r>
                      <a:r>
                        <a:rPr lang="en-US" sz="1200" b="1" dirty="0" smtClean="0">
                          <a:latin typeface="Times New Roman" pitchFamily="18" charset="0"/>
                          <a:cs typeface="Times New Roman" pitchFamily="18" charset="0"/>
                        </a:rPr>
                        <a:t> of amide)</a:t>
                      </a:r>
                      <a:endParaRPr lang="en-IE" sz="1200" b="1" dirty="0" smtClean="0">
                        <a:latin typeface="Times New Roman" pitchFamily="18" charset="0"/>
                        <a:cs typeface="Times New Roman" pitchFamily="18" charset="0"/>
                      </a:endParaRPr>
                    </a:p>
                    <a:p>
                      <a:r>
                        <a:rPr lang="de-LU" sz="1200" b="1" dirty="0" smtClean="0">
                          <a:latin typeface="Times New Roman" pitchFamily="18" charset="0"/>
                          <a:cs typeface="Times New Roman" pitchFamily="18" charset="0"/>
                        </a:rPr>
                        <a:t>1475.59 cm-</a:t>
                      </a:r>
                      <a:r>
                        <a:rPr lang="de-LU" sz="1200" b="1" baseline="30000" dirty="0" smtClean="0">
                          <a:latin typeface="Times New Roman" pitchFamily="18" charset="0"/>
                          <a:cs typeface="Times New Roman" pitchFamily="18" charset="0"/>
                        </a:rPr>
                        <a:t>1 </a:t>
                      </a:r>
                      <a:r>
                        <a:rPr lang="de-LU" sz="1200" b="1" dirty="0" smtClean="0">
                          <a:latin typeface="Times New Roman" pitchFamily="18" charset="0"/>
                          <a:cs typeface="Times New Roman" pitchFamily="18" charset="0"/>
                        </a:rPr>
                        <a:t>(C-H def ), 1176.02 cm-</a:t>
                      </a:r>
                      <a:r>
                        <a:rPr lang="de-LU" sz="1200" b="1" baseline="30000" dirty="0" smtClean="0">
                          <a:latin typeface="Times New Roman" pitchFamily="18" charset="0"/>
                          <a:cs typeface="Times New Roman" pitchFamily="18" charset="0"/>
                        </a:rPr>
                        <a:t>1</a:t>
                      </a:r>
                      <a:r>
                        <a:rPr lang="de-LU" sz="1200" b="1" dirty="0" smtClean="0">
                          <a:latin typeface="Times New Roman" pitchFamily="18" charset="0"/>
                          <a:cs typeface="Times New Roman" pitchFamily="18" charset="0"/>
                        </a:rPr>
                        <a:t> (C-N str)</a:t>
                      </a:r>
                      <a:endParaRPr lang="en-IE" sz="1200" b="1" dirty="0" smtClean="0">
                        <a:latin typeface="Times New Roman" pitchFamily="18" charset="0"/>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baseline="30000" dirty="0" smtClean="0">
                          <a:latin typeface="Times New Roman" pitchFamily="18" charset="0"/>
                          <a:cs typeface="Times New Roman" pitchFamily="18" charset="0"/>
                        </a:rPr>
                        <a:t>1</a:t>
                      </a:r>
                      <a:r>
                        <a:rPr lang="en-US" sz="1200" b="1" dirty="0" smtClean="0">
                          <a:latin typeface="Times New Roman" pitchFamily="18" charset="0"/>
                          <a:cs typeface="Times New Roman" pitchFamily="18" charset="0"/>
                        </a:rPr>
                        <a:t>HNMR(300Hz,</a:t>
                      </a:r>
                      <a:r>
                        <a:rPr lang="el-GR" sz="1200" b="1" dirty="0" smtClean="0">
                          <a:latin typeface="Times New Roman" pitchFamily="18" charset="0"/>
                          <a:cs typeface="Times New Roman" pitchFamily="18" charset="0"/>
                        </a:rPr>
                        <a:t>δ</a:t>
                      </a:r>
                      <a:r>
                        <a:rPr lang="en-US" sz="1200" b="1" dirty="0" smtClean="0">
                          <a:latin typeface="Times New Roman" pitchFamily="18" charset="0"/>
                          <a:cs typeface="Times New Roman" pitchFamily="18" charset="0"/>
                        </a:rPr>
                        <a:t>ppm,D2O),7.5(m,  6H) 4.23  (t,  J=    ,2H)   3.457(d, J =7.2 Hz,1H).</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latin typeface="Times New Roman" pitchFamily="18" charset="0"/>
                          <a:cs typeface="Times New Roman" pitchFamily="18" charset="0"/>
                        </a:rPr>
                        <a:t>Mass Spectra: The m/.z. shows principal fragment ions at m/z 245 (M), 244(M - H), 229 (M - OH), </a:t>
                      </a:r>
                    </a:p>
                  </a:txBody>
                  <a:tcPr/>
                </a:tc>
              </a:tr>
              <a:tr h="1097665">
                <a:tc>
                  <a:txBody>
                    <a:bodyPr/>
                    <a:lstStyle/>
                    <a:p>
                      <a:r>
                        <a:rPr lang="en-US" sz="1200" b="1" dirty="0" smtClean="0">
                          <a:latin typeface="Times New Roman" pitchFamily="18" charset="0"/>
                          <a:cs typeface="Times New Roman" pitchFamily="18" charset="0"/>
                        </a:rPr>
                        <a:t>SSPC11</a:t>
                      </a:r>
                      <a:endParaRPr lang="en-US" sz="1200" b="1" dirty="0">
                        <a:latin typeface="Times New Roman" pitchFamily="18" charset="0"/>
                        <a:cs typeface="Times New Roman" pitchFamily="18" charset="0"/>
                      </a:endParaRPr>
                    </a:p>
                  </a:txBody>
                  <a:tcPr/>
                </a:tc>
                <a:tc>
                  <a:txBody>
                    <a:bodyPr/>
                    <a:lstStyle/>
                    <a:p>
                      <a:r>
                        <a:rPr lang="en-US" sz="1200" b="1" dirty="0" smtClean="0">
                          <a:latin typeface="Times New Roman" pitchFamily="18" charset="0"/>
                          <a:cs typeface="Times New Roman" pitchFamily="18" charset="0"/>
                        </a:rPr>
                        <a:t>IR spectral data: </a:t>
                      </a:r>
                      <a:endParaRPr lang="en-IE" sz="1200" b="1" dirty="0" smtClean="0">
                        <a:latin typeface="Times New Roman" pitchFamily="18" charset="0"/>
                        <a:cs typeface="Times New Roman" pitchFamily="18" charset="0"/>
                      </a:endParaRPr>
                    </a:p>
                    <a:p>
                      <a:r>
                        <a:rPr lang="en-US" sz="1200" b="1" dirty="0" smtClean="0">
                          <a:latin typeface="Times New Roman" pitchFamily="18" charset="0"/>
                          <a:cs typeface="Times New Roman" pitchFamily="18" charset="0"/>
                        </a:rPr>
                        <a:t>3412 cm</a:t>
                      </a:r>
                      <a:r>
                        <a:rPr lang="en-US" sz="1200" b="1" baseline="30000" dirty="0" smtClean="0">
                          <a:latin typeface="Times New Roman" pitchFamily="18" charset="0"/>
                          <a:cs typeface="Times New Roman" pitchFamily="18" charset="0"/>
                        </a:rPr>
                        <a:t>-1</a:t>
                      </a:r>
                      <a:r>
                        <a:rPr lang="en-US" sz="1200" b="1" dirty="0" smtClean="0">
                          <a:latin typeface="Times New Roman" pitchFamily="18" charset="0"/>
                          <a:cs typeface="Times New Roman" pitchFamily="18" charset="0"/>
                        </a:rPr>
                        <a:t> (N-H </a:t>
                      </a:r>
                      <a:r>
                        <a:rPr lang="en-US" sz="1200" b="1" dirty="0" err="1" smtClean="0">
                          <a:latin typeface="Times New Roman" pitchFamily="18" charset="0"/>
                          <a:cs typeface="Times New Roman" pitchFamily="18" charset="0"/>
                        </a:rPr>
                        <a:t>str</a:t>
                      </a:r>
                      <a:r>
                        <a:rPr lang="en-US" sz="1200" b="1" dirty="0" smtClean="0">
                          <a:latin typeface="Times New Roman" pitchFamily="18" charset="0"/>
                          <a:cs typeface="Times New Roman" pitchFamily="18" charset="0"/>
                        </a:rPr>
                        <a:t> of amide) ,2966.62 cm</a:t>
                      </a:r>
                      <a:r>
                        <a:rPr lang="en-US" sz="1200" b="1" baseline="30000" dirty="0" smtClean="0">
                          <a:latin typeface="Times New Roman" pitchFamily="18" charset="0"/>
                          <a:cs typeface="Times New Roman" pitchFamily="18" charset="0"/>
                        </a:rPr>
                        <a:t>-1 </a:t>
                      </a:r>
                      <a:r>
                        <a:rPr lang="en-US" sz="1200" b="1" dirty="0" smtClean="0">
                          <a:latin typeface="Times New Roman" pitchFamily="18" charset="0"/>
                          <a:cs typeface="Times New Roman" pitchFamily="18" charset="0"/>
                        </a:rPr>
                        <a:t>(C-H </a:t>
                      </a:r>
                      <a:r>
                        <a:rPr lang="en-US" sz="1200" b="1" dirty="0" err="1" smtClean="0">
                          <a:latin typeface="Times New Roman" pitchFamily="18" charset="0"/>
                          <a:cs typeface="Times New Roman" pitchFamily="18" charset="0"/>
                        </a:rPr>
                        <a:t>str</a:t>
                      </a:r>
                      <a:r>
                        <a:rPr lang="en-US" sz="1200" b="1" dirty="0" smtClean="0">
                          <a:latin typeface="Times New Roman" pitchFamily="18" charset="0"/>
                          <a:cs typeface="Times New Roman" pitchFamily="18" charset="0"/>
                        </a:rPr>
                        <a:t> of </a:t>
                      </a:r>
                      <a:r>
                        <a:rPr lang="en-US" sz="1200" b="1" dirty="0" err="1" smtClean="0">
                          <a:latin typeface="Times New Roman" pitchFamily="18" charset="0"/>
                          <a:cs typeface="Times New Roman" pitchFamily="18" charset="0"/>
                        </a:rPr>
                        <a:t>alkane</a:t>
                      </a:r>
                      <a:r>
                        <a:rPr lang="en-US" sz="1200" b="1" dirty="0" smtClean="0">
                          <a:latin typeface="Times New Roman" pitchFamily="18" charset="0"/>
                          <a:cs typeface="Times New Roman" pitchFamily="18" charset="0"/>
                        </a:rPr>
                        <a:t>), 2615.56 cm</a:t>
                      </a:r>
                      <a:r>
                        <a:rPr lang="en-US" sz="1200" b="1" baseline="30000" dirty="0" smtClean="0">
                          <a:latin typeface="Times New Roman" pitchFamily="18" charset="0"/>
                          <a:cs typeface="Times New Roman" pitchFamily="18" charset="0"/>
                        </a:rPr>
                        <a:t>-1</a:t>
                      </a:r>
                      <a:r>
                        <a:rPr lang="en-US" sz="1200" b="1" dirty="0" smtClean="0">
                          <a:latin typeface="Times New Roman" pitchFamily="18" charset="0"/>
                          <a:cs typeface="Times New Roman" pitchFamily="18" charset="0"/>
                        </a:rPr>
                        <a:t> (O-H </a:t>
                      </a:r>
                      <a:r>
                        <a:rPr lang="en-US" sz="1200" b="1" dirty="0" err="1" smtClean="0">
                          <a:latin typeface="Times New Roman" pitchFamily="18" charset="0"/>
                          <a:cs typeface="Times New Roman" pitchFamily="18" charset="0"/>
                        </a:rPr>
                        <a:t>str</a:t>
                      </a:r>
                      <a:r>
                        <a:rPr lang="en-US" sz="1200" b="1" dirty="0" smtClean="0">
                          <a:latin typeface="Times New Roman" pitchFamily="18" charset="0"/>
                          <a:cs typeface="Times New Roman" pitchFamily="18" charset="0"/>
                        </a:rPr>
                        <a:t> of –COOH), 1925.02 cm</a:t>
                      </a:r>
                      <a:r>
                        <a:rPr lang="en-US" sz="1200" b="1" baseline="30000" dirty="0" smtClean="0">
                          <a:latin typeface="Times New Roman" pitchFamily="18" charset="0"/>
                          <a:cs typeface="Times New Roman" pitchFamily="18" charset="0"/>
                        </a:rPr>
                        <a:t>-1</a:t>
                      </a:r>
                      <a:r>
                        <a:rPr lang="en-US" sz="1200" b="1" dirty="0" smtClean="0">
                          <a:latin typeface="Times New Roman" pitchFamily="18" charset="0"/>
                          <a:cs typeface="Times New Roman" pitchFamily="18" charset="0"/>
                        </a:rPr>
                        <a:t> (C=O </a:t>
                      </a:r>
                      <a:r>
                        <a:rPr lang="en-US" sz="1200" b="1" dirty="0" err="1" smtClean="0">
                          <a:latin typeface="Times New Roman" pitchFamily="18" charset="0"/>
                          <a:cs typeface="Times New Roman" pitchFamily="18" charset="0"/>
                        </a:rPr>
                        <a:t>str</a:t>
                      </a:r>
                      <a:r>
                        <a:rPr lang="en-US" sz="1200" b="1" dirty="0" smtClean="0">
                          <a:latin typeface="Times New Roman" pitchFamily="18" charset="0"/>
                          <a:cs typeface="Times New Roman" pitchFamily="18" charset="0"/>
                        </a:rPr>
                        <a:t> of –COOH),613.83 cm-</a:t>
                      </a:r>
                      <a:r>
                        <a:rPr lang="en-US" sz="1200" b="1" baseline="30000" dirty="0" smtClean="0">
                          <a:latin typeface="Times New Roman" pitchFamily="18" charset="0"/>
                          <a:cs typeface="Times New Roman" pitchFamily="18" charset="0"/>
                        </a:rPr>
                        <a:t>1</a:t>
                      </a:r>
                      <a:r>
                        <a:rPr lang="en-US" sz="1200" b="1" dirty="0" smtClean="0">
                          <a:latin typeface="Times New Roman" pitchFamily="18" charset="0"/>
                          <a:cs typeface="Times New Roman" pitchFamily="18" charset="0"/>
                        </a:rPr>
                        <a:t> (C=O </a:t>
                      </a:r>
                      <a:r>
                        <a:rPr lang="en-US" sz="1200" b="1" dirty="0" err="1" smtClean="0">
                          <a:latin typeface="Times New Roman" pitchFamily="18" charset="0"/>
                          <a:cs typeface="Times New Roman" pitchFamily="18" charset="0"/>
                        </a:rPr>
                        <a:t>str</a:t>
                      </a:r>
                      <a:r>
                        <a:rPr lang="en-US" sz="1200" b="1" dirty="0" smtClean="0">
                          <a:latin typeface="Times New Roman" pitchFamily="18" charset="0"/>
                          <a:cs typeface="Times New Roman" pitchFamily="18" charset="0"/>
                        </a:rPr>
                        <a:t> of amide)</a:t>
                      </a:r>
                      <a:endParaRPr lang="en-IE" sz="1200" b="1" dirty="0" smtClean="0">
                        <a:latin typeface="Times New Roman" pitchFamily="18" charset="0"/>
                        <a:cs typeface="Times New Roman" pitchFamily="18" charset="0"/>
                      </a:endParaRPr>
                    </a:p>
                  </a:txBody>
                  <a:tcPr/>
                </a:tc>
                <a:tc>
                  <a:txBody>
                    <a:bodyPr/>
                    <a:lstStyle/>
                    <a:p>
                      <a:r>
                        <a:rPr lang="en-US" sz="1200" b="1" baseline="30000" dirty="0" smtClean="0">
                          <a:latin typeface="Times New Roman" pitchFamily="18" charset="0"/>
                          <a:cs typeface="Times New Roman" pitchFamily="18" charset="0"/>
                        </a:rPr>
                        <a:t>1</a:t>
                      </a:r>
                      <a:r>
                        <a:rPr lang="en-US" sz="1200" b="1" dirty="0" smtClean="0">
                          <a:latin typeface="Times New Roman" pitchFamily="18" charset="0"/>
                          <a:cs typeface="Times New Roman" pitchFamily="18" charset="0"/>
                        </a:rPr>
                        <a:t>HNMR(300Hz,</a:t>
                      </a:r>
                      <a:r>
                        <a:rPr lang="el-GR" sz="1200" b="1" dirty="0" smtClean="0">
                          <a:latin typeface="Times New Roman" pitchFamily="18" charset="0"/>
                          <a:cs typeface="Times New Roman" pitchFamily="18" charset="0"/>
                        </a:rPr>
                        <a:t>δ</a:t>
                      </a:r>
                      <a:r>
                        <a:rPr lang="en-US" sz="1200" b="1" dirty="0" smtClean="0">
                          <a:latin typeface="Times New Roman" pitchFamily="18" charset="0"/>
                          <a:cs typeface="Times New Roman" pitchFamily="18" charset="0"/>
                        </a:rPr>
                        <a:t>ppm,D2O)  7.6(m,6H),4.247(s,1H,) 3.92(s,1H)</a:t>
                      </a:r>
                    </a:p>
                    <a:p>
                      <a:endParaRPr lang="en-US" sz="1200" b="1" dirty="0">
                        <a:latin typeface="Times New Roman" pitchFamily="18" charset="0"/>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latin typeface="Times New Roman" pitchFamily="18" charset="0"/>
                          <a:cs typeface="Times New Roman" pitchFamily="18" charset="0"/>
                        </a:rPr>
                        <a:t>Mass Spectra: The m/.z. shows principal fragment ions at m/z 205 (M), 204(M - H), 188 (M - OH), </a:t>
                      </a:r>
                    </a:p>
                    <a:p>
                      <a:endParaRPr lang="en-US" sz="1200" b="1" dirty="0">
                        <a:latin typeface="Times New Roman" pitchFamily="18" charset="0"/>
                        <a:cs typeface="Times New Roman" pitchFamily="18" charset="0"/>
                      </a:endParaRPr>
                    </a:p>
                  </a:txBody>
                  <a:tcPr/>
                </a:tc>
              </a:tr>
              <a:tr h="1464900">
                <a:tc>
                  <a:txBody>
                    <a:bodyPr/>
                    <a:lstStyle/>
                    <a:p>
                      <a:r>
                        <a:rPr lang="en-US" sz="1200" b="1" dirty="0" smtClean="0">
                          <a:latin typeface="Times New Roman" pitchFamily="18" charset="0"/>
                          <a:cs typeface="Times New Roman" pitchFamily="18" charset="0"/>
                        </a:rPr>
                        <a:t>SSPC14</a:t>
                      </a:r>
                      <a:endParaRPr lang="en-US" sz="1200" b="1" dirty="0">
                        <a:latin typeface="Times New Roman" pitchFamily="18" charset="0"/>
                        <a:cs typeface="Times New Roman" pitchFamily="18" charset="0"/>
                      </a:endParaRPr>
                    </a:p>
                  </a:txBody>
                  <a:tcPr/>
                </a:tc>
                <a:tc>
                  <a:txBody>
                    <a:bodyPr/>
                    <a:lstStyle/>
                    <a:p>
                      <a:r>
                        <a:rPr lang="en-US" sz="1200" b="1" dirty="0" smtClean="0">
                          <a:latin typeface="Times New Roman" pitchFamily="18" charset="0"/>
                          <a:cs typeface="Times New Roman" pitchFamily="18" charset="0"/>
                        </a:rPr>
                        <a:t>IR spectral data: </a:t>
                      </a:r>
                      <a:endParaRPr lang="en-IE" sz="1200" b="1" dirty="0" smtClean="0">
                        <a:latin typeface="Times New Roman" pitchFamily="18" charset="0"/>
                        <a:cs typeface="Times New Roman" pitchFamily="18" charset="0"/>
                      </a:endParaRPr>
                    </a:p>
                    <a:p>
                      <a:r>
                        <a:rPr lang="en-US" sz="1200" b="1" dirty="0" smtClean="0">
                          <a:latin typeface="Times New Roman" pitchFamily="18" charset="0"/>
                          <a:cs typeface="Times New Roman" pitchFamily="18" charset="0"/>
                        </a:rPr>
                        <a:t>3412 cm</a:t>
                      </a:r>
                      <a:r>
                        <a:rPr lang="en-US" sz="1200" b="1" baseline="30000" dirty="0" smtClean="0">
                          <a:latin typeface="Times New Roman" pitchFamily="18" charset="0"/>
                          <a:cs typeface="Times New Roman" pitchFamily="18" charset="0"/>
                        </a:rPr>
                        <a:t>-1</a:t>
                      </a:r>
                      <a:r>
                        <a:rPr lang="en-US" sz="1200" b="1" dirty="0" smtClean="0">
                          <a:latin typeface="Times New Roman" pitchFamily="18" charset="0"/>
                          <a:cs typeface="Times New Roman" pitchFamily="18" charset="0"/>
                        </a:rPr>
                        <a:t> (N-H </a:t>
                      </a:r>
                      <a:r>
                        <a:rPr lang="en-US" sz="1200" b="1" dirty="0" err="1" smtClean="0">
                          <a:latin typeface="Times New Roman" pitchFamily="18" charset="0"/>
                          <a:cs typeface="Times New Roman" pitchFamily="18" charset="0"/>
                        </a:rPr>
                        <a:t>str</a:t>
                      </a:r>
                      <a:r>
                        <a:rPr lang="en-US" sz="1200" b="1" dirty="0" smtClean="0">
                          <a:latin typeface="Times New Roman" pitchFamily="18" charset="0"/>
                          <a:cs typeface="Times New Roman" pitchFamily="18" charset="0"/>
                        </a:rPr>
                        <a:t> of amide), 2970.48 cm</a:t>
                      </a:r>
                      <a:r>
                        <a:rPr lang="en-US" sz="1200" b="1" baseline="30000" dirty="0" smtClean="0">
                          <a:latin typeface="Times New Roman" pitchFamily="18" charset="0"/>
                          <a:cs typeface="Times New Roman" pitchFamily="18" charset="0"/>
                        </a:rPr>
                        <a:t>-1 </a:t>
                      </a:r>
                      <a:r>
                        <a:rPr lang="en-US" sz="1200" b="1" dirty="0" smtClean="0">
                          <a:latin typeface="Times New Roman" pitchFamily="18" charset="0"/>
                          <a:cs typeface="Times New Roman" pitchFamily="18" charset="0"/>
                        </a:rPr>
                        <a:t>(C-H </a:t>
                      </a:r>
                      <a:r>
                        <a:rPr lang="en-US" sz="1200" b="1" dirty="0" err="1" smtClean="0">
                          <a:latin typeface="Times New Roman" pitchFamily="18" charset="0"/>
                          <a:cs typeface="Times New Roman" pitchFamily="18" charset="0"/>
                        </a:rPr>
                        <a:t>str</a:t>
                      </a:r>
                      <a:r>
                        <a:rPr lang="en-US" sz="1200" b="1" dirty="0" smtClean="0">
                          <a:latin typeface="Times New Roman" pitchFamily="18" charset="0"/>
                          <a:cs typeface="Times New Roman" pitchFamily="18" charset="0"/>
                        </a:rPr>
                        <a:t> of </a:t>
                      </a:r>
                      <a:r>
                        <a:rPr lang="en-US" sz="1200" b="1" dirty="0" err="1" smtClean="0">
                          <a:latin typeface="Times New Roman" pitchFamily="18" charset="0"/>
                          <a:cs typeface="Times New Roman" pitchFamily="18" charset="0"/>
                        </a:rPr>
                        <a:t>alkane</a:t>
                      </a:r>
                      <a:r>
                        <a:rPr lang="en-US" sz="1200" b="1" dirty="0" smtClean="0">
                          <a:latin typeface="Times New Roman" pitchFamily="18" charset="0"/>
                          <a:cs typeface="Times New Roman" pitchFamily="18" charset="0"/>
                        </a:rPr>
                        <a:t>), 2673.43 cm</a:t>
                      </a:r>
                      <a:r>
                        <a:rPr lang="en-US" sz="1200" b="1" baseline="30000" dirty="0" smtClean="0">
                          <a:latin typeface="Times New Roman" pitchFamily="18" charset="0"/>
                          <a:cs typeface="Times New Roman" pitchFamily="18" charset="0"/>
                        </a:rPr>
                        <a:t>-1</a:t>
                      </a:r>
                      <a:r>
                        <a:rPr lang="en-US" sz="1200" b="1" dirty="0" smtClean="0">
                          <a:latin typeface="Times New Roman" pitchFamily="18" charset="0"/>
                          <a:cs typeface="Times New Roman" pitchFamily="18" charset="0"/>
                        </a:rPr>
                        <a:t> (O-H </a:t>
                      </a:r>
                      <a:r>
                        <a:rPr lang="en-US" sz="1200" b="1" dirty="0" err="1" smtClean="0">
                          <a:latin typeface="Times New Roman" pitchFamily="18" charset="0"/>
                          <a:cs typeface="Times New Roman" pitchFamily="18" charset="0"/>
                        </a:rPr>
                        <a:t>str</a:t>
                      </a:r>
                      <a:r>
                        <a:rPr lang="en-US" sz="1200" b="1" dirty="0" smtClean="0">
                          <a:latin typeface="Times New Roman" pitchFamily="18" charset="0"/>
                          <a:cs typeface="Times New Roman" pitchFamily="18" charset="0"/>
                        </a:rPr>
                        <a:t> of –COOH), 1925.03 cm</a:t>
                      </a:r>
                      <a:r>
                        <a:rPr lang="en-US" sz="1200" b="1" baseline="30000" dirty="0" smtClean="0">
                          <a:latin typeface="Times New Roman" pitchFamily="18" charset="0"/>
                          <a:cs typeface="Times New Roman" pitchFamily="18" charset="0"/>
                        </a:rPr>
                        <a:t>-1</a:t>
                      </a:r>
                      <a:r>
                        <a:rPr lang="en-US" sz="1200" b="1" dirty="0" smtClean="0">
                          <a:latin typeface="Times New Roman" pitchFamily="18" charset="0"/>
                          <a:cs typeface="Times New Roman" pitchFamily="18" charset="0"/>
                        </a:rPr>
                        <a:t> (C=O </a:t>
                      </a:r>
                      <a:r>
                        <a:rPr lang="en-US" sz="1200" b="1" dirty="0" err="1" smtClean="0">
                          <a:latin typeface="Times New Roman" pitchFamily="18" charset="0"/>
                          <a:cs typeface="Times New Roman" pitchFamily="18" charset="0"/>
                        </a:rPr>
                        <a:t>str</a:t>
                      </a:r>
                      <a:r>
                        <a:rPr lang="en-US" sz="1200" b="1" dirty="0" smtClean="0">
                          <a:latin typeface="Times New Roman" pitchFamily="18" charset="0"/>
                          <a:cs typeface="Times New Roman" pitchFamily="18" charset="0"/>
                        </a:rPr>
                        <a:t> of –COOH), 1637.02 cm-</a:t>
                      </a:r>
                      <a:r>
                        <a:rPr lang="en-US" sz="1200" b="1" baseline="30000" dirty="0" smtClean="0">
                          <a:latin typeface="Times New Roman" pitchFamily="18" charset="0"/>
                          <a:cs typeface="Times New Roman" pitchFamily="18" charset="0"/>
                        </a:rPr>
                        <a:t>1</a:t>
                      </a:r>
                      <a:r>
                        <a:rPr lang="en-US" sz="1200" b="1" dirty="0" smtClean="0">
                          <a:latin typeface="Times New Roman" pitchFamily="18" charset="0"/>
                          <a:cs typeface="Times New Roman" pitchFamily="18" charset="0"/>
                        </a:rPr>
                        <a:t> (C=O </a:t>
                      </a:r>
                      <a:r>
                        <a:rPr lang="en-US" sz="1200" b="1" dirty="0" err="1" smtClean="0">
                          <a:latin typeface="Times New Roman" pitchFamily="18" charset="0"/>
                          <a:cs typeface="Times New Roman" pitchFamily="18" charset="0"/>
                        </a:rPr>
                        <a:t>str</a:t>
                      </a:r>
                      <a:r>
                        <a:rPr lang="en-US" sz="1200" b="1" dirty="0" smtClean="0">
                          <a:latin typeface="Times New Roman" pitchFamily="18" charset="0"/>
                          <a:cs typeface="Times New Roman" pitchFamily="18" charset="0"/>
                        </a:rPr>
                        <a:t> of amide)</a:t>
                      </a:r>
                      <a:endParaRPr lang="en-IE" sz="1200" b="1" dirty="0" smtClean="0">
                        <a:latin typeface="Times New Roman" pitchFamily="18" charset="0"/>
                        <a:cs typeface="Times New Roman" pitchFamily="18" charset="0"/>
                      </a:endParaRPr>
                    </a:p>
                    <a:p>
                      <a:r>
                        <a:rPr lang="de-LU" sz="1200" b="1" dirty="0" smtClean="0">
                          <a:latin typeface="Times New Roman" pitchFamily="18" charset="0"/>
                          <a:cs typeface="Times New Roman" pitchFamily="18" charset="0"/>
                        </a:rPr>
                        <a:t>1475.59 cm-</a:t>
                      </a:r>
                      <a:r>
                        <a:rPr lang="de-LU" sz="1200" b="1" baseline="30000" dirty="0" smtClean="0">
                          <a:latin typeface="Times New Roman" pitchFamily="18" charset="0"/>
                          <a:cs typeface="Times New Roman" pitchFamily="18" charset="0"/>
                        </a:rPr>
                        <a:t>1 </a:t>
                      </a:r>
                      <a:r>
                        <a:rPr lang="de-LU" sz="1200" b="1" dirty="0" smtClean="0">
                          <a:latin typeface="Times New Roman" pitchFamily="18" charset="0"/>
                          <a:cs typeface="Times New Roman" pitchFamily="18" charset="0"/>
                        </a:rPr>
                        <a:t>(C-H def ), 1176.02 cm-</a:t>
                      </a:r>
                      <a:r>
                        <a:rPr lang="de-LU" sz="1200" b="1" baseline="30000" dirty="0" smtClean="0">
                          <a:latin typeface="Times New Roman" pitchFamily="18" charset="0"/>
                          <a:cs typeface="Times New Roman" pitchFamily="18" charset="0"/>
                        </a:rPr>
                        <a:t>1</a:t>
                      </a:r>
                      <a:r>
                        <a:rPr lang="de-LU" sz="1200" b="1" dirty="0" smtClean="0">
                          <a:latin typeface="Times New Roman" pitchFamily="18" charset="0"/>
                          <a:cs typeface="Times New Roman" pitchFamily="18" charset="0"/>
                        </a:rPr>
                        <a:t> (C-N str).</a:t>
                      </a:r>
                      <a:endParaRPr lang="en-IE" sz="1200" b="1" dirty="0" smtClean="0">
                        <a:latin typeface="Times New Roman" pitchFamily="18" charset="0"/>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baseline="30000" dirty="0" smtClean="0">
                          <a:latin typeface="Times New Roman" pitchFamily="18" charset="0"/>
                          <a:cs typeface="Times New Roman" pitchFamily="18" charset="0"/>
                        </a:rPr>
                        <a:t>1</a:t>
                      </a:r>
                      <a:r>
                        <a:rPr lang="en-US" sz="1200" b="1" dirty="0" smtClean="0">
                          <a:latin typeface="Times New Roman" pitchFamily="18" charset="0"/>
                          <a:cs typeface="Times New Roman" pitchFamily="18" charset="0"/>
                        </a:rPr>
                        <a:t>H NMR(300Hz,</a:t>
                      </a:r>
                      <a:r>
                        <a:rPr lang="el-GR" sz="1200" b="1" dirty="0" smtClean="0">
                          <a:latin typeface="Times New Roman" pitchFamily="18" charset="0"/>
                          <a:cs typeface="Times New Roman" pitchFamily="18" charset="0"/>
                        </a:rPr>
                        <a:t>δ</a:t>
                      </a:r>
                      <a:r>
                        <a:rPr lang="en-US" sz="1200" b="1" dirty="0" smtClean="0">
                          <a:latin typeface="Times New Roman" pitchFamily="18" charset="0"/>
                          <a:cs typeface="Times New Roman" pitchFamily="18" charset="0"/>
                        </a:rPr>
                        <a:t>ppm,D2O) 7.60(m,6H) , 6.46(d,1H), 2.997(</a:t>
                      </a:r>
                      <a:r>
                        <a:rPr lang="en-US" sz="1200" b="1" dirty="0" err="1" smtClean="0">
                          <a:latin typeface="Times New Roman" pitchFamily="18" charset="0"/>
                          <a:cs typeface="Times New Roman" pitchFamily="18" charset="0"/>
                        </a:rPr>
                        <a:t>d,J</a:t>
                      </a:r>
                      <a:r>
                        <a:rPr lang="en-US" sz="1200" b="1" dirty="0" smtClean="0">
                          <a:latin typeface="Times New Roman" pitchFamily="18" charset="0"/>
                          <a:cs typeface="Times New Roman" pitchFamily="18" charset="0"/>
                        </a:rPr>
                        <a:t>= 7.5 ,2H)</a:t>
                      </a:r>
                      <a:endParaRPr lang="en-IE" sz="1200" b="1" dirty="0" smtClean="0">
                        <a:latin typeface="Times New Roman" pitchFamily="18" charset="0"/>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latin typeface="Times New Roman" pitchFamily="18" charset="0"/>
                          <a:cs typeface="Times New Roman" pitchFamily="18" charset="0"/>
                        </a:rPr>
                        <a:t>Mass Spectra: The m/.z. shows principal fragment ions at m/z 205(M-CH2SH),211(M-COOH) </a:t>
                      </a:r>
                    </a:p>
                  </a:txBody>
                  <a:tcPr/>
                </a:tc>
              </a:tr>
              <a:tr h="1490909">
                <a:tc>
                  <a:txBody>
                    <a:bodyPr/>
                    <a:lstStyle/>
                    <a:p>
                      <a:r>
                        <a:rPr lang="en-US" sz="1200" b="1" dirty="0" smtClean="0">
                          <a:latin typeface="Times New Roman" pitchFamily="18" charset="0"/>
                          <a:cs typeface="Times New Roman" pitchFamily="18" charset="0"/>
                        </a:rPr>
                        <a:t>SSPC15</a:t>
                      </a:r>
                      <a:endParaRPr lang="en-US" sz="1200" b="1" dirty="0">
                        <a:latin typeface="Times New Roman" pitchFamily="18" charset="0"/>
                        <a:cs typeface="Times New Roman" pitchFamily="18" charset="0"/>
                      </a:endParaRPr>
                    </a:p>
                  </a:txBody>
                  <a:tcPr/>
                </a:tc>
                <a:tc>
                  <a:txBody>
                    <a:bodyPr/>
                    <a:lstStyle/>
                    <a:p>
                      <a:r>
                        <a:rPr lang="en-US" sz="1200" b="1" dirty="0" smtClean="0">
                          <a:latin typeface="Times New Roman" pitchFamily="18" charset="0"/>
                          <a:cs typeface="Times New Roman" pitchFamily="18" charset="0"/>
                        </a:rPr>
                        <a:t>IR spectral data: </a:t>
                      </a:r>
                      <a:endParaRPr lang="en-IE" sz="1200" b="1" dirty="0" smtClean="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3450.77 cm</a:t>
                      </a:r>
                      <a:r>
                        <a:rPr lang="en-US" sz="1200" b="1" baseline="30000" dirty="0" smtClean="0">
                          <a:latin typeface="Times New Roman" pitchFamily="18" charset="0"/>
                          <a:cs typeface="Times New Roman" pitchFamily="18" charset="0"/>
                        </a:rPr>
                        <a:t>-1</a:t>
                      </a:r>
                      <a:r>
                        <a:rPr lang="en-US" sz="1200" b="1" dirty="0" smtClean="0">
                          <a:latin typeface="Times New Roman" pitchFamily="18" charset="0"/>
                          <a:cs typeface="Times New Roman" pitchFamily="18" charset="0"/>
                        </a:rPr>
                        <a:t> (N-H </a:t>
                      </a:r>
                      <a:r>
                        <a:rPr lang="en-US" sz="1200" b="1" dirty="0" err="1" smtClean="0">
                          <a:latin typeface="Times New Roman" pitchFamily="18" charset="0"/>
                          <a:cs typeface="Times New Roman" pitchFamily="18" charset="0"/>
                        </a:rPr>
                        <a:t>str</a:t>
                      </a:r>
                      <a:r>
                        <a:rPr lang="en-US" sz="1200" b="1" dirty="0" smtClean="0">
                          <a:latin typeface="Times New Roman" pitchFamily="18" charset="0"/>
                          <a:cs typeface="Times New Roman" pitchFamily="18" charset="0"/>
                        </a:rPr>
                        <a:t> of amide) ,2966.62 cm</a:t>
                      </a:r>
                      <a:r>
                        <a:rPr lang="en-US" sz="1200" b="1" baseline="30000" dirty="0" smtClean="0">
                          <a:latin typeface="Times New Roman" pitchFamily="18" charset="0"/>
                          <a:cs typeface="Times New Roman" pitchFamily="18" charset="0"/>
                        </a:rPr>
                        <a:t>-1 </a:t>
                      </a:r>
                      <a:r>
                        <a:rPr lang="en-US" sz="1200" b="1" dirty="0" smtClean="0">
                          <a:latin typeface="Times New Roman" pitchFamily="18" charset="0"/>
                          <a:cs typeface="Times New Roman" pitchFamily="18" charset="0"/>
                        </a:rPr>
                        <a:t>(C-H </a:t>
                      </a:r>
                      <a:r>
                        <a:rPr lang="en-US" sz="1200" b="1" dirty="0" err="1" smtClean="0">
                          <a:latin typeface="Times New Roman" pitchFamily="18" charset="0"/>
                          <a:cs typeface="Times New Roman" pitchFamily="18" charset="0"/>
                        </a:rPr>
                        <a:t>str</a:t>
                      </a:r>
                      <a:r>
                        <a:rPr lang="en-US" sz="1200" b="1" dirty="0" smtClean="0">
                          <a:latin typeface="Times New Roman" pitchFamily="18" charset="0"/>
                          <a:cs typeface="Times New Roman" pitchFamily="18" charset="0"/>
                        </a:rPr>
                        <a:t> of </a:t>
                      </a:r>
                      <a:r>
                        <a:rPr lang="en-US" sz="1200" b="1" dirty="0" err="1" smtClean="0">
                          <a:latin typeface="Times New Roman" pitchFamily="18" charset="0"/>
                          <a:cs typeface="Times New Roman" pitchFamily="18" charset="0"/>
                        </a:rPr>
                        <a:t>alkane</a:t>
                      </a:r>
                      <a:r>
                        <a:rPr lang="en-US" sz="1200" b="1" dirty="0" smtClean="0">
                          <a:latin typeface="Times New Roman" pitchFamily="18" charset="0"/>
                          <a:cs typeface="Times New Roman" pitchFamily="18" charset="0"/>
                        </a:rPr>
                        <a:t>), 2675.36 cm</a:t>
                      </a:r>
                      <a:r>
                        <a:rPr lang="en-US" sz="1200" b="1" baseline="30000" dirty="0" smtClean="0">
                          <a:latin typeface="Times New Roman" pitchFamily="18" charset="0"/>
                          <a:cs typeface="Times New Roman" pitchFamily="18" charset="0"/>
                        </a:rPr>
                        <a:t>-1</a:t>
                      </a:r>
                      <a:r>
                        <a:rPr lang="en-US" sz="1200" b="1" dirty="0" smtClean="0">
                          <a:latin typeface="Times New Roman" pitchFamily="18" charset="0"/>
                          <a:cs typeface="Times New Roman" pitchFamily="18" charset="0"/>
                        </a:rPr>
                        <a:t> (O-H </a:t>
                      </a:r>
                      <a:r>
                        <a:rPr lang="en-US" sz="1200" b="1" dirty="0" err="1" smtClean="0">
                          <a:latin typeface="Times New Roman" pitchFamily="18" charset="0"/>
                          <a:cs typeface="Times New Roman" pitchFamily="18" charset="0"/>
                        </a:rPr>
                        <a:t>str</a:t>
                      </a:r>
                      <a:r>
                        <a:rPr lang="en-US" sz="1200" b="1" dirty="0" smtClean="0">
                          <a:latin typeface="Times New Roman" pitchFamily="18" charset="0"/>
                          <a:cs typeface="Times New Roman" pitchFamily="18" charset="0"/>
                        </a:rPr>
                        <a:t> of –COOH), 1925.02 cm</a:t>
                      </a:r>
                      <a:r>
                        <a:rPr lang="en-US" sz="1200" b="1" baseline="30000" dirty="0" smtClean="0">
                          <a:latin typeface="Times New Roman" pitchFamily="18" charset="0"/>
                          <a:cs typeface="Times New Roman" pitchFamily="18" charset="0"/>
                        </a:rPr>
                        <a:t>-1</a:t>
                      </a:r>
                      <a:r>
                        <a:rPr lang="en-US" sz="1200" b="1" dirty="0" smtClean="0">
                          <a:latin typeface="Times New Roman" pitchFamily="18" charset="0"/>
                          <a:cs typeface="Times New Roman" pitchFamily="18" charset="0"/>
                        </a:rPr>
                        <a:t> (C=O </a:t>
                      </a:r>
                      <a:r>
                        <a:rPr lang="en-US" sz="1200" b="1" dirty="0" err="1" smtClean="0">
                          <a:latin typeface="Times New Roman" pitchFamily="18" charset="0"/>
                          <a:cs typeface="Times New Roman" pitchFamily="18" charset="0"/>
                        </a:rPr>
                        <a:t>str</a:t>
                      </a:r>
                      <a:r>
                        <a:rPr lang="en-US" sz="1200" b="1" dirty="0" smtClean="0">
                          <a:latin typeface="Times New Roman" pitchFamily="18" charset="0"/>
                          <a:cs typeface="Times New Roman" pitchFamily="18" charset="0"/>
                        </a:rPr>
                        <a:t> of –COOH),1739.85 cm-</a:t>
                      </a:r>
                      <a:r>
                        <a:rPr lang="en-US" sz="1200" b="1" baseline="30000" dirty="0" smtClean="0">
                          <a:latin typeface="Times New Roman" pitchFamily="18" charset="0"/>
                          <a:cs typeface="Times New Roman" pitchFamily="18" charset="0"/>
                        </a:rPr>
                        <a:t>1</a:t>
                      </a:r>
                      <a:r>
                        <a:rPr lang="en-US" sz="1200" b="1" dirty="0" smtClean="0">
                          <a:latin typeface="Times New Roman" pitchFamily="18" charset="0"/>
                          <a:cs typeface="Times New Roman" pitchFamily="18" charset="0"/>
                        </a:rPr>
                        <a:t> (C=O </a:t>
                      </a:r>
                      <a:r>
                        <a:rPr lang="en-US" sz="1200" b="1" dirty="0" err="1" smtClean="0">
                          <a:latin typeface="Times New Roman" pitchFamily="18" charset="0"/>
                          <a:cs typeface="Times New Roman" pitchFamily="18" charset="0"/>
                        </a:rPr>
                        <a:t>str</a:t>
                      </a:r>
                      <a:r>
                        <a:rPr lang="en-US" sz="1200" b="1" dirty="0" smtClean="0">
                          <a:latin typeface="Times New Roman" pitchFamily="18" charset="0"/>
                          <a:cs typeface="Times New Roman" pitchFamily="18" charset="0"/>
                        </a:rPr>
                        <a:t> of amide) </a:t>
                      </a:r>
                      <a:r>
                        <a:rPr lang="en-IE" sz="1200" b="1" dirty="0" smtClean="0">
                          <a:latin typeface="Times New Roman" pitchFamily="18" charset="0"/>
                          <a:cs typeface="Times New Roman" pitchFamily="18" charset="0"/>
                        </a:rPr>
                        <a:t>1475.59 cm-</a:t>
                      </a:r>
                      <a:r>
                        <a:rPr lang="en-IE" sz="1200" b="1" baseline="30000" dirty="0" smtClean="0">
                          <a:latin typeface="Times New Roman" pitchFamily="18" charset="0"/>
                          <a:cs typeface="Times New Roman" pitchFamily="18" charset="0"/>
                        </a:rPr>
                        <a:t>1 </a:t>
                      </a:r>
                      <a:r>
                        <a:rPr lang="en-IE" sz="1200" b="1" dirty="0" smtClean="0">
                          <a:latin typeface="Times New Roman" pitchFamily="18" charset="0"/>
                          <a:cs typeface="Times New Roman" pitchFamily="18" charset="0"/>
                        </a:rPr>
                        <a:t>(C-H def ), 1176.02 cm-</a:t>
                      </a:r>
                      <a:r>
                        <a:rPr lang="en-IE" sz="1200" b="1" baseline="30000" dirty="0" smtClean="0">
                          <a:latin typeface="Times New Roman" pitchFamily="18" charset="0"/>
                          <a:cs typeface="Times New Roman" pitchFamily="18" charset="0"/>
                        </a:rPr>
                        <a:t>1</a:t>
                      </a:r>
                      <a:r>
                        <a:rPr lang="en-IE" sz="1200" b="1" dirty="0" smtClean="0">
                          <a:latin typeface="Times New Roman" pitchFamily="18" charset="0"/>
                          <a:cs typeface="Times New Roman" pitchFamily="18" charset="0"/>
                        </a:rPr>
                        <a:t> (C-N </a:t>
                      </a:r>
                      <a:r>
                        <a:rPr lang="en-IE" sz="1200" b="1" dirty="0" err="1" smtClean="0">
                          <a:latin typeface="Times New Roman" pitchFamily="18" charset="0"/>
                          <a:cs typeface="Times New Roman" pitchFamily="18" charset="0"/>
                        </a:rPr>
                        <a:t>str</a:t>
                      </a:r>
                      <a:r>
                        <a:rPr lang="en-IE" sz="1200" b="1" dirty="0" smtClean="0">
                          <a:latin typeface="Times New Roman" pitchFamily="18" charset="0"/>
                          <a:cs typeface="Times New Roman" pitchFamily="18" charset="0"/>
                        </a:rPr>
                        <a:t>)</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baseline="30000" dirty="0" smtClean="0">
                          <a:latin typeface="Times New Roman" pitchFamily="18" charset="0"/>
                          <a:cs typeface="Times New Roman" pitchFamily="18" charset="0"/>
                        </a:rPr>
                        <a:t>1</a:t>
                      </a:r>
                      <a:r>
                        <a:rPr lang="en-US" sz="1200" b="1" dirty="0" smtClean="0">
                          <a:latin typeface="Times New Roman" pitchFamily="18" charset="0"/>
                          <a:cs typeface="Times New Roman" pitchFamily="18" charset="0"/>
                        </a:rPr>
                        <a:t>HNMR(300Hz,</a:t>
                      </a:r>
                      <a:r>
                        <a:rPr lang="el-GR" sz="1200" b="1" dirty="0" smtClean="0">
                          <a:latin typeface="Times New Roman" pitchFamily="18" charset="0"/>
                          <a:cs typeface="Times New Roman" pitchFamily="18" charset="0"/>
                        </a:rPr>
                        <a:t>δ</a:t>
                      </a:r>
                      <a:r>
                        <a:rPr lang="en-US" sz="1200" b="1" dirty="0" smtClean="0">
                          <a:latin typeface="Times New Roman" pitchFamily="18" charset="0"/>
                          <a:cs typeface="Times New Roman" pitchFamily="18" charset="0"/>
                        </a:rPr>
                        <a:t>ppm,D2O)7.242(m,6H),6.937(</a:t>
                      </a:r>
                      <a:r>
                        <a:rPr lang="en-US" sz="1200" b="1" dirty="0" err="1" smtClean="0">
                          <a:latin typeface="Times New Roman" pitchFamily="18" charset="0"/>
                          <a:cs typeface="Times New Roman" pitchFamily="18" charset="0"/>
                        </a:rPr>
                        <a:t>d,J</a:t>
                      </a:r>
                      <a:r>
                        <a:rPr lang="en-US" sz="1200" b="1" dirty="0" smtClean="0">
                          <a:latin typeface="Times New Roman" pitchFamily="18" charset="0"/>
                          <a:cs typeface="Times New Roman" pitchFamily="18" charset="0"/>
                        </a:rPr>
                        <a:t>=6Hz,1H)6.910(</a:t>
                      </a:r>
                      <a:r>
                        <a:rPr lang="en-US" sz="1200" b="1" dirty="0" err="1" smtClean="0">
                          <a:latin typeface="Times New Roman" pitchFamily="18" charset="0"/>
                          <a:cs typeface="Times New Roman" pitchFamily="18" charset="0"/>
                        </a:rPr>
                        <a:t>d,J</a:t>
                      </a:r>
                      <a:r>
                        <a:rPr lang="en-US" sz="1200" b="1" dirty="0" smtClean="0">
                          <a:latin typeface="Times New Roman" pitchFamily="18" charset="0"/>
                          <a:cs typeface="Times New Roman" pitchFamily="18" charset="0"/>
                        </a:rPr>
                        <a:t>=12Hz,1H)</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latin typeface="Times New Roman" pitchFamily="18" charset="0"/>
                          <a:cs typeface="Times New Roman" pitchFamily="18" charset="0"/>
                        </a:rPr>
                        <a:t>Mass Spectra: The m/.z</a:t>
                      </a:r>
                      <a:r>
                        <a:rPr lang="en-US" sz="1200" b="1" baseline="0" dirty="0" smtClean="0">
                          <a:latin typeface="Times New Roman" pitchFamily="18" charset="0"/>
                          <a:cs typeface="Times New Roman" pitchFamily="18" charset="0"/>
                        </a:rPr>
                        <a:t> </a:t>
                      </a:r>
                      <a:r>
                        <a:rPr lang="en-US" sz="1200" b="1" dirty="0" smtClean="0">
                          <a:latin typeface="Times New Roman" pitchFamily="18" charset="0"/>
                          <a:cs typeface="Times New Roman" pitchFamily="18" charset="0"/>
                        </a:rPr>
                        <a:t>shows principal fragment ions at m/z 325 (M), 324(M - H), 308(M - OH), </a:t>
                      </a:r>
                    </a:p>
                  </a:txBody>
                  <a:tcPr/>
                </a:tc>
              </a:tr>
            </a:tbl>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183641-D86A-4ADB-ADB6-E26AD91A9130}" type="datetime5">
              <a:rPr lang="en-US" b="1" smtClean="0">
                <a:solidFill>
                  <a:schemeClr val="tx1"/>
                </a:solidFill>
                <a:latin typeface="Times New Roman" pitchFamily="18" charset="0"/>
                <a:cs typeface="Times New Roman" pitchFamily="18" charset="0"/>
              </a:rPr>
              <a:pPr/>
              <a:t>27-Sep-14</a:t>
            </a:fld>
            <a:endParaRPr lang="en-US" b="1" dirty="0">
              <a:solidFill>
                <a:schemeClr val="tx1"/>
              </a:solidFill>
              <a:latin typeface="Times New Roman" pitchFamily="18" charset="0"/>
              <a:cs typeface="Times New Roman" pitchFamily="18" charset="0"/>
            </a:endParaRPr>
          </a:p>
        </p:txBody>
      </p:sp>
      <p:sp>
        <p:nvSpPr>
          <p:cNvPr id="3" name="Footer Placeholder 2"/>
          <p:cNvSpPr>
            <a:spLocks noGrp="1"/>
          </p:cNvSpPr>
          <p:nvPr>
            <p:ph type="ftr" sz="quarter" idx="11"/>
          </p:nvPr>
        </p:nvSpPr>
        <p:spPr/>
        <p:txBody>
          <a:bodyPr/>
          <a:lstStyle/>
          <a:p>
            <a:r>
              <a:rPr lang="en-US" b="1" dirty="0" smtClean="0">
                <a:solidFill>
                  <a:schemeClr val="tx1"/>
                </a:solidFill>
                <a:latin typeface="Times New Roman" pitchFamily="18" charset="0"/>
                <a:cs typeface="Times New Roman" pitchFamily="18" charset="0"/>
              </a:rPr>
              <a:t>BIT,Mesra,Ranchi-835215,India</a:t>
            </a:r>
            <a:endParaRPr lang="en-US" b="1" dirty="0">
              <a:solidFill>
                <a:schemeClr val="tx1"/>
              </a:solidFill>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A1EE8278-EDC6-44AA-B24A-14ED3605C2A1}" type="slidenum">
              <a:rPr lang="en-US" b="1" smtClean="0">
                <a:solidFill>
                  <a:schemeClr val="tx1"/>
                </a:solidFill>
                <a:latin typeface="Times New Roman" pitchFamily="18" charset="0"/>
                <a:cs typeface="Times New Roman" pitchFamily="18" charset="0"/>
              </a:rPr>
              <a:pPr/>
              <a:t>26</a:t>
            </a:fld>
            <a:endParaRPr lang="en-US" b="1" dirty="0">
              <a:solidFill>
                <a:schemeClr val="tx1"/>
              </a:solidFill>
              <a:latin typeface="Times New Roman" pitchFamily="18" charset="0"/>
              <a:cs typeface="Times New Roman" pitchFamily="18" charset="0"/>
            </a:endParaRPr>
          </a:p>
        </p:txBody>
      </p:sp>
      <p:sp>
        <p:nvSpPr>
          <p:cNvPr id="5" name="TextBox 4"/>
          <p:cNvSpPr txBox="1"/>
          <p:nvPr/>
        </p:nvSpPr>
        <p:spPr>
          <a:xfrm>
            <a:off x="304800" y="381000"/>
            <a:ext cx="8382000" cy="5909310"/>
          </a:xfrm>
          <a:prstGeom prst="rect">
            <a:avLst/>
          </a:prstGeom>
          <a:ln>
            <a:solidFill>
              <a:srgbClr val="0070C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sp>
        <p:nvSpPr>
          <p:cNvPr id="6" name="Rectangle 5"/>
          <p:cNvSpPr/>
          <p:nvPr/>
        </p:nvSpPr>
        <p:spPr>
          <a:xfrm>
            <a:off x="533400" y="533400"/>
            <a:ext cx="6553200" cy="68580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smtClean="0">
                <a:solidFill>
                  <a:srgbClr val="FFFF00"/>
                </a:solidFill>
                <a:latin typeface="Times New Roman" pitchFamily="18" charset="0"/>
                <a:cs typeface="Times New Roman" pitchFamily="18" charset="0"/>
              </a:rPr>
              <a:t>PHARMACOLOGICAL SCREENING</a:t>
            </a:r>
            <a:endParaRPr lang="en-US" sz="2800" dirty="0">
              <a:solidFill>
                <a:srgbClr val="FFFF00"/>
              </a:solidFill>
              <a:latin typeface="Times New Roman" pitchFamily="18" charset="0"/>
              <a:cs typeface="Times New Roman" pitchFamily="18" charset="0"/>
            </a:endParaRPr>
          </a:p>
        </p:txBody>
      </p:sp>
      <p:pic>
        <p:nvPicPr>
          <p:cNvPr id="7" name="Picture 6" descr="animal.jpg"/>
          <p:cNvPicPr>
            <a:picLocks noChangeAspect="1"/>
          </p:cNvPicPr>
          <p:nvPr/>
        </p:nvPicPr>
        <p:blipFill>
          <a:blip r:embed="rId2"/>
          <a:stretch>
            <a:fillRect/>
          </a:stretch>
        </p:blipFill>
        <p:spPr>
          <a:xfrm>
            <a:off x="7086600" y="533400"/>
            <a:ext cx="1524000" cy="1371600"/>
          </a:xfrm>
          <a:prstGeom prst="rect">
            <a:avLst/>
          </a:prstGeom>
        </p:spPr>
      </p:pic>
      <p:sp>
        <p:nvSpPr>
          <p:cNvPr id="8" name="TextBox 7"/>
          <p:cNvSpPr txBox="1"/>
          <p:nvPr/>
        </p:nvSpPr>
        <p:spPr>
          <a:xfrm>
            <a:off x="533400" y="1524000"/>
            <a:ext cx="7924800" cy="4801314"/>
          </a:xfrm>
          <a:prstGeom prst="rect">
            <a:avLst/>
          </a:prstGeom>
          <a:noFill/>
        </p:spPr>
        <p:txBody>
          <a:bodyPr wrap="square" rtlCol="0">
            <a:spAutoFit/>
          </a:bodyPr>
          <a:lstStyle/>
          <a:p>
            <a:pPr marL="285750" lvl="0" indent="-285750" algn="just">
              <a:buFont typeface="Wingdings" pitchFamily="2" charset="2"/>
              <a:buChar char="v"/>
            </a:pPr>
            <a:r>
              <a:rPr lang="en-US" sz="1600" b="1" dirty="0" smtClean="0">
                <a:latin typeface="Times New Roman" pitchFamily="18" charset="0"/>
                <a:cs typeface="Times New Roman" pitchFamily="18" charset="0"/>
              </a:rPr>
              <a:t>ANTIDIABETIC ACTIVITY </a:t>
            </a:r>
            <a:r>
              <a:rPr lang="en-US" sz="1600" b="1" baseline="30000" dirty="0" smtClean="0">
                <a:latin typeface="Times New Roman" pitchFamily="18" charset="0"/>
                <a:cs typeface="Times New Roman" pitchFamily="18" charset="0"/>
              </a:rPr>
              <a:t>25,26</a:t>
            </a:r>
            <a:endParaRPr lang="en-IE" sz="1600" baseline="30000" dirty="0" smtClean="0">
              <a:latin typeface="Times New Roman" pitchFamily="18" charset="0"/>
              <a:cs typeface="Times New Roman" pitchFamily="18" charset="0"/>
            </a:endParaRPr>
          </a:p>
          <a:p>
            <a:pPr marL="285750" lvl="0" indent="-285750" algn="just">
              <a:buFont typeface="Wingdings" pitchFamily="2" charset="2"/>
              <a:buChar char="v"/>
            </a:pPr>
            <a:r>
              <a:rPr lang="en-US" sz="1600" b="1" dirty="0" smtClean="0">
                <a:latin typeface="Times New Roman" pitchFamily="18" charset="0"/>
                <a:cs typeface="Times New Roman" pitchFamily="18" charset="0"/>
              </a:rPr>
              <a:t>CARDIOMYOPATHY ACTIVITY</a:t>
            </a:r>
            <a:endParaRPr lang="en-IE" sz="1600" dirty="0" smtClean="0">
              <a:latin typeface="Times New Roman" pitchFamily="18" charset="0"/>
              <a:cs typeface="Times New Roman" pitchFamily="18" charset="0"/>
            </a:endParaRPr>
          </a:p>
          <a:p>
            <a:pPr algn="just"/>
            <a:r>
              <a:rPr lang="en-US" sz="1600" b="1" dirty="0" smtClean="0">
                <a:latin typeface="Times New Roman" pitchFamily="18" charset="0"/>
                <a:cs typeface="Times New Roman" pitchFamily="18" charset="0"/>
              </a:rPr>
              <a:t> </a:t>
            </a:r>
            <a:endParaRPr lang="en-IE" sz="1600" dirty="0" smtClean="0">
              <a:latin typeface="Times New Roman" pitchFamily="18" charset="0"/>
              <a:cs typeface="Times New Roman" pitchFamily="18" charset="0"/>
            </a:endParaRPr>
          </a:p>
          <a:p>
            <a:pPr algn="just"/>
            <a:r>
              <a:rPr lang="en-US" sz="1600" b="1" dirty="0" smtClean="0">
                <a:latin typeface="Times New Roman" pitchFamily="18" charset="0"/>
                <a:cs typeface="Times New Roman" pitchFamily="18" charset="0"/>
              </a:rPr>
              <a:t>1.ANTIDIABETIC ACTIVITY</a:t>
            </a:r>
            <a:endParaRPr lang="en-IE" sz="1600" dirty="0" smtClean="0">
              <a:latin typeface="Times New Roman" pitchFamily="18" charset="0"/>
              <a:cs typeface="Times New Roman" pitchFamily="18" charset="0"/>
            </a:endParaRPr>
          </a:p>
          <a:p>
            <a:pPr algn="just"/>
            <a:r>
              <a:rPr lang="en-US" sz="1600" dirty="0" smtClean="0">
                <a:latin typeface="Times New Roman" pitchFamily="18" charset="0"/>
                <a:cs typeface="Times New Roman" pitchFamily="18" charset="0"/>
              </a:rPr>
              <a:t>The </a:t>
            </a:r>
            <a:r>
              <a:rPr lang="en-US" sz="1600" dirty="0" err="1" smtClean="0">
                <a:latin typeface="Times New Roman" pitchFamily="18" charset="0"/>
                <a:cs typeface="Times New Roman" pitchFamily="18" charset="0"/>
              </a:rPr>
              <a:t>antidiabetic</a:t>
            </a:r>
            <a:r>
              <a:rPr lang="en-US" sz="1600" dirty="0" smtClean="0">
                <a:latin typeface="Times New Roman" pitchFamily="18" charset="0"/>
                <a:cs typeface="Times New Roman" pitchFamily="18" charset="0"/>
              </a:rPr>
              <a:t> activity of the synthesized test drugs was carried out on </a:t>
            </a:r>
            <a:r>
              <a:rPr lang="en-US" sz="1600" dirty="0" err="1" smtClean="0">
                <a:latin typeface="Times New Roman" pitchFamily="18" charset="0"/>
                <a:cs typeface="Times New Roman" pitchFamily="18" charset="0"/>
              </a:rPr>
              <a:t>Alloxan</a:t>
            </a:r>
            <a:r>
              <a:rPr lang="en-US" sz="1600" dirty="0" smtClean="0">
                <a:latin typeface="Times New Roman" pitchFamily="18" charset="0"/>
                <a:cs typeface="Times New Roman" pitchFamily="18" charset="0"/>
              </a:rPr>
              <a:t> induced diabetic rats by measuring the decrease in blood glucose level.</a:t>
            </a:r>
            <a:endParaRPr lang="en-IE" sz="1600" dirty="0" smtClean="0">
              <a:latin typeface="Times New Roman" pitchFamily="18" charset="0"/>
              <a:cs typeface="Times New Roman" pitchFamily="18" charset="0"/>
            </a:endParaRPr>
          </a:p>
          <a:p>
            <a:pPr algn="just"/>
            <a:r>
              <a:rPr lang="en-US" sz="1600" b="1" dirty="0" smtClean="0">
                <a:latin typeface="Times New Roman" pitchFamily="18" charset="0"/>
                <a:cs typeface="Times New Roman" pitchFamily="18" charset="0"/>
              </a:rPr>
              <a:t> </a:t>
            </a:r>
            <a:endParaRPr lang="en-IE" sz="1600" dirty="0" smtClean="0">
              <a:latin typeface="Times New Roman" pitchFamily="18" charset="0"/>
              <a:cs typeface="Times New Roman" pitchFamily="18" charset="0"/>
            </a:endParaRPr>
          </a:p>
          <a:p>
            <a:pPr algn="just"/>
            <a:r>
              <a:rPr lang="en-US" sz="1600" b="1" dirty="0" smtClean="0">
                <a:latin typeface="Times New Roman" pitchFamily="18" charset="0"/>
                <a:cs typeface="Times New Roman" pitchFamily="18" charset="0"/>
              </a:rPr>
              <a:t>ALLOXAN INDUCED DIABETES IN RATS:</a:t>
            </a:r>
            <a:endParaRPr lang="en-IE" sz="1600" dirty="0" smtClean="0">
              <a:latin typeface="Times New Roman" pitchFamily="18" charset="0"/>
              <a:cs typeface="Times New Roman" pitchFamily="18" charset="0"/>
            </a:endParaRPr>
          </a:p>
          <a:p>
            <a:pPr algn="just"/>
            <a:r>
              <a:rPr lang="en-US" sz="1600" dirty="0" err="1" smtClean="0">
                <a:latin typeface="Times New Roman" pitchFamily="18" charset="0"/>
                <a:cs typeface="Times New Roman" pitchFamily="18" charset="0"/>
              </a:rPr>
              <a:t>Alloxan</a:t>
            </a:r>
            <a:r>
              <a:rPr lang="en-US" sz="1600" b="1" dirty="0" smtClean="0">
                <a:latin typeface="Times New Roman" pitchFamily="18" charset="0"/>
                <a:cs typeface="Times New Roman" pitchFamily="18" charset="0"/>
              </a:rPr>
              <a:t> </a:t>
            </a:r>
            <a:r>
              <a:rPr lang="en-US" sz="1600" dirty="0" smtClean="0">
                <a:latin typeface="Times New Roman" pitchFamily="18" charset="0"/>
                <a:cs typeface="Times New Roman" pitchFamily="18" charset="0"/>
              </a:rPr>
              <a:t>is used to induce diabetes in laboratory animals because it selectively kills the insulin-producing beta-cells found in the pancreas. This occurs most likely because of selective uptake of the compound due to its structural similarity to glucose as well as the beta-cell's highly efficient uptake mechanism (GLUT2).</a:t>
            </a:r>
          </a:p>
          <a:p>
            <a:pPr algn="just"/>
            <a:endParaRPr lang="en-IE" sz="1600" dirty="0" smtClean="0">
              <a:latin typeface="Times New Roman" pitchFamily="18" charset="0"/>
              <a:cs typeface="Times New Roman" pitchFamily="18" charset="0"/>
            </a:endParaRPr>
          </a:p>
          <a:p>
            <a:pPr algn="just"/>
            <a:r>
              <a:rPr lang="en-US" sz="1600" b="1" dirty="0" smtClean="0">
                <a:latin typeface="Times New Roman" pitchFamily="18" charset="0"/>
                <a:cs typeface="Times New Roman" pitchFamily="18" charset="0"/>
              </a:rPr>
              <a:t>MATERIALS AND METHODS:</a:t>
            </a:r>
            <a:endParaRPr lang="en-IE" sz="1600" dirty="0" smtClean="0">
              <a:latin typeface="Times New Roman" pitchFamily="18" charset="0"/>
              <a:cs typeface="Times New Roman" pitchFamily="18" charset="0"/>
            </a:endParaRPr>
          </a:p>
          <a:p>
            <a:pPr algn="just"/>
            <a:r>
              <a:rPr lang="en-US" sz="1600" dirty="0" smtClean="0">
                <a:latin typeface="Times New Roman" pitchFamily="18" charset="0"/>
                <a:cs typeface="Times New Roman" pitchFamily="18" charset="0"/>
              </a:rPr>
              <a:t>Male albino rats of </a:t>
            </a:r>
            <a:r>
              <a:rPr lang="en-US" sz="1600" dirty="0" err="1" smtClean="0">
                <a:latin typeface="Times New Roman" pitchFamily="18" charset="0"/>
                <a:cs typeface="Times New Roman" pitchFamily="18" charset="0"/>
              </a:rPr>
              <a:t>Wistar</a:t>
            </a:r>
            <a:r>
              <a:rPr lang="en-US" sz="1600" dirty="0" smtClean="0">
                <a:latin typeface="Times New Roman" pitchFamily="18" charset="0"/>
                <a:cs typeface="Times New Roman" pitchFamily="18" charset="0"/>
              </a:rPr>
              <a:t> strain weighing about 145-240gm were used.  Animals were maintained at 22±2 °C with 12 hr. light: 12 hr. dark cycle.  Animals had free access to standard diet and water. Each experimental group was consisting of 4 animals each.  Diabetes will be induced in groups III to X rats. Rats were being tested for sufficient levels of hyperglycemia two days after injection and 4 weeks </a:t>
            </a:r>
            <a:r>
              <a:rPr lang="en-US" dirty="0" smtClean="0">
                <a:latin typeface="Times New Roman" pitchFamily="18" charset="0"/>
                <a:cs typeface="Times New Roman" pitchFamily="18" charset="0"/>
              </a:rPr>
              <a:t>post-injection.  </a:t>
            </a:r>
            <a:endParaRPr lang="en-IE"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8">
                                            <p:txEl>
                                              <p:pRg st="3" end="3"/>
                                            </p:txEl>
                                          </p:spTgt>
                                        </p:tgtEl>
                                        <p:attrNameLst>
                                          <p:attrName>style.visibility</p:attrName>
                                        </p:attrNameLst>
                                      </p:cBhvr>
                                      <p:to>
                                        <p:strVal val="visible"/>
                                      </p:to>
                                    </p:set>
                                    <p:animEffect transition="in" filter="circle(in)">
                                      <p:cBhvr>
                                        <p:cTn id="7" dur="1000"/>
                                        <p:tgtEl>
                                          <p:spTgt spid="8">
                                            <p:txEl>
                                              <p:pRg st="3" end="3"/>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8">
                                            <p:txEl>
                                              <p:pRg st="4" end="4"/>
                                            </p:txEl>
                                          </p:spTgt>
                                        </p:tgtEl>
                                        <p:attrNameLst>
                                          <p:attrName>style.visibility</p:attrName>
                                        </p:attrNameLst>
                                      </p:cBhvr>
                                      <p:to>
                                        <p:strVal val="visible"/>
                                      </p:to>
                                    </p:set>
                                    <p:animEffect transition="in" filter="circle(in)">
                                      <p:cBhvr>
                                        <p:cTn id="10" dur="1000"/>
                                        <p:tgtEl>
                                          <p:spTgt spid="8">
                                            <p:txEl>
                                              <p:pRg st="4" end="4"/>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8">
                                            <p:txEl>
                                              <p:pRg st="5" end="5"/>
                                            </p:txEl>
                                          </p:spTgt>
                                        </p:tgtEl>
                                        <p:attrNameLst>
                                          <p:attrName>style.visibility</p:attrName>
                                        </p:attrNameLst>
                                      </p:cBhvr>
                                      <p:to>
                                        <p:strVal val="visible"/>
                                      </p:to>
                                    </p:set>
                                    <p:animEffect transition="in" filter="circle(in)">
                                      <p:cBhvr>
                                        <p:cTn id="13" dur="1000"/>
                                        <p:tgtEl>
                                          <p:spTgt spid="8">
                                            <p:txEl>
                                              <p:pRg st="5" end="5"/>
                                            </p:txEl>
                                          </p:spTgt>
                                        </p:tgtEl>
                                      </p:cBhvr>
                                    </p:animEffect>
                                  </p:childTnLst>
                                </p:cTn>
                              </p:par>
                              <p:par>
                                <p:cTn id="14" presetID="6" presetClass="entr" presetSubtype="16" fill="hold" nodeType="withEffect">
                                  <p:stCondLst>
                                    <p:cond delay="0"/>
                                  </p:stCondLst>
                                  <p:childTnLst>
                                    <p:set>
                                      <p:cBhvr>
                                        <p:cTn id="15" dur="1" fill="hold">
                                          <p:stCondLst>
                                            <p:cond delay="0"/>
                                          </p:stCondLst>
                                        </p:cTn>
                                        <p:tgtEl>
                                          <p:spTgt spid="8">
                                            <p:txEl>
                                              <p:pRg st="6" end="6"/>
                                            </p:txEl>
                                          </p:spTgt>
                                        </p:tgtEl>
                                        <p:attrNameLst>
                                          <p:attrName>style.visibility</p:attrName>
                                        </p:attrNameLst>
                                      </p:cBhvr>
                                      <p:to>
                                        <p:strVal val="visible"/>
                                      </p:to>
                                    </p:set>
                                    <p:animEffect transition="in" filter="circle(in)">
                                      <p:cBhvr>
                                        <p:cTn id="16" dur="1000"/>
                                        <p:tgtEl>
                                          <p:spTgt spid="8">
                                            <p:txEl>
                                              <p:pRg st="6" end="6"/>
                                            </p:txEl>
                                          </p:spTgt>
                                        </p:tgtEl>
                                      </p:cBhvr>
                                    </p:animEffect>
                                  </p:childTnLst>
                                </p:cTn>
                              </p:par>
                              <p:par>
                                <p:cTn id="17" presetID="6" presetClass="entr" presetSubtype="16" fill="hold" nodeType="withEffect">
                                  <p:stCondLst>
                                    <p:cond delay="0"/>
                                  </p:stCondLst>
                                  <p:childTnLst>
                                    <p:set>
                                      <p:cBhvr>
                                        <p:cTn id="18" dur="1" fill="hold">
                                          <p:stCondLst>
                                            <p:cond delay="0"/>
                                          </p:stCondLst>
                                        </p:cTn>
                                        <p:tgtEl>
                                          <p:spTgt spid="8">
                                            <p:txEl>
                                              <p:pRg st="7" end="7"/>
                                            </p:txEl>
                                          </p:spTgt>
                                        </p:tgtEl>
                                        <p:attrNameLst>
                                          <p:attrName>style.visibility</p:attrName>
                                        </p:attrNameLst>
                                      </p:cBhvr>
                                      <p:to>
                                        <p:strVal val="visible"/>
                                      </p:to>
                                    </p:set>
                                    <p:animEffect transition="in" filter="circle(in)">
                                      <p:cBhvr>
                                        <p:cTn id="19" dur="1000"/>
                                        <p:tgtEl>
                                          <p:spTgt spid="8">
                                            <p:txEl>
                                              <p:pRg st="7" end="7"/>
                                            </p:txEl>
                                          </p:spTgt>
                                        </p:tgtEl>
                                      </p:cBhvr>
                                    </p:animEffect>
                                  </p:childTnLst>
                                </p:cTn>
                              </p:par>
                              <p:par>
                                <p:cTn id="20" presetID="6" presetClass="entr" presetSubtype="16" fill="hold" nodeType="withEffect">
                                  <p:stCondLst>
                                    <p:cond delay="0"/>
                                  </p:stCondLst>
                                  <p:childTnLst>
                                    <p:set>
                                      <p:cBhvr>
                                        <p:cTn id="21" dur="1" fill="hold">
                                          <p:stCondLst>
                                            <p:cond delay="0"/>
                                          </p:stCondLst>
                                        </p:cTn>
                                        <p:tgtEl>
                                          <p:spTgt spid="8">
                                            <p:txEl>
                                              <p:pRg st="9" end="9"/>
                                            </p:txEl>
                                          </p:spTgt>
                                        </p:tgtEl>
                                        <p:attrNameLst>
                                          <p:attrName>style.visibility</p:attrName>
                                        </p:attrNameLst>
                                      </p:cBhvr>
                                      <p:to>
                                        <p:strVal val="visible"/>
                                      </p:to>
                                    </p:set>
                                    <p:animEffect transition="in" filter="circle(in)">
                                      <p:cBhvr>
                                        <p:cTn id="22" dur="1000"/>
                                        <p:tgtEl>
                                          <p:spTgt spid="8">
                                            <p:txEl>
                                              <p:pRg st="9" end="9"/>
                                            </p:txEl>
                                          </p:spTgt>
                                        </p:tgtEl>
                                      </p:cBhvr>
                                    </p:animEffect>
                                  </p:childTnLst>
                                </p:cTn>
                              </p:par>
                              <p:par>
                                <p:cTn id="23" presetID="6" presetClass="entr" presetSubtype="16" fill="hold" nodeType="withEffect">
                                  <p:stCondLst>
                                    <p:cond delay="0"/>
                                  </p:stCondLst>
                                  <p:childTnLst>
                                    <p:set>
                                      <p:cBhvr>
                                        <p:cTn id="24" dur="1" fill="hold">
                                          <p:stCondLst>
                                            <p:cond delay="0"/>
                                          </p:stCondLst>
                                        </p:cTn>
                                        <p:tgtEl>
                                          <p:spTgt spid="8">
                                            <p:txEl>
                                              <p:pRg st="10" end="10"/>
                                            </p:txEl>
                                          </p:spTgt>
                                        </p:tgtEl>
                                        <p:attrNameLst>
                                          <p:attrName>style.visibility</p:attrName>
                                        </p:attrNameLst>
                                      </p:cBhvr>
                                      <p:to>
                                        <p:strVal val="visible"/>
                                      </p:to>
                                    </p:set>
                                    <p:animEffect transition="in" filter="circle(in)">
                                      <p:cBhvr>
                                        <p:cTn id="25" dur="1000"/>
                                        <p:tgtEl>
                                          <p:spTgt spid="8">
                                            <p:txEl>
                                              <p:pRg st="10" end="10"/>
                                            </p:txEl>
                                          </p:spTgt>
                                        </p:tgtEl>
                                      </p:cBhvr>
                                    </p:animEffect>
                                  </p:childTnLst>
                                </p:cTn>
                              </p:par>
                              <p:par>
                                <p:cTn id="26" presetID="4" presetClass="exit" presetSubtype="16" fill="hold" nodeType="withEffect">
                                  <p:stCondLst>
                                    <p:cond delay="0"/>
                                  </p:stCondLst>
                                  <p:childTnLst>
                                    <p:animEffect transition="out" filter="box(in)">
                                      <p:cBhvr>
                                        <p:cTn id="27" dur="500"/>
                                        <p:tgtEl>
                                          <p:spTgt spid="8">
                                            <p:txEl>
                                              <p:pRg st="0" end="0"/>
                                            </p:txEl>
                                          </p:spTgt>
                                        </p:tgtEl>
                                      </p:cBhvr>
                                    </p:animEffect>
                                    <p:set>
                                      <p:cBhvr>
                                        <p:cTn id="28" dur="1" fill="hold">
                                          <p:stCondLst>
                                            <p:cond delay="499"/>
                                          </p:stCondLst>
                                        </p:cTn>
                                        <p:tgtEl>
                                          <p:spTgt spid="8">
                                            <p:txEl>
                                              <p:pRg st="0" end="0"/>
                                            </p:txEl>
                                          </p:spTgt>
                                        </p:tgtEl>
                                        <p:attrNameLst>
                                          <p:attrName>style.visibility</p:attrName>
                                        </p:attrNameLst>
                                      </p:cBhvr>
                                      <p:to>
                                        <p:strVal val="hidden"/>
                                      </p:to>
                                    </p:set>
                                  </p:childTnLst>
                                </p:cTn>
                              </p:par>
                              <p:par>
                                <p:cTn id="29" presetID="4" presetClass="exit" presetSubtype="16" fill="hold" nodeType="withEffect">
                                  <p:stCondLst>
                                    <p:cond delay="0"/>
                                  </p:stCondLst>
                                  <p:childTnLst>
                                    <p:animEffect transition="out" filter="box(in)">
                                      <p:cBhvr>
                                        <p:cTn id="30" dur="500"/>
                                        <p:tgtEl>
                                          <p:spTgt spid="8">
                                            <p:txEl>
                                              <p:pRg st="1" end="1"/>
                                            </p:txEl>
                                          </p:spTgt>
                                        </p:tgtEl>
                                      </p:cBhvr>
                                    </p:animEffect>
                                    <p:set>
                                      <p:cBhvr>
                                        <p:cTn id="31" dur="1" fill="hold">
                                          <p:stCondLst>
                                            <p:cond delay="499"/>
                                          </p:stCondLst>
                                        </p:cTn>
                                        <p:tgtEl>
                                          <p:spTgt spid="8">
                                            <p:txEl>
                                              <p:pRg st="1" end="1"/>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4C0406-C9E9-416D-A8AD-6F62EA3CEF22}" type="datetime5">
              <a:rPr lang="en-US" b="1" smtClean="0">
                <a:solidFill>
                  <a:schemeClr val="tx1"/>
                </a:solidFill>
                <a:latin typeface="Times New Roman" pitchFamily="18" charset="0"/>
                <a:cs typeface="Times New Roman" pitchFamily="18" charset="0"/>
              </a:rPr>
              <a:pPr/>
              <a:t>27-Sep-14</a:t>
            </a:fld>
            <a:endParaRPr lang="en-US" b="1" dirty="0">
              <a:solidFill>
                <a:schemeClr val="tx1"/>
              </a:solidFill>
              <a:latin typeface="Times New Roman" pitchFamily="18" charset="0"/>
              <a:cs typeface="Times New Roman" pitchFamily="18" charset="0"/>
            </a:endParaRPr>
          </a:p>
        </p:txBody>
      </p:sp>
      <p:sp>
        <p:nvSpPr>
          <p:cNvPr id="3" name="Footer Placeholder 2"/>
          <p:cNvSpPr>
            <a:spLocks noGrp="1"/>
          </p:cNvSpPr>
          <p:nvPr>
            <p:ph type="ftr" sz="quarter" idx="11"/>
          </p:nvPr>
        </p:nvSpPr>
        <p:spPr/>
        <p:txBody>
          <a:bodyPr/>
          <a:lstStyle/>
          <a:p>
            <a:r>
              <a:rPr lang="en-US" b="1" dirty="0" smtClean="0">
                <a:solidFill>
                  <a:schemeClr val="tx1"/>
                </a:solidFill>
                <a:latin typeface="Times New Roman" pitchFamily="18" charset="0"/>
                <a:cs typeface="Times New Roman" pitchFamily="18" charset="0"/>
              </a:rPr>
              <a:t>BIT,Mesra,Ranchi-835215,India</a:t>
            </a:r>
            <a:endParaRPr lang="en-US" b="1" dirty="0">
              <a:solidFill>
                <a:schemeClr val="tx1"/>
              </a:solidFill>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A1EE8278-EDC6-44AA-B24A-14ED3605C2A1}" type="slidenum">
              <a:rPr lang="en-US" b="1" smtClean="0">
                <a:solidFill>
                  <a:schemeClr val="tx1"/>
                </a:solidFill>
                <a:latin typeface="Times New Roman" pitchFamily="18" charset="0"/>
                <a:cs typeface="Times New Roman" pitchFamily="18" charset="0"/>
              </a:rPr>
              <a:pPr/>
              <a:t>27</a:t>
            </a:fld>
            <a:endParaRPr lang="en-US" b="1" dirty="0">
              <a:solidFill>
                <a:schemeClr val="tx1"/>
              </a:solidFill>
              <a:latin typeface="Times New Roman" pitchFamily="18" charset="0"/>
              <a:cs typeface="Times New Roman" pitchFamily="18" charset="0"/>
            </a:endParaRPr>
          </a:p>
        </p:txBody>
      </p:sp>
      <p:sp>
        <p:nvSpPr>
          <p:cNvPr id="5" name="TextBox 4"/>
          <p:cNvSpPr txBox="1"/>
          <p:nvPr/>
        </p:nvSpPr>
        <p:spPr>
          <a:xfrm>
            <a:off x="228600" y="304800"/>
            <a:ext cx="8458200" cy="5909310"/>
          </a:xfrm>
          <a:prstGeom prst="rect">
            <a:avLst/>
          </a:prstGeom>
          <a:ln>
            <a:solidFill>
              <a:srgbClr val="7030A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sp>
        <p:nvSpPr>
          <p:cNvPr id="6" name="TextBox 5"/>
          <p:cNvSpPr txBox="1"/>
          <p:nvPr/>
        </p:nvSpPr>
        <p:spPr>
          <a:xfrm>
            <a:off x="381000" y="533400"/>
            <a:ext cx="7772400" cy="1200329"/>
          </a:xfrm>
          <a:prstGeom prst="rect">
            <a:avLst/>
          </a:prstGeom>
          <a:noFill/>
        </p:spPr>
        <p:txBody>
          <a:bodyPr wrap="square" rtlCol="0">
            <a:spAutoFit/>
          </a:bodyPr>
          <a:lstStyle/>
          <a:p>
            <a:pPr lvl="0" eaLnBrk="0" fontAlgn="base" hangingPunct="0">
              <a:spcBef>
                <a:spcPct val="0"/>
              </a:spcBef>
              <a:spcAft>
                <a:spcPct val="0"/>
              </a:spcAft>
            </a:pPr>
            <a:r>
              <a:rPr lang="en-US" b="1" dirty="0" smtClean="0">
                <a:latin typeface="Times New Roman" pitchFamily="18" charset="0"/>
                <a:ea typeface="Calibri" pitchFamily="34" charset="0"/>
                <a:cs typeface="Times New Roman" pitchFamily="18" charset="0"/>
              </a:rPr>
              <a:t>PLASMA GLUCOSE ESTIMATION:</a:t>
            </a:r>
            <a:endParaRPr lang="en-IE" sz="800" dirty="0" smtClean="0">
              <a:latin typeface="Arial" pitchFamily="34" charset="0"/>
              <a:cs typeface="Arial" pitchFamily="34" charset="0"/>
            </a:endParaRPr>
          </a:p>
          <a:p>
            <a:pPr lvl="0" eaLnBrk="0" fontAlgn="base" hangingPunct="0">
              <a:spcBef>
                <a:spcPct val="0"/>
              </a:spcBef>
              <a:spcAft>
                <a:spcPct val="0"/>
              </a:spcAft>
            </a:pPr>
            <a:r>
              <a:rPr lang="en-US" dirty="0" smtClean="0">
                <a:latin typeface="Times New Roman" pitchFamily="18" charset="0"/>
                <a:ea typeface="Calibri" pitchFamily="34" charset="0"/>
                <a:cs typeface="Times New Roman" pitchFamily="18" charset="0"/>
              </a:rPr>
              <a:t>Glucose levels were estimated by commercially available glucose kits based on glucose </a:t>
            </a:r>
            <a:r>
              <a:rPr lang="en-US" dirty="0" err="1" smtClean="0">
                <a:latin typeface="Times New Roman" pitchFamily="18" charset="0"/>
                <a:ea typeface="Calibri" pitchFamily="34" charset="0"/>
                <a:cs typeface="Times New Roman" pitchFamily="18" charset="0"/>
              </a:rPr>
              <a:t>oxidase</a:t>
            </a:r>
            <a:r>
              <a:rPr lang="en-US" dirty="0" smtClean="0">
                <a:latin typeface="Times New Roman" pitchFamily="18" charset="0"/>
                <a:ea typeface="Calibri" pitchFamily="34" charset="0"/>
                <a:cs typeface="Times New Roman" pitchFamily="18" charset="0"/>
              </a:rPr>
              <a:t> method</a:t>
            </a:r>
            <a:r>
              <a:rPr lang="en-US" baseline="30000" dirty="0" smtClean="0">
                <a:latin typeface="Times New Roman" pitchFamily="18" charset="0"/>
                <a:ea typeface="Calibri" pitchFamily="34" charset="0"/>
                <a:cs typeface="Times New Roman" pitchFamily="18" charset="0"/>
              </a:rPr>
              <a:t>.</a:t>
            </a:r>
            <a:endParaRPr lang="en-IE" dirty="0" smtClean="0">
              <a:latin typeface="Times New Roman" pitchFamily="18" charset="0"/>
              <a:cs typeface="Times New Roman" pitchFamily="18" charset="0"/>
            </a:endParaRPr>
          </a:p>
          <a:p>
            <a:pPr lvl="0" eaLnBrk="0" fontAlgn="base" hangingPunct="0">
              <a:spcBef>
                <a:spcPct val="0"/>
              </a:spcBef>
              <a:spcAft>
                <a:spcPct val="0"/>
              </a:spcAft>
            </a:pPr>
            <a:r>
              <a:rPr lang="en-US" b="1" dirty="0" smtClean="0">
                <a:latin typeface="Times New Roman" pitchFamily="18" charset="0"/>
                <a:ea typeface="Times New Roman" pitchFamily="18" charset="0"/>
                <a:cs typeface="Times New Roman" pitchFamily="18" charset="0"/>
              </a:rPr>
              <a:t>Group of animals treated with different test drug</a:t>
            </a:r>
            <a:endParaRPr lang="en-IE" dirty="0" smtClean="0">
              <a:latin typeface="Times New Roman" pitchFamily="18" charset="0"/>
              <a:cs typeface="Times New Roman" pitchFamily="18" charset="0"/>
            </a:endParaRPr>
          </a:p>
        </p:txBody>
      </p:sp>
      <p:graphicFrame>
        <p:nvGraphicFramePr>
          <p:cNvPr id="7" name="Table 6"/>
          <p:cNvGraphicFramePr>
            <a:graphicFrameLocks noGrp="1"/>
          </p:cNvGraphicFramePr>
          <p:nvPr/>
        </p:nvGraphicFramePr>
        <p:xfrm>
          <a:off x="381000" y="1828802"/>
          <a:ext cx="8153400" cy="4267197"/>
        </p:xfrm>
        <a:graphic>
          <a:graphicData uri="http://schemas.openxmlformats.org/drawingml/2006/table">
            <a:tbl>
              <a:tblPr firstRow="1" bandRow="1">
                <a:tableStyleId>{5C22544A-7EE6-4342-B048-85BDC9FD1C3A}</a:tableStyleId>
              </a:tblPr>
              <a:tblGrid>
                <a:gridCol w="2430340"/>
                <a:gridCol w="5723060"/>
              </a:tblGrid>
              <a:tr h="474133">
                <a:tc>
                  <a:txBody>
                    <a:bodyPr/>
                    <a:lstStyle/>
                    <a:p>
                      <a:pPr algn="l">
                        <a:lnSpc>
                          <a:spcPct val="150000"/>
                        </a:lnSpc>
                        <a:spcAft>
                          <a:spcPts val="0"/>
                        </a:spcAft>
                      </a:pPr>
                      <a:r>
                        <a:rPr lang="en-US" sz="1800" dirty="0">
                          <a:effectLst/>
                          <a:latin typeface="Times New Roman" pitchFamily="18" charset="0"/>
                          <a:cs typeface="Times New Roman" pitchFamily="18" charset="0"/>
                        </a:rPr>
                        <a:t>Group</a:t>
                      </a:r>
                      <a:endParaRPr lang="en-IE" sz="1800" b="1" dirty="0">
                        <a:effectLst/>
                        <a:latin typeface="Times New Roman" pitchFamily="18" charset="0"/>
                        <a:ea typeface="Times New Roman"/>
                        <a:cs typeface="Times New Roman" pitchFamily="18" charset="0"/>
                      </a:endParaRPr>
                    </a:p>
                  </a:txBody>
                  <a:tcPr marL="68580" marR="68580" marT="0" marB="0"/>
                </a:tc>
                <a:tc>
                  <a:txBody>
                    <a:bodyPr/>
                    <a:lstStyle/>
                    <a:p>
                      <a:pPr algn="l">
                        <a:lnSpc>
                          <a:spcPct val="150000"/>
                        </a:lnSpc>
                        <a:spcAft>
                          <a:spcPts val="0"/>
                        </a:spcAft>
                      </a:pPr>
                      <a:r>
                        <a:rPr lang="en-US" sz="1800" dirty="0">
                          <a:effectLst/>
                          <a:latin typeface="Times New Roman" pitchFamily="18" charset="0"/>
                          <a:cs typeface="Times New Roman" pitchFamily="18" charset="0"/>
                        </a:rPr>
                        <a:t>Treatment After Attainment Of Hyperglycemia</a:t>
                      </a:r>
                      <a:endParaRPr lang="en-IE" sz="1800" b="1" dirty="0">
                        <a:effectLst/>
                        <a:latin typeface="Times New Roman" pitchFamily="18" charset="0"/>
                        <a:ea typeface="Times New Roman"/>
                        <a:cs typeface="Times New Roman" pitchFamily="18" charset="0"/>
                      </a:endParaRPr>
                    </a:p>
                  </a:txBody>
                  <a:tcPr marL="68580" marR="68580" marT="0" marB="0"/>
                </a:tc>
              </a:tr>
              <a:tr h="474133">
                <a:tc>
                  <a:txBody>
                    <a:bodyPr/>
                    <a:lstStyle/>
                    <a:p>
                      <a:pPr algn="l">
                        <a:lnSpc>
                          <a:spcPct val="150000"/>
                        </a:lnSpc>
                        <a:spcAft>
                          <a:spcPts val="0"/>
                        </a:spcAft>
                      </a:pPr>
                      <a:r>
                        <a:rPr lang="en-US" sz="1800" dirty="0">
                          <a:effectLst/>
                          <a:latin typeface="Times New Roman" pitchFamily="18" charset="0"/>
                          <a:cs typeface="Times New Roman" pitchFamily="18" charset="0"/>
                        </a:rPr>
                        <a:t>I</a:t>
                      </a:r>
                      <a:endParaRPr lang="en-IE" sz="1800" dirty="0">
                        <a:effectLst/>
                        <a:latin typeface="Times New Roman" pitchFamily="18" charset="0"/>
                        <a:ea typeface="Times New Roman"/>
                        <a:cs typeface="Times New Roman" pitchFamily="18" charset="0"/>
                      </a:endParaRPr>
                    </a:p>
                  </a:txBody>
                  <a:tcPr marL="68580" marR="68580" marT="0" marB="0"/>
                </a:tc>
                <a:tc>
                  <a:txBody>
                    <a:bodyPr/>
                    <a:lstStyle/>
                    <a:p>
                      <a:pPr algn="l">
                        <a:lnSpc>
                          <a:spcPct val="150000"/>
                        </a:lnSpc>
                        <a:spcAft>
                          <a:spcPts val="0"/>
                        </a:spcAft>
                      </a:pPr>
                      <a:r>
                        <a:rPr lang="en-US" sz="1800" dirty="0">
                          <a:effectLst/>
                          <a:latin typeface="Times New Roman" pitchFamily="18" charset="0"/>
                          <a:cs typeface="Times New Roman" pitchFamily="18" charset="0"/>
                        </a:rPr>
                        <a:t>Received water</a:t>
                      </a:r>
                      <a:endParaRPr lang="en-IE" sz="1800" dirty="0">
                        <a:effectLst/>
                        <a:latin typeface="Times New Roman" pitchFamily="18" charset="0"/>
                        <a:ea typeface="Times New Roman"/>
                        <a:cs typeface="Times New Roman" pitchFamily="18" charset="0"/>
                      </a:endParaRPr>
                    </a:p>
                  </a:txBody>
                  <a:tcPr marL="68580" marR="68580" marT="0" marB="0"/>
                </a:tc>
              </a:tr>
              <a:tr h="474133">
                <a:tc>
                  <a:txBody>
                    <a:bodyPr/>
                    <a:lstStyle/>
                    <a:p>
                      <a:pPr algn="l">
                        <a:lnSpc>
                          <a:spcPct val="150000"/>
                        </a:lnSpc>
                        <a:spcAft>
                          <a:spcPts val="0"/>
                        </a:spcAft>
                      </a:pPr>
                      <a:r>
                        <a:rPr lang="en-US" sz="1800" dirty="0">
                          <a:effectLst/>
                          <a:latin typeface="Times New Roman" pitchFamily="18" charset="0"/>
                          <a:cs typeface="Times New Roman" pitchFamily="18" charset="0"/>
                        </a:rPr>
                        <a:t>II</a:t>
                      </a:r>
                      <a:endParaRPr lang="en-IE" sz="1800" dirty="0">
                        <a:effectLst/>
                        <a:latin typeface="Times New Roman" pitchFamily="18" charset="0"/>
                        <a:ea typeface="Times New Roman"/>
                        <a:cs typeface="Times New Roman" pitchFamily="18" charset="0"/>
                      </a:endParaRPr>
                    </a:p>
                  </a:txBody>
                  <a:tcPr marL="68580" marR="68580" marT="0" marB="0"/>
                </a:tc>
                <a:tc>
                  <a:txBody>
                    <a:bodyPr/>
                    <a:lstStyle/>
                    <a:p>
                      <a:pPr algn="l">
                        <a:lnSpc>
                          <a:spcPct val="150000"/>
                        </a:lnSpc>
                        <a:spcAft>
                          <a:spcPts val="0"/>
                        </a:spcAft>
                      </a:pPr>
                      <a:r>
                        <a:rPr lang="en-US" sz="1800" dirty="0">
                          <a:effectLst/>
                          <a:latin typeface="Times New Roman" pitchFamily="18" charset="0"/>
                          <a:cs typeface="Times New Roman" pitchFamily="18" charset="0"/>
                        </a:rPr>
                        <a:t>Received Standard </a:t>
                      </a:r>
                      <a:r>
                        <a:rPr lang="en-US" sz="1800" dirty="0" err="1" smtClean="0">
                          <a:effectLst/>
                          <a:latin typeface="Times New Roman" pitchFamily="18" charset="0"/>
                          <a:cs typeface="Times New Roman" pitchFamily="18" charset="0"/>
                        </a:rPr>
                        <a:t>glibenclamide</a:t>
                      </a:r>
                      <a:r>
                        <a:rPr lang="en-US" sz="1800" dirty="0" smtClean="0">
                          <a:effectLst/>
                          <a:latin typeface="Times New Roman" pitchFamily="18" charset="0"/>
                          <a:cs typeface="Times New Roman" pitchFamily="18" charset="0"/>
                        </a:rPr>
                        <a:t> </a:t>
                      </a:r>
                      <a:r>
                        <a:rPr lang="en-US" sz="1800" dirty="0">
                          <a:effectLst/>
                          <a:latin typeface="Times New Roman" pitchFamily="18" charset="0"/>
                          <a:cs typeface="Times New Roman" pitchFamily="18" charset="0"/>
                        </a:rPr>
                        <a:t>2mg /kg b.w.  Orally.</a:t>
                      </a:r>
                      <a:endParaRPr lang="en-IE" sz="1800" dirty="0">
                        <a:effectLst/>
                        <a:latin typeface="Times New Roman" pitchFamily="18" charset="0"/>
                        <a:ea typeface="Times New Roman"/>
                        <a:cs typeface="Times New Roman" pitchFamily="18" charset="0"/>
                      </a:endParaRPr>
                    </a:p>
                  </a:txBody>
                  <a:tcPr marL="68580" marR="68580" marT="0" marB="0"/>
                </a:tc>
              </a:tr>
              <a:tr h="474133">
                <a:tc>
                  <a:txBody>
                    <a:bodyPr/>
                    <a:lstStyle/>
                    <a:p>
                      <a:pPr algn="l">
                        <a:lnSpc>
                          <a:spcPct val="150000"/>
                        </a:lnSpc>
                        <a:spcAft>
                          <a:spcPts val="0"/>
                        </a:spcAft>
                      </a:pPr>
                      <a:r>
                        <a:rPr lang="en-US" sz="1800" dirty="0">
                          <a:effectLst/>
                          <a:latin typeface="Times New Roman" pitchFamily="18" charset="0"/>
                          <a:cs typeface="Times New Roman" pitchFamily="18" charset="0"/>
                        </a:rPr>
                        <a:t>III</a:t>
                      </a:r>
                      <a:endParaRPr lang="en-IE" sz="1800" dirty="0">
                        <a:effectLst/>
                        <a:latin typeface="Times New Roman" pitchFamily="18" charset="0"/>
                        <a:ea typeface="Times New Roman"/>
                        <a:cs typeface="Times New Roman" pitchFamily="18" charset="0"/>
                      </a:endParaRPr>
                    </a:p>
                  </a:txBody>
                  <a:tcPr marL="68580" marR="68580" marT="0" marB="0"/>
                </a:tc>
                <a:tc>
                  <a:txBody>
                    <a:bodyPr/>
                    <a:lstStyle/>
                    <a:p>
                      <a:pPr algn="l">
                        <a:lnSpc>
                          <a:spcPct val="150000"/>
                        </a:lnSpc>
                        <a:spcAft>
                          <a:spcPts val="0"/>
                        </a:spcAft>
                      </a:pPr>
                      <a:r>
                        <a:rPr lang="en-US" sz="1800" dirty="0">
                          <a:effectLst/>
                          <a:latin typeface="Times New Roman" pitchFamily="18" charset="0"/>
                          <a:cs typeface="Times New Roman" pitchFamily="18" charset="0"/>
                        </a:rPr>
                        <a:t>Received Cinnamic acid</a:t>
                      </a:r>
                      <a:r>
                        <a:rPr lang="en-US" sz="1800" baseline="30000" dirty="0">
                          <a:effectLst/>
                          <a:latin typeface="Times New Roman" pitchFamily="18" charset="0"/>
                          <a:cs typeface="Times New Roman" pitchFamily="18" charset="0"/>
                        </a:rPr>
                        <a:t> </a:t>
                      </a:r>
                      <a:r>
                        <a:rPr lang="en-US" sz="1800" dirty="0">
                          <a:effectLst/>
                          <a:latin typeface="Times New Roman" pitchFamily="18" charset="0"/>
                          <a:cs typeface="Times New Roman" pitchFamily="18" charset="0"/>
                        </a:rPr>
                        <a:t>(50 mg/kg b.w.) Orally.</a:t>
                      </a:r>
                      <a:endParaRPr lang="en-IE" sz="1800" dirty="0">
                        <a:effectLst/>
                        <a:latin typeface="Times New Roman" pitchFamily="18" charset="0"/>
                        <a:ea typeface="Times New Roman"/>
                        <a:cs typeface="Times New Roman" pitchFamily="18" charset="0"/>
                      </a:endParaRPr>
                    </a:p>
                  </a:txBody>
                  <a:tcPr marL="68580" marR="68580" marT="0" marB="0"/>
                </a:tc>
              </a:tr>
              <a:tr h="474133">
                <a:tc>
                  <a:txBody>
                    <a:bodyPr/>
                    <a:lstStyle/>
                    <a:p>
                      <a:pPr algn="l">
                        <a:lnSpc>
                          <a:spcPct val="150000"/>
                        </a:lnSpc>
                        <a:spcAft>
                          <a:spcPts val="0"/>
                        </a:spcAft>
                      </a:pPr>
                      <a:r>
                        <a:rPr lang="en-US" sz="1800" dirty="0">
                          <a:effectLst/>
                          <a:latin typeface="Times New Roman" pitchFamily="18" charset="0"/>
                          <a:cs typeface="Times New Roman" pitchFamily="18" charset="0"/>
                        </a:rPr>
                        <a:t>IV</a:t>
                      </a:r>
                      <a:endParaRPr lang="en-IE" sz="1800" dirty="0">
                        <a:effectLst/>
                        <a:latin typeface="Times New Roman" pitchFamily="18" charset="0"/>
                        <a:ea typeface="Times New Roman"/>
                        <a:cs typeface="Times New Roman" pitchFamily="18" charset="0"/>
                      </a:endParaRPr>
                    </a:p>
                  </a:txBody>
                  <a:tcPr marL="68580" marR="68580" marT="0" marB="0"/>
                </a:tc>
                <a:tc>
                  <a:txBody>
                    <a:bodyPr/>
                    <a:lstStyle/>
                    <a:p>
                      <a:pPr algn="l">
                        <a:lnSpc>
                          <a:spcPct val="150000"/>
                        </a:lnSpc>
                        <a:spcAft>
                          <a:spcPts val="0"/>
                        </a:spcAft>
                      </a:pPr>
                      <a:r>
                        <a:rPr lang="en-US" sz="1800" dirty="0">
                          <a:effectLst/>
                          <a:latin typeface="Times New Roman" pitchFamily="18" charset="0"/>
                          <a:cs typeface="Times New Roman" pitchFamily="18" charset="0"/>
                        </a:rPr>
                        <a:t>Received SSPC5</a:t>
                      </a:r>
                      <a:r>
                        <a:rPr lang="en-US" sz="1800" baseline="30000" dirty="0">
                          <a:effectLst/>
                          <a:latin typeface="Times New Roman" pitchFamily="18" charset="0"/>
                          <a:cs typeface="Times New Roman" pitchFamily="18" charset="0"/>
                        </a:rPr>
                        <a:t> </a:t>
                      </a:r>
                      <a:r>
                        <a:rPr lang="en-US" sz="1800" dirty="0">
                          <a:effectLst/>
                          <a:latin typeface="Times New Roman" pitchFamily="18" charset="0"/>
                          <a:cs typeface="Times New Roman" pitchFamily="18" charset="0"/>
                        </a:rPr>
                        <a:t>(50 mg/kg b.w.) Orally.</a:t>
                      </a:r>
                      <a:endParaRPr lang="en-IE" sz="1800" dirty="0">
                        <a:effectLst/>
                        <a:latin typeface="Times New Roman" pitchFamily="18" charset="0"/>
                        <a:ea typeface="Times New Roman"/>
                        <a:cs typeface="Times New Roman" pitchFamily="18" charset="0"/>
                      </a:endParaRPr>
                    </a:p>
                  </a:txBody>
                  <a:tcPr marL="68580" marR="68580" marT="0" marB="0"/>
                </a:tc>
              </a:tr>
              <a:tr h="474133">
                <a:tc>
                  <a:txBody>
                    <a:bodyPr/>
                    <a:lstStyle/>
                    <a:p>
                      <a:pPr algn="l">
                        <a:lnSpc>
                          <a:spcPct val="150000"/>
                        </a:lnSpc>
                        <a:spcAft>
                          <a:spcPts val="0"/>
                        </a:spcAft>
                      </a:pPr>
                      <a:r>
                        <a:rPr lang="en-US" sz="1800" dirty="0">
                          <a:effectLst/>
                          <a:latin typeface="Times New Roman" pitchFamily="18" charset="0"/>
                          <a:cs typeface="Times New Roman" pitchFamily="18" charset="0"/>
                        </a:rPr>
                        <a:t>V</a:t>
                      </a:r>
                      <a:endParaRPr lang="en-IE" sz="1800" dirty="0">
                        <a:effectLst/>
                        <a:latin typeface="Times New Roman" pitchFamily="18" charset="0"/>
                        <a:ea typeface="Times New Roman"/>
                        <a:cs typeface="Times New Roman" pitchFamily="18" charset="0"/>
                      </a:endParaRPr>
                    </a:p>
                  </a:txBody>
                  <a:tcPr marL="68580" marR="68580" marT="0" marB="0"/>
                </a:tc>
                <a:tc>
                  <a:txBody>
                    <a:bodyPr/>
                    <a:lstStyle/>
                    <a:p>
                      <a:pPr algn="l">
                        <a:lnSpc>
                          <a:spcPct val="150000"/>
                        </a:lnSpc>
                        <a:spcAft>
                          <a:spcPts val="0"/>
                        </a:spcAft>
                      </a:pPr>
                      <a:r>
                        <a:rPr lang="en-US" sz="1800" dirty="0">
                          <a:effectLst/>
                          <a:latin typeface="Times New Roman" pitchFamily="18" charset="0"/>
                          <a:cs typeface="Times New Roman" pitchFamily="18" charset="0"/>
                        </a:rPr>
                        <a:t>Received SSPC8</a:t>
                      </a:r>
                      <a:r>
                        <a:rPr lang="en-US" sz="1800" baseline="30000" dirty="0">
                          <a:effectLst/>
                          <a:latin typeface="Times New Roman" pitchFamily="18" charset="0"/>
                          <a:cs typeface="Times New Roman" pitchFamily="18" charset="0"/>
                        </a:rPr>
                        <a:t> </a:t>
                      </a:r>
                      <a:r>
                        <a:rPr lang="en-US" sz="1800" dirty="0">
                          <a:effectLst/>
                          <a:latin typeface="Times New Roman" pitchFamily="18" charset="0"/>
                          <a:cs typeface="Times New Roman" pitchFamily="18" charset="0"/>
                        </a:rPr>
                        <a:t>(50 mg/kg b.w.)  Orally.</a:t>
                      </a:r>
                      <a:endParaRPr lang="en-IE" sz="1800" dirty="0">
                        <a:effectLst/>
                        <a:latin typeface="Times New Roman" pitchFamily="18" charset="0"/>
                        <a:ea typeface="Times New Roman"/>
                        <a:cs typeface="Times New Roman" pitchFamily="18" charset="0"/>
                      </a:endParaRPr>
                    </a:p>
                  </a:txBody>
                  <a:tcPr marL="68580" marR="68580" marT="0" marB="0"/>
                </a:tc>
              </a:tr>
              <a:tr h="474133">
                <a:tc>
                  <a:txBody>
                    <a:bodyPr/>
                    <a:lstStyle/>
                    <a:p>
                      <a:pPr algn="l">
                        <a:lnSpc>
                          <a:spcPct val="150000"/>
                        </a:lnSpc>
                        <a:spcAft>
                          <a:spcPts val="0"/>
                        </a:spcAft>
                      </a:pPr>
                      <a:r>
                        <a:rPr lang="en-US" sz="1800" dirty="0">
                          <a:effectLst/>
                          <a:latin typeface="Times New Roman" pitchFamily="18" charset="0"/>
                          <a:cs typeface="Times New Roman" pitchFamily="18" charset="0"/>
                        </a:rPr>
                        <a:t>VI</a:t>
                      </a:r>
                      <a:endParaRPr lang="en-IE" sz="1800" dirty="0">
                        <a:effectLst/>
                        <a:latin typeface="Times New Roman" pitchFamily="18" charset="0"/>
                        <a:ea typeface="Times New Roman"/>
                        <a:cs typeface="Times New Roman" pitchFamily="18" charset="0"/>
                      </a:endParaRPr>
                    </a:p>
                  </a:txBody>
                  <a:tcPr marL="68580" marR="68580" marT="0" marB="0"/>
                </a:tc>
                <a:tc>
                  <a:txBody>
                    <a:bodyPr/>
                    <a:lstStyle/>
                    <a:p>
                      <a:pPr algn="l">
                        <a:lnSpc>
                          <a:spcPct val="150000"/>
                        </a:lnSpc>
                        <a:spcAft>
                          <a:spcPts val="0"/>
                        </a:spcAft>
                      </a:pPr>
                      <a:r>
                        <a:rPr lang="en-US" sz="1800" dirty="0">
                          <a:effectLst/>
                          <a:latin typeface="Times New Roman" pitchFamily="18" charset="0"/>
                          <a:cs typeface="Times New Roman" pitchFamily="18" charset="0"/>
                        </a:rPr>
                        <a:t>Received SSPC11</a:t>
                      </a:r>
                      <a:r>
                        <a:rPr lang="en-US" sz="1800" baseline="30000" dirty="0">
                          <a:effectLst/>
                          <a:latin typeface="Times New Roman" pitchFamily="18" charset="0"/>
                          <a:cs typeface="Times New Roman" pitchFamily="18" charset="0"/>
                        </a:rPr>
                        <a:t> </a:t>
                      </a:r>
                      <a:r>
                        <a:rPr lang="en-US" sz="1800" dirty="0">
                          <a:effectLst/>
                          <a:latin typeface="Times New Roman" pitchFamily="18" charset="0"/>
                          <a:cs typeface="Times New Roman" pitchFamily="18" charset="0"/>
                        </a:rPr>
                        <a:t>(50 mg/kg b.w.) Orally.</a:t>
                      </a:r>
                      <a:endParaRPr lang="en-IE" sz="1800" dirty="0">
                        <a:effectLst/>
                        <a:latin typeface="Times New Roman" pitchFamily="18" charset="0"/>
                        <a:ea typeface="Times New Roman"/>
                        <a:cs typeface="Times New Roman" pitchFamily="18" charset="0"/>
                      </a:endParaRPr>
                    </a:p>
                  </a:txBody>
                  <a:tcPr marL="68580" marR="68580" marT="0" marB="0"/>
                </a:tc>
              </a:tr>
              <a:tr h="474133">
                <a:tc>
                  <a:txBody>
                    <a:bodyPr/>
                    <a:lstStyle/>
                    <a:p>
                      <a:pPr algn="l">
                        <a:lnSpc>
                          <a:spcPct val="150000"/>
                        </a:lnSpc>
                        <a:spcAft>
                          <a:spcPts val="0"/>
                        </a:spcAft>
                      </a:pPr>
                      <a:r>
                        <a:rPr lang="en-US" sz="1800" dirty="0">
                          <a:effectLst/>
                          <a:latin typeface="Times New Roman" pitchFamily="18" charset="0"/>
                          <a:cs typeface="Times New Roman" pitchFamily="18" charset="0"/>
                        </a:rPr>
                        <a:t>VII</a:t>
                      </a:r>
                      <a:endParaRPr lang="en-IE" sz="1800" dirty="0">
                        <a:effectLst/>
                        <a:latin typeface="Times New Roman" pitchFamily="18" charset="0"/>
                        <a:ea typeface="Times New Roman"/>
                        <a:cs typeface="Times New Roman" pitchFamily="18" charset="0"/>
                      </a:endParaRPr>
                    </a:p>
                  </a:txBody>
                  <a:tcPr marL="68580" marR="68580" marT="0" marB="0"/>
                </a:tc>
                <a:tc>
                  <a:txBody>
                    <a:bodyPr/>
                    <a:lstStyle/>
                    <a:p>
                      <a:pPr algn="l">
                        <a:lnSpc>
                          <a:spcPct val="150000"/>
                        </a:lnSpc>
                        <a:spcAft>
                          <a:spcPts val="0"/>
                        </a:spcAft>
                      </a:pPr>
                      <a:r>
                        <a:rPr lang="en-US" sz="1800" dirty="0">
                          <a:effectLst/>
                          <a:latin typeface="Times New Roman" pitchFamily="18" charset="0"/>
                          <a:cs typeface="Times New Roman" pitchFamily="18" charset="0"/>
                        </a:rPr>
                        <a:t>Received SSPC14</a:t>
                      </a:r>
                      <a:r>
                        <a:rPr lang="en-US" sz="1800" baseline="30000" dirty="0">
                          <a:effectLst/>
                          <a:latin typeface="Times New Roman" pitchFamily="18" charset="0"/>
                          <a:cs typeface="Times New Roman" pitchFamily="18" charset="0"/>
                        </a:rPr>
                        <a:t> </a:t>
                      </a:r>
                      <a:r>
                        <a:rPr lang="en-US" sz="1800" dirty="0">
                          <a:effectLst/>
                          <a:latin typeface="Times New Roman" pitchFamily="18" charset="0"/>
                          <a:cs typeface="Times New Roman" pitchFamily="18" charset="0"/>
                        </a:rPr>
                        <a:t>(50 mg/kg b.w.) Orally.</a:t>
                      </a:r>
                      <a:endParaRPr lang="en-IE" sz="1800" dirty="0">
                        <a:effectLst/>
                        <a:latin typeface="Times New Roman" pitchFamily="18" charset="0"/>
                        <a:ea typeface="Times New Roman"/>
                        <a:cs typeface="Times New Roman" pitchFamily="18" charset="0"/>
                      </a:endParaRPr>
                    </a:p>
                  </a:txBody>
                  <a:tcPr marL="68580" marR="68580" marT="0" marB="0"/>
                </a:tc>
              </a:tr>
              <a:tr h="474133">
                <a:tc>
                  <a:txBody>
                    <a:bodyPr/>
                    <a:lstStyle/>
                    <a:p>
                      <a:pPr algn="l">
                        <a:lnSpc>
                          <a:spcPct val="150000"/>
                        </a:lnSpc>
                        <a:spcAft>
                          <a:spcPts val="0"/>
                        </a:spcAft>
                      </a:pPr>
                      <a:r>
                        <a:rPr lang="en-US" sz="1800" dirty="0">
                          <a:effectLst/>
                          <a:latin typeface="Times New Roman" pitchFamily="18" charset="0"/>
                          <a:cs typeface="Times New Roman" pitchFamily="18" charset="0"/>
                        </a:rPr>
                        <a:t>VIII</a:t>
                      </a:r>
                      <a:endParaRPr lang="en-IE" sz="1800" dirty="0">
                        <a:effectLst/>
                        <a:latin typeface="Times New Roman" pitchFamily="18" charset="0"/>
                        <a:ea typeface="Times New Roman"/>
                        <a:cs typeface="Times New Roman" pitchFamily="18" charset="0"/>
                      </a:endParaRPr>
                    </a:p>
                  </a:txBody>
                  <a:tcPr marL="68580" marR="68580" marT="0" marB="0"/>
                </a:tc>
                <a:tc>
                  <a:txBody>
                    <a:bodyPr/>
                    <a:lstStyle/>
                    <a:p>
                      <a:pPr algn="l">
                        <a:lnSpc>
                          <a:spcPct val="150000"/>
                        </a:lnSpc>
                        <a:spcAft>
                          <a:spcPts val="0"/>
                        </a:spcAft>
                      </a:pPr>
                      <a:r>
                        <a:rPr lang="en-US" sz="1800" dirty="0">
                          <a:effectLst/>
                          <a:latin typeface="Times New Roman" pitchFamily="18" charset="0"/>
                          <a:cs typeface="Times New Roman" pitchFamily="18" charset="0"/>
                        </a:rPr>
                        <a:t>Received SSPC15</a:t>
                      </a:r>
                      <a:r>
                        <a:rPr lang="en-US" sz="1800" baseline="30000" dirty="0">
                          <a:effectLst/>
                          <a:latin typeface="Times New Roman" pitchFamily="18" charset="0"/>
                          <a:cs typeface="Times New Roman" pitchFamily="18" charset="0"/>
                        </a:rPr>
                        <a:t> </a:t>
                      </a:r>
                      <a:r>
                        <a:rPr lang="en-US" sz="1800" dirty="0">
                          <a:effectLst/>
                          <a:latin typeface="Times New Roman" pitchFamily="18" charset="0"/>
                          <a:cs typeface="Times New Roman" pitchFamily="18" charset="0"/>
                        </a:rPr>
                        <a:t>(50 mg/kg b.w.) Orally.</a:t>
                      </a:r>
                      <a:endParaRPr lang="en-IE" sz="1800" dirty="0">
                        <a:effectLst/>
                        <a:latin typeface="Times New Roman" pitchFamily="18" charset="0"/>
                        <a:ea typeface="Times New Roman"/>
                        <a:cs typeface="Times New Roman" pitchFamily="18" charset="0"/>
                      </a:endParaRPr>
                    </a:p>
                  </a:txBody>
                  <a:tcPr marL="68580" marR="68580" marT="0" marB="0"/>
                </a:tc>
              </a:tr>
            </a:tbl>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8562AC-6506-4280-98DC-65F7B7682745}" type="datetime5">
              <a:rPr lang="en-US" b="1" smtClean="0">
                <a:solidFill>
                  <a:schemeClr val="tx1"/>
                </a:solidFill>
                <a:latin typeface="Times New Roman" pitchFamily="18" charset="0"/>
                <a:cs typeface="Times New Roman" pitchFamily="18" charset="0"/>
              </a:rPr>
              <a:pPr/>
              <a:t>27-Sep-14</a:t>
            </a:fld>
            <a:endParaRPr lang="en-US" b="1" dirty="0">
              <a:solidFill>
                <a:schemeClr val="tx1"/>
              </a:solidFill>
              <a:latin typeface="Times New Roman" pitchFamily="18" charset="0"/>
              <a:cs typeface="Times New Roman" pitchFamily="18" charset="0"/>
            </a:endParaRPr>
          </a:p>
        </p:txBody>
      </p:sp>
      <p:sp>
        <p:nvSpPr>
          <p:cNvPr id="3" name="Footer Placeholder 2"/>
          <p:cNvSpPr>
            <a:spLocks noGrp="1"/>
          </p:cNvSpPr>
          <p:nvPr>
            <p:ph type="ftr" sz="quarter" idx="11"/>
          </p:nvPr>
        </p:nvSpPr>
        <p:spPr/>
        <p:txBody>
          <a:bodyPr/>
          <a:lstStyle/>
          <a:p>
            <a:r>
              <a:rPr lang="en-US" b="1" dirty="0" smtClean="0">
                <a:solidFill>
                  <a:schemeClr val="tx1"/>
                </a:solidFill>
                <a:latin typeface="Times New Roman" pitchFamily="18" charset="0"/>
                <a:cs typeface="Times New Roman" pitchFamily="18" charset="0"/>
              </a:rPr>
              <a:t>BIT,Mesra,Ranchi-835215,India</a:t>
            </a:r>
            <a:endParaRPr lang="en-US" b="1" dirty="0">
              <a:solidFill>
                <a:schemeClr val="tx1"/>
              </a:solidFill>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A1EE8278-EDC6-44AA-B24A-14ED3605C2A1}" type="slidenum">
              <a:rPr lang="en-US" b="1" smtClean="0">
                <a:solidFill>
                  <a:schemeClr val="tx1"/>
                </a:solidFill>
                <a:latin typeface="Times New Roman" pitchFamily="18" charset="0"/>
                <a:cs typeface="Times New Roman" pitchFamily="18" charset="0"/>
              </a:rPr>
              <a:pPr/>
              <a:t>28</a:t>
            </a:fld>
            <a:endParaRPr lang="en-US" b="1" dirty="0">
              <a:solidFill>
                <a:schemeClr val="tx1"/>
              </a:solidFill>
              <a:latin typeface="Times New Roman" pitchFamily="18" charset="0"/>
              <a:cs typeface="Times New Roman" pitchFamily="18" charset="0"/>
            </a:endParaRPr>
          </a:p>
        </p:txBody>
      </p:sp>
      <p:sp>
        <p:nvSpPr>
          <p:cNvPr id="5" name="TextBox 4"/>
          <p:cNvSpPr txBox="1"/>
          <p:nvPr/>
        </p:nvSpPr>
        <p:spPr>
          <a:xfrm>
            <a:off x="304800" y="381000"/>
            <a:ext cx="8458200" cy="5909310"/>
          </a:xfrm>
          <a:prstGeom prst="rect">
            <a:avLst/>
          </a:prstGeom>
          <a:ln>
            <a:solidFill>
              <a:srgbClr val="0070C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sp>
        <p:nvSpPr>
          <p:cNvPr id="6" name="Rectangle 5"/>
          <p:cNvSpPr/>
          <p:nvPr/>
        </p:nvSpPr>
        <p:spPr>
          <a:xfrm>
            <a:off x="457200" y="762000"/>
            <a:ext cx="8153400" cy="457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b="1" dirty="0" smtClean="0">
                <a:solidFill>
                  <a:schemeClr val="tx1"/>
                </a:solidFill>
                <a:latin typeface="Times New Roman" pitchFamily="18" charset="0"/>
                <a:cs typeface="Times New Roman" pitchFamily="18" charset="0"/>
              </a:rPr>
              <a:t>Electrode Implantation and Recording Procedure</a:t>
            </a:r>
            <a:r>
              <a:rPr lang="en-US" b="1" dirty="0" smtClean="0">
                <a:solidFill>
                  <a:srgbClr val="FFFF00"/>
                </a:solidFill>
                <a:latin typeface="Times New Roman" pitchFamily="18" charset="0"/>
                <a:cs typeface="Times New Roman" pitchFamily="18" charset="0"/>
              </a:rPr>
              <a:t>:</a:t>
            </a:r>
          </a:p>
        </p:txBody>
      </p:sp>
      <p:sp>
        <p:nvSpPr>
          <p:cNvPr id="7" name="TextBox 6"/>
          <p:cNvSpPr txBox="1"/>
          <p:nvPr/>
        </p:nvSpPr>
        <p:spPr>
          <a:xfrm>
            <a:off x="533400" y="1219200"/>
            <a:ext cx="8153400" cy="5078313"/>
          </a:xfrm>
          <a:prstGeom prst="rect">
            <a:avLst/>
          </a:prstGeom>
          <a:noFill/>
        </p:spPr>
        <p:txBody>
          <a:bodyPr wrap="square" rtlCol="0">
            <a:spAutoFit/>
          </a:bodyPr>
          <a:lstStyle/>
          <a:p>
            <a:pPr marL="285750" lvl="0" indent="-285750" algn="just">
              <a:buFont typeface="Wingdings" pitchFamily="2" charset="2"/>
              <a:buChar char="v"/>
            </a:pPr>
            <a:r>
              <a:rPr lang="en-US" b="1" dirty="0" smtClean="0">
                <a:solidFill>
                  <a:srgbClr val="002060"/>
                </a:solidFill>
                <a:latin typeface="Times New Roman" pitchFamily="18" charset="0"/>
                <a:cs typeface="Times New Roman" pitchFamily="18" charset="0"/>
              </a:rPr>
              <a:t>ELECTRODE IMPLANTATION METHOD</a:t>
            </a:r>
            <a:endParaRPr lang="en-IE" dirty="0" smtClean="0">
              <a:solidFill>
                <a:srgbClr val="002060"/>
              </a:solidFill>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Male </a:t>
            </a:r>
            <a:r>
              <a:rPr lang="en-US" dirty="0" err="1" smtClean="0">
                <a:latin typeface="Times New Roman" pitchFamily="18" charset="0"/>
                <a:cs typeface="Times New Roman" pitchFamily="18" charset="0"/>
              </a:rPr>
              <a:t>wistar</a:t>
            </a:r>
            <a:r>
              <a:rPr lang="en-US" dirty="0" smtClean="0">
                <a:latin typeface="Times New Roman" pitchFamily="18" charset="0"/>
                <a:cs typeface="Times New Roman" pitchFamily="18" charset="0"/>
              </a:rPr>
              <a:t> rat was taken for all the experiment. All animal was operated in aseptic procedure in operating room. During the surgical process rat was anesthetized by using </a:t>
            </a:r>
            <a:r>
              <a:rPr lang="en-US" dirty="0" err="1" smtClean="0">
                <a:latin typeface="Times New Roman" pitchFamily="18" charset="0"/>
                <a:cs typeface="Times New Roman" pitchFamily="18" charset="0"/>
              </a:rPr>
              <a:t>ketamine</a:t>
            </a:r>
            <a:r>
              <a:rPr lang="en-US" dirty="0" smtClean="0">
                <a:latin typeface="Times New Roman" pitchFamily="18" charset="0"/>
                <a:cs typeface="Times New Roman" pitchFamily="18" charset="0"/>
              </a:rPr>
              <a:t> with Diazepam and ECG electrode was implanted subcutaneously in left arm (LA), right arm (RA) and left leg (LL). All three electrodes was connected throw a connector near the neck and fixed by dental cement. After the surgery suturing was done and antibiotic treatments were done over the wounded skin.</a:t>
            </a:r>
          </a:p>
          <a:p>
            <a:pPr algn="just"/>
            <a:endParaRPr lang="en-IE" dirty="0" smtClean="0">
              <a:latin typeface="Times New Roman" pitchFamily="18" charset="0"/>
              <a:cs typeface="Times New Roman" pitchFamily="18" charset="0"/>
            </a:endParaRPr>
          </a:p>
          <a:p>
            <a:pPr marL="285750" lvl="0" indent="-285750" algn="just">
              <a:buFont typeface="Wingdings" pitchFamily="2" charset="2"/>
              <a:buChar char="v"/>
            </a:pPr>
            <a:r>
              <a:rPr lang="en-US" b="1" dirty="0" smtClean="0">
                <a:solidFill>
                  <a:srgbClr val="002060"/>
                </a:solidFill>
                <a:latin typeface="Times New Roman" pitchFamily="18" charset="0"/>
                <a:cs typeface="Times New Roman" pitchFamily="18" charset="0"/>
              </a:rPr>
              <a:t>HOW IT IS CONNECTED WITH INSTRUMENT; RECORDING SETUP</a:t>
            </a:r>
            <a:endParaRPr lang="en-IE" dirty="0" smtClean="0">
              <a:solidFill>
                <a:srgbClr val="002060"/>
              </a:solidFill>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The all the electrode was connected by a three pin connector which is attach through an amplifier. This amplifier transmit electrical signal to digital signal in a recording device which is a computer attached with a monitor.</a:t>
            </a:r>
          </a:p>
          <a:p>
            <a:pPr algn="just"/>
            <a:endParaRPr lang="en-IE" dirty="0" smtClean="0">
              <a:latin typeface="Times New Roman" pitchFamily="18" charset="0"/>
              <a:cs typeface="Times New Roman" pitchFamily="18" charset="0"/>
            </a:endParaRPr>
          </a:p>
          <a:p>
            <a:pPr marL="285750" lvl="0" indent="-285750" algn="just">
              <a:buFont typeface="Wingdings" pitchFamily="2" charset="2"/>
              <a:buChar char="v"/>
            </a:pPr>
            <a:r>
              <a:rPr lang="en-US" b="1" dirty="0" smtClean="0">
                <a:solidFill>
                  <a:srgbClr val="002060"/>
                </a:solidFill>
                <a:latin typeface="Times New Roman" pitchFamily="18" charset="0"/>
                <a:cs typeface="Times New Roman" pitchFamily="18" charset="0"/>
              </a:rPr>
              <a:t>TIME POINTS OF RECORDING</a:t>
            </a:r>
            <a:endParaRPr lang="en-IE" dirty="0" smtClean="0">
              <a:solidFill>
                <a:srgbClr val="002060"/>
              </a:solidFill>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The ECG recording for normal control and diabetic control group was done in an interval of two hour for two days.</a:t>
            </a:r>
            <a:endParaRPr lang="en-IE"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The ECG recording for treatment group was done contentiously six hours after drug treatment and then an interval of six hour up to the 54 hours</a:t>
            </a:r>
            <a:endParaRPr lang="en-US" dirty="0"/>
          </a:p>
        </p:txBody>
      </p:sp>
      <p:sp>
        <p:nvSpPr>
          <p:cNvPr id="8" name="TextBox 7"/>
          <p:cNvSpPr txBox="1"/>
          <p:nvPr/>
        </p:nvSpPr>
        <p:spPr>
          <a:xfrm>
            <a:off x="457200" y="381000"/>
            <a:ext cx="4953000" cy="369332"/>
          </a:xfrm>
          <a:prstGeom prst="rect">
            <a:avLst/>
          </a:prstGeom>
          <a:noFill/>
        </p:spPr>
        <p:txBody>
          <a:bodyPr wrap="square" rtlCol="0">
            <a:spAutoFit/>
          </a:bodyPr>
          <a:lstStyle/>
          <a:p>
            <a:r>
              <a:rPr lang="en-US" b="1" dirty="0" smtClean="0">
                <a:latin typeface="Times New Roman" pitchFamily="18" charset="0"/>
                <a:cs typeface="Times New Roman" pitchFamily="18" charset="0"/>
              </a:rPr>
              <a:t>CARDIOMYOPATHY ACTIVITY</a:t>
            </a:r>
            <a:endParaRPr lang="en-US" b="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checkerboard(across)">
                                      <p:cBhvr>
                                        <p:cTn id="7" dur="500"/>
                                        <p:tgtEl>
                                          <p:spTgt spid="7">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checkerboard(across)">
                                      <p:cBhvr>
                                        <p:cTn id="10" dur="500"/>
                                        <p:tgtEl>
                                          <p:spTgt spid="7">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animEffect transition="in" filter="checkerboard(across)">
                                      <p:cBhvr>
                                        <p:cTn id="15" dur="500"/>
                                        <p:tgtEl>
                                          <p:spTgt spid="7">
                                            <p:txEl>
                                              <p:pRg st="3" end="3"/>
                                            </p:txEl>
                                          </p:spTgt>
                                        </p:tgtEl>
                                      </p:cBhvr>
                                    </p:animEffect>
                                  </p:childTnLst>
                                </p:cTn>
                              </p:par>
                              <p:par>
                                <p:cTn id="16" presetID="5" presetClass="entr" presetSubtype="10" fill="hold" nodeType="withEffect">
                                  <p:stCondLst>
                                    <p:cond delay="0"/>
                                  </p:stCondLst>
                                  <p:childTnLst>
                                    <p:set>
                                      <p:cBhvr>
                                        <p:cTn id="17" dur="1" fill="hold">
                                          <p:stCondLst>
                                            <p:cond delay="0"/>
                                          </p:stCondLst>
                                        </p:cTn>
                                        <p:tgtEl>
                                          <p:spTgt spid="7">
                                            <p:txEl>
                                              <p:pRg st="4" end="4"/>
                                            </p:txEl>
                                          </p:spTgt>
                                        </p:tgtEl>
                                        <p:attrNameLst>
                                          <p:attrName>style.visibility</p:attrName>
                                        </p:attrNameLst>
                                      </p:cBhvr>
                                      <p:to>
                                        <p:strVal val="visible"/>
                                      </p:to>
                                    </p:set>
                                    <p:animEffect transition="in" filter="checkerboard(across)">
                                      <p:cBhvr>
                                        <p:cTn id="18" dur="500"/>
                                        <p:tgtEl>
                                          <p:spTgt spid="7">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nodeType="clickEffect">
                                  <p:stCondLst>
                                    <p:cond delay="0"/>
                                  </p:stCondLst>
                                  <p:childTnLst>
                                    <p:set>
                                      <p:cBhvr>
                                        <p:cTn id="22" dur="1" fill="hold">
                                          <p:stCondLst>
                                            <p:cond delay="0"/>
                                          </p:stCondLst>
                                        </p:cTn>
                                        <p:tgtEl>
                                          <p:spTgt spid="7">
                                            <p:txEl>
                                              <p:pRg st="6" end="6"/>
                                            </p:txEl>
                                          </p:spTgt>
                                        </p:tgtEl>
                                        <p:attrNameLst>
                                          <p:attrName>style.visibility</p:attrName>
                                        </p:attrNameLst>
                                      </p:cBhvr>
                                      <p:to>
                                        <p:strVal val="visible"/>
                                      </p:to>
                                    </p:set>
                                    <p:animEffect transition="in" filter="checkerboard(across)">
                                      <p:cBhvr>
                                        <p:cTn id="23" dur="500"/>
                                        <p:tgtEl>
                                          <p:spTgt spid="7">
                                            <p:txEl>
                                              <p:pRg st="6" end="6"/>
                                            </p:txEl>
                                          </p:spTgt>
                                        </p:tgtEl>
                                      </p:cBhvr>
                                    </p:animEffect>
                                  </p:childTnLst>
                                </p:cTn>
                              </p:par>
                              <p:par>
                                <p:cTn id="24" presetID="5" presetClass="entr" presetSubtype="10" fill="hold" nodeType="withEffect">
                                  <p:stCondLst>
                                    <p:cond delay="0"/>
                                  </p:stCondLst>
                                  <p:childTnLst>
                                    <p:set>
                                      <p:cBhvr>
                                        <p:cTn id="25" dur="1" fill="hold">
                                          <p:stCondLst>
                                            <p:cond delay="0"/>
                                          </p:stCondLst>
                                        </p:cTn>
                                        <p:tgtEl>
                                          <p:spTgt spid="7">
                                            <p:txEl>
                                              <p:pRg st="7" end="7"/>
                                            </p:txEl>
                                          </p:spTgt>
                                        </p:tgtEl>
                                        <p:attrNameLst>
                                          <p:attrName>style.visibility</p:attrName>
                                        </p:attrNameLst>
                                      </p:cBhvr>
                                      <p:to>
                                        <p:strVal val="visible"/>
                                      </p:to>
                                    </p:set>
                                    <p:animEffect transition="in" filter="checkerboard(across)">
                                      <p:cBhvr>
                                        <p:cTn id="26" dur="500"/>
                                        <p:tgtEl>
                                          <p:spTgt spid="7">
                                            <p:txEl>
                                              <p:pRg st="7" end="7"/>
                                            </p:txEl>
                                          </p:spTgt>
                                        </p:tgtEl>
                                      </p:cBhvr>
                                    </p:animEffect>
                                  </p:childTnLst>
                                </p:cTn>
                              </p:par>
                              <p:par>
                                <p:cTn id="27" presetID="5" presetClass="entr" presetSubtype="10" fill="hold" nodeType="withEffect">
                                  <p:stCondLst>
                                    <p:cond delay="0"/>
                                  </p:stCondLst>
                                  <p:childTnLst>
                                    <p:set>
                                      <p:cBhvr>
                                        <p:cTn id="28" dur="1" fill="hold">
                                          <p:stCondLst>
                                            <p:cond delay="0"/>
                                          </p:stCondLst>
                                        </p:cTn>
                                        <p:tgtEl>
                                          <p:spTgt spid="7">
                                            <p:txEl>
                                              <p:pRg st="8" end="8"/>
                                            </p:txEl>
                                          </p:spTgt>
                                        </p:tgtEl>
                                        <p:attrNameLst>
                                          <p:attrName>style.visibility</p:attrName>
                                        </p:attrNameLst>
                                      </p:cBhvr>
                                      <p:to>
                                        <p:strVal val="visible"/>
                                      </p:to>
                                    </p:set>
                                    <p:animEffect transition="in" filter="checkerboard(across)">
                                      <p:cBhvr>
                                        <p:cTn id="29" dur="500"/>
                                        <p:tgtEl>
                                          <p:spTgt spid="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52290F-00C2-45B6-863F-6736DC4CB457}" type="datetime5">
              <a:rPr lang="en-US" b="1" smtClean="0">
                <a:solidFill>
                  <a:schemeClr val="tx1"/>
                </a:solidFill>
                <a:latin typeface="Times New Roman" pitchFamily="18" charset="0"/>
                <a:cs typeface="Times New Roman" pitchFamily="18" charset="0"/>
              </a:rPr>
              <a:pPr/>
              <a:t>27-Sep-14</a:t>
            </a:fld>
            <a:endParaRPr lang="en-US" b="1" dirty="0">
              <a:solidFill>
                <a:schemeClr val="tx1"/>
              </a:solidFill>
              <a:latin typeface="Times New Roman" pitchFamily="18" charset="0"/>
              <a:cs typeface="Times New Roman" pitchFamily="18" charset="0"/>
            </a:endParaRPr>
          </a:p>
        </p:txBody>
      </p:sp>
      <p:sp>
        <p:nvSpPr>
          <p:cNvPr id="3" name="Footer Placeholder 2"/>
          <p:cNvSpPr>
            <a:spLocks noGrp="1"/>
          </p:cNvSpPr>
          <p:nvPr>
            <p:ph type="ftr" sz="quarter" idx="11"/>
          </p:nvPr>
        </p:nvSpPr>
        <p:spPr/>
        <p:txBody>
          <a:bodyPr/>
          <a:lstStyle/>
          <a:p>
            <a:r>
              <a:rPr lang="en-US" b="1" dirty="0" smtClean="0">
                <a:solidFill>
                  <a:schemeClr val="tx1"/>
                </a:solidFill>
                <a:latin typeface="Times New Roman" pitchFamily="18" charset="0"/>
                <a:cs typeface="Times New Roman" pitchFamily="18" charset="0"/>
              </a:rPr>
              <a:t>BIT,Mesra,Ranchi-835215,India</a:t>
            </a:r>
            <a:endParaRPr lang="en-US" b="1" dirty="0">
              <a:solidFill>
                <a:schemeClr val="tx1"/>
              </a:solidFill>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A1EE8278-EDC6-44AA-B24A-14ED3605C2A1}" type="slidenum">
              <a:rPr lang="en-US" b="1" smtClean="0">
                <a:solidFill>
                  <a:schemeClr val="tx1"/>
                </a:solidFill>
                <a:latin typeface="Times New Roman" pitchFamily="18" charset="0"/>
                <a:cs typeface="Times New Roman" pitchFamily="18" charset="0"/>
              </a:rPr>
              <a:pPr/>
              <a:t>29</a:t>
            </a:fld>
            <a:endParaRPr lang="en-US" b="1" dirty="0">
              <a:solidFill>
                <a:schemeClr val="tx1"/>
              </a:solidFill>
              <a:latin typeface="Times New Roman" pitchFamily="18" charset="0"/>
              <a:cs typeface="Times New Roman" pitchFamily="18" charset="0"/>
            </a:endParaRPr>
          </a:p>
        </p:txBody>
      </p:sp>
      <p:sp>
        <p:nvSpPr>
          <p:cNvPr id="5" name="TextBox 4"/>
          <p:cNvSpPr txBox="1"/>
          <p:nvPr/>
        </p:nvSpPr>
        <p:spPr>
          <a:xfrm>
            <a:off x="228600" y="228600"/>
            <a:ext cx="8534400" cy="6186309"/>
          </a:xfrm>
          <a:prstGeom prst="rect">
            <a:avLst/>
          </a:prstGeom>
          <a:ln>
            <a:solidFill>
              <a:srgbClr val="0070C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sp>
        <p:nvSpPr>
          <p:cNvPr id="6" name="Rectangle 5"/>
          <p:cNvSpPr/>
          <p:nvPr/>
        </p:nvSpPr>
        <p:spPr>
          <a:xfrm>
            <a:off x="457200" y="381000"/>
            <a:ext cx="6553200" cy="30480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ELECTRODE IMPLANTATION IN RAT</a:t>
            </a:r>
          </a:p>
        </p:txBody>
      </p:sp>
      <p:pic>
        <p:nvPicPr>
          <p:cNvPr id="7" name="Picture 6" descr="implantation.png"/>
          <p:cNvPicPr>
            <a:picLocks noChangeAspect="1"/>
          </p:cNvPicPr>
          <p:nvPr/>
        </p:nvPicPr>
        <p:blipFill>
          <a:blip r:embed="rId2"/>
          <a:stretch>
            <a:fillRect/>
          </a:stretch>
        </p:blipFill>
        <p:spPr>
          <a:xfrm>
            <a:off x="457200" y="762000"/>
            <a:ext cx="6781800" cy="3048000"/>
          </a:xfrm>
          <a:prstGeom prst="rect">
            <a:avLst/>
          </a:prstGeom>
        </p:spPr>
      </p:pic>
      <p:sp>
        <p:nvSpPr>
          <p:cNvPr id="10" name="Rectangle 9"/>
          <p:cNvSpPr/>
          <p:nvPr/>
        </p:nvSpPr>
        <p:spPr>
          <a:xfrm>
            <a:off x="457200" y="3962400"/>
            <a:ext cx="7772400" cy="30480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rgbClr val="FFFF00"/>
                </a:solidFill>
                <a:latin typeface="Times New Roman" pitchFamily="18" charset="0"/>
                <a:cs typeface="Times New Roman" pitchFamily="18" charset="0"/>
              </a:rPr>
              <a:t>SOFTWARES USED FOR RECORDING OF ECG AND ACTIVE WAVE ANALYSIS</a:t>
            </a:r>
            <a:r>
              <a:rPr lang="en-US" sz="1600" dirty="0" smtClean="0">
                <a:solidFill>
                  <a:srgbClr val="FFFF00"/>
                </a:solidFill>
                <a:latin typeface="Times New Roman" pitchFamily="18" charset="0"/>
                <a:cs typeface="Times New Roman" pitchFamily="18" charset="0"/>
              </a:rPr>
              <a:t>   </a:t>
            </a:r>
            <a:endParaRPr lang="en-IE" sz="1600" dirty="0">
              <a:solidFill>
                <a:srgbClr val="FFFF00"/>
              </a:solidFill>
              <a:latin typeface="Times New Roman" pitchFamily="18" charset="0"/>
              <a:cs typeface="Times New Roman" pitchFamily="18" charset="0"/>
            </a:endParaRPr>
          </a:p>
        </p:txBody>
      </p:sp>
      <p:pic>
        <p:nvPicPr>
          <p:cNvPr id="11" name="Picture 10"/>
          <p:cNvPicPr/>
          <p:nvPr/>
        </p:nvPicPr>
        <p:blipFill>
          <a:blip r:embed="rId3" cstate="print">
            <a:extLst>
              <a:ext uri="{28A0092B-C50C-407E-A947-70E740481C1C}">
                <a14:useLocalDpi xmlns:a14="http://schemas.microsoft.com/office/drawing/2010/main" xmlns="" val="0"/>
              </a:ext>
            </a:extLst>
          </a:blip>
          <a:stretch>
            <a:fillRect/>
          </a:stretch>
        </p:blipFill>
        <p:spPr>
          <a:xfrm>
            <a:off x="533400" y="4267200"/>
            <a:ext cx="6324600" cy="2057400"/>
          </a:xfrm>
          <a:prstGeom prst="rect">
            <a:avLst/>
          </a:prstGeom>
        </p:spPr>
      </p:pic>
      <p:sp>
        <p:nvSpPr>
          <p:cNvPr id="12" name="TextBox 11"/>
          <p:cNvSpPr txBox="1"/>
          <p:nvPr/>
        </p:nvSpPr>
        <p:spPr>
          <a:xfrm>
            <a:off x="6934200" y="4419600"/>
            <a:ext cx="1676400" cy="1877437"/>
          </a:xfrm>
          <a:prstGeom prst="rect">
            <a:avLst/>
          </a:prstGeom>
          <a:noFill/>
        </p:spPr>
        <p:txBody>
          <a:bodyPr wrap="square" rtlCol="0">
            <a:spAutoFit/>
          </a:bodyPr>
          <a:lstStyle/>
          <a:p>
            <a:r>
              <a:rPr lang="en-US" sz="1400" dirty="0" smtClean="0">
                <a:latin typeface="Times New Roman" pitchFamily="18" charset="0"/>
                <a:cs typeface="Times New Roman" pitchFamily="18" charset="0"/>
              </a:rPr>
              <a:t>Carrying out the ECG of rats ------ </a:t>
            </a:r>
            <a:r>
              <a:rPr lang="en-US" sz="1400" b="1" dirty="0" err="1" smtClean="0">
                <a:latin typeface="Times New Roman" pitchFamily="18" charset="0"/>
                <a:cs typeface="Times New Roman" pitchFamily="18" charset="0"/>
              </a:rPr>
              <a:t>Biopac</a:t>
            </a:r>
            <a:r>
              <a:rPr lang="en-US" sz="1400" dirty="0" smtClean="0">
                <a:latin typeface="Times New Roman" pitchFamily="18" charset="0"/>
                <a:cs typeface="Times New Roman" pitchFamily="18" charset="0"/>
              </a:rPr>
              <a:t> </a:t>
            </a:r>
            <a:r>
              <a:rPr lang="en-US" sz="1400" b="1" dirty="0" smtClean="0">
                <a:latin typeface="Times New Roman" pitchFamily="18" charset="0"/>
                <a:cs typeface="Times New Roman" pitchFamily="18" charset="0"/>
              </a:rPr>
              <a:t>Student Lab.</a:t>
            </a:r>
            <a:endParaRPr lang="en-IE" sz="1400" dirty="0" smtClean="0">
              <a:latin typeface="Times New Roman" pitchFamily="18" charset="0"/>
              <a:cs typeface="Times New Roman" pitchFamily="18" charset="0"/>
            </a:endParaRPr>
          </a:p>
          <a:p>
            <a:r>
              <a:rPr lang="en-US" sz="1400" dirty="0" smtClean="0">
                <a:latin typeface="Times New Roman" pitchFamily="18" charset="0"/>
                <a:cs typeface="Times New Roman" pitchFamily="18" charset="0"/>
              </a:rPr>
              <a:t> 2) Analysis and power   spectrum analysis------</a:t>
            </a:r>
            <a:r>
              <a:rPr lang="en-US" sz="1400" b="1" dirty="0" smtClean="0">
                <a:latin typeface="Times New Roman" pitchFamily="18" charset="0"/>
                <a:cs typeface="Times New Roman" pitchFamily="18" charset="0"/>
              </a:rPr>
              <a:t>Acknowledge 4</a:t>
            </a:r>
            <a:r>
              <a:rPr lang="en-US" b="1" dirty="0" smtClean="0">
                <a:latin typeface="Times New Roman" pitchFamily="18" charset="0"/>
                <a:cs typeface="Times New Roman" pitchFamily="18" charset="0"/>
              </a:rPr>
              <a:t>. </a:t>
            </a:r>
            <a:endParaRPr lang="en-IE"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par>
                                <p:cTn id="13" presetID="4" presetClass="entr" presetSubtype="16"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ox(in)">
                                      <p:cBhvr>
                                        <p:cTn id="15" dur="500"/>
                                        <p:tgtEl>
                                          <p:spTgt spid="11"/>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blinds(horizontal)">
                                      <p:cBhvr>
                                        <p:cTn id="1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304801"/>
            <a:ext cx="8153400" cy="6186309"/>
          </a:xfrm>
          <a:prstGeom prst="rect">
            <a:avLst/>
          </a:prstGeom>
          <a:noFill/>
          <a:ln w="28575">
            <a:solidFill>
              <a:srgbClr val="0070C0"/>
            </a:solidFill>
          </a:ln>
        </p:spPr>
        <p:txBody>
          <a:bodyPr wrap="square" rtlCol="0">
            <a:spAutoFit/>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sp>
        <p:nvSpPr>
          <p:cNvPr id="5" name="TextBox 4"/>
          <p:cNvSpPr txBox="1"/>
          <p:nvPr/>
        </p:nvSpPr>
        <p:spPr>
          <a:xfrm>
            <a:off x="609600" y="609601"/>
            <a:ext cx="7620000" cy="2923877"/>
          </a:xfrm>
          <a:prstGeom prst="rect">
            <a:avLst/>
          </a:prstGeom>
          <a:noFill/>
        </p:spPr>
        <p:txBody>
          <a:bodyPr wrap="square" rtlCol="0">
            <a:spAutoFit/>
          </a:bodyPr>
          <a:lstStyle/>
          <a:p>
            <a:pPr algn="ctr"/>
            <a:r>
              <a:rPr lang="en-US" sz="2800" b="1" i="1" dirty="0" smtClean="0">
                <a:solidFill>
                  <a:srgbClr val="3A1953"/>
                </a:solidFill>
                <a:latin typeface="Times New Roman" pitchFamily="18" charset="0"/>
                <a:cs typeface="Times New Roman" pitchFamily="18" charset="0"/>
              </a:rPr>
              <a:t>Design, synthesis and </a:t>
            </a:r>
            <a:r>
              <a:rPr lang="en-US" sz="2800" b="1" i="1" dirty="0" err="1" smtClean="0">
                <a:solidFill>
                  <a:srgbClr val="3A1953"/>
                </a:solidFill>
                <a:latin typeface="Times New Roman" pitchFamily="18" charset="0"/>
                <a:cs typeface="Times New Roman" pitchFamily="18" charset="0"/>
              </a:rPr>
              <a:t>antidiabetic</a:t>
            </a:r>
            <a:r>
              <a:rPr lang="en-US" sz="2800" b="1" i="1" dirty="0" smtClean="0">
                <a:solidFill>
                  <a:srgbClr val="3A1953"/>
                </a:solidFill>
                <a:latin typeface="Times New Roman" pitchFamily="18" charset="0"/>
                <a:cs typeface="Times New Roman" pitchFamily="18" charset="0"/>
              </a:rPr>
              <a:t>, cardiomyopathy studies of </a:t>
            </a:r>
            <a:r>
              <a:rPr lang="en-US" sz="2800" b="1" i="1" dirty="0" err="1" smtClean="0">
                <a:solidFill>
                  <a:srgbClr val="3A1953"/>
                </a:solidFill>
                <a:latin typeface="Times New Roman" pitchFamily="18" charset="0"/>
                <a:cs typeface="Times New Roman" pitchFamily="18" charset="0"/>
              </a:rPr>
              <a:t>cinnamic</a:t>
            </a:r>
            <a:r>
              <a:rPr lang="en-US" sz="2800" b="1" i="1" dirty="0" smtClean="0">
                <a:solidFill>
                  <a:srgbClr val="3A1953"/>
                </a:solidFill>
                <a:latin typeface="Times New Roman" pitchFamily="18" charset="0"/>
                <a:cs typeface="Times New Roman" pitchFamily="18" charset="0"/>
              </a:rPr>
              <a:t> acid-amino acid hybrid analogs</a:t>
            </a:r>
          </a:p>
          <a:p>
            <a:pPr algn="ctr"/>
            <a:r>
              <a:rPr lang="en-US" sz="2000" b="1" i="1" dirty="0" smtClean="0">
                <a:solidFill>
                  <a:srgbClr val="002060"/>
                </a:solidFill>
                <a:latin typeface="Times New Roman" pitchFamily="18" charset="0"/>
                <a:cs typeface="Times New Roman" pitchFamily="18" charset="0"/>
              </a:rPr>
              <a:t>By</a:t>
            </a:r>
          </a:p>
          <a:p>
            <a:pPr algn="ctr"/>
            <a:r>
              <a:rPr lang="en-US" sz="2000" b="1" i="1" dirty="0" err="1" smtClean="0">
                <a:solidFill>
                  <a:srgbClr val="002060"/>
                </a:solidFill>
                <a:latin typeface="Times New Roman" pitchFamily="18" charset="0"/>
                <a:cs typeface="Times New Roman" pitchFamily="18" charset="0"/>
              </a:rPr>
              <a:t>Dr.S.Samanta</a:t>
            </a:r>
            <a:r>
              <a:rPr lang="en-US" sz="2000" b="1" i="1" dirty="0" smtClean="0">
                <a:solidFill>
                  <a:srgbClr val="002060"/>
                </a:solidFill>
                <a:latin typeface="Times New Roman" pitchFamily="18" charset="0"/>
                <a:cs typeface="Times New Roman" pitchFamily="18" charset="0"/>
              </a:rPr>
              <a:t> </a:t>
            </a:r>
          </a:p>
          <a:p>
            <a:pPr algn="ctr"/>
            <a:r>
              <a:rPr lang="en-US" sz="2000" i="1" dirty="0" smtClean="0">
                <a:solidFill>
                  <a:srgbClr val="002060"/>
                </a:solidFill>
                <a:latin typeface="Times New Roman" pitchFamily="18" charset="0"/>
                <a:cs typeface="Times New Roman" pitchFamily="18" charset="0"/>
              </a:rPr>
              <a:t>email</a:t>
            </a:r>
            <a:r>
              <a:rPr lang="en-US" sz="2000" b="1" i="1" dirty="0" smtClean="0">
                <a:solidFill>
                  <a:srgbClr val="002060"/>
                </a:solidFill>
                <a:latin typeface="Times New Roman" pitchFamily="18" charset="0"/>
                <a:cs typeface="Times New Roman" pitchFamily="18" charset="0"/>
              </a:rPr>
              <a:t>:</a:t>
            </a:r>
            <a:r>
              <a:rPr lang="en-US" sz="2000" i="1" dirty="0" smtClean="0">
                <a:latin typeface="Times New Roman" pitchFamily="18" charset="0"/>
                <a:cs typeface="Times New Roman" pitchFamily="18" charset="0"/>
              </a:rPr>
              <a:t> samanta_bitmesra@yahoo.co.in</a:t>
            </a:r>
            <a:endParaRPr lang="en-US" sz="2000" b="1" i="1" dirty="0" smtClean="0">
              <a:solidFill>
                <a:srgbClr val="002060"/>
              </a:solidFill>
              <a:latin typeface="Times New Roman" pitchFamily="18" charset="0"/>
              <a:cs typeface="Times New Roman" pitchFamily="18" charset="0"/>
            </a:endParaRPr>
          </a:p>
          <a:p>
            <a:pPr algn="ctr"/>
            <a:endParaRPr lang="en-US" sz="2000" b="1" i="1" dirty="0" smtClean="0">
              <a:solidFill>
                <a:srgbClr val="002060"/>
              </a:solidFill>
              <a:latin typeface="Times New Roman" pitchFamily="18" charset="0"/>
              <a:cs typeface="Times New Roman" pitchFamily="18" charset="0"/>
            </a:endParaRPr>
          </a:p>
          <a:p>
            <a:pPr algn="ctr"/>
            <a:endParaRPr lang="en-US" sz="2000" i="1" dirty="0">
              <a:solidFill>
                <a:srgbClr val="002060"/>
              </a:solidFill>
              <a:latin typeface="Times New Roman" pitchFamily="18" charset="0"/>
              <a:cs typeface="Times New Roman" pitchFamily="18" charset="0"/>
            </a:endParaRPr>
          </a:p>
        </p:txBody>
      </p:sp>
      <p:pic>
        <p:nvPicPr>
          <p:cNvPr id="6" name="Picture 5" descr="bit-mesra-b-pharm-bhmct-bsc-fpt.jpg"/>
          <p:cNvPicPr>
            <a:picLocks noChangeAspect="1"/>
          </p:cNvPicPr>
          <p:nvPr/>
        </p:nvPicPr>
        <p:blipFill>
          <a:blip r:embed="rId2"/>
          <a:stretch>
            <a:fillRect/>
          </a:stretch>
        </p:blipFill>
        <p:spPr>
          <a:xfrm>
            <a:off x="3429000" y="2895600"/>
            <a:ext cx="1871133" cy="1447800"/>
          </a:xfrm>
          <a:prstGeom prst="rect">
            <a:avLst/>
          </a:prstGeom>
        </p:spPr>
      </p:pic>
      <p:sp>
        <p:nvSpPr>
          <p:cNvPr id="7" name="TextBox 6"/>
          <p:cNvSpPr txBox="1"/>
          <p:nvPr/>
        </p:nvSpPr>
        <p:spPr>
          <a:xfrm>
            <a:off x="990600" y="4267200"/>
            <a:ext cx="7086600" cy="1200329"/>
          </a:xfrm>
          <a:prstGeom prst="rect">
            <a:avLst/>
          </a:prstGeom>
          <a:noFill/>
        </p:spPr>
        <p:txBody>
          <a:bodyPr wrap="square" rtlCol="0">
            <a:spAutoFit/>
          </a:bodyPr>
          <a:lstStyle/>
          <a:p>
            <a:pPr algn="ctr"/>
            <a:r>
              <a:rPr lang="en-US" sz="2400" b="1" i="1" dirty="0" smtClean="0">
                <a:latin typeface="Times New Roman" pitchFamily="18" charset="0"/>
                <a:cs typeface="Times New Roman" pitchFamily="18" charset="0"/>
              </a:rPr>
              <a:t>Department of Pharmaceutical Sciences</a:t>
            </a:r>
            <a:r>
              <a:rPr lang="en-IE" sz="2400" b="1" i="1" dirty="0" smtClean="0">
                <a:latin typeface="Times New Roman" pitchFamily="18" charset="0"/>
                <a:cs typeface="Times New Roman" pitchFamily="18" charset="0"/>
              </a:rPr>
              <a:t>,   </a:t>
            </a:r>
          </a:p>
          <a:p>
            <a:pPr algn="ctr"/>
            <a:r>
              <a:rPr lang="en-US" sz="2400" b="1" i="1" dirty="0" smtClean="0">
                <a:latin typeface="Times New Roman" pitchFamily="18" charset="0"/>
                <a:cs typeface="Times New Roman" pitchFamily="18" charset="0"/>
              </a:rPr>
              <a:t>Birla Institute of Technology Mesra,Ranchi-835215, India</a:t>
            </a:r>
            <a:endParaRPr lang="en-IE" sz="2400" b="1" i="1" dirty="0">
              <a:latin typeface="Times New Roman" pitchFamily="18" charset="0"/>
              <a:cs typeface="Times New Roman" pitchFamily="18" charset="0"/>
            </a:endParaRPr>
          </a:p>
        </p:txBody>
      </p:sp>
      <p:sp>
        <p:nvSpPr>
          <p:cNvPr id="8" name="TextBox 7"/>
          <p:cNvSpPr txBox="1"/>
          <p:nvPr/>
        </p:nvSpPr>
        <p:spPr>
          <a:xfrm>
            <a:off x="990600" y="5562600"/>
            <a:ext cx="7086600" cy="830997"/>
          </a:xfrm>
          <a:prstGeom prst="rect">
            <a:avLst/>
          </a:prstGeom>
          <a:noFill/>
        </p:spPr>
        <p:txBody>
          <a:bodyPr wrap="square" rtlCol="0">
            <a:spAutoFit/>
          </a:bodyPr>
          <a:lstStyle/>
          <a:p>
            <a:pPr algn="ctr"/>
            <a:r>
              <a:rPr lang="en-US" sz="2400" dirty="0" smtClean="0">
                <a:solidFill>
                  <a:schemeClr val="accent2">
                    <a:lumMod val="50000"/>
                  </a:schemeClr>
                </a:solidFill>
                <a:latin typeface="Times New Roman" pitchFamily="18" charset="0"/>
                <a:cs typeface="Times New Roman" pitchFamily="18" charset="0"/>
              </a:rPr>
              <a:t>Med </a:t>
            </a:r>
            <a:r>
              <a:rPr lang="en-US" sz="2400" dirty="0" err="1" smtClean="0">
                <a:solidFill>
                  <a:schemeClr val="accent2">
                    <a:lumMod val="50000"/>
                  </a:schemeClr>
                </a:solidFill>
                <a:latin typeface="Times New Roman" pitchFamily="18" charset="0"/>
                <a:cs typeface="Times New Roman" pitchFamily="18" charset="0"/>
              </a:rPr>
              <a:t>Chem</a:t>
            </a:r>
            <a:r>
              <a:rPr lang="en-US" sz="2400" dirty="0" smtClean="0">
                <a:solidFill>
                  <a:schemeClr val="accent2">
                    <a:lumMod val="50000"/>
                  </a:schemeClr>
                </a:solidFill>
                <a:latin typeface="Times New Roman" pitchFamily="18" charset="0"/>
                <a:cs typeface="Times New Roman" pitchFamily="18" charset="0"/>
              </a:rPr>
              <a:t> and CADD2013</a:t>
            </a:r>
          </a:p>
          <a:p>
            <a:pPr algn="ctr"/>
            <a:r>
              <a:rPr lang="en-US" sz="2400" dirty="0" smtClean="0">
                <a:solidFill>
                  <a:schemeClr val="accent2">
                    <a:lumMod val="50000"/>
                  </a:schemeClr>
                </a:solidFill>
                <a:latin typeface="Times New Roman" pitchFamily="18" charset="0"/>
                <a:cs typeface="Times New Roman" pitchFamily="18" charset="0"/>
              </a:rPr>
              <a:t>October 15-17,2013,Las-Vegas,USA</a:t>
            </a:r>
            <a:endParaRPr lang="en-US" sz="2400" dirty="0">
              <a:solidFill>
                <a:schemeClr val="accent2">
                  <a:lumMod val="50000"/>
                </a:schemeClr>
              </a:solidFill>
              <a:latin typeface="Times New Roman" pitchFamily="18" charset="0"/>
              <a:cs typeface="Times New Roman" pitchFamily="18" charset="0"/>
            </a:endParaRPr>
          </a:p>
        </p:txBody>
      </p:sp>
      <p:sp>
        <p:nvSpPr>
          <p:cNvPr id="10" name="Slide Number Placeholder 9"/>
          <p:cNvSpPr>
            <a:spLocks noGrp="1"/>
          </p:cNvSpPr>
          <p:nvPr>
            <p:ph type="sldNum" sz="quarter" idx="12"/>
          </p:nvPr>
        </p:nvSpPr>
        <p:spPr/>
        <p:txBody>
          <a:bodyPr/>
          <a:lstStyle/>
          <a:p>
            <a:endParaRPr lang="en-US" dirty="0" smtClean="0"/>
          </a:p>
          <a:p>
            <a:fld id="{A1EE8278-EDC6-44AA-B24A-14ED3605C2A1}" type="slidenum">
              <a:rPr lang="en-US" b="1" smtClean="0">
                <a:solidFill>
                  <a:schemeClr val="tx1"/>
                </a:solidFill>
                <a:latin typeface="Times New Roman" pitchFamily="18" charset="0"/>
                <a:cs typeface="Times New Roman" pitchFamily="18" charset="0"/>
              </a:rPr>
              <a:pPr/>
              <a:t>3</a:t>
            </a:fld>
            <a:endParaRPr lang="en-US" b="1" dirty="0">
              <a:solidFill>
                <a:schemeClr val="tx1"/>
              </a:solidFill>
              <a:latin typeface="Times New Roman" pitchFamily="18" charset="0"/>
              <a:cs typeface="Times New Roman" pitchFamily="18" charset="0"/>
            </a:endParaRPr>
          </a:p>
        </p:txBody>
      </p:sp>
      <p:sp>
        <p:nvSpPr>
          <p:cNvPr id="9" name="Date Placeholder 8"/>
          <p:cNvSpPr>
            <a:spLocks noGrp="1"/>
          </p:cNvSpPr>
          <p:nvPr>
            <p:ph type="dt" sz="half" idx="10"/>
          </p:nvPr>
        </p:nvSpPr>
        <p:spPr/>
        <p:txBody>
          <a:bodyPr/>
          <a:lstStyle/>
          <a:p>
            <a:endParaRPr lang="en-US" dirty="0" smtClean="0"/>
          </a:p>
          <a:p>
            <a:fld id="{7D33878F-B07A-4C0F-B805-B19307CCFEA2}" type="datetime5">
              <a:rPr lang="en-US" b="1" smtClean="0">
                <a:solidFill>
                  <a:schemeClr val="tx1"/>
                </a:solidFill>
                <a:latin typeface="Times New Roman" pitchFamily="18" charset="0"/>
                <a:cs typeface="Times New Roman" pitchFamily="18" charset="0"/>
              </a:rPr>
              <a:pPr/>
              <a:t>27-Sep-14</a:t>
            </a:fld>
            <a:endParaRPr lang="en-US" b="1" dirty="0">
              <a:solidFill>
                <a:schemeClr val="tx1"/>
              </a:solidFill>
              <a:latin typeface="Times New Roman" pitchFamily="18" charset="0"/>
              <a:cs typeface="Times New Roman" pitchFamily="18" charset="0"/>
            </a:endParaRPr>
          </a:p>
        </p:txBody>
      </p:sp>
      <p:sp>
        <p:nvSpPr>
          <p:cNvPr id="11" name="Footer Placeholder 10"/>
          <p:cNvSpPr>
            <a:spLocks noGrp="1"/>
          </p:cNvSpPr>
          <p:nvPr>
            <p:ph type="ftr" sz="quarter" idx="11"/>
          </p:nvPr>
        </p:nvSpPr>
        <p:spPr/>
        <p:txBody>
          <a:bodyPr/>
          <a:lstStyle/>
          <a:p>
            <a:endParaRPr lang="en-US" dirty="0" smtClean="0"/>
          </a:p>
          <a:p>
            <a:r>
              <a:rPr lang="en-US" b="1" dirty="0" smtClean="0">
                <a:solidFill>
                  <a:schemeClr val="tx1"/>
                </a:solidFill>
                <a:latin typeface="Times New Roman" pitchFamily="18" charset="0"/>
                <a:cs typeface="Times New Roman" pitchFamily="18" charset="0"/>
              </a:rPr>
              <a:t>BIT,Mesra,Ranchi-835215,India</a:t>
            </a:r>
            <a:endParaRPr lang="en-US" b="1"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03AE69-86F2-4CAF-B77A-E93BA90DCBEE}" type="datetime5">
              <a:rPr lang="en-US" b="1" smtClean="0">
                <a:solidFill>
                  <a:schemeClr val="tx1"/>
                </a:solidFill>
                <a:latin typeface="Times New Roman" pitchFamily="18" charset="0"/>
                <a:cs typeface="Times New Roman" pitchFamily="18" charset="0"/>
              </a:rPr>
              <a:pPr/>
              <a:t>27-Sep-14</a:t>
            </a:fld>
            <a:endParaRPr lang="en-US" b="1" dirty="0">
              <a:solidFill>
                <a:schemeClr val="tx1"/>
              </a:solidFill>
              <a:latin typeface="Times New Roman" pitchFamily="18" charset="0"/>
              <a:cs typeface="Times New Roman" pitchFamily="18" charset="0"/>
            </a:endParaRPr>
          </a:p>
        </p:txBody>
      </p:sp>
      <p:sp>
        <p:nvSpPr>
          <p:cNvPr id="3" name="Footer Placeholder 2"/>
          <p:cNvSpPr>
            <a:spLocks noGrp="1"/>
          </p:cNvSpPr>
          <p:nvPr>
            <p:ph type="ftr" sz="quarter" idx="11"/>
          </p:nvPr>
        </p:nvSpPr>
        <p:spPr/>
        <p:txBody>
          <a:bodyPr/>
          <a:lstStyle/>
          <a:p>
            <a:r>
              <a:rPr lang="en-US" b="1" dirty="0" smtClean="0">
                <a:solidFill>
                  <a:schemeClr val="tx1"/>
                </a:solidFill>
                <a:latin typeface="Times New Roman" pitchFamily="18" charset="0"/>
                <a:cs typeface="Times New Roman" pitchFamily="18" charset="0"/>
              </a:rPr>
              <a:t>BIT,Mesra,Ranchi-835215,India</a:t>
            </a:r>
            <a:endParaRPr lang="en-US" b="1" dirty="0">
              <a:solidFill>
                <a:schemeClr val="tx1"/>
              </a:solidFill>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A1EE8278-EDC6-44AA-B24A-14ED3605C2A1}" type="slidenum">
              <a:rPr lang="en-US" b="1" smtClean="0">
                <a:solidFill>
                  <a:schemeClr val="tx1"/>
                </a:solidFill>
                <a:latin typeface="Times New Roman" pitchFamily="18" charset="0"/>
                <a:cs typeface="Times New Roman" pitchFamily="18" charset="0"/>
              </a:rPr>
              <a:pPr/>
              <a:t>30</a:t>
            </a:fld>
            <a:endParaRPr lang="en-US" b="1" dirty="0">
              <a:solidFill>
                <a:schemeClr val="tx1"/>
              </a:solidFill>
              <a:latin typeface="Times New Roman" pitchFamily="18" charset="0"/>
              <a:cs typeface="Times New Roman" pitchFamily="18" charset="0"/>
            </a:endParaRPr>
          </a:p>
        </p:txBody>
      </p:sp>
      <p:sp>
        <p:nvSpPr>
          <p:cNvPr id="5" name="TextBox 4"/>
          <p:cNvSpPr txBox="1"/>
          <p:nvPr/>
        </p:nvSpPr>
        <p:spPr>
          <a:xfrm>
            <a:off x="228600" y="381000"/>
            <a:ext cx="8686800" cy="5909310"/>
          </a:xfrm>
          <a:prstGeom prst="rect">
            <a:avLst/>
          </a:prstGeom>
          <a:ln>
            <a:solidFill>
              <a:srgbClr val="0070C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sp>
        <p:nvSpPr>
          <p:cNvPr id="7" name="Rectangle 6"/>
          <p:cNvSpPr/>
          <p:nvPr/>
        </p:nvSpPr>
        <p:spPr>
          <a:xfrm>
            <a:off x="457200" y="533400"/>
            <a:ext cx="8305800" cy="38100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FFFF00"/>
                </a:solidFill>
                <a:latin typeface="Times New Roman" pitchFamily="18" charset="0"/>
                <a:cs typeface="Times New Roman" pitchFamily="18" charset="0"/>
              </a:rPr>
              <a:t>ANALYSIS</a:t>
            </a:r>
            <a:endParaRPr lang="en-IE" b="1" dirty="0">
              <a:solidFill>
                <a:srgbClr val="FFFF00"/>
              </a:solidFill>
              <a:latin typeface="Times New Roman" pitchFamily="18" charset="0"/>
              <a:cs typeface="Times New Roman" pitchFamily="18" charset="0"/>
            </a:endParaRPr>
          </a:p>
        </p:txBody>
      </p:sp>
      <p:sp>
        <p:nvSpPr>
          <p:cNvPr id="8" name="TextBox 7"/>
          <p:cNvSpPr txBox="1"/>
          <p:nvPr/>
        </p:nvSpPr>
        <p:spPr>
          <a:xfrm>
            <a:off x="533400" y="990600"/>
            <a:ext cx="8305800" cy="5355312"/>
          </a:xfrm>
          <a:prstGeom prst="rect">
            <a:avLst/>
          </a:prstGeom>
          <a:noFill/>
        </p:spPr>
        <p:txBody>
          <a:bodyPr wrap="square" rtlCol="0">
            <a:spAutoFit/>
          </a:bodyPr>
          <a:lstStyle/>
          <a:p>
            <a:pPr algn="just"/>
            <a:r>
              <a:rPr lang="en-US" b="1" dirty="0" smtClean="0">
                <a:solidFill>
                  <a:srgbClr val="002060"/>
                </a:solidFill>
                <a:latin typeface="Times New Roman" pitchFamily="18" charset="0"/>
                <a:cs typeface="Times New Roman" pitchFamily="18" charset="0"/>
              </a:rPr>
              <a:t>HEART RATE ANALYSIS</a:t>
            </a:r>
            <a:r>
              <a:rPr lang="en-US" b="1" dirty="0" smtClean="0">
                <a:latin typeface="Times New Roman" pitchFamily="18" charset="0"/>
                <a:cs typeface="Times New Roman" pitchFamily="18" charset="0"/>
              </a:rPr>
              <a:t>:</a:t>
            </a:r>
            <a:endParaRPr lang="en-IE"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The heart rate analysis was done by manually counting the number of waveform in 30 seconds in at different time intervals.</a:t>
            </a:r>
            <a:r>
              <a:rPr lang="en-US" b="1" dirty="0" smtClean="0">
                <a:latin typeface="Times New Roman" pitchFamily="18" charset="0"/>
                <a:cs typeface="Times New Roman" pitchFamily="18" charset="0"/>
              </a:rPr>
              <a:t> </a:t>
            </a:r>
            <a:endParaRPr lang="en-IE" dirty="0" smtClean="0">
              <a:latin typeface="Times New Roman" pitchFamily="18" charset="0"/>
              <a:cs typeface="Times New Roman" pitchFamily="18" charset="0"/>
            </a:endParaRPr>
          </a:p>
          <a:p>
            <a:pPr algn="just"/>
            <a:r>
              <a:rPr lang="en-US" b="1" dirty="0" smtClean="0">
                <a:solidFill>
                  <a:srgbClr val="002060"/>
                </a:solidFill>
                <a:latin typeface="Times New Roman" pitchFamily="18" charset="0"/>
                <a:cs typeface="Times New Roman" pitchFamily="18" charset="0"/>
              </a:rPr>
              <a:t>SEGMENT ANALYSIS</a:t>
            </a:r>
            <a:endParaRPr lang="en-IE" dirty="0" smtClean="0">
              <a:solidFill>
                <a:srgbClr val="002060"/>
              </a:solidFill>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The segment analysis was done by taking active waveforms at different time intervals, and all the digital data was statistically calculated by using Microsoft Excel data sheet. </a:t>
            </a:r>
          </a:p>
          <a:p>
            <a:pPr algn="just"/>
            <a:r>
              <a:rPr lang="en-US" b="1" dirty="0" smtClean="0">
                <a:solidFill>
                  <a:srgbClr val="002060"/>
                </a:solidFill>
                <a:latin typeface="Times New Roman" pitchFamily="18" charset="0"/>
                <a:cs typeface="Times New Roman" pitchFamily="18" charset="0"/>
              </a:rPr>
              <a:t>POWER SPECTRUM ANALYSIS</a:t>
            </a:r>
            <a:endParaRPr lang="en-IE" dirty="0" smtClean="0">
              <a:solidFill>
                <a:srgbClr val="002060"/>
              </a:solidFill>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The power spectrum indicates the power of each frequency component of the source time domain waveform. The power spectrum can be used to analyze a variety of physiological signals. The ECG (rate) and EEG signals are often categorized using spectral analysis.</a:t>
            </a:r>
            <a:endParaRPr lang="en-IE"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Although multiple waveforms can be displayed, only one waveform at a time is considered “active.” Most software functions only apply to the active waveform, which is also referred to as the selected channel. Selecting a channel allows highlighting all or part of that waveform, and enables to perform transformations on a given channel.</a:t>
            </a:r>
            <a:endParaRPr lang="en-IE" dirty="0" smtClean="0">
              <a:latin typeface="Times New Roman" pitchFamily="18" charset="0"/>
              <a:cs typeface="Times New Roman" pitchFamily="18" charset="0"/>
            </a:endParaRPr>
          </a:p>
          <a:p>
            <a:pPr algn="just"/>
            <a:r>
              <a:rPr lang="en-US" b="1" dirty="0" smtClean="0">
                <a:solidFill>
                  <a:srgbClr val="C00000"/>
                </a:solidFill>
                <a:latin typeface="Times New Roman" pitchFamily="18" charset="0"/>
                <a:cs typeface="Times New Roman" pitchFamily="18" charset="0"/>
              </a:rPr>
              <a:t>Instrument:    MP45, </a:t>
            </a:r>
            <a:r>
              <a:rPr lang="en-US" b="1" dirty="0" err="1" smtClean="0">
                <a:solidFill>
                  <a:srgbClr val="C00000"/>
                </a:solidFill>
                <a:latin typeface="Times New Roman" pitchFamily="18" charset="0"/>
                <a:cs typeface="Times New Roman" pitchFamily="18" charset="0"/>
              </a:rPr>
              <a:t>Biopac</a:t>
            </a:r>
            <a:r>
              <a:rPr lang="en-US" b="1" dirty="0" smtClean="0">
                <a:solidFill>
                  <a:srgbClr val="C00000"/>
                </a:solidFill>
                <a:latin typeface="Times New Roman" pitchFamily="18" charset="0"/>
                <a:cs typeface="Times New Roman" pitchFamily="18" charset="0"/>
              </a:rPr>
              <a:t> Student Lab,</a:t>
            </a:r>
            <a:endParaRPr lang="en-IE" b="1" dirty="0" smtClean="0">
              <a:solidFill>
                <a:srgbClr val="C00000"/>
              </a:solidFill>
              <a:latin typeface="Times New Roman" pitchFamily="18" charset="0"/>
              <a:cs typeface="Times New Roman" pitchFamily="18" charset="0"/>
            </a:endParaRPr>
          </a:p>
          <a:p>
            <a:pPr algn="just"/>
            <a:r>
              <a:rPr lang="en-US" b="1" dirty="0" smtClean="0">
                <a:solidFill>
                  <a:srgbClr val="C00000"/>
                </a:solidFill>
                <a:latin typeface="Times New Roman" pitchFamily="18" charset="0"/>
                <a:cs typeface="Times New Roman" pitchFamily="18" charset="0"/>
              </a:rPr>
              <a:t>                         </a:t>
            </a:r>
            <a:r>
              <a:rPr lang="en-US" b="1" dirty="0" err="1" smtClean="0">
                <a:solidFill>
                  <a:srgbClr val="C00000"/>
                </a:solidFill>
                <a:latin typeface="Times New Roman" pitchFamily="18" charset="0"/>
                <a:cs typeface="Times New Roman" pitchFamily="18" charset="0"/>
              </a:rPr>
              <a:t>Biopac</a:t>
            </a:r>
            <a:r>
              <a:rPr lang="en-US" b="1" dirty="0" smtClean="0">
                <a:solidFill>
                  <a:srgbClr val="C00000"/>
                </a:solidFill>
                <a:latin typeface="Times New Roman" pitchFamily="18" charset="0"/>
                <a:cs typeface="Times New Roman" pitchFamily="18" charset="0"/>
              </a:rPr>
              <a:t> Systems Incorporation (MS) U.S.A.  </a:t>
            </a:r>
            <a:endParaRPr lang="en-IE" b="1" dirty="0" smtClean="0">
              <a:solidFill>
                <a:srgbClr val="C00000"/>
              </a:solidFill>
              <a:latin typeface="Times New Roman" pitchFamily="18" charset="0"/>
              <a:cs typeface="Times New Roman" pitchFamily="18" charset="0"/>
            </a:endParaRPr>
          </a:p>
          <a:p>
            <a:pPr algn="just"/>
            <a:r>
              <a:rPr lang="en-US" b="1" dirty="0" smtClean="0">
                <a:latin typeface="Times New Roman" pitchFamily="18" charset="0"/>
                <a:cs typeface="Times New Roman" pitchFamily="18" charset="0"/>
              </a:rPr>
              <a:t>Recording:  </a:t>
            </a:r>
            <a:r>
              <a:rPr lang="en-US" dirty="0" smtClean="0">
                <a:latin typeface="Times New Roman" pitchFamily="18" charset="0"/>
                <a:cs typeface="Times New Roman" pitchFamily="18" charset="0"/>
              </a:rPr>
              <a:t>The signals were recorded digitally at the rate of 1000 samples per second</a:t>
            </a:r>
            <a:endParaRPr lang="en-IE"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08BC7B-6F38-43F4-84DC-93D865CCECDB}" type="datetime5">
              <a:rPr lang="en-US" b="1" smtClean="0">
                <a:solidFill>
                  <a:schemeClr val="tx1"/>
                </a:solidFill>
                <a:latin typeface="Times New Roman" pitchFamily="18" charset="0"/>
                <a:cs typeface="Times New Roman" pitchFamily="18" charset="0"/>
              </a:rPr>
              <a:pPr/>
              <a:t>27-Sep-14</a:t>
            </a:fld>
            <a:endParaRPr lang="en-US" b="1" dirty="0">
              <a:solidFill>
                <a:schemeClr val="tx1"/>
              </a:solidFill>
              <a:latin typeface="Times New Roman" pitchFamily="18" charset="0"/>
              <a:cs typeface="Times New Roman" pitchFamily="18" charset="0"/>
            </a:endParaRPr>
          </a:p>
        </p:txBody>
      </p:sp>
      <p:sp>
        <p:nvSpPr>
          <p:cNvPr id="3" name="Footer Placeholder 2"/>
          <p:cNvSpPr>
            <a:spLocks noGrp="1"/>
          </p:cNvSpPr>
          <p:nvPr>
            <p:ph type="ftr" sz="quarter" idx="11"/>
          </p:nvPr>
        </p:nvSpPr>
        <p:spPr/>
        <p:txBody>
          <a:bodyPr/>
          <a:lstStyle/>
          <a:p>
            <a:r>
              <a:rPr lang="en-US" b="1" dirty="0" smtClean="0">
                <a:solidFill>
                  <a:schemeClr val="tx1"/>
                </a:solidFill>
                <a:latin typeface="Times New Roman" pitchFamily="18" charset="0"/>
                <a:cs typeface="Times New Roman" pitchFamily="18" charset="0"/>
              </a:rPr>
              <a:t>BIT,Mesra,Ranchi-835215,India</a:t>
            </a:r>
            <a:endParaRPr lang="en-US" b="1" dirty="0">
              <a:solidFill>
                <a:schemeClr val="tx1"/>
              </a:solidFill>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A1EE8278-EDC6-44AA-B24A-14ED3605C2A1}" type="slidenum">
              <a:rPr lang="en-US" b="1" smtClean="0">
                <a:solidFill>
                  <a:schemeClr val="tx1"/>
                </a:solidFill>
                <a:latin typeface="Times New Roman" pitchFamily="18" charset="0"/>
                <a:cs typeface="Times New Roman" pitchFamily="18" charset="0"/>
              </a:rPr>
              <a:pPr/>
              <a:t>31</a:t>
            </a:fld>
            <a:endParaRPr lang="en-US" b="1" dirty="0">
              <a:solidFill>
                <a:schemeClr val="tx1"/>
              </a:solidFill>
              <a:latin typeface="Times New Roman" pitchFamily="18" charset="0"/>
              <a:cs typeface="Times New Roman" pitchFamily="18" charset="0"/>
            </a:endParaRPr>
          </a:p>
        </p:txBody>
      </p:sp>
      <p:sp>
        <p:nvSpPr>
          <p:cNvPr id="6" name="TextBox 5"/>
          <p:cNvSpPr txBox="1"/>
          <p:nvPr/>
        </p:nvSpPr>
        <p:spPr>
          <a:xfrm>
            <a:off x="304800" y="152400"/>
            <a:ext cx="7696200" cy="338554"/>
          </a:xfrm>
          <a:prstGeom prst="rect">
            <a:avLst/>
          </a:prstGeom>
          <a:noFill/>
        </p:spPr>
        <p:txBody>
          <a:bodyPr wrap="square" rtlCol="0">
            <a:spAutoFit/>
          </a:bodyPr>
          <a:lstStyle/>
          <a:p>
            <a:r>
              <a:rPr lang="en-US" sz="1600" b="1" dirty="0" smtClean="0">
                <a:latin typeface="Times New Roman" pitchFamily="18" charset="0"/>
                <a:cs typeface="Times New Roman" pitchFamily="18" charset="0"/>
              </a:rPr>
              <a:t>RESULT OF ANIMAL STUDIES</a:t>
            </a:r>
            <a:endParaRPr lang="en-US" sz="1600" b="1" dirty="0">
              <a:latin typeface="Times New Roman" pitchFamily="18" charset="0"/>
              <a:cs typeface="Times New Roman" pitchFamily="18" charset="0"/>
            </a:endParaRPr>
          </a:p>
        </p:txBody>
      </p:sp>
      <p:sp>
        <p:nvSpPr>
          <p:cNvPr id="7" name="TextBox 6"/>
          <p:cNvSpPr txBox="1"/>
          <p:nvPr/>
        </p:nvSpPr>
        <p:spPr>
          <a:xfrm>
            <a:off x="457200" y="381000"/>
            <a:ext cx="8153400" cy="1077218"/>
          </a:xfrm>
          <a:prstGeom prst="rect">
            <a:avLst/>
          </a:prstGeom>
          <a:noFill/>
        </p:spPr>
        <p:txBody>
          <a:bodyPr wrap="square" rtlCol="0">
            <a:spAutoFit/>
          </a:bodyPr>
          <a:lstStyle/>
          <a:p>
            <a:r>
              <a:rPr lang="en-US" sz="1600" b="1" dirty="0" smtClean="0">
                <a:latin typeface="Times New Roman" pitchFamily="18" charset="0"/>
                <a:cs typeface="Times New Roman" pitchFamily="18" charset="0"/>
              </a:rPr>
              <a:t>1.     ANTIDIABETIC ACTIVITY</a:t>
            </a:r>
          </a:p>
          <a:p>
            <a:r>
              <a:rPr lang="en-US" sz="1600" dirty="0" smtClean="0">
                <a:latin typeface="Times New Roman" pitchFamily="18" charset="0"/>
                <a:cs typeface="Times New Roman" pitchFamily="18" charset="0"/>
              </a:rPr>
              <a:t>The </a:t>
            </a:r>
            <a:r>
              <a:rPr lang="en-US" sz="1600" dirty="0" err="1" smtClean="0">
                <a:latin typeface="Times New Roman" pitchFamily="18" charset="0"/>
                <a:cs typeface="Times New Roman" pitchFamily="18" charset="0"/>
              </a:rPr>
              <a:t>antidiabetic</a:t>
            </a:r>
            <a:r>
              <a:rPr lang="en-US" sz="1600" dirty="0" smtClean="0">
                <a:latin typeface="Times New Roman" pitchFamily="18" charset="0"/>
                <a:cs typeface="Times New Roman" pitchFamily="18" charset="0"/>
              </a:rPr>
              <a:t> activity of the synthesized test drugs will be carried out on </a:t>
            </a:r>
            <a:r>
              <a:rPr lang="en-US" sz="1600" dirty="0" err="1" smtClean="0">
                <a:latin typeface="Times New Roman" pitchFamily="18" charset="0"/>
                <a:cs typeface="Times New Roman" pitchFamily="18" charset="0"/>
              </a:rPr>
              <a:t>Alloxan</a:t>
            </a:r>
            <a:r>
              <a:rPr lang="en-US" sz="1600" dirty="0" smtClean="0">
                <a:latin typeface="Times New Roman" pitchFamily="18" charset="0"/>
                <a:cs typeface="Times New Roman" pitchFamily="18" charset="0"/>
              </a:rPr>
              <a:t> induced diabetic rats by measuring the decrease in blood glucose level.</a:t>
            </a:r>
          </a:p>
          <a:p>
            <a:r>
              <a:rPr lang="en-US" sz="1600" b="1" dirty="0" smtClean="0">
                <a:latin typeface="Times New Roman" pitchFamily="18" charset="0"/>
                <a:cs typeface="Times New Roman" pitchFamily="18" charset="0"/>
              </a:rPr>
              <a:t>Comparison of Mean Glucose Level after oral administration</a:t>
            </a:r>
            <a:endParaRPr lang="en-IE" sz="1600" dirty="0">
              <a:latin typeface="Times New Roman" pitchFamily="18" charset="0"/>
              <a:cs typeface="Times New Roman" pitchFamily="18" charset="0"/>
            </a:endParaRPr>
          </a:p>
        </p:txBody>
      </p:sp>
      <p:graphicFrame>
        <p:nvGraphicFramePr>
          <p:cNvPr id="8" name="Table 7"/>
          <p:cNvGraphicFramePr>
            <a:graphicFrameLocks noGrp="1"/>
          </p:cNvGraphicFramePr>
          <p:nvPr/>
        </p:nvGraphicFramePr>
        <p:xfrm>
          <a:off x="228600" y="1371599"/>
          <a:ext cx="8610602" cy="3887635"/>
        </p:xfrm>
        <a:graphic>
          <a:graphicData uri="http://schemas.openxmlformats.org/drawingml/2006/table">
            <a:tbl>
              <a:tblPr firstRow="1" bandRow="1">
                <a:tableStyleId>{5C22544A-7EE6-4342-B048-85BDC9FD1C3A}</a:tableStyleId>
              </a:tblPr>
              <a:tblGrid>
                <a:gridCol w="1447800"/>
                <a:gridCol w="1166132"/>
                <a:gridCol w="1066936"/>
                <a:gridCol w="1248866"/>
                <a:gridCol w="1226956"/>
                <a:gridCol w="1226956"/>
                <a:gridCol w="1226956"/>
              </a:tblGrid>
              <a:tr h="609393">
                <a:tc>
                  <a:txBody>
                    <a:bodyPr/>
                    <a:lstStyle/>
                    <a:p>
                      <a:pPr algn="ctr">
                        <a:spcAft>
                          <a:spcPts val="0"/>
                        </a:spcAft>
                        <a:tabLst>
                          <a:tab pos="2971800" algn="ctr"/>
                          <a:tab pos="5943600" algn="r"/>
                        </a:tabLst>
                      </a:pPr>
                      <a:endParaRPr lang="en-US" sz="1200" dirty="0" smtClean="0">
                        <a:effectLst/>
                        <a:latin typeface="Times New Roman" pitchFamily="18" charset="0"/>
                        <a:cs typeface="Times New Roman" pitchFamily="18" charset="0"/>
                      </a:endParaRPr>
                    </a:p>
                    <a:p>
                      <a:pPr algn="ctr">
                        <a:spcAft>
                          <a:spcPts val="0"/>
                        </a:spcAft>
                        <a:tabLst>
                          <a:tab pos="2971800" algn="ctr"/>
                          <a:tab pos="5943600" algn="r"/>
                        </a:tabLst>
                      </a:pPr>
                      <a:r>
                        <a:rPr lang="en-US" sz="1200" dirty="0" smtClean="0">
                          <a:effectLst/>
                          <a:latin typeface="Times New Roman" pitchFamily="18" charset="0"/>
                          <a:cs typeface="Times New Roman" pitchFamily="18" charset="0"/>
                        </a:rPr>
                        <a:t>Time </a:t>
                      </a:r>
                      <a:r>
                        <a:rPr lang="en-US" sz="1200" dirty="0">
                          <a:effectLst/>
                          <a:latin typeface="Times New Roman" pitchFamily="18" charset="0"/>
                          <a:cs typeface="Times New Roman" pitchFamily="18" charset="0"/>
                        </a:rPr>
                        <a:t>in hr</a:t>
                      </a:r>
                      <a:r>
                        <a:rPr lang="en-US" sz="1200" dirty="0" smtClean="0">
                          <a:effectLst/>
                          <a:latin typeface="Times New Roman" pitchFamily="18" charset="0"/>
                          <a:cs typeface="Times New Roman" pitchFamily="18" charset="0"/>
                        </a:rPr>
                        <a:t>.</a:t>
                      </a:r>
                      <a:r>
                        <a:rPr lang="en-US" sz="1200" dirty="0">
                          <a:effectLst/>
                          <a:latin typeface="Times New Roman" pitchFamily="18" charset="0"/>
                          <a:cs typeface="Times New Roman" pitchFamily="18" charset="0"/>
                        </a:rPr>
                        <a:t> </a:t>
                      </a:r>
                      <a:endParaRPr lang="en-IE" sz="1200" b="1" dirty="0">
                        <a:effectLst/>
                        <a:latin typeface="Times New Roman" pitchFamily="18" charset="0"/>
                        <a:ea typeface="Times New Roman"/>
                        <a:cs typeface="Times New Roman" pitchFamily="18" charset="0"/>
                      </a:endParaRPr>
                    </a:p>
                  </a:txBody>
                  <a:tcPr marL="68580" marR="68580" marT="0" marB="0"/>
                </a:tc>
                <a:tc>
                  <a:txBody>
                    <a:bodyPr/>
                    <a:lstStyle/>
                    <a:p>
                      <a:pPr algn="ctr">
                        <a:spcAft>
                          <a:spcPts val="0"/>
                        </a:spcAft>
                        <a:tabLst>
                          <a:tab pos="2971800" algn="ctr"/>
                          <a:tab pos="5943600" algn="r"/>
                        </a:tabLst>
                      </a:pPr>
                      <a:endParaRPr lang="en-IE" sz="1200" dirty="0" smtClean="0">
                        <a:effectLst/>
                        <a:latin typeface="Times New Roman" pitchFamily="18" charset="0"/>
                        <a:cs typeface="Times New Roman" pitchFamily="18" charset="0"/>
                      </a:endParaRPr>
                    </a:p>
                    <a:p>
                      <a:pPr algn="ctr">
                        <a:spcAft>
                          <a:spcPts val="0"/>
                        </a:spcAft>
                        <a:tabLst>
                          <a:tab pos="2971800" algn="ctr"/>
                          <a:tab pos="5943600" algn="r"/>
                        </a:tabLst>
                      </a:pPr>
                      <a:r>
                        <a:rPr lang="en-IE" sz="1200" dirty="0" smtClean="0">
                          <a:effectLst/>
                          <a:latin typeface="Times New Roman" pitchFamily="18" charset="0"/>
                          <a:cs typeface="Times New Roman" pitchFamily="18" charset="0"/>
                        </a:rPr>
                        <a:t>0</a:t>
                      </a:r>
                      <a:endParaRPr lang="en-IE" sz="1200" b="1" dirty="0">
                        <a:effectLst/>
                        <a:latin typeface="Times New Roman" pitchFamily="18" charset="0"/>
                        <a:ea typeface="Times New Roman"/>
                        <a:cs typeface="Times New Roman" pitchFamily="18" charset="0"/>
                      </a:endParaRPr>
                    </a:p>
                  </a:txBody>
                  <a:tcPr marL="68580" marR="68580" marT="0" marB="0"/>
                </a:tc>
                <a:tc>
                  <a:txBody>
                    <a:bodyPr/>
                    <a:lstStyle/>
                    <a:p>
                      <a:pPr algn="ctr">
                        <a:spcAft>
                          <a:spcPts val="0"/>
                        </a:spcAft>
                        <a:tabLst>
                          <a:tab pos="2971800" algn="ctr"/>
                          <a:tab pos="5943600" algn="r"/>
                        </a:tabLst>
                      </a:pPr>
                      <a:endParaRPr lang="en-US" sz="1200" dirty="0" smtClean="0">
                        <a:effectLst/>
                        <a:latin typeface="Times New Roman" pitchFamily="18" charset="0"/>
                        <a:cs typeface="Times New Roman" pitchFamily="18" charset="0"/>
                      </a:endParaRPr>
                    </a:p>
                    <a:p>
                      <a:pPr algn="ctr">
                        <a:spcAft>
                          <a:spcPts val="0"/>
                        </a:spcAft>
                        <a:tabLst>
                          <a:tab pos="2971800" algn="ctr"/>
                          <a:tab pos="5943600" algn="r"/>
                        </a:tabLst>
                      </a:pPr>
                      <a:r>
                        <a:rPr lang="en-US" sz="1200" dirty="0" smtClean="0">
                          <a:effectLst/>
                          <a:latin typeface="Times New Roman" pitchFamily="18" charset="0"/>
                          <a:cs typeface="Times New Roman" pitchFamily="18" charset="0"/>
                        </a:rPr>
                        <a:t>2</a:t>
                      </a:r>
                      <a:endParaRPr lang="en-IE" sz="1200" b="1" dirty="0">
                        <a:effectLst/>
                        <a:latin typeface="Times New Roman" pitchFamily="18" charset="0"/>
                        <a:ea typeface="Times New Roman"/>
                        <a:cs typeface="Times New Roman" pitchFamily="18" charset="0"/>
                      </a:endParaRPr>
                    </a:p>
                  </a:txBody>
                  <a:tcPr marL="68580" marR="68580" marT="0" marB="0"/>
                </a:tc>
                <a:tc>
                  <a:txBody>
                    <a:bodyPr/>
                    <a:lstStyle/>
                    <a:p>
                      <a:pPr algn="ctr">
                        <a:spcAft>
                          <a:spcPts val="0"/>
                        </a:spcAft>
                        <a:tabLst>
                          <a:tab pos="2971800" algn="ctr"/>
                          <a:tab pos="5943600" algn="r"/>
                        </a:tabLst>
                      </a:pPr>
                      <a:endParaRPr lang="en-US" sz="1200" dirty="0" smtClean="0">
                        <a:effectLst/>
                        <a:latin typeface="Times New Roman" pitchFamily="18" charset="0"/>
                        <a:cs typeface="Times New Roman" pitchFamily="18" charset="0"/>
                      </a:endParaRPr>
                    </a:p>
                    <a:p>
                      <a:pPr algn="ctr">
                        <a:spcAft>
                          <a:spcPts val="0"/>
                        </a:spcAft>
                        <a:tabLst>
                          <a:tab pos="2971800" algn="ctr"/>
                          <a:tab pos="5943600" algn="r"/>
                        </a:tabLst>
                      </a:pPr>
                      <a:r>
                        <a:rPr lang="en-US" sz="1200" dirty="0" smtClean="0">
                          <a:effectLst/>
                          <a:latin typeface="Times New Roman" pitchFamily="18" charset="0"/>
                          <a:cs typeface="Times New Roman" pitchFamily="18" charset="0"/>
                        </a:rPr>
                        <a:t>4</a:t>
                      </a:r>
                      <a:endParaRPr lang="en-IE" sz="1200" b="1" dirty="0">
                        <a:effectLst/>
                        <a:latin typeface="Times New Roman" pitchFamily="18" charset="0"/>
                        <a:ea typeface="Times New Roman"/>
                        <a:cs typeface="Times New Roman" pitchFamily="18" charset="0"/>
                      </a:endParaRPr>
                    </a:p>
                  </a:txBody>
                  <a:tcPr marL="68580" marR="68580" marT="0" marB="0"/>
                </a:tc>
                <a:tc>
                  <a:txBody>
                    <a:bodyPr/>
                    <a:lstStyle/>
                    <a:p>
                      <a:pPr algn="ctr">
                        <a:spcAft>
                          <a:spcPts val="0"/>
                        </a:spcAft>
                        <a:tabLst>
                          <a:tab pos="2971800" algn="ctr"/>
                          <a:tab pos="5943600" algn="r"/>
                        </a:tabLst>
                      </a:pPr>
                      <a:endParaRPr lang="en-US" sz="1200" dirty="0" smtClean="0">
                        <a:effectLst/>
                        <a:latin typeface="Times New Roman" pitchFamily="18" charset="0"/>
                        <a:cs typeface="Times New Roman" pitchFamily="18" charset="0"/>
                      </a:endParaRPr>
                    </a:p>
                    <a:p>
                      <a:pPr algn="ctr">
                        <a:spcAft>
                          <a:spcPts val="0"/>
                        </a:spcAft>
                        <a:tabLst>
                          <a:tab pos="2971800" algn="ctr"/>
                          <a:tab pos="5943600" algn="r"/>
                        </a:tabLst>
                      </a:pPr>
                      <a:r>
                        <a:rPr lang="en-US" sz="1200" dirty="0" smtClean="0">
                          <a:effectLst/>
                          <a:latin typeface="Times New Roman" pitchFamily="18" charset="0"/>
                          <a:cs typeface="Times New Roman" pitchFamily="18" charset="0"/>
                        </a:rPr>
                        <a:t>6</a:t>
                      </a:r>
                      <a:endParaRPr lang="en-IE" sz="1200" b="1" dirty="0">
                        <a:effectLst/>
                        <a:latin typeface="Times New Roman" pitchFamily="18" charset="0"/>
                        <a:ea typeface="Times New Roman"/>
                        <a:cs typeface="Times New Roman" pitchFamily="18" charset="0"/>
                      </a:endParaRPr>
                    </a:p>
                  </a:txBody>
                  <a:tcPr marL="68580" marR="68580" marT="0" marB="0"/>
                </a:tc>
                <a:tc>
                  <a:txBody>
                    <a:bodyPr/>
                    <a:lstStyle/>
                    <a:p>
                      <a:pPr algn="ctr">
                        <a:spcAft>
                          <a:spcPts val="0"/>
                        </a:spcAft>
                        <a:tabLst>
                          <a:tab pos="2971800" algn="ctr"/>
                          <a:tab pos="5943600" algn="r"/>
                        </a:tabLst>
                      </a:pPr>
                      <a:endParaRPr lang="en-US" sz="1200" dirty="0" smtClean="0">
                        <a:effectLst/>
                        <a:latin typeface="Times New Roman" pitchFamily="18" charset="0"/>
                        <a:cs typeface="Times New Roman" pitchFamily="18" charset="0"/>
                      </a:endParaRPr>
                    </a:p>
                    <a:p>
                      <a:pPr algn="ctr">
                        <a:spcAft>
                          <a:spcPts val="0"/>
                        </a:spcAft>
                        <a:tabLst>
                          <a:tab pos="2971800" algn="ctr"/>
                          <a:tab pos="5943600" algn="r"/>
                        </a:tabLst>
                      </a:pPr>
                      <a:r>
                        <a:rPr lang="en-US" sz="1200" dirty="0" smtClean="0">
                          <a:effectLst/>
                          <a:latin typeface="Times New Roman" pitchFamily="18" charset="0"/>
                          <a:cs typeface="Times New Roman" pitchFamily="18" charset="0"/>
                        </a:rPr>
                        <a:t>12</a:t>
                      </a:r>
                      <a:endParaRPr lang="en-IE" sz="1200" b="1" dirty="0">
                        <a:effectLst/>
                        <a:latin typeface="Times New Roman" pitchFamily="18" charset="0"/>
                        <a:ea typeface="Times New Roman"/>
                        <a:cs typeface="Times New Roman" pitchFamily="18" charset="0"/>
                      </a:endParaRPr>
                    </a:p>
                  </a:txBody>
                  <a:tcPr marL="68580" marR="68580" marT="0" marB="0"/>
                </a:tc>
                <a:tc>
                  <a:txBody>
                    <a:bodyPr/>
                    <a:lstStyle/>
                    <a:p>
                      <a:pPr algn="ctr">
                        <a:spcAft>
                          <a:spcPts val="0"/>
                        </a:spcAft>
                        <a:tabLst>
                          <a:tab pos="2971800" algn="ctr"/>
                          <a:tab pos="5943600" algn="r"/>
                        </a:tabLst>
                      </a:pPr>
                      <a:endParaRPr lang="en-US" sz="1200" dirty="0" smtClean="0">
                        <a:effectLst/>
                        <a:latin typeface="Times New Roman" pitchFamily="18" charset="0"/>
                        <a:cs typeface="Times New Roman" pitchFamily="18" charset="0"/>
                      </a:endParaRPr>
                    </a:p>
                    <a:p>
                      <a:pPr algn="ctr">
                        <a:spcAft>
                          <a:spcPts val="0"/>
                        </a:spcAft>
                        <a:tabLst>
                          <a:tab pos="2971800" algn="ctr"/>
                          <a:tab pos="5943600" algn="r"/>
                        </a:tabLst>
                      </a:pPr>
                      <a:r>
                        <a:rPr lang="en-US" sz="1200" dirty="0" smtClean="0">
                          <a:effectLst/>
                          <a:latin typeface="Times New Roman" pitchFamily="18" charset="0"/>
                          <a:cs typeface="Times New Roman" pitchFamily="18" charset="0"/>
                        </a:rPr>
                        <a:t>24</a:t>
                      </a:r>
                      <a:endParaRPr lang="en-IE" sz="1200" b="1" dirty="0">
                        <a:effectLst/>
                        <a:latin typeface="Times New Roman" pitchFamily="18" charset="0"/>
                        <a:ea typeface="Times New Roman"/>
                        <a:cs typeface="Times New Roman" pitchFamily="18" charset="0"/>
                      </a:endParaRPr>
                    </a:p>
                  </a:txBody>
                  <a:tcPr marL="68580" marR="68580" marT="0" marB="0"/>
                </a:tc>
              </a:tr>
              <a:tr h="379309">
                <a:tc>
                  <a:txBody>
                    <a:bodyPr/>
                    <a:lstStyle/>
                    <a:p>
                      <a:pPr algn="ctr">
                        <a:spcAft>
                          <a:spcPts val="0"/>
                        </a:spcAft>
                        <a:tabLst>
                          <a:tab pos="2971800" algn="ctr"/>
                          <a:tab pos="5943600" algn="r"/>
                        </a:tabLst>
                      </a:pPr>
                      <a:r>
                        <a:rPr lang="en-IE" sz="1200" b="1" dirty="0" smtClean="0">
                          <a:effectLst/>
                          <a:latin typeface="Times New Roman" pitchFamily="18" charset="0"/>
                          <a:cs typeface="Times New Roman" pitchFamily="18" charset="0"/>
                        </a:rPr>
                        <a:t>Control</a:t>
                      </a:r>
                      <a:endParaRPr lang="en-IE" sz="1200" b="1" dirty="0">
                        <a:effectLst/>
                        <a:latin typeface="Times New Roman" pitchFamily="18" charset="0"/>
                        <a:ea typeface="Times New Roman"/>
                        <a:cs typeface="Times New Roman" pitchFamily="18" charset="0"/>
                      </a:endParaRPr>
                    </a:p>
                  </a:txBody>
                  <a:tcPr marL="68580" marR="68580" marT="0" marB="0"/>
                </a:tc>
                <a:tc>
                  <a:txBody>
                    <a:bodyPr/>
                    <a:lstStyle/>
                    <a:p>
                      <a:pPr algn="ctr">
                        <a:spcAft>
                          <a:spcPts val="0"/>
                        </a:spcAft>
                        <a:tabLst>
                          <a:tab pos="2971800" algn="ctr"/>
                          <a:tab pos="5943600" algn="r"/>
                        </a:tabLst>
                      </a:pPr>
                      <a:r>
                        <a:rPr lang="en-IE" sz="1200" b="1" dirty="0" smtClean="0">
                          <a:effectLst/>
                          <a:latin typeface="Times New Roman" pitchFamily="18" charset="0"/>
                          <a:cs typeface="Times New Roman" pitchFamily="18" charset="0"/>
                        </a:rPr>
                        <a:t>87.25±1.051</a:t>
                      </a:r>
                      <a:r>
                        <a:rPr lang="en-IE" sz="1200" b="1" baseline="30000" dirty="0" smtClean="0">
                          <a:effectLst/>
                          <a:latin typeface="Times New Roman" pitchFamily="18" charset="0"/>
                          <a:cs typeface="Times New Roman" pitchFamily="18" charset="0"/>
                        </a:rPr>
                        <a:t>a</a:t>
                      </a:r>
                      <a:endParaRPr lang="en-IE" sz="1200" b="1" baseline="30000" dirty="0">
                        <a:effectLst/>
                        <a:latin typeface="Times New Roman" pitchFamily="18" charset="0"/>
                        <a:ea typeface="Times New Roman"/>
                        <a:cs typeface="Times New Roman" pitchFamily="18" charset="0"/>
                      </a:endParaRPr>
                    </a:p>
                  </a:txBody>
                  <a:tcPr marL="68580" marR="68580" marT="0" marB="0"/>
                </a:tc>
                <a:tc>
                  <a:txBody>
                    <a:bodyPr/>
                    <a:lstStyle/>
                    <a:p>
                      <a:pPr algn="ctr">
                        <a:spcAft>
                          <a:spcPts val="0"/>
                        </a:spcAft>
                        <a:tabLst>
                          <a:tab pos="2971800" algn="ctr"/>
                          <a:tab pos="5943600" algn="r"/>
                        </a:tabLst>
                      </a:pPr>
                      <a:r>
                        <a:rPr lang="en-IE" sz="1200" b="1" dirty="0" smtClean="0">
                          <a:effectLst/>
                          <a:latin typeface="Times New Roman" pitchFamily="18" charset="0"/>
                          <a:cs typeface="Times New Roman" pitchFamily="18" charset="0"/>
                        </a:rPr>
                        <a:t>90.38±0.8625</a:t>
                      </a:r>
                      <a:r>
                        <a:rPr lang="en-IE" sz="1200" b="1" baseline="30000" dirty="0" smtClean="0">
                          <a:effectLst/>
                          <a:latin typeface="Times New Roman" pitchFamily="18" charset="0"/>
                          <a:cs typeface="Times New Roman" pitchFamily="18" charset="0"/>
                        </a:rPr>
                        <a:t>a</a:t>
                      </a:r>
                      <a:endParaRPr lang="en-IE" sz="1200" b="1" dirty="0">
                        <a:effectLst/>
                        <a:latin typeface="Times New Roman" pitchFamily="18" charset="0"/>
                        <a:ea typeface="Times New Roman"/>
                        <a:cs typeface="Times New Roman" pitchFamily="18" charset="0"/>
                      </a:endParaRPr>
                    </a:p>
                  </a:txBody>
                  <a:tcPr marL="68580" marR="68580" marT="0" marB="0"/>
                </a:tc>
                <a:tc>
                  <a:txBody>
                    <a:bodyPr/>
                    <a:lstStyle/>
                    <a:p>
                      <a:pPr algn="ctr">
                        <a:spcAft>
                          <a:spcPts val="0"/>
                        </a:spcAft>
                        <a:tabLst>
                          <a:tab pos="2971800" algn="ctr"/>
                          <a:tab pos="5943600" algn="r"/>
                        </a:tabLst>
                      </a:pPr>
                      <a:r>
                        <a:rPr lang="en-IE" sz="1200" b="1" dirty="0" smtClean="0">
                          <a:effectLst/>
                          <a:latin typeface="Times New Roman" pitchFamily="18" charset="0"/>
                          <a:cs typeface="Times New Roman" pitchFamily="18" charset="0"/>
                        </a:rPr>
                        <a:t>88.00±1.071</a:t>
                      </a:r>
                      <a:r>
                        <a:rPr lang="en-IE" sz="1200" b="1" baseline="30000" dirty="0" smtClean="0">
                          <a:effectLst/>
                          <a:latin typeface="Times New Roman" pitchFamily="18" charset="0"/>
                          <a:cs typeface="Times New Roman" pitchFamily="18" charset="0"/>
                        </a:rPr>
                        <a:t>a</a:t>
                      </a:r>
                      <a:endParaRPr lang="en-IE" sz="1200" b="1" dirty="0">
                        <a:effectLst/>
                        <a:latin typeface="Times New Roman" pitchFamily="18" charset="0"/>
                        <a:ea typeface="Times New Roman"/>
                        <a:cs typeface="Times New Roman" pitchFamily="18" charset="0"/>
                      </a:endParaRPr>
                    </a:p>
                  </a:txBody>
                  <a:tcPr marL="68580" marR="68580" marT="0" marB="0"/>
                </a:tc>
                <a:tc>
                  <a:txBody>
                    <a:bodyPr/>
                    <a:lstStyle/>
                    <a:p>
                      <a:r>
                        <a:rPr lang="en-US" sz="1200" b="1" dirty="0" smtClean="0">
                          <a:latin typeface="Times New Roman" pitchFamily="18" charset="0"/>
                          <a:cs typeface="Times New Roman" pitchFamily="18" charset="0"/>
                        </a:rPr>
                        <a:t>104.2±0.7984</a:t>
                      </a:r>
                      <a:r>
                        <a:rPr lang="en-IE" sz="1200" b="1" baseline="30000" dirty="0" smtClean="0">
                          <a:effectLst/>
                          <a:latin typeface="Times New Roman" pitchFamily="18" charset="0"/>
                          <a:cs typeface="Times New Roman" pitchFamily="18" charset="0"/>
                        </a:rPr>
                        <a:t>a</a:t>
                      </a:r>
                      <a:endParaRPr lang="en-US" sz="1200" b="1" dirty="0">
                        <a:latin typeface="Times New Roman" pitchFamily="18" charset="0"/>
                        <a:cs typeface="Times New Roman" pitchFamily="18" charset="0"/>
                      </a:endParaRPr>
                    </a:p>
                  </a:txBody>
                  <a:tcPr marL="68580" marR="68580" marT="0" marB="0"/>
                </a:tc>
                <a:tc>
                  <a:txBody>
                    <a:bodyPr/>
                    <a:lstStyle/>
                    <a:p>
                      <a:pPr algn="ctr">
                        <a:spcAft>
                          <a:spcPts val="0"/>
                        </a:spcAft>
                        <a:tabLst>
                          <a:tab pos="2971800" algn="ctr"/>
                          <a:tab pos="5943600" algn="r"/>
                        </a:tabLst>
                      </a:pPr>
                      <a:r>
                        <a:rPr lang="en-IE" sz="1200" b="1" dirty="0" smtClean="0">
                          <a:effectLst/>
                          <a:latin typeface="Times New Roman" pitchFamily="18" charset="0"/>
                          <a:cs typeface="Times New Roman" pitchFamily="18" charset="0"/>
                        </a:rPr>
                        <a:t>98.28±0.8625</a:t>
                      </a:r>
                      <a:r>
                        <a:rPr lang="en-IE" sz="1200" b="1" baseline="30000" dirty="0" smtClean="0">
                          <a:effectLst/>
                          <a:latin typeface="Times New Roman" pitchFamily="18" charset="0"/>
                          <a:cs typeface="Times New Roman" pitchFamily="18" charset="0"/>
                        </a:rPr>
                        <a:t>a</a:t>
                      </a:r>
                      <a:endParaRPr lang="en-IE" sz="1200" b="1" dirty="0">
                        <a:effectLst/>
                        <a:latin typeface="Times New Roman" pitchFamily="18" charset="0"/>
                        <a:ea typeface="Times New Roman"/>
                        <a:cs typeface="Times New Roman" pitchFamily="18" charset="0"/>
                      </a:endParaRPr>
                    </a:p>
                  </a:txBody>
                  <a:tcPr marL="68580" marR="68580" marT="0" marB="0"/>
                </a:tc>
                <a:tc>
                  <a:txBody>
                    <a:bodyPr/>
                    <a:lstStyle/>
                    <a:p>
                      <a:pPr algn="ctr">
                        <a:spcAft>
                          <a:spcPts val="0"/>
                        </a:spcAft>
                        <a:tabLst>
                          <a:tab pos="2971800" algn="ctr"/>
                          <a:tab pos="5943600" algn="r"/>
                        </a:tabLst>
                      </a:pPr>
                      <a:r>
                        <a:rPr lang="en-IE" sz="1200" b="1" dirty="0" smtClean="0">
                          <a:effectLst/>
                          <a:latin typeface="Times New Roman" pitchFamily="18" charset="0"/>
                          <a:cs typeface="Times New Roman" pitchFamily="18" charset="0"/>
                        </a:rPr>
                        <a:t>112.3±1.018</a:t>
                      </a:r>
                      <a:r>
                        <a:rPr lang="en-IE" sz="1200" b="1" baseline="30000" dirty="0" smtClean="0">
                          <a:effectLst/>
                          <a:latin typeface="Times New Roman" pitchFamily="18" charset="0"/>
                          <a:cs typeface="Times New Roman" pitchFamily="18" charset="0"/>
                        </a:rPr>
                        <a:t>a</a:t>
                      </a:r>
                      <a:endParaRPr lang="en-IE" sz="1200" b="1" dirty="0">
                        <a:effectLst/>
                        <a:latin typeface="Times New Roman" pitchFamily="18" charset="0"/>
                        <a:ea typeface="Times New Roman"/>
                        <a:cs typeface="Times New Roman" pitchFamily="18" charset="0"/>
                      </a:endParaRPr>
                    </a:p>
                  </a:txBody>
                  <a:tcPr marL="68580" marR="68580" marT="0" marB="0"/>
                </a:tc>
              </a:tr>
              <a:tr h="353108">
                <a:tc>
                  <a:txBody>
                    <a:bodyPr/>
                    <a:lstStyle/>
                    <a:p>
                      <a:pPr algn="ctr">
                        <a:spcAft>
                          <a:spcPts val="0"/>
                        </a:spcAft>
                        <a:tabLst>
                          <a:tab pos="2971800" algn="ctr"/>
                          <a:tab pos="5943600" algn="r"/>
                        </a:tabLst>
                      </a:pPr>
                      <a:r>
                        <a:rPr lang="en-IE" sz="1200" b="1" dirty="0" smtClean="0">
                          <a:effectLst/>
                          <a:latin typeface="Times New Roman" pitchFamily="18" charset="0"/>
                          <a:cs typeface="Times New Roman" pitchFamily="18" charset="0"/>
                        </a:rPr>
                        <a:t>Diabetic Control</a:t>
                      </a:r>
                      <a:endParaRPr lang="en-IE" sz="1200" b="1" dirty="0">
                        <a:effectLst/>
                        <a:latin typeface="Times New Roman" pitchFamily="18" charset="0"/>
                        <a:ea typeface="Times New Roman"/>
                        <a:cs typeface="Times New Roman" pitchFamily="18" charset="0"/>
                      </a:endParaRPr>
                    </a:p>
                  </a:txBody>
                  <a:tcPr marL="68580" marR="68580" marT="0" marB="0"/>
                </a:tc>
                <a:tc>
                  <a:txBody>
                    <a:bodyPr/>
                    <a:lstStyle/>
                    <a:p>
                      <a:pPr algn="ctr">
                        <a:spcAft>
                          <a:spcPts val="0"/>
                        </a:spcAft>
                        <a:tabLst>
                          <a:tab pos="2971800" algn="ctr"/>
                          <a:tab pos="5943600" algn="r"/>
                        </a:tabLst>
                      </a:pPr>
                      <a:r>
                        <a:rPr lang="en-IE" sz="1200" b="1" dirty="0" smtClean="0">
                          <a:effectLst/>
                          <a:latin typeface="Times New Roman" pitchFamily="18" charset="0"/>
                          <a:cs typeface="Times New Roman" pitchFamily="18" charset="0"/>
                        </a:rPr>
                        <a:t>232.55±1.041</a:t>
                      </a:r>
                      <a:r>
                        <a:rPr lang="en-IE" sz="1200" b="1" baseline="30000" dirty="0" smtClean="0">
                          <a:effectLst/>
                          <a:latin typeface="Times New Roman" pitchFamily="18" charset="0"/>
                          <a:cs typeface="Times New Roman" pitchFamily="18" charset="0"/>
                        </a:rPr>
                        <a:t>a</a:t>
                      </a:r>
                      <a:endParaRPr lang="en-IE" sz="1200" b="1" dirty="0">
                        <a:effectLst/>
                        <a:latin typeface="Times New Roman" pitchFamily="18" charset="0"/>
                        <a:ea typeface="Times New Roman"/>
                        <a:cs typeface="Times New Roman" pitchFamily="18" charset="0"/>
                      </a:endParaRPr>
                    </a:p>
                  </a:txBody>
                  <a:tcPr marL="68580" marR="68580" marT="0" marB="0"/>
                </a:tc>
                <a:tc>
                  <a:txBody>
                    <a:bodyPr/>
                    <a:lstStyle/>
                    <a:p>
                      <a:pPr algn="ctr">
                        <a:spcAft>
                          <a:spcPts val="0"/>
                        </a:spcAft>
                        <a:tabLst>
                          <a:tab pos="2971800" algn="ctr"/>
                          <a:tab pos="5943600" algn="r"/>
                        </a:tabLst>
                      </a:pPr>
                      <a:r>
                        <a:rPr lang="en-IE" sz="1200" b="1" dirty="0" smtClean="0">
                          <a:effectLst/>
                          <a:latin typeface="Times New Roman" pitchFamily="18" charset="0"/>
                          <a:cs typeface="Times New Roman" pitchFamily="18" charset="0"/>
                        </a:rPr>
                        <a:t>257.5±1.047</a:t>
                      </a:r>
                      <a:r>
                        <a:rPr lang="en-IE" sz="1200" b="1" baseline="30000" dirty="0" smtClean="0">
                          <a:effectLst/>
                          <a:latin typeface="Times New Roman" pitchFamily="18" charset="0"/>
                          <a:cs typeface="Times New Roman" pitchFamily="18" charset="0"/>
                        </a:rPr>
                        <a:t>a</a:t>
                      </a:r>
                      <a:endParaRPr lang="en-IE" sz="1200" b="1" dirty="0">
                        <a:effectLst/>
                        <a:latin typeface="Times New Roman" pitchFamily="18" charset="0"/>
                        <a:ea typeface="Times New Roman"/>
                        <a:cs typeface="Times New Roman" pitchFamily="18" charset="0"/>
                      </a:endParaRPr>
                    </a:p>
                  </a:txBody>
                  <a:tcPr marL="68580" marR="68580" marT="0" marB="0"/>
                </a:tc>
                <a:tc>
                  <a:txBody>
                    <a:bodyPr/>
                    <a:lstStyle/>
                    <a:p>
                      <a:pPr algn="ctr">
                        <a:spcAft>
                          <a:spcPts val="0"/>
                        </a:spcAft>
                        <a:tabLst>
                          <a:tab pos="2971800" algn="ctr"/>
                          <a:tab pos="5943600" algn="r"/>
                        </a:tabLst>
                      </a:pPr>
                      <a:r>
                        <a:rPr lang="en-IE" sz="1200" b="1" dirty="0" smtClean="0">
                          <a:effectLst/>
                          <a:latin typeface="Times New Roman" pitchFamily="18" charset="0"/>
                          <a:cs typeface="Times New Roman" pitchFamily="18" charset="0"/>
                        </a:rPr>
                        <a:t>252.1±0.7969</a:t>
                      </a:r>
                      <a:r>
                        <a:rPr lang="en-IE" sz="1200" b="1" baseline="30000" dirty="0" smtClean="0">
                          <a:effectLst/>
                          <a:latin typeface="Times New Roman" pitchFamily="18" charset="0"/>
                          <a:cs typeface="Times New Roman" pitchFamily="18" charset="0"/>
                        </a:rPr>
                        <a:t>a</a:t>
                      </a:r>
                      <a:endParaRPr lang="en-IE" sz="1200" b="1" dirty="0">
                        <a:effectLst/>
                        <a:latin typeface="Times New Roman" pitchFamily="18" charset="0"/>
                        <a:ea typeface="Times New Roman"/>
                        <a:cs typeface="Times New Roman" pitchFamily="18" charset="0"/>
                      </a:endParaRPr>
                    </a:p>
                  </a:txBody>
                  <a:tcPr marL="68580" marR="68580" marT="0" marB="0"/>
                </a:tc>
                <a:tc>
                  <a:txBody>
                    <a:bodyPr/>
                    <a:lstStyle/>
                    <a:p>
                      <a:pPr algn="ctr">
                        <a:spcAft>
                          <a:spcPts val="0"/>
                        </a:spcAft>
                        <a:tabLst>
                          <a:tab pos="2971800" algn="ctr"/>
                          <a:tab pos="5943600" algn="r"/>
                        </a:tabLst>
                      </a:pPr>
                      <a:r>
                        <a:rPr lang="en-IE" sz="1200" b="1" dirty="0" smtClean="0">
                          <a:effectLst/>
                          <a:latin typeface="Times New Roman" pitchFamily="18" charset="0"/>
                          <a:cs typeface="Times New Roman" pitchFamily="18" charset="0"/>
                        </a:rPr>
                        <a:t>293.1±0.7561</a:t>
                      </a:r>
                      <a:r>
                        <a:rPr lang="en-IE" sz="1200" b="1" baseline="30000" dirty="0" smtClean="0">
                          <a:effectLst/>
                          <a:latin typeface="Times New Roman" pitchFamily="18" charset="0"/>
                          <a:cs typeface="Times New Roman" pitchFamily="18" charset="0"/>
                        </a:rPr>
                        <a:t>a</a:t>
                      </a:r>
                      <a:endParaRPr lang="en-IE" sz="1200" b="1" dirty="0">
                        <a:effectLst/>
                        <a:latin typeface="Times New Roman" pitchFamily="18" charset="0"/>
                        <a:ea typeface="Times New Roman"/>
                        <a:cs typeface="Times New Roman" pitchFamily="18" charset="0"/>
                      </a:endParaRPr>
                    </a:p>
                  </a:txBody>
                  <a:tcPr marL="68580" marR="68580" marT="0" marB="0"/>
                </a:tc>
                <a:tc>
                  <a:txBody>
                    <a:bodyPr/>
                    <a:lstStyle/>
                    <a:p>
                      <a:pPr algn="ctr">
                        <a:spcAft>
                          <a:spcPts val="0"/>
                        </a:spcAft>
                        <a:tabLst>
                          <a:tab pos="2971800" algn="ctr"/>
                          <a:tab pos="5943600" algn="r"/>
                        </a:tabLst>
                      </a:pPr>
                      <a:r>
                        <a:rPr lang="en-IE" sz="1200" b="1" dirty="0" smtClean="0">
                          <a:effectLst/>
                          <a:latin typeface="Times New Roman" pitchFamily="18" charset="0"/>
                          <a:cs typeface="Times New Roman" pitchFamily="18" charset="0"/>
                        </a:rPr>
                        <a:t>215.3±25.60</a:t>
                      </a:r>
                      <a:r>
                        <a:rPr lang="en-IE" sz="1200" b="1" baseline="30000" dirty="0" smtClean="0">
                          <a:effectLst/>
                          <a:latin typeface="Times New Roman" pitchFamily="18" charset="0"/>
                          <a:cs typeface="Times New Roman" pitchFamily="18" charset="0"/>
                        </a:rPr>
                        <a:t>a</a:t>
                      </a:r>
                      <a:endParaRPr lang="en-IE" sz="1200" b="1" dirty="0">
                        <a:effectLst/>
                        <a:latin typeface="Times New Roman" pitchFamily="18" charset="0"/>
                        <a:ea typeface="Times New Roman"/>
                        <a:cs typeface="Times New Roman" pitchFamily="18" charset="0"/>
                      </a:endParaRPr>
                    </a:p>
                  </a:txBody>
                  <a:tcPr marL="68580" marR="68580" marT="0" marB="0"/>
                </a:tc>
                <a:tc>
                  <a:txBody>
                    <a:bodyPr/>
                    <a:lstStyle/>
                    <a:p>
                      <a:pPr algn="ctr">
                        <a:spcAft>
                          <a:spcPts val="0"/>
                        </a:spcAft>
                        <a:tabLst>
                          <a:tab pos="2971800" algn="ctr"/>
                          <a:tab pos="5943600" algn="r"/>
                        </a:tabLst>
                      </a:pPr>
                      <a:r>
                        <a:rPr lang="en-IE" sz="1200" b="1" dirty="0" smtClean="0">
                          <a:effectLst/>
                          <a:latin typeface="Times New Roman" pitchFamily="18" charset="0"/>
                          <a:cs typeface="Times New Roman" pitchFamily="18" charset="0"/>
                        </a:rPr>
                        <a:t>257.6±1.085</a:t>
                      </a:r>
                      <a:r>
                        <a:rPr lang="en-IE" sz="1200" b="1" baseline="30000" dirty="0" smtClean="0">
                          <a:effectLst/>
                          <a:latin typeface="Times New Roman" pitchFamily="18" charset="0"/>
                          <a:cs typeface="Times New Roman" pitchFamily="18" charset="0"/>
                        </a:rPr>
                        <a:t>a</a:t>
                      </a:r>
                      <a:endParaRPr lang="en-IE" sz="1200" b="1" dirty="0">
                        <a:effectLst/>
                        <a:latin typeface="Times New Roman" pitchFamily="18" charset="0"/>
                        <a:ea typeface="Times New Roman"/>
                        <a:cs typeface="Times New Roman" pitchFamily="18" charset="0"/>
                      </a:endParaRPr>
                    </a:p>
                  </a:txBody>
                  <a:tcPr marL="68580" marR="68580" marT="0" marB="0"/>
                </a:tc>
              </a:tr>
              <a:tr h="365043">
                <a:tc>
                  <a:txBody>
                    <a:bodyPr/>
                    <a:lstStyle/>
                    <a:p>
                      <a:pPr algn="ctr">
                        <a:spcAft>
                          <a:spcPts val="0"/>
                        </a:spcAft>
                        <a:tabLst>
                          <a:tab pos="2971800" algn="ctr"/>
                          <a:tab pos="5943600" algn="r"/>
                        </a:tabLst>
                      </a:pPr>
                      <a:r>
                        <a:rPr lang="en-US" sz="1200" b="1" dirty="0" smtClean="0">
                          <a:effectLst/>
                          <a:latin typeface="Times New Roman" pitchFamily="18" charset="0"/>
                          <a:cs typeface="Times New Roman" pitchFamily="18" charset="0"/>
                        </a:rPr>
                        <a:t>Standard</a:t>
                      </a:r>
                    </a:p>
                    <a:p>
                      <a:pPr algn="ctr">
                        <a:spcAft>
                          <a:spcPts val="0"/>
                        </a:spcAft>
                        <a:tabLst>
                          <a:tab pos="2971800" algn="ctr"/>
                          <a:tab pos="5943600" algn="r"/>
                        </a:tabLst>
                      </a:pPr>
                      <a:r>
                        <a:rPr lang="en-US" sz="1200" b="1" dirty="0" smtClean="0">
                          <a:effectLst/>
                          <a:latin typeface="Times New Roman" pitchFamily="18" charset="0"/>
                          <a:cs typeface="Times New Roman" pitchFamily="18" charset="0"/>
                        </a:rPr>
                        <a:t>(</a:t>
                      </a:r>
                      <a:r>
                        <a:rPr lang="en-US" sz="1200" b="1" dirty="0" err="1" smtClean="0">
                          <a:effectLst/>
                          <a:latin typeface="Times New Roman" pitchFamily="18" charset="0"/>
                          <a:cs typeface="Times New Roman" pitchFamily="18" charset="0"/>
                        </a:rPr>
                        <a:t>Gliblenclamide</a:t>
                      </a:r>
                      <a:r>
                        <a:rPr lang="en-US" sz="1200" b="1" dirty="0" smtClean="0">
                          <a:effectLst/>
                          <a:latin typeface="Times New Roman" pitchFamily="18" charset="0"/>
                          <a:cs typeface="Times New Roman" pitchFamily="18" charset="0"/>
                        </a:rPr>
                        <a:t>)</a:t>
                      </a:r>
                      <a:endParaRPr lang="en-IE" sz="1200" b="1" dirty="0">
                        <a:effectLst/>
                        <a:latin typeface="Times New Roman" pitchFamily="18" charset="0"/>
                        <a:ea typeface="Times New Roman"/>
                        <a:cs typeface="Times New Roman" pitchFamily="18" charset="0"/>
                      </a:endParaRPr>
                    </a:p>
                  </a:txBody>
                  <a:tcPr marL="68580" marR="68580" marT="0" marB="0"/>
                </a:tc>
                <a:tc>
                  <a:txBody>
                    <a:bodyPr/>
                    <a:lstStyle/>
                    <a:p>
                      <a:pPr algn="ctr">
                        <a:spcAft>
                          <a:spcPts val="0"/>
                        </a:spcAft>
                        <a:tabLst>
                          <a:tab pos="2971800" algn="ctr"/>
                          <a:tab pos="5943600" algn="r"/>
                        </a:tabLst>
                      </a:pPr>
                      <a:r>
                        <a:rPr lang="en-IE" sz="1200" b="1" dirty="0" smtClean="0">
                          <a:effectLst/>
                          <a:latin typeface="Times New Roman" pitchFamily="18" charset="0"/>
                          <a:cs typeface="Times New Roman" pitchFamily="18" charset="0"/>
                        </a:rPr>
                        <a:t>228.4±1.008</a:t>
                      </a:r>
                      <a:r>
                        <a:rPr lang="en-IE" sz="1200" b="1" baseline="30000" dirty="0" smtClean="0">
                          <a:effectLst/>
                          <a:latin typeface="Times New Roman" pitchFamily="18" charset="0"/>
                          <a:cs typeface="Times New Roman" pitchFamily="18" charset="0"/>
                        </a:rPr>
                        <a:t>a</a:t>
                      </a:r>
                      <a:endParaRPr lang="en-IE" sz="1200" b="1" dirty="0">
                        <a:effectLst/>
                        <a:latin typeface="Times New Roman" pitchFamily="18" charset="0"/>
                        <a:ea typeface="Times New Roman"/>
                        <a:cs typeface="Times New Roman" pitchFamily="18" charset="0"/>
                      </a:endParaRPr>
                    </a:p>
                  </a:txBody>
                  <a:tcPr marL="68580" marR="68580" marT="0" marB="0"/>
                </a:tc>
                <a:tc>
                  <a:txBody>
                    <a:bodyPr/>
                    <a:lstStyle/>
                    <a:p>
                      <a:pPr algn="ctr">
                        <a:spcAft>
                          <a:spcPts val="0"/>
                        </a:spcAft>
                        <a:tabLst>
                          <a:tab pos="2971800" algn="ctr"/>
                          <a:tab pos="5943600" algn="r"/>
                        </a:tabLst>
                      </a:pPr>
                      <a:r>
                        <a:rPr lang="en-IE" sz="1200" b="1" dirty="0" smtClean="0">
                          <a:effectLst/>
                          <a:latin typeface="Times New Roman" pitchFamily="18" charset="0"/>
                          <a:cs typeface="Times New Roman" pitchFamily="18" charset="0"/>
                        </a:rPr>
                        <a:t>168.3±0.8627</a:t>
                      </a:r>
                      <a:r>
                        <a:rPr lang="en-IE" sz="1200" b="1" baseline="30000" dirty="0" smtClean="0">
                          <a:effectLst/>
                          <a:latin typeface="Times New Roman" pitchFamily="18" charset="0"/>
                          <a:cs typeface="Times New Roman" pitchFamily="18" charset="0"/>
                        </a:rPr>
                        <a:t>a</a:t>
                      </a:r>
                      <a:endParaRPr lang="en-IE" sz="1200" b="1" dirty="0">
                        <a:effectLst/>
                        <a:latin typeface="Times New Roman" pitchFamily="18" charset="0"/>
                        <a:ea typeface="Times New Roman"/>
                        <a:cs typeface="Times New Roman" pitchFamily="18" charset="0"/>
                      </a:endParaRPr>
                    </a:p>
                  </a:txBody>
                  <a:tcPr marL="68580" marR="68580" marT="0" marB="0"/>
                </a:tc>
                <a:tc>
                  <a:txBody>
                    <a:bodyPr/>
                    <a:lstStyle/>
                    <a:p>
                      <a:pPr algn="ctr">
                        <a:spcAft>
                          <a:spcPts val="0"/>
                        </a:spcAft>
                        <a:tabLst>
                          <a:tab pos="2971800" algn="ctr"/>
                          <a:tab pos="5943600" algn="r"/>
                        </a:tabLst>
                      </a:pPr>
                      <a:r>
                        <a:rPr lang="en-IE" sz="1200" b="1" dirty="0" smtClean="0">
                          <a:effectLst/>
                          <a:latin typeface="Times New Roman" pitchFamily="18" charset="0"/>
                          <a:cs typeface="Times New Roman" pitchFamily="18" charset="0"/>
                        </a:rPr>
                        <a:t>116.6±1.258</a:t>
                      </a:r>
                      <a:r>
                        <a:rPr lang="en-IE" sz="1200" b="1" baseline="30000" dirty="0" smtClean="0">
                          <a:effectLst/>
                          <a:latin typeface="Times New Roman" pitchFamily="18" charset="0"/>
                          <a:cs typeface="Times New Roman" pitchFamily="18" charset="0"/>
                        </a:rPr>
                        <a:t>a</a:t>
                      </a:r>
                      <a:endParaRPr lang="en-IE" sz="1200" b="1" dirty="0">
                        <a:effectLst/>
                        <a:latin typeface="Times New Roman" pitchFamily="18" charset="0"/>
                        <a:ea typeface="Times New Roman"/>
                        <a:cs typeface="Times New Roman" pitchFamily="18" charset="0"/>
                      </a:endParaRPr>
                    </a:p>
                  </a:txBody>
                  <a:tcPr marL="68580" marR="68580" marT="0" marB="0"/>
                </a:tc>
                <a:tc>
                  <a:txBody>
                    <a:bodyPr/>
                    <a:lstStyle/>
                    <a:p>
                      <a:pPr algn="ctr">
                        <a:spcAft>
                          <a:spcPts val="0"/>
                        </a:spcAft>
                        <a:tabLst>
                          <a:tab pos="2971800" algn="ctr"/>
                          <a:tab pos="5943600" algn="r"/>
                        </a:tabLst>
                      </a:pPr>
                      <a:r>
                        <a:rPr lang="en-IE" sz="1200" b="1" dirty="0" smtClean="0">
                          <a:effectLst/>
                          <a:latin typeface="Times New Roman" pitchFamily="18" charset="0"/>
                          <a:cs typeface="Times New Roman" pitchFamily="18" charset="0"/>
                        </a:rPr>
                        <a:t>92.58±0.7846</a:t>
                      </a:r>
                      <a:r>
                        <a:rPr lang="en-IE" sz="1200" b="1" baseline="30000" dirty="0" smtClean="0">
                          <a:effectLst/>
                          <a:latin typeface="Times New Roman" pitchFamily="18" charset="0"/>
                          <a:cs typeface="Times New Roman" pitchFamily="18" charset="0"/>
                        </a:rPr>
                        <a:t>a</a:t>
                      </a:r>
                      <a:endParaRPr lang="en-IE" sz="1200" b="1" dirty="0">
                        <a:effectLst/>
                        <a:latin typeface="Times New Roman" pitchFamily="18" charset="0"/>
                        <a:ea typeface="Times New Roman"/>
                        <a:cs typeface="Times New Roman" pitchFamily="18" charset="0"/>
                      </a:endParaRPr>
                    </a:p>
                  </a:txBody>
                  <a:tcPr marL="68580" marR="68580" marT="0" marB="0"/>
                </a:tc>
                <a:tc>
                  <a:txBody>
                    <a:bodyPr/>
                    <a:lstStyle/>
                    <a:p>
                      <a:pPr algn="ctr">
                        <a:spcAft>
                          <a:spcPts val="0"/>
                        </a:spcAft>
                        <a:tabLst>
                          <a:tab pos="2971800" algn="ctr"/>
                          <a:tab pos="5943600" algn="r"/>
                        </a:tabLst>
                      </a:pPr>
                      <a:r>
                        <a:rPr lang="en-IE" sz="1200" b="1" dirty="0" smtClean="0">
                          <a:effectLst/>
                          <a:latin typeface="Times New Roman" pitchFamily="18" charset="0"/>
                          <a:cs typeface="Times New Roman" pitchFamily="18" charset="0"/>
                        </a:rPr>
                        <a:t>187.2±1.017</a:t>
                      </a:r>
                      <a:r>
                        <a:rPr lang="en-IE" sz="1200" b="1" baseline="30000" dirty="0" smtClean="0">
                          <a:effectLst/>
                          <a:latin typeface="Times New Roman" pitchFamily="18" charset="0"/>
                          <a:cs typeface="Times New Roman" pitchFamily="18" charset="0"/>
                        </a:rPr>
                        <a:t>a</a:t>
                      </a:r>
                      <a:endParaRPr lang="en-IE" sz="1200" b="1" dirty="0">
                        <a:effectLst/>
                        <a:latin typeface="Times New Roman" pitchFamily="18" charset="0"/>
                        <a:ea typeface="Times New Roman"/>
                        <a:cs typeface="Times New Roman" pitchFamily="18" charset="0"/>
                      </a:endParaRPr>
                    </a:p>
                  </a:txBody>
                  <a:tcPr marL="68580" marR="68580" marT="0" marB="0"/>
                </a:tc>
                <a:tc>
                  <a:txBody>
                    <a:bodyPr/>
                    <a:lstStyle/>
                    <a:p>
                      <a:pPr algn="ctr">
                        <a:spcAft>
                          <a:spcPts val="0"/>
                        </a:spcAft>
                        <a:tabLst>
                          <a:tab pos="2971800" algn="ctr"/>
                          <a:tab pos="5943600" algn="r"/>
                        </a:tabLst>
                      </a:pPr>
                      <a:r>
                        <a:rPr lang="en-IE" sz="1200" b="1" dirty="0" smtClean="0">
                          <a:effectLst/>
                          <a:latin typeface="Times New Roman" pitchFamily="18" charset="0"/>
                          <a:cs typeface="Times New Roman" pitchFamily="18" charset="0"/>
                        </a:rPr>
                        <a:t>218.2±0.8391</a:t>
                      </a:r>
                      <a:r>
                        <a:rPr lang="en-IE" sz="1200" b="1" baseline="30000" dirty="0" smtClean="0">
                          <a:effectLst/>
                          <a:latin typeface="Times New Roman" pitchFamily="18" charset="0"/>
                          <a:cs typeface="Times New Roman" pitchFamily="18" charset="0"/>
                        </a:rPr>
                        <a:t>a</a:t>
                      </a:r>
                      <a:endParaRPr lang="en-IE" sz="1200" b="1" dirty="0">
                        <a:effectLst/>
                        <a:latin typeface="Times New Roman" pitchFamily="18" charset="0"/>
                        <a:ea typeface="Times New Roman"/>
                        <a:cs typeface="Times New Roman" pitchFamily="18" charset="0"/>
                      </a:endParaRPr>
                    </a:p>
                  </a:txBody>
                  <a:tcPr marL="68580" marR="68580" marT="0" marB="0"/>
                </a:tc>
              </a:tr>
              <a:tr h="367233">
                <a:tc>
                  <a:txBody>
                    <a:bodyPr/>
                    <a:lstStyle/>
                    <a:p>
                      <a:pPr algn="ctr">
                        <a:spcAft>
                          <a:spcPts val="0"/>
                        </a:spcAft>
                        <a:tabLst>
                          <a:tab pos="2971800" algn="ctr"/>
                          <a:tab pos="5943600" algn="r"/>
                        </a:tabLst>
                      </a:pPr>
                      <a:r>
                        <a:rPr lang="en-US" sz="1200" b="1" dirty="0" smtClean="0">
                          <a:effectLst/>
                          <a:latin typeface="Times New Roman" pitchFamily="18" charset="0"/>
                          <a:cs typeface="Times New Roman" pitchFamily="18" charset="0"/>
                        </a:rPr>
                        <a:t>SSPC0</a:t>
                      </a:r>
                    </a:p>
                    <a:p>
                      <a:pPr algn="ctr">
                        <a:spcAft>
                          <a:spcPts val="0"/>
                        </a:spcAft>
                        <a:tabLst>
                          <a:tab pos="2971800" algn="ctr"/>
                          <a:tab pos="5943600" algn="r"/>
                        </a:tabLst>
                      </a:pPr>
                      <a:r>
                        <a:rPr lang="en-US" sz="1200" b="1" dirty="0" smtClean="0">
                          <a:effectLst/>
                          <a:latin typeface="Times New Roman" pitchFamily="18" charset="0"/>
                          <a:cs typeface="Times New Roman" pitchFamily="18" charset="0"/>
                        </a:rPr>
                        <a:t>(</a:t>
                      </a:r>
                      <a:r>
                        <a:rPr lang="en-US" sz="1200" b="1" dirty="0" err="1" smtClean="0">
                          <a:effectLst/>
                          <a:latin typeface="Times New Roman" pitchFamily="18" charset="0"/>
                          <a:cs typeface="Times New Roman" pitchFamily="18" charset="0"/>
                        </a:rPr>
                        <a:t>Cinnamic</a:t>
                      </a:r>
                      <a:r>
                        <a:rPr lang="en-US" sz="1200" b="1" dirty="0" smtClean="0">
                          <a:effectLst/>
                          <a:latin typeface="Times New Roman" pitchFamily="18" charset="0"/>
                          <a:cs typeface="Times New Roman" pitchFamily="18" charset="0"/>
                        </a:rPr>
                        <a:t> acid)</a:t>
                      </a:r>
                      <a:endParaRPr lang="en-IE" sz="1200" b="1" dirty="0">
                        <a:effectLst/>
                        <a:latin typeface="Times New Roman" pitchFamily="18" charset="0"/>
                        <a:ea typeface="Times New Roman"/>
                        <a:cs typeface="Times New Roman" pitchFamily="18" charset="0"/>
                      </a:endParaRPr>
                    </a:p>
                  </a:txBody>
                  <a:tcPr marL="68580" marR="68580" marT="0" marB="0"/>
                </a:tc>
                <a:tc>
                  <a:txBody>
                    <a:bodyPr/>
                    <a:lstStyle/>
                    <a:p>
                      <a:pPr algn="ctr">
                        <a:spcAft>
                          <a:spcPts val="0"/>
                        </a:spcAft>
                        <a:tabLst>
                          <a:tab pos="2971800" algn="ctr"/>
                          <a:tab pos="5943600" algn="r"/>
                        </a:tabLst>
                      </a:pPr>
                      <a:r>
                        <a:rPr lang="en-IE" sz="1200" b="1" dirty="0" smtClean="0">
                          <a:effectLst/>
                          <a:latin typeface="Times New Roman" pitchFamily="18" charset="0"/>
                          <a:cs typeface="Times New Roman" pitchFamily="18" charset="0"/>
                        </a:rPr>
                        <a:t>277.8±0.9810</a:t>
                      </a:r>
                      <a:r>
                        <a:rPr lang="en-IE" sz="1200" b="1" baseline="30000" dirty="0" smtClean="0">
                          <a:effectLst/>
                          <a:latin typeface="Times New Roman" pitchFamily="18" charset="0"/>
                          <a:cs typeface="Times New Roman" pitchFamily="18" charset="0"/>
                        </a:rPr>
                        <a:t>a</a:t>
                      </a:r>
                      <a:endParaRPr lang="en-IE" sz="1200" b="1" dirty="0">
                        <a:effectLst/>
                        <a:latin typeface="Times New Roman" pitchFamily="18" charset="0"/>
                        <a:ea typeface="Times New Roman"/>
                        <a:cs typeface="Times New Roman" pitchFamily="18" charset="0"/>
                      </a:endParaRPr>
                    </a:p>
                  </a:txBody>
                  <a:tcPr marL="68580" marR="68580" marT="0" marB="0"/>
                </a:tc>
                <a:tc>
                  <a:txBody>
                    <a:bodyPr/>
                    <a:lstStyle/>
                    <a:p>
                      <a:pPr algn="ctr">
                        <a:spcAft>
                          <a:spcPts val="0"/>
                        </a:spcAft>
                        <a:tabLst>
                          <a:tab pos="2971800" algn="ctr"/>
                          <a:tab pos="5943600" algn="r"/>
                        </a:tabLst>
                      </a:pPr>
                      <a:r>
                        <a:rPr lang="en-IE" sz="1200" b="1" dirty="0" smtClean="0">
                          <a:effectLst/>
                          <a:latin typeface="Times New Roman" pitchFamily="18" charset="0"/>
                          <a:cs typeface="Times New Roman" pitchFamily="18" charset="0"/>
                        </a:rPr>
                        <a:t>212.6±1.031</a:t>
                      </a:r>
                      <a:r>
                        <a:rPr lang="en-IE" sz="1200" b="1" baseline="30000" dirty="0" smtClean="0">
                          <a:effectLst/>
                          <a:latin typeface="Times New Roman" pitchFamily="18" charset="0"/>
                          <a:cs typeface="Times New Roman" pitchFamily="18" charset="0"/>
                        </a:rPr>
                        <a:t>b</a:t>
                      </a:r>
                      <a:endParaRPr lang="en-IE" sz="1200" b="1" dirty="0">
                        <a:effectLst/>
                        <a:latin typeface="Times New Roman" pitchFamily="18" charset="0"/>
                        <a:ea typeface="Times New Roman"/>
                        <a:cs typeface="Times New Roman" pitchFamily="18" charset="0"/>
                      </a:endParaRPr>
                    </a:p>
                  </a:txBody>
                  <a:tcPr marL="68580" marR="68580" marT="0" marB="0"/>
                </a:tc>
                <a:tc>
                  <a:txBody>
                    <a:bodyPr/>
                    <a:lstStyle/>
                    <a:p>
                      <a:pPr algn="ctr">
                        <a:spcAft>
                          <a:spcPts val="0"/>
                        </a:spcAft>
                        <a:tabLst>
                          <a:tab pos="2971800" algn="ctr"/>
                          <a:tab pos="5943600" algn="r"/>
                        </a:tabLst>
                      </a:pPr>
                      <a:r>
                        <a:rPr lang="en-IE" sz="1200" b="1" dirty="0" smtClean="0">
                          <a:effectLst/>
                          <a:latin typeface="Times New Roman" pitchFamily="18" charset="0"/>
                          <a:cs typeface="Times New Roman" pitchFamily="18" charset="0"/>
                        </a:rPr>
                        <a:t>198.1±0.778</a:t>
                      </a:r>
                      <a:r>
                        <a:rPr lang="en-IE" sz="1200" b="1" baseline="30000" dirty="0" smtClean="0">
                          <a:effectLst/>
                          <a:latin typeface="Times New Roman" pitchFamily="18" charset="0"/>
                          <a:cs typeface="Times New Roman" pitchFamily="18" charset="0"/>
                        </a:rPr>
                        <a:t>a</a:t>
                      </a:r>
                      <a:endParaRPr lang="en-IE" sz="1200" b="1" dirty="0">
                        <a:effectLst/>
                        <a:latin typeface="Times New Roman" pitchFamily="18" charset="0"/>
                        <a:ea typeface="Times New Roman"/>
                        <a:cs typeface="Times New Roman" pitchFamily="18" charset="0"/>
                      </a:endParaRPr>
                    </a:p>
                  </a:txBody>
                  <a:tcPr marL="68580" marR="68580" marT="0" marB="0"/>
                </a:tc>
                <a:tc>
                  <a:txBody>
                    <a:bodyPr/>
                    <a:lstStyle/>
                    <a:p>
                      <a:pPr algn="ctr">
                        <a:spcAft>
                          <a:spcPts val="0"/>
                        </a:spcAft>
                        <a:tabLst>
                          <a:tab pos="2971800" algn="ctr"/>
                          <a:tab pos="5943600" algn="r"/>
                        </a:tabLst>
                      </a:pPr>
                      <a:r>
                        <a:rPr lang="en-IE" sz="1200" b="1" dirty="0" smtClean="0">
                          <a:effectLst/>
                          <a:latin typeface="Times New Roman" pitchFamily="18" charset="0"/>
                          <a:cs typeface="Times New Roman" pitchFamily="18" charset="0"/>
                        </a:rPr>
                        <a:t>180.6±0.9242</a:t>
                      </a:r>
                      <a:r>
                        <a:rPr lang="en-IE" sz="1200" b="1" baseline="30000" dirty="0" smtClean="0">
                          <a:effectLst/>
                          <a:latin typeface="Times New Roman" pitchFamily="18" charset="0"/>
                          <a:cs typeface="Times New Roman" pitchFamily="18" charset="0"/>
                        </a:rPr>
                        <a:t>a</a:t>
                      </a:r>
                      <a:endParaRPr lang="en-IE" sz="1200" b="1" dirty="0">
                        <a:effectLst/>
                        <a:latin typeface="Times New Roman" pitchFamily="18" charset="0"/>
                        <a:ea typeface="Times New Roman"/>
                        <a:cs typeface="Times New Roman" pitchFamily="18" charset="0"/>
                      </a:endParaRPr>
                    </a:p>
                  </a:txBody>
                  <a:tcPr marL="68580" marR="68580" marT="0" marB="0"/>
                </a:tc>
                <a:tc>
                  <a:txBody>
                    <a:bodyPr/>
                    <a:lstStyle/>
                    <a:p>
                      <a:pPr algn="ctr">
                        <a:spcAft>
                          <a:spcPts val="0"/>
                        </a:spcAft>
                        <a:tabLst>
                          <a:tab pos="2971800" algn="ctr"/>
                          <a:tab pos="5943600" algn="r"/>
                        </a:tabLst>
                      </a:pPr>
                      <a:r>
                        <a:rPr lang="en-IE" sz="1200" b="1" dirty="0" smtClean="0">
                          <a:effectLst/>
                          <a:latin typeface="Times New Roman" pitchFamily="18" charset="0"/>
                          <a:cs typeface="Times New Roman" pitchFamily="18" charset="0"/>
                        </a:rPr>
                        <a:t>154.2±0.2721</a:t>
                      </a:r>
                      <a:r>
                        <a:rPr lang="en-IE" sz="1200" b="1" baseline="30000" dirty="0" smtClean="0">
                          <a:effectLst/>
                          <a:latin typeface="Times New Roman" pitchFamily="18" charset="0"/>
                          <a:cs typeface="Times New Roman" pitchFamily="18" charset="0"/>
                        </a:rPr>
                        <a:t>b</a:t>
                      </a:r>
                      <a:endParaRPr lang="en-IE" sz="1200" b="1" dirty="0">
                        <a:effectLst/>
                        <a:latin typeface="Times New Roman" pitchFamily="18" charset="0"/>
                        <a:ea typeface="Times New Roman"/>
                        <a:cs typeface="Times New Roman" pitchFamily="18" charset="0"/>
                      </a:endParaRPr>
                    </a:p>
                  </a:txBody>
                  <a:tcPr marL="68580" marR="68580" marT="0" marB="0"/>
                </a:tc>
                <a:tc>
                  <a:txBody>
                    <a:bodyPr/>
                    <a:lstStyle/>
                    <a:p>
                      <a:pPr algn="ctr">
                        <a:spcAft>
                          <a:spcPts val="0"/>
                        </a:spcAft>
                        <a:tabLst>
                          <a:tab pos="2971800" algn="ctr"/>
                          <a:tab pos="5943600" algn="r"/>
                        </a:tabLst>
                      </a:pPr>
                      <a:r>
                        <a:rPr lang="en-IE" sz="1200" b="1" dirty="0" smtClean="0">
                          <a:effectLst/>
                          <a:latin typeface="Times New Roman" pitchFamily="18" charset="0"/>
                          <a:cs typeface="Times New Roman" pitchFamily="18" charset="0"/>
                        </a:rPr>
                        <a:t>213.1±1.121</a:t>
                      </a:r>
                      <a:r>
                        <a:rPr lang="en-IE" sz="1200" b="1" baseline="30000" dirty="0" smtClean="0">
                          <a:effectLst/>
                          <a:latin typeface="Times New Roman" pitchFamily="18" charset="0"/>
                          <a:cs typeface="Times New Roman" pitchFamily="18" charset="0"/>
                        </a:rPr>
                        <a:t>a</a:t>
                      </a:r>
                      <a:endParaRPr lang="en-IE" sz="1200" b="1" dirty="0">
                        <a:effectLst/>
                        <a:latin typeface="Times New Roman" pitchFamily="18" charset="0"/>
                        <a:ea typeface="Times New Roman"/>
                        <a:cs typeface="Times New Roman" pitchFamily="18" charset="0"/>
                      </a:endParaRPr>
                    </a:p>
                  </a:txBody>
                  <a:tcPr marL="68580" marR="68580" marT="0" marB="0"/>
                </a:tc>
              </a:tr>
              <a:tr h="353108">
                <a:tc>
                  <a:txBody>
                    <a:bodyPr/>
                    <a:lstStyle/>
                    <a:p>
                      <a:pPr algn="ctr">
                        <a:spcAft>
                          <a:spcPts val="0"/>
                        </a:spcAft>
                        <a:tabLst>
                          <a:tab pos="2971800" algn="ctr"/>
                          <a:tab pos="5943600" algn="r"/>
                        </a:tabLst>
                      </a:pPr>
                      <a:r>
                        <a:rPr lang="en-US" sz="1200" b="1" dirty="0">
                          <a:effectLst/>
                          <a:latin typeface="Times New Roman" pitchFamily="18" charset="0"/>
                          <a:cs typeface="Times New Roman" pitchFamily="18" charset="0"/>
                        </a:rPr>
                        <a:t>   SSPC5</a:t>
                      </a:r>
                      <a:endParaRPr lang="en-IE" sz="1200" b="1" dirty="0">
                        <a:effectLst/>
                        <a:latin typeface="Times New Roman" pitchFamily="18" charset="0"/>
                        <a:ea typeface="Times New Roman"/>
                        <a:cs typeface="Times New Roman" pitchFamily="18" charset="0"/>
                      </a:endParaRPr>
                    </a:p>
                  </a:txBody>
                  <a:tcPr marL="68580" marR="68580" marT="0" marB="0"/>
                </a:tc>
                <a:tc>
                  <a:txBody>
                    <a:bodyPr/>
                    <a:lstStyle/>
                    <a:p>
                      <a:pPr algn="ctr">
                        <a:spcAft>
                          <a:spcPts val="0"/>
                        </a:spcAft>
                        <a:tabLst>
                          <a:tab pos="2971800" algn="ctr"/>
                          <a:tab pos="5943600" algn="r"/>
                        </a:tabLst>
                      </a:pPr>
                      <a:r>
                        <a:rPr lang="en-IE" sz="1200" b="1" dirty="0" smtClean="0">
                          <a:effectLst/>
                          <a:latin typeface="Times New Roman" pitchFamily="18" charset="0"/>
                          <a:cs typeface="Times New Roman" pitchFamily="18" charset="0"/>
                        </a:rPr>
                        <a:t>261.3±1.514</a:t>
                      </a:r>
                      <a:r>
                        <a:rPr lang="en-IE" sz="1200" b="1" baseline="30000" dirty="0" smtClean="0">
                          <a:effectLst/>
                          <a:latin typeface="Times New Roman" pitchFamily="18" charset="0"/>
                          <a:cs typeface="Times New Roman" pitchFamily="18" charset="0"/>
                        </a:rPr>
                        <a:t>a</a:t>
                      </a:r>
                      <a:endParaRPr lang="en-IE" sz="1200" b="1" dirty="0">
                        <a:effectLst/>
                        <a:latin typeface="Times New Roman" pitchFamily="18" charset="0"/>
                        <a:ea typeface="Times New Roman"/>
                        <a:cs typeface="Times New Roman" pitchFamily="18" charset="0"/>
                      </a:endParaRPr>
                    </a:p>
                  </a:txBody>
                  <a:tcPr marL="68580" marR="68580" marT="0" marB="0"/>
                </a:tc>
                <a:tc>
                  <a:txBody>
                    <a:bodyPr/>
                    <a:lstStyle/>
                    <a:p>
                      <a:pPr algn="ctr">
                        <a:spcAft>
                          <a:spcPts val="0"/>
                        </a:spcAft>
                        <a:tabLst>
                          <a:tab pos="2971800" algn="ctr"/>
                          <a:tab pos="5943600" algn="r"/>
                        </a:tabLst>
                      </a:pPr>
                      <a:r>
                        <a:rPr lang="en-IE" sz="1200" b="1" dirty="0" smtClean="0">
                          <a:effectLst/>
                          <a:latin typeface="Times New Roman" pitchFamily="18" charset="0"/>
                          <a:cs typeface="Times New Roman" pitchFamily="18" charset="0"/>
                        </a:rPr>
                        <a:t>212.6±1.077</a:t>
                      </a:r>
                      <a:r>
                        <a:rPr lang="en-IE" sz="1200" b="1" baseline="30000" dirty="0" smtClean="0">
                          <a:effectLst/>
                          <a:latin typeface="Times New Roman" pitchFamily="18" charset="0"/>
                          <a:cs typeface="Times New Roman" pitchFamily="18" charset="0"/>
                        </a:rPr>
                        <a:t>b</a:t>
                      </a:r>
                      <a:endParaRPr lang="en-IE" sz="1200" b="1" dirty="0">
                        <a:solidFill>
                          <a:schemeClr val="tx1"/>
                        </a:solidFill>
                        <a:effectLst/>
                        <a:latin typeface="Times New Roman" pitchFamily="18" charset="0"/>
                        <a:ea typeface="Times New Roman"/>
                        <a:cs typeface="Times New Roman" pitchFamily="18" charset="0"/>
                      </a:endParaRPr>
                    </a:p>
                  </a:txBody>
                  <a:tcPr marL="68580" marR="68580" marT="0" marB="0"/>
                </a:tc>
                <a:tc>
                  <a:txBody>
                    <a:bodyPr/>
                    <a:lstStyle/>
                    <a:p>
                      <a:pPr algn="ctr">
                        <a:spcAft>
                          <a:spcPts val="0"/>
                        </a:spcAft>
                        <a:tabLst>
                          <a:tab pos="2971800" algn="ctr"/>
                          <a:tab pos="5943600" algn="r"/>
                        </a:tabLst>
                      </a:pPr>
                      <a:r>
                        <a:rPr lang="en-IE" sz="1200" b="1" dirty="0" smtClean="0">
                          <a:effectLst/>
                          <a:latin typeface="Times New Roman" pitchFamily="18" charset="0"/>
                          <a:cs typeface="Times New Roman" pitchFamily="18" charset="0"/>
                        </a:rPr>
                        <a:t>130.2±0.09013</a:t>
                      </a:r>
                      <a:r>
                        <a:rPr lang="en-IE" sz="1200" b="1" baseline="30000" dirty="0" smtClean="0">
                          <a:effectLst/>
                          <a:latin typeface="Times New Roman" pitchFamily="18" charset="0"/>
                          <a:cs typeface="Times New Roman" pitchFamily="18" charset="0"/>
                        </a:rPr>
                        <a:t>a</a:t>
                      </a:r>
                      <a:endParaRPr lang="en-IE" sz="1200" b="1" dirty="0">
                        <a:solidFill>
                          <a:schemeClr val="tx1"/>
                        </a:solidFill>
                        <a:effectLst/>
                        <a:latin typeface="Times New Roman" pitchFamily="18" charset="0"/>
                        <a:ea typeface="Times New Roman"/>
                        <a:cs typeface="Times New Roman" pitchFamily="18" charset="0"/>
                      </a:endParaRPr>
                    </a:p>
                  </a:txBody>
                  <a:tcPr marL="68580" marR="68580" marT="0" marB="0"/>
                </a:tc>
                <a:tc>
                  <a:txBody>
                    <a:bodyPr/>
                    <a:lstStyle/>
                    <a:p>
                      <a:pPr algn="ctr">
                        <a:spcAft>
                          <a:spcPts val="0"/>
                        </a:spcAft>
                        <a:tabLst>
                          <a:tab pos="2971800" algn="ctr"/>
                          <a:tab pos="5943600" algn="r"/>
                        </a:tabLst>
                      </a:pPr>
                      <a:r>
                        <a:rPr lang="en-IE" sz="1200" b="1" dirty="0" smtClean="0">
                          <a:effectLst/>
                          <a:latin typeface="Times New Roman" pitchFamily="18" charset="0"/>
                          <a:cs typeface="Times New Roman" pitchFamily="18" charset="0"/>
                        </a:rPr>
                        <a:t>89.72±0.7217</a:t>
                      </a:r>
                      <a:r>
                        <a:rPr lang="en-IE" sz="1200" b="1" baseline="30000" dirty="0" smtClean="0">
                          <a:effectLst/>
                          <a:latin typeface="Times New Roman" pitchFamily="18" charset="0"/>
                          <a:cs typeface="Times New Roman" pitchFamily="18" charset="0"/>
                        </a:rPr>
                        <a:t>a</a:t>
                      </a:r>
                      <a:endParaRPr lang="en-IE" sz="1200" b="1" dirty="0">
                        <a:solidFill>
                          <a:schemeClr val="tx1"/>
                        </a:solidFill>
                        <a:effectLst/>
                        <a:latin typeface="Times New Roman" pitchFamily="18" charset="0"/>
                        <a:ea typeface="Times New Roman"/>
                        <a:cs typeface="Times New Roman" pitchFamily="18" charset="0"/>
                      </a:endParaRPr>
                    </a:p>
                  </a:txBody>
                  <a:tcPr marL="68580" marR="68580" marT="0" marB="0"/>
                </a:tc>
                <a:tc>
                  <a:txBody>
                    <a:bodyPr/>
                    <a:lstStyle/>
                    <a:p>
                      <a:pPr algn="ctr">
                        <a:spcAft>
                          <a:spcPts val="0"/>
                        </a:spcAft>
                        <a:tabLst>
                          <a:tab pos="2971800" algn="ctr"/>
                          <a:tab pos="5943600" algn="r"/>
                        </a:tabLst>
                      </a:pPr>
                      <a:r>
                        <a:rPr lang="en-IE" sz="1200" b="1" dirty="0" smtClean="0">
                          <a:effectLst/>
                          <a:latin typeface="Times New Roman" pitchFamily="18" charset="0"/>
                          <a:cs typeface="Times New Roman" pitchFamily="18" charset="0"/>
                        </a:rPr>
                        <a:t>154.2±0.2721</a:t>
                      </a:r>
                      <a:r>
                        <a:rPr lang="en-IE" sz="1200" b="1" baseline="30000" dirty="0" smtClean="0">
                          <a:effectLst/>
                          <a:latin typeface="Times New Roman" pitchFamily="18" charset="0"/>
                          <a:cs typeface="Times New Roman" pitchFamily="18" charset="0"/>
                        </a:rPr>
                        <a:t>b</a:t>
                      </a:r>
                      <a:endParaRPr lang="en-IE" sz="1200" b="1" dirty="0">
                        <a:solidFill>
                          <a:schemeClr val="tx1"/>
                        </a:solidFill>
                        <a:effectLst/>
                        <a:latin typeface="Times New Roman" pitchFamily="18" charset="0"/>
                        <a:ea typeface="Times New Roman"/>
                        <a:cs typeface="Times New Roman" pitchFamily="18" charset="0"/>
                      </a:endParaRPr>
                    </a:p>
                  </a:txBody>
                  <a:tcPr marL="68580" marR="68580" marT="0" marB="0"/>
                </a:tc>
                <a:tc>
                  <a:txBody>
                    <a:bodyPr/>
                    <a:lstStyle/>
                    <a:p>
                      <a:pPr algn="ctr">
                        <a:spcAft>
                          <a:spcPts val="0"/>
                        </a:spcAft>
                        <a:tabLst>
                          <a:tab pos="2971800" algn="ctr"/>
                          <a:tab pos="5943600" algn="r"/>
                        </a:tabLst>
                      </a:pPr>
                      <a:r>
                        <a:rPr lang="en-IE" sz="1200" b="1" dirty="0" smtClean="0">
                          <a:effectLst/>
                          <a:latin typeface="Times New Roman" pitchFamily="18" charset="0"/>
                          <a:cs typeface="Times New Roman" pitchFamily="18" charset="0"/>
                        </a:rPr>
                        <a:t>213.1±1.121</a:t>
                      </a:r>
                      <a:r>
                        <a:rPr lang="en-IE" sz="1200" b="1" baseline="30000" dirty="0" smtClean="0">
                          <a:effectLst/>
                          <a:latin typeface="Times New Roman" pitchFamily="18" charset="0"/>
                          <a:cs typeface="Times New Roman" pitchFamily="18" charset="0"/>
                        </a:rPr>
                        <a:t>a</a:t>
                      </a:r>
                      <a:endParaRPr lang="en-IE" sz="1200" b="1" dirty="0">
                        <a:solidFill>
                          <a:schemeClr val="tx1"/>
                        </a:solidFill>
                        <a:effectLst/>
                        <a:latin typeface="Times New Roman" pitchFamily="18" charset="0"/>
                        <a:ea typeface="Times New Roman"/>
                        <a:cs typeface="Times New Roman" pitchFamily="18" charset="0"/>
                      </a:endParaRPr>
                    </a:p>
                  </a:txBody>
                  <a:tcPr marL="68580" marR="68580" marT="0" marB="0"/>
                </a:tc>
              </a:tr>
              <a:tr h="338984">
                <a:tc>
                  <a:txBody>
                    <a:bodyPr/>
                    <a:lstStyle/>
                    <a:p>
                      <a:pPr algn="ctr">
                        <a:spcAft>
                          <a:spcPts val="0"/>
                        </a:spcAft>
                        <a:tabLst>
                          <a:tab pos="2971800" algn="ctr"/>
                          <a:tab pos="5943600" algn="r"/>
                        </a:tabLst>
                      </a:pPr>
                      <a:r>
                        <a:rPr lang="en-US" sz="1200" b="1" dirty="0">
                          <a:effectLst/>
                          <a:latin typeface="Times New Roman" pitchFamily="18" charset="0"/>
                          <a:cs typeface="Times New Roman" pitchFamily="18" charset="0"/>
                        </a:rPr>
                        <a:t>   SSPC8</a:t>
                      </a:r>
                      <a:endParaRPr lang="en-IE" sz="1200" b="1" dirty="0">
                        <a:effectLst/>
                        <a:latin typeface="Times New Roman" pitchFamily="18" charset="0"/>
                        <a:ea typeface="Times New Roman"/>
                        <a:cs typeface="Times New Roman" pitchFamily="18" charset="0"/>
                      </a:endParaRPr>
                    </a:p>
                  </a:txBody>
                  <a:tcPr marL="68580" marR="68580" marT="0" marB="0"/>
                </a:tc>
                <a:tc>
                  <a:txBody>
                    <a:bodyPr/>
                    <a:lstStyle/>
                    <a:p>
                      <a:pPr algn="ctr">
                        <a:spcAft>
                          <a:spcPts val="0"/>
                        </a:spcAft>
                        <a:tabLst>
                          <a:tab pos="2971800" algn="ctr"/>
                          <a:tab pos="5943600" algn="r"/>
                        </a:tabLst>
                      </a:pPr>
                      <a:r>
                        <a:rPr lang="en-IE" sz="1200" b="1" dirty="0" smtClean="0">
                          <a:effectLst/>
                          <a:latin typeface="Times New Roman" pitchFamily="18" charset="0"/>
                          <a:cs typeface="Times New Roman" pitchFamily="18" charset="0"/>
                        </a:rPr>
                        <a:t>256.8±1.228</a:t>
                      </a:r>
                      <a:r>
                        <a:rPr lang="en-IE" sz="1200" b="1" baseline="30000" dirty="0" smtClean="0">
                          <a:effectLst/>
                          <a:latin typeface="Times New Roman" pitchFamily="18" charset="0"/>
                          <a:cs typeface="Times New Roman" pitchFamily="18" charset="0"/>
                        </a:rPr>
                        <a:t>a</a:t>
                      </a:r>
                      <a:endParaRPr lang="en-IE" sz="1200" b="1" dirty="0">
                        <a:effectLst/>
                        <a:latin typeface="Times New Roman" pitchFamily="18" charset="0"/>
                        <a:ea typeface="Times New Roman"/>
                        <a:cs typeface="Times New Roman" pitchFamily="18" charset="0"/>
                      </a:endParaRPr>
                    </a:p>
                  </a:txBody>
                  <a:tcPr marL="68580" marR="68580" marT="0" marB="0"/>
                </a:tc>
                <a:tc>
                  <a:txBody>
                    <a:bodyPr/>
                    <a:lstStyle/>
                    <a:p>
                      <a:pPr algn="ctr">
                        <a:spcAft>
                          <a:spcPts val="0"/>
                        </a:spcAft>
                        <a:tabLst>
                          <a:tab pos="2971800" algn="ctr"/>
                          <a:tab pos="5943600" algn="r"/>
                        </a:tabLst>
                      </a:pPr>
                      <a:r>
                        <a:rPr lang="en-IE" sz="1200" b="1" dirty="0" smtClean="0">
                          <a:effectLst/>
                          <a:latin typeface="Times New Roman" pitchFamily="18" charset="0"/>
                          <a:cs typeface="Times New Roman" pitchFamily="18" charset="0"/>
                        </a:rPr>
                        <a:t>178.0±1.006</a:t>
                      </a:r>
                      <a:r>
                        <a:rPr lang="en-IE" sz="1200" b="1" baseline="30000" dirty="0" smtClean="0">
                          <a:effectLst/>
                          <a:latin typeface="Times New Roman" pitchFamily="18" charset="0"/>
                          <a:cs typeface="Times New Roman" pitchFamily="18" charset="0"/>
                        </a:rPr>
                        <a:t>a</a:t>
                      </a:r>
                      <a:endParaRPr lang="en-IE" sz="1200" b="1" dirty="0">
                        <a:solidFill>
                          <a:schemeClr val="tx1"/>
                        </a:solidFill>
                        <a:effectLst/>
                        <a:latin typeface="Times New Roman" pitchFamily="18" charset="0"/>
                        <a:ea typeface="Times New Roman"/>
                        <a:cs typeface="Times New Roman" pitchFamily="18" charset="0"/>
                      </a:endParaRPr>
                    </a:p>
                  </a:txBody>
                  <a:tcPr marL="68580" marR="68580" marT="0" marB="0"/>
                </a:tc>
                <a:tc>
                  <a:txBody>
                    <a:bodyPr/>
                    <a:lstStyle/>
                    <a:p>
                      <a:pPr algn="ctr">
                        <a:spcAft>
                          <a:spcPts val="0"/>
                        </a:spcAft>
                        <a:tabLst>
                          <a:tab pos="2971800" algn="ctr"/>
                          <a:tab pos="5943600" algn="r"/>
                        </a:tabLst>
                      </a:pPr>
                      <a:r>
                        <a:rPr lang="en-IE" sz="1200" b="1" dirty="0" smtClean="0">
                          <a:effectLst/>
                          <a:latin typeface="Times New Roman" pitchFamily="18" charset="0"/>
                          <a:cs typeface="Times New Roman" pitchFamily="18" charset="0"/>
                        </a:rPr>
                        <a:t>165.6±0.8330</a:t>
                      </a:r>
                      <a:r>
                        <a:rPr lang="en-IE" sz="1200" b="1" baseline="30000" dirty="0" smtClean="0">
                          <a:effectLst/>
                          <a:latin typeface="Times New Roman" pitchFamily="18" charset="0"/>
                          <a:cs typeface="Times New Roman" pitchFamily="18" charset="0"/>
                        </a:rPr>
                        <a:t>a</a:t>
                      </a:r>
                      <a:endParaRPr lang="en-IE" sz="1200" b="1" dirty="0">
                        <a:solidFill>
                          <a:schemeClr val="tx1"/>
                        </a:solidFill>
                        <a:effectLst/>
                        <a:latin typeface="Times New Roman" pitchFamily="18" charset="0"/>
                        <a:ea typeface="Times New Roman"/>
                        <a:cs typeface="Times New Roman" pitchFamily="18" charset="0"/>
                      </a:endParaRPr>
                    </a:p>
                  </a:txBody>
                  <a:tcPr marL="68580" marR="68580" marT="0" marB="0"/>
                </a:tc>
                <a:tc>
                  <a:txBody>
                    <a:bodyPr/>
                    <a:lstStyle/>
                    <a:p>
                      <a:pPr algn="ctr">
                        <a:spcAft>
                          <a:spcPts val="0"/>
                        </a:spcAft>
                        <a:tabLst>
                          <a:tab pos="2971800" algn="ctr"/>
                          <a:tab pos="5943600" algn="r"/>
                        </a:tabLst>
                      </a:pPr>
                      <a:r>
                        <a:rPr lang="en-IE" sz="1200" b="1" dirty="0" smtClean="0">
                          <a:effectLst/>
                          <a:latin typeface="Times New Roman" pitchFamily="18" charset="0"/>
                          <a:cs typeface="Times New Roman" pitchFamily="18" charset="0"/>
                        </a:rPr>
                        <a:t>127.4±1.030</a:t>
                      </a:r>
                      <a:r>
                        <a:rPr lang="en-IE" sz="1200" b="1" baseline="30000" dirty="0" smtClean="0">
                          <a:effectLst/>
                          <a:latin typeface="Times New Roman" pitchFamily="18" charset="0"/>
                          <a:cs typeface="Times New Roman" pitchFamily="18" charset="0"/>
                        </a:rPr>
                        <a:t>a</a:t>
                      </a:r>
                      <a:endParaRPr lang="en-IE" sz="1200" b="1" dirty="0">
                        <a:solidFill>
                          <a:schemeClr val="tx1"/>
                        </a:solidFill>
                        <a:effectLst/>
                        <a:latin typeface="Times New Roman" pitchFamily="18" charset="0"/>
                        <a:ea typeface="Times New Roman"/>
                        <a:cs typeface="Times New Roman" pitchFamily="18" charset="0"/>
                      </a:endParaRPr>
                    </a:p>
                  </a:txBody>
                  <a:tcPr marL="68580" marR="68580" marT="0" marB="0"/>
                </a:tc>
                <a:tc>
                  <a:txBody>
                    <a:bodyPr/>
                    <a:lstStyle/>
                    <a:p>
                      <a:pPr algn="ctr">
                        <a:spcAft>
                          <a:spcPts val="0"/>
                        </a:spcAft>
                        <a:tabLst>
                          <a:tab pos="2971800" algn="ctr"/>
                          <a:tab pos="5943600" algn="r"/>
                        </a:tabLst>
                      </a:pPr>
                      <a:r>
                        <a:rPr lang="en-IE" sz="1200" b="1" dirty="0" smtClean="0">
                          <a:effectLst/>
                          <a:latin typeface="Times New Roman" pitchFamily="18" charset="0"/>
                          <a:cs typeface="Times New Roman" pitchFamily="18" charset="0"/>
                        </a:rPr>
                        <a:t>163.0±9.054</a:t>
                      </a:r>
                      <a:r>
                        <a:rPr lang="en-IE" sz="1200" b="1" baseline="30000" dirty="0" smtClean="0">
                          <a:effectLst/>
                          <a:latin typeface="Times New Roman" pitchFamily="18" charset="0"/>
                          <a:cs typeface="Times New Roman" pitchFamily="18" charset="0"/>
                        </a:rPr>
                        <a:t>a</a:t>
                      </a:r>
                      <a:endParaRPr lang="en-IE" sz="1200" b="1" dirty="0">
                        <a:solidFill>
                          <a:schemeClr val="tx1"/>
                        </a:solidFill>
                        <a:effectLst/>
                        <a:latin typeface="Times New Roman" pitchFamily="18" charset="0"/>
                        <a:ea typeface="Times New Roman"/>
                        <a:cs typeface="Times New Roman" pitchFamily="18" charset="0"/>
                      </a:endParaRPr>
                    </a:p>
                  </a:txBody>
                  <a:tcPr marL="68580" marR="68580" marT="0" marB="0"/>
                </a:tc>
                <a:tc>
                  <a:txBody>
                    <a:bodyPr/>
                    <a:lstStyle/>
                    <a:p>
                      <a:pPr algn="ctr">
                        <a:spcAft>
                          <a:spcPts val="0"/>
                        </a:spcAft>
                        <a:tabLst>
                          <a:tab pos="2971800" algn="ctr"/>
                          <a:tab pos="5943600" algn="r"/>
                        </a:tabLst>
                      </a:pPr>
                      <a:r>
                        <a:rPr lang="en-IE" sz="1200" b="1" dirty="0" smtClean="0">
                          <a:effectLst/>
                          <a:latin typeface="Times New Roman" pitchFamily="18" charset="0"/>
                          <a:cs typeface="Times New Roman" pitchFamily="18" charset="0"/>
                        </a:rPr>
                        <a:t>232.5±0.9003</a:t>
                      </a:r>
                      <a:r>
                        <a:rPr lang="en-IE" sz="1200" b="1" baseline="30000" dirty="0" smtClean="0">
                          <a:effectLst/>
                          <a:latin typeface="Times New Roman" pitchFamily="18" charset="0"/>
                          <a:cs typeface="Times New Roman" pitchFamily="18" charset="0"/>
                        </a:rPr>
                        <a:t>a</a:t>
                      </a:r>
                      <a:endParaRPr lang="en-IE" sz="1200" b="1" dirty="0">
                        <a:effectLst/>
                        <a:latin typeface="Times New Roman" pitchFamily="18" charset="0"/>
                        <a:ea typeface="Times New Roman"/>
                        <a:cs typeface="Times New Roman" pitchFamily="18" charset="0"/>
                      </a:endParaRPr>
                    </a:p>
                  </a:txBody>
                  <a:tcPr marL="68580" marR="68580" marT="0" marB="0"/>
                </a:tc>
              </a:tr>
              <a:tr h="365043">
                <a:tc>
                  <a:txBody>
                    <a:bodyPr/>
                    <a:lstStyle/>
                    <a:p>
                      <a:pPr algn="ctr">
                        <a:spcAft>
                          <a:spcPts val="0"/>
                        </a:spcAft>
                        <a:tabLst>
                          <a:tab pos="2971800" algn="ctr"/>
                          <a:tab pos="5943600" algn="r"/>
                        </a:tabLst>
                      </a:pPr>
                      <a:r>
                        <a:rPr lang="en-US" sz="1200" b="1" dirty="0" smtClean="0">
                          <a:effectLst/>
                          <a:latin typeface="Times New Roman" pitchFamily="18" charset="0"/>
                          <a:cs typeface="Times New Roman" pitchFamily="18" charset="0"/>
                        </a:rPr>
                        <a:t>SSPC11</a:t>
                      </a:r>
                    </a:p>
                    <a:p>
                      <a:pPr algn="ctr">
                        <a:spcAft>
                          <a:spcPts val="0"/>
                        </a:spcAft>
                        <a:tabLst>
                          <a:tab pos="2971800" algn="ctr"/>
                          <a:tab pos="5943600" algn="r"/>
                        </a:tabLst>
                      </a:pPr>
                      <a:endParaRPr lang="en-IE" sz="1200" b="1" dirty="0">
                        <a:effectLst/>
                        <a:latin typeface="Times New Roman" pitchFamily="18" charset="0"/>
                        <a:ea typeface="Times New Roman"/>
                        <a:cs typeface="Times New Roman" pitchFamily="18" charset="0"/>
                      </a:endParaRPr>
                    </a:p>
                  </a:txBody>
                  <a:tcPr marL="68580" marR="68580" marT="0" marB="0"/>
                </a:tc>
                <a:tc>
                  <a:txBody>
                    <a:bodyPr/>
                    <a:lstStyle/>
                    <a:p>
                      <a:pPr marL="0" marR="0" indent="0" algn="ctr" defTabSz="914400" rtl="0" eaLnBrk="1" fontAlgn="auto" latinLnBrk="0" hangingPunct="1">
                        <a:lnSpc>
                          <a:spcPct val="100000"/>
                        </a:lnSpc>
                        <a:spcBef>
                          <a:spcPts val="0"/>
                        </a:spcBef>
                        <a:spcAft>
                          <a:spcPts val="0"/>
                        </a:spcAft>
                        <a:buClrTx/>
                        <a:buSzTx/>
                        <a:buFontTx/>
                        <a:buNone/>
                        <a:tabLst>
                          <a:tab pos="2971800" algn="ctr"/>
                          <a:tab pos="5943600" algn="r"/>
                        </a:tabLst>
                        <a:defRPr/>
                      </a:pPr>
                      <a:r>
                        <a:rPr lang="en-IE" sz="1200" b="1" dirty="0" smtClean="0">
                          <a:effectLst/>
                          <a:latin typeface="Times New Roman" pitchFamily="18" charset="0"/>
                          <a:cs typeface="Times New Roman" pitchFamily="18" charset="0"/>
                        </a:rPr>
                        <a:t>242.2±1.258</a:t>
                      </a:r>
                      <a:r>
                        <a:rPr lang="en-IE" sz="1200" b="1" baseline="30000" dirty="0" smtClean="0">
                          <a:effectLst/>
                          <a:latin typeface="Times New Roman" pitchFamily="18" charset="0"/>
                          <a:cs typeface="Times New Roman" pitchFamily="18" charset="0"/>
                        </a:rPr>
                        <a:t>a</a:t>
                      </a:r>
                      <a:endParaRPr lang="en-IE" sz="1200" b="1" dirty="0" smtClean="0">
                        <a:effectLst/>
                        <a:latin typeface="Times New Roman" pitchFamily="18" charset="0"/>
                        <a:cs typeface="Times New Roman" pitchFamily="18" charset="0"/>
                      </a:endParaRPr>
                    </a:p>
                    <a:p>
                      <a:pPr algn="ctr">
                        <a:spcAft>
                          <a:spcPts val="0"/>
                        </a:spcAft>
                        <a:tabLst>
                          <a:tab pos="2971800" algn="ctr"/>
                          <a:tab pos="5943600" algn="r"/>
                        </a:tabLst>
                      </a:pPr>
                      <a:endParaRPr lang="en-IE" sz="1200" b="1" dirty="0">
                        <a:effectLst/>
                        <a:latin typeface="Times New Roman" pitchFamily="18" charset="0"/>
                        <a:ea typeface="Times New Roman"/>
                        <a:cs typeface="Times New Roman" pitchFamily="18" charset="0"/>
                      </a:endParaRPr>
                    </a:p>
                  </a:txBody>
                  <a:tcPr marL="68580" marR="68580" marT="0" marB="0"/>
                </a:tc>
                <a:tc>
                  <a:txBody>
                    <a:bodyPr/>
                    <a:lstStyle/>
                    <a:p>
                      <a:pPr marL="0" marR="0" indent="0" algn="ctr" defTabSz="914400" rtl="0" eaLnBrk="1" fontAlgn="auto" latinLnBrk="0" hangingPunct="1">
                        <a:lnSpc>
                          <a:spcPct val="100000"/>
                        </a:lnSpc>
                        <a:spcBef>
                          <a:spcPts val="0"/>
                        </a:spcBef>
                        <a:spcAft>
                          <a:spcPts val="0"/>
                        </a:spcAft>
                        <a:buClrTx/>
                        <a:buSzTx/>
                        <a:buFontTx/>
                        <a:buNone/>
                        <a:tabLst>
                          <a:tab pos="2971800" algn="ctr"/>
                          <a:tab pos="5943600" algn="r"/>
                        </a:tabLst>
                        <a:defRPr/>
                      </a:pPr>
                      <a:r>
                        <a:rPr lang="en-IE" sz="1200" b="1" dirty="0" smtClean="0">
                          <a:effectLst/>
                          <a:latin typeface="Times New Roman" pitchFamily="18" charset="0"/>
                          <a:cs typeface="Times New Roman" pitchFamily="18" charset="0"/>
                        </a:rPr>
                        <a:t>194.6±1.512</a:t>
                      </a:r>
                      <a:r>
                        <a:rPr lang="en-IE" sz="1200" b="1" baseline="30000" dirty="0" smtClean="0">
                          <a:effectLst/>
                          <a:latin typeface="Times New Roman" pitchFamily="18" charset="0"/>
                          <a:cs typeface="Times New Roman" pitchFamily="18" charset="0"/>
                        </a:rPr>
                        <a:t>a</a:t>
                      </a:r>
                      <a:endParaRPr lang="en-IE" sz="1200" b="1" dirty="0" smtClean="0">
                        <a:effectLst/>
                        <a:latin typeface="Times New Roman" pitchFamily="18" charset="0"/>
                        <a:cs typeface="Times New Roman" pitchFamily="18" charset="0"/>
                      </a:endParaRPr>
                    </a:p>
                    <a:p>
                      <a:pPr algn="ctr">
                        <a:spcAft>
                          <a:spcPts val="0"/>
                        </a:spcAft>
                        <a:tabLst>
                          <a:tab pos="2971800" algn="ctr"/>
                          <a:tab pos="5943600" algn="r"/>
                        </a:tabLst>
                      </a:pPr>
                      <a:endParaRPr lang="en-IE" sz="1200" b="1" dirty="0">
                        <a:effectLst/>
                        <a:latin typeface="Times New Roman" pitchFamily="18" charset="0"/>
                        <a:ea typeface="Times New Roman"/>
                        <a:cs typeface="Times New Roman" pitchFamily="18" charset="0"/>
                      </a:endParaRPr>
                    </a:p>
                  </a:txBody>
                  <a:tcPr marL="68580" marR="68580" marT="0" marB="0"/>
                </a:tc>
                <a:tc>
                  <a:txBody>
                    <a:bodyPr/>
                    <a:lstStyle/>
                    <a:p>
                      <a:pPr algn="ctr">
                        <a:spcAft>
                          <a:spcPts val="0"/>
                        </a:spcAft>
                        <a:tabLst>
                          <a:tab pos="2971800" algn="ctr"/>
                          <a:tab pos="5943600" algn="r"/>
                        </a:tabLst>
                      </a:pPr>
                      <a:r>
                        <a:rPr lang="en-IE" sz="1200" b="1" dirty="0" smtClean="0">
                          <a:effectLst/>
                          <a:latin typeface="Times New Roman" pitchFamily="18" charset="0"/>
                          <a:cs typeface="Times New Roman" pitchFamily="18" charset="0"/>
                        </a:rPr>
                        <a:t>165.9±0.4761</a:t>
                      </a:r>
                      <a:r>
                        <a:rPr lang="en-IE" sz="1200" b="1" baseline="30000" dirty="0" smtClean="0">
                          <a:effectLst/>
                          <a:latin typeface="Times New Roman" pitchFamily="18" charset="0"/>
                          <a:cs typeface="Times New Roman" pitchFamily="18" charset="0"/>
                        </a:rPr>
                        <a:t>a</a:t>
                      </a:r>
                      <a:endParaRPr lang="en-IE" sz="1200" b="1" dirty="0">
                        <a:effectLst/>
                        <a:latin typeface="Times New Roman" pitchFamily="18" charset="0"/>
                        <a:ea typeface="Times New Roman"/>
                        <a:cs typeface="Times New Roman" pitchFamily="18" charset="0"/>
                      </a:endParaRPr>
                    </a:p>
                  </a:txBody>
                  <a:tcPr marL="68580" marR="68580" marT="0" marB="0"/>
                </a:tc>
                <a:tc>
                  <a:txBody>
                    <a:bodyPr/>
                    <a:lstStyle/>
                    <a:p>
                      <a:pPr marL="0" marR="0" indent="0" algn="ctr" defTabSz="914400" rtl="0" eaLnBrk="1" fontAlgn="auto" latinLnBrk="0" hangingPunct="1">
                        <a:lnSpc>
                          <a:spcPct val="100000"/>
                        </a:lnSpc>
                        <a:spcBef>
                          <a:spcPts val="0"/>
                        </a:spcBef>
                        <a:spcAft>
                          <a:spcPts val="0"/>
                        </a:spcAft>
                        <a:buClrTx/>
                        <a:buSzTx/>
                        <a:buFontTx/>
                        <a:buNone/>
                        <a:tabLst>
                          <a:tab pos="2971800" algn="ctr"/>
                          <a:tab pos="5943600" algn="r"/>
                        </a:tabLst>
                        <a:defRPr/>
                      </a:pPr>
                      <a:r>
                        <a:rPr lang="en-IE" sz="1200" b="1" dirty="0" smtClean="0">
                          <a:effectLst/>
                          <a:latin typeface="Times New Roman" pitchFamily="18" charset="0"/>
                          <a:cs typeface="Times New Roman" pitchFamily="18" charset="0"/>
                        </a:rPr>
                        <a:t>177.7±1.047</a:t>
                      </a:r>
                      <a:r>
                        <a:rPr lang="en-IE" sz="1200" b="1" baseline="30000" dirty="0" smtClean="0">
                          <a:effectLst/>
                          <a:latin typeface="Times New Roman" pitchFamily="18" charset="0"/>
                          <a:cs typeface="Times New Roman" pitchFamily="18" charset="0"/>
                        </a:rPr>
                        <a:t>a</a:t>
                      </a:r>
                      <a:endParaRPr lang="en-IE" sz="1200" b="1" dirty="0" smtClean="0">
                        <a:effectLst/>
                        <a:latin typeface="Times New Roman" pitchFamily="18" charset="0"/>
                        <a:cs typeface="Times New Roman" pitchFamily="18" charset="0"/>
                      </a:endParaRPr>
                    </a:p>
                    <a:p>
                      <a:pPr algn="ctr">
                        <a:spcAft>
                          <a:spcPts val="0"/>
                        </a:spcAft>
                        <a:tabLst>
                          <a:tab pos="2971800" algn="ctr"/>
                          <a:tab pos="5943600" algn="r"/>
                        </a:tabLst>
                      </a:pPr>
                      <a:endParaRPr lang="en-IE" sz="1200" b="1" dirty="0">
                        <a:effectLst/>
                        <a:latin typeface="Times New Roman" pitchFamily="18" charset="0"/>
                        <a:ea typeface="Times New Roman"/>
                        <a:cs typeface="Times New Roman" pitchFamily="18" charset="0"/>
                      </a:endParaRPr>
                    </a:p>
                  </a:txBody>
                  <a:tcPr marL="68580" marR="68580" marT="0" marB="0"/>
                </a:tc>
                <a:tc>
                  <a:txBody>
                    <a:bodyPr/>
                    <a:lstStyle/>
                    <a:p>
                      <a:pPr marL="0" marR="0" indent="0" algn="ctr" defTabSz="914400" rtl="0" eaLnBrk="1" fontAlgn="auto" latinLnBrk="0" hangingPunct="1">
                        <a:lnSpc>
                          <a:spcPct val="100000"/>
                        </a:lnSpc>
                        <a:spcBef>
                          <a:spcPts val="0"/>
                        </a:spcBef>
                        <a:spcAft>
                          <a:spcPts val="0"/>
                        </a:spcAft>
                        <a:buClrTx/>
                        <a:buSzTx/>
                        <a:buFontTx/>
                        <a:buNone/>
                        <a:tabLst>
                          <a:tab pos="2971800" algn="ctr"/>
                          <a:tab pos="5943600" algn="r"/>
                        </a:tabLst>
                        <a:defRPr/>
                      </a:pPr>
                      <a:r>
                        <a:rPr lang="en-IE" sz="1200" b="1" dirty="0" smtClean="0">
                          <a:effectLst/>
                          <a:latin typeface="Times New Roman" pitchFamily="18" charset="0"/>
                          <a:cs typeface="Times New Roman" pitchFamily="18" charset="0"/>
                        </a:rPr>
                        <a:t>224.4±0.8587</a:t>
                      </a:r>
                      <a:r>
                        <a:rPr lang="en-IE" sz="1200" b="1" baseline="30000" dirty="0" smtClean="0">
                          <a:effectLst/>
                          <a:latin typeface="Times New Roman" pitchFamily="18" charset="0"/>
                          <a:cs typeface="Times New Roman" pitchFamily="18" charset="0"/>
                        </a:rPr>
                        <a:t>a</a:t>
                      </a:r>
                      <a:endParaRPr lang="en-IE" sz="1200" b="1" dirty="0" smtClean="0">
                        <a:effectLst/>
                        <a:latin typeface="Times New Roman" pitchFamily="18" charset="0"/>
                        <a:cs typeface="Times New Roman" pitchFamily="18" charset="0"/>
                      </a:endParaRPr>
                    </a:p>
                    <a:p>
                      <a:pPr algn="ctr">
                        <a:spcAft>
                          <a:spcPts val="0"/>
                        </a:spcAft>
                        <a:tabLst>
                          <a:tab pos="2971800" algn="ctr"/>
                          <a:tab pos="5943600" algn="r"/>
                        </a:tabLst>
                      </a:pPr>
                      <a:endParaRPr lang="en-IE" sz="1200" b="1" dirty="0">
                        <a:effectLst/>
                        <a:latin typeface="Times New Roman" pitchFamily="18" charset="0"/>
                        <a:ea typeface="Times New Roman"/>
                        <a:cs typeface="Times New Roman" pitchFamily="18" charset="0"/>
                      </a:endParaRPr>
                    </a:p>
                  </a:txBody>
                  <a:tcPr marL="68580" marR="68580" marT="0" marB="0"/>
                </a:tc>
                <a:tc>
                  <a:txBody>
                    <a:bodyPr/>
                    <a:lstStyle/>
                    <a:p>
                      <a:pPr marL="0" marR="0" indent="0" algn="ctr" defTabSz="914400" rtl="0" eaLnBrk="1" fontAlgn="auto" latinLnBrk="0" hangingPunct="1">
                        <a:lnSpc>
                          <a:spcPct val="100000"/>
                        </a:lnSpc>
                        <a:spcBef>
                          <a:spcPts val="0"/>
                        </a:spcBef>
                        <a:spcAft>
                          <a:spcPts val="0"/>
                        </a:spcAft>
                        <a:buClrTx/>
                        <a:buSzTx/>
                        <a:buFontTx/>
                        <a:buNone/>
                        <a:tabLst>
                          <a:tab pos="2971800" algn="ctr"/>
                          <a:tab pos="5943600" algn="r"/>
                        </a:tabLst>
                        <a:defRPr/>
                      </a:pPr>
                      <a:r>
                        <a:rPr lang="en-IE" sz="1200" b="1" dirty="0" smtClean="0">
                          <a:effectLst/>
                          <a:latin typeface="Times New Roman" pitchFamily="18" charset="0"/>
                          <a:cs typeface="Times New Roman" pitchFamily="18" charset="0"/>
                        </a:rPr>
                        <a:t>209.9±1.093</a:t>
                      </a:r>
                      <a:r>
                        <a:rPr lang="en-IE" sz="1200" b="1" baseline="30000" dirty="0" smtClean="0">
                          <a:effectLst/>
                          <a:latin typeface="Times New Roman" pitchFamily="18" charset="0"/>
                          <a:cs typeface="Times New Roman" pitchFamily="18" charset="0"/>
                        </a:rPr>
                        <a:t>a</a:t>
                      </a:r>
                      <a:endParaRPr lang="en-IE" sz="1200" b="1" dirty="0" smtClean="0">
                        <a:effectLst/>
                        <a:latin typeface="Times New Roman" pitchFamily="18" charset="0"/>
                        <a:cs typeface="Times New Roman" pitchFamily="18" charset="0"/>
                      </a:endParaRPr>
                    </a:p>
                    <a:p>
                      <a:pPr algn="ctr">
                        <a:spcAft>
                          <a:spcPts val="0"/>
                        </a:spcAft>
                        <a:tabLst>
                          <a:tab pos="2971800" algn="ctr"/>
                          <a:tab pos="5943600" algn="r"/>
                        </a:tabLst>
                      </a:pPr>
                      <a:endParaRPr lang="en-IE" sz="1200" b="1" dirty="0">
                        <a:effectLst/>
                        <a:latin typeface="Times New Roman" pitchFamily="18" charset="0"/>
                        <a:ea typeface="Times New Roman"/>
                        <a:cs typeface="Times New Roman" pitchFamily="18" charset="0"/>
                      </a:endParaRPr>
                    </a:p>
                  </a:txBody>
                  <a:tcPr marL="68580" marR="68580" marT="0" marB="0"/>
                </a:tc>
              </a:tr>
              <a:tr h="288414">
                <a:tc>
                  <a:txBody>
                    <a:bodyPr/>
                    <a:lstStyle/>
                    <a:p>
                      <a:pPr algn="ctr">
                        <a:spcAft>
                          <a:spcPts val="0"/>
                        </a:spcAft>
                        <a:tabLst>
                          <a:tab pos="2971800" algn="ctr"/>
                          <a:tab pos="5943600" algn="r"/>
                        </a:tabLst>
                      </a:pPr>
                      <a:r>
                        <a:rPr lang="en-US" sz="1200" b="1" dirty="0">
                          <a:solidFill>
                            <a:srgbClr val="C00000"/>
                          </a:solidFill>
                          <a:effectLst/>
                          <a:latin typeface="Times New Roman" pitchFamily="18" charset="0"/>
                          <a:cs typeface="Times New Roman" pitchFamily="18" charset="0"/>
                        </a:rPr>
                        <a:t>SSPC14</a:t>
                      </a:r>
                      <a:endParaRPr lang="en-IE" sz="1200" b="1" dirty="0">
                        <a:solidFill>
                          <a:srgbClr val="C00000"/>
                        </a:solidFill>
                        <a:effectLst/>
                        <a:latin typeface="Times New Roman" pitchFamily="18" charset="0"/>
                        <a:ea typeface="Times New Roman"/>
                        <a:cs typeface="Times New Roman" pitchFamily="18" charset="0"/>
                      </a:endParaRPr>
                    </a:p>
                  </a:txBody>
                  <a:tcPr marL="68580" marR="68580" marT="0" marB="0"/>
                </a:tc>
                <a:tc>
                  <a:txBody>
                    <a:bodyPr/>
                    <a:lstStyle/>
                    <a:p>
                      <a:pPr algn="ctr">
                        <a:spcAft>
                          <a:spcPts val="0"/>
                        </a:spcAft>
                        <a:tabLst>
                          <a:tab pos="2971800" algn="ctr"/>
                          <a:tab pos="5943600" algn="r"/>
                        </a:tabLst>
                      </a:pPr>
                      <a:r>
                        <a:rPr lang="en-IE" sz="1200" b="1" dirty="0" smtClean="0">
                          <a:solidFill>
                            <a:srgbClr val="C00000"/>
                          </a:solidFill>
                          <a:effectLst/>
                          <a:latin typeface="Times New Roman" pitchFamily="18" charset="0"/>
                          <a:cs typeface="Times New Roman" pitchFamily="18" charset="0"/>
                        </a:rPr>
                        <a:t>262.5±1.041</a:t>
                      </a:r>
                      <a:r>
                        <a:rPr lang="en-IE" sz="1200" b="1" baseline="30000" dirty="0" smtClean="0">
                          <a:solidFill>
                            <a:srgbClr val="C00000"/>
                          </a:solidFill>
                          <a:effectLst/>
                          <a:latin typeface="Times New Roman" pitchFamily="18" charset="0"/>
                          <a:cs typeface="Times New Roman" pitchFamily="18" charset="0"/>
                        </a:rPr>
                        <a:t>a</a:t>
                      </a:r>
                      <a:endParaRPr lang="en-IE" sz="1200" b="1" dirty="0">
                        <a:solidFill>
                          <a:srgbClr val="C00000"/>
                        </a:solidFill>
                        <a:effectLst/>
                        <a:latin typeface="Times New Roman" pitchFamily="18" charset="0"/>
                        <a:ea typeface="Times New Roman"/>
                        <a:cs typeface="Times New Roman" pitchFamily="18" charset="0"/>
                      </a:endParaRPr>
                    </a:p>
                  </a:txBody>
                  <a:tcPr marL="68580" marR="68580" marT="0" marB="0"/>
                </a:tc>
                <a:tc>
                  <a:txBody>
                    <a:bodyPr/>
                    <a:lstStyle/>
                    <a:p>
                      <a:pPr algn="ctr">
                        <a:spcAft>
                          <a:spcPts val="0"/>
                        </a:spcAft>
                        <a:tabLst>
                          <a:tab pos="2971800" algn="ctr"/>
                          <a:tab pos="5943600" algn="r"/>
                        </a:tabLst>
                      </a:pPr>
                      <a:r>
                        <a:rPr lang="en-IE" sz="1200" b="1" dirty="0" smtClean="0">
                          <a:solidFill>
                            <a:srgbClr val="C00000"/>
                          </a:solidFill>
                          <a:effectLst/>
                          <a:latin typeface="Times New Roman" pitchFamily="18" charset="0"/>
                          <a:cs typeface="Times New Roman" pitchFamily="18" charset="0"/>
                        </a:rPr>
                        <a:t>237.8±25.93</a:t>
                      </a:r>
                      <a:r>
                        <a:rPr lang="en-IE" sz="1200" b="1" baseline="30000" dirty="0" smtClean="0">
                          <a:solidFill>
                            <a:srgbClr val="C00000"/>
                          </a:solidFill>
                          <a:effectLst/>
                          <a:latin typeface="Times New Roman" pitchFamily="18" charset="0"/>
                          <a:cs typeface="Times New Roman" pitchFamily="18" charset="0"/>
                        </a:rPr>
                        <a:t>ns</a:t>
                      </a:r>
                      <a:endParaRPr lang="en-IE" sz="1200" b="1" dirty="0">
                        <a:solidFill>
                          <a:srgbClr val="C00000"/>
                        </a:solidFill>
                        <a:effectLst/>
                        <a:latin typeface="Times New Roman" pitchFamily="18" charset="0"/>
                        <a:ea typeface="Times New Roman"/>
                        <a:cs typeface="Times New Roman" pitchFamily="18" charset="0"/>
                      </a:endParaRPr>
                    </a:p>
                  </a:txBody>
                  <a:tcPr marL="68580" marR="68580" marT="0" marB="0"/>
                </a:tc>
                <a:tc>
                  <a:txBody>
                    <a:bodyPr/>
                    <a:lstStyle/>
                    <a:p>
                      <a:pPr algn="ctr">
                        <a:spcAft>
                          <a:spcPts val="0"/>
                        </a:spcAft>
                        <a:tabLst>
                          <a:tab pos="2971800" algn="ctr"/>
                          <a:tab pos="5943600" algn="r"/>
                        </a:tabLst>
                      </a:pPr>
                      <a:r>
                        <a:rPr lang="en-IE" sz="1200" b="1" dirty="0" smtClean="0">
                          <a:solidFill>
                            <a:srgbClr val="C00000"/>
                          </a:solidFill>
                          <a:effectLst/>
                          <a:latin typeface="Times New Roman" pitchFamily="18" charset="0"/>
                          <a:cs typeface="Times New Roman" pitchFamily="18" charset="0"/>
                        </a:rPr>
                        <a:t>107.2±1.050</a:t>
                      </a:r>
                      <a:r>
                        <a:rPr lang="en-IE" sz="1200" b="1" baseline="30000" dirty="0" smtClean="0">
                          <a:solidFill>
                            <a:srgbClr val="C00000"/>
                          </a:solidFill>
                          <a:effectLst/>
                          <a:latin typeface="Times New Roman" pitchFamily="18" charset="0"/>
                          <a:cs typeface="Times New Roman" pitchFamily="18" charset="0"/>
                        </a:rPr>
                        <a:t>a</a:t>
                      </a:r>
                      <a:endParaRPr lang="en-IE" sz="1200" b="1" dirty="0">
                        <a:solidFill>
                          <a:srgbClr val="C00000"/>
                        </a:solidFill>
                        <a:effectLst/>
                        <a:latin typeface="Times New Roman" pitchFamily="18" charset="0"/>
                        <a:ea typeface="Times New Roman"/>
                        <a:cs typeface="Times New Roman" pitchFamily="18" charset="0"/>
                      </a:endParaRPr>
                    </a:p>
                  </a:txBody>
                  <a:tcPr marL="68580" marR="68580" marT="0" marB="0"/>
                </a:tc>
                <a:tc>
                  <a:txBody>
                    <a:bodyPr/>
                    <a:lstStyle/>
                    <a:p>
                      <a:pPr algn="ctr">
                        <a:spcAft>
                          <a:spcPts val="0"/>
                        </a:spcAft>
                        <a:tabLst>
                          <a:tab pos="2971800" algn="ctr"/>
                          <a:tab pos="5943600" algn="r"/>
                        </a:tabLst>
                      </a:pPr>
                      <a:r>
                        <a:rPr lang="en-IE" sz="1200" b="1" dirty="0" smtClean="0">
                          <a:solidFill>
                            <a:srgbClr val="C00000"/>
                          </a:solidFill>
                          <a:effectLst/>
                          <a:latin typeface="Times New Roman" pitchFamily="18" charset="0"/>
                          <a:cs typeface="Times New Roman" pitchFamily="18" charset="0"/>
                        </a:rPr>
                        <a:t>112.5±1.021</a:t>
                      </a:r>
                      <a:r>
                        <a:rPr lang="en-IE" sz="1200" b="1" baseline="30000" dirty="0" smtClean="0">
                          <a:solidFill>
                            <a:srgbClr val="C00000"/>
                          </a:solidFill>
                          <a:effectLst/>
                          <a:latin typeface="Times New Roman" pitchFamily="18" charset="0"/>
                          <a:cs typeface="Times New Roman" pitchFamily="18" charset="0"/>
                        </a:rPr>
                        <a:t>a</a:t>
                      </a:r>
                      <a:endParaRPr lang="en-IE" sz="1200" b="1" dirty="0">
                        <a:solidFill>
                          <a:srgbClr val="C00000"/>
                        </a:solidFill>
                        <a:effectLst/>
                        <a:latin typeface="Times New Roman" pitchFamily="18" charset="0"/>
                        <a:ea typeface="Times New Roman"/>
                        <a:cs typeface="Times New Roman" pitchFamily="18" charset="0"/>
                      </a:endParaRPr>
                    </a:p>
                  </a:txBody>
                  <a:tcPr marL="68580" marR="68580" marT="0" marB="0"/>
                </a:tc>
                <a:tc>
                  <a:txBody>
                    <a:bodyPr/>
                    <a:lstStyle/>
                    <a:p>
                      <a:pPr algn="ctr">
                        <a:spcAft>
                          <a:spcPts val="0"/>
                        </a:spcAft>
                        <a:tabLst>
                          <a:tab pos="2971800" algn="ctr"/>
                          <a:tab pos="5943600" algn="r"/>
                        </a:tabLst>
                      </a:pPr>
                      <a:r>
                        <a:rPr lang="en-IE" sz="1200" b="1" dirty="0" smtClean="0">
                          <a:solidFill>
                            <a:srgbClr val="C00000"/>
                          </a:solidFill>
                          <a:effectLst/>
                          <a:latin typeface="Times New Roman" pitchFamily="18" charset="0"/>
                          <a:cs typeface="Times New Roman" pitchFamily="18" charset="0"/>
                        </a:rPr>
                        <a:t>166.3±1.328</a:t>
                      </a:r>
                      <a:r>
                        <a:rPr lang="en-IE" sz="1200" b="1" baseline="30000" dirty="0" smtClean="0">
                          <a:solidFill>
                            <a:srgbClr val="C00000"/>
                          </a:solidFill>
                          <a:effectLst/>
                          <a:latin typeface="Times New Roman" pitchFamily="18" charset="0"/>
                          <a:cs typeface="Times New Roman" pitchFamily="18" charset="0"/>
                        </a:rPr>
                        <a:t>a</a:t>
                      </a:r>
                      <a:endParaRPr lang="en-IE" sz="1200" b="1" dirty="0">
                        <a:solidFill>
                          <a:srgbClr val="C00000"/>
                        </a:solidFill>
                        <a:effectLst/>
                        <a:latin typeface="Times New Roman" pitchFamily="18" charset="0"/>
                        <a:ea typeface="Times New Roman"/>
                        <a:cs typeface="Times New Roman" pitchFamily="18" charset="0"/>
                      </a:endParaRPr>
                    </a:p>
                  </a:txBody>
                  <a:tcPr marL="68580" marR="68580" marT="0" marB="0"/>
                </a:tc>
                <a:tc>
                  <a:txBody>
                    <a:bodyPr/>
                    <a:lstStyle/>
                    <a:p>
                      <a:pPr algn="ctr">
                        <a:spcAft>
                          <a:spcPts val="0"/>
                        </a:spcAft>
                        <a:tabLst>
                          <a:tab pos="2971800" algn="ctr"/>
                          <a:tab pos="5943600" algn="r"/>
                        </a:tabLst>
                      </a:pPr>
                      <a:r>
                        <a:rPr lang="en-IE" sz="1200" b="1" dirty="0" smtClean="0">
                          <a:solidFill>
                            <a:srgbClr val="C00000"/>
                          </a:solidFill>
                          <a:effectLst/>
                          <a:latin typeface="Times New Roman" pitchFamily="18" charset="0"/>
                          <a:cs typeface="Times New Roman" pitchFamily="18" charset="0"/>
                        </a:rPr>
                        <a:t>222.5±1.310</a:t>
                      </a:r>
                      <a:r>
                        <a:rPr lang="en-IE" sz="1200" b="1" baseline="30000" dirty="0" smtClean="0">
                          <a:solidFill>
                            <a:srgbClr val="C00000"/>
                          </a:solidFill>
                          <a:effectLst/>
                          <a:latin typeface="Times New Roman" pitchFamily="18" charset="0"/>
                          <a:cs typeface="Times New Roman" pitchFamily="18" charset="0"/>
                        </a:rPr>
                        <a:t>a</a:t>
                      </a:r>
                      <a:endParaRPr lang="en-IE" sz="1200" b="1" dirty="0">
                        <a:solidFill>
                          <a:srgbClr val="C00000"/>
                        </a:solidFill>
                        <a:effectLst/>
                        <a:latin typeface="Times New Roman" pitchFamily="18" charset="0"/>
                        <a:ea typeface="Times New Roman"/>
                        <a:cs typeface="Times New Roman" pitchFamily="18" charset="0"/>
                      </a:endParaRPr>
                    </a:p>
                  </a:txBody>
                  <a:tcPr marL="68580" marR="68580" marT="0" marB="0"/>
                </a:tc>
              </a:tr>
              <a:tr h="466566">
                <a:tc>
                  <a:txBody>
                    <a:bodyPr/>
                    <a:lstStyle/>
                    <a:p>
                      <a:pPr algn="ctr">
                        <a:spcAft>
                          <a:spcPts val="0"/>
                        </a:spcAft>
                        <a:tabLst>
                          <a:tab pos="2971800" algn="ctr"/>
                          <a:tab pos="5943600" algn="r"/>
                        </a:tabLst>
                      </a:pPr>
                      <a:r>
                        <a:rPr lang="en-US" sz="1200" b="1" dirty="0">
                          <a:effectLst/>
                          <a:latin typeface="Times New Roman" pitchFamily="18" charset="0"/>
                          <a:cs typeface="Times New Roman" pitchFamily="18" charset="0"/>
                        </a:rPr>
                        <a:t>SSPC15</a:t>
                      </a:r>
                      <a:endParaRPr lang="en-IE" sz="1200" b="1" dirty="0">
                        <a:effectLst/>
                        <a:latin typeface="Times New Roman" pitchFamily="18" charset="0"/>
                        <a:ea typeface="Times New Roman"/>
                        <a:cs typeface="Times New Roman" pitchFamily="18" charset="0"/>
                      </a:endParaRPr>
                    </a:p>
                  </a:txBody>
                  <a:tcPr marL="68580" marR="68580" marT="0" marB="0"/>
                </a:tc>
                <a:tc>
                  <a:txBody>
                    <a:bodyPr/>
                    <a:lstStyle/>
                    <a:p>
                      <a:pPr algn="ctr">
                        <a:spcAft>
                          <a:spcPts val="0"/>
                        </a:spcAft>
                        <a:tabLst>
                          <a:tab pos="2971800" algn="ctr"/>
                          <a:tab pos="5943600" algn="r"/>
                        </a:tabLst>
                      </a:pPr>
                      <a:r>
                        <a:rPr lang="en-IE" sz="1200" b="1" dirty="0" smtClean="0">
                          <a:effectLst/>
                          <a:latin typeface="Times New Roman" pitchFamily="18" charset="0"/>
                          <a:cs typeface="Times New Roman" pitchFamily="18" charset="0"/>
                        </a:rPr>
                        <a:t>239.7±1.041</a:t>
                      </a:r>
                      <a:r>
                        <a:rPr lang="en-IE" sz="1200" b="1" baseline="30000" dirty="0" smtClean="0">
                          <a:effectLst/>
                          <a:latin typeface="Times New Roman" pitchFamily="18" charset="0"/>
                          <a:cs typeface="Times New Roman" pitchFamily="18" charset="0"/>
                        </a:rPr>
                        <a:t>a</a:t>
                      </a:r>
                      <a:endParaRPr lang="en-IE" sz="1200" b="1" dirty="0">
                        <a:effectLst/>
                        <a:latin typeface="Times New Roman" pitchFamily="18" charset="0"/>
                        <a:ea typeface="Times New Roman"/>
                        <a:cs typeface="Times New Roman" pitchFamily="18" charset="0"/>
                      </a:endParaRPr>
                    </a:p>
                  </a:txBody>
                  <a:tcPr marL="68580" marR="68580" marT="0" marB="0"/>
                </a:tc>
                <a:tc>
                  <a:txBody>
                    <a:bodyPr/>
                    <a:lstStyle/>
                    <a:p>
                      <a:pPr algn="ctr">
                        <a:spcAft>
                          <a:spcPts val="0"/>
                        </a:spcAft>
                        <a:tabLst>
                          <a:tab pos="2971800" algn="ctr"/>
                          <a:tab pos="5943600" algn="r"/>
                        </a:tabLst>
                      </a:pPr>
                      <a:r>
                        <a:rPr lang="en-IE" sz="1200" b="1" dirty="0" smtClean="0">
                          <a:effectLst/>
                          <a:latin typeface="Times New Roman" pitchFamily="18" charset="0"/>
                          <a:cs typeface="Times New Roman" pitchFamily="18" charset="0"/>
                        </a:rPr>
                        <a:t>240.1±2.042</a:t>
                      </a:r>
                      <a:r>
                        <a:rPr lang="en-IE" sz="1200" b="1" baseline="30000" dirty="0" smtClean="0">
                          <a:effectLst/>
                          <a:latin typeface="Times New Roman" pitchFamily="18" charset="0"/>
                          <a:cs typeface="Times New Roman" pitchFamily="18" charset="0"/>
                        </a:rPr>
                        <a:t>ns</a:t>
                      </a:r>
                      <a:endParaRPr lang="en-IE" sz="1200" b="1" dirty="0">
                        <a:effectLst/>
                        <a:latin typeface="Times New Roman" pitchFamily="18" charset="0"/>
                        <a:ea typeface="Times New Roman"/>
                        <a:cs typeface="Times New Roman" pitchFamily="18" charset="0"/>
                      </a:endParaRPr>
                    </a:p>
                  </a:txBody>
                  <a:tcPr marL="68580" marR="68580" marT="0" marB="0"/>
                </a:tc>
                <a:tc>
                  <a:txBody>
                    <a:bodyPr/>
                    <a:lstStyle/>
                    <a:p>
                      <a:pPr algn="ctr">
                        <a:spcAft>
                          <a:spcPts val="0"/>
                        </a:spcAft>
                        <a:tabLst>
                          <a:tab pos="2971800" algn="ctr"/>
                          <a:tab pos="5943600" algn="r"/>
                        </a:tabLst>
                      </a:pPr>
                      <a:r>
                        <a:rPr lang="en-IE" sz="1200" b="1" dirty="0" smtClean="0">
                          <a:effectLst/>
                          <a:latin typeface="Times New Roman" pitchFamily="18" charset="0"/>
                          <a:cs typeface="Times New Roman" pitchFamily="18" charset="0"/>
                        </a:rPr>
                        <a:t>187.9±0.9836</a:t>
                      </a:r>
                      <a:r>
                        <a:rPr lang="en-IE" sz="1200" b="1" baseline="30000" dirty="0" smtClean="0">
                          <a:effectLst/>
                          <a:latin typeface="Times New Roman" pitchFamily="18" charset="0"/>
                          <a:cs typeface="Times New Roman" pitchFamily="18" charset="0"/>
                        </a:rPr>
                        <a:t>a</a:t>
                      </a:r>
                      <a:endParaRPr lang="en-IE" sz="1200" b="1" dirty="0">
                        <a:effectLst/>
                        <a:latin typeface="Times New Roman" pitchFamily="18" charset="0"/>
                        <a:ea typeface="Times New Roman"/>
                        <a:cs typeface="Times New Roman" pitchFamily="18" charset="0"/>
                      </a:endParaRPr>
                    </a:p>
                  </a:txBody>
                  <a:tcPr marL="68580" marR="68580" marT="0" marB="0"/>
                </a:tc>
                <a:tc>
                  <a:txBody>
                    <a:bodyPr/>
                    <a:lstStyle/>
                    <a:p>
                      <a:pPr algn="ctr">
                        <a:spcAft>
                          <a:spcPts val="0"/>
                        </a:spcAft>
                        <a:tabLst>
                          <a:tab pos="2971800" algn="ctr"/>
                          <a:tab pos="5943600" algn="r"/>
                        </a:tabLst>
                      </a:pPr>
                      <a:r>
                        <a:rPr lang="en-IE" sz="1200" b="1" dirty="0" smtClean="0">
                          <a:effectLst/>
                          <a:latin typeface="Times New Roman" pitchFamily="18" charset="0"/>
                          <a:cs typeface="Times New Roman" pitchFamily="18" charset="0"/>
                        </a:rPr>
                        <a:t>160.1±0.08784</a:t>
                      </a:r>
                      <a:r>
                        <a:rPr lang="en-IE" sz="1200" b="1" baseline="30000" dirty="0" smtClean="0">
                          <a:effectLst/>
                          <a:latin typeface="Times New Roman" pitchFamily="18" charset="0"/>
                          <a:cs typeface="Times New Roman" pitchFamily="18" charset="0"/>
                        </a:rPr>
                        <a:t>a</a:t>
                      </a:r>
                      <a:endParaRPr lang="en-IE" sz="1200" b="1" dirty="0">
                        <a:effectLst/>
                        <a:latin typeface="Times New Roman" pitchFamily="18" charset="0"/>
                        <a:ea typeface="Times New Roman"/>
                        <a:cs typeface="Times New Roman" pitchFamily="18" charset="0"/>
                      </a:endParaRPr>
                    </a:p>
                  </a:txBody>
                  <a:tcPr marL="68580" marR="68580" marT="0" marB="0"/>
                </a:tc>
                <a:tc>
                  <a:txBody>
                    <a:bodyPr/>
                    <a:lstStyle/>
                    <a:p>
                      <a:pPr algn="ctr">
                        <a:spcAft>
                          <a:spcPts val="0"/>
                        </a:spcAft>
                        <a:tabLst>
                          <a:tab pos="2971800" algn="ctr"/>
                          <a:tab pos="5943600" algn="r"/>
                        </a:tabLst>
                      </a:pPr>
                      <a:r>
                        <a:rPr lang="en-IE" sz="1200" b="1" dirty="0" smtClean="0">
                          <a:effectLst/>
                          <a:latin typeface="Times New Roman" pitchFamily="18" charset="0"/>
                          <a:cs typeface="Times New Roman" pitchFamily="18" charset="0"/>
                        </a:rPr>
                        <a:t>213.9±0.8481</a:t>
                      </a:r>
                      <a:r>
                        <a:rPr lang="en-IE" sz="1200" b="1" baseline="30000" dirty="0" smtClean="0">
                          <a:effectLst/>
                          <a:latin typeface="Times New Roman" pitchFamily="18" charset="0"/>
                          <a:cs typeface="Times New Roman" pitchFamily="18" charset="0"/>
                        </a:rPr>
                        <a:t>a</a:t>
                      </a:r>
                      <a:endParaRPr lang="en-IE" sz="1200" b="1" dirty="0">
                        <a:effectLst/>
                        <a:latin typeface="Times New Roman" pitchFamily="18" charset="0"/>
                        <a:ea typeface="Times New Roman"/>
                        <a:cs typeface="Times New Roman" pitchFamily="18" charset="0"/>
                      </a:endParaRPr>
                    </a:p>
                  </a:txBody>
                  <a:tcPr marL="68580" marR="68580" marT="0" marB="0"/>
                </a:tc>
                <a:tc>
                  <a:txBody>
                    <a:bodyPr/>
                    <a:lstStyle/>
                    <a:p>
                      <a:pPr algn="ctr">
                        <a:spcAft>
                          <a:spcPts val="0"/>
                        </a:spcAft>
                        <a:tabLst>
                          <a:tab pos="2971800" algn="ctr"/>
                          <a:tab pos="5943600" algn="r"/>
                        </a:tabLst>
                      </a:pPr>
                      <a:r>
                        <a:rPr lang="en-IE" sz="1200" b="1" dirty="0" smtClean="0">
                          <a:effectLst/>
                          <a:latin typeface="Times New Roman" pitchFamily="18" charset="0"/>
                          <a:cs typeface="Times New Roman" pitchFamily="18" charset="0"/>
                        </a:rPr>
                        <a:t>234.0±1.374</a:t>
                      </a:r>
                      <a:r>
                        <a:rPr lang="en-IE" sz="1200" b="1" baseline="30000" dirty="0" smtClean="0">
                          <a:effectLst/>
                          <a:latin typeface="Times New Roman" pitchFamily="18" charset="0"/>
                          <a:cs typeface="Times New Roman" pitchFamily="18" charset="0"/>
                        </a:rPr>
                        <a:t>a</a:t>
                      </a:r>
                      <a:endParaRPr lang="en-IE" sz="1200" b="1" dirty="0">
                        <a:effectLst/>
                        <a:latin typeface="Times New Roman" pitchFamily="18" charset="0"/>
                        <a:ea typeface="Times New Roman"/>
                        <a:cs typeface="Times New Roman" pitchFamily="18" charset="0"/>
                      </a:endParaRPr>
                    </a:p>
                  </a:txBody>
                  <a:tcPr marL="68580" marR="68580" marT="0" marB="0"/>
                </a:tc>
              </a:tr>
            </a:tbl>
          </a:graphicData>
        </a:graphic>
      </p:graphicFrame>
      <p:sp>
        <p:nvSpPr>
          <p:cNvPr id="10" name="TextBox 9"/>
          <p:cNvSpPr txBox="1"/>
          <p:nvPr/>
        </p:nvSpPr>
        <p:spPr>
          <a:xfrm>
            <a:off x="304800" y="304800"/>
            <a:ext cx="8534400" cy="5909310"/>
          </a:xfrm>
          <a:prstGeom prst="rect">
            <a:avLst/>
          </a:prstGeom>
          <a:noFill/>
        </p:spPr>
        <p:txBody>
          <a:bodyPr wrap="square" rtlCol="0">
            <a:spAutoFit/>
          </a:bodyPr>
          <a:lstStyle/>
          <a:p>
            <a:endParaRPr lang="en-US" dirty="0" smtClean="0">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a:p>
            <a:endParaRPr lang="en-US" dirty="0">
              <a:latin typeface="Times New Roman" pitchFamily="18" charset="0"/>
              <a:cs typeface="Times New Roman" pitchFamily="18" charset="0"/>
            </a:endParaRPr>
          </a:p>
        </p:txBody>
      </p:sp>
      <p:sp>
        <p:nvSpPr>
          <p:cNvPr id="11" name="TextBox 10"/>
          <p:cNvSpPr txBox="1"/>
          <p:nvPr/>
        </p:nvSpPr>
        <p:spPr>
          <a:xfrm>
            <a:off x="228600" y="228600"/>
            <a:ext cx="8610600" cy="6096000"/>
          </a:xfrm>
          <a:prstGeom prst="rect">
            <a:avLst/>
          </a:prstGeom>
          <a:noFill/>
          <a:ln>
            <a:solidFill>
              <a:srgbClr val="7030A0"/>
            </a:solidFill>
          </a:ln>
        </p:spPr>
        <p:txBody>
          <a:bodyPr wrap="square" rtlCol="0">
            <a:spAutoFit/>
          </a:bodyPr>
          <a:lstStyle/>
          <a:p>
            <a:endParaRPr lang="en-US" dirty="0" smtClean="0">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p:txBody>
      </p:sp>
      <p:sp>
        <p:nvSpPr>
          <p:cNvPr id="12" name="TextBox 11"/>
          <p:cNvSpPr txBox="1"/>
          <p:nvPr/>
        </p:nvSpPr>
        <p:spPr>
          <a:xfrm>
            <a:off x="304800" y="5257800"/>
            <a:ext cx="8382000" cy="307777"/>
          </a:xfrm>
          <a:prstGeom prst="rect">
            <a:avLst/>
          </a:prstGeom>
          <a:noFill/>
        </p:spPr>
        <p:txBody>
          <a:bodyPr wrap="square" rtlCol="0">
            <a:spAutoFit/>
          </a:bodyPr>
          <a:lstStyle/>
          <a:p>
            <a:r>
              <a:rPr lang="en-US" sz="1400" dirty="0" smtClean="0">
                <a:latin typeface="Times New Roman" pitchFamily="18" charset="0"/>
                <a:cs typeface="Times New Roman" pitchFamily="18" charset="0"/>
              </a:rPr>
              <a:t> </a:t>
            </a:r>
            <a:r>
              <a:rPr lang="en-US" sz="1400" b="1" dirty="0" smtClean="0">
                <a:latin typeface="Times New Roman" pitchFamily="18" charset="0"/>
                <a:cs typeface="Times New Roman" pitchFamily="18" charset="0"/>
              </a:rPr>
              <a:t>Values are expressed as mean ±S.E.M.; n=4;</a:t>
            </a:r>
            <a:endParaRPr lang="en-US" sz="1400" b="1" dirty="0">
              <a:latin typeface="Times New Roman" pitchFamily="18" charset="0"/>
              <a:cs typeface="Times New Roman" pitchFamily="18" charset="0"/>
            </a:endParaRPr>
          </a:p>
        </p:txBody>
      </p:sp>
      <p:sp>
        <p:nvSpPr>
          <p:cNvPr id="13" name="TextBox 12"/>
          <p:cNvSpPr txBox="1"/>
          <p:nvPr/>
        </p:nvSpPr>
        <p:spPr>
          <a:xfrm>
            <a:off x="381000" y="5486400"/>
            <a:ext cx="8229600" cy="1077218"/>
          </a:xfrm>
          <a:prstGeom prst="rect">
            <a:avLst/>
          </a:prstGeom>
          <a:noFill/>
        </p:spPr>
        <p:txBody>
          <a:bodyPr wrap="square" rtlCol="0">
            <a:spAutoFit/>
          </a:bodyPr>
          <a:lstStyle/>
          <a:p>
            <a:pPr eaLnBrk="0" hangingPunct="0">
              <a:tabLst>
                <a:tab pos="2971800" algn="ctr"/>
                <a:tab pos="5943600" algn="r"/>
              </a:tabLst>
            </a:pPr>
            <a:r>
              <a:rPr lang="en-US" sz="1600" b="1" dirty="0" smtClean="0">
                <a:latin typeface="Times New Roman" pitchFamily="18" charset="0"/>
                <a:cs typeface="Times New Roman" pitchFamily="18" charset="0"/>
              </a:rPr>
              <a:t>Pharmacological data were analyzed by one-way analysis of variance(ANOVA), followed by </a:t>
            </a:r>
            <a:r>
              <a:rPr lang="en-US" sz="1600" b="1" dirty="0" err="1" smtClean="0">
                <a:latin typeface="Times New Roman" pitchFamily="18" charset="0"/>
                <a:cs typeface="Times New Roman" pitchFamily="18" charset="0"/>
              </a:rPr>
              <a:t>Dunnett”s</a:t>
            </a:r>
            <a:r>
              <a:rPr lang="en-US" sz="1600" b="1" dirty="0" smtClean="0">
                <a:latin typeface="Times New Roman" pitchFamily="18" charset="0"/>
                <a:cs typeface="Times New Roman" pitchFamily="18" charset="0"/>
              </a:rPr>
              <a:t> Test with equal sample size. </a:t>
            </a:r>
            <a:r>
              <a:rPr lang="en-US" b="1" baseline="30000" dirty="0" smtClean="0">
                <a:latin typeface="Times New Roman" pitchFamily="18" charset="0"/>
                <a:cs typeface="Times New Roman" pitchFamily="18" charset="0"/>
              </a:rPr>
              <a:t>ns</a:t>
            </a:r>
            <a:r>
              <a:rPr lang="en-US" sz="1600" b="1" dirty="0" smtClean="0">
                <a:latin typeface="Times New Roman" pitchFamily="18" charset="0"/>
                <a:cs typeface="Times New Roman" pitchFamily="18" charset="0"/>
              </a:rPr>
              <a:t>: p&gt;0.05;</a:t>
            </a:r>
            <a:r>
              <a:rPr lang="en-US" b="1" baseline="30000" dirty="0" smtClean="0">
                <a:latin typeface="Times New Roman" pitchFamily="18" charset="0"/>
                <a:cs typeface="Times New Roman" pitchFamily="18" charset="0"/>
              </a:rPr>
              <a:t>c</a:t>
            </a:r>
            <a:r>
              <a:rPr lang="en-US" sz="1600" b="1" dirty="0" smtClean="0">
                <a:latin typeface="Times New Roman" pitchFamily="18" charset="0"/>
                <a:cs typeface="Times New Roman" pitchFamily="18" charset="0"/>
              </a:rPr>
              <a:t>:p&lt;0.01 ;</a:t>
            </a:r>
            <a:r>
              <a:rPr lang="en-US" b="1" baseline="30000" dirty="0" smtClean="0">
                <a:latin typeface="Times New Roman" pitchFamily="18" charset="0"/>
                <a:cs typeface="Times New Roman" pitchFamily="18" charset="0"/>
              </a:rPr>
              <a:t>b</a:t>
            </a:r>
            <a:r>
              <a:rPr lang="en-US" sz="1600" b="1" dirty="0" smtClean="0">
                <a:latin typeface="Times New Roman" pitchFamily="18" charset="0"/>
                <a:cs typeface="Times New Roman" pitchFamily="18" charset="0"/>
              </a:rPr>
              <a:t>:p&lt;0.01 and </a:t>
            </a:r>
            <a:r>
              <a:rPr lang="en-US" b="1" baseline="30000" dirty="0" smtClean="0">
                <a:latin typeface="Times New Roman" pitchFamily="18" charset="0"/>
                <a:cs typeface="Times New Roman" pitchFamily="18" charset="0"/>
              </a:rPr>
              <a:t>a</a:t>
            </a:r>
            <a:r>
              <a:rPr lang="en-US" sz="1600" b="1" dirty="0" smtClean="0">
                <a:latin typeface="Times New Roman" pitchFamily="18" charset="0"/>
                <a:cs typeface="Times New Roman" pitchFamily="18" charset="0"/>
              </a:rPr>
              <a:t>:p&lt;0.001. (</a:t>
            </a:r>
            <a:endParaRPr lang="en-US" sz="1600" b="1" dirty="0" smtClean="0"/>
          </a:p>
          <a:p>
            <a:pPr eaLnBrk="0" hangingPunct="0">
              <a:tabLst>
                <a:tab pos="2971800" algn="ctr"/>
                <a:tab pos="5943600" algn="r"/>
              </a:tabLst>
            </a:pPr>
            <a:r>
              <a:rPr lang="en-US" sz="1600" b="1" dirty="0" smtClean="0">
                <a:latin typeface="Times New Roman" pitchFamily="18" charset="0"/>
                <a:cs typeface="Times New Roman" pitchFamily="18" charset="0"/>
              </a:rPr>
              <a:t>The difference was considered significant when </a:t>
            </a:r>
            <a:r>
              <a:rPr lang="en-US" sz="1600" b="1" i="1" dirty="0" smtClean="0">
                <a:latin typeface="Times New Roman" pitchFamily="18" charset="0"/>
                <a:cs typeface="Times New Roman" pitchFamily="18" charset="0"/>
              </a:rPr>
              <a:t>p</a:t>
            </a:r>
            <a:r>
              <a:rPr lang="en-US" sz="1600" b="1" dirty="0" smtClean="0">
                <a:latin typeface="Times New Roman" pitchFamily="18" charset="0"/>
                <a:cs typeface="Times New Roman" pitchFamily="18" charset="0"/>
              </a:rPr>
              <a:t> value &lt; 0.05. </a:t>
            </a:r>
            <a:endParaRPr lang="en-US" sz="1600" b="1" dirty="0" smtClean="0"/>
          </a:p>
          <a:p>
            <a:endParaRPr lang="en-US" sz="16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16632"/>
            <a:ext cx="9144001" cy="707886"/>
          </a:xfrm>
          <a:prstGeom prst="rect">
            <a:avLst/>
          </a:prstGeom>
          <a:noFill/>
        </p:spPr>
        <p:txBody>
          <a:bodyPr wrap="square" rtlCol="0">
            <a:spAutoFit/>
          </a:bodyPr>
          <a:lstStyle/>
          <a:p>
            <a:r>
              <a:rPr lang="en-US" sz="2000" b="1" dirty="0">
                <a:latin typeface="Times New Roman" pitchFamily="18" charset="0"/>
                <a:cs typeface="Times New Roman" pitchFamily="18" charset="0"/>
              </a:rPr>
              <a:t>Bar Chart Representing Comparison of Mean % Reduction of Blood Glucose Level after </a:t>
            </a:r>
            <a:r>
              <a:rPr lang="en-US" sz="2000" b="1" dirty="0" smtClean="0">
                <a:latin typeface="Times New Roman" pitchFamily="18" charset="0"/>
                <a:cs typeface="Times New Roman" pitchFamily="18" charset="0"/>
              </a:rPr>
              <a:t>oral administration </a:t>
            </a:r>
            <a:r>
              <a:rPr lang="en-US" sz="2000" b="1" dirty="0">
                <a:latin typeface="Times New Roman" pitchFamily="18" charset="0"/>
                <a:cs typeface="Times New Roman" pitchFamily="18" charset="0"/>
              </a:rPr>
              <a:t>of Standard Drug </a:t>
            </a:r>
            <a:r>
              <a:rPr lang="en-US" sz="2000" b="1" dirty="0" err="1" smtClean="0">
                <a:latin typeface="Times New Roman" pitchFamily="18" charset="0"/>
                <a:cs typeface="Times New Roman" pitchFamily="18" charset="0"/>
              </a:rPr>
              <a:t>Glibenclamide</a:t>
            </a:r>
            <a:r>
              <a:rPr lang="en-US" sz="2000" b="1" dirty="0" smtClean="0">
                <a:latin typeface="Times New Roman" pitchFamily="18" charset="0"/>
                <a:cs typeface="Times New Roman" pitchFamily="18" charset="0"/>
              </a:rPr>
              <a:t>, </a:t>
            </a:r>
            <a:r>
              <a:rPr lang="en-US" sz="2000" b="1" dirty="0">
                <a:latin typeface="Times New Roman" pitchFamily="18" charset="0"/>
                <a:cs typeface="Times New Roman" pitchFamily="18" charset="0"/>
              </a:rPr>
              <a:t>and Test </a:t>
            </a:r>
            <a:r>
              <a:rPr lang="en-US" sz="2000" b="1" dirty="0" smtClean="0">
                <a:latin typeface="Times New Roman" pitchFamily="18" charset="0"/>
                <a:cs typeface="Times New Roman" pitchFamily="18" charset="0"/>
              </a:rPr>
              <a:t>Drug</a:t>
            </a:r>
            <a:endParaRPr lang="en-IE" sz="2000" dirty="0">
              <a:latin typeface="Times New Roman" pitchFamily="18" charset="0"/>
              <a:cs typeface="Times New Roman" pitchFamily="18" charset="0"/>
            </a:endParaRPr>
          </a:p>
        </p:txBody>
      </p:sp>
      <p:graphicFrame>
        <p:nvGraphicFramePr>
          <p:cNvPr id="3" name="Chart 2"/>
          <p:cNvGraphicFramePr/>
          <p:nvPr>
            <p:extLst>
              <p:ext uri="{D42A27DB-BD31-4B8C-83A1-F6EECF244321}">
                <p14:modId xmlns:p14="http://schemas.microsoft.com/office/powerpoint/2010/main" xmlns="" val="95872819"/>
              </p:ext>
            </p:extLst>
          </p:nvPr>
        </p:nvGraphicFramePr>
        <p:xfrm>
          <a:off x="0" y="1025352"/>
          <a:ext cx="9144000" cy="5832648"/>
        </p:xfrm>
        <a:graphic>
          <a:graphicData uri="http://schemas.openxmlformats.org/drawingml/2006/chart">
            <c:chart xmlns:c="http://schemas.openxmlformats.org/drawingml/2006/chart" xmlns:r="http://schemas.openxmlformats.org/officeDocument/2006/relationships" r:id="rId3"/>
          </a:graphicData>
        </a:graphic>
      </p:graphicFrame>
      <p:sp>
        <p:nvSpPr>
          <p:cNvPr id="5" name="Date Placeholder 4"/>
          <p:cNvSpPr>
            <a:spLocks noGrp="1"/>
          </p:cNvSpPr>
          <p:nvPr>
            <p:ph type="dt" sz="half" idx="10"/>
          </p:nvPr>
        </p:nvSpPr>
        <p:spPr/>
        <p:txBody>
          <a:bodyPr/>
          <a:lstStyle/>
          <a:p>
            <a:fld id="{FBD71ECC-6A43-4CAB-BF23-0C6C5E87322C}" type="datetime5">
              <a:rPr lang="en-US" b="1" smtClean="0">
                <a:solidFill>
                  <a:schemeClr val="tx1"/>
                </a:solidFill>
                <a:latin typeface="Times New Roman" pitchFamily="18" charset="0"/>
                <a:cs typeface="Times New Roman" pitchFamily="18" charset="0"/>
              </a:rPr>
              <a:pPr/>
              <a:t>27-Sep-14</a:t>
            </a:fld>
            <a:endParaRPr lang="en-US" b="1" dirty="0" smtClean="0">
              <a:solidFill>
                <a:schemeClr val="tx1"/>
              </a:solidFill>
              <a:latin typeface="Times New Roman" pitchFamily="18" charset="0"/>
              <a:cs typeface="Times New Roman" pitchFamily="18" charset="0"/>
            </a:endParaRPr>
          </a:p>
          <a:p>
            <a:endParaRPr lang="en-IE" dirty="0"/>
          </a:p>
        </p:txBody>
      </p:sp>
      <p:sp>
        <p:nvSpPr>
          <p:cNvPr id="4" name="Slide Number Placeholder 3"/>
          <p:cNvSpPr>
            <a:spLocks noGrp="1"/>
          </p:cNvSpPr>
          <p:nvPr>
            <p:ph type="sldNum" sz="quarter" idx="12"/>
          </p:nvPr>
        </p:nvSpPr>
        <p:spPr/>
        <p:txBody>
          <a:bodyPr/>
          <a:lstStyle/>
          <a:p>
            <a:fld id="{450E746D-A15A-4B43-81AA-A48CC4C85C3D}" type="slidenum">
              <a:rPr lang="en-IE" b="1" smtClean="0">
                <a:solidFill>
                  <a:schemeClr val="tx1"/>
                </a:solidFill>
                <a:latin typeface="Times New Roman" pitchFamily="18" charset="0"/>
                <a:cs typeface="Times New Roman" pitchFamily="18" charset="0"/>
              </a:rPr>
              <a:pPr/>
              <a:t>32</a:t>
            </a:fld>
            <a:endParaRPr lang="en-IE" b="1" dirty="0">
              <a:solidFill>
                <a:schemeClr val="tx1"/>
              </a:solidFill>
              <a:latin typeface="Times New Roman" pitchFamily="18" charset="0"/>
              <a:cs typeface="Times New Roman" pitchFamily="18" charset="0"/>
            </a:endParaRPr>
          </a:p>
        </p:txBody>
      </p:sp>
      <p:sp>
        <p:nvSpPr>
          <p:cNvPr id="7" name="TextBox 6"/>
          <p:cNvSpPr txBox="1"/>
          <p:nvPr/>
        </p:nvSpPr>
        <p:spPr>
          <a:xfrm>
            <a:off x="3048000" y="6477000"/>
            <a:ext cx="2819400" cy="261610"/>
          </a:xfrm>
          <a:prstGeom prst="rect">
            <a:avLst/>
          </a:prstGeom>
          <a:noFill/>
        </p:spPr>
        <p:txBody>
          <a:bodyPr wrap="square" rtlCol="0">
            <a:spAutoFit/>
          </a:bodyPr>
          <a:lstStyle/>
          <a:p>
            <a:r>
              <a:rPr lang="en-US" sz="1100" b="1" dirty="0" smtClean="0">
                <a:latin typeface="Times New Roman" pitchFamily="18" charset="0"/>
                <a:cs typeface="Times New Roman" pitchFamily="18" charset="0"/>
              </a:rPr>
              <a:t>BIT,Mesra,Ranchi-835215,India</a:t>
            </a:r>
            <a:endParaRPr lang="en-US" sz="1100" b="1" dirty="0">
              <a:latin typeface="Times New Roman" pitchFamily="18" charset="0"/>
              <a:cs typeface="Times New Roman" pitchFamily="18" charset="0"/>
            </a:endParaRPr>
          </a:p>
        </p:txBody>
      </p:sp>
    </p:spTree>
    <p:extLst>
      <p:ext uri="{BB962C8B-B14F-4D97-AF65-F5344CB8AC3E}">
        <p14:creationId xmlns:p14="http://schemas.microsoft.com/office/powerpoint/2010/main" xmlns="" val="135662592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BA0A55-78A1-47B8-8AD9-DFC2F586E235}" type="datetime5">
              <a:rPr lang="en-US" b="1" smtClean="0">
                <a:solidFill>
                  <a:schemeClr val="tx1"/>
                </a:solidFill>
                <a:latin typeface="Times New Roman" pitchFamily="18" charset="0"/>
                <a:cs typeface="Times New Roman" pitchFamily="18" charset="0"/>
              </a:rPr>
              <a:pPr/>
              <a:t>27-Sep-14</a:t>
            </a:fld>
            <a:endParaRPr lang="en-US" b="1" dirty="0">
              <a:solidFill>
                <a:schemeClr val="tx1"/>
              </a:solidFill>
              <a:latin typeface="Times New Roman" pitchFamily="18" charset="0"/>
              <a:cs typeface="Times New Roman" pitchFamily="18" charset="0"/>
            </a:endParaRPr>
          </a:p>
        </p:txBody>
      </p:sp>
      <p:sp>
        <p:nvSpPr>
          <p:cNvPr id="3" name="Footer Placeholder 2"/>
          <p:cNvSpPr>
            <a:spLocks noGrp="1"/>
          </p:cNvSpPr>
          <p:nvPr>
            <p:ph type="ftr" sz="quarter" idx="11"/>
          </p:nvPr>
        </p:nvSpPr>
        <p:spPr/>
        <p:txBody>
          <a:bodyPr/>
          <a:lstStyle/>
          <a:p>
            <a:r>
              <a:rPr lang="en-US" b="1" dirty="0" smtClean="0">
                <a:solidFill>
                  <a:schemeClr val="tx1"/>
                </a:solidFill>
                <a:latin typeface="Times New Roman" pitchFamily="18" charset="0"/>
                <a:cs typeface="Times New Roman" pitchFamily="18" charset="0"/>
              </a:rPr>
              <a:t>BIT,Mesra,Ranchi-835215,India</a:t>
            </a:r>
            <a:endParaRPr lang="en-US" b="1" dirty="0">
              <a:solidFill>
                <a:schemeClr val="tx1"/>
              </a:solidFill>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A1EE8278-EDC6-44AA-B24A-14ED3605C2A1}" type="slidenum">
              <a:rPr lang="en-US" b="1" smtClean="0">
                <a:solidFill>
                  <a:schemeClr val="tx1"/>
                </a:solidFill>
                <a:latin typeface="Times New Roman" pitchFamily="18" charset="0"/>
                <a:cs typeface="Times New Roman" pitchFamily="18" charset="0"/>
              </a:rPr>
              <a:pPr/>
              <a:t>33</a:t>
            </a:fld>
            <a:endParaRPr lang="en-US" b="1" dirty="0">
              <a:solidFill>
                <a:schemeClr val="tx1"/>
              </a:solidFill>
              <a:latin typeface="Times New Roman" pitchFamily="18" charset="0"/>
              <a:cs typeface="Times New Roman" pitchFamily="18" charset="0"/>
            </a:endParaRPr>
          </a:p>
        </p:txBody>
      </p:sp>
      <p:sp>
        <p:nvSpPr>
          <p:cNvPr id="5" name="TextBox 4"/>
          <p:cNvSpPr txBox="1"/>
          <p:nvPr/>
        </p:nvSpPr>
        <p:spPr>
          <a:xfrm>
            <a:off x="381000" y="381000"/>
            <a:ext cx="8534400" cy="5632311"/>
          </a:xfrm>
          <a:prstGeom prst="rect">
            <a:avLst/>
          </a:prstGeom>
          <a:ln>
            <a:solidFill>
              <a:srgbClr val="0070C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sp>
        <p:nvSpPr>
          <p:cNvPr id="6" name="TextBox 5"/>
          <p:cNvSpPr txBox="1"/>
          <p:nvPr/>
        </p:nvSpPr>
        <p:spPr>
          <a:xfrm>
            <a:off x="533400" y="533400"/>
            <a:ext cx="8229600" cy="1477328"/>
          </a:xfrm>
          <a:prstGeom prst="rect">
            <a:avLst/>
          </a:prstGeom>
          <a:noFill/>
        </p:spPr>
        <p:txBody>
          <a:bodyPr wrap="square" rtlCol="0">
            <a:spAutoFit/>
          </a:bodyPr>
          <a:lstStyle/>
          <a:p>
            <a:r>
              <a:rPr lang="en-US" b="1" dirty="0" smtClean="0">
                <a:latin typeface="Times New Roman" pitchFamily="18" charset="0"/>
                <a:cs typeface="Times New Roman" pitchFamily="18" charset="0"/>
              </a:rPr>
              <a:t>2. CARDIOMYOPATHY ACTIVITY </a:t>
            </a:r>
            <a:endParaRPr lang="en-IE"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The diabetic cardiomyopathy activity of the synthesized test drugs was carried out on </a:t>
            </a:r>
            <a:r>
              <a:rPr lang="en-US" dirty="0" err="1" smtClean="0">
                <a:latin typeface="Times New Roman" pitchFamily="18" charset="0"/>
                <a:cs typeface="Times New Roman" pitchFamily="18" charset="0"/>
              </a:rPr>
              <a:t>Alloxan</a:t>
            </a:r>
            <a:r>
              <a:rPr lang="en-US" dirty="0" smtClean="0">
                <a:latin typeface="Times New Roman" pitchFamily="18" charset="0"/>
                <a:cs typeface="Times New Roman" pitchFamily="18" charset="0"/>
              </a:rPr>
              <a:t> induced diabetic rats by recording the electrocardiogram of both diabetic and control rat.</a:t>
            </a:r>
            <a:endParaRPr lang="en-US" b="1" dirty="0" smtClean="0">
              <a:latin typeface="Times New Roman" pitchFamily="18" charset="0"/>
              <a:cs typeface="Times New Roman" pitchFamily="18" charset="0"/>
            </a:endParaRPr>
          </a:p>
          <a:p>
            <a:pPr marL="285750" indent="-285750">
              <a:buFont typeface="Wingdings" pitchFamily="2" charset="2"/>
              <a:buChar char="v"/>
            </a:pPr>
            <a:r>
              <a:rPr lang="en-US" b="1" dirty="0" smtClean="0">
                <a:solidFill>
                  <a:srgbClr val="FF0000"/>
                </a:solidFill>
                <a:latin typeface="Times New Roman" pitchFamily="18" charset="0"/>
                <a:cs typeface="Times New Roman" pitchFamily="18" charset="0"/>
              </a:rPr>
              <a:t>EGC INTERPRETATION</a:t>
            </a:r>
            <a:endParaRPr lang="en-IE" dirty="0">
              <a:solidFill>
                <a:srgbClr val="FF0000"/>
              </a:solidFill>
              <a:latin typeface="Times New Roman" pitchFamily="18" charset="0"/>
              <a:cs typeface="Times New Roman" pitchFamily="18" charset="0"/>
            </a:endParaRPr>
          </a:p>
        </p:txBody>
      </p:sp>
      <p:sp>
        <p:nvSpPr>
          <p:cNvPr id="7" name="TextBox 6"/>
          <p:cNvSpPr txBox="1"/>
          <p:nvPr/>
        </p:nvSpPr>
        <p:spPr>
          <a:xfrm>
            <a:off x="457200" y="1981200"/>
            <a:ext cx="3352800" cy="738664"/>
          </a:xfrm>
          <a:prstGeom prst="rect">
            <a:avLst/>
          </a:prstGeom>
          <a:noFill/>
        </p:spPr>
        <p:txBody>
          <a:bodyPr wrap="square" rtlCol="0">
            <a:spAutoFit/>
          </a:bodyPr>
          <a:lstStyle/>
          <a:p>
            <a:r>
              <a:rPr lang="en-US" sz="1400" b="1" dirty="0" smtClean="0">
                <a:latin typeface="Times New Roman" pitchFamily="18" charset="0"/>
                <a:cs typeface="Times New Roman" pitchFamily="18" charset="0"/>
              </a:rPr>
              <a:t>SAMPLE ECG OF ‘</a:t>
            </a:r>
            <a:r>
              <a:rPr lang="en-US" sz="1400" b="1" dirty="0" smtClean="0">
                <a:solidFill>
                  <a:srgbClr val="C00000"/>
                </a:solidFill>
                <a:latin typeface="Times New Roman" pitchFamily="18" charset="0"/>
                <a:cs typeface="Times New Roman" pitchFamily="18" charset="0"/>
              </a:rPr>
              <a:t>CONTROL’ RATS</a:t>
            </a:r>
            <a:r>
              <a:rPr lang="en-US" sz="1400" b="1" dirty="0" smtClean="0">
                <a:latin typeface="Times New Roman" pitchFamily="18" charset="0"/>
                <a:cs typeface="Times New Roman" pitchFamily="18" charset="0"/>
              </a:rPr>
              <a:t>						                     </a:t>
            </a:r>
            <a:endParaRPr lang="en-US" sz="1400" dirty="0"/>
          </a:p>
        </p:txBody>
      </p:sp>
      <p:graphicFrame>
        <p:nvGraphicFramePr>
          <p:cNvPr id="9" name="Chart 8"/>
          <p:cNvGraphicFramePr/>
          <p:nvPr>
            <p:extLst>
              <p:ext uri="{D42A27DB-BD31-4B8C-83A1-F6EECF244321}">
                <p14:modId xmlns:p14="http://schemas.microsoft.com/office/powerpoint/2010/main" xmlns="" val="1781050312"/>
              </p:ext>
            </p:extLst>
          </p:nvPr>
        </p:nvGraphicFramePr>
        <p:xfrm>
          <a:off x="4876800" y="2438400"/>
          <a:ext cx="3886200" cy="32004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hart 9"/>
          <p:cNvGraphicFramePr/>
          <p:nvPr>
            <p:extLst>
              <p:ext uri="{D42A27DB-BD31-4B8C-83A1-F6EECF244321}">
                <p14:modId xmlns:p14="http://schemas.microsoft.com/office/powerpoint/2010/main" xmlns="" val="2779769027"/>
              </p:ext>
            </p:extLst>
          </p:nvPr>
        </p:nvGraphicFramePr>
        <p:xfrm>
          <a:off x="381000" y="2438400"/>
          <a:ext cx="3962400" cy="3581400"/>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p:cNvSpPr txBox="1"/>
          <p:nvPr/>
        </p:nvSpPr>
        <p:spPr>
          <a:xfrm>
            <a:off x="5410200" y="1981200"/>
            <a:ext cx="3101362" cy="307777"/>
          </a:xfrm>
          <a:prstGeom prst="rect">
            <a:avLst/>
          </a:prstGeom>
          <a:noFill/>
        </p:spPr>
        <p:txBody>
          <a:bodyPr wrap="none" rtlCol="0">
            <a:spAutoFit/>
          </a:bodyPr>
          <a:lstStyle/>
          <a:p>
            <a:r>
              <a:rPr lang="en-US" sz="1400" b="1" dirty="0" smtClean="0">
                <a:latin typeface="Times New Roman" pitchFamily="18" charset="0"/>
                <a:cs typeface="Times New Roman" pitchFamily="18" charset="0"/>
              </a:rPr>
              <a:t>SAMPLE ECG OF </a:t>
            </a:r>
            <a:r>
              <a:rPr lang="en-US" sz="1400" b="1" dirty="0" smtClean="0">
                <a:solidFill>
                  <a:srgbClr val="C00000"/>
                </a:solidFill>
                <a:latin typeface="Times New Roman" pitchFamily="18" charset="0"/>
                <a:cs typeface="Times New Roman" pitchFamily="18" charset="0"/>
              </a:rPr>
              <a:t>DIABETIC RATS</a:t>
            </a:r>
            <a:endParaRPr lang="en-US" sz="1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ox(in)">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ox(in)">
                                      <p:cBhvr>
                                        <p:cTn id="15" dur="500"/>
                                        <p:tgtEl>
                                          <p:spTgt spid="9"/>
                                        </p:tgtEl>
                                      </p:cBhvr>
                                    </p:animEffect>
                                  </p:childTnLst>
                                </p:cTn>
                              </p:par>
                              <p:par>
                                <p:cTn id="16" presetID="5" presetClass="entr" presetSubtype="1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checkerboard(across)">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Graphic spid="9" grpId="0">
        <p:bldAsOne/>
      </p:bldGraphic>
      <p:bldGraphic spid="10" grpId="0">
        <p:bldAsOne/>
      </p:bldGraphic>
      <p:bldP spid="11"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FA0413-ED6E-4751-BC26-00AEC6EE740A}" type="datetime5">
              <a:rPr lang="en-US" b="1" smtClean="0">
                <a:solidFill>
                  <a:schemeClr val="tx1"/>
                </a:solidFill>
                <a:latin typeface="Times New Roman" pitchFamily="18" charset="0"/>
                <a:cs typeface="Times New Roman" pitchFamily="18" charset="0"/>
              </a:rPr>
              <a:pPr/>
              <a:t>27-Sep-14</a:t>
            </a:fld>
            <a:endParaRPr lang="en-US" b="1" dirty="0">
              <a:solidFill>
                <a:schemeClr val="tx1"/>
              </a:solidFill>
              <a:latin typeface="Times New Roman" pitchFamily="18" charset="0"/>
              <a:cs typeface="Times New Roman" pitchFamily="18" charset="0"/>
            </a:endParaRPr>
          </a:p>
        </p:txBody>
      </p:sp>
      <p:sp>
        <p:nvSpPr>
          <p:cNvPr id="3" name="Footer Placeholder 2"/>
          <p:cNvSpPr>
            <a:spLocks noGrp="1"/>
          </p:cNvSpPr>
          <p:nvPr>
            <p:ph type="ftr" sz="quarter" idx="11"/>
          </p:nvPr>
        </p:nvSpPr>
        <p:spPr/>
        <p:txBody>
          <a:bodyPr/>
          <a:lstStyle/>
          <a:p>
            <a:r>
              <a:rPr lang="en-US" b="1" dirty="0" smtClean="0">
                <a:solidFill>
                  <a:schemeClr val="tx1"/>
                </a:solidFill>
                <a:latin typeface="Times New Roman" pitchFamily="18" charset="0"/>
                <a:cs typeface="Times New Roman" pitchFamily="18" charset="0"/>
              </a:rPr>
              <a:t>BIT,Mesra,Ranchi-835215,India</a:t>
            </a:r>
            <a:endParaRPr lang="en-US" b="1" dirty="0">
              <a:solidFill>
                <a:schemeClr val="tx1"/>
              </a:solidFill>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A1EE8278-EDC6-44AA-B24A-14ED3605C2A1}" type="slidenum">
              <a:rPr lang="en-US" b="1" smtClean="0">
                <a:solidFill>
                  <a:schemeClr val="tx1"/>
                </a:solidFill>
                <a:latin typeface="Times New Roman" pitchFamily="18" charset="0"/>
                <a:cs typeface="Times New Roman" pitchFamily="18" charset="0"/>
              </a:rPr>
              <a:pPr/>
              <a:t>34</a:t>
            </a:fld>
            <a:endParaRPr lang="en-US" b="1" dirty="0">
              <a:solidFill>
                <a:schemeClr val="tx1"/>
              </a:solidFill>
              <a:latin typeface="Times New Roman" pitchFamily="18" charset="0"/>
              <a:cs typeface="Times New Roman" pitchFamily="18" charset="0"/>
            </a:endParaRPr>
          </a:p>
        </p:txBody>
      </p:sp>
      <p:sp>
        <p:nvSpPr>
          <p:cNvPr id="5" name="TextBox 4"/>
          <p:cNvSpPr txBox="1"/>
          <p:nvPr/>
        </p:nvSpPr>
        <p:spPr>
          <a:xfrm>
            <a:off x="152400" y="381000"/>
            <a:ext cx="8839200" cy="5909310"/>
          </a:xfrm>
          <a:prstGeom prst="rect">
            <a:avLst/>
          </a:prstGeom>
          <a:ln>
            <a:solidFill>
              <a:srgbClr val="0070C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sp>
        <p:nvSpPr>
          <p:cNvPr id="6" name="TextBox 5"/>
          <p:cNvSpPr txBox="1"/>
          <p:nvPr/>
        </p:nvSpPr>
        <p:spPr>
          <a:xfrm>
            <a:off x="381000" y="533400"/>
            <a:ext cx="8229600" cy="1077218"/>
          </a:xfrm>
          <a:prstGeom prst="rect">
            <a:avLst/>
          </a:prstGeom>
          <a:noFill/>
        </p:spPr>
        <p:txBody>
          <a:bodyPr wrap="square" rtlCol="0">
            <a:spAutoFit/>
          </a:bodyPr>
          <a:lstStyle/>
          <a:p>
            <a:r>
              <a:rPr lang="en-US" sz="1600" b="1" dirty="0" smtClean="0">
                <a:latin typeface="Times New Roman" pitchFamily="18" charset="0"/>
                <a:cs typeface="Times New Roman" pitchFamily="18" charset="0"/>
              </a:rPr>
              <a:t>DECREASE IN THE R-R INTERVAL IN THE DIABETIC CONDITION </a:t>
            </a:r>
          </a:p>
          <a:p>
            <a:r>
              <a:rPr lang="en-US" sz="1600" b="1" dirty="0" smtClean="0">
                <a:latin typeface="Times New Roman" pitchFamily="18" charset="0"/>
                <a:cs typeface="Times New Roman" pitchFamily="18" charset="0"/>
              </a:rPr>
              <a:t>(HEART RATE IS DECREASING)</a:t>
            </a:r>
            <a:endParaRPr lang="en-IE" sz="1600" dirty="0" smtClean="0">
              <a:latin typeface="Times New Roman" pitchFamily="18" charset="0"/>
              <a:cs typeface="Times New Roman" pitchFamily="18" charset="0"/>
            </a:endParaRPr>
          </a:p>
          <a:p>
            <a:r>
              <a:rPr lang="en-US" sz="1600" b="1" dirty="0" smtClean="0">
                <a:latin typeface="Times New Roman" pitchFamily="18" charset="0"/>
                <a:cs typeface="Times New Roman" pitchFamily="18" charset="0"/>
              </a:rPr>
              <a:t> </a:t>
            </a:r>
            <a:endParaRPr lang="en-IE" sz="1600" dirty="0" smtClean="0">
              <a:latin typeface="Times New Roman" pitchFamily="18" charset="0"/>
              <a:cs typeface="Times New Roman" pitchFamily="18" charset="0"/>
            </a:endParaRPr>
          </a:p>
          <a:p>
            <a:r>
              <a:rPr lang="en-US" sz="1600" b="1" dirty="0" smtClean="0">
                <a:latin typeface="Times New Roman" pitchFamily="18" charset="0"/>
                <a:cs typeface="Times New Roman" pitchFamily="18" charset="0"/>
              </a:rPr>
              <a:t>SAMPLE ECG OF ‘CONTROL’ AND ‘DIABETIC’ RATS</a:t>
            </a:r>
          </a:p>
        </p:txBody>
      </p:sp>
      <p:pic>
        <p:nvPicPr>
          <p:cNvPr id="10" name="Picture 9" descr="BBBBBBBBBBBBBBBBBBBBBBBBBBB.png"/>
          <p:cNvPicPr>
            <a:picLocks noChangeAspect="1"/>
          </p:cNvPicPr>
          <p:nvPr/>
        </p:nvPicPr>
        <p:blipFill>
          <a:blip r:embed="rId2"/>
          <a:stretch>
            <a:fillRect/>
          </a:stretch>
        </p:blipFill>
        <p:spPr>
          <a:xfrm>
            <a:off x="381000" y="1600200"/>
            <a:ext cx="8229600" cy="4358710"/>
          </a:xfrm>
          <a:prstGeom prst="rect">
            <a:avLst/>
          </a:prstGeo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B34E49-E3E9-40C9-B799-64EB233FD3EB}" type="datetime5">
              <a:rPr lang="en-US" b="1" smtClean="0">
                <a:solidFill>
                  <a:schemeClr val="tx1"/>
                </a:solidFill>
                <a:latin typeface="Times New Roman" pitchFamily="18" charset="0"/>
                <a:cs typeface="Times New Roman" pitchFamily="18" charset="0"/>
              </a:rPr>
              <a:pPr/>
              <a:t>27-Sep-14</a:t>
            </a:fld>
            <a:endParaRPr lang="en-US" b="1" dirty="0">
              <a:solidFill>
                <a:schemeClr val="tx1"/>
              </a:solidFill>
              <a:latin typeface="Times New Roman" pitchFamily="18" charset="0"/>
              <a:cs typeface="Times New Roman" pitchFamily="18" charset="0"/>
            </a:endParaRPr>
          </a:p>
        </p:txBody>
      </p:sp>
      <p:sp>
        <p:nvSpPr>
          <p:cNvPr id="3" name="Footer Placeholder 2"/>
          <p:cNvSpPr>
            <a:spLocks noGrp="1"/>
          </p:cNvSpPr>
          <p:nvPr>
            <p:ph type="ftr" sz="quarter" idx="11"/>
          </p:nvPr>
        </p:nvSpPr>
        <p:spPr/>
        <p:txBody>
          <a:bodyPr/>
          <a:lstStyle/>
          <a:p>
            <a:r>
              <a:rPr lang="en-US" b="1" dirty="0" smtClean="0">
                <a:solidFill>
                  <a:schemeClr val="tx1"/>
                </a:solidFill>
                <a:latin typeface="Times New Roman" pitchFamily="18" charset="0"/>
                <a:cs typeface="Times New Roman" pitchFamily="18" charset="0"/>
              </a:rPr>
              <a:t>BIT,Mesra,Ranchi-835215,India</a:t>
            </a:r>
            <a:endParaRPr lang="en-US" b="1" dirty="0">
              <a:solidFill>
                <a:schemeClr val="tx1"/>
              </a:solidFill>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A1EE8278-EDC6-44AA-B24A-14ED3605C2A1}" type="slidenum">
              <a:rPr lang="en-US" b="1" smtClean="0">
                <a:solidFill>
                  <a:schemeClr val="tx1"/>
                </a:solidFill>
                <a:latin typeface="Times New Roman" pitchFamily="18" charset="0"/>
                <a:cs typeface="Times New Roman" pitchFamily="18" charset="0"/>
              </a:rPr>
              <a:pPr/>
              <a:t>35</a:t>
            </a:fld>
            <a:endParaRPr lang="en-US" b="1" dirty="0">
              <a:solidFill>
                <a:schemeClr val="tx1"/>
              </a:solidFill>
              <a:latin typeface="Times New Roman" pitchFamily="18" charset="0"/>
              <a:cs typeface="Times New Roman" pitchFamily="18" charset="0"/>
            </a:endParaRPr>
          </a:p>
        </p:txBody>
      </p:sp>
      <p:sp>
        <p:nvSpPr>
          <p:cNvPr id="5" name="TextBox 4"/>
          <p:cNvSpPr txBox="1"/>
          <p:nvPr/>
        </p:nvSpPr>
        <p:spPr>
          <a:xfrm>
            <a:off x="304800" y="381000"/>
            <a:ext cx="8610600" cy="5909310"/>
          </a:xfrm>
          <a:prstGeom prst="rect">
            <a:avLst/>
          </a:prstGeom>
          <a:ln>
            <a:solidFill>
              <a:srgbClr val="0070C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sp>
        <p:nvSpPr>
          <p:cNvPr id="6" name="TextBox 5"/>
          <p:cNvSpPr txBox="1"/>
          <p:nvPr/>
        </p:nvSpPr>
        <p:spPr>
          <a:xfrm>
            <a:off x="533400" y="609600"/>
            <a:ext cx="8229600" cy="646331"/>
          </a:xfrm>
          <a:prstGeom prst="rect">
            <a:avLst/>
          </a:prstGeom>
          <a:noFill/>
        </p:spPr>
        <p:txBody>
          <a:bodyPr wrap="square" rtlCol="0">
            <a:spAutoFit/>
          </a:bodyPr>
          <a:lstStyle/>
          <a:p>
            <a:r>
              <a:rPr lang="en-US" b="1" dirty="0" smtClean="0">
                <a:latin typeface="Times New Roman" pitchFamily="18" charset="0"/>
                <a:cs typeface="Times New Roman" pitchFamily="18" charset="0"/>
              </a:rPr>
              <a:t>HEART RATE VARIATION IN CONTROL, DIABETIC AND DRUG TREATED ANIMAL</a:t>
            </a:r>
          </a:p>
        </p:txBody>
      </p:sp>
      <p:pic>
        <p:nvPicPr>
          <p:cNvPr id="7" name="Picture 6" descr="NNNNNNNNNNNNNNNNNNNNNNNNN.png"/>
          <p:cNvPicPr>
            <a:picLocks noChangeAspect="1"/>
          </p:cNvPicPr>
          <p:nvPr/>
        </p:nvPicPr>
        <p:blipFill>
          <a:blip r:embed="rId2"/>
          <a:stretch>
            <a:fillRect/>
          </a:stretch>
        </p:blipFill>
        <p:spPr>
          <a:xfrm>
            <a:off x="762000" y="1295400"/>
            <a:ext cx="7620000" cy="3429000"/>
          </a:xfrm>
          <a:prstGeom prst="rect">
            <a:avLst/>
          </a:prstGeom>
        </p:spPr>
      </p:pic>
      <p:sp>
        <p:nvSpPr>
          <p:cNvPr id="8" name="TextBox 7"/>
          <p:cNvSpPr txBox="1"/>
          <p:nvPr/>
        </p:nvSpPr>
        <p:spPr>
          <a:xfrm>
            <a:off x="685800" y="4648200"/>
            <a:ext cx="8077200" cy="923330"/>
          </a:xfrm>
          <a:prstGeom prst="rect">
            <a:avLst/>
          </a:prstGeom>
          <a:noFill/>
        </p:spPr>
        <p:txBody>
          <a:bodyPr wrap="square" rtlCol="0">
            <a:spAutoFit/>
          </a:bodyPr>
          <a:lstStyle/>
          <a:p>
            <a:pPr marL="285750" lvl="0" indent="-285750">
              <a:buFont typeface="Wingdings" pitchFamily="2" charset="2"/>
              <a:buChar char="v"/>
            </a:pPr>
            <a:r>
              <a:rPr lang="en-US" dirty="0" smtClean="0">
                <a:latin typeface="Times New Roman" pitchFamily="18" charset="0"/>
                <a:cs typeface="Times New Roman" pitchFamily="18" charset="0"/>
              </a:rPr>
              <a:t>After giving the treatment drug SSPC 14 the animal heart rate  appeared to normalize in 15 min and it  completely normalized in one hour.</a:t>
            </a:r>
            <a:endParaRPr lang="en-IE" dirty="0" smtClean="0">
              <a:latin typeface="Times New Roman" pitchFamily="18" charset="0"/>
              <a:cs typeface="Times New Roman" pitchFamily="18" charset="0"/>
            </a:endParaRPr>
          </a:p>
          <a:p>
            <a:pPr marL="285750" lvl="0" indent="-285750">
              <a:buFont typeface="Wingdings" pitchFamily="2" charset="2"/>
              <a:buChar char="v"/>
            </a:pPr>
            <a:r>
              <a:rPr lang="en-US" dirty="0" smtClean="0">
                <a:latin typeface="Times New Roman" pitchFamily="18" charset="0"/>
                <a:cs typeface="Times New Roman" pitchFamily="18" charset="0"/>
              </a:rPr>
              <a:t>The heart rate is normal up to the 54 hr. after the drug treatment</a:t>
            </a:r>
            <a:endParaRPr lang="en-IE"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D05C2B-0AD3-447A-995B-81BCCFB622CC}" type="datetime5">
              <a:rPr lang="en-US" b="1" smtClean="0">
                <a:solidFill>
                  <a:schemeClr val="tx1"/>
                </a:solidFill>
                <a:latin typeface="Times New Roman" pitchFamily="18" charset="0"/>
                <a:cs typeface="Times New Roman" pitchFamily="18" charset="0"/>
              </a:rPr>
              <a:pPr/>
              <a:t>27-Sep-14</a:t>
            </a:fld>
            <a:endParaRPr lang="en-US" b="1" dirty="0">
              <a:solidFill>
                <a:schemeClr val="tx1"/>
              </a:solidFill>
              <a:latin typeface="Times New Roman" pitchFamily="18" charset="0"/>
              <a:cs typeface="Times New Roman" pitchFamily="18" charset="0"/>
            </a:endParaRPr>
          </a:p>
        </p:txBody>
      </p:sp>
      <p:sp>
        <p:nvSpPr>
          <p:cNvPr id="3" name="Footer Placeholder 2"/>
          <p:cNvSpPr>
            <a:spLocks noGrp="1"/>
          </p:cNvSpPr>
          <p:nvPr>
            <p:ph type="ftr" sz="quarter" idx="11"/>
          </p:nvPr>
        </p:nvSpPr>
        <p:spPr/>
        <p:txBody>
          <a:bodyPr/>
          <a:lstStyle/>
          <a:p>
            <a:r>
              <a:rPr lang="en-US" b="1" dirty="0" smtClean="0">
                <a:solidFill>
                  <a:schemeClr val="tx1"/>
                </a:solidFill>
                <a:latin typeface="Times New Roman" pitchFamily="18" charset="0"/>
                <a:cs typeface="Times New Roman" pitchFamily="18" charset="0"/>
              </a:rPr>
              <a:t>BIT,Mesra,Ranchi-835215,India</a:t>
            </a:r>
            <a:endParaRPr lang="en-US" b="1" dirty="0">
              <a:solidFill>
                <a:schemeClr val="tx1"/>
              </a:solidFill>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A1EE8278-EDC6-44AA-B24A-14ED3605C2A1}" type="slidenum">
              <a:rPr lang="en-US" b="1" smtClean="0">
                <a:solidFill>
                  <a:schemeClr val="tx1"/>
                </a:solidFill>
                <a:latin typeface="Times New Roman" pitchFamily="18" charset="0"/>
                <a:cs typeface="Times New Roman" pitchFamily="18" charset="0"/>
              </a:rPr>
              <a:pPr/>
              <a:t>36</a:t>
            </a:fld>
            <a:endParaRPr lang="en-US" b="1" dirty="0">
              <a:solidFill>
                <a:schemeClr val="tx1"/>
              </a:solidFill>
              <a:latin typeface="Times New Roman" pitchFamily="18" charset="0"/>
              <a:cs typeface="Times New Roman" pitchFamily="18" charset="0"/>
            </a:endParaRPr>
          </a:p>
        </p:txBody>
      </p:sp>
      <p:sp>
        <p:nvSpPr>
          <p:cNvPr id="5" name="TextBox 4"/>
          <p:cNvSpPr txBox="1"/>
          <p:nvPr/>
        </p:nvSpPr>
        <p:spPr>
          <a:xfrm>
            <a:off x="304800" y="304800"/>
            <a:ext cx="8458200" cy="5909310"/>
          </a:xfrm>
          <a:prstGeom prst="rect">
            <a:avLst/>
          </a:prstGeom>
          <a:ln>
            <a:solidFill>
              <a:srgbClr val="0070C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sp>
        <p:nvSpPr>
          <p:cNvPr id="6" name="TextBox 5"/>
          <p:cNvSpPr txBox="1"/>
          <p:nvPr/>
        </p:nvSpPr>
        <p:spPr>
          <a:xfrm>
            <a:off x="457200" y="381000"/>
            <a:ext cx="7924800" cy="1200329"/>
          </a:xfrm>
          <a:prstGeom prst="rect">
            <a:avLst/>
          </a:prstGeom>
          <a:noFill/>
        </p:spPr>
        <p:txBody>
          <a:bodyPr wrap="square" rtlCol="0">
            <a:spAutoFit/>
          </a:bodyPr>
          <a:lstStyle/>
          <a:p>
            <a:r>
              <a:rPr lang="en-US" b="1" dirty="0" smtClean="0">
                <a:latin typeface="Times New Roman" pitchFamily="18" charset="0"/>
                <a:cs typeface="Times New Roman" pitchFamily="18" charset="0"/>
              </a:rPr>
              <a:t>THE HRV ANALYSIS(Heart rate variability Analysis)</a:t>
            </a:r>
            <a:endParaRPr lang="en-IE"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The HRV analysis was difficult. HRV spectrum analysis suggests no variation in the sympathetic and parasympathetic systems related to cardiac system.</a:t>
            </a:r>
            <a:endParaRPr lang="en-IE" dirty="0" smtClean="0">
              <a:latin typeface="Times New Roman" pitchFamily="18" charset="0"/>
              <a:cs typeface="Times New Roman" pitchFamily="18" charset="0"/>
            </a:endParaRPr>
          </a:p>
          <a:p>
            <a:r>
              <a:rPr lang="en-US" b="1" dirty="0" smtClean="0">
                <a:latin typeface="Times New Roman" pitchFamily="18" charset="0"/>
                <a:cs typeface="Times New Roman" pitchFamily="18" charset="0"/>
              </a:rPr>
              <a:t>HRV GRAPH FOR CONTROL AND DIABETIC RAT</a:t>
            </a:r>
          </a:p>
        </p:txBody>
      </p:sp>
      <p:pic>
        <p:nvPicPr>
          <p:cNvPr id="7" name="Picture 6" descr="GGGGGGGGGGGGGGGGGGGGGG.png"/>
          <p:cNvPicPr>
            <a:picLocks noChangeAspect="1"/>
          </p:cNvPicPr>
          <p:nvPr/>
        </p:nvPicPr>
        <p:blipFill>
          <a:blip r:embed="rId2"/>
          <a:stretch>
            <a:fillRect/>
          </a:stretch>
        </p:blipFill>
        <p:spPr>
          <a:xfrm>
            <a:off x="533400" y="1676401"/>
            <a:ext cx="7924801" cy="3581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F08440-3C47-46BF-95D2-3872F30EEEA6}" type="datetime5">
              <a:rPr lang="en-US" b="1" smtClean="0">
                <a:solidFill>
                  <a:schemeClr val="tx1"/>
                </a:solidFill>
                <a:latin typeface="Times New Roman" pitchFamily="18" charset="0"/>
                <a:cs typeface="Times New Roman" pitchFamily="18" charset="0"/>
              </a:rPr>
              <a:pPr/>
              <a:t>27-Sep-14</a:t>
            </a:fld>
            <a:endParaRPr lang="en-US" b="1" dirty="0">
              <a:solidFill>
                <a:schemeClr val="tx1"/>
              </a:solidFill>
              <a:latin typeface="Times New Roman" pitchFamily="18" charset="0"/>
              <a:cs typeface="Times New Roman" pitchFamily="18" charset="0"/>
            </a:endParaRPr>
          </a:p>
        </p:txBody>
      </p:sp>
      <p:sp>
        <p:nvSpPr>
          <p:cNvPr id="3" name="Footer Placeholder 2"/>
          <p:cNvSpPr>
            <a:spLocks noGrp="1"/>
          </p:cNvSpPr>
          <p:nvPr>
            <p:ph type="ftr" sz="quarter" idx="11"/>
          </p:nvPr>
        </p:nvSpPr>
        <p:spPr/>
        <p:txBody>
          <a:bodyPr/>
          <a:lstStyle/>
          <a:p>
            <a:r>
              <a:rPr lang="en-US" b="1" dirty="0" smtClean="0">
                <a:solidFill>
                  <a:schemeClr val="tx1"/>
                </a:solidFill>
                <a:latin typeface="Times New Roman" pitchFamily="18" charset="0"/>
                <a:cs typeface="Times New Roman" pitchFamily="18" charset="0"/>
              </a:rPr>
              <a:t>BIT,Mesra,Ranchi-835215,India</a:t>
            </a:r>
            <a:endParaRPr lang="en-US" b="1" dirty="0">
              <a:solidFill>
                <a:schemeClr val="tx1"/>
              </a:solidFill>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A1EE8278-EDC6-44AA-B24A-14ED3605C2A1}" type="slidenum">
              <a:rPr lang="en-US" b="1" smtClean="0">
                <a:solidFill>
                  <a:schemeClr val="tx1"/>
                </a:solidFill>
                <a:latin typeface="Times New Roman" pitchFamily="18" charset="0"/>
                <a:cs typeface="Times New Roman" pitchFamily="18" charset="0"/>
              </a:rPr>
              <a:pPr/>
              <a:t>37</a:t>
            </a:fld>
            <a:endParaRPr lang="en-US" b="1" dirty="0">
              <a:solidFill>
                <a:schemeClr val="tx1"/>
              </a:solidFill>
              <a:latin typeface="Times New Roman" pitchFamily="18" charset="0"/>
              <a:cs typeface="Times New Roman" pitchFamily="18" charset="0"/>
            </a:endParaRPr>
          </a:p>
        </p:txBody>
      </p:sp>
      <p:sp>
        <p:nvSpPr>
          <p:cNvPr id="5" name="TextBox 4"/>
          <p:cNvSpPr txBox="1"/>
          <p:nvPr/>
        </p:nvSpPr>
        <p:spPr>
          <a:xfrm>
            <a:off x="381000" y="304800"/>
            <a:ext cx="8382000" cy="5909310"/>
          </a:xfrm>
          <a:prstGeom prst="rect">
            <a:avLst/>
          </a:prstGeom>
          <a:ln>
            <a:solidFill>
              <a:srgbClr val="0070C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sp>
        <p:nvSpPr>
          <p:cNvPr id="6" name="TextBox 5"/>
          <p:cNvSpPr txBox="1"/>
          <p:nvPr/>
        </p:nvSpPr>
        <p:spPr>
          <a:xfrm>
            <a:off x="381000" y="381000"/>
            <a:ext cx="8534400" cy="1600438"/>
          </a:xfrm>
          <a:prstGeom prst="rect">
            <a:avLst/>
          </a:prstGeom>
          <a:noFill/>
        </p:spPr>
        <p:txBody>
          <a:bodyPr wrap="square" rtlCol="0">
            <a:spAutoFit/>
          </a:bodyPr>
          <a:lstStyle/>
          <a:p>
            <a:r>
              <a:rPr lang="en-US" sz="1600" b="1" dirty="0" smtClean="0">
                <a:latin typeface="Times New Roman" pitchFamily="18" charset="0"/>
                <a:cs typeface="Times New Roman" pitchFamily="18" charset="0"/>
              </a:rPr>
              <a:t>THERE IS ELEVATION IN THE S-T SEGMENT.</a:t>
            </a:r>
            <a:endParaRPr lang="en-IE" sz="1600" dirty="0" smtClean="0">
              <a:latin typeface="Times New Roman" pitchFamily="18" charset="0"/>
              <a:cs typeface="Times New Roman" pitchFamily="18" charset="0"/>
            </a:endParaRPr>
          </a:p>
          <a:p>
            <a:r>
              <a:rPr lang="en-US" sz="1600" dirty="0" smtClean="0">
                <a:latin typeface="Times New Roman" pitchFamily="18" charset="0"/>
                <a:cs typeface="Times New Roman" pitchFamily="18" charset="0"/>
              </a:rPr>
              <a:t>    The ST segment represents the period when the ventricles are depolarized.</a:t>
            </a:r>
            <a:endParaRPr lang="en-IE" sz="1600" dirty="0" smtClean="0">
              <a:latin typeface="Times New Roman" pitchFamily="18" charset="0"/>
              <a:cs typeface="Times New Roman" pitchFamily="18" charset="0"/>
            </a:endParaRPr>
          </a:p>
          <a:p>
            <a:r>
              <a:rPr lang="en-US" sz="1600" dirty="0" smtClean="0">
                <a:latin typeface="Times New Roman" pitchFamily="18" charset="0"/>
                <a:cs typeface="Times New Roman" pitchFamily="18" charset="0"/>
              </a:rPr>
              <a:t>    Average S-T prolongation   for normal healthy rats is 34.8 sec.</a:t>
            </a:r>
            <a:endParaRPr lang="en-IE" sz="1600" dirty="0" smtClean="0">
              <a:latin typeface="Times New Roman" pitchFamily="18" charset="0"/>
              <a:cs typeface="Times New Roman" pitchFamily="18" charset="0"/>
            </a:endParaRPr>
          </a:p>
          <a:p>
            <a:r>
              <a:rPr lang="en-US" sz="1600" dirty="0" smtClean="0">
                <a:latin typeface="Times New Roman" pitchFamily="18" charset="0"/>
                <a:cs typeface="Times New Roman" pitchFamily="18" charset="0"/>
              </a:rPr>
              <a:t>    Average S-T prolongation   for diabetic rats is 44.6 sec.</a:t>
            </a:r>
            <a:endParaRPr lang="en-IE" sz="1600" dirty="0" smtClean="0">
              <a:latin typeface="Times New Roman" pitchFamily="18" charset="0"/>
              <a:cs typeface="Times New Roman" pitchFamily="18" charset="0"/>
            </a:endParaRPr>
          </a:p>
          <a:p>
            <a:r>
              <a:rPr lang="en-US" sz="1600" dirty="0" smtClean="0">
                <a:latin typeface="Times New Roman" pitchFamily="18" charset="0"/>
                <a:cs typeface="Times New Roman" pitchFamily="18" charset="0"/>
              </a:rPr>
              <a:t>    Average S-T prolongation   for drug treatment rats is 32.6sec after 54 hr.</a:t>
            </a:r>
          </a:p>
          <a:p>
            <a:endParaRPr lang="en-US" dirty="0"/>
          </a:p>
        </p:txBody>
      </p:sp>
      <p:pic>
        <p:nvPicPr>
          <p:cNvPr id="7" name="Picture 6" descr="BGHHHHHHHHHHHHHH.png"/>
          <p:cNvPicPr>
            <a:picLocks noChangeAspect="1"/>
          </p:cNvPicPr>
          <p:nvPr/>
        </p:nvPicPr>
        <p:blipFill>
          <a:blip r:embed="rId2"/>
          <a:stretch>
            <a:fillRect/>
          </a:stretch>
        </p:blipFill>
        <p:spPr>
          <a:xfrm>
            <a:off x="762000" y="1752601"/>
            <a:ext cx="7467600" cy="2590799"/>
          </a:xfrm>
          <a:prstGeom prst="rect">
            <a:avLst/>
          </a:prstGeom>
        </p:spPr>
      </p:pic>
      <p:sp>
        <p:nvSpPr>
          <p:cNvPr id="8" name="TextBox 7"/>
          <p:cNvSpPr txBox="1"/>
          <p:nvPr/>
        </p:nvSpPr>
        <p:spPr>
          <a:xfrm>
            <a:off x="609600" y="4419600"/>
            <a:ext cx="7924800" cy="1815882"/>
          </a:xfrm>
          <a:prstGeom prst="rect">
            <a:avLst/>
          </a:prstGeom>
          <a:noFill/>
        </p:spPr>
        <p:txBody>
          <a:bodyPr wrap="square" rtlCol="0">
            <a:spAutoFit/>
          </a:bodyPr>
          <a:lstStyle/>
          <a:p>
            <a:pPr algn="just"/>
            <a:r>
              <a:rPr lang="en-US" sz="1600" dirty="0" smtClean="0">
                <a:latin typeface="Times New Roman" pitchFamily="18" charset="0"/>
                <a:cs typeface="Times New Roman" pitchFamily="18" charset="0"/>
              </a:rPr>
              <a:t>The ST segment corresponds to a period of ventricle systolic depolarization, when the cardiac muscle is contracted. Subsequent relaxation occurs during the diastolic    </a:t>
            </a:r>
            <a:r>
              <a:rPr lang="en-US" sz="1600" dirty="0" err="1" smtClean="0">
                <a:latin typeface="Times New Roman" pitchFamily="18" charset="0"/>
                <a:cs typeface="Times New Roman" pitchFamily="18" charset="0"/>
              </a:rPr>
              <a:t>repolarization</a:t>
            </a:r>
            <a:r>
              <a:rPr lang="en-US" sz="1600" dirty="0" smtClean="0">
                <a:latin typeface="Times New Roman" pitchFamily="18" charset="0"/>
                <a:cs typeface="Times New Roman" pitchFamily="18" charset="0"/>
              </a:rPr>
              <a:t>     phase.  The normal course of ST segment reflects a certain sequence of muscular layers undergoing </a:t>
            </a:r>
            <a:r>
              <a:rPr lang="en-US" sz="1600" dirty="0" err="1" smtClean="0">
                <a:latin typeface="Times New Roman" pitchFamily="18" charset="0"/>
                <a:cs typeface="Times New Roman" pitchFamily="18" charset="0"/>
              </a:rPr>
              <a:t>repolarization</a:t>
            </a:r>
            <a:r>
              <a:rPr lang="en-US" sz="1600" dirty="0" smtClean="0">
                <a:latin typeface="Times New Roman" pitchFamily="18" charset="0"/>
                <a:cs typeface="Times New Roman" pitchFamily="18" charset="0"/>
              </a:rPr>
              <a:t> and certain timing of this activity. When the cardiac muscle is damaged or undergoes a pathological process (e.g. inflammation), its contractile and electrical properties change. Usually, this leads to early </a:t>
            </a:r>
            <a:r>
              <a:rPr lang="en-US" sz="1600" dirty="0" err="1" smtClean="0">
                <a:latin typeface="Times New Roman" pitchFamily="18" charset="0"/>
                <a:cs typeface="Times New Roman" pitchFamily="18" charset="0"/>
              </a:rPr>
              <a:t>repolarization</a:t>
            </a:r>
            <a:r>
              <a:rPr lang="en-US" sz="1600" dirty="0" smtClean="0">
                <a:latin typeface="Times New Roman" pitchFamily="18" charset="0"/>
                <a:cs typeface="Times New Roman" pitchFamily="18" charset="0"/>
              </a:rPr>
              <a:t>, or premature ending of the systole.</a:t>
            </a:r>
            <a:endParaRPr lang="en-IE" sz="16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0E6C33-EEB8-4972-9E48-939382486132}" type="datetime5">
              <a:rPr lang="en-US" b="1" smtClean="0">
                <a:solidFill>
                  <a:schemeClr val="tx1"/>
                </a:solidFill>
              </a:rPr>
              <a:pPr/>
              <a:t>27-Sep-14</a:t>
            </a:fld>
            <a:endParaRPr lang="en-US" b="1" dirty="0">
              <a:solidFill>
                <a:schemeClr val="tx1"/>
              </a:solidFill>
            </a:endParaRPr>
          </a:p>
        </p:txBody>
      </p:sp>
      <p:sp>
        <p:nvSpPr>
          <p:cNvPr id="3" name="Footer Placeholder 2"/>
          <p:cNvSpPr>
            <a:spLocks noGrp="1"/>
          </p:cNvSpPr>
          <p:nvPr>
            <p:ph type="ftr" sz="quarter" idx="11"/>
          </p:nvPr>
        </p:nvSpPr>
        <p:spPr/>
        <p:txBody>
          <a:bodyPr/>
          <a:lstStyle/>
          <a:p>
            <a:r>
              <a:rPr lang="en-US" b="1" dirty="0" smtClean="0">
                <a:solidFill>
                  <a:schemeClr val="tx1"/>
                </a:solidFill>
                <a:latin typeface="Times New Roman" pitchFamily="18" charset="0"/>
                <a:cs typeface="Times New Roman" pitchFamily="18" charset="0"/>
              </a:rPr>
              <a:t>BIT,Mesra,Ranchi-835215,India</a:t>
            </a:r>
            <a:endParaRPr lang="en-US" b="1" dirty="0">
              <a:solidFill>
                <a:schemeClr val="tx1"/>
              </a:solidFill>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A1EE8278-EDC6-44AA-B24A-14ED3605C2A1}" type="slidenum">
              <a:rPr lang="en-US" b="1" smtClean="0">
                <a:solidFill>
                  <a:schemeClr val="tx1"/>
                </a:solidFill>
                <a:latin typeface="Times New Roman" pitchFamily="18" charset="0"/>
                <a:cs typeface="Times New Roman" pitchFamily="18" charset="0"/>
              </a:rPr>
              <a:pPr/>
              <a:t>38</a:t>
            </a:fld>
            <a:endParaRPr lang="en-US" b="1" dirty="0">
              <a:solidFill>
                <a:schemeClr val="tx1"/>
              </a:solidFill>
              <a:latin typeface="Times New Roman" pitchFamily="18" charset="0"/>
              <a:cs typeface="Times New Roman" pitchFamily="18" charset="0"/>
            </a:endParaRPr>
          </a:p>
        </p:txBody>
      </p:sp>
      <p:sp>
        <p:nvSpPr>
          <p:cNvPr id="5" name="TextBox 4"/>
          <p:cNvSpPr txBox="1"/>
          <p:nvPr/>
        </p:nvSpPr>
        <p:spPr>
          <a:xfrm>
            <a:off x="228600" y="304800"/>
            <a:ext cx="8610600" cy="5909310"/>
          </a:xfrm>
          <a:prstGeom prst="rect">
            <a:avLst/>
          </a:prstGeom>
          <a:ln>
            <a:solidFill>
              <a:srgbClr val="0070C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sp>
        <p:nvSpPr>
          <p:cNvPr id="7" name="TextBox 6"/>
          <p:cNvSpPr txBox="1"/>
          <p:nvPr/>
        </p:nvSpPr>
        <p:spPr>
          <a:xfrm>
            <a:off x="457200" y="304800"/>
            <a:ext cx="8229600" cy="1169551"/>
          </a:xfrm>
          <a:prstGeom prst="rect">
            <a:avLst/>
          </a:prstGeom>
          <a:noFill/>
        </p:spPr>
        <p:txBody>
          <a:bodyPr wrap="square" rtlCol="0">
            <a:spAutoFit/>
          </a:bodyPr>
          <a:lstStyle/>
          <a:p>
            <a:r>
              <a:rPr lang="en-US" sz="1400" b="1" dirty="0" smtClean="0">
                <a:latin typeface="Times New Roman" pitchFamily="18" charset="0"/>
                <a:cs typeface="Times New Roman" pitchFamily="18" charset="0"/>
              </a:rPr>
              <a:t>ECG POWER SPECTRUM ANALYSIS</a:t>
            </a:r>
            <a:endParaRPr lang="en-IE" sz="1400" dirty="0" smtClean="0">
              <a:latin typeface="Times New Roman" pitchFamily="18" charset="0"/>
              <a:cs typeface="Times New Roman" pitchFamily="18" charset="0"/>
            </a:endParaRPr>
          </a:p>
          <a:p>
            <a:r>
              <a:rPr lang="en-US" sz="1400" dirty="0" smtClean="0">
                <a:latin typeface="Times New Roman" pitchFamily="18" charset="0"/>
                <a:cs typeface="Times New Roman" pitchFamily="18" charset="0"/>
              </a:rPr>
              <a:t>The overall power of ECG frequency spectra was increased just after the oral dose   of compound(SSPC14) and it was sustained till 1hour, then started </a:t>
            </a:r>
            <a:r>
              <a:rPr lang="en-US" sz="1400" dirty="0" err="1" smtClean="0">
                <a:latin typeface="Times New Roman" pitchFamily="18" charset="0"/>
                <a:cs typeface="Times New Roman" pitchFamily="18" charset="0"/>
              </a:rPr>
              <a:t>deterioting</a:t>
            </a:r>
            <a:endParaRPr lang="en-IE" sz="1400" dirty="0" smtClean="0">
              <a:latin typeface="Times New Roman" pitchFamily="18" charset="0"/>
              <a:cs typeface="Times New Roman" pitchFamily="18" charset="0"/>
            </a:endParaRPr>
          </a:p>
          <a:p>
            <a:r>
              <a:rPr lang="en-US" sz="1400" b="1" dirty="0" smtClean="0">
                <a:latin typeface="Times New Roman" pitchFamily="18" charset="0"/>
                <a:cs typeface="Times New Roman" pitchFamily="18" charset="0"/>
              </a:rPr>
              <a:t>ECG POWER SPECTRUM ANALYSIS </a:t>
            </a:r>
          </a:p>
          <a:p>
            <a:r>
              <a:rPr lang="en-US" sz="1400" b="1" dirty="0" smtClean="0">
                <a:solidFill>
                  <a:srgbClr val="FF0000"/>
                </a:solidFill>
                <a:latin typeface="Times New Roman" pitchFamily="18" charset="0"/>
                <a:cs typeface="Times New Roman" pitchFamily="18" charset="0"/>
              </a:rPr>
              <a:t>(UP TO 1 HOUR OF ORAL DRUG INGESTION)</a:t>
            </a:r>
          </a:p>
        </p:txBody>
      </p:sp>
      <p:pic>
        <p:nvPicPr>
          <p:cNvPr id="8" name="Picture 7"/>
          <p:cNvPicPr/>
          <p:nvPr/>
        </p:nvPicPr>
        <p:blipFill>
          <a:blip r:embed="rId2" cstate="print"/>
          <a:srcRect/>
          <a:stretch>
            <a:fillRect/>
          </a:stretch>
        </p:blipFill>
        <p:spPr bwMode="auto">
          <a:xfrm>
            <a:off x="228600" y="1447800"/>
            <a:ext cx="3352800" cy="2286000"/>
          </a:xfrm>
          <a:prstGeom prst="rect">
            <a:avLst/>
          </a:prstGeom>
          <a:noFill/>
          <a:ln w="9525">
            <a:noFill/>
            <a:miter lim="800000"/>
            <a:headEnd/>
            <a:tailEnd/>
          </a:ln>
        </p:spPr>
      </p:pic>
      <p:sp>
        <p:nvSpPr>
          <p:cNvPr id="9" name="TextBox 8"/>
          <p:cNvSpPr txBox="1"/>
          <p:nvPr/>
        </p:nvSpPr>
        <p:spPr>
          <a:xfrm>
            <a:off x="4876800" y="990600"/>
            <a:ext cx="4267200" cy="523220"/>
          </a:xfrm>
          <a:prstGeom prst="rect">
            <a:avLst/>
          </a:prstGeom>
          <a:noFill/>
        </p:spPr>
        <p:txBody>
          <a:bodyPr wrap="square" rtlCol="0">
            <a:spAutoFit/>
          </a:bodyPr>
          <a:lstStyle/>
          <a:p>
            <a:r>
              <a:rPr lang="en-US" sz="1400" b="1" dirty="0" smtClean="0">
                <a:latin typeface="Times New Roman" pitchFamily="18" charset="0"/>
                <a:cs typeface="Times New Roman" pitchFamily="18" charset="0"/>
              </a:rPr>
              <a:t>ECG POWER SPECTRUM ANALYSIS </a:t>
            </a:r>
          </a:p>
          <a:p>
            <a:r>
              <a:rPr lang="en-US" sz="1400" b="1" dirty="0" smtClean="0">
                <a:solidFill>
                  <a:srgbClr val="FF0000"/>
                </a:solidFill>
                <a:latin typeface="Times New Roman" pitchFamily="18" charset="0"/>
                <a:cs typeface="Times New Roman" pitchFamily="18" charset="0"/>
              </a:rPr>
              <a:t>(1 HOUR TO I DAY OF ORAL DRUG INGESTION)</a:t>
            </a:r>
          </a:p>
        </p:txBody>
      </p:sp>
      <p:pic>
        <p:nvPicPr>
          <p:cNvPr id="10" name="Picture 9"/>
          <p:cNvPicPr/>
          <p:nvPr/>
        </p:nvPicPr>
        <p:blipFill>
          <a:blip r:embed="rId3" cstate="print"/>
          <a:srcRect/>
          <a:stretch>
            <a:fillRect/>
          </a:stretch>
        </p:blipFill>
        <p:spPr bwMode="auto">
          <a:xfrm>
            <a:off x="4800600" y="1447800"/>
            <a:ext cx="4038600" cy="2133600"/>
          </a:xfrm>
          <a:prstGeom prst="rect">
            <a:avLst/>
          </a:prstGeom>
          <a:noFill/>
          <a:ln w="9525">
            <a:noFill/>
            <a:miter lim="800000"/>
            <a:headEnd/>
            <a:tailEnd/>
          </a:ln>
        </p:spPr>
      </p:pic>
      <p:sp>
        <p:nvSpPr>
          <p:cNvPr id="11" name="TextBox 10"/>
          <p:cNvSpPr txBox="1"/>
          <p:nvPr/>
        </p:nvSpPr>
        <p:spPr>
          <a:xfrm>
            <a:off x="381000" y="3810000"/>
            <a:ext cx="6934200" cy="523220"/>
          </a:xfrm>
          <a:prstGeom prst="rect">
            <a:avLst/>
          </a:prstGeom>
          <a:noFill/>
        </p:spPr>
        <p:txBody>
          <a:bodyPr wrap="square" rtlCol="0">
            <a:spAutoFit/>
          </a:bodyPr>
          <a:lstStyle/>
          <a:p>
            <a:r>
              <a:rPr lang="en-US" sz="1400" b="1" dirty="0" smtClean="0">
                <a:latin typeface="Times New Roman" pitchFamily="18" charset="0"/>
                <a:cs typeface="Times New Roman" pitchFamily="18" charset="0"/>
              </a:rPr>
              <a:t>ECG POWER SPECTRUM ANALYSIS </a:t>
            </a:r>
          </a:p>
          <a:p>
            <a:r>
              <a:rPr lang="en-US" sz="1400" b="1" dirty="0" smtClean="0">
                <a:solidFill>
                  <a:srgbClr val="FF0000"/>
                </a:solidFill>
                <a:latin typeface="Times New Roman" pitchFamily="18" charset="0"/>
                <a:cs typeface="Times New Roman" pitchFamily="18" charset="0"/>
              </a:rPr>
              <a:t>(1 DAY TO 2DAY 6 HOUR OF ORAL DRUG INGESTION)</a:t>
            </a:r>
            <a:endParaRPr lang="en-US" sz="1400" dirty="0">
              <a:solidFill>
                <a:srgbClr val="FF0000"/>
              </a:solidFill>
            </a:endParaRPr>
          </a:p>
        </p:txBody>
      </p:sp>
      <p:pic>
        <p:nvPicPr>
          <p:cNvPr id="12" name="Picture 11"/>
          <p:cNvPicPr/>
          <p:nvPr/>
        </p:nvPicPr>
        <p:blipFill>
          <a:blip r:embed="rId4" cstate="print"/>
          <a:srcRect/>
          <a:stretch>
            <a:fillRect/>
          </a:stretch>
        </p:blipFill>
        <p:spPr bwMode="auto">
          <a:xfrm>
            <a:off x="5486400" y="3657600"/>
            <a:ext cx="2971800" cy="241460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E0D64B-7530-4E7A-B3F5-3C06A5CA3E29}" type="datetime5">
              <a:rPr lang="en-US" b="1" smtClean="0">
                <a:solidFill>
                  <a:schemeClr val="tx1"/>
                </a:solidFill>
                <a:latin typeface="Times New Roman" pitchFamily="18" charset="0"/>
                <a:cs typeface="Times New Roman" pitchFamily="18" charset="0"/>
              </a:rPr>
              <a:pPr/>
              <a:t>27-Sep-14</a:t>
            </a:fld>
            <a:endParaRPr lang="en-US" b="1" dirty="0">
              <a:solidFill>
                <a:schemeClr val="tx1"/>
              </a:solidFill>
              <a:latin typeface="Times New Roman" pitchFamily="18" charset="0"/>
              <a:cs typeface="Times New Roman" pitchFamily="18" charset="0"/>
            </a:endParaRPr>
          </a:p>
        </p:txBody>
      </p:sp>
      <p:sp>
        <p:nvSpPr>
          <p:cNvPr id="3" name="Footer Placeholder 2"/>
          <p:cNvSpPr>
            <a:spLocks noGrp="1"/>
          </p:cNvSpPr>
          <p:nvPr>
            <p:ph type="ftr" sz="quarter" idx="11"/>
          </p:nvPr>
        </p:nvSpPr>
        <p:spPr/>
        <p:txBody>
          <a:bodyPr/>
          <a:lstStyle/>
          <a:p>
            <a:r>
              <a:rPr lang="en-US" b="1" dirty="0" smtClean="0">
                <a:solidFill>
                  <a:schemeClr val="tx1"/>
                </a:solidFill>
                <a:latin typeface="Times New Roman" pitchFamily="18" charset="0"/>
                <a:cs typeface="Times New Roman" pitchFamily="18" charset="0"/>
              </a:rPr>
              <a:t>BIT,Mesra,Ranchi-835215,India</a:t>
            </a:r>
            <a:endParaRPr lang="en-US" b="1" dirty="0">
              <a:solidFill>
                <a:schemeClr val="tx1"/>
              </a:solidFill>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A1EE8278-EDC6-44AA-B24A-14ED3605C2A1}" type="slidenum">
              <a:rPr lang="en-US" b="1" smtClean="0">
                <a:solidFill>
                  <a:schemeClr val="tx1"/>
                </a:solidFill>
                <a:latin typeface="Times New Roman" pitchFamily="18" charset="0"/>
                <a:cs typeface="Times New Roman" pitchFamily="18" charset="0"/>
              </a:rPr>
              <a:pPr/>
              <a:t>39</a:t>
            </a:fld>
            <a:endParaRPr lang="en-US" b="1" dirty="0">
              <a:solidFill>
                <a:schemeClr val="tx1"/>
              </a:solidFill>
              <a:latin typeface="Times New Roman" pitchFamily="18" charset="0"/>
              <a:cs typeface="Times New Roman" pitchFamily="18" charset="0"/>
            </a:endParaRPr>
          </a:p>
        </p:txBody>
      </p:sp>
      <p:sp>
        <p:nvSpPr>
          <p:cNvPr id="5" name="TextBox 4"/>
          <p:cNvSpPr txBox="1"/>
          <p:nvPr/>
        </p:nvSpPr>
        <p:spPr>
          <a:xfrm>
            <a:off x="304800" y="381000"/>
            <a:ext cx="8534400" cy="369332"/>
          </a:xfrm>
          <a:prstGeom prst="rect">
            <a:avLst/>
          </a:prstGeom>
          <a:noFill/>
        </p:spPr>
        <p:txBody>
          <a:bodyPr wrap="square" rtlCol="0">
            <a:spAutoFit/>
          </a:bodyPr>
          <a:lstStyle/>
          <a:p>
            <a:endParaRPr lang="en-US" dirty="0"/>
          </a:p>
        </p:txBody>
      </p:sp>
      <p:sp>
        <p:nvSpPr>
          <p:cNvPr id="6" name="TextBox 5"/>
          <p:cNvSpPr txBox="1"/>
          <p:nvPr/>
        </p:nvSpPr>
        <p:spPr>
          <a:xfrm>
            <a:off x="228600" y="304800"/>
            <a:ext cx="8610600" cy="6096000"/>
          </a:xfrm>
          <a:prstGeom prst="rect">
            <a:avLst/>
          </a:prstGeom>
          <a:ln>
            <a:solidFill>
              <a:srgbClr val="0070C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sp>
        <p:nvSpPr>
          <p:cNvPr id="7" name="TextBox 6"/>
          <p:cNvSpPr txBox="1"/>
          <p:nvPr/>
        </p:nvSpPr>
        <p:spPr>
          <a:xfrm>
            <a:off x="304800" y="381000"/>
            <a:ext cx="8305800" cy="954107"/>
          </a:xfrm>
          <a:prstGeom prst="rect">
            <a:avLst/>
          </a:prstGeom>
          <a:noFill/>
        </p:spPr>
        <p:txBody>
          <a:bodyPr wrap="square" rtlCol="0">
            <a:spAutoFit/>
          </a:bodyPr>
          <a:lstStyle/>
          <a:p>
            <a:r>
              <a:rPr lang="en-US" sz="1400" b="1" dirty="0" smtClean="0">
                <a:latin typeface="Times New Roman" pitchFamily="18" charset="0"/>
                <a:cs typeface="Times New Roman" pitchFamily="18" charset="0"/>
              </a:rPr>
              <a:t>QRS INTERVAL ANALYSIS </a:t>
            </a:r>
            <a:endParaRPr lang="en-IE" sz="1400" dirty="0" smtClean="0">
              <a:latin typeface="Times New Roman" pitchFamily="18" charset="0"/>
              <a:cs typeface="Times New Roman" pitchFamily="18" charset="0"/>
            </a:endParaRPr>
          </a:p>
          <a:p>
            <a:r>
              <a:rPr lang="en-US" sz="1400" dirty="0" smtClean="0">
                <a:latin typeface="Times New Roman" pitchFamily="18" charset="0"/>
                <a:cs typeface="Times New Roman" pitchFamily="18" charset="0"/>
              </a:rPr>
              <a:t>QRS interval of 5 wave’s l is longer (expanded) that is duration is increased in diabetic rats.</a:t>
            </a:r>
            <a:endParaRPr lang="en-IE" sz="1400" dirty="0" smtClean="0">
              <a:latin typeface="Times New Roman" pitchFamily="18" charset="0"/>
              <a:cs typeface="Times New Roman" pitchFamily="18" charset="0"/>
            </a:endParaRPr>
          </a:p>
          <a:p>
            <a:r>
              <a:rPr lang="en-US" sz="1400" dirty="0" smtClean="0">
                <a:latin typeface="Times New Roman" pitchFamily="18" charset="0"/>
                <a:cs typeface="Times New Roman" pitchFamily="18" charset="0"/>
              </a:rPr>
              <a:t>QRS interval for control (normal healthy rats) is 17.6 msec.</a:t>
            </a:r>
            <a:endParaRPr lang="en-IE" sz="1400" dirty="0" smtClean="0">
              <a:latin typeface="Times New Roman" pitchFamily="18" charset="0"/>
              <a:cs typeface="Times New Roman" pitchFamily="18" charset="0"/>
            </a:endParaRPr>
          </a:p>
          <a:p>
            <a:r>
              <a:rPr lang="en-US" sz="1400" dirty="0" smtClean="0">
                <a:latin typeface="Times New Roman" pitchFamily="18" charset="0"/>
                <a:cs typeface="Times New Roman" pitchFamily="18" charset="0"/>
              </a:rPr>
              <a:t>QRS interval for control diabetic rat is 25.0 msec.</a:t>
            </a:r>
          </a:p>
        </p:txBody>
      </p:sp>
      <p:graphicFrame>
        <p:nvGraphicFramePr>
          <p:cNvPr id="8" name="Chart 7"/>
          <p:cNvGraphicFramePr/>
          <p:nvPr>
            <p:extLst>
              <p:ext uri="{D42A27DB-BD31-4B8C-83A1-F6EECF244321}">
                <p14:modId xmlns:p14="http://schemas.microsoft.com/office/powerpoint/2010/main" xmlns="" val="3534450659"/>
              </p:ext>
            </p:extLst>
          </p:nvPr>
        </p:nvGraphicFramePr>
        <p:xfrm>
          <a:off x="457200" y="2057400"/>
          <a:ext cx="3810000" cy="3200400"/>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p:cNvSpPr txBox="1"/>
          <p:nvPr/>
        </p:nvSpPr>
        <p:spPr>
          <a:xfrm>
            <a:off x="381000" y="1447800"/>
            <a:ext cx="8763000" cy="276999"/>
          </a:xfrm>
          <a:prstGeom prst="rect">
            <a:avLst/>
          </a:prstGeom>
          <a:noFill/>
        </p:spPr>
        <p:txBody>
          <a:bodyPr wrap="square" rtlCol="0">
            <a:spAutoFit/>
          </a:bodyPr>
          <a:lstStyle/>
          <a:p>
            <a:r>
              <a:rPr lang="en-US" sz="1200" b="1" dirty="0" smtClean="0">
                <a:latin typeface="Times New Roman" pitchFamily="18" charset="0"/>
                <a:cs typeface="Times New Roman" pitchFamily="18" charset="0"/>
              </a:rPr>
              <a:t>SAMPLE ECG OF CONTROL RATS		SAMPLE EGC OF DIABETIC RATS</a:t>
            </a:r>
            <a:endParaRPr lang="en-US" sz="1200" b="1" dirty="0">
              <a:latin typeface="Times New Roman" pitchFamily="18" charset="0"/>
              <a:cs typeface="Times New Roman" pitchFamily="18" charset="0"/>
            </a:endParaRPr>
          </a:p>
        </p:txBody>
      </p:sp>
      <p:graphicFrame>
        <p:nvGraphicFramePr>
          <p:cNvPr id="12" name="Chart 11"/>
          <p:cNvGraphicFramePr/>
          <p:nvPr>
            <p:extLst>
              <p:ext uri="{D42A27DB-BD31-4B8C-83A1-F6EECF244321}">
                <p14:modId xmlns:p14="http://schemas.microsoft.com/office/powerpoint/2010/main" xmlns="" val="1019770622"/>
              </p:ext>
            </p:extLst>
          </p:nvPr>
        </p:nvGraphicFramePr>
        <p:xfrm>
          <a:off x="4267200" y="2057400"/>
          <a:ext cx="4572000" cy="34290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304800"/>
            <a:ext cx="8686800" cy="4031873"/>
          </a:xfrm>
          <a:prstGeom prst="rect">
            <a:avLst/>
          </a:prstGeom>
          <a:ln>
            <a:solidFill>
              <a:srgbClr val="0070C0"/>
            </a:solidFill>
          </a:ln>
        </p:spPr>
        <p:style>
          <a:lnRef idx="2">
            <a:schemeClr val="accent1"/>
          </a:lnRef>
          <a:fillRef idx="1">
            <a:schemeClr val="lt1"/>
          </a:fillRef>
          <a:effectRef idx="0">
            <a:schemeClr val="accent1"/>
          </a:effectRef>
          <a:fontRef idx="minor">
            <a:schemeClr val="dk1"/>
          </a:fontRef>
        </p:style>
        <p:txBody>
          <a:bodyPr wrap="square">
            <a:spAutoFit/>
          </a:bodyPr>
          <a:lstStyle/>
          <a:p>
            <a:r>
              <a:rPr lang="en-US" sz="3200" i="1" dirty="0" smtClean="0">
                <a:latin typeface="Monotype Corsiva" pitchFamily="66" charset="0"/>
                <a:cs typeface="Times New Roman" pitchFamily="18" charset="0"/>
              </a:rPr>
              <a:t>Birla Institute of Technology </a:t>
            </a:r>
            <a:r>
              <a:rPr lang="en-US" sz="3200" i="1" dirty="0" err="1" smtClean="0">
                <a:latin typeface="Monotype Corsiva" pitchFamily="66" charset="0"/>
                <a:cs typeface="Times New Roman" pitchFamily="18" charset="0"/>
              </a:rPr>
              <a:t>Mesra</a:t>
            </a:r>
            <a:r>
              <a:rPr lang="en-US" sz="3200" i="1" dirty="0" smtClean="0">
                <a:latin typeface="Monotype Corsiva" pitchFamily="66" charset="0"/>
                <a:cs typeface="Times New Roman" pitchFamily="18" charset="0"/>
              </a:rPr>
              <a:t>, Ranchi…..</a:t>
            </a:r>
          </a:p>
          <a:p>
            <a:endParaRPr lang="en-US" sz="3200" i="1" dirty="0">
              <a:latin typeface="Monotype Corsiva" pitchFamily="66" charset="0"/>
              <a:cs typeface="Times New Roman" pitchFamily="18" charset="0"/>
            </a:endParaRPr>
          </a:p>
          <a:p>
            <a:endParaRPr lang="en-US" sz="3200" i="1" dirty="0" smtClean="0">
              <a:latin typeface="Monotype Corsiva" pitchFamily="66" charset="0"/>
              <a:cs typeface="Times New Roman" pitchFamily="18" charset="0"/>
            </a:endParaRPr>
          </a:p>
          <a:p>
            <a:endParaRPr lang="en-US" sz="3200" i="1" dirty="0">
              <a:latin typeface="Monotype Corsiva" pitchFamily="66" charset="0"/>
              <a:cs typeface="Times New Roman" pitchFamily="18" charset="0"/>
            </a:endParaRPr>
          </a:p>
          <a:p>
            <a:endParaRPr lang="en-US" sz="3200" i="1" dirty="0" smtClean="0">
              <a:latin typeface="Monotype Corsiva" pitchFamily="66" charset="0"/>
              <a:cs typeface="Times New Roman" pitchFamily="18" charset="0"/>
            </a:endParaRPr>
          </a:p>
          <a:p>
            <a:endParaRPr lang="en-US" sz="3200" i="1" dirty="0">
              <a:latin typeface="Monotype Corsiva" pitchFamily="66" charset="0"/>
              <a:cs typeface="Times New Roman" pitchFamily="18" charset="0"/>
            </a:endParaRPr>
          </a:p>
          <a:p>
            <a:endParaRPr lang="en-US" sz="3200" i="1" dirty="0" smtClean="0">
              <a:latin typeface="Monotype Corsiva" pitchFamily="66" charset="0"/>
              <a:cs typeface="Times New Roman" pitchFamily="18" charset="0"/>
            </a:endParaRPr>
          </a:p>
          <a:p>
            <a:endParaRPr lang="en-US" sz="3200" dirty="0"/>
          </a:p>
        </p:txBody>
      </p:sp>
      <p:pic>
        <p:nvPicPr>
          <p:cNvPr id="8" name="Picture 7" descr="togetherness.png"/>
          <p:cNvPicPr>
            <a:picLocks noChangeAspect="1"/>
          </p:cNvPicPr>
          <p:nvPr/>
        </p:nvPicPr>
        <p:blipFill>
          <a:blip r:embed="rId2"/>
          <a:stretch>
            <a:fillRect/>
          </a:stretch>
        </p:blipFill>
        <p:spPr>
          <a:xfrm>
            <a:off x="228600" y="4343400"/>
            <a:ext cx="8686800" cy="2276856"/>
          </a:xfrm>
          <a:prstGeom prst="rect">
            <a:avLst/>
          </a:prstGeom>
          <a:ln>
            <a:solidFill>
              <a:srgbClr val="002060"/>
            </a:solidFill>
          </a:ln>
        </p:spPr>
      </p:pic>
      <p:pic>
        <p:nvPicPr>
          <p:cNvPr id="9" name="Picture 8" descr="BMBirla.png"/>
          <p:cNvPicPr>
            <a:picLocks noChangeAspect="1"/>
          </p:cNvPicPr>
          <p:nvPr/>
        </p:nvPicPr>
        <p:blipFill>
          <a:blip r:embed="rId3"/>
          <a:stretch>
            <a:fillRect/>
          </a:stretch>
        </p:blipFill>
        <p:spPr>
          <a:xfrm>
            <a:off x="228600" y="1143000"/>
            <a:ext cx="904875" cy="1276350"/>
          </a:xfrm>
          <a:prstGeom prst="rect">
            <a:avLst/>
          </a:prstGeom>
        </p:spPr>
      </p:pic>
      <p:sp>
        <p:nvSpPr>
          <p:cNvPr id="10" name="TextBox 9"/>
          <p:cNvSpPr txBox="1"/>
          <p:nvPr/>
        </p:nvSpPr>
        <p:spPr>
          <a:xfrm>
            <a:off x="1143000" y="1219200"/>
            <a:ext cx="7239000" cy="3139321"/>
          </a:xfrm>
          <a:prstGeom prst="rect">
            <a:avLst/>
          </a:prstGeom>
          <a:noFill/>
        </p:spPr>
        <p:txBody>
          <a:bodyPr wrap="square" rtlCol="0">
            <a:spAutoFit/>
          </a:bodyPr>
          <a:lstStyle/>
          <a:p>
            <a:pPr>
              <a:buFont typeface="Wingdings" pitchFamily="2" charset="2"/>
              <a:buChar char="§"/>
            </a:pPr>
            <a:r>
              <a:rPr lang="en-US" sz="2000" i="1" dirty="0">
                <a:latin typeface="Times New Roman" pitchFamily="18" charset="0"/>
                <a:cs typeface="Times New Roman" pitchFamily="18" charset="0"/>
              </a:rPr>
              <a:t>Established in 1955 by visionary-industrialist Mr. B.M. Birla, it is today one of the most premier engineering destinations in India</a:t>
            </a:r>
            <a:r>
              <a:rPr lang="en-US" sz="2000" i="1" dirty="0" smtClean="0">
                <a:latin typeface="Times New Roman" pitchFamily="18" charset="0"/>
                <a:cs typeface="Times New Roman" pitchFamily="18" charset="0"/>
              </a:rPr>
              <a:t>.</a:t>
            </a:r>
          </a:p>
          <a:p>
            <a:pPr>
              <a:buFont typeface="Wingdings" pitchFamily="2" charset="2"/>
              <a:buChar char="§"/>
            </a:pPr>
            <a:r>
              <a:rPr lang="en-US" sz="2000" i="1" dirty="0">
                <a:latin typeface="Times New Roman" pitchFamily="18" charset="0"/>
                <a:cs typeface="Times New Roman" pitchFamily="18" charset="0"/>
              </a:rPr>
              <a:t>Main Campus Size - 780 acres</a:t>
            </a:r>
          </a:p>
          <a:p>
            <a:pPr>
              <a:buFont typeface="Wingdings" pitchFamily="2" charset="2"/>
              <a:buChar char="§"/>
            </a:pPr>
            <a:r>
              <a:rPr lang="en-US" sz="2000" i="1" dirty="0">
                <a:latin typeface="Times New Roman" pitchFamily="18" charset="0"/>
                <a:cs typeface="Times New Roman" pitchFamily="18" charset="0"/>
              </a:rPr>
              <a:t>BIT, </a:t>
            </a:r>
            <a:r>
              <a:rPr lang="en-US" sz="2000" i="1" dirty="0" err="1">
                <a:latin typeface="Times New Roman" pitchFamily="18" charset="0"/>
                <a:cs typeface="Times New Roman" pitchFamily="18" charset="0"/>
              </a:rPr>
              <a:t>Mesra</a:t>
            </a:r>
            <a:r>
              <a:rPr lang="en-US" sz="2000" i="1" dirty="0">
                <a:latin typeface="Times New Roman" pitchFamily="18" charset="0"/>
                <a:cs typeface="Times New Roman" pitchFamily="18" charset="0"/>
              </a:rPr>
              <a:t> is a "Deemed University" under Sec. 3 of the U.G.C. Act 1956</a:t>
            </a:r>
            <a:r>
              <a:rPr lang="en-US" sz="2000" i="1" dirty="0" smtClean="0">
                <a:latin typeface="Times New Roman" pitchFamily="18" charset="0"/>
                <a:cs typeface="Times New Roman" pitchFamily="18" charset="0"/>
              </a:rPr>
              <a:t>.</a:t>
            </a:r>
          </a:p>
          <a:p>
            <a:pPr>
              <a:buFont typeface="Wingdings" pitchFamily="2" charset="2"/>
              <a:buChar char="§"/>
            </a:pPr>
            <a:r>
              <a:rPr lang="en-US" sz="2000" i="1" dirty="0" err="1" smtClean="0">
                <a:latin typeface="Times New Roman" pitchFamily="18" charset="0"/>
                <a:cs typeface="Times New Roman" pitchFamily="18" charset="0"/>
              </a:rPr>
              <a:t>BIT,Mesra</a:t>
            </a:r>
            <a:r>
              <a:rPr lang="en-US" sz="2000" i="1" dirty="0" smtClean="0">
                <a:latin typeface="Times New Roman" pitchFamily="18" charset="0"/>
                <a:cs typeface="Times New Roman" pitchFamily="18" charset="0"/>
              </a:rPr>
              <a:t> has currently 9 departments with  other Research Centers offering various undergraduate and postgraduate courses like </a:t>
            </a:r>
            <a:r>
              <a:rPr lang="en-US" sz="2000" i="1" dirty="0" err="1" smtClean="0">
                <a:latin typeface="Times New Roman" pitchFamily="18" charset="0"/>
                <a:cs typeface="Times New Roman" pitchFamily="18" charset="0"/>
              </a:rPr>
              <a:t>B.Tech</a:t>
            </a:r>
            <a:r>
              <a:rPr lang="en-US" sz="2000" i="1" dirty="0" smtClean="0">
                <a:latin typeface="Times New Roman" pitchFamily="18" charset="0"/>
                <a:cs typeface="Times New Roman" pitchFamily="18" charset="0"/>
              </a:rPr>
              <a:t>, </a:t>
            </a:r>
            <a:r>
              <a:rPr lang="en-US" sz="2000" i="1" dirty="0" err="1" smtClean="0">
                <a:latin typeface="Times New Roman" pitchFamily="18" charset="0"/>
                <a:cs typeface="Times New Roman" pitchFamily="18" charset="0"/>
              </a:rPr>
              <a:t>B.Pharm,B.Arch</a:t>
            </a:r>
            <a:r>
              <a:rPr lang="en-US" sz="2000" i="1" dirty="0" smtClean="0">
                <a:latin typeface="Times New Roman" pitchFamily="18" charset="0"/>
                <a:cs typeface="Times New Roman" pitchFamily="18" charset="0"/>
              </a:rPr>
              <a:t>., </a:t>
            </a:r>
            <a:r>
              <a:rPr lang="en-US" sz="2000" i="1" dirty="0" err="1" smtClean="0">
                <a:latin typeface="Times New Roman" pitchFamily="18" charset="0"/>
                <a:cs typeface="Times New Roman" pitchFamily="18" charset="0"/>
              </a:rPr>
              <a:t>M.Tech.M.Pharm</a:t>
            </a:r>
            <a:r>
              <a:rPr lang="en-US" sz="2000" i="1" dirty="0" smtClean="0">
                <a:latin typeface="Times New Roman" pitchFamily="18" charset="0"/>
                <a:cs typeface="Times New Roman" pitchFamily="18" charset="0"/>
              </a:rPr>
              <a:t>, MBA, M.Sc., , etc. along with research programs leading to MS and PhD.</a:t>
            </a:r>
          </a:p>
          <a:p>
            <a:pPr>
              <a:buFont typeface="Wingdings" pitchFamily="2" charset="2"/>
              <a:buChar char="§"/>
            </a:pPr>
            <a:endParaRPr lang="en-US" dirty="0"/>
          </a:p>
        </p:txBody>
      </p:sp>
      <p:sp>
        <p:nvSpPr>
          <p:cNvPr id="12" name="Slide Number Placeholder 11"/>
          <p:cNvSpPr>
            <a:spLocks noGrp="1"/>
          </p:cNvSpPr>
          <p:nvPr>
            <p:ph type="sldNum" sz="quarter" idx="12"/>
          </p:nvPr>
        </p:nvSpPr>
        <p:spPr/>
        <p:txBody>
          <a:bodyPr/>
          <a:lstStyle/>
          <a:p>
            <a:fld id="{A1EE8278-EDC6-44AA-B24A-14ED3605C2A1}" type="slidenum">
              <a:rPr lang="en-US" smtClean="0"/>
              <a:pPr/>
              <a:t>4</a:t>
            </a:fld>
            <a:endParaRPr lang="en-US"/>
          </a:p>
        </p:txBody>
      </p:sp>
      <p:sp>
        <p:nvSpPr>
          <p:cNvPr id="7" name="Date Placeholder 6"/>
          <p:cNvSpPr>
            <a:spLocks noGrp="1"/>
          </p:cNvSpPr>
          <p:nvPr>
            <p:ph type="dt" sz="half" idx="10"/>
          </p:nvPr>
        </p:nvSpPr>
        <p:spPr/>
        <p:txBody>
          <a:bodyPr/>
          <a:lstStyle/>
          <a:p>
            <a:fld id="{3C1BE6D9-91E4-462D-AF31-6565A3AD89D4}" type="datetime5">
              <a:rPr lang="en-US" smtClean="0"/>
              <a:pPr/>
              <a:t>27-Sep-14</a:t>
            </a:fld>
            <a:endParaRPr lang="en-US"/>
          </a:p>
        </p:txBody>
      </p:sp>
      <p:sp>
        <p:nvSpPr>
          <p:cNvPr id="11" name="Footer Placeholder 10"/>
          <p:cNvSpPr>
            <a:spLocks noGrp="1"/>
          </p:cNvSpPr>
          <p:nvPr>
            <p:ph type="ftr" sz="quarter" idx="11"/>
          </p:nvPr>
        </p:nvSpPr>
        <p:spPr/>
        <p:txBody>
          <a:bodyPr/>
          <a:lstStyle/>
          <a:p>
            <a:r>
              <a:rPr lang="en-US" smtClean="0"/>
              <a:t>BIT,Mesra,Ranchi-835215,India</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ox(i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02D81F-8DC3-4ABE-9CEC-2C2C3FE8921A}" type="datetime5">
              <a:rPr lang="en-US" b="1" smtClean="0">
                <a:solidFill>
                  <a:schemeClr val="tx1"/>
                </a:solidFill>
                <a:latin typeface="Times New Roman" pitchFamily="18" charset="0"/>
                <a:cs typeface="Times New Roman" pitchFamily="18" charset="0"/>
              </a:rPr>
              <a:pPr/>
              <a:t>27-Sep-14</a:t>
            </a:fld>
            <a:endParaRPr lang="en-US" b="1" dirty="0">
              <a:solidFill>
                <a:schemeClr val="tx1"/>
              </a:solidFill>
              <a:latin typeface="Times New Roman" pitchFamily="18" charset="0"/>
              <a:cs typeface="Times New Roman" pitchFamily="18" charset="0"/>
            </a:endParaRPr>
          </a:p>
        </p:txBody>
      </p:sp>
      <p:sp>
        <p:nvSpPr>
          <p:cNvPr id="3" name="Footer Placeholder 2"/>
          <p:cNvSpPr>
            <a:spLocks noGrp="1"/>
          </p:cNvSpPr>
          <p:nvPr>
            <p:ph type="ftr" sz="quarter" idx="11"/>
          </p:nvPr>
        </p:nvSpPr>
        <p:spPr/>
        <p:txBody>
          <a:bodyPr/>
          <a:lstStyle/>
          <a:p>
            <a:r>
              <a:rPr lang="en-US" b="1" dirty="0" smtClean="0">
                <a:solidFill>
                  <a:schemeClr val="tx1"/>
                </a:solidFill>
                <a:latin typeface="Times New Roman" pitchFamily="18" charset="0"/>
                <a:cs typeface="Times New Roman" pitchFamily="18" charset="0"/>
              </a:rPr>
              <a:t>BIT,Mesra,Ranchi-835215,India</a:t>
            </a:r>
            <a:endParaRPr lang="en-US" b="1" dirty="0">
              <a:solidFill>
                <a:schemeClr val="tx1"/>
              </a:solidFill>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A1EE8278-EDC6-44AA-B24A-14ED3605C2A1}" type="slidenum">
              <a:rPr lang="en-US" b="1" smtClean="0">
                <a:solidFill>
                  <a:schemeClr val="tx1"/>
                </a:solidFill>
                <a:latin typeface="Times New Roman" pitchFamily="18" charset="0"/>
                <a:cs typeface="Times New Roman" pitchFamily="18" charset="0"/>
              </a:rPr>
              <a:pPr/>
              <a:t>40</a:t>
            </a:fld>
            <a:endParaRPr lang="en-US" b="1" dirty="0">
              <a:solidFill>
                <a:schemeClr val="tx1"/>
              </a:solidFill>
              <a:latin typeface="Times New Roman" pitchFamily="18" charset="0"/>
              <a:cs typeface="Times New Roman" pitchFamily="18" charset="0"/>
            </a:endParaRPr>
          </a:p>
        </p:txBody>
      </p:sp>
      <p:sp>
        <p:nvSpPr>
          <p:cNvPr id="5" name="TextBox 4"/>
          <p:cNvSpPr txBox="1"/>
          <p:nvPr/>
        </p:nvSpPr>
        <p:spPr>
          <a:xfrm>
            <a:off x="304800" y="457200"/>
            <a:ext cx="8610600" cy="5909310"/>
          </a:xfrm>
          <a:prstGeom prst="rect">
            <a:avLst/>
          </a:prstGeom>
          <a:noFill/>
          <a:ln>
            <a:solidFill>
              <a:srgbClr val="0070C0"/>
            </a:solidFill>
          </a:ln>
        </p:spPr>
        <p:txBody>
          <a:bodyPr wrap="square" rtlCol="0">
            <a:spAutoFit/>
          </a:bodyPr>
          <a:lstStyle/>
          <a:p>
            <a:endParaRPr lang="en-US" dirty="0" smtClean="0">
              <a:solidFill>
                <a:srgbClr val="7030A0"/>
              </a:solidFill>
            </a:endParaRPr>
          </a:p>
          <a:p>
            <a:endParaRPr lang="en-US" dirty="0" smtClean="0">
              <a:solidFill>
                <a:srgbClr val="7030A0"/>
              </a:solidFill>
            </a:endParaRPr>
          </a:p>
          <a:p>
            <a:endParaRPr lang="en-US" dirty="0" smtClean="0">
              <a:solidFill>
                <a:srgbClr val="7030A0"/>
              </a:solidFill>
            </a:endParaRPr>
          </a:p>
          <a:p>
            <a:endParaRPr lang="en-US" dirty="0" smtClean="0">
              <a:solidFill>
                <a:srgbClr val="7030A0"/>
              </a:solidFill>
            </a:endParaRPr>
          </a:p>
          <a:p>
            <a:endParaRPr lang="en-US" dirty="0" smtClean="0">
              <a:solidFill>
                <a:srgbClr val="7030A0"/>
              </a:solidFill>
            </a:endParaRPr>
          </a:p>
          <a:p>
            <a:endParaRPr lang="en-US" dirty="0" smtClean="0">
              <a:solidFill>
                <a:srgbClr val="7030A0"/>
              </a:solidFill>
            </a:endParaRPr>
          </a:p>
          <a:p>
            <a:endParaRPr lang="en-US" dirty="0" smtClean="0">
              <a:solidFill>
                <a:srgbClr val="7030A0"/>
              </a:solidFill>
            </a:endParaRPr>
          </a:p>
          <a:p>
            <a:endParaRPr lang="en-US" dirty="0" smtClean="0">
              <a:solidFill>
                <a:srgbClr val="7030A0"/>
              </a:solidFill>
            </a:endParaRPr>
          </a:p>
          <a:p>
            <a:endParaRPr lang="en-US" dirty="0" smtClean="0">
              <a:solidFill>
                <a:srgbClr val="7030A0"/>
              </a:solidFill>
            </a:endParaRPr>
          </a:p>
          <a:p>
            <a:endParaRPr lang="en-US" dirty="0" smtClean="0">
              <a:solidFill>
                <a:srgbClr val="7030A0"/>
              </a:solidFill>
            </a:endParaRPr>
          </a:p>
          <a:p>
            <a:endParaRPr lang="en-US" dirty="0" smtClean="0">
              <a:solidFill>
                <a:srgbClr val="7030A0"/>
              </a:solidFill>
            </a:endParaRPr>
          </a:p>
          <a:p>
            <a:endParaRPr lang="en-US" dirty="0" smtClean="0">
              <a:solidFill>
                <a:srgbClr val="7030A0"/>
              </a:solidFill>
            </a:endParaRPr>
          </a:p>
          <a:p>
            <a:endParaRPr lang="en-US" dirty="0" smtClean="0">
              <a:solidFill>
                <a:srgbClr val="7030A0"/>
              </a:solidFill>
            </a:endParaRPr>
          </a:p>
          <a:p>
            <a:endParaRPr lang="en-US" dirty="0" smtClean="0">
              <a:solidFill>
                <a:srgbClr val="7030A0"/>
              </a:solidFill>
            </a:endParaRPr>
          </a:p>
          <a:p>
            <a:endParaRPr lang="en-US" dirty="0" smtClean="0">
              <a:solidFill>
                <a:srgbClr val="7030A0"/>
              </a:solidFill>
            </a:endParaRPr>
          </a:p>
          <a:p>
            <a:endParaRPr lang="en-US" dirty="0" smtClean="0">
              <a:solidFill>
                <a:srgbClr val="7030A0"/>
              </a:solidFill>
            </a:endParaRPr>
          </a:p>
          <a:p>
            <a:endParaRPr lang="en-US" dirty="0" smtClean="0">
              <a:solidFill>
                <a:srgbClr val="7030A0"/>
              </a:solidFill>
            </a:endParaRPr>
          </a:p>
          <a:p>
            <a:endParaRPr lang="en-US" dirty="0" smtClean="0">
              <a:solidFill>
                <a:srgbClr val="7030A0"/>
              </a:solidFill>
            </a:endParaRPr>
          </a:p>
          <a:p>
            <a:endParaRPr lang="en-US" dirty="0" smtClean="0">
              <a:solidFill>
                <a:srgbClr val="7030A0"/>
              </a:solidFill>
            </a:endParaRPr>
          </a:p>
          <a:p>
            <a:endParaRPr lang="en-US" dirty="0" smtClean="0">
              <a:solidFill>
                <a:srgbClr val="7030A0"/>
              </a:solidFill>
            </a:endParaRPr>
          </a:p>
          <a:p>
            <a:endParaRPr lang="en-US" dirty="0">
              <a:solidFill>
                <a:srgbClr val="7030A0"/>
              </a:solidFill>
            </a:endParaRPr>
          </a:p>
        </p:txBody>
      </p:sp>
      <p:graphicFrame>
        <p:nvGraphicFramePr>
          <p:cNvPr id="6" name="Chart 5"/>
          <p:cNvGraphicFramePr/>
          <p:nvPr>
            <p:extLst>
              <p:ext uri="{D42A27DB-BD31-4B8C-83A1-F6EECF244321}">
                <p14:modId xmlns:p14="http://schemas.microsoft.com/office/powerpoint/2010/main" xmlns="" val="3319367484"/>
              </p:ext>
            </p:extLst>
          </p:nvPr>
        </p:nvGraphicFramePr>
        <p:xfrm>
          <a:off x="533400" y="990600"/>
          <a:ext cx="7620000" cy="2133600"/>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p:cNvSpPr txBox="1"/>
          <p:nvPr/>
        </p:nvSpPr>
        <p:spPr>
          <a:xfrm>
            <a:off x="457200" y="533400"/>
            <a:ext cx="5410200" cy="369332"/>
          </a:xfrm>
          <a:prstGeom prst="rect">
            <a:avLst/>
          </a:prstGeom>
          <a:noFill/>
        </p:spPr>
        <p:txBody>
          <a:bodyPr wrap="square" rtlCol="0">
            <a:spAutoFit/>
          </a:bodyPr>
          <a:lstStyle/>
          <a:p>
            <a:r>
              <a:rPr lang="en-US" b="1" dirty="0" smtClean="0">
                <a:latin typeface="Times New Roman" pitchFamily="18" charset="0"/>
                <a:cs typeface="Times New Roman" pitchFamily="18" charset="0"/>
              </a:rPr>
              <a:t>ECG of ‘Diabetic treatment’ rats after 0 hr.</a:t>
            </a:r>
          </a:p>
        </p:txBody>
      </p:sp>
      <p:sp>
        <p:nvSpPr>
          <p:cNvPr id="8" name="TextBox 7"/>
          <p:cNvSpPr txBox="1"/>
          <p:nvPr/>
        </p:nvSpPr>
        <p:spPr>
          <a:xfrm>
            <a:off x="533400" y="3276600"/>
            <a:ext cx="5943600" cy="369332"/>
          </a:xfrm>
          <a:prstGeom prst="rect">
            <a:avLst/>
          </a:prstGeom>
          <a:noFill/>
        </p:spPr>
        <p:txBody>
          <a:bodyPr wrap="square" rtlCol="0">
            <a:spAutoFit/>
          </a:bodyPr>
          <a:lstStyle/>
          <a:p>
            <a:r>
              <a:rPr lang="en-US" b="1" dirty="0" smtClean="0">
                <a:latin typeface="Times New Roman" pitchFamily="18" charset="0"/>
                <a:cs typeface="Times New Roman" pitchFamily="18" charset="0"/>
              </a:rPr>
              <a:t>ECG of ‘Diabetic treatment’ rats after 15 min.</a:t>
            </a:r>
          </a:p>
        </p:txBody>
      </p:sp>
      <p:graphicFrame>
        <p:nvGraphicFramePr>
          <p:cNvPr id="10" name="Chart 9"/>
          <p:cNvGraphicFramePr/>
          <p:nvPr>
            <p:extLst>
              <p:ext uri="{D42A27DB-BD31-4B8C-83A1-F6EECF244321}">
                <p14:modId xmlns:p14="http://schemas.microsoft.com/office/powerpoint/2010/main" xmlns="" val="1363319181"/>
              </p:ext>
            </p:extLst>
          </p:nvPr>
        </p:nvGraphicFramePr>
        <p:xfrm>
          <a:off x="457199" y="3581400"/>
          <a:ext cx="8305801" cy="25908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6CA022-1837-4713-B242-D1E99DC64ABC}" type="datetime5">
              <a:rPr lang="en-US" b="1" smtClean="0">
                <a:solidFill>
                  <a:schemeClr val="tx1"/>
                </a:solidFill>
                <a:latin typeface="Times New Roman" pitchFamily="18" charset="0"/>
                <a:cs typeface="Times New Roman" pitchFamily="18" charset="0"/>
              </a:rPr>
              <a:pPr/>
              <a:t>27-Sep-14</a:t>
            </a:fld>
            <a:endParaRPr lang="en-US" b="1" dirty="0">
              <a:solidFill>
                <a:schemeClr val="tx1"/>
              </a:solidFill>
              <a:latin typeface="Times New Roman" pitchFamily="18" charset="0"/>
              <a:cs typeface="Times New Roman" pitchFamily="18" charset="0"/>
            </a:endParaRPr>
          </a:p>
        </p:txBody>
      </p:sp>
      <p:sp>
        <p:nvSpPr>
          <p:cNvPr id="3" name="Footer Placeholder 2"/>
          <p:cNvSpPr>
            <a:spLocks noGrp="1"/>
          </p:cNvSpPr>
          <p:nvPr>
            <p:ph type="ftr" sz="quarter" idx="11"/>
          </p:nvPr>
        </p:nvSpPr>
        <p:spPr/>
        <p:txBody>
          <a:bodyPr/>
          <a:lstStyle/>
          <a:p>
            <a:r>
              <a:rPr lang="en-US" b="1" dirty="0" smtClean="0">
                <a:solidFill>
                  <a:schemeClr val="tx1"/>
                </a:solidFill>
                <a:latin typeface="Times New Roman" pitchFamily="18" charset="0"/>
                <a:cs typeface="Times New Roman" pitchFamily="18" charset="0"/>
              </a:rPr>
              <a:t>BIT,Mesra,Ranchi-835215,India</a:t>
            </a:r>
            <a:endParaRPr lang="en-US" b="1" dirty="0">
              <a:solidFill>
                <a:schemeClr val="tx1"/>
              </a:solidFill>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A1EE8278-EDC6-44AA-B24A-14ED3605C2A1}" type="slidenum">
              <a:rPr lang="en-US" b="1" smtClean="0">
                <a:solidFill>
                  <a:schemeClr val="tx1"/>
                </a:solidFill>
                <a:latin typeface="Times New Roman" pitchFamily="18" charset="0"/>
                <a:cs typeface="Times New Roman" pitchFamily="18" charset="0"/>
              </a:rPr>
              <a:pPr/>
              <a:t>41</a:t>
            </a:fld>
            <a:endParaRPr lang="en-US" b="1" dirty="0">
              <a:solidFill>
                <a:schemeClr val="tx1"/>
              </a:solidFill>
              <a:latin typeface="Times New Roman" pitchFamily="18" charset="0"/>
              <a:cs typeface="Times New Roman" pitchFamily="18" charset="0"/>
            </a:endParaRPr>
          </a:p>
        </p:txBody>
      </p:sp>
      <p:sp>
        <p:nvSpPr>
          <p:cNvPr id="5" name="TextBox 4"/>
          <p:cNvSpPr txBox="1"/>
          <p:nvPr/>
        </p:nvSpPr>
        <p:spPr>
          <a:xfrm>
            <a:off x="304800" y="228600"/>
            <a:ext cx="8534400" cy="6186309"/>
          </a:xfrm>
          <a:prstGeom prst="rect">
            <a:avLst/>
          </a:prstGeom>
          <a:ln>
            <a:solidFill>
              <a:srgbClr val="0070C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sp>
        <p:nvSpPr>
          <p:cNvPr id="8" name="TextBox 7"/>
          <p:cNvSpPr txBox="1"/>
          <p:nvPr/>
        </p:nvSpPr>
        <p:spPr>
          <a:xfrm>
            <a:off x="381000" y="304800"/>
            <a:ext cx="7315200" cy="369332"/>
          </a:xfrm>
          <a:prstGeom prst="rect">
            <a:avLst/>
          </a:prstGeom>
          <a:noFill/>
        </p:spPr>
        <p:txBody>
          <a:bodyPr wrap="square" rtlCol="0">
            <a:spAutoFit/>
          </a:bodyPr>
          <a:lstStyle/>
          <a:p>
            <a:r>
              <a:rPr lang="en-US" b="1" dirty="0" smtClean="0">
                <a:latin typeface="Times New Roman" pitchFamily="18" charset="0"/>
                <a:cs typeface="Times New Roman" pitchFamily="18" charset="0"/>
              </a:rPr>
              <a:t>ECG of ‘Diabetic treatment’ rats after 30 min.</a:t>
            </a:r>
          </a:p>
        </p:txBody>
      </p:sp>
      <p:graphicFrame>
        <p:nvGraphicFramePr>
          <p:cNvPr id="9" name="Chart 8"/>
          <p:cNvGraphicFramePr/>
          <p:nvPr>
            <p:extLst>
              <p:ext uri="{D42A27DB-BD31-4B8C-83A1-F6EECF244321}">
                <p14:modId xmlns:p14="http://schemas.microsoft.com/office/powerpoint/2010/main" xmlns="" val="4210044074"/>
              </p:ext>
            </p:extLst>
          </p:nvPr>
        </p:nvGraphicFramePr>
        <p:xfrm>
          <a:off x="381000" y="685801"/>
          <a:ext cx="8382000" cy="2438399"/>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Box 9"/>
          <p:cNvSpPr txBox="1"/>
          <p:nvPr/>
        </p:nvSpPr>
        <p:spPr>
          <a:xfrm>
            <a:off x="533400" y="3276600"/>
            <a:ext cx="5791200" cy="369332"/>
          </a:xfrm>
          <a:prstGeom prst="rect">
            <a:avLst/>
          </a:prstGeom>
          <a:noFill/>
        </p:spPr>
        <p:txBody>
          <a:bodyPr wrap="square" rtlCol="0">
            <a:spAutoFit/>
          </a:bodyPr>
          <a:lstStyle/>
          <a:p>
            <a:r>
              <a:rPr lang="en-US" b="1" dirty="0" smtClean="0">
                <a:latin typeface="Times New Roman" pitchFamily="18" charset="0"/>
                <a:cs typeface="Times New Roman" pitchFamily="18" charset="0"/>
              </a:rPr>
              <a:t>ECG of ‘Diabetic treatment’ rats after 1 hr.</a:t>
            </a:r>
          </a:p>
        </p:txBody>
      </p:sp>
      <p:graphicFrame>
        <p:nvGraphicFramePr>
          <p:cNvPr id="11" name="Chart 10"/>
          <p:cNvGraphicFramePr/>
          <p:nvPr>
            <p:extLst>
              <p:ext uri="{D42A27DB-BD31-4B8C-83A1-F6EECF244321}">
                <p14:modId xmlns:p14="http://schemas.microsoft.com/office/powerpoint/2010/main" xmlns="" val="1758069709"/>
              </p:ext>
            </p:extLst>
          </p:nvPr>
        </p:nvGraphicFramePr>
        <p:xfrm>
          <a:off x="381000" y="3733800"/>
          <a:ext cx="8305800" cy="24384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099C34-70DF-4A5B-81BB-F194BC727BE2}" type="datetime5">
              <a:rPr lang="en-US" b="1" smtClean="0">
                <a:solidFill>
                  <a:schemeClr val="tx1"/>
                </a:solidFill>
                <a:latin typeface="Times New Roman" pitchFamily="18" charset="0"/>
                <a:cs typeface="Times New Roman" pitchFamily="18" charset="0"/>
              </a:rPr>
              <a:pPr/>
              <a:t>27-Sep-14</a:t>
            </a:fld>
            <a:endParaRPr lang="en-US" b="1" dirty="0">
              <a:solidFill>
                <a:schemeClr val="tx1"/>
              </a:solidFill>
              <a:latin typeface="Times New Roman" pitchFamily="18" charset="0"/>
              <a:cs typeface="Times New Roman" pitchFamily="18" charset="0"/>
            </a:endParaRPr>
          </a:p>
        </p:txBody>
      </p:sp>
      <p:sp>
        <p:nvSpPr>
          <p:cNvPr id="3" name="Footer Placeholder 2"/>
          <p:cNvSpPr>
            <a:spLocks noGrp="1"/>
          </p:cNvSpPr>
          <p:nvPr>
            <p:ph type="ftr" sz="quarter" idx="11"/>
          </p:nvPr>
        </p:nvSpPr>
        <p:spPr/>
        <p:txBody>
          <a:bodyPr/>
          <a:lstStyle/>
          <a:p>
            <a:r>
              <a:rPr lang="en-US" b="1" dirty="0" smtClean="0">
                <a:solidFill>
                  <a:schemeClr val="tx1"/>
                </a:solidFill>
                <a:latin typeface="Times New Roman" pitchFamily="18" charset="0"/>
                <a:cs typeface="Times New Roman" pitchFamily="18" charset="0"/>
              </a:rPr>
              <a:t>BIT,Mesra,Ranchi-835215,India</a:t>
            </a:r>
            <a:endParaRPr lang="en-US" b="1" dirty="0">
              <a:solidFill>
                <a:schemeClr val="tx1"/>
              </a:solidFill>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A1EE8278-EDC6-44AA-B24A-14ED3605C2A1}" type="slidenum">
              <a:rPr lang="en-US" b="1" smtClean="0">
                <a:solidFill>
                  <a:schemeClr val="tx1"/>
                </a:solidFill>
                <a:latin typeface="Times New Roman" pitchFamily="18" charset="0"/>
                <a:cs typeface="Times New Roman" pitchFamily="18" charset="0"/>
              </a:rPr>
              <a:pPr/>
              <a:t>42</a:t>
            </a:fld>
            <a:endParaRPr lang="en-US" b="1" dirty="0">
              <a:solidFill>
                <a:schemeClr val="tx1"/>
              </a:solidFill>
              <a:latin typeface="Times New Roman" pitchFamily="18" charset="0"/>
              <a:cs typeface="Times New Roman" pitchFamily="18" charset="0"/>
            </a:endParaRPr>
          </a:p>
        </p:txBody>
      </p:sp>
      <p:sp>
        <p:nvSpPr>
          <p:cNvPr id="5" name="TextBox 4"/>
          <p:cNvSpPr txBox="1"/>
          <p:nvPr/>
        </p:nvSpPr>
        <p:spPr>
          <a:xfrm>
            <a:off x="381000" y="457200"/>
            <a:ext cx="8305800" cy="5909310"/>
          </a:xfrm>
          <a:prstGeom prst="rect">
            <a:avLst/>
          </a:prstGeom>
          <a:ln>
            <a:solidFill>
              <a:srgbClr val="0070C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sp>
        <p:nvSpPr>
          <p:cNvPr id="6" name="TextBox 5"/>
          <p:cNvSpPr txBox="1"/>
          <p:nvPr/>
        </p:nvSpPr>
        <p:spPr>
          <a:xfrm>
            <a:off x="685800" y="609600"/>
            <a:ext cx="7620000" cy="646331"/>
          </a:xfrm>
          <a:prstGeom prst="rect">
            <a:avLst/>
          </a:prstGeom>
          <a:noFill/>
        </p:spPr>
        <p:txBody>
          <a:bodyPr wrap="square" rtlCol="0">
            <a:spAutoFit/>
          </a:bodyPr>
          <a:lstStyle/>
          <a:p>
            <a:r>
              <a:rPr lang="en-US" b="1" dirty="0" smtClean="0">
                <a:latin typeface="Times New Roman" pitchFamily="18" charset="0"/>
                <a:cs typeface="Times New Roman" pitchFamily="18" charset="0"/>
              </a:rPr>
              <a:t>ECG of ‘Diabetic treatment’ rats after 54 hr.</a:t>
            </a:r>
          </a:p>
          <a:p>
            <a:endParaRPr lang="en-IE" dirty="0"/>
          </a:p>
        </p:txBody>
      </p:sp>
      <p:graphicFrame>
        <p:nvGraphicFramePr>
          <p:cNvPr id="7" name="Chart 6"/>
          <p:cNvGraphicFramePr/>
          <p:nvPr>
            <p:extLst>
              <p:ext uri="{D42A27DB-BD31-4B8C-83A1-F6EECF244321}">
                <p14:modId xmlns:p14="http://schemas.microsoft.com/office/powerpoint/2010/main" xmlns="" val="3127166076"/>
              </p:ext>
            </p:extLst>
          </p:nvPr>
        </p:nvGraphicFramePr>
        <p:xfrm>
          <a:off x="685800" y="1143000"/>
          <a:ext cx="7848600" cy="2590800"/>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a:off x="685800" y="4114800"/>
            <a:ext cx="7467600" cy="646331"/>
          </a:xfrm>
          <a:prstGeom prst="rect">
            <a:avLst/>
          </a:prstGeom>
          <a:noFill/>
        </p:spPr>
        <p:txBody>
          <a:bodyPr wrap="square" rtlCol="0">
            <a:spAutoFit/>
          </a:bodyPr>
          <a:lstStyle/>
          <a:p>
            <a:r>
              <a:rPr lang="en-US" dirty="0" smtClean="0">
                <a:latin typeface="Times New Roman" pitchFamily="18" charset="0"/>
                <a:cs typeface="Times New Roman" pitchFamily="18" charset="0"/>
              </a:rPr>
              <a:t>Accordingly the high frequency component of ECG wave was also increased with time, compared to low frequency component with time.</a:t>
            </a:r>
            <a:endParaRPr lang="en-IE"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0659FD-CB4E-42A8-8B6A-34F9483E4F0C}" type="datetime5">
              <a:rPr lang="en-US" b="1" smtClean="0">
                <a:solidFill>
                  <a:schemeClr val="tx1"/>
                </a:solidFill>
                <a:latin typeface="Times New Roman" pitchFamily="18" charset="0"/>
                <a:cs typeface="Times New Roman" pitchFamily="18" charset="0"/>
              </a:rPr>
              <a:pPr/>
              <a:t>27-Sep-14</a:t>
            </a:fld>
            <a:endParaRPr lang="en-US" b="1" dirty="0">
              <a:solidFill>
                <a:schemeClr val="tx1"/>
              </a:solidFill>
              <a:latin typeface="Times New Roman" pitchFamily="18" charset="0"/>
              <a:cs typeface="Times New Roman" pitchFamily="18" charset="0"/>
            </a:endParaRPr>
          </a:p>
        </p:txBody>
      </p:sp>
      <p:sp>
        <p:nvSpPr>
          <p:cNvPr id="3" name="Footer Placeholder 2"/>
          <p:cNvSpPr>
            <a:spLocks noGrp="1"/>
          </p:cNvSpPr>
          <p:nvPr>
            <p:ph type="ftr" sz="quarter" idx="11"/>
          </p:nvPr>
        </p:nvSpPr>
        <p:spPr/>
        <p:txBody>
          <a:bodyPr/>
          <a:lstStyle/>
          <a:p>
            <a:r>
              <a:rPr lang="en-US" b="1" dirty="0" smtClean="0">
                <a:solidFill>
                  <a:schemeClr val="tx1"/>
                </a:solidFill>
                <a:latin typeface="Times New Roman" pitchFamily="18" charset="0"/>
                <a:cs typeface="Times New Roman" pitchFamily="18" charset="0"/>
              </a:rPr>
              <a:t>BIT,Mesra,Ranchi-835215,India</a:t>
            </a:r>
            <a:endParaRPr lang="en-US" b="1" dirty="0">
              <a:solidFill>
                <a:schemeClr val="tx1"/>
              </a:solidFill>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A1EE8278-EDC6-44AA-B24A-14ED3605C2A1}" type="slidenum">
              <a:rPr lang="en-US" b="1" smtClean="0">
                <a:solidFill>
                  <a:schemeClr val="tx1"/>
                </a:solidFill>
                <a:latin typeface="Times New Roman" pitchFamily="18" charset="0"/>
                <a:cs typeface="Times New Roman" pitchFamily="18" charset="0"/>
              </a:rPr>
              <a:pPr/>
              <a:t>43</a:t>
            </a:fld>
            <a:endParaRPr lang="en-US" b="1" dirty="0">
              <a:solidFill>
                <a:schemeClr val="tx1"/>
              </a:solidFill>
              <a:latin typeface="Times New Roman" pitchFamily="18" charset="0"/>
              <a:cs typeface="Times New Roman" pitchFamily="18" charset="0"/>
            </a:endParaRPr>
          </a:p>
        </p:txBody>
      </p:sp>
      <p:sp>
        <p:nvSpPr>
          <p:cNvPr id="5" name="TextBox 4"/>
          <p:cNvSpPr txBox="1"/>
          <p:nvPr/>
        </p:nvSpPr>
        <p:spPr>
          <a:xfrm>
            <a:off x="304800" y="609600"/>
            <a:ext cx="8382000" cy="523220"/>
          </a:xfrm>
          <a:prstGeom prst="rect">
            <a:avLst/>
          </a:prstGeom>
          <a:solidFill>
            <a:srgbClr val="0070C0"/>
          </a:solidFill>
        </p:spPr>
        <p:txBody>
          <a:bodyPr wrap="square" rtlCol="0">
            <a:spAutoFit/>
          </a:bodyPr>
          <a:lstStyle/>
          <a:p>
            <a:r>
              <a:rPr lang="en-US" sz="2800" dirty="0" smtClean="0">
                <a:solidFill>
                  <a:srgbClr val="FFFF00"/>
                </a:solidFill>
                <a:latin typeface="Times New Roman" pitchFamily="18" charset="0"/>
                <a:cs typeface="Times New Roman" pitchFamily="18" charset="0"/>
              </a:rPr>
              <a:t>SUMMARY AND CONCLUSION</a:t>
            </a:r>
            <a:endParaRPr lang="en-US" sz="2800" dirty="0">
              <a:solidFill>
                <a:srgbClr val="FFFF00"/>
              </a:solidFill>
              <a:latin typeface="Times New Roman" pitchFamily="18" charset="0"/>
              <a:cs typeface="Times New Roman" pitchFamily="18" charset="0"/>
            </a:endParaRPr>
          </a:p>
        </p:txBody>
      </p:sp>
      <p:sp>
        <p:nvSpPr>
          <p:cNvPr id="7" name="Rectangle 6"/>
          <p:cNvSpPr/>
          <p:nvPr/>
        </p:nvSpPr>
        <p:spPr>
          <a:xfrm>
            <a:off x="381000" y="381000"/>
            <a:ext cx="8305800" cy="5632311"/>
          </a:xfrm>
          <a:prstGeom prst="rect">
            <a:avLst/>
          </a:prstGeom>
        </p:spPr>
        <p:txBody>
          <a:bodyPr wrap="square">
            <a:spAutoFit/>
          </a:bodyPr>
          <a:lstStyle/>
          <a:p>
            <a:endParaRPr lang="en-US" dirty="0" smtClean="0">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a:p>
            <a:pPr lvl="0" algn="just" fontAlgn="base">
              <a:spcBef>
                <a:spcPct val="0"/>
              </a:spcBef>
              <a:spcAft>
                <a:spcPct val="0"/>
              </a:spcAft>
              <a:buFontTx/>
              <a:buChar char="•"/>
              <a:tabLst>
                <a:tab pos="114300" algn="l"/>
                <a:tab pos="228600" algn="l"/>
              </a:tabLst>
            </a:pPr>
            <a:r>
              <a:rPr lang="en-US" dirty="0" smtClean="0">
                <a:latin typeface="Times New Roman" pitchFamily="18" charset="0"/>
                <a:cs typeface="Times New Roman" pitchFamily="18" charset="0"/>
              </a:rPr>
              <a:t>1.</a:t>
            </a:r>
            <a:r>
              <a:rPr lang="en-US" b="1" dirty="0" smtClean="0">
                <a:latin typeface="Times New Roman" pitchFamily="18" charset="0"/>
                <a:ea typeface="Times New Roman" pitchFamily="18" charset="0"/>
                <a:cs typeface="Times New Roman" pitchFamily="18" charset="0"/>
              </a:rPr>
              <a:t> CADD APPROACH</a:t>
            </a:r>
            <a:r>
              <a:rPr lang="en-US" dirty="0" smtClean="0">
                <a:latin typeface="Times New Roman" pitchFamily="18" charset="0"/>
                <a:ea typeface="Times New Roman" pitchFamily="18" charset="0"/>
                <a:cs typeface="Times New Roman" pitchFamily="18" charset="0"/>
              </a:rPr>
              <a:t>:</a:t>
            </a:r>
            <a:endParaRPr lang="en-US" dirty="0" smtClean="0">
              <a:latin typeface="Times New Roman" pitchFamily="18" charset="0"/>
              <a:cs typeface="Times New Roman" pitchFamily="18" charset="0"/>
            </a:endParaRPr>
          </a:p>
          <a:p>
            <a:pPr lvl="0" algn="just" eaLnBrk="0" fontAlgn="base" hangingPunct="0">
              <a:spcBef>
                <a:spcPct val="0"/>
              </a:spcBef>
              <a:spcAft>
                <a:spcPct val="0"/>
              </a:spcAft>
              <a:tabLst>
                <a:tab pos="114300" algn="l"/>
                <a:tab pos="228600" algn="l"/>
              </a:tabLst>
            </a:pPr>
            <a:r>
              <a:rPr lang="en-US" dirty="0" smtClean="0">
                <a:latin typeface="Times New Roman" pitchFamily="18" charset="0"/>
                <a:ea typeface="Times New Roman" pitchFamily="18" charset="0"/>
                <a:cs typeface="Times New Roman" pitchFamily="18" charset="0"/>
              </a:rPr>
              <a:t>Computer aided drug design using Glide 5.0 a Maestro </a:t>
            </a:r>
            <a:r>
              <a:rPr lang="en-US" dirty="0" err="1" smtClean="0">
                <a:latin typeface="Times New Roman" pitchFamily="18" charset="0"/>
                <a:ea typeface="Times New Roman" pitchFamily="18" charset="0"/>
                <a:cs typeface="Times New Roman" pitchFamily="18" charset="0"/>
              </a:rPr>
              <a:t>program.The</a:t>
            </a:r>
            <a:r>
              <a:rPr lang="en-US" dirty="0" smtClean="0">
                <a:latin typeface="Times New Roman" pitchFamily="18" charset="0"/>
                <a:ea typeface="Times New Roman" pitchFamily="18" charset="0"/>
                <a:cs typeface="Times New Roman" pitchFamily="18" charset="0"/>
              </a:rPr>
              <a:t> molecular modeling and docking studies revealed that amongst the  compounds SSPC0 to SSPC21, SSPC5, SSPC8, SSPC11, SSPC14, SSPC15 show good docking score in AMPK (PDB Code:2Y94) and PPARs Receptors(PDB Code:3ET0, 3ET1, 3ET2)</a:t>
            </a:r>
            <a:endParaRPr lang="en-US" dirty="0" smtClean="0">
              <a:latin typeface="Times New Roman" pitchFamily="18" charset="0"/>
              <a:cs typeface="Times New Roman" pitchFamily="18" charset="0"/>
            </a:endParaRPr>
          </a:p>
          <a:p>
            <a:pPr lvl="0" algn="just" eaLnBrk="0" fontAlgn="base" hangingPunct="0">
              <a:spcBef>
                <a:spcPct val="0"/>
              </a:spcBef>
              <a:spcAft>
                <a:spcPct val="0"/>
              </a:spcAft>
              <a:buFontTx/>
              <a:buChar char="•"/>
              <a:tabLst>
                <a:tab pos="114300" algn="l"/>
                <a:tab pos="228600" algn="l"/>
              </a:tabLst>
            </a:pPr>
            <a:r>
              <a:rPr lang="en-US" b="1" dirty="0" smtClean="0">
                <a:solidFill>
                  <a:srgbClr val="000000"/>
                </a:solidFill>
                <a:latin typeface="Times New Roman" pitchFamily="18" charset="0"/>
                <a:ea typeface="Times New Roman" pitchFamily="18" charset="0"/>
                <a:cs typeface="Times New Roman" pitchFamily="18" charset="0"/>
              </a:rPr>
              <a:t>2 . SYNTHESIS </a:t>
            </a:r>
            <a:r>
              <a:rPr lang="en-US" dirty="0" smtClean="0">
                <a:solidFill>
                  <a:srgbClr val="000000"/>
                </a:solidFill>
                <a:latin typeface="Times New Roman" pitchFamily="18" charset="0"/>
                <a:ea typeface="Times New Roman" pitchFamily="18" charset="0"/>
                <a:cs typeface="Times New Roman" pitchFamily="18" charset="0"/>
              </a:rPr>
              <a:t>:</a:t>
            </a:r>
            <a:endParaRPr lang="en-US" dirty="0" smtClean="0">
              <a:latin typeface="Times New Roman" pitchFamily="18" charset="0"/>
              <a:cs typeface="Times New Roman" pitchFamily="18" charset="0"/>
            </a:endParaRPr>
          </a:p>
          <a:p>
            <a:pPr lvl="0" algn="just" eaLnBrk="0" fontAlgn="base" hangingPunct="0">
              <a:spcBef>
                <a:spcPct val="0"/>
              </a:spcBef>
              <a:spcAft>
                <a:spcPct val="0"/>
              </a:spcAft>
              <a:tabLst>
                <a:tab pos="114300" algn="l"/>
                <a:tab pos="228600" algn="l"/>
              </a:tabLst>
            </a:pPr>
            <a:r>
              <a:rPr lang="en-US" dirty="0" smtClean="0">
                <a:solidFill>
                  <a:srgbClr val="000000"/>
                </a:solidFill>
                <a:latin typeface="Times New Roman" pitchFamily="18" charset="0"/>
                <a:ea typeface="Times New Roman" pitchFamily="18" charset="0"/>
                <a:cs typeface="Times New Roman" pitchFamily="18" charset="0"/>
              </a:rPr>
              <a:t>The coupled </a:t>
            </a:r>
            <a:r>
              <a:rPr lang="en-US" dirty="0" err="1" smtClean="0">
                <a:solidFill>
                  <a:srgbClr val="000000"/>
                </a:solidFill>
                <a:latin typeface="Times New Roman" pitchFamily="18" charset="0"/>
                <a:ea typeface="Times New Roman" pitchFamily="18" charset="0"/>
                <a:cs typeface="Times New Roman" pitchFamily="18" charset="0"/>
              </a:rPr>
              <a:t>Cinnamic</a:t>
            </a:r>
            <a:r>
              <a:rPr lang="en-US" dirty="0" smtClean="0">
                <a:solidFill>
                  <a:srgbClr val="000000"/>
                </a:solidFill>
                <a:latin typeface="Times New Roman" pitchFamily="18" charset="0"/>
                <a:ea typeface="Times New Roman" pitchFamily="18" charset="0"/>
                <a:cs typeface="Times New Roman" pitchFamily="18" charset="0"/>
              </a:rPr>
              <a:t> acid with the amino acids has been synthesized using liquid phase method with </a:t>
            </a:r>
            <a:r>
              <a:rPr lang="en-US" dirty="0" err="1" smtClean="0">
                <a:solidFill>
                  <a:srgbClr val="000000"/>
                </a:solidFill>
                <a:latin typeface="Times New Roman" pitchFamily="18" charset="0"/>
                <a:ea typeface="Times New Roman" pitchFamily="18" charset="0"/>
                <a:cs typeface="Times New Roman" pitchFamily="18" charset="0"/>
              </a:rPr>
              <a:t>chlorophosphate</a:t>
            </a:r>
            <a:r>
              <a:rPr lang="en-US" dirty="0" smtClean="0">
                <a:solidFill>
                  <a:srgbClr val="000000"/>
                </a:solidFill>
                <a:latin typeface="Times New Roman" pitchFamily="18" charset="0"/>
                <a:ea typeface="Times New Roman" pitchFamily="18" charset="0"/>
                <a:cs typeface="Times New Roman" pitchFamily="18" charset="0"/>
              </a:rPr>
              <a:t> ester as the condensing reagent. The physicochemical properties like melting point, </a:t>
            </a:r>
            <a:r>
              <a:rPr lang="en-US" dirty="0" err="1" smtClean="0">
                <a:solidFill>
                  <a:srgbClr val="000000"/>
                </a:solidFill>
                <a:latin typeface="Times New Roman" pitchFamily="18" charset="0"/>
                <a:ea typeface="Times New Roman" pitchFamily="18" charset="0"/>
                <a:cs typeface="Times New Roman" pitchFamily="18" charset="0"/>
              </a:rPr>
              <a:t>Rf</a:t>
            </a:r>
            <a:r>
              <a:rPr lang="en-US" dirty="0" smtClean="0">
                <a:solidFill>
                  <a:srgbClr val="000000"/>
                </a:solidFill>
                <a:latin typeface="Times New Roman" pitchFamily="18" charset="0"/>
                <a:ea typeface="Times New Roman" pitchFamily="18" charset="0"/>
                <a:cs typeface="Times New Roman" pitchFamily="18" charset="0"/>
              </a:rPr>
              <a:t> value and Spectral studies like FT-IR,NMR and FAB Mass used for characterization of all synthesized compound.</a:t>
            </a:r>
          </a:p>
          <a:p>
            <a:pPr lvl="0">
              <a:buFont typeface="Arial" pitchFamily="34" charset="0"/>
              <a:buChar char="•"/>
            </a:pPr>
            <a:r>
              <a:rPr lang="en-US" b="1" dirty="0" smtClean="0">
                <a:solidFill>
                  <a:srgbClr val="000000"/>
                </a:solidFill>
                <a:latin typeface="Times New Roman" pitchFamily="18" charset="0"/>
                <a:cs typeface="Times New Roman" pitchFamily="18" charset="0"/>
              </a:rPr>
              <a:t>3</a:t>
            </a:r>
            <a:r>
              <a:rPr lang="en-US" dirty="0" smtClean="0">
                <a:solidFill>
                  <a:srgbClr val="000000"/>
                </a:solidFill>
                <a:latin typeface="Times New Roman" pitchFamily="18" charset="0"/>
                <a:cs typeface="Times New Roman" pitchFamily="18" charset="0"/>
              </a:rPr>
              <a:t>. </a:t>
            </a:r>
            <a:r>
              <a:rPr lang="en-US" b="1" dirty="0" smtClean="0">
                <a:latin typeface="Times New Roman" pitchFamily="18" charset="0"/>
                <a:cs typeface="Times New Roman" pitchFamily="18" charset="0"/>
              </a:rPr>
              <a:t>PHARMACOLOGICAL SCREENING:</a:t>
            </a:r>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SSPC5, SSPC8, SSPC11, SSPC14, SSPC15, and SSDM-12 showed significant </a:t>
            </a:r>
            <a:r>
              <a:rPr lang="en-US" dirty="0" err="1" smtClean="0">
                <a:latin typeface="Times New Roman" pitchFamily="18" charset="0"/>
                <a:cs typeface="Times New Roman" pitchFamily="18" charset="0"/>
              </a:rPr>
              <a:t>antidiabetic</a:t>
            </a:r>
            <a:r>
              <a:rPr lang="en-US" dirty="0" smtClean="0">
                <a:latin typeface="Times New Roman" pitchFamily="18" charset="0"/>
                <a:cs typeface="Times New Roman" pitchFamily="18" charset="0"/>
              </a:rPr>
              <a:t> activity. While  </a:t>
            </a:r>
            <a:r>
              <a:rPr lang="en-US" dirty="0" err="1" smtClean="0">
                <a:latin typeface="Times New Roman" pitchFamily="18" charset="0"/>
                <a:cs typeface="Times New Roman" pitchFamily="18" charset="0"/>
              </a:rPr>
              <a:t>Cinnamic</a:t>
            </a:r>
            <a:r>
              <a:rPr lang="en-US" dirty="0" smtClean="0">
                <a:latin typeface="Times New Roman" pitchFamily="18" charset="0"/>
                <a:cs typeface="Times New Roman" pitchFamily="18" charset="0"/>
              </a:rPr>
              <a:t> acid has a proven </a:t>
            </a:r>
            <a:r>
              <a:rPr lang="en-US" dirty="0" err="1" smtClean="0">
                <a:latin typeface="Times New Roman" pitchFamily="18" charset="0"/>
                <a:cs typeface="Times New Roman" pitchFamily="18" charset="0"/>
              </a:rPr>
              <a:t>antidiabetic</a:t>
            </a:r>
            <a:r>
              <a:rPr lang="en-US" dirty="0" smtClean="0">
                <a:latin typeface="Times New Roman" pitchFamily="18" charset="0"/>
                <a:cs typeface="Times New Roman" pitchFamily="18" charset="0"/>
              </a:rPr>
              <a:t> activity.</a:t>
            </a:r>
          </a:p>
          <a:p>
            <a:r>
              <a:rPr lang="en-US" dirty="0" smtClean="0">
                <a:latin typeface="Times New Roman" pitchFamily="18" charset="0"/>
                <a:cs typeface="Times New Roman" pitchFamily="18" charset="0"/>
              </a:rPr>
              <a:t>The compound SSPC14 is subjected for the Diabetic </a:t>
            </a:r>
            <a:r>
              <a:rPr lang="en-US" dirty="0" err="1" smtClean="0">
                <a:latin typeface="Times New Roman" pitchFamily="18" charset="0"/>
                <a:cs typeface="Times New Roman" pitchFamily="18" charset="0"/>
              </a:rPr>
              <a:t>cardiomyopathy</a:t>
            </a:r>
            <a:r>
              <a:rPr lang="en-US" dirty="0" smtClean="0">
                <a:latin typeface="Times New Roman" pitchFamily="18" charset="0"/>
                <a:cs typeface="Times New Roman" pitchFamily="18" charset="0"/>
              </a:rPr>
              <a:t> activity, and it is found to be very effective  at  the given dose and has a prolong duration of action of the heart. (Up to 54 hrs</a:t>
            </a:r>
            <a:r>
              <a:rPr lang="en-US" dirty="0" smtClean="0"/>
              <a:t>.)</a:t>
            </a:r>
          </a:p>
          <a:p>
            <a:pPr lvl="0" algn="just" eaLnBrk="0" fontAlgn="base" hangingPunct="0">
              <a:spcBef>
                <a:spcPct val="0"/>
              </a:spcBef>
              <a:spcAft>
                <a:spcPct val="0"/>
              </a:spcAft>
              <a:buFont typeface="Arial" pitchFamily="34" charset="0"/>
              <a:buChar char="•"/>
              <a:tabLst>
                <a:tab pos="114300" algn="l"/>
                <a:tab pos="228600" algn="l"/>
              </a:tabLst>
            </a:pPr>
            <a:endParaRPr lang="en-US" dirty="0" smtClean="0">
              <a:latin typeface="Times New Roman" pitchFamily="18" charset="0"/>
              <a:cs typeface="Times New Roman" pitchFamily="18" charset="0"/>
            </a:endParaRPr>
          </a:p>
        </p:txBody>
      </p:sp>
      <p:sp>
        <p:nvSpPr>
          <p:cNvPr id="8" name="TextBox 7"/>
          <p:cNvSpPr txBox="1"/>
          <p:nvPr/>
        </p:nvSpPr>
        <p:spPr>
          <a:xfrm>
            <a:off x="228600" y="381000"/>
            <a:ext cx="8534400" cy="5909310"/>
          </a:xfrm>
          <a:prstGeom prst="rect">
            <a:avLst/>
          </a:prstGeom>
          <a:noFill/>
        </p:spPr>
        <p:txBody>
          <a:bodyPr wrap="square" rtlCol="0">
            <a:spAutoFit/>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sp>
        <p:nvSpPr>
          <p:cNvPr id="9" name="TextBox 8"/>
          <p:cNvSpPr txBox="1"/>
          <p:nvPr/>
        </p:nvSpPr>
        <p:spPr>
          <a:xfrm>
            <a:off x="304800" y="304800"/>
            <a:ext cx="8534400" cy="5909310"/>
          </a:xfrm>
          <a:prstGeom prst="rect">
            <a:avLst/>
          </a:prstGeom>
          <a:noFill/>
          <a:ln>
            <a:solidFill>
              <a:srgbClr val="0070C0"/>
            </a:solidFill>
          </a:ln>
        </p:spPr>
        <p:txBody>
          <a:bodyPr wrap="square" rtlCol="0">
            <a:spAutoFit/>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91669A-44A7-4824-AC96-8535503109FB}" type="datetime5">
              <a:rPr lang="en-US" b="1" smtClean="0">
                <a:solidFill>
                  <a:schemeClr val="tx1"/>
                </a:solidFill>
                <a:latin typeface="Times New Roman" pitchFamily="18" charset="0"/>
                <a:cs typeface="Times New Roman" pitchFamily="18" charset="0"/>
              </a:rPr>
              <a:pPr/>
              <a:t>27-Sep-14</a:t>
            </a:fld>
            <a:endParaRPr lang="en-US" b="1" dirty="0">
              <a:solidFill>
                <a:schemeClr val="tx1"/>
              </a:solidFill>
              <a:latin typeface="Times New Roman" pitchFamily="18" charset="0"/>
              <a:cs typeface="Times New Roman" pitchFamily="18" charset="0"/>
            </a:endParaRPr>
          </a:p>
        </p:txBody>
      </p:sp>
      <p:sp>
        <p:nvSpPr>
          <p:cNvPr id="3" name="Footer Placeholder 2"/>
          <p:cNvSpPr>
            <a:spLocks noGrp="1"/>
          </p:cNvSpPr>
          <p:nvPr>
            <p:ph type="ftr" sz="quarter" idx="11"/>
          </p:nvPr>
        </p:nvSpPr>
        <p:spPr/>
        <p:txBody>
          <a:bodyPr/>
          <a:lstStyle/>
          <a:p>
            <a:r>
              <a:rPr lang="en-US" b="1" dirty="0" smtClean="0">
                <a:solidFill>
                  <a:schemeClr val="tx1"/>
                </a:solidFill>
                <a:latin typeface="Times New Roman" pitchFamily="18" charset="0"/>
                <a:cs typeface="Times New Roman" pitchFamily="18" charset="0"/>
              </a:rPr>
              <a:t>BIT,Mesra,Ranchi-835215,India</a:t>
            </a:r>
            <a:endParaRPr lang="en-US" b="1" dirty="0">
              <a:solidFill>
                <a:schemeClr val="tx1"/>
              </a:solidFill>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A1EE8278-EDC6-44AA-B24A-14ED3605C2A1}" type="slidenum">
              <a:rPr lang="en-US" b="1" smtClean="0">
                <a:solidFill>
                  <a:schemeClr val="tx1"/>
                </a:solidFill>
                <a:latin typeface="Times New Roman" pitchFamily="18" charset="0"/>
                <a:cs typeface="Times New Roman" pitchFamily="18" charset="0"/>
              </a:rPr>
              <a:pPr/>
              <a:t>44</a:t>
            </a:fld>
            <a:endParaRPr lang="en-US" b="1" dirty="0">
              <a:solidFill>
                <a:schemeClr val="tx1"/>
              </a:solidFill>
              <a:latin typeface="Times New Roman" pitchFamily="18" charset="0"/>
              <a:cs typeface="Times New Roman" pitchFamily="18" charset="0"/>
            </a:endParaRPr>
          </a:p>
        </p:txBody>
      </p:sp>
      <p:sp>
        <p:nvSpPr>
          <p:cNvPr id="5" name="TextBox 4"/>
          <p:cNvSpPr txBox="1"/>
          <p:nvPr/>
        </p:nvSpPr>
        <p:spPr>
          <a:xfrm>
            <a:off x="381000" y="381000"/>
            <a:ext cx="8382000" cy="6019800"/>
          </a:xfrm>
          <a:prstGeom prst="rect">
            <a:avLst/>
          </a:prstGeom>
          <a:ln>
            <a:solidFill>
              <a:srgbClr val="7030A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sp>
        <p:nvSpPr>
          <p:cNvPr id="6" name="Rectangle 5"/>
          <p:cNvSpPr/>
          <p:nvPr/>
        </p:nvSpPr>
        <p:spPr>
          <a:xfrm>
            <a:off x="533400" y="381000"/>
            <a:ext cx="7543800" cy="45720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rgbClr val="FFFF00"/>
                </a:solidFill>
                <a:latin typeface="Times New Roman" pitchFamily="18" charset="0"/>
                <a:cs typeface="Times New Roman" pitchFamily="18" charset="0"/>
              </a:rPr>
              <a:t> FUTURE SCOPE</a:t>
            </a:r>
            <a:endParaRPr lang="en-US" sz="2800" dirty="0">
              <a:solidFill>
                <a:srgbClr val="FFFF00"/>
              </a:solidFill>
              <a:latin typeface="Times New Roman" pitchFamily="18" charset="0"/>
              <a:cs typeface="Times New Roman" pitchFamily="18" charset="0"/>
            </a:endParaRPr>
          </a:p>
        </p:txBody>
      </p:sp>
      <p:sp>
        <p:nvSpPr>
          <p:cNvPr id="8" name="TextBox 7"/>
          <p:cNvSpPr txBox="1"/>
          <p:nvPr/>
        </p:nvSpPr>
        <p:spPr>
          <a:xfrm>
            <a:off x="1143000" y="2133600"/>
            <a:ext cx="184731" cy="369332"/>
          </a:xfrm>
          <a:prstGeom prst="rect">
            <a:avLst/>
          </a:prstGeom>
          <a:noFill/>
        </p:spPr>
        <p:txBody>
          <a:bodyPr wrap="none" rtlCol="0">
            <a:spAutoFit/>
          </a:bodyPr>
          <a:lstStyle/>
          <a:p>
            <a:endParaRPr lang="en-US" dirty="0"/>
          </a:p>
        </p:txBody>
      </p:sp>
      <p:sp>
        <p:nvSpPr>
          <p:cNvPr id="11" name="TextBox 10"/>
          <p:cNvSpPr txBox="1"/>
          <p:nvPr/>
        </p:nvSpPr>
        <p:spPr>
          <a:xfrm>
            <a:off x="457200" y="914400"/>
            <a:ext cx="8305800" cy="5847755"/>
          </a:xfrm>
          <a:prstGeom prst="rect">
            <a:avLst/>
          </a:prstGeom>
          <a:noFill/>
        </p:spPr>
        <p:txBody>
          <a:bodyPr wrap="square" rtlCol="0">
            <a:spAutoFit/>
          </a:bodyPr>
          <a:lstStyle/>
          <a:p>
            <a:pPr algn="just">
              <a:buFont typeface="Wingdings" pitchFamily="2" charset="2"/>
              <a:buChar char="Ø"/>
            </a:pPr>
            <a:r>
              <a:rPr lang="en-IN" sz="2200" dirty="0" smtClean="0">
                <a:latin typeface="Times New Roman" pitchFamily="18" charset="0"/>
                <a:cs typeface="Times New Roman" pitchFamily="18" charset="0"/>
              </a:rPr>
              <a:t>The new innovative idea to design ,synthesise and screen for the </a:t>
            </a:r>
            <a:r>
              <a:rPr lang="en-IN" sz="2200" dirty="0" err="1" smtClean="0">
                <a:latin typeface="Times New Roman" pitchFamily="18" charset="0"/>
                <a:cs typeface="Times New Roman" pitchFamily="18" charset="0"/>
              </a:rPr>
              <a:t>antidiabetic</a:t>
            </a:r>
            <a:r>
              <a:rPr lang="en-IN" sz="2200" dirty="0" smtClean="0">
                <a:latin typeface="Times New Roman" pitchFamily="18" charset="0"/>
                <a:cs typeface="Times New Roman" pitchFamily="18" charset="0"/>
              </a:rPr>
              <a:t>   and </a:t>
            </a:r>
            <a:r>
              <a:rPr lang="en-IN" sz="2200" dirty="0" err="1" smtClean="0">
                <a:latin typeface="Times New Roman" pitchFamily="18" charset="0"/>
                <a:cs typeface="Times New Roman" pitchFamily="18" charset="0"/>
              </a:rPr>
              <a:t>cardiomyopathic</a:t>
            </a:r>
            <a:r>
              <a:rPr lang="en-IN" sz="2200" dirty="0" smtClean="0">
                <a:latin typeface="Times New Roman" pitchFamily="18" charset="0"/>
                <a:cs typeface="Times New Roman" pitchFamily="18" charset="0"/>
              </a:rPr>
              <a:t> activities of </a:t>
            </a:r>
            <a:r>
              <a:rPr lang="en-IN" sz="2200" dirty="0" err="1" smtClean="0">
                <a:latin typeface="Times New Roman" pitchFamily="18" charset="0"/>
                <a:cs typeface="Times New Roman" pitchFamily="18" charset="0"/>
              </a:rPr>
              <a:t>cinnamic</a:t>
            </a:r>
            <a:r>
              <a:rPr lang="en-IN" sz="2200" dirty="0" smtClean="0">
                <a:latin typeface="Times New Roman" pitchFamily="18" charset="0"/>
                <a:cs typeface="Times New Roman" pitchFamily="18" charset="0"/>
              </a:rPr>
              <a:t> acid-amino acid  hybrid </a:t>
            </a:r>
            <a:r>
              <a:rPr lang="en-IN" sz="2200" dirty="0" err="1" smtClean="0">
                <a:latin typeface="Times New Roman" pitchFamily="18" charset="0"/>
                <a:cs typeface="Times New Roman" pitchFamily="18" charset="0"/>
              </a:rPr>
              <a:t>analouges</a:t>
            </a:r>
            <a:r>
              <a:rPr lang="en-IN" sz="2200" dirty="0" smtClean="0">
                <a:latin typeface="Times New Roman" pitchFamily="18" charset="0"/>
                <a:cs typeface="Times New Roman" pitchFamily="18" charset="0"/>
              </a:rPr>
              <a:t> have given a new direction for the establishment of novel compounds  which would be beneficial for diabetes as well for maintaining normal cardiac function .</a:t>
            </a:r>
          </a:p>
          <a:p>
            <a:pPr algn="just">
              <a:buFont typeface="Wingdings" pitchFamily="2" charset="2"/>
              <a:buChar char="Ø"/>
            </a:pPr>
            <a:r>
              <a:rPr lang="en-IN" sz="2200" dirty="0" smtClean="0">
                <a:latin typeface="Times New Roman" pitchFamily="18" charset="0"/>
                <a:cs typeface="Times New Roman" pitchFamily="18" charset="0"/>
              </a:rPr>
              <a:t>The use of </a:t>
            </a:r>
            <a:r>
              <a:rPr lang="en-IN" sz="2200" dirty="0" err="1" smtClean="0">
                <a:latin typeface="Times New Roman" pitchFamily="18" charset="0"/>
                <a:cs typeface="Times New Roman" pitchFamily="18" charset="0"/>
              </a:rPr>
              <a:t>softwares</a:t>
            </a:r>
            <a:r>
              <a:rPr lang="en-IN" sz="2200" dirty="0" smtClean="0">
                <a:latin typeface="Times New Roman" pitchFamily="18" charset="0"/>
                <a:cs typeface="Times New Roman" pitchFamily="18" charset="0"/>
              </a:rPr>
              <a:t> have helped for rational Receptor based drug designing, justifying the logic for the discovery of new </a:t>
            </a:r>
            <a:r>
              <a:rPr lang="en-IN" sz="2200" dirty="0" err="1" smtClean="0">
                <a:latin typeface="Times New Roman" pitchFamily="18" charset="0"/>
                <a:cs typeface="Times New Roman" pitchFamily="18" charset="0"/>
              </a:rPr>
              <a:t>ligands</a:t>
            </a:r>
            <a:r>
              <a:rPr lang="en-IN" sz="2200" dirty="0" smtClean="0">
                <a:latin typeface="Times New Roman" pitchFamily="18" charset="0"/>
                <a:cs typeface="Times New Roman" pitchFamily="18" charset="0"/>
              </a:rPr>
              <a:t> to be effective for NIDDM based diabetes and </a:t>
            </a:r>
            <a:r>
              <a:rPr lang="en-IN" sz="2200" dirty="0" err="1" smtClean="0">
                <a:latin typeface="Times New Roman" pitchFamily="18" charset="0"/>
                <a:cs typeface="Times New Roman" pitchFamily="18" charset="0"/>
              </a:rPr>
              <a:t>cardiomyopathy</a:t>
            </a:r>
            <a:r>
              <a:rPr lang="en-IN" sz="2200" dirty="0" smtClean="0">
                <a:latin typeface="Times New Roman" pitchFamily="18" charset="0"/>
                <a:cs typeface="Times New Roman" pitchFamily="18" charset="0"/>
              </a:rPr>
              <a:t>.</a:t>
            </a:r>
          </a:p>
          <a:p>
            <a:pPr algn="just">
              <a:buFont typeface="Wingdings" pitchFamily="2" charset="2"/>
              <a:buChar char="Ø"/>
            </a:pPr>
            <a:r>
              <a:rPr lang="en-IN" sz="2200" dirty="0" smtClean="0">
                <a:latin typeface="Times New Roman" pitchFamily="18" charset="0"/>
                <a:cs typeface="Times New Roman" pitchFamily="18" charset="0"/>
              </a:rPr>
              <a:t>The synthetic approach adopted  is also unique and innovative. </a:t>
            </a:r>
          </a:p>
          <a:p>
            <a:pPr lvl="0" algn="just">
              <a:buFont typeface="Wingdings" pitchFamily="2" charset="2"/>
              <a:buChar char="Ø"/>
            </a:pPr>
            <a:r>
              <a:rPr lang="en-IN" sz="2200" dirty="0" smtClean="0">
                <a:latin typeface="Times New Roman" pitchFamily="18" charset="0"/>
                <a:cs typeface="Times New Roman" pitchFamily="18" charset="0"/>
              </a:rPr>
              <a:t>The use of non-invasive </a:t>
            </a:r>
            <a:r>
              <a:rPr lang="en-IN" sz="2200" dirty="0" err="1" smtClean="0">
                <a:latin typeface="Times New Roman" pitchFamily="18" charset="0"/>
                <a:cs typeface="Times New Roman" pitchFamily="18" charset="0"/>
              </a:rPr>
              <a:t>cardiomyopathic</a:t>
            </a:r>
            <a:r>
              <a:rPr lang="en-IN" sz="2200" dirty="0" smtClean="0">
                <a:latin typeface="Times New Roman" pitchFamily="18" charset="0"/>
                <a:cs typeface="Times New Roman" pitchFamily="18" charset="0"/>
              </a:rPr>
              <a:t> animal screening is also a new model :An addition to the conventional  pharmacological  screening.</a:t>
            </a:r>
          </a:p>
          <a:p>
            <a:pPr lvl="0" algn="just">
              <a:buFont typeface="Wingdings" pitchFamily="2" charset="2"/>
              <a:buChar char="Ø"/>
            </a:pPr>
            <a:r>
              <a:rPr lang="en-IN" sz="2200" dirty="0" smtClean="0">
                <a:latin typeface="Times New Roman" pitchFamily="18" charset="0"/>
                <a:cs typeface="Times New Roman" pitchFamily="18" charset="0"/>
              </a:rPr>
              <a:t>This work makes an appeal to the </a:t>
            </a:r>
            <a:r>
              <a:rPr lang="en-IN" sz="2200" b="1" dirty="0" smtClean="0">
                <a:latin typeface="Times New Roman" pitchFamily="18" charset="0"/>
                <a:cs typeface="Times New Roman" pitchFamily="18" charset="0"/>
              </a:rPr>
              <a:t>Research scientist </a:t>
            </a:r>
            <a:r>
              <a:rPr lang="en-IN" sz="2200" dirty="0" smtClean="0">
                <a:latin typeface="Times New Roman" pitchFamily="18" charset="0"/>
                <a:cs typeface="Times New Roman" pitchFamily="18" charset="0"/>
              </a:rPr>
              <a:t>in </a:t>
            </a:r>
            <a:r>
              <a:rPr lang="en-IN" sz="2200" b="1" dirty="0" smtClean="0">
                <a:latin typeface="Times New Roman" pitchFamily="18" charset="0"/>
                <a:cs typeface="Times New Roman" pitchFamily="18" charset="0"/>
              </a:rPr>
              <a:t>Academy</a:t>
            </a:r>
            <a:r>
              <a:rPr lang="en-IN" sz="2200" dirty="0" smtClean="0">
                <a:latin typeface="Times New Roman" pitchFamily="18" charset="0"/>
                <a:cs typeface="Times New Roman" pitchFamily="18" charset="0"/>
              </a:rPr>
              <a:t>, </a:t>
            </a:r>
            <a:r>
              <a:rPr lang="en-IN" sz="2200" b="1" dirty="0" smtClean="0">
                <a:latin typeface="Times New Roman" pitchFamily="18" charset="0"/>
                <a:cs typeface="Times New Roman" pitchFamily="18" charset="0"/>
              </a:rPr>
              <a:t>Industry</a:t>
            </a:r>
            <a:r>
              <a:rPr lang="en-IN" sz="2200" dirty="0" smtClean="0">
                <a:latin typeface="Times New Roman" pitchFamily="18" charset="0"/>
                <a:cs typeface="Times New Roman" pitchFamily="18" charset="0"/>
              </a:rPr>
              <a:t> and </a:t>
            </a:r>
            <a:r>
              <a:rPr lang="en-IN" sz="2200" b="1" dirty="0" smtClean="0">
                <a:latin typeface="Times New Roman" pitchFamily="18" charset="0"/>
                <a:cs typeface="Times New Roman" pitchFamily="18" charset="0"/>
              </a:rPr>
              <a:t>other forums </a:t>
            </a:r>
            <a:r>
              <a:rPr lang="en-IN" sz="2200" dirty="0" smtClean="0">
                <a:latin typeface="Times New Roman" pitchFamily="18" charset="0"/>
                <a:cs typeface="Times New Roman" pitchFamily="18" charset="0"/>
              </a:rPr>
              <a:t>who are actively involved  for the establishment of </a:t>
            </a:r>
            <a:r>
              <a:rPr lang="en-IN" sz="2200" b="1" dirty="0" smtClean="0">
                <a:latin typeface="Times New Roman" pitchFamily="18" charset="0"/>
                <a:cs typeface="Times New Roman" pitchFamily="18" charset="0"/>
              </a:rPr>
              <a:t>novel, patient  friendly, economical </a:t>
            </a:r>
            <a:r>
              <a:rPr lang="en-IN" sz="2200" b="1" dirty="0" err="1" smtClean="0">
                <a:latin typeface="Times New Roman" pitchFamily="18" charset="0"/>
                <a:cs typeface="Times New Roman" pitchFamily="18" charset="0"/>
              </a:rPr>
              <a:t>antidiabetic</a:t>
            </a:r>
            <a:r>
              <a:rPr lang="en-IN" sz="2200" b="1" dirty="0" smtClean="0">
                <a:latin typeface="Times New Roman" pitchFamily="18" charset="0"/>
                <a:cs typeface="Times New Roman" pitchFamily="18" charset="0"/>
              </a:rPr>
              <a:t> drugs  with broader spectrum of activity</a:t>
            </a:r>
            <a:r>
              <a:rPr lang="en-IN" sz="2200" dirty="0" smtClean="0">
                <a:latin typeface="Times New Roman" pitchFamily="18" charset="0"/>
                <a:cs typeface="Times New Roman" pitchFamily="18" charset="0"/>
              </a:rPr>
              <a:t>.</a:t>
            </a:r>
          </a:p>
          <a:p>
            <a:pPr algn="just">
              <a:buFont typeface="Wingdings" pitchFamily="2" charset="2"/>
              <a:buChar char="Ø"/>
            </a:pPr>
            <a:endParaRPr lang="en-US" sz="2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blinds(horizontal)">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blinds(horizontal)">
                                      <p:cBhvr>
                                        <p:cTn id="12" dur="5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blinds(horizontal)">
                                      <p:cBhvr>
                                        <p:cTn id="17" dur="500"/>
                                        <p:tgtEl>
                                          <p:spTgt spid="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1">
                                            <p:txEl>
                                              <p:pRg st="3" end="3"/>
                                            </p:txEl>
                                          </p:spTgt>
                                        </p:tgtEl>
                                        <p:attrNameLst>
                                          <p:attrName>style.visibility</p:attrName>
                                        </p:attrNameLst>
                                      </p:cBhvr>
                                      <p:to>
                                        <p:strVal val="visible"/>
                                      </p:to>
                                    </p:set>
                                    <p:animEffect transition="in" filter="blinds(horizontal)">
                                      <p:cBhvr>
                                        <p:cTn id="22" dur="500"/>
                                        <p:tgtEl>
                                          <p:spTgt spid="1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1">
                                            <p:txEl>
                                              <p:pRg st="4" end="4"/>
                                            </p:txEl>
                                          </p:spTgt>
                                        </p:tgtEl>
                                        <p:attrNameLst>
                                          <p:attrName>style.visibility</p:attrName>
                                        </p:attrNameLst>
                                      </p:cBhvr>
                                      <p:to>
                                        <p:strVal val="visible"/>
                                      </p:to>
                                    </p:set>
                                    <p:animEffect transition="in" filter="blinds(horizontal)">
                                      <p:cBhvr>
                                        <p:cTn id="27" dur="500"/>
                                        <p:tgtEl>
                                          <p:spTgt spid="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1"/>
            <a:ext cx="7772400" cy="761999"/>
          </a:xfrm>
          <a:solidFill>
            <a:srgbClr val="0070C0"/>
          </a:solidFill>
          <a:ln>
            <a:solidFill>
              <a:srgbClr val="0070C0"/>
            </a:solidFill>
          </a:ln>
        </p:spPr>
        <p:txBody>
          <a:bodyPr>
            <a:normAutofit fontScale="90000"/>
          </a:bodyPr>
          <a:lstStyle/>
          <a:p>
            <a:r>
              <a:rPr lang="en-US" b="1" dirty="0" smtClean="0">
                <a:solidFill>
                  <a:srgbClr val="FFFF00"/>
                </a:solidFill>
                <a:latin typeface="Times New Roman" pitchFamily="18" charset="0"/>
                <a:cs typeface="Times New Roman" pitchFamily="18" charset="0"/>
              </a:rPr>
              <a:t>ACKNOWLEDGEMENT</a:t>
            </a:r>
            <a:endParaRPr lang="en-US" dirty="0">
              <a:solidFill>
                <a:srgbClr val="FFFF00"/>
              </a:solidFill>
            </a:endParaRPr>
          </a:p>
        </p:txBody>
      </p:sp>
      <p:sp>
        <p:nvSpPr>
          <p:cNvPr id="3" name="Subtitle 2"/>
          <p:cNvSpPr>
            <a:spLocks noGrp="1"/>
          </p:cNvSpPr>
          <p:nvPr>
            <p:ph type="subTitle" idx="1"/>
          </p:nvPr>
        </p:nvSpPr>
        <p:spPr>
          <a:xfrm>
            <a:off x="457200" y="1143000"/>
            <a:ext cx="8305800" cy="5334000"/>
          </a:xfrm>
        </p:spPr>
        <p:txBody>
          <a:bodyPr>
            <a:normAutofit/>
          </a:bodyPr>
          <a:lstStyle/>
          <a:p>
            <a:pPr algn="just"/>
            <a:endParaRPr lang="en-US" sz="2000" b="1" dirty="0" smtClean="0">
              <a:solidFill>
                <a:schemeClr val="tx1"/>
              </a:solidFill>
              <a:latin typeface="Times New Roman" pitchFamily="18" charset="0"/>
              <a:cs typeface="Times New Roman" pitchFamily="18" charset="0"/>
            </a:endParaRPr>
          </a:p>
          <a:p>
            <a:pPr algn="just"/>
            <a:r>
              <a:rPr lang="en-US" sz="2000" b="1" dirty="0" smtClean="0">
                <a:solidFill>
                  <a:schemeClr val="tx1"/>
                </a:solidFill>
                <a:latin typeface="Times New Roman" pitchFamily="18" charset="0"/>
                <a:cs typeface="Times New Roman" pitchFamily="18" charset="0"/>
              </a:rPr>
              <a:t>We deeply acknowledge the Vice-Chancellor, BIT-</a:t>
            </a:r>
            <a:r>
              <a:rPr lang="en-US" sz="2000" b="1" dirty="0" err="1" smtClean="0">
                <a:solidFill>
                  <a:schemeClr val="tx1"/>
                </a:solidFill>
                <a:latin typeface="Times New Roman" pitchFamily="18" charset="0"/>
                <a:cs typeface="Times New Roman" pitchFamily="18" charset="0"/>
              </a:rPr>
              <a:t>Mesra</a:t>
            </a:r>
            <a:r>
              <a:rPr lang="en-US" sz="2000" b="1" dirty="0" smtClean="0">
                <a:solidFill>
                  <a:schemeClr val="tx1"/>
                </a:solidFill>
                <a:latin typeface="Times New Roman" pitchFamily="18" charset="0"/>
                <a:cs typeface="Times New Roman" pitchFamily="18" charset="0"/>
              </a:rPr>
              <a:t>  and Head of the Department, Pharmaceutical  Sciences, Biomedical Instrumentation, and other departments  for  supporting us with all the available facilities within the Institute. Last but not the least we would like to acknowledge the OMICS Publishing group for accepting and giving us an opportunity to present our research work before this  august  gathering</a:t>
            </a:r>
            <a:r>
              <a:rPr lang="en-US" sz="2400" b="1" dirty="0" smtClean="0">
                <a:solidFill>
                  <a:schemeClr val="tx1"/>
                </a:solidFill>
                <a:latin typeface="Times New Roman" pitchFamily="18" charset="0"/>
                <a:cs typeface="Times New Roman" pitchFamily="18" charset="0"/>
              </a:rPr>
              <a:t>.</a:t>
            </a:r>
            <a:endParaRPr lang="en-US" sz="2400" b="1" dirty="0">
              <a:solidFill>
                <a:schemeClr val="tx1"/>
              </a:solidFill>
              <a:latin typeface="Times New Roman" pitchFamily="18" charset="0"/>
              <a:cs typeface="Times New Roman" pitchFamily="18" charset="0"/>
            </a:endParaRPr>
          </a:p>
        </p:txBody>
      </p:sp>
      <p:pic>
        <p:nvPicPr>
          <p:cNvPr id="58370" name="Picture 2" descr="G:\omics logo.jpg"/>
          <p:cNvPicPr>
            <a:picLocks noChangeAspect="1" noChangeArrowheads="1"/>
          </p:cNvPicPr>
          <p:nvPr/>
        </p:nvPicPr>
        <p:blipFill>
          <a:blip r:embed="rId2" cstate="print"/>
          <a:srcRect/>
          <a:stretch>
            <a:fillRect/>
          </a:stretch>
        </p:blipFill>
        <p:spPr bwMode="auto">
          <a:xfrm>
            <a:off x="4267201" y="4038600"/>
            <a:ext cx="3352800" cy="2209801"/>
          </a:xfrm>
          <a:prstGeom prst="rect">
            <a:avLst/>
          </a:prstGeom>
          <a:noFill/>
        </p:spPr>
      </p:pic>
      <p:pic>
        <p:nvPicPr>
          <p:cNvPr id="4" name="Picture 2" descr="C:\Users\Subir Samanta\Desktop\bit logo.jpg"/>
          <p:cNvPicPr>
            <a:picLocks noChangeAspect="1" noChangeArrowheads="1"/>
          </p:cNvPicPr>
          <p:nvPr/>
        </p:nvPicPr>
        <p:blipFill>
          <a:blip r:embed="rId3"/>
          <a:srcRect/>
          <a:stretch>
            <a:fillRect/>
          </a:stretch>
        </p:blipFill>
        <p:spPr bwMode="auto">
          <a:xfrm>
            <a:off x="1676400" y="4495800"/>
            <a:ext cx="1295400" cy="1222942"/>
          </a:xfrm>
          <a:prstGeom prst="rect">
            <a:avLst/>
          </a:prstGeom>
          <a:noFill/>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90600" y="5562600"/>
            <a:ext cx="7010400" cy="1107996"/>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6600" b="1" dirty="0" smtClean="0">
                <a:ln w="10541" cmpd="sng">
                  <a:solidFill>
                    <a:schemeClr val="accent1">
                      <a:shade val="88000"/>
                      <a:satMod val="110000"/>
                    </a:schemeClr>
                  </a:solidFill>
                  <a:prstDash val="solid"/>
                </a:ln>
                <a:solidFill>
                  <a:srgbClr val="FF0000"/>
                </a:solidFill>
                <a:latin typeface="Engravers MT" pitchFamily="18" charset="0"/>
              </a:rPr>
              <a:t>THANK YOU</a:t>
            </a:r>
            <a:endParaRPr lang="en-US" sz="6600" b="1" dirty="0">
              <a:ln w="10541" cmpd="sng">
                <a:solidFill>
                  <a:schemeClr val="accent1">
                    <a:shade val="88000"/>
                    <a:satMod val="110000"/>
                  </a:schemeClr>
                </a:solidFill>
                <a:prstDash val="solid"/>
              </a:ln>
              <a:solidFill>
                <a:srgbClr val="FF0000"/>
              </a:solidFill>
              <a:latin typeface="Engravers MT" pitchFamily="18" charset="0"/>
            </a:endParaRPr>
          </a:p>
        </p:txBody>
      </p:sp>
      <p:pic>
        <p:nvPicPr>
          <p:cNvPr id="4" name="Picture 3" descr="IMG_1796.JPG"/>
          <p:cNvPicPr>
            <a:picLocks noChangeAspect="1"/>
          </p:cNvPicPr>
          <p:nvPr/>
        </p:nvPicPr>
        <p:blipFill>
          <a:blip r:embed="rId2" cstate="print"/>
          <a:stretch>
            <a:fillRect/>
          </a:stretch>
        </p:blipFill>
        <p:spPr>
          <a:xfrm>
            <a:off x="1143000" y="609600"/>
            <a:ext cx="6934200" cy="5105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3"/>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1421CE-1B4C-482C-9FA5-304C0F9B380B}" type="datetime5">
              <a:rPr lang="en-US" b="1" smtClean="0">
                <a:solidFill>
                  <a:schemeClr val="tx1"/>
                </a:solidFill>
                <a:latin typeface="Times New Roman" pitchFamily="18" charset="0"/>
                <a:cs typeface="Times New Roman" pitchFamily="18" charset="0"/>
              </a:rPr>
              <a:pPr/>
              <a:t>27-Sep-14</a:t>
            </a:fld>
            <a:endParaRPr lang="en-US" b="1" dirty="0">
              <a:solidFill>
                <a:schemeClr val="tx1"/>
              </a:solidFill>
              <a:latin typeface="Times New Roman" pitchFamily="18" charset="0"/>
              <a:cs typeface="Times New Roman" pitchFamily="18" charset="0"/>
            </a:endParaRPr>
          </a:p>
        </p:txBody>
      </p:sp>
      <p:sp>
        <p:nvSpPr>
          <p:cNvPr id="3" name="Footer Placeholder 2"/>
          <p:cNvSpPr>
            <a:spLocks noGrp="1"/>
          </p:cNvSpPr>
          <p:nvPr>
            <p:ph type="ftr" sz="quarter" idx="11"/>
          </p:nvPr>
        </p:nvSpPr>
        <p:spPr/>
        <p:txBody>
          <a:bodyPr/>
          <a:lstStyle/>
          <a:p>
            <a:r>
              <a:rPr lang="en-US" b="1" dirty="0" smtClean="0">
                <a:solidFill>
                  <a:schemeClr val="tx1"/>
                </a:solidFill>
                <a:latin typeface="Times New Roman" pitchFamily="18" charset="0"/>
                <a:cs typeface="Times New Roman" pitchFamily="18" charset="0"/>
              </a:rPr>
              <a:t>BIT,Mesra,Ranchi-835215,India</a:t>
            </a:r>
            <a:endParaRPr lang="en-US" b="1" dirty="0">
              <a:solidFill>
                <a:schemeClr val="tx1"/>
              </a:solidFill>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A1EE8278-EDC6-44AA-B24A-14ED3605C2A1}" type="slidenum">
              <a:rPr lang="en-US" b="1" smtClean="0">
                <a:solidFill>
                  <a:schemeClr val="tx1"/>
                </a:solidFill>
                <a:latin typeface="Times New Roman" pitchFamily="18" charset="0"/>
                <a:cs typeface="Times New Roman" pitchFamily="18" charset="0"/>
              </a:rPr>
              <a:pPr/>
              <a:t>47</a:t>
            </a:fld>
            <a:endParaRPr lang="en-US" b="1" dirty="0">
              <a:solidFill>
                <a:schemeClr val="tx1"/>
              </a:solidFill>
              <a:latin typeface="Times New Roman" pitchFamily="18" charset="0"/>
              <a:cs typeface="Times New Roman" pitchFamily="18" charset="0"/>
            </a:endParaRPr>
          </a:p>
        </p:txBody>
      </p:sp>
      <p:sp>
        <p:nvSpPr>
          <p:cNvPr id="5" name="TextBox 4"/>
          <p:cNvSpPr txBox="1"/>
          <p:nvPr/>
        </p:nvSpPr>
        <p:spPr>
          <a:xfrm>
            <a:off x="457200" y="381000"/>
            <a:ext cx="8382000" cy="5784711"/>
          </a:xfrm>
          <a:prstGeom prst="rect">
            <a:avLst/>
          </a:prstGeom>
          <a:noFill/>
          <a:ln>
            <a:solidFill>
              <a:srgbClr val="0070C0"/>
            </a:solidFill>
          </a:ln>
        </p:spPr>
        <p:txBody>
          <a:bodyPr wrap="square" rtlCol="0">
            <a:spAutoFit/>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sp>
        <p:nvSpPr>
          <p:cNvPr id="6" name="TextBox 5"/>
          <p:cNvSpPr txBox="1"/>
          <p:nvPr/>
        </p:nvSpPr>
        <p:spPr>
          <a:xfrm>
            <a:off x="685800" y="381000"/>
            <a:ext cx="7848600" cy="5601533"/>
          </a:xfrm>
          <a:prstGeom prst="rect">
            <a:avLst/>
          </a:prstGeom>
          <a:noFill/>
        </p:spPr>
        <p:txBody>
          <a:bodyPr wrap="square" rtlCol="0">
            <a:spAutoFit/>
          </a:bodyPr>
          <a:lstStyle/>
          <a:p>
            <a:r>
              <a:rPr lang="en-US" sz="2400" b="1" dirty="0" smtClean="0">
                <a:solidFill>
                  <a:srgbClr val="0070C0"/>
                </a:solidFill>
                <a:latin typeface="Times New Roman" pitchFamily="18" charset="0"/>
                <a:cs typeface="Times New Roman" pitchFamily="18" charset="0"/>
              </a:rPr>
              <a:t>References</a:t>
            </a:r>
          </a:p>
          <a:p>
            <a:pPr marL="342900" lvl="0" indent="-342900" algn="just"/>
            <a:r>
              <a:rPr lang="en-US" sz="1600" dirty="0" smtClean="0">
                <a:latin typeface="Times New Roman" pitchFamily="18" charset="0"/>
                <a:cs typeface="Times New Roman" pitchFamily="18" charset="0"/>
              </a:rPr>
              <a:t>1.   Definition and diagnosis  of diabetes mellitus and intermediate hyperglycemia, Report of a WHO/</a:t>
            </a:r>
            <a:r>
              <a:rPr lang="en-US" sz="1600" dirty="0" err="1" smtClean="0">
                <a:latin typeface="Times New Roman" pitchFamily="18" charset="0"/>
                <a:cs typeface="Times New Roman" pitchFamily="18" charset="0"/>
              </a:rPr>
              <a:t>IDf</a:t>
            </a:r>
            <a:r>
              <a:rPr lang="en-US" sz="1600" dirty="0" smtClean="0">
                <a:latin typeface="Times New Roman" pitchFamily="18" charset="0"/>
                <a:cs typeface="Times New Roman" pitchFamily="18" charset="0"/>
              </a:rPr>
              <a:t> Consultation. World Health organization </a:t>
            </a:r>
            <a:r>
              <a:rPr lang="en-US" sz="1600" b="1" dirty="0" smtClean="0">
                <a:latin typeface="Times New Roman" pitchFamily="18" charset="0"/>
                <a:cs typeface="Times New Roman" pitchFamily="18" charset="0"/>
              </a:rPr>
              <a:t>2006.</a:t>
            </a:r>
          </a:p>
          <a:p>
            <a:pPr marL="342900" lvl="0" indent="-342900" algn="just">
              <a:buAutoNum type="arabicPeriod" startAt="2"/>
            </a:pPr>
            <a:r>
              <a:rPr lang="en-US" sz="1600" dirty="0" err="1" smtClean="0">
                <a:latin typeface="Times New Roman" pitchFamily="18" charset="0"/>
                <a:cs typeface="Times New Roman" pitchFamily="18" charset="0"/>
              </a:rPr>
              <a:t>Kannel</a:t>
            </a:r>
            <a:r>
              <a:rPr lang="en-US" sz="1600" dirty="0" smtClean="0">
                <a:latin typeface="Times New Roman" pitchFamily="18" charset="0"/>
                <a:cs typeface="Times New Roman" pitchFamily="18" charset="0"/>
              </a:rPr>
              <a:t>, W. B., </a:t>
            </a:r>
            <a:r>
              <a:rPr lang="en-US" sz="1600" dirty="0" err="1" smtClean="0">
                <a:latin typeface="Times New Roman" pitchFamily="18" charset="0"/>
                <a:cs typeface="Times New Roman" pitchFamily="18" charset="0"/>
              </a:rPr>
              <a:t>Hjortland</a:t>
            </a:r>
            <a:r>
              <a:rPr lang="en-US" sz="1600" dirty="0" smtClean="0">
                <a:latin typeface="Times New Roman" pitchFamily="18" charset="0"/>
                <a:cs typeface="Times New Roman" pitchFamily="18" charset="0"/>
              </a:rPr>
              <a:t>, M. and </a:t>
            </a:r>
            <a:r>
              <a:rPr lang="en-US" sz="1600" dirty="0" err="1" smtClean="0">
                <a:latin typeface="Times New Roman" pitchFamily="18" charset="0"/>
                <a:cs typeface="Times New Roman" pitchFamily="18" charset="0"/>
              </a:rPr>
              <a:t>Castelli</a:t>
            </a:r>
            <a:r>
              <a:rPr lang="en-US" sz="1600" dirty="0" smtClean="0">
                <a:latin typeface="Times New Roman" pitchFamily="18" charset="0"/>
                <a:cs typeface="Times New Roman" pitchFamily="18" charset="0"/>
              </a:rPr>
              <a:t>, W. P. Role of diabetes in congestive heart failure: The Framingham Study. </a:t>
            </a:r>
            <a:r>
              <a:rPr lang="en-US" sz="1600" i="1" dirty="0" smtClean="0">
                <a:latin typeface="Times New Roman" pitchFamily="18" charset="0"/>
                <a:cs typeface="Times New Roman" pitchFamily="18" charset="0"/>
              </a:rPr>
              <a:t>Am. J. </a:t>
            </a:r>
            <a:r>
              <a:rPr lang="en-US" sz="1600" i="1" dirty="0" err="1" smtClean="0">
                <a:latin typeface="Times New Roman" pitchFamily="18" charset="0"/>
                <a:cs typeface="Times New Roman" pitchFamily="18" charset="0"/>
              </a:rPr>
              <a:t>Cardiol</a:t>
            </a:r>
            <a:r>
              <a:rPr lang="en-US" sz="1600" dirty="0" smtClean="0">
                <a:latin typeface="Times New Roman" pitchFamily="18" charset="0"/>
                <a:cs typeface="Times New Roman" pitchFamily="18" charset="0"/>
              </a:rPr>
              <a:t>. </a:t>
            </a:r>
            <a:r>
              <a:rPr lang="en-US" sz="1600" b="1" dirty="0" smtClean="0">
                <a:latin typeface="Times New Roman" pitchFamily="18" charset="0"/>
                <a:cs typeface="Times New Roman" pitchFamily="18" charset="0"/>
              </a:rPr>
              <a:t>1976,</a:t>
            </a:r>
            <a:r>
              <a:rPr lang="en-US" sz="1600" dirty="0" smtClean="0">
                <a:latin typeface="Times New Roman" pitchFamily="18" charset="0"/>
                <a:cs typeface="Times New Roman" pitchFamily="18" charset="0"/>
              </a:rPr>
              <a:t> 34, 29–341</a:t>
            </a:r>
          </a:p>
          <a:p>
            <a:pPr marL="342900" lvl="0" indent="-342900" algn="just">
              <a:buAutoNum type="arabicPeriod" startAt="2"/>
            </a:pPr>
            <a:r>
              <a:rPr lang="en-US" sz="1600" dirty="0" smtClean="0">
                <a:latin typeface="Times New Roman" pitchFamily="18" charset="0"/>
                <a:cs typeface="Times New Roman" pitchFamily="18" charset="0"/>
              </a:rPr>
              <a:t>The Merck manual of Diagnosis and therapy, Beers-Mark., H. New </a:t>
            </a:r>
            <a:r>
              <a:rPr lang="en-US" sz="1600" dirty="0" err="1" smtClean="0">
                <a:latin typeface="Times New Roman" pitchFamily="18" charset="0"/>
                <a:cs typeface="Times New Roman" pitchFamily="18" charset="0"/>
              </a:rPr>
              <a:t>Jersy</a:t>
            </a:r>
            <a:r>
              <a:rPr lang="en-US" sz="1600" dirty="0" smtClean="0">
                <a:latin typeface="Times New Roman" pitchFamily="18" charset="0"/>
                <a:cs typeface="Times New Roman" pitchFamily="18" charset="0"/>
              </a:rPr>
              <a:t>.  </a:t>
            </a:r>
            <a:r>
              <a:rPr lang="en-US" sz="1600" b="1" dirty="0" smtClean="0">
                <a:latin typeface="Times New Roman" pitchFamily="18" charset="0"/>
                <a:cs typeface="Times New Roman" pitchFamily="18" charset="0"/>
              </a:rPr>
              <a:t>1998</a:t>
            </a:r>
            <a:r>
              <a:rPr lang="en-US" sz="1600" dirty="0" smtClean="0">
                <a:latin typeface="Times New Roman" pitchFamily="18" charset="0"/>
                <a:cs typeface="Times New Roman" pitchFamily="18" charset="0"/>
              </a:rPr>
              <a:t>, 2, 13,470-487</a:t>
            </a:r>
            <a:r>
              <a:rPr lang="en-IE" sz="1600" dirty="0" smtClean="0">
                <a:latin typeface="Times New Roman" pitchFamily="18" charset="0"/>
                <a:cs typeface="Times New Roman" pitchFamily="18" charset="0"/>
              </a:rPr>
              <a:t>.</a:t>
            </a:r>
          </a:p>
          <a:p>
            <a:pPr marL="342900" lvl="0" indent="-342900" algn="just">
              <a:buAutoNum type="arabicPeriod" startAt="2"/>
            </a:pPr>
            <a:r>
              <a:rPr lang="en-US" sz="1600" dirty="0" err="1" smtClean="0">
                <a:latin typeface="Times New Roman" pitchFamily="18" charset="0"/>
                <a:cs typeface="Times New Roman" pitchFamily="18" charset="0"/>
              </a:rPr>
              <a:t>Veerapandian</a:t>
            </a:r>
            <a:r>
              <a:rPr lang="en-US" sz="1600" dirty="0" smtClean="0">
                <a:latin typeface="Times New Roman" pitchFamily="18" charset="0"/>
                <a:cs typeface="Times New Roman" pitchFamily="18" charset="0"/>
              </a:rPr>
              <a:t>, B. Burger’s Medicinal Chemistry and Drug Delivery, Wiley inter science. New York, </a:t>
            </a:r>
            <a:r>
              <a:rPr lang="en-US" sz="1600" b="1" dirty="0" smtClean="0">
                <a:latin typeface="Times New Roman" pitchFamily="18" charset="0"/>
                <a:cs typeface="Times New Roman" pitchFamily="18" charset="0"/>
              </a:rPr>
              <a:t>1995</a:t>
            </a:r>
            <a:r>
              <a:rPr lang="en-US" sz="1600" dirty="0" smtClean="0">
                <a:latin typeface="Times New Roman" pitchFamily="18" charset="0"/>
                <a:cs typeface="Times New Roman" pitchFamily="18" charset="0"/>
              </a:rPr>
              <a:t>, 5th </a:t>
            </a:r>
            <a:r>
              <a:rPr lang="en-US" sz="1600" dirty="0" err="1" smtClean="0">
                <a:latin typeface="Times New Roman" pitchFamily="18" charset="0"/>
                <a:cs typeface="Times New Roman" pitchFamily="18" charset="0"/>
              </a:rPr>
              <a:t>ed</a:t>
            </a:r>
            <a:r>
              <a:rPr lang="en-US" sz="1600" dirty="0" smtClean="0">
                <a:latin typeface="Times New Roman" pitchFamily="18" charset="0"/>
                <a:cs typeface="Times New Roman" pitchFamily="18" charset="0"/>
              </a:rPr>
              <a:t>, Vol.2, 322.</a:t>
            </a:r>
          </a:p>
          <a:p>
            <a:pPr marL="342900" indent="-342900" algn="just">
              <a:buFontTx/>
              <a:buAutoNum type="arabicPeriod" startAt="2"/>
            </a:pPr>
            <a:r>
              <a:rPr lang="en-US" sz="1600" dirty="0" smtClean="0">
                <a:latin typeface="Times New Roman" pitchFamily="18" charset="0"/>
                <a:cs typeface="Times New Roman" pitchFamily="18" charset="0"/>
              </a:rPr>
              <a:t>Taft, P.; </a:t>
            </a:r>
            <a:r>
              <a:rPr lang="en-US" sz="1600" dirty="0" err="1" smtClean="0">
                <a:latin typeface="Times New Roman" pitchFamily="18" charset="0"/>
                <a:cs typeface="Times New Roman" pitchFamily="18" charset="0"/>
              </a:rPr>
              <a:t>Zimmet</a:t>
            </a:r>
            <a:r>
              <a:rPr lang="en-US" sz="1600" dirty="0" smtClean="0">
                <a:latin typeface="Times New Roman" pitchFamily="18" charset="0"/>
                <a:cs typeface="Times New Roman" pitchFamily="18" charset="0"/>
              </a:rPr>
              <a:t>, G.; </a:t>
            </a:r>
            <a:r>
              <a:rPr lang="en-US" sz="1600" dirty="0" err="1" smtClean="0">
                <a:latin typeface="Times New Roman" pitchFamily="18" charset="0"/>
                <a:cs typeface="Times New Roman" pitchFamily="18" charset="0"/>
              </a:rPr>
              <a:t>Bonstein</a:t>
            </a:r>
            <a:r>
              <a:rPr lang="en-US" sz="1600" dirty="0" smtClean="0">
                <a:latin typeface="Times New Roman" pitchFamily="18" charset="0"/>
                <a:cs typeface="Times New Roman" pitchFamily="18" charset="0"/>
              </a:rPr>
              <a:t>, J.; </a:t>
            </a:r>
            <a:r>
              <a:rPr lang="en-US" sz="1600" dirty="0" err="1" smtClean="0">
                <a:latin typeface="Times New Roman" pitchFamily="18" charset="0"/>
                <a:cs typeface="Times New Roman" pitchFamily="18" charset="0"/>
              </a:rPr>
              <a:t>Seiher</a:t>
            </a:r>
            <a:r>
              <a:rPr lang="en-US" sz="1600" dirty="0" smtClean="0">
                <a:latin typeface="Times New Roman" pitchFamily="18" charset="0"/>
                <a:cs typeface="Times New Roman" pitchFamily="18" charset="0"/>
              </a:rPr>
              <a:t>, G. Insulin potentiating action of a peptide from   human urine. </a:t>
            </a:r>
            <a:r>
              <a:rPr lang="en-US" sz="1600" i="1" dirty="0" smtClean="0">
                <a:latin typeface="Times New Roman" pitchFamily="18" charset="0"/>
                <a:cs typeface="Times New Roman" pitchFamily="18" charset="0"/>
              </a:rPr>
              <a:t>Diabetes</a:t>
            </a:r>
            <a:r>
              <a:rPr lang="en-US" sz="1600" dirty="0" smtClean="0">
                <a:latin typeface="Times New Roman" pitchFamily="18" charset="0"/>
                <a:cs typeface="Times New Roman" pitchFamily="18" charset="0"/>
              </a:rPr>
              <a:t> </a:t>
            </a:r>
            <a:r>
              <a:rPr lang="en-US" sz="1600" b="1" dirty="0" smtClean="0">
                <a:latin typeface="Times New Roman" pitchFamily="18" charset="0"/>
                <a:cs typeface="Times New Roman" pitchFamily="18" charset="0"/>
              </a:rPr>
              <a:t>1974</a:t>
            </a:r>
            <a:r>
              <a:rPr lang="en-US" sz="1600" dirty="0" smtClean="0">
                <a:latin typeface="Times New Roman" pitchFamily="18" charset="0"/>
                <a:cs typeface="Times New Roman" pitchFamily="18" charset="0"/>
              </a:rPr>
              <a:t>, 23, 950-956.</a:t>
            </a:r>
          </a:p>
          <a:p>
            <a:pPr marL="342900" indent="-342900" algn="just">
              <a:buFontTx/>
              <a:buAutoNum type="arabicPeriod" startAt="2"/>
            </a:pPr>
            <a:r>
              <a:rPr lang="en-US" sz="1600" dirty="0" err="1" smtClean="0">
                <a:latin typeface="Times New Roman" pitchFamily="18" charset="0"/>
                <a:cs typeface="Times New Roman" pitchFamily="18" charset="0"/>
              </a:rPr>
              <a:t>Tanizawa</a:t>
            </a:r>
            <a:r>
              <a:rPr lang="en-US" sz="1600" dirty="0" smtClean="0">
                <a:latin typeface="Times New Roman" pitchFamily="18" charset="0"/>
                <a:cs typeface="Times New Roman" pitchFamily="18" charset="0"/>
              </a:rPr>
              <a:t>, K.; Okumura, K.; </a:t>
            </a:r>
            <a:r>
              <a:rPr lang="en-US" sz="1600" dirty="0" err="1" smtClean="0">
                <a:latin typeface="Times New Roman" pitchFamily="18" charset="0"/>
                <a:cs typeface="Times New Roman" pitchFamily="18" charset="0"/>
              </a:rPr>
              <a:t>Itoh</a:t>
            </a:r>
            <a:r>
              <a:rPr lang="en-US" sz="1600" dirty="0" smtClean="0">
                <a:latin typeface="Times New Roman" pitchFamily="18" charset="0"/>
                <a:cs typeface="Times New Roman" pitchFamily="18" charset="0"/>
              </a:rPr>
              <a:t>, K.; </a:t>
            </a:r>
            <a:r>
              <a:rPr lang="en-US" sz="1600" dirty="0" err="1" smtClean="0">
                <a:latin typeface="Times New Roman" pitchFamily="18" charset="0"/>
                <a:cs typeface="Times New Roman" pitchFamily="18" charset="0"/>
              </a:rPr>
              <a:t>Hatanaka</a:t>
            </a:r>
            <a:r>
              <a:rPr lang="en-US" sz="1600" dirty="0" smtClean="0">
                <a:latin typeface="Times New Roman" pitchFamily="18" charset="0"/>
                <a:cs typeface="Times New Roman" pitchFamily="18" charset="0"/>
              </a:rPr>
              <a:t>, Y.; </a:t>
            </a:r>
            <a:r>
              <a:rPr lang="en-US" sz="1600" dirty="0" err="1" smtClean="0">
                <a:latin typeface="Times New Roman" pitchFamily="18" charset="0"/>
                <a:cs typeface="Times New Roman" pitchFamily="18" charset="0"/>
              </a:rPr>
              <a:t>Kanoka</a:t>
            </a:r>
            <a:r>
              <a:rPr lang="en-US" sz="1600" dirty="0" smtClean="0">
                <a:latin typeface="Times New Roman" pitchFamily="18" charset="0"/>
                <a:cs typeface="Times New Roman" pitchFamily="18" charset="0"/>
              </a:rPr>
              <a:t>, Y. Synthesis and </a:t>
            </a:r>
            <a:r>
              <a:rPr lang="en-US" sz="1600" dirty="0" err="1" smtClean="0">
                <a:latin typeface="Times New Roman" pitchFamily="18" charset="0"/>
                <a:cs typeface="Times New Roman" pitchFamily="18" charset="0"/>
              </a:rPr>
              <a:t>physico</a:t>
            </a:r>
            <a:r>
              <a:rPr lang="en-US" sz="1600" dirty="0" smtClean="0">
                <a:latin typeface="Times New Roman" pitchFamily="18" charset="0"/>
                <a:cs typeface="Times New Roman" pitchFamily="18" charset="0"/>
              </a:rPr>
              <a:t>-chemical properties of cyclic peptides. </a:t>
            </a:r>
            <a:r>
              <a:rPr lang="en-US" sz="1600" i="1" dirty="0" smtClean="0">
                <a:latin typeface="Times New Roman" pitchFamily="18" charset="0"/>
                <a:cs typeface="Times New Roman" pitchFamily="18" charset="0"/>
              </a:rPr>
              <a:t>Chem. Pharm. Bull.</a:t>
            </a:r>
            <a:r>
              <a:rPr lang="en-US" sz="1600" dirty="0" smtClean="0">
                <a:latin typeface="Times New Roman" pitchFamily="18" charset="0"/>
                <a:cs typeface="Times New Roman" pitchFamily="18" charset="0"/>
              </a:rPr>
              <a:t> </a:t>
            </a:r>
            <a:r>
              <a:rPr lang="en-US" sz="1600" b="1" dirty="0" smtClean="0">
                <a:latin typeface="Times New Roman" pitchFamily="18" charset="0"/>
                <a:cs typeface="Times New Roman" pitchFamily="18" charset="0"/>
              </a:rPr>
              <a:t>1986</a:t>
            </a:r>
            <a:r>
              <a:rPr lang="en-US" sz="1600" dirty="0" smtClean="0">
                <a:latin typeface="Times New Roman" pitchFamily="18" charset="0"/>
                <a:cs typeface="Times New Roman" pitchFamily="18" charset="0"/>
              </a:rPr>
              <a:t>, 34(10), 4001-111.</a:t>
            </a:r>
          </a:p>
          <a:p>
            <a:pPr marL="342900" lvl="0" indent="-342900" algn="just">
              <a:buFontTx/>
              <a:buAutoNum type="arabicPeriod" startAt="2"/>
            </a:pPr>
            <a:r>
              <a:rPr lang="en-US" sz="1600" dirty="0" err="1" smtClean="0">
                <a:latin typeface="Times New Roman" pitchFamily="18" charset="0"/>
                <a:cs typeface="Times New Roman" pitchFamily="18" charset="0"/>
              </a:rPr>
              <a:t>Knuhtsen</a:t>
            </a:r>
            <a:r>
              <a:rPr lang="en-US" sz="1600" dirty="0" smtClean="0">
                <a:latin typeface="Times New Roman" pitchFamily="18" charset="0"/>
                <a:cs typeface="Times New Roman" pitchFamily="18" charset="0"/>
              </a:rPr>
              <a:t> J.A, and </a:t>
            </a:r>
            <a:r>
              <a:rPr lang="en-US" sz="1600" dirty="0" err="1" smtClean="0">
                <a:latin typeface="Times New Roman" pitchFamily="18" charset="0"/>
                <a:cs typeface="Times New Roman" pitchFamily="18" charset="0"/>
              </a:rPr>
              <a:t>Racanhni</a:t>
            </a:r>
            <a:r>
              <a:rPr lang="en-US" sz="1600" dirty="0" smtClean="0">
                <a:latin typeface="Times New Roman" pitchFamily="18" charset="0"/>
                <a:cs typeface="Times New Roman" pitchFamily="18" charset="0"/>
              </a:rPr>
              <a:t> G. </a:t>
            </a:r>
            <a:r>
              <a:rPr lang="en-US" sz="1600" dirty="0" err="1" smtClean="0">
                <a:latin typeface="Times New Roman" pitchFamily="18" charset="0"/>
                <a:cs typeface="Times New Roman" pitchFamily="18" charset="0"/>
              </a:rPr>
              <a:t>Prolactin</a:t>
            </a:r>
            <a:r>
              <a:rPr lang="en-US" sz="1600" dirty="0" smtClean="0">
                <a:latin typeface="Times New Roman" pitchFamily="18" charset="0"/>
                <a:cs typeface="Times New Roman" pitchFamily="18" charset="0"/>
              </a:rPr>
              <a:t> control by the </a:t>
            </a:r>
            <a:r>
              <a:rPr lang="en-US" sz="1600" dirty="0" err="1" smtClean="0">
                <a:latin typeface="Times New Roman" pitchFamily="18" charset="0"/>
                <a:cs typeface="Times New Roman" pitchFamily="18" charset="0"/>
              </a:rPr>
              <a:t>tubero-infundibular</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GABAergic</a:t>
            </a:r>
            <a:r>
              <a:rPr lang="en-US" sz="1600" dirty="0" smtClean="0">
                <a:latin typeface="Times New Roman" pitchFamily="18" charset="0"/>
                <a:cs typeface="Times New Roman" pitchFamily="18" charset="0"/>
              </a:rPr>
              <a:t> system: role of anterior pituitary GABA receptors. </a:t>
            </a:r>
            <a:r>
              <a:rPr lang="en-US" sz="1600" i="1" dirty="0" smtClean="0">
                <a:latin typeface="Times New Roman" pitchFamily="18" charset="0"/>
                <a:cs typeface="Times New Roman" pitchFamily="18" charset="0"/>
              </a:rPr>
              <a:t>Psycho </a:t>
            </a:r>
            <a:r>
              <a:rPr lang="en-US" sz="1600" i="1" dirty="0" err="1" smtClean="0">
                <a:latin typeface="Times New Roman" pitchFamily="18" charset="0"/>
                <a:cs typeface="Times New Roman" pitchFamily="18" charset="0"/>
              </a:rPr>
              <a:t>neuroendocrinology</a:t>
            </a:r>
            <a:r>
              <a:rPr lang="en-US" sz="1600" dirty="0" smtClean="0">
                <a:latin typeface="Times New Roman" pitchFamily="18" charset="0"/>
                <a:cs typeface="Times New Roman" pitchFamily="18" charset="0"/>
              </a:rPr>
              <a:t> </a:t>
            </a:r>
            <a:r>
              <a:rPr lang="en-US" sz="1600" b="1" dirty="0" smtClean="0">
                <a:latin typeface="Times New Roman" pitchFamily="18" charset="0"/>
                <a:cs typeface="Times New Roman" pitchFamily="18" charset="0"/>
              </a:rPr>
              <a:t>1987</a:t>
            </a:r>
            <a:r>
              <a:rPr lang="en-US" sz="1600" dirty="0" smtClean="0">
                <a:latin typeface="Times New Roman" pitchFamily="18" charset="0"/>
                <a:cs typeface="Times New Roman" pitchFamily="18" charset="0"/>
              </a:rPr>
              <a:t>,9: 125–133.</a:t>
            </a:r>
          </a:p>
          <a:p>
            <a:pPr marL="342900" lvl="0" indent="-342900" algn="just">
              <a:buFontTx/>
              <a:buAutoNum type="arabicPeriod" startAt="2"/>
            </a:pPr>
            <a:r>
              <a:rPr lang="en-US" sz="1600" dirty="0" err="1" smtClean="0">
                <a:latin typeface="Times New Roman" pitchFamily="18" charset="0"/>
                <a:cs typeface="Times New Roman" pitchFamily="18" charset="0"/>
              </a:rPr>
              <a:t>Sheela</a:t>
            </a:r>
            <a:r>
              <a:rPr lang="en-US" sz="1600" dirty="0" smtClean="0">
                <a:latin typeface="Times New Roman" pitchFamily="18" charset="0"/>
                <a:cs typeface="Times New Roman" pitchFamily="18" charset="0"/>
              </a:rPr>
              <a:t>, C.G.; </a:t>
            </a:r>
            <a:r>
              <a:rPr lang="en-US" sz="1600" dirty="0" err="1" smtClean="0">
                <a:latin typeface="Times New Roman" pitchFamily="18" charset="0"/>
                <a:cs typeface="Times New Roman" pitchFamily="18" charset="0"/>
              </a:rPr>
              <a:t>Kumud</a:t>
            </a:r>
            <a:r>
              <a:rPr lang="en-US" sz="1600" dirty="0" smtClean="0">
                <a:latin typeface="Times New Roman" pitchFamily="18" charset="0"/>
                <a:cs typeface="Times New Roman" pitchFamily="18" charset="0"/>
              </a:rPr>
              <a:t>, K.; </a:t>
            </a:r>
            <a:r>
              <a:rPr lang="en-US" sz="1600" dirty="0" err="1" smtClean="0">
                <a:latin typeface="Times New Roman" pitchFamily="18" charset="0"/>
                <a:cs typeface="Times New Roman" pitchFamily="18" charset="0"/>
              </a:rPr>
              <a:t>Augusti</a:t>
            </a:r>
            <a:r>
              <a:rPr lang="en-US" sz="1600" dirty="0" smtClean="0">
                <a:latin typeface="Times New Roman" pitchFamily="18" charset="0"/>
                <a:cs typeface="Times New Roman" pitchFamily="18" charset="0"/>
              </a:rPr>
              <a:t>, K.T. </a:t>
            </a:r>
            <a:r>
              <a:rPr lang="en-US" sz="1600" dirty="0" err="1" smtClean="0">
                <a:latin typeface="Times New Roman" pitchFamily="18" charset="0"/>
                <a:cs typeface="Times New Roman" pitchFamily="18" charset="0"/>
              </a:rPr>
              <a:t>Antidiabetic</a:t>
            </a:r>
            <a:r>
              <a:rPr lang="en-US" sz="1600" dirty="0" smtClean="0">
                <a:latin typeface="Times New Roman" pitchFamily="18" charset="0"/>
                <a:cs typeface="Times New Roman" pitchFamily="18" charset="0"/>
              </a:rPr>
              <a:t> effects of onion and garlic </a:t>
            </a:r>
            <a:r>
              <a:rPr lang="en-US" sz="1600" dirty="0" err="1" smtClean="0">
                <a:latin typeface="Times New Roman" pitchFamily="18" charset="0"/>
                <a:cs typeface="Times New Roman" pitchFamily="18" charset="0"/>
              </a:rPr>
              <a:t>sulfoxide</a:t>
            </a:r>
            <a:r>
              <a:rPr lang="en-US" sz="1600" dirty="0" smtClean="0">
                <a:latin typeface="Times New Roman" pitchFamily="18" charset="0"/>
                <a:cs typeface="Times New Roman" pitchFamily="18" charset="0"/>
              </a:rPr>
              <a:t> amino acids in rats. </a:t>
            </a:r>
            <a:r>
              <a:rPr lang="en-US" sz="1600" i="1" dirty="0" err="1" smtClean="0">
                <a:latin typeface="Times New Roman" pitchFamily="18" charset="0"/>
                <a:cs typeface="Times New Roman" pitchFamily="18" charset="0"/>
              </a:rPr>
              <a:t>Planta</a:t>
            </a:r>
            <a:r>
              <a:rPr lang="en-US" sz="1600" i="1" dirty="0" smtClean="0">
                <a:latin typeface="Times New Roman" pitchFamily="18" charset="0"/>
                <a:cs typeface="Times New Roman" pitchFamily="18" charset="0"/>
              </a:rPr>
              <a:t>. Med</a:t>
            </a:r>
            <a:r>
              <a:rPr lang="en-US" sz="1600" dirty="0" smtClean="0">
                <a:latin typeface="Times New Roman" pitchFamily="18" charset="0"/>
                <a:cs typeface="Times New Roman" pitchFamily="18" charset="0"/>
              </a:rPr>
              <a:t>. </a:t>
            </a:r>
            <a:r>
              <a:rPr lang="en-US" sz="1600" b="1" dirty="0" smtClean="0">
                <a:latin typeface="Times New Roman" pitchFamily="18" charset="0"/>
                <a:cs typeface="Times New Roman" pitchFamily="18" charset="0"/>
              </a:rPr>
              <a:t>1995</a:t>
            </a:r>
            <a:r>
              <a:rPr lang="en-US" sz="1600" dirty="0" smtClean="0">
                <a:latin typeface="Times New Roman" pitchFamily="18" charset="0"/>
                <a:cs typeface="Times New Roman" pitchFamily="18" charset="0"/>
              </a:rPr>
              <a:t>, 61(4), 356-357.</a:t>
            </a:r>
            <a:endParaRPr lang="en-IE" sz="1600" dirty="0" smtClean="0">
              <a:latin typeface="Times New Roman" pitchFamily="18" charset="0"/>
              <a:cs typeface="Times New Roman" pitchFamily="18" charset="0"/>
            </a:endParaRPr>
          </a:p>
          <a:p>
            <a:pPr marL="342900" indent="-342900" algn="just"/>
            <a:r>
              <a:rPr lang="en-US" sz="1600" dirty="0" smtClean="0">
                <a:latin typeface="Times New Roman" pitchFamily="18" charset="0"/>
                <a:cs typeface="Times New Roman" pitchFamily="18" charset="0"/>
              </a:rPr>
              <a:t>9.	Lee, K.; </a:t>
            </a:r>
            <a:r>
              <a:rPr lang="en-US" sz="1600" dirty="0" err="1" smtClean="0">
                <a:latin typeface="Times New Roman" pitchFamily="18" charset="0"/>
                <a:cs typeface="Times New Roman" pitchFamily="18" charset="0"/>
              </a:rPr>
              <a:t>Ozanne</a:t>
            </a:r>
            <a:r>
              <a:rPr lang="en-US" sz="1600" dirty="0" smtClean="0">
                <a:latin typeface="Times New Roman" pitchFamily="18" charset="0"/>
                <a:cs typeface="Times New Roman" pitchFamily="18" charset="0"/>
              </a:rPr>
              <a:t>, S.E.; Hales, H.N.; Ashford, M.L.J. Effects of Chemical Modification of  Amino and </a:t>
            </a:r>
            <a:r>
              <a:rPr lang="en-US" sz="1600" dirty="0" err="1" smtClean="0">
                <a:latin typeface="Times New Roman" pitchFamily="18" charset="0"/>
                <a:cs typeface="Times New Roman" pitchFamily="18" charset="0"/>
              </a:rPr>
              <a:t>Sulfhydryl</a:t>
            </a:r>
            <a:r>
              <a:rPr lang="en-US" sz="1600" dirty="0" smtClean="0">
                <a:latin typeface="Times New Roman" pitchFamily="18" charset="0"/>
                <a:cs typeface="Times New Roman" pitchFamily="18" charset="0"/>
              </a:rPr>
              <a:t> Groups on KATP Channel Function and Sulfonylurea Binding in  CR1-G1 Insulin Secreting Cells. </a:t>
            </a:r>
            <a:r>
              <a:rPr lang="en-US" sz="1600" i="1" dirty="0" smtClean="0">
                <a:latin typeface="Times New Roman" pitchFamily="18" charset="0"/>
                <a:cs typeface="Times New Roman" pitchFamily="18" charset="0"/>
              </a:rPr>
              <a:t>J. Membrane. Biol</a:t>
            </a:r>
            <a:r>
              <a:rPr lang="en-US" sz="1600" dirty="0" smtClean="0">
                <a:latin typeface="Times New Roman" pitchFamily="18" charset="0"/>
                <a:cs typeface="Times New Roman" pitchFamily="18" charset="0"/>
              </a:rPr>
              <a:t>. </a:t>
            </a:r>
            <a:r>
              <a:rPr lang="en-US" sz="1600" b="1" dirty="0" smtClean="0">
                <a:latin typeface="Times New Roman" pitchFamily="18" charset="0"/>
                <a:cs typeface="Times New Roman" pitchFamily="18" charset="0"/>
              </a:rPr>
              <a:t>1994</a:t>
            </a:r>
            <a:r>
              <a:rPr lang="en-US" sz="1600" dirty="0" smtClean="0">
                <a:latin typeface="Times New Roman" pitchFamily="18" charset="0"/>
                <a:cs typeface="Times New Roman" pitchFamily="18" charset="0"/>
              </a:rPr>
              <a:t>, 139, 167-181</a:t>
            </a:r>
          </a:p>
          <a:p>
            <a:endParaRPr lang="en-US" sz="1400" b="1" dirty="0">
              <a:solidFill>
                <a:srgbClr val="0070C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0659FD-CB4E-42A8-8B6A-34F9483E4F0C}" type="datetime5">
              <a:rPr lang="en-US" b="1" smtClean="0">
                <a:solidFill>
                  <a:schemeClr val="tx1"/>
                </a:solidFill>
                <a:latin typeface="Times New Roman" pitchFamily="18" charset="0"/>
                <a:cs typeface="Times New Roman" pitchFamily="18" charset="0"/>
              </a:rPr>
              <a:pPr/>
              <a:t>27-Sep-14</a:t>
            </a:fld>
            <a:endParaRPr lang="en-US" b="1" dirty="0">
              <a:solidFill>
                <a:schemeClr val="tx1"/>
              </a:solidFill>
              <a:latin typeface="Times New Roman" pitchFamily="18" charset="0"/>
              <a:cs typeface="Times New Roman" pitchFamily="18" charset="0"/>
            </a:endParaRPr>
          </a:p>
        </p:txBody>
      </p:sp>
      <p:sp>
        <p:nvSpPr>
          <p:cNvPr id="3" name="Footer Placeholder 2"/>
          <p:cNvSpPr>
            <a:spLocks noGrp="1"/>
          </p:cNvSpPr>
          <p:nvPr>
            <p:ph type="ftr" sz="quarter" idx="11"/>
          </p:nvPr>
        </p:nvSpPr>
        <p:spPr/>
        <p:txBody>
          <a:bodyPr/>
          <a:lstStyle/>
          <a:p>
            <a:r>
              <a:rPr lang="en-US" b="1" dirty="0" smtClean="0">
                <a:solidFill>
                  <a:schemeClr val="tx1"/>
                </a:solidFill>
                <a:latin typeface="Times New Roman" pitchFamily="18" charset="0"/>
                <a:cs typeface="Times New Roman" pitchFamily="18" charset="0"/>
              </a:rPr>
              <a:t>BIT,Mesra,Ranchi-835215,India</a:t>
            </a:r>
            <a:endParaRPr lang="en-US" b="1" dirty="0">
              <a:solidFill>
                <a:schemeClr val="tx1"/>
              </a:solidFill>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A1EE8278-EDC6-44AA-B24A-14ED3605C2A1}" type="slidenum">
              <a:rPr lang="en-US" b="1" smtClean="0">
                <a:solidFill>
                  <a:schemeClr val="tx1"/>
                </a:solidFill>
              </a:rPr>
              <a:pPr/>
              <a:t>48</a:t>
            </a:fld>
            <a:endParaRPr lang="en-US" b="1" dirty="0">
              <a:solidFill>
                <a:schemeClr val="tx1"/>
              </a:solidFill>
            </a:endParaRPr>
          </a:p>
        </p:txBody>
      </p:sp>
      <p:sp>
        <p:nvSpPr>
          <p:cNvPr id="5" name="TextBox 4"/>
          <p:cNvSpPr txBox="1"/>
          <p:nvPr/>
        </p:nvSpPr>
        <p:spPr>
          <a:xfrm>
            <a:off x="457200" y="381000"/>
            <a:ext cx="8458200" cy="6832640"/>
          </a:xfrm>
          <a:prstGeom prst="rect">
            <a:avLst/>
          </a:prstGeom>
          <a:noFill/>
          <a:ln>
            <a:solidFill>
              <a:srgbClr val="0070C0"/>
            </a:solidFill>
          </a:ln>
        </p:spPr>
        <p:txBody>
          <a:bodyPr wrap="square" rtlCol="0">
            <a:spAutoFit/>
          </a:bodyPr>
          <a:lstStyle/>
          <a:p>
            <a:pPr marL="342900" indent="-342900" algn="just">
              <a:buFont typeface="+mj-lt"/>
              <a:buAutoNum type="arabicPeriod" startAt="10"/>
            </a:pPr>
            <a:endParaRPr lang="en-US" sz="1600" dirty="0" smtClean="0">
              <a:latin typeface="Times New Roman" pitchFamily="18" charset="0"/>
              <a:cs typeface="Times New Roman" pitchFamily="18" charset="0"/>
            </a:endParaRPr>
          </a:p>
          <a:p>
            <a:pPr marL="342900" indent="-342900" algn="just">
              <a:buFont typeface="+mj-lt"/>
              <a:buAutoNum type="arabicPeriod" startAt="10"/>
            </a:pPr>
            <a:endParaRPr lang="en-US" sz="1600" dirty="0" smtClean="0">
              <a:latin typeface="Times New Roman" pitchFamily="18" charset="0"/>
              <a:cs typeface="Times New Roman" pitchFamily="18" charset="0"/>
            </a:endParaRPr>
          </a:p>
          <a:p>
            <a:pPr marL="342900" indent="-342900" algn="just">
              <a:buFont typeface="+mj-lt"/>
              <a:buAutoNum type="arabicPeriod" startAt="10"/>
            </a:pPr>
            <a:r>
              <a:rPr lang="en-US" sz="1600" dirty="0" smtClean="0">
                <a:latin typeface="Times New Roman" pitchFamily="18" charset="0"/>
                <a:cs typeface="Times New Roman" pitchFamily="18" charset="0"/>
              </a:rPr>
              <a:t>Egan, J.M.; Henderson, T.E.; Bernier, M. </a:t>
            </a:r>
            <a:r>
              <a:rPr lang="en-US" sz="1600" dirty="0" err="1" smtClean="0">
                <a:latin typeface="Times New Roman" pitchFamily="18" charset="0"/>
                <a:cs typeface="Times New Roman" pitchFamily="18" charset="0"/>
              </a:rPr>
              <a:t>Arginine</a:t>
            </a:r>
            <a:r>
              <a:rPr lang="en-US" sz="1600" dirty="0" smtClean="0">
                <a:latin typeface="Times New Roman" pitchFamily="18" charset="0"/>
                <a:cs typeface="Times New Roman" pitchFamily="18" charset="0"/>
              </a:rPr>
              <a:t> Enhances glycogen synthesis in response to insulin in 3T3-L1 </a:t>
            </a:r>
            <a:r>
              <a:rPr lang="en-US" sz="1600" dirty="0" err="1" smtClean="0">
                <a:latin typeface="Times New Roman" pitchFamily="18" charset="0"/>
                <a:cs typeface="Times New Roman" pitchFamily="18" charset="0"/>
              </a:rPr>
              <a:t>adipocytes</a:t>
            </a:r>
            <a:r>
              <a:rPr lang="en-US" sz="1600" dirty="0" smtClean="0">
                <a:latin typeface="Times New Roman" pitchFamily="18" charset="0"/>
                <a:cs typeface="Times New Roman" pitchFamily="18" charset="0"/>
              </a:rPr>
              <a:t>. </a:t>
            </a:r>
            <a:r>
              <a:rPr lang="en-US" sz="1600" i="1" dirty="0" smtClean="0">
                <a:latin typeface="Times New Roman" pitchFamily="18" charset="0"/>
                <a:cs typeface="Times New Roman" pitchFamily="18" charset="0"/>
              </a:rPr>
              <a:t>Am. J. Physiol. </a:t>
            </a:r>
            <a:r>
              <a:rPr lang="en-US" sz="1600" i="1" dirty="0" err="1" smtClean="0">
                <a:latin typeface="Times New Roman" pitchFamily="18" charset="0"/>
                <a:cs typeface="Times New Roman" pitchFamily="18" charset="0"/>
              </a:rPr>
              <a:t>Endocrinol</a:t>
            </a:r>
            <a:r>
              <a:rPr lang="en-US" sz="1600" i="1" dirty="0" smtClean="0">
                <a:latin typeface="Times New Roman" pitchFamily="18" charset="0"/>
                <a:cs typeface="Times New Roman" pitchFamily="18" charset="0"/>
              </a:rPr>
              <a:t>. </a:t>
            </a:r>
            <a:r>
              <a:rPr lang="en-US" sz="1600" i="1" dirty="0" err="1" smtClean="0">
                <a:latin typeface="Times New Roman" pitchFamily="18" charset="0"/>
                <a:cs typeface="Times New Roman" pitchFamily="18" charset="0"/>
              </a:rPr>
              <a:t>Metab</a:t>
            </a:r>
            <a:r>
              <a:rPr lang="en-US" sz="1600" i="1" dirty="0" smtClean="0">
                <a:latin typeface="Times New Roman" pitchFamily="18" charset="0"/>
                <a:cs typeface="Times New Roman" pitchFamily="18" charset="0"/>
              </a:rPr>
              <a:t>.</a:t>
            </a:r>
            <a:r>
              <a:rPr lang="en-US" sz="1600" dirty="0" smtClean="0">
                <a:latin typeface="Times New Roman" pitchFamily="18" charset="0"/>
                <a:cs typeface="Times New Roman" pitchFamily="18" charset="0"/>
              </a:rPr>
              <a:t> 1995, 269, E61-66.</a:t>
            </a:r>
          </a:p>
          <a:p>
            <a:pPr marL="342900" indent="-342900" algn="just">
              <a:buFont typeface="+mj-lt"/>
              <a:buAutoNum type="arabicPeriod" startAt="10"/>
            </a:pPr>
            <a:r>
              <a:rPr lang="en-IE" sz="1600" dirty="0" err="1" smtClean="0">
                <a:latin typeface="Times New Roman" pitchFamily="18" charset="0"/>
                <a:cs typeface="Times New Roman" pitchFamily="18" charset="0"/>
              </a:rPr>
              <a:t>Klinteberg</a:t>
            </a:r>
            <a:r>
              <a:rPr lang="en-IE" sz="1600" dirty="0" smtClean="0">
                <a:latin typeface="Times New Roman" pitchFamily="18" charset="0"/>
                <a:cs typeface="Times New Roman" pitchFamily="18" charset="0"/>
              </a:rPr>
              <a:t> R.F, and </a:t>
            </a:r>
            <a:r>
              <a:rPr lang="en-IE" sz="1600" dirty="0" err="1" smtClean="0">
                <a:latin typeface="Times New Roman" pitchFamily="18" charset="0"/>
                <a:cs typeface="Times New Roman" pitchFamily="18" charset="0"/>
              </a:rPr>
              <a:t>Fuzeasky</a:t>
            </a:r>
            <a:r>
              <a:rPr lang="en-IE" sz="1600" dirty="0" smtClean="0">
                <a:latin typeface="Times New Roman" pitchFamily="18" charset="0"/>
                <a:cs typeface="Times New Roman" pitchFamily="18" charset="0"/>
              </a:rPr>
              <a:t> J.V., </a:t>
            </a:r>
            <a:r>
              <a:rPr lang="en-US" sz="1600" dirty="0" smtClean="0">
                <a:latin typeface="Times New Roman" pitchFamily="18" charset="0"/>
                <a:cs typeface="Times New Roman" pitchFamily="18" charset="0"/>
              </a:rPr>
              <a:t>The obligatory role of endothelial cells in the relaxation of arterial smooth muscle by acetylcholine. </a:t>
            </a:r>
            <a:r>
              <a:rPr lang="en-US" sz="1600" i="1" dirty="0" smtClean="0">
                <a:latin typeface="Times New Roman" pitchFamily="18" charset="0"/>
                <a:cs typeface="Times New Roman" pitchFamily="18" charset="0"/>
              </a:rPr>
              <a:t>Nature</a:t>
            </a:r>
            <a:r>
              <a:rPr lang="en-US" sz="1600" dirty="0" smtClean="0">
                <a:latin typeface="Times New Roman" pitchFamily="18" charset="0"/>
                <a:cs typeface="Times New Roman" pitchFamily="18" charset="0"/>
              </a:rPr>
              <a:t> 1996, 288: 373–376.</a:t>
            </a:r>
          </a:p>
          <a:p>
            <a:pPr marL="342900" lvl="0" indent="-342900" algn="just">
              <a:buFont typeface="+mj-lt"/>
              <a:buAutoNum type="arabicPeriod" startAt="10"/>
            </a:pPr>
            <a:r>
              <a:rPr lang="en-US" sz="1600" dirty="0" err="1" smtClean="0">
                <a:latin typeface="Times New Roman" pitchFamily="18" charset="0"/>
                <a:cs typeface="Times New Roman" pitchFamily="18" charset="0"/>
              </a:rPr>
              <a:t>Bhaver</a:t>
            </a:r>
            <a:r>
              <a:rPr lang="en-US" sz="1600" dirty="0" smtClean="0">
                <a:latin typeface="Times New Roman" pitchFamily="18" charset="0"/>
                <a:cs typeface="Times New Roman" pitchFamily="18" charset="0"/>
              </a:rPr>
              <a:t>, P.K.; </a:t>
            </a:r>
            <a:r>
              <a:rPr lang="en-US" sz="1600" dirty="0" err="1" smtClean="0">
                <a:latin typeface="Times New Roman" pitchFamily="18" charset="0"/>
                <a:cs typeface="Times New Roman" pitchFamily="18" charset="0"/>
              </a:rPr>
              <a:t>Samanta</a:t>
            </a:r>
            <a:r>
              <a:rPr lang="en-US" sz="1600" dirty="0" smtClean="0">
                <a:latin typeface="Times New Roman" pitchFamily="18" charset="0"/>
                <a:cs typeface="Times New Roman" pitchFamily="18" charset="0"/>
              </a:rPr>
              <a:t>, S. </a:t>
            </a:r>
            <a:r>
              <a:rPr lang="en-US" sz="1600" dirty="0" err="1" smtClean="0">
                <a:latin typeface="Times New Roman" pitchFamily="18" charset="0"/>
                <a:cs typeface="Times New Roman" pitchFamily="18" charset="0"/>
              </a:rPr>
              <a:t>M.Pharm</a:t>
            </a:r>
            <a:r>
              <a:rPr lang="en-US" sz="1600" dirty="0" smtClean="0">
                <a:latin typeface="Times New Roman" pitchFamily="18" charset="0"/>
                <a:cs typeface="Times New Roman" pitchFamily="18" charset="0"/>
              </a:rPr>
              <a:t>. Thesis, B.I.T., </a:t>
            </a:r>
            <a:r>
              <a:rPr lang="en-US" sz="1600" dirty="0" err="1" smtClean="0">
                <a:latin typeface="Times New Roman" pitchFamily="18" charset="0"/>
                <a:cs typeface="Times New Roman" pitchFamily="18" charset="0"/>
              </a:rPr>
              <a:t>Mesra</a:t>
            </a:r>
            <a:r>
              <a:rPr lang="en-US" sz="1600" dirty="0" smtClean="0">
                <a:latin typeface="Times New Roman" pitchFamily="18" charset="0"/>
                <a:cs typeface="Times New Roman" pitchFamily="18" charset="0"/>
              </a:rPr>
              <a:t>, 1999, 45.</a:t>
            </a:r>
          </a:p>
          <a:p>
            <a:pPr marL="342900" indent="-342900" algn="just">
              <a:buFont typeface="+mj-lt"/>
              <a:buAutoNum type="arabicPeriod" startAt="10"/>
            </a:pPr>
            <a:r>
              <a:rPr lang="en-US" sz="1600" dirty="0" err="1" smtClean="0">
                <a:latin typeface="Times New Roman" pitchFamily="18" charset="0"/>
                <a:cs typeface="Times New Roman" pitchFamily="18" charset="0"/>
              </a:rPr>
              <a:t>Lahkar</a:t>
            </a:r>
            <a:r>
              <a:rPr lang="en-US" sz="1600" dirty="0" smtClean="0">
                <a:latin typeface="Times New Roman" pitchFamily="18" charset="0"/>
                <a:cs typeface="Times New Roman" pitchFamily="18" charset="0"/>
              </a:rPr>
              <a:t>, V.K.; </a:t>
            </a:r>
            <a:r>
              <a:rPr lang="en-US" sz="1600" dirty="0" err="1" smtClean="0">
                <a:latin typeface="Times New Roman" pitchFamily="18" charset="0"/>
                <a:cs typeface="Times New Roman" pitchFamily="18" charset="0"/>
              </a:rPr>
              <a:t>Samanta</a:t>
            </a:r>
            <a:r>
              <a:rPr lang="en-US" sz="1600" dirty="0" smtClean="0">
                <a:latin typeface="Times New Roman" pitchFamily="18" charset="0"/>
                <a:cs typeface="Times New Roman" pitchFamily="18" charset="0"/>
              </a:rPr>
              <a:t>, S</a:t>
            </a:r>
            <a:r>
              <a:rPr lang="en-US" sz="1600" i="1" dirty="0" smtClean="0">
                <a:latin typeface="Times New Roman" pitchFamily="18" charset="0"/>
                <a:cs typeface="Times New Roman" pitchFamily="18" charset="0"/>
              </a:rPr>
              <a:t>. M. Pharm. Thesis</a:t>
            </a:r>
            <a:r>
              <a:rPr lang="en-US" sz="1600" dirty="0" smtClean="0">
                <a:latin typeface="Times New Roman" pitchFamily="18" charset="0"/>
                <a:cs typeface="Times New Roman" pitchFamily="18" charset="0"/>
              </a:rPr>
              <a:t>, B.I.T., </a:t>
            </a:r>
            <a:r>
              <a:rPr lang="en-US" sz="1600" dirty="0" err="1" smtClean="0">
                <a:latin typeface="Times New Roman" pitchFamily="18" charset="0"/>
                <a:cs typeface="Times New Roman" pitchFamily="18" charset="0"/>
              </a:rPr>
              <a:t>Mesra</a:t>
            </a:r>
            <a:r>
              <a:rPr lang="en-US" sz="1600" dirty="0" smtClean="0">
                <a:latin typeface="Times New Roman" pitchFamily="18" charset="0"/>
                <a:cs typeface="Times New Roman" pitchFamily="18" charset="0"/>
              </a:rPr>
              <a:t>, 2006, 134.</a:t>
            </a:r>
          </a:p>
          <a:p>
            <a:pPr marL="342900" lvl="0" indent="-342900" algn="just">
              <a:buFont typeface="+mj-lt"/>
              <a:buAutoNum type="arabicPeriod" startAt="10"/>
            </a:pPr>
            <a:r>
              <a:rPr lang="en-US" sz="1600" dirty="0" smtClean="0">
                <a:latin typeface="Times New Roman" pitchFamily="18" charset="0"/>
                <a:cs typeface="Times New Roman" pitchFamily="18" charset="0"/>
              </a:rPr>
              <a:t>Singh, E.; </a:t>
            </a:r>
            <a:r>
              <a:rPr lang="en-US" sz="1600" dirty="0" err="1" smtClean="0">
                <a:latin typeface="Times New Roman" pitchFamily="18" charset="0"/>
                <a:cs typeface="Times New Roman" pitchFamily="18" charset="0"/>
              </a:rPr>
              <a:t>Samanta</a:t>
            </a:r>
            <a:r>
              <a:rPr lang="en-US" sz="1600" dirty="0" smtClean="0">
                <a:latin typeface="Times New Roman" pitchFamily="18" charset="0"/>
                <a:cs typeface="Times New Roman" pitchFamily="18" charset="0"/>
              </a:rPr>
              <a:t>, S.</a:t>
            </a:r>
            <a:r>
              <a:rPr lang="en-US" sz="1600" i="1" dirty="0" smtClean="0">
                <a:latin typeface="Times New Roman" pitchFamily="18" charset="0"/>
                <a:cs typeface="Times New Roman" pitchFamily="18" charset="0"/>
              </a:rPr>
              <a:t> </a:t>
            </a:r>
            <a:r>
              <a:rPr lang="en-US" sz="1600" dirty="0" smtClean="0">
                <a:latin typeface="Times New Roman" pitchFamily="18" charset="0"/>
                <a:cs typeface="Times New Roman" pitchFamily="18" charset="0"/>
              </a:rPr>
              <a:t>M. Pharm. Thesis, B.I.T., </a:t>
            </a:r>
            <a:r>
              <a:rPr lang="en-US" sz="1600" dirty="0" err="1" smtClean="0">
                <a:latin typeface="Times New Roman" pitchFamily="18" charset="0"/>
                <a:cs typeface="Times New Roman" pitchFamily="18" charset="0"/>
              </a:rPr>
              <a:t>Mesra</a:t>
            </a:r>
            <a:r>
              <a:rPr lang="en-US" sz="1600" dirty="0" smtClean="0">
                <a:latin typeface="Times New Roman" pitchFamily="18" charset="0"/>
                <a:cs typeface="Times New Roman" pitchFamily="18" charset="0"/>
              </a:rPr>
              <a:t>, 2007, 71.</a:t>
            </a:r>
          </a:p>
          <a:p>
            <a:pPr marL="342900" lvl="0" indent="-342900" algn="just">
              <a:buFont typeface="+mj-lt"/>
              <a:buAutoNum type="arabicPeriod" startAt="10"/>
            </a:pPr>
            <a:r>
              <a:rPr lang="en-IE" sz="1600" dirty="0" err="1" smtClean="0">
                <a:latin typeface="Times New Roman" pitchFamily="18" charset="0"/>
                <a:cs typeface="Times New Roman" pitchFamily="18" charset="0"/>
              </a:rPr>
              <a:t>Sivasubramanian,P.;Samanta,S</a:t>
            </a:r>
            <a:r>
              <a:rPr lang="en-IE" sz="1600" dirty="0" smtClean="0">
                <a:latin typeface="Times New Roman" pitchFamily="18" charset="0"/>
                <a:cs typeface="Times New Roman" pitchFamily="18" charset="0"/>
              </a:rPr>
              <a:t>.</a:t>
            </a:r>
            <a:r>
              <a:rPr lang="en-US" sz="1600" i="1" dirty="0" smtClean="0">
                <a:latin typeface="Times New Roman" pitchFamily="18" charset="0"/>
                <a:cs typeface="Times New Roman" pitchFamily="18" charset="0"/>
              </a:rPr>
              <a:t> M. Pharm. Thesis</a:t>
            </a:r>
            <a:r>
              <a:rPr lang="en-US" sz="1600" dirty="0" smtClean="0">
                <a:latin typeface="Times New Roman" pitchFamily="18" charset="0"/>
                <a:cs typeface="Times New Roman" pitchFamily="18" charset="0"/>
              </a:rPr>
              <a:t>, B.I.T., </a:t>
            </a:r>
            <a:r>
              <a:rPr lang="en-US" sz="1600" dirty="0" err="1" smtClean="0">
                <a:latin typeface="Times New Roman" pitchFamily="18" charset="0"/>
                <a:cs typeface="Times New Roman" pitchFamily="18" charset="0"/>
              </a:rPr>
              <a:t>Mesra</a:t>
            </a:r>
            <a:r>
              <a:rPr lang="en-US" sz="1600" dirty="0" smtClean="0">
                <a:latin typeface="Times New Roman" pitchFamily="18" charset="0"/>
                <a:cs typeface="Times New Roman" pitchFamily="18" charset="0"/>
              </a:rPr>
              <a:t>, 2009, 65-72,116-117.</a:t>
            </a:r>
          </a:p>
          <a:p>
            <a:pPr marL="342900" indent="-342900" algn="just">
              <a:buFont typeface="+mj-lt"/>
              <a:buAutoNum type="arabicPeriod" startAt="10"/>
            </a:pPr>
            <a:r>
              <a:rPr lang="en-US" sz="1600" dirty="0" smtClean="0">
                <a:latin typeface="Times New Roman" pitchFamily="18" charset="0"/>
                <a:cs typeface="Times New Roman" pitchFamily="18" charset="0"/>
              </a:rPr>
              <a:t>SimonA.Hawley,F.A.Ross,C.Chevtzoff,K.A.Green.A.Evans,S.Fogart,M.C.Towler,L.J.Brown,O.A.Ogunbayo,A.M.Evans,d.g.Hardie.Use of Cells Expressing </a:t>
            </a:r>
            <a:r>
              <a:rPr lang="el-GR" sz="1600" dirty="0" smtClean="0">
                <a:latin typeface="Times New Roman" pitchFamily="18" charset="0"/>
                <a:cs typeface="Times New Roman" pitchFamily="18" charset="0"/>
              </a:rPr>
              <a:t>γ </a:t>
            </a:r>
            <a:r>
              <a:rPr lang="en-US" sz="1600" dirty="0" smtClean="0">
                <a:latin typeface="Times New Roman" pitchFamily="18" charset="0"/>
                <a:cs typeface="Times New Roman" pitchFamily="18" charset="0"/>
              </a:rPr>
              <a:t>Subunit Variants to Identify Diverse Mechanisms of AMPK Activation, </a:t>
            </a:r>
            <a:r>
              <a:rPr lang="nb-NO" sz="1600" i="1" dirty="0" smtClean="0">
                <a:latin typeface="Times New Roman" pitchFamily="18" charset="0"/>
                <a:cs typeface="Times New Roman" pitchFamily="18" charset="0"/>
              </a:rPr>
              <a:t>Cell Metab</a:t>
            </a:r>
            <a:r>
              <a:rPr lang="nb-NO" sz="1600" dirty="0" smtClean="0">
                <a:latin typeface="Times New Roman" pitchFamily="18" charset="0"/>
                <a:cs typeface="Times New Roman" pitchFamily="18" charset="0"/>
              </a:rPr>
              <a:t>. 2010 June 9; 11(6): 554–565</a:t>
            </a:r>
            <a:endParaRPr lang="en-US" sz="1600" dirty="0" smtClean="0">
              <a:latin typeface="Times New Roman" pitchFamily="18" charset="0"/>
              <a:cs typeface="Times New Roman" pitchFamily="18" charset="0"/>
            </a:endParaRPr>
          </a:p>
          <a:p>
            <a:pPr marL="342900" indent="-342900" algn="just">
              <a:buFont typeface="+mj-lt"/>
              <a:buAutoNum type="arabicPeriod" startAt="10"/>
            </a:pPr>
            <a:r>
              <a:rPr lang="en-US" sz="1600" dirty="0" smtClean="0">
                <a:latin typeface="Times New Roman" pitchFamily="18" charset="0"/>
                <a:cs typeface="Times New Roman" pitchFamily="18" charset="0"/>
              </a:rPr>
              <a:t>Woo </a:t>
            </a:r>
            <a:r>
              <a:rPr lang="en-US" sz="1600" dirty="0" err="1" smtClean="0">
                <a:latin typeface="Times New Roman" pitchFamily="18" charset="0"/>
                <a:cs typeface="Times New Roman" pitchFamily="18" charset="0"/>
              </a:rPr>
              <a:t>Hyung</a:t>
            </a:r>
            <a:r>
              <a:rPr lang="en-US" sz="1600" dirty="0" smtClean="0">
                <a:latin typeface="Times New Roman" pitchFamily="18" charset="0"/>
                <a:cs typeface="Times New Roman" pitchFamily="18" charset="0"/>
              </a:rPr>
              <a:t> Lee and Sang Geon Kim, AMPK-Dependent Metabolic Regulation by PPAR Agonists, PPAR </a:t>
            </a:r>
            <a:r>
              <a:rPr lang="en-US" sz="1600" dirty="0" err="1" smtClean="0">
                <a:latin typeface="Times New Roman" pitchFamily="18" charset="0"/>
                <a:cs typeface="Times New Roman" pitchFamily="18" charset="0"/>
              </a:rPr>
              <a:t>Research,Volume</a:t>
            </a:r>
            <a:r>
              <a:rPr lang="en-US" sz="1600" dirty="0" smtClean="0">
                <a:latin typeface="Times New Roman" pitchFamily="18" charset="0"/>
                <a:cs typeface="Times New Roman" pitchFamily="18" charset="0"/>
              </a:rPr>
              <a:t> 2010, 1-11.Cinnamic acid derivatives: A new chapter of various pharmacological activities, </a:t>
            </a:r>
            <a:r>
              <a:rPr lang="en-US" sz="1600" dirty="0" err="1" smtClean="0">
                <a:latin typeface="Times New Roman" pitchFamily="18" charset="0"/>
                <a:cs typeface="Times New Roman" pitchFamily="18" charset="0"/>
              </a:rPr>
              <a:t>Prateek</a:t>
            </a:r>
            <a:r>
              <a:rPr lang="en-US" sz="1600" dirty="0" smtClean="0">
                <a:latin typeface="Times New Roman" pitchFamily="18" charset="0"/>
                <a:cs typeface="Times New Roman" pitchFamily="18" charset="0"/>
              </a:rPr>
              <a:t> Sharma, </a:t>
            </a:r>
            <a:r>
              <a:rPr lang="en-US" sz="1600" i="1" dirty="0" smtClean="0">
                <a:latin typeface="Times New Roman" pitchFamily="18" charset="0"/>
                <a:cs typeface="Times New Roman" pitchFamily="18" charset="0"/>
              </a:rPr>
              <a:t>J. Chem. Pharm. Res., </a:t>
            </a:r>
            <a:r>
              <a:rPr lang="en-US" sz="1600" dirty="0" smtClean="0">
                <a:latin typeface="Times New Roman" pitchFamily="18" charset="0"/>
                <a:cs typeface="Times New Roman" pitchFamily="18" charset="0"/>
              </a:rPr>
              <a:t>2011, 3(2):403-423.</a:t>
            </a:r>
          </a:p>
          <a:p>
            <a:pPr marL="342900" indent="-342900" algn="just">
              <a:buFont typeface="+mj-lt"/>
              <a:buAutoNum type="arabicPeriod" startAt="10"/>
            </a:pPr>
            <a:r>
              <a:rPr lang="en-US" sz="1600" dirty="0" err="1" smtClean="0">
                <a:latin typeface="Times New Roman" pitchFamily="18" charset="0"/>
                <a:cs typeface="Times New Roman" pitchFamily="18" charset="0"/>
              </a:rPr>
              <a:t>Eun</a:t>
            </a:r>
            <a:r>
              <a:rPr lang="en-US" sz="1600" dirty="0" smtClean="0">
                <a:latin typeface="Times New Roman" pitchFamily="18" charset="0"/>
                <a:cs typeface="Times New Roman" pitchFamily="18" charset="0"/>
              </a:rPr>
              <a:t>-Do Kim.; </a:t>
            </a:r>
            <a:r>
              <a:rPr lang="en-US" sz="1600" i="1" dirty="0" err="1" smtClean="0">
                <a:latin typeface="Times New Roman" pitchFamily="18" charset="0"/>
                <a:cs typeface="Times New Roman" pitchFamily="18" charset="0"/>
              </a:rPr>
              <a:t>Eunha</a:t>
            </a:r>
            <a:r>
              <a:rPr lang="en-US" sz="1600" i="1" dirty="0" smtClean="0">
                <a:latin typeface="Times New Roman" pitchFamily="18" charset="0"/>
                <a:cs typeface="Times New Roman" pitchFamily="18" charset="0"/>
              </a:rPr>
              <a:t> ,Kim.; </a:t>
            </a:r>
            <a:r>
              <a:rPr lang="en-US" sz="1600" dirty="0" smtClean="0">
                <a:latin typeface="Times New Roman" pitchFamily="18" charset="0"/>
                <a:cs typeface="Times New Roman" pitchFamily="18" charset="0"/>
              </a:rPr>
              <a:t>Jung-Han, Lee</a:t>
            </a:r>
            <a:r>
              <a:rPr lang="en-US" sz="1600" i="1" dirty="0" smtClean="0">
                <a:latin typeface="Times New Roman" pitchFamily="18" charset="0"/>
                <a:cs typeface="Times New Roman" pitchFamily="18" charset="0"/>
              </a:rPr>
              <a:t>.; </a:t>
            </a:r>
            <a:r>
              <a:rPr lang="en-US" sz="1600" dirty="0" smtClean="0">
                <a:latin typeface="Times New Roman" pitchFamily="18" charset="0"/>
                <a:cs typeface="Times New Roman" pitchFamily="18" charset="0"/>
              </a:rPr>
              <a:t>Chang-</a:t>
            </a:r>
            <a:r>
              <a:rPr lang="en-US" sz="1600" dirty="0" err="1" smtClean="0">
                <a:latin typeface="Times New Roman" pitchFamily="18" charset="0"/>
                <a:cs typeface="Times New Roman" pitchFamily="18" charset="0"/>
              </a:rPr>
              <a:t>Kee</a:t>
            </a:r>
            <a:r>
              <a:rPr lang="en-US" sz="1600" dirty="0" smtClean="0">
                <a:latin typeface="Times New Roman" pitchFamily="18" charset="0"/>
                <a:cs typeface="Times New Roman" pitchFamily="18" charset="0"/>
              </a:rPr>
              <a:t> Hyun. </a:t>
            </a:r>
            <a:r>
              <a:rPr lang="en-US" sz="1600" dirty="0" err="1" smtClean="0">
                <a:latin typeface="Times New Roman" pitchFamily="18" charset="0"/>
                <a:cs typeface="Times New Roman" pitchFamily="18" charset="0"/>
              </a:rPr>
              <a:t>Gly</a:t>
            </a:r>
            <a:r>
              <a:rPr lang="en-US" sz="1600" dirty="0" smtClean="0">
                <a:latin typeface="Times New Roman" pitchFamily="18" charset="0"/>
                <a:cs typeface="Times New Roman" pitchFamily="18" charset="0"/>
              </a:rPr>
              <a:t>-Ala-</a:t>
            </a:r>
            <a:r>
              <a:rPr lang="en-US" sz="1600" dirty="0" err="1" smtClean="0">
                <a:latin typeface="Times New Roman" pitchFamily="18" charset="0"/>
                <a:cs typeface="Times New Roman" pitchFamily="18" charset="0"/>
              </a:rPr>
              <a:t>Gly</a:t>
            </a:r>
            <a:r>
              <a:rPr lang="en-US" sz="1600" dirty="0" smtClean="0">
                <a:latin typeface="Times New Roman" pitchFamily="18" charset="0"/>
                <a:cs typeface="Times New Roman" pitchFamily="18" charset="0"/>
              </a:rPr>
              <a:t>-Val-</a:t>
            </a:r>
            <a:r>
              <a:rPr lang="en-US" sz="1600" dirty="0" err="1" smtClean="0">
                <a:latin typeface="Times New Roman" pitchFamily="18" charset="0"/>
                <a:cs typeface="Times New Roman" pitchFamily="18" charset="0"/>
              </a:rPr>
              <a:t>Gly</a:t>
            </a:r>
            <a:r>
              <a:rPr lang="en-US" sz="1600" dirty="0" smtClean="0">
                <a:latin typeface="Times New Roman" pitchFamily="18" charset="0"/>
                <a:cs typeface="Times New Roman" pitchFamily="18" charset="0"/>
              </a:rPr>
              <a:t>-Tyr, a novel synthetic peptide, improves glucose transport and exerts .beneficial lipid metabolic effects in 3T3-L1 </a:t>
            </a:r>
            <a:r>
              <a:rPr lang="en-US" sz="1600" dirty="0" err="1" smtClean="0">
                <a:latin typeface="Times New Roman" pitchFamily="18" charset="0"/>
                <a:cs typeface="Times New Roman" pitchFamily="18" charset="0"/>
              </a:rPr>
              <a:t>adipocytes</a:t>
            </a:r>
            <a:r>
              <a:rPr lang="en-US" sz="1600" dirty="0" smtClean="0">
                <a:latin typeface="Times New Roman" pitchFamily="18" charset="0"/>
                <a:cs typeface="Times New Roman" pitchFamily="18" charset="0"/>
              </a:rPr>
              <a:t> .</a:t>
            </a:r>
            <a:r>
              <a:rPr lang="en-US" sz="1600" i="1" dirty="0" smtClean="0">
                <a:latin typeface="Times New Roman" pitchFamily="18" charset="0"/>
                <a:cs typeface="Times New Roman" pitchFamily="18" charset="0"/>
              </a:rPr>
              <a:t>European Journal of Pharmacology</a:t>
            </a:r>
            <a:r>
              <a:rPr lang="en-US" sz="1600" dirty="0" smtClean="0">
                <a:latin typeface="Times New Roman" pitchFamily="18" charset="0"/>
                <a:cs typeface="Times New Roman" pitchFamily="18" charset="0"/>
              </a:rPr>
              <a:t>. </a:t>
            </a:r>
            <a:r>
              <a:rPr lang="en-US" sz="1600" b="1" i="1" dirty="0" smtClean="0">
                <a:latin typeface="Times New Roman" pitchFamily="18" charset="0"/>
                <a:cs typeface="Times New Roman" pitchFamily="18" charset="0"/>
              </a:rPr>
              <a:t>2011</a:t>
            </a:r>
            <a:r>
              <a:rPr lang="en-US" sz="1600" i="1" dirty="0" smtClean="0">
                <a:latin typeface="Times New Roman" pitchFamily="18" charset="0"/>
                <a:cs typeface="Times New Roman" pitchFamily="18" charset="0"/>
              </a:rPr>
              <a:t>,650</a:t>
            </a:r>
            <a:r>
              <a:rPr lang="en-US" sz="1600" dirty="0" smtClean="0">
                <a:latin typeface="Times New Roman" pitchFamily="18" charset="0"/>
                <a:cs typeface="Times New Roman" pitchFamily="18" charset="0"/>
              </a:rPr>
              <a:t>.487-708.</a:t>
            </a:r>
          </a:p>
          <a:p>
            <a:pPr marL="342900" indent="-342900" algn="just">
              <a:buFont typeface="+mj-lt"/>
              <a:buAutoNum type="arabicPeriod" startAt="10"/>
            </a:pPr>
            <a:r>
              <a:rPr lang="en-US" sz="1600" dirty="0" err="1" smtClean="0">
                <a:latin typeface="Times New Roman" pitchFamily="18" charset="0"/>
                <a:cs typeface="Times New Roman" pitchFamily="18" charset="0"/>
              </a:rPr>
              <a:t>Kasetti</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RB,Nabi</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SA,Swapna</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S,Apparao</a:t>
            </a:r>
            <a:r>
              <a:rPr lang="en-US" sz="1600" dirty="0" smtClean="0">
                <a:latin typeface="Times New Roman" pitchFamily="18" charset="0"/>
                <a:cs typeface="Times New Roman" pitchFamily="18" charset="0"/>
              </a:rPr>
              <a:t> C. </a:t>
            </a:r>
            <a:r>
              <a:rPr lang="en-US" sz="1600" dirty="0" err="1" smtClean="0">
                <a:latin typeface="Times New Roman" pitchFamily="18" charset="0"/>
                <a:cs typeface="Times New Roman" pitchFamily="18" charset="0"/>
              </a:rPr>
              <a:t>Cinnamic</a:t>
            </a:r>
            <a:r>
              <a:rPr lang="en-US" sz="1600" dirty="0" smtClean="0">
                <a:latin typeface="Times New Roman" pitchFamily="18" charset="0"/>
                <a:cs typeface="Times New Roman" pitchFamily="18" charset="0"/>
              </a:rPr>
              <a:t> acid as one of the </a:t>
            </a:r>
            <a:r>
              <a:rPr lang="en-US" sz="1600" dirty="0" err="1" smtClean="0">
                <a:latin typeface="Times New Roman" pitchFamily="18" charset="0"/>
                <a:cs typeface="Times New Roman" pitchFamily="18" charset="0"/>
              </a:rPr>
              <a:t>antidiabetic</a:t>
            </a:r>
            <a:r>
              <a:rPr lang="en-US" sz="1600" dirty="0" smtClean="0">
                <a:latin typeface="Times New Roman" pitchFamily="18" charset="0"/>
                <a:cs typeface="Times New Roman" pitchFamily="18" charset="0"/>
              </a:rPr>
              <a:t> active principle(s) from the seeds of </a:t>
            </a:r>
            <a:r>
              <a:rPr lang="en-US" sz="1600" i="1" dirty="0" err="1" smtClean="0">
                <a:latin typeface="Times New Roman" pitchFamily="18" charset="0"/>
                <a:cs typeface="Times New Roman" pitchFamily="18" charset="0"/>
              </a:rPr>
              <a:t>Syzygium</a:t>
            </a:r>
            <a:r>
              <a:rPr lang="en-US" sz="1600" i="1" dirty="0" smtClean="0">
                <a:latin typeface="Times New Roman" pitchFamily="18" charset="0"/>
                <a:cs typeface="Times New Roman" pitchFamily="18" charset="0"/>
              </a:rPr>
              <a:t> </a:t>
            </a:r>
            <a:r>
              <a:rPr lang="en-US" sz="1600" i="1" dirty="0" err="1" smtClean="0">
                <a:latin typeface="Times New Roman" pitchFamily="18" charset="0"/>
                <a:cs typeface="Times New Roman" pitchFamily="18" charset="0"/>
              </a:rPr>
              <a:t>alternifolium</a:t>
            </a:r>
            <a:r>
              <a:rPr lang="en-US" sz="1600" i="1" dirty="0" smtClean="0">
                <a:latin typeface="Times New Roman" pitchFamily="18" charset="0"/>
                <a:cs typeface="Times New Roman" pitchFamily="18" charset="0"/>
              </a:rPr>
              <a:t>. Food </a:t>
            </a:r>
            <a:r>
              <a:rPr lang="en-US" sz="1600" i="1" dirty="0" err="1" smtClean="0">
                <a:latin typeface="Times New Roman" pitchFamily="18" charset="0"/>
                <a:cs typeface="Times New Roman" pitchFamily="18" charset="0"/>
              </a:rPr>
              <a:t>Chem</a:t>
            </a:r>
            <a:r>
              <a:rPr lang="en-US" sz="1600" i="1" dirty="0" smtClean="0">
                <a:latin typeface="Times New Roman" pitchFamily="18" charset="0"/>
                <a:cs typeface="Times New Roman" pitchFamily="18" charset="0"/>
              </a:rPr>
              <a:t> </a:t>
            </a:r>
            <a:r>
              <a:rPr lang="en-US" sz="1600" i="1" dirty="0" err="1" smtClean="0">
                <a:latin typeface="Times New Roman" pitchFamily="18" charset="0"/>
                <a:cs typeface="Times New Roman" pitchFamily="18" charset="0"/>
              </a:rPr>
              <a:t>Toxicol</a:t>
            </a:r>
            <a:r>
              <a:rPr lang="en-US" sz="1600" dirty="0" smtClean="0">
                <a:latin typeface="Times New Roman" pitchFamily="18" charset="0"/>
                <a:cs typeface="Times New Roman" pitchFamily="18" charset="0"/>
              </a:rPr>
              <a:t>, 2012, 50(5):1425-1431. </a:t>
            </a:r>
          </a:p>
          <a:p>
            <a:pPr marL="342900" indent="-342900">
              <a:buFont typeface="+mj-lt"/>
              <a:buAutoNum type="arabicPeriod" startAt="10"/>
            </a:pPr>
            <a:endParaRPr lang="en-US" sz="1600" dirty="0" smtClean="0">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a:p>
            <a:pPr lvl="0"/>
            <a:endParaRPr lang="en-IE" dirty="0" smtClean="0">
              <a:latin typeface="Times New Roman" pitchFamily="18" charset="0"/>
              <a:cs typeface="Times New Roman" pitchFamily="18" charset="0"/>
            </a:endParaRPr>
          </a:p>
          <a:p>
            <a:endParaRPr lang="en-US"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0659FD-CB4E-42A8-8B6A-34F9483E4F0C}" type="datetime5">
              <a:rPr lang="en-US" b="1" smtClean="0">
                <a:solidFill>
                  <a:schemeClr val="tx1"/>
                </a:solidFill>
                <a:latin typeface="Times New Roman" pitchFamily="18" charset="0"/>
                <a:cs typeface="Times New Roman" pitchFamily="18" charset="0"/>
              </a:rPr>
              <a:pPr/>
              <a:t>27-Sep-14</a:t>
            </a:fld>
            <a:endParaRPr lang="en-US" b="1" dirty="0">
              <a:solidFill>
                <a:schemeClr val="tx1"/>
              </a:solidFill>
              <a:latin typeface="Times New Roman" pitchFamily="18" charset="0"/>
              <a:cs typeface="Times New Roman" pitchFamily="18" charset="0"/>
            </a:endParaRPr>
          </a:p>
        </p:txBody>
      </p:sp>
      <p:sp>
        <p:nvSpPr>
          <p:cNvPr id="3" name="Footer Placeholder 2"/>
          <p:cNvSpPr>
            <a:spLocks noGrp="1"/>
          </p:cNvSpPr>
          <p:nvPr>
            <p:ph type="ftr" sz="quarter" idx="11"/>
          </p:nvPr>
        </p:nvSpPr>
        <p:spPr/>
        <p:txBody>
          <a:bodyPr/>
          <a:lstStyle/>
          <a:p>
            <a:r>
              <a:rPr lang="en-US" b="1" dirty="0" smtClean="0">
                <a:solidFill>
                  <a:schemeClr val="tx1"/>
                </a:solidFill>
                <a:latin typeface="Times New Roman" pitchFamily="18" charset="0"/>
                <a:cs typeface="Times New Roman" pitchFamily="18" charset="0"/>
              </a:rPr>
              <a:t>BIT,Mesra,Ranchi-835215,India</a:t>
            </a:r>
            <a:endParaRPr lang="en-US" b="1" dirty="0">
              <a:solidFill>
                <a:schemeClr val="tx1"/>
              </a:solidFill>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A1EE8278-EDC6-44AA-B24A-14ED3605C2A1}" type="slidenum">
              <a:rPr lang="en-US" b="1" smtClean="0">
                <a:solidFill>
                  <a:schemeClr val="tx1"/>
                </a:solidFill>
                <a:latin typeface="Times New Roman" pitchFamily="18" charset="0"/>
                <a:cs typeface="Times New Roman" pitchFamily="18" charset="0"/>
              </a:rPr>
              <a:pPr/>
              <a:t>49</a:t>
            </a:fld>
            <a:endParaRPr lang="en-US" b="1" dirty="0">
              <a:solidFill>
                <a:schemeClr val="tx1"/>
              </a:solidFill>
              <a:latin typeface="Times New Roman" pitchFamily="18" charset="0"/>
              <a:cs typeface="Times New Roman" pitchFamily="18" charset="0"/>
            </a:endParaRPr>
          </a:p>
        </p:txBody>
      </p:sp>
      <p:sp>
        <p:nvSpPr>
          <p:cNvPr id="6" name="TextBox 5"/>
          <p:cNvSpPr txBox="1"/>
          <p:nvPr/>
        </p:nvSpPr>
        <p:spPr>
          <a:xfrm>
            <a:off x="381000" y="304800"/>
            <a:ext cx="8382000" cy="6001643"/>
          </a:xfrm>
          <a:prstGeom prst="rect">
            <a:avLst/>
          </a:prstGeom>
          <a:noFill/>
          <a:ln>
            <a:solidFill>
              <a:srgbClr val="0070C0"/>
            </a:solidFill>
          </a:ln>
        </p:spPr>
        <p:txBody>
          <a:bodyPr wrap="square" rtlCol="0">
            <a:spAutoFit/>
          </a:bodyPr>
          <a:lstStyle/>
          <a:p>
            <a:pPr marL="342900" indent="-342900"/>
            <a:endParaRPr lang="en-US" sz="1600" dirty="0" smtClean="0">
              <a:latin typeface="Times New Roman" pitchFamily="18" charset="0"/>
              <a:cs typeface="Times New Roman" pitchFamily="18" charset="0"/>
            </a:endParaRPr>
          </a:p>
          <a:p>
            <a:pPr marL="342900" indent="-342900">
              <a:buFont typeface="+mj-lt"/>
              <a:buAutoNum type="arabicPeriod" startAt="20"/>
            </a:pPr>
            <a:endParaRPr lang="en-US" sz="1600" dirty="0" smtClean="0">
              <a:latin typeface="Times New Roman" pitchFamily="18" charset="0"/>
              <a:cs typeface="Times New Roman" pitchFamily="18" charset="0"/>
            </a:endParaRPr>
          </a:p>
          <a:p>
            <a:pPr marL="342900" indent="-342900" algn="just">
              <a:buFont typeface="+mj-lt"/>
              <a:buAutoNum type="arabicPeriod" startAt="20"/>
            </a:pPr>
            <a:r>
              <a:rPr lang="en-US" sz="1600" dirty="0" err="1" smtClean="0">
                <a:latin typeface="Times New Roman" pitchFamily="18" charset="0"/>
                <a:cs typeface="Times New Roman" pitchFamily="18" charset="0"/>
              </a:rPr>
              <a:t>Adisakwattana</a:t>
            </a:r>
            <a:r>
              <a:rPr lang="en-US" sz="1600" dirty="0" smtClean="0">
                <a:latin typeface="Times New Roman" pitchFamily="18" charset="0"/>
                <a:cs typeface="Times New Roman" pitchFamily="18" charset="0"/>
              </a:rPr>
              <a:t> S, </a:t>
            </a:r>
            <a:r>
              <a:rPr lang="en-US" sz="1600" dirty="0" err="1" smtClean="0">
                <a:latin typeface="Times New Roman" pitchFamily="18" charset="0"/>
                <a:cs typeface="Times New Roman" pitchFamily="18" charset="0"/>
              </a:rPr>
              <a:t>Weerachat</a:t>
            </a:r>
            <a:r>
              <a:rPr lang="en-US" sz="1600" dirty="0" smtClean="0">
                <a:latin typeface="Times New Roman" pitchFamily="18" charset="0"/>
                <a:cs typeface="Times New Roman" pitchFamily="18" charset="0"/>
              </a:rPr>
              <a:t> S, </a:t>
            </a:r>
            <a:r>
              <a:rPr lang="en-US" sz="1600" dirty="0" err="1" smtClean="0">
                <a:latin typeface="Times New Roman" pitchFamily="18" charset="0"/>
                <a:cs typeface="Times New Roman" pitchFamily="18" charset="0"/>
              </a:rPr>
              <a:t>Sathaporn.M.A,Ngamukote</a:t>
            </a:r>
            <a:r>
              <a:rPr lang="en-US" sz="1600" dirty="0" smtClean="0">
                <a:latin typeface="Times New Roman" pitchFamily="18" charset="0"/>
                <a:cs typeface="Times New Roman" pitchFamily="18" charset="0"/>
              </a:rPr>
              <a:t> and </a:t>
            </a:r>
            <a:r>
              <a:rPr lang="en-US" sz="1600" dirty="0" err="1" smtClean="0">
                <a:latin typeface="Times New Roman" pitchFamily="18" charset="0"/>
                <a:cs typeface="Times New Roman" pitchFamily="18" charset="0"/>
              </a:rPr>
              <a:t>Sirintorn</a:t>
            </a:r>
            <a:r>
              <a:rPr lang="en-US" sz="1600" dirty="0" smtClean="0">
                <a:latin typeface="Times New Roman" pitchFamily="18" charset="0"/>
                <a:cs typeface="Times New Roman" pitchFamily="18" charset="0"/>
              </a:rPr>
              <a:t> Y, Cinnamic Acid and Its Derivatives Inhibit Fructose-</a:t>
            </a:r>
            <a:r>
              <a:rPr lang="en-US" sz="1600" dirty="0" err="1" smtClean="0">
                <a:latin typeface="Times New Roman" pitchFamily="18" charset="0"/>
                <a:cs typeface="Times New Roman" pitchFamily="18" charset="0"/>
              </a:rPr>
              <a:t>MediatedProtein</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Glycation</a:t>
            </a:r>
            <a:r>
              <a:rPr lang="en-US" sz="1600" dirty="0" smtClean="0">
                <a:latin typeface="Times New Roman" pitchFamily="18" charset="0"/>
                <a:cs typeface="Times New Roman" pitchFamily="18" charset="0"/>
              </a:rPr>
              <a:t>, </a:t>
            </a:r>
            <a:r>
              <a:rPr lang="en-US" sz="1600" i="1" dirty="0" smtClean="0">
                <a:latin typeface="Times New Roman" pitchFamily="18" charset="0"/>
                <a:cs typeface="Times New Roman" pitchFamily="18" charset="0"/>
              </a:rPr>
              <a:t>Int. J. Mol. Sci. </a:t>
            </a:r>
            <a:r>
              <a:rPr lang="en-US" sz="1600" dirty="0" smtClean="0">
                <a:latin typeface="Times New Roman" pitchFamily="18" charset="0"/>
                <a:cs typeface="Times New Roman" pitchFamily="18" charset="0"/>
              </a:rPr>
              <a:t>2012, 13, 1778-1789.</a:t>
            </a:r>
          </a:p>
          <a:p>
            <a:pPr marL="342900" indent="-342900" algn="just">
              <a:buFont typeface="+mj-lt"/>
              <a:buAutoNum type="arabicPeriod" startAt="20"/>
            </a:pPr>
            <a:r>
              <a:rPr lang="en-US" sz="1600" dirty="0" err="1" smtClean="0">
                <a:latin typeface="Times New Roman" pitchFamily="18" charset="0"/>
                <a:cs typeface="Times New Roman" pitchFamily="18" charset="0"/>
              </a:rPr>
              <a:t>Kasetti</a:t>
            </a:r>
            <a:r>
              <a:rPr lang="en-US" sz="1600" dirty="0" smtClean="0">
                <a:latin typeface="Times New Roman" pitchFamily="18" charset="0"/>
                <a:cs typeface="Times New Roman" pitchFamily="18" charset="0"/>
              </a:rPr>
              <a:t> R.B., </a:t>
            </a:r>
            <a:r>
              <a:rPr lang="en-US" sz="1600" dirty="0" err="1" smtClean="0">
                <a:latin typeface="Times New Roman" pitchFamily="18" charset="0"/>
                <a:cs typeface="Times New Roman" pitchFamily="18" charset="0"/>
              </a:rPr>
              <a:t>Nabi,S.A</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Sirasangandla</a:t>
            </a:r>
            <a:r>
              <a:rPr lang="en-US" sz="1600" dirty="0" smtClean="0">
                <a:latin typeface="Times New Roman" pitchFamily="18" charset="0"/>
                <a:cs typeface="Times New Roman" pitchFamily="18" charset="0"/>
              </a:rPr>
              <a:t> S, </a:t>
            </a:r>
            <a:r>
              <a:rPr lang="en-US" sz="1600" dirty="0" err="1" smtClean="0">
                <a:latin typeface="Times New Roman" pitchFamily="18" charset="0"/>
                <a:cs typeface="Times New Roman" pitchFamily="18" charset="0"/>
              </a:rPr>
              <a:t>Chippada</a:t>
            </a:r>
            <a:r>
              <a:rPr lang="en-US" sz="1600" dirty="0" smtClean="0">
                <a:latin typeface="Times New Roman" pitchFamily="18" charset="0"/>
                <a:cs typeface="Times New Roman" pitchFamily="18" charset="0"/>
              </a:rPr>
              <a:t> A. Cinnamic acid as one of the </a:t>
            </a:r>
            <a:r>
              <a:rPr lang="en-US" sz="1600" dirty="0" err="1" smtClean="0">
                <a:latin typeface="Times New Roman" pitchFamily="18" charset="0"/>
                <a:cs typeface="Times New Roman" pitchFamily="18" charset="0"/>
              </a:rPr>
              <a:t>antidiabetic</a:t>
            </a:r>
            <a:r>
              <a:rPr lang="en-US" sz="1600" dirty="0" smtClean="0">
                <a:latin typeface="Times New Roman" pitchFamily="18" charset="0"/>
                <a:cs typeface="Times New Roman" pitchFamily="18" charset="0"/>
              </a:rPr>
              <a:t> active principle(s) from the seeds of </a:t>
            </a:r>
            <a:r>
              <a:rPr lang="en-US" sz="1600" dirty="0" err="1" smtClean="0">
                <a:latin typeface="Times New Roman" pitchFamily="18" charset="0"/>
                <a:cs typeface="Times New Roman" pitchFamily="18" charset="0"/>
              </a:rPr>
              <a:t>Syzygium</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alternifolium</a:t>
            </a:r>
            <a:r>
              <a:rPr lang="en-US" sz="1600" dirty="0" smtClean="0">
                <a:latin typeface="Times New Roman" pitchFamily="18" charset="0"/>
                <a:cs typeface="Times New Roman" pitchFamily="18" charset="0"/>
              </a:rPr>
              <a:t>, </a:t>
            </a:r>
            <a:r>
              <a:rPr lang="en-US" sz="1600" i="1" dirty="0" smtClean="0">
                <a:latin typeface="Times New Roman" pitchFamily="18" charset="0"/>
                <a:cs typeface="Times New Roman" pitchFamily="18" charset="0"/>
              </a:rPr>
              <a:t>Food and Chemical Toxicology, </a:t>
            </a:r>
            <a:r>
              <a:rPr lang="en-US" sz="1600" dirty="0" smtClean="0">
                <a:latin typeface="Times New Roman" pitchFamily="18" charset="0"/>
                <a:cs typeface="Times New Roman" pitchFamily="18" charset="0"/>
              </a:rPr>
              <a:t>50 (2012) 1425–1431.</a:t>
            </a:r>
          </a:p>
          <a:p>
            <a:pPr marL="444500" indent="-444500" algn="just">
              <a:defRPr/>
            </a:pPr>
            <a:r>
              <a:rPr lang="en-US" sz="1600" dirty="0" smtClean="0">
                <a:latin typeface="Times New Roman" pitchFamily="18" charset="0"/>
                <a:cs typeface="Times New Roman" pitchFamily="18" charset="0"/>
              </a:rPr>
              <a:t>22. Eric, E. </a:t>
            </a:r>
            <a:r>
              <a:rPr lang="en-US" sz="1600" dirty="0" err="1" smtClean="0">
                <a:latin typeface="Times New Roman" pitchFamily="18" charset="0"/>
                <a:cs typeface="Times New Roman" pitchFamily="18" charset="0"/>
              </a:rPr>
              <a:t>Cann</a:t>
            </a:r>
            <a:r>
              <a:rPr lang="en-US" sz="1600" dirty="0" smtClean="0">
                <a:latin typeface="Times New Roman" pitchFamily="18" charset="0"/>
                <a:cs typeface="Times New Roman" pitchFamily="18" charset="0"/>
              </a:rPr>
              <a:t>.; and </a:t>
            </a:r>
            <a:r>
              <a:rPr lang="en-US" sz="1600" dirty="0" err="1" smtClean="0">
                <a:latin typeface="Times New Roman" pitchFamily="18" charset="0"/>
                <a:cs typeface="Times New Roman" pitchFamily="18" charset="0"/>
              </a:rPr>
              <a:t>Tumpf</a:t>
            </a:r>
            <a:r>
              <a:rPr lang="en-US" sz="1600" dirty="0" smtClean="0">
                <a:latin typeface="Times New Roman" pitchFamily="18" charset="0"/>
                <a:cs typeface="Times New Roman" pitchFamily="18" charset="0"/>
              </a:rPr>
              <a:t>, B.P.K. </a:t>
            </a:r>
            <a:r>
              <a:rPr lang="en-US" sz="1600" i="1" dirty="0" smtClean="0">
                <a:latin typeface="Times New Roman" pitchFamily="18" charset="0"/>
                <a:cs typeface="Times New Roman" pitchFamily="18" charset="0"/>
              </a:rPr>
              <a:t>Outlines of </a:t>
            </a:r>
            <a:r>
              <a:rPr lang="en-US" sz="1600" i="1" dirty="0" err="1" smtClean="0">
                <a:latin typeface="Times New Roman" pitchFamily="18" charset="0"/>
                <a:cs typeface="Times New Roman" pitchFamily="18" charset="0"/>
              </a:rPr>
              <a:t>Biochem</a:t>
            </a:r>
            <a:r>
              <a:rPr lang="en-US" sz="1600" dirty="0" smtClean="0">
                <a:latin typeface="Times New Roman" pitchFamily="18" charset="0"/>
                <a:cs typeface="Times New Roman" pitchFamily="18" charset="0"/>
              </a:rPr>
              <a:t>,., John </a:t>
            </a:r>
            <a:r>
              <a:rPr lang="en-US" sz="1600" dirty="0" err="1" smtClean="0">
                <a:latin typeface="Times New Roman" pitchFamily="18" charset="0"/>
                <a:cs typeface="Times New Roman" pitchFamily="18" charset="0"/>
              </a:rPr>
              <a:t>wiley</a:t>
            </a:r>
            <a:r>
              <a:rPr lang="en-US" sz="1600" dirty="0" smtClean="0">
                <a:latin typeface="Times New Roman" pitchFamily="18" charset="0"/>
                <a:cs typeface="Times New Roman" pitchFamily="18" charset="0"/>
              </a:rPr>
              <a:t> &amp; sons Asia (Pvt.) Ltd., Singapore, </a:t>
            </a:r>
            <a:r>
              <a:rPr lang="en-US" sz="1600" b="1" dirty="0" smtClean="0">
                <a:latin typeface="Times New Roman" pitchFamily="18" charset="0"/>
                <a:cs typeface="Times New Roman" pitchFamily="18" charset="0"/>
              </a:rPr>
              <a:t>1972</a:t>
            </a:r>
            <a:r>
              <a:rPr lang="en-US" sz="1600" dirty="0" smtClean="0">
                <a:latin typeface="Times New Roman" pitchFamily="18" charset="0"/>
                <a:cs typeface="Times New Roman" pitchFamily="18" charset="0"/>
              </a:rPr>
              <a:t>, 3, 69, 464.</a:t>
            </a:r>
          </a:p>
          <a:p>
            <a:pPr marL="444500" indent="-444500" algn="just">
              <a:defRPr/>
            </a:pPr>
            <a:r>
              <a:rPr lang="en-US" sz="1600" dirty="0" smtClean="0">
                <a:latin typeface="Times New Roman" pitchFamily="18" charset="0"/>
                <a:cs typeface="Times New Roman" pitchFamily="18" charset="0"/>
              </a:rPr>
              <a:t>23.   </a:t>
            </a:r>
            <a:r>
              <a:rPr lang="en-US" sz="1600" dirty="0" err="1" smtClean="0">
                <a:latin typeface="Times New Roman" pitchFamily="18" charset="0"/>
                <a:cs typeface="Times New Roman" pitchFamily="18" charset="0"/>
              </a:rPr>
              <a:t>Nagarajan</a:t>
            </a:r>
            <a:r>
              <a:rPr lang="en-US" sz="1600" dirty="0" smtClean="0">
                <a:latin typeface="Times New Roman" pitchFamily="18" charset="0"/>
                <a:cs typeface="Times New Roman" pitchFamily="18" charset="0"/>
              </a:rPr>
              <a:t>, K.; and </a:t>
            </a:r>
            <a:r>
              <a:rPr lang="en-US" sz="1600" dirty="0" err="1" smtClean="0">
                <a:latin typeface="Times New Roman" pitchFamily="18" charset="0"/>
                <a:cs typeface="Times New Roman" pitchFamily="18" charset="0"/>
              </a:rPr>
              <a:t>Samanta</a:t>
            </a:r>
            <a:r>
              <a:rPr lang="en-US" sz="1600" dirty="0" smtClean="0">
                <a:latin typeface="Times New Roman" pitchFamily="18" charset="0"/>
                <a:cs typeface="Times New Roman" pitchFamily="18" charset="0"/>
              </a:rPr>
              <a:t>, S. </a:t>
            </a:r>
            <a:r>
              <a:rPr lang="en-US" sz="1600" i="1" dirty="0" err="1" smtClean="0">
                <a:latin typeface="Times New Roman" pitchFamily="18" charset="0"/>
                <a:cs typeface="Times New Roman" pitchFamily="18" charset="0"/>
              </a:rPr>
              <a:t>M.Pharm</a:t>
            </a:r>
            <a:r>
              <a:rPr lang="en-US" sz="1600" i="1" dirty="0" smtClean="0">
                <a:latin typeface="Times New Roman" pitchFamily="18" charset="0"/>
                <a:cs typeface="Times New Roman" pitchFamily="18" charset="0"/>
              </a:rPr>
              <a:t>. Thesis </a:t>
            </a:r>
            <a:r>
              <a:rPr lang="en-US" sz="1600" dirty="0" smtClean="0">
                <a:latin typeface="Times New Roman" pitchFamily="18" charset="0"/>
                <a:cs typeface="Times New Roman" pitchFamily="18" charset="0"/>
              </a:rPr>
              <a:t>B.I.T., Mesra, </a:t>
            </a:r>
            <a:r>
              <a:rPr lang="en-US" sz="1600" b="1" dirty="0" smtClean="0">
                <a:latin typeface="Times New Roman" pitchFamily="18" charset="0"/>
                <a:cs typeface="Times New Roman" pitchFamily="18" charset="0"/>
              </a:rPr>
              <a:t>2001</a:t>
            </a:r>
            <a:r>
              <a:rPr lang="en-US" sz="1600" dirty="0" smtClean="0">
                <a:latin typeface="Times New Roman" pitchFamily="18" charset="0"/>
                <a:cs typeface="Times New Roman" pitchFamily="18" charset="0"/>
              </a:rPr>
              <a:t>, 118.</a:t>
            </a:r>
          </a:p>
          <a:p>
            <a:pPr marL="444500" indent="-444500" algn="just">
              <a:defRPr/>
            </a:pPr>
            <a:r>
              <a:rPr lang="en-US" sz="1600" dirty="0" smtClean="0">
                <a:latin typeface="Times New Roman" pitchFamily="18" charset="0"/>
                <a:cs typeface="Times New Roman" pitchFamily="18" charset="0"/>
              </a:rPr>
              <a:t>24.   </a:t>
            </a:r>
            <a:r>
              <a:rPr lang="en-US" sz="1600" dirty="0" err="1" smtClean="0">
                <a:latin typeface="Times New Roman" pitchFamily="18" charset="0"/>
                <a:cs typeface="Times New Roman" pitchFamily="18" charset="0"/>
              </a:rPr>
              <a:t>Etuk</a:t>
            </a:r>
            <a:r>
              <a:rPr lang="en-US" sz="1600" dirty="0" smtClean="0">
                <a:latin typeface="Times New Roman" pitchFamily="18" charset="0"/>
                <a:cs typeface="Times New Roman" pitchFamily="18" charset="0"/>
              </a:rPr>
              <a:t>, E.U. Animals models for studying diabetes mellitus. </a:t>
            </a:r>
            <a:r>
              <a:rPr lang="en-US" sz="1600" i="1" dirty="0" smtClean="0">
                <a:latin typeface="Times New Roman" pitchFamily="18" charset="0"/>
                <a:cs typeface="Times New Roman" pitchFamily="18" charset="0"/>
              </a:rPr>
              <a:t>Biol. J. N. Am</a:t>
            </a:r>
            <a:r>
              <a:rPr lang="en-US" sz="1600" dirty="0" smtClean="0">
                <a:latin typeface="Times New Roman" pitchFamily="18" charset="0"/>
                <a:cs typeface="Times New Roman" pitchFamily="18" charset="0"/>
              </a:rPr>
              <a:t>. </a:t>
            </a:r>
            <a:r>
              <a:rPr lang="en-US" sz="1600" b="1" dirty="0" smtClean="0">
                <a:latin typeface="Times New Roman" pitchFamily="18" charset="0"/>
                <a:cs typeface="Times New Roman" pitchFamily="18" charset="0"/>
              </a:rPr>
              <a:t>2010</a:t>
            </a:r>
            <a:r>
              <a:rPr lang="en-US" sz="1600" dirty="0" smtClean="0">
                <a:latin typeface="Times New Roman" pitchFamily="18" charset="0"/>
                <a:cs typeface="Times New Roman" pitchFamily="18" charset="0"/>
              </a:rPr>
              <a:t>, 1(2), 130-134.</a:t>
            </a:r>
          </a:p>
          <a:p>
            <a:pPr marL="342900" indent="-342900" algn="just"/>
            <a:r>
              <a:rPr lang="en-US" sz="1600" dirty="0" smtClean="0">
                <a:latin typeface="Times New Roman" pitchFamily="18" charset="0"/>
                <a:cs typeface="Times New Roman" pitchFamily="18" charset="0"/>
              </a:rPr>
              <a:t>25.   </a:t>
            </a:r>
            <a:r>
              <a:rPr lang="en-US" sz="1600" dirty="0" err="1" smtClean="0">
                <a:latin typeface="Times New Roman" pitchFamily="18" charset="0"/>
                <a:cs typeface="Times New Roman" pitchFamily="18" charset="0"/>
              </a:rPr>
              <a:t>Chougale,K.AA</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Panaskar,N.Opimization</a:t>
            </a:r>
            <a:r>
              <a:rPr lang="en-US" sz="1600" dirty="0" smtClean="0">
                <a:latin typeface="Times New Roman" pitchFamily="18" charset="0"/>
                <a:cs typeface="Times New Roman" pitchFamily="18" charset="0"/>
              </a:rPr>
              <a:t> of </a:t>
            </a:r>
            <a:r>
              <a:rPr lang="en-US" sz="1600" dirty="0" err="1" smtClean="0">
                <a:latin typeface="Times New Roman" pitchFamily="18" charset="0"/>
                <a:cs typeface="Times New Roman" pitchFamily="18" charset="0"/>
              </a:rPr>
              <a:t>Alloxan</a:t>
            </a:r>
            <a:r>
              <a:rPr lang="en-US" sz="1600" dirty="0" smtClean="0">
                <a:latin typeface="Times New Roman" pitchFamily="18" charset="0"/>
                <a:cs typeface="Times New Roman" pitchFamily="18" charset="0"/>
              </a:rPr>
              <a:t> Dose Essential to Induce Stable Diabetes    </a:t>
            </a:r>
          </a:p>
          <a:p>
            <a:pPr marL="342900" indent="-342900" algn="just"/>
            <a:r>
              <a:rPr lang="en-US" sz="1600" dirty="0" smtClean="0">
                <a:latin typeface="Times New Roman" pitchFamily="18" charset="0"/>
                <a:cs typeface="Times New Roman" pitchFamily="18" charset="0"/>
              </a:rPr>
              <a:t>         for Prolonged Period. </a:t>
            </a:r>
            <a:r>
              <a:rPr lang="en-US" sz="1600" i="1" dirty="0" smtClean="0">
                <a:latin typeface="Times New Roman" pitchFamily="18" charset="0"/>
                <a:cs typeface="Times New Roman" pitchFamily="18" charset="0"/>
              </a:rPr>
              <a:t>Asian Journal of Biochemistry</a:t>
            </a:r>
            <a:r>
              <a:rPr lang="en-US" sz="1600" dirty="0" smtClean="0">
                <a:latin typeface="Times New Roman" pitchFamily="18" charset="0"/>
                <a:cs typeface="Times New Roman" pitchFamily="18" charset="0"/>
              </a:rPr>
              <a:t>,</a:t>
            </a:r>
            <a:r>
              <a:rPr lang="en-US" sz="1600" b="1" dirty="0" smtClean="0">
                <a:latin typeface="Times New Roman" pitchFamily="18" charset="0"/>
                <a:cs typeface="Times New Roman" pitchFamily="18" charset="0"/>
              </a:rPr>
              <a:t>2007</a:t>
            </a:r>
            <a:r>
              <a:rPr lang="en-US" sz="1600" dirty="0" smtClean="0">
                <a:latin typeface="Times New Roman" pitchFamily="18" charset="0"/>
                <a:cs typeface="Times New Roman" pitchFamily="18" charset="0"/>
              </a:rPr>
              <a:t>,2(6),402-408.</a:t>
            </a:r>
          </a:p>
          <a:p>
            <a:pPr marL="342900" indent="-342900" algn="just">
              <a:buFont typeface="+mj-lt"/>
              <a:buAutoNum type="arabicPeriod" startAt="20"/>
            </a:pPr>
            <a:endParaRPr lang="en-US" sz="1600" dirty="0" smtClean="0">
              <a:latin typeface="Times New Roman" pitchFamily="18" charset="0"/>
              <a:cs typeface="Times New Roman" pitchFamily="18" charset="0"/>
            </a:endParaRPr>
          </a:p>
          <a:p>
            <a:pPr marL="342900" indent="-342900" algn="just">
              <a:buFont typeface="+mj-lt"/>
              <a:buAutoNum type="arabicPeriod" startAt="20"/>
            </a:pPr>
            <a:endParaRPr lang="en-US" sz="1600" dirty="0" smtClean="0">
              <a:latin typeface="Times New Roman" pitchFamily="18" charset="0"/>
              <a:cs typeface="Times New Roman" pitchFamily="18" charset="0"/>
            </a:endParaRPr>
          </a:p>
          <a:p>
            <a:pPr marL="342900" indent="-342900" algn="just">
              <a:buFont typeface="+mj-lt"/>
              <a:buAutoNum type="arabicPeriod" startAt="20"/>
            </a:pPr>
            <a:endParaRPr lang="en-US" sz="1600" dirty="0" smtClean="0">
              <a:latin typeface="Times New Roman" pitchFamily="18" charset="0"/>
              <a:cs typeface="Times New Roman" pitchFamily="18" charset="0"/>
            </a:endParaRPr>
          </a:p>
          <a:p>
            <a:pPr marL="342900" indent="-342900" algn="just">
              <a:buFont typeface="+mj-lt"/>
              <a:buAutoNum type="arabicPeriod" startAt="20"/>
            </a:pPr>
            <a:endParaRPr lang="en-US" sz="1600" dirty="0" smtClean="0">
              <a:latin typeface="Times New Roman" pitchFamily="18" charset="0"/>
              <a:cs typeface="Times New Roman" pitchFamily="18" charset="0"/>
            </a:endParaRPr>
          </a:p>
          <a:p>
            <a:pPr marL="342900" indent="-342900" algn="just"/>
            <a:endParaRPr lang="en-US" sz="1600" dirty="0" smtClean="0">
              <a:latin typeface="Times New Roman" pitchFamily="18" charset="0"/>
              <a:cs typeface="Times New Roman" pitchFamily="18" charset="0"/>
            </a:endParaRPr>
          </a:p>
          <a:p>
            <a:pPr marL="342900" indent="-342900">
              <a:buFont typeface="+mj-lt"/>
              <a:buAutoNum type="arabicPeriod" startAt="20"/>
            </a:pPr>
            <a:endParaRPr lang="en-US" sz="1600" dirty="0" smtClean="0">
              <a:latin typeface="Times New Roman" pitchFamily="18" charset="0"/>
              <a:cs typeface="Times New Roman" pitchFamily="18" charset="0"/>
            </a:endParaRPr>
          </a:p>
          <a:p>
            <a:pPr marL="342900" indent="-342900">
              <a:buFont typeface="+mj-lt"/>
              <a:buAutoNum type="arabicPeriod" startAt="20"/>
            </a:pPr>
            <a:endParaRPr lang="en-US" sz="1600" dirty="0" smtClean="0">
              <a:latin typeface="Times New Roman" pitchFamily="18" charset="0"/>
              <a:cs typeface="Times New Roman" pitchFamily="18" charset="0"/>
            </a:endParaRPr>
          </a:p>
          <a:p>
            <a:pPr marL="342900" indent="-342900">
              <a:buFont typeface="+mj-lt"/>
              <a:buAutoNum type="arabicPeriod" startAt="20"/>
            </a:pPr>
            <a:endParaRPr lang="en-US" sz="1600" dirty="0" smtClean="0">
              <a:latin typeface="Times New Roman" pitchFamily="18" charset="0"/>
              <a:cs typeface="Times New Roman" pitchFamily="18" charset="0"/>
            </a:endParaRPr>
          </a:p>
          <a:p>
            <a:pPr marL="342900" indent="-342900">
              <a:buFont typeface="+mj-lt"/>
              <a:buAutoNum type="arabicPeriod" startAt="20"/>
            </a:pPr>
            <a:endParaRPr lang="en-IE" sz="1600" dirty="0" smtClean="0">
              <a:latin typeface="Times New Roman" pitchFamily="18" charset="0"/>
              <a:cs typeface="Times New Roman" pitchFamily="18" charset="0"/>
            </a:endParaRPr>
          </a:p>
          <a:p>
            <a:pPr marL="342900" indent="-342900">
              <a:buFont typeface="+mj-lt"/>
              <a:buAutoNum type="arabicPeriod" startAt="20"/>
            </a:pPr>
            <a:endParaRPr lang="en-US" sz="160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369868"/>
            <a:ext cx="8458200" cy="5878532"/>
          </a:xfrm>
          <a:prstGeom prst="rect">
            <a:avLst/>
          </a:prstGeom>
          <a:ln>
            <a:solidFill>
              <a:srgbClr val="0070C0"/>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buSzPct val="45000"/>
            </a:pPr>
            <a:r>
              <a:rPr lang="en-US" sz="2800" b="1" dirty="0" smtClean="0">
                <a:effectLst>
                  <a:outerShdw blurRad="38100" dist="38100" dir="2700000" algn="tl">
                    <a:srgbClr val="000000">
                      <a:alpha val="43137"/>
                    </a:srgbClr>
                  </a:outerShdw>
                </a:effectLst>
                <a:latin typeface="Times New Roman" pitchFamily="18" charset="0"/>
                <a:cs typeface="Times New Roman" pitchFamily="18" charset="0"/>
              </a:rPr>
              <a:t>PRESENTATION OVERVIEW</a:t>
            </a:r>
          </a:p>
          <a:p>
            <a:pPr algn="ctr">
              <a:buSzPct val="45000"/>
            </a:pPr>
            <a:endParaRPr lang="en-US" b="1" dirty="0" smtClean="0">
              <a:latin typeface="Times New Roman" pitchFamily="18" charset="0"/>
              <a:cs typeface="Times New Roman" pitchFamily="18" charset="0"/>
            </a:endParaRPr>
          </a:p>
          <a:p>
            <a:pPr marL="342900" indent="-342900">
              <a:buSzPct val="45000"/>
              <a:buFont typeface="Wingdings" pitchFamily="2" charset="2"/>
              <a:buChar char="v"/>
            </a:pPr>
            <a:r>
              <a:rPr lang="en-US" sz="2400" b="1" dirty="0" smtClean="0">
                <a:solidFill>
                  <a:srgbClr val="002060"/>
                </a:solidFill>
                <a:latin typeface="Times New Roman" pitchFamily="18" charset="0"/>
                <a:cs typeface="Times New Roman" pitchFamily="18" charset="0"/>
              </a:rPr>
              <a:t>INTRODUCTION</a:t>
            </a:r>
            <a:endParaRPr lang="en-US" sz="2400" dirty="0" smtClean="0">
              <a:solidFill>
                <a:srgbClr val="002060"/>
              </a:solidFill>
              <a:latin typeface="Times New Roman" pitchFamily="18" charset="0"/>
              <a:cs typeface="Times New Roman" pitchFamily="18" charset="0"/>
            </a:endParaRPr>
          </a:p>
          <a:p>
            <a:pPr marL="800100" lvl="1" indent="-342900">
              <a:buSzPct val="45000"/>
              <a:buFont typeface="Wingdings" pitchFamily="2" charset="2"/>
              <a:buChar char="Ø"/>
            </a:pPr>
            <a:r>
              <a:rPr lang="en-US" sz="2400" dirty="0" smtClean="0">
                <a:solidFill>
                  <a:srgbClr val="002060"/>
                </a:solidFill>
                <a:latin typeface="Times New Roman" pitchFamily="18" charset="0"/>
                <a:cs typeface="Times New Roman" pitchFamily="18" charset="0"/>
              </a:rPr>
              <a:t>DIABETES</a:t>
            </a:r>
          </a:p>
          <a:p>
            <a:pPr marL="800100" lvl="1" indent="-342900">
              <a:buSzPct val="45000"/>
              <a:buFont typeface="Wingdings" pitchFamily="2" charset="2"/>
              <a:buChar char="Ø"/>
            </a:pPr>
            <a:r>
              <a:rPr lang="en-US" sz="2400" dirty="0" smtClean="0">
                <a:solidFill>
                  <a:srgbClr val="002060"/>
                </a:solidFill>
                <a:latin typeface="Times New Roman" pitchFamily="18" charset="0"/>
                <a:cs typeface="Times New Roman" pitchFamily="18" charset="0"/>
              </a:rPr>
              <a:t>DIABETIC CARDIOMYOPATHY</a:t>
            </a:r>
          </a:p>
          <a:p>
            <a:pPr marL="800100" lvl="1" indent="-342900">
              <a:buSzPct val="45000"/>
              <a:buFont typeface="Wingdings" pitchFamily="2" charset="2"/>
              <a:buChar char="Ø"/>
            </a:pPr>
            <a:r>
              <a:rPr lang="en-US" sz="2400" dirty="0" smtClean="0">
                <a:solidFill>
                  <a:srgbClr val="002060"/>
                </a:solidFill>
                <a:latin typeface="Times New Roman" pitchFamily="18" charset="0"/>
                <a:cs typeface="Times New Roman" pitchFamily="18" charset="0"/>
              </a:rPr>
              <a:t>CAUSE, COMPLICATION AND MECHANISM</a:t>
            </a:r>
          </a:p>
          <a:p>
            <a:pPr marL="800100" lvl="1" indent="-342900">
              <a:buSzPct val="45000"/>
              <a:buFont typeface="Wingdings" pitchFamily="2" charset="2"/>
              <a:buChar char="Ø"/>
            </a:pPr>
            <a:r>
              <a:rPr lang="en-US" sz="2400" dirty="0" smtClean="0">
                <a:solidFill>
                  <a:srgbClr val="002060"/>
                </a:solidFill>
                <a:latin typeface="Times New Roman" pitchFamily="18" charset="0"/>
                <a:cs typeface="Times New Roman" pitchFamily="18" charset="0"/>
              </a:rPr>
              <a:t>TREATEMENT</a:t>
            </a:r>
            <a:endParaRPr lang="en-US" sz="2400" b="1" dirty="0">
              <a:solidFill>
                <a:srgbClr val="002060"/>
              </a:solidFill>
              <a:latin typeface="Times New Roman" pitchFamily="18" charset="0"/>
              <a:cs typeface="Times New Roman" pitchFamily="18" charset="0"/>
            </a:endParaRPr>
          </a:p>
          <a:p>
            <a:pPr marL="342900" indent="-342900">
              <a:buSzPct val="45000"/>
              <a:buFont typeface="Wingdings" pitchFamily="2" charset="2"/>
              <a:buChar char="v"/>
            </a:pPr>
            <a:r>
              <a:rPr lang="en-US" sz="2400" b="1" dirty="0" smtClean="0">
                <a:solidFill>
                  <a:srgbClr val="002060"/>
                </a:solidFill>
                <a:latin typeface="Times New Roman" pitchFamily="18" charset="0"/>
                <a:cs typeface="Times New Roman" pitchFamily="18" charset="0"/>
              </a:rPr>
              <a:t>NEED FOR PRESENT INVESTIGATION</a:t>
            </a:r>
          </a:p>
          <a:p>
            <a:pPr marL="342900" indent="-342900">
              <a:buSzPct val="45000"/>
              <a:buFont typeface="Wingdings" pitchFamily="2" charset="2"/>
              <a:buChar char="v"/>
            </a:pPr>
            <a:r>
              <a:rPr lang="en-US" sz="2400" b="1" dirty="0" smtClean="0">
                <a:solidFill>
                  <a:srgbClr val="002060"/>
                </a:solidFill>
                <a:latin typeface="Times New Roman" pitchFamily="18" charset="0"/>
                <a:cs typeface="Times New Roman" pitchFamily="18" charset="0"/>
              </a:rPr>
              <a:t>OBJECTIVES</a:t>
            </a:r>
          </a:p>
          <a:p>
            <a:pPr marL="342900" indent="-342900">
              <a:buSzPct val="45000"/>
              <a:buFont typeface="Wingdings" pitchFamily="2" charset="2"/>
              <a:buChar char="v"/>
            </a:pPr>
            <a:r>
              <a:rPr lang="en-US" sz="2400" b="1" dirty="0" smtClean="0">
                <a:solidFill>
                  <a:srgbClr val="002060"/>
                </a:solidFill>
                <a:latin typeface="Times New Roman" pitchFamily="18" charset="0"/>
                <a:cs typeface="Times New Roman" pitchFamily="18" charset="0"/>
              </a:rPr>
              <a:t>EXPERIMENTAL WORK</a:t>
            </a:r>
          </a:p>
          <a:p>
            <a:pPr marL="342900" indent="-342900">
              <a:buSzPct val="45000"/>
              <a:buFont typeface="Wingdings" pitchFamily="2" charset="2"/>
              <a:buChar char="v"/>
            </a:pPr>
            <a:r>
              <a:rPr lang="en-US" sz="2400" b="1" dirty="0">
                <a:solidFill>
                  <a:srgbClr val="002060"/>
                </a:solidFill>
                <a:latin typeface="Times New Roman" pitchFamily="18" charset="0"/>
                <a:cs typeface="Times New Roman" pitchFamily="18" charset="0"/>
              </a:rPr>
              <a:t>RESULT AND DISCUSSION </a:t>
            </a:r>
            <a:endParaRPr lang="en-US" sz="2400" b="1" dirty="0" smtClean="0">
              <a:solidFill>
                <a:srgbClr val="002060"/>
              </a:solidFill>
              <a:latin typeface="Times New Roman" pitchFamily="18" charset="0"/>
              <a:cs typeface="Times New Roman" pitchFamily="18" charset="0"/>
            </a:endParaRPr>
          </a:p>
          <a:p>
            <a:pPr marL="342900" indent="-342900">
              <a:buSzPct val="45000"/>
              <a:buFont typeface="Wingdings" pitchFamily="2" charset="2"/>
              <a:buChar char="v"/>
            </a:pPr>
            <a:r>
              <a:rPr lang="en-US" sz="2400" b="1" dirty="0">
                <a:solidFill>
                  <a:srgbClr val="002060"/>
                </a:solidFill>
                <a:latin typeface="Times New Roman" pitchFamily="18" charset="0"/>
                <a:cs typeface="Times New Roman" pitchFamily="18" charset="0"/>
              </a:rPr>
              <a:t>SUMMARY AND CONCLUSION </a:t>
            </a:r>
            <a:endParaRPr lang="en-US" sz="2400" b="1" dirty="0" smtClean="0">
              <a:solidFill>
                <a:srgbClr val="002060"/>
              </a:solidFill>
              <a:latin typeface="Times New Roman" pitchFamily="18" charset="0"/>
              <a:cs typeface="Times New Roman" pitchFamily="18" charset="0"/>
            </a:endParaRPr>
          </a:p>
          <a:p>
            <a:pPr marL="342900" indent="-342900">
              <a:buSzPct val="45000"/>
              <a:buFont typeface="Wingdings" pitchFamily="2" charset="2"/>
              <a:buChar char="v"/>
            </a:pPr>
            <a:r>
              <a:rPr lang="en-US" sz="2400" b="1" dirty="0">
                <a:solidFill>
                  <a:srgbClr val="002060"/>
                </a:solidFill>
                <a:latin typeface="Times New Roman" pitchFamily="18" charset="0"/>
                <a:cs typeface="Times New Roman" pitchFamily="18" charset="0"/>
              </a:rPr>
              <a:t>FUTURE SCOPE OF THE WORK </a:t>
            </a:r>
            <a:endParaRPr lang="en-US" sz="2400" b="1" dirty="0" smtClean="0">
              <a:solidFill>
                <a:srgbClr val="002060"/>
              </a:solidFill>
              <a:latin typeface="Times New Roman" pitchFamily="18" charset="0"/>
              <a:cs typeface="Times New Roman" pitchFamily="18" charset="0"/>
            </a:endParaRPr>
          </a:p>
          <a:p>
            <a:pPr marL="342900" indent="-342900">
              <a:buSzPct val="45000"/>
              <a:buFont typeface="Wingdings" pitchFamily="2" charset="2"/>
              <a:buChar char="v"/>
            </a:pPr>
            <a:r>
              <a:rPr lang="en-US" sz="2400" b="1" dirty="0" smtClean="0">
                <a:solidFill>
                  <a:srgbClr val="002060"/>
                </a:solidFill>
                <a:latin typeface="Times New Roman" pitchFamily="18" charset="0"/>
                <a:cs typeface="Times New Roman" pitchFamily="18" charset="0"/>
              </a:rPr>
              <a:t>REFRENCES</a:t>
            </a:r>
          </a:p>
          <a:p>
            <a:pPr marL="342900" indent="-342900">
              <a:buSzPct val="45000"/>
              <a:buFont typeface="Wingdings" pitchFamily="2" charset="2"/>
              <a:buChar char="v"/>
            </a:pPr>
            <a:r>
              <a:rPr lang="en-US" sz="2400" b="1" dirty="0" smtClean="0">
                <a:solidFill>
                  <a:srgbClr val="002060"/>
                </a:solidFill>
                <a:latin typeface="Times New Roman" pitchFamily="18" charset="0"/>
                <a:cs typeface="Times New Roman" pitchFamily="18" charset="0"/>
              </a:rPr>
              <a:t>APPENDIX</a:t>
            </a:r>
          </a:p>
          <a:p>
            <a:endParaRPr lang="en-IE" dirty="0"/>
          </a:p>
        </p:txBody>
      </p:sp>
      <p:sp>
        <p:nvSpPr>
          <p:cNvPr id="4" name="Date Placeholder 3"/>
          <p:cNvSpPr>
            <a:spLocks noGrp="1"/>
          </p:cNvSpPr>
          <p:nvPr>
            <p:ph type="dt" sz="half" idx="10"/>
          </p:nvPr>
        </p:nvSpPr>
        <p:spPr/>
        <p:txBody>
          <a:bodyPr/>
          <a:lstStyle/>
          <a:p>
            <a:fld id="{0DE195B2-D4CC-47A4-A7C9-7DB12AF70CE7}" type="datetime5">
              <a:rPr lang="en-US" b="1" smtClean="0">
                <a:solidFill>
                  <a:srgbClr val="002060"/>
                </a:solidFill>
                <a:latin typeface="Times New Roman" pitchFamily="18" charset="0"/>
                <a:cs typeface="Times New Roman" pitchFamily="18" charset="0"/>
              </a:rPr>
              <a:pPr/>
              <a:t>27-Sep-14</a:t>
            </a:fld>
            <a:endParaRPr lang="en-IE" b="1" dirty="0">
              <a:solidFill>
                <a:srgbClr val="002060"/>
              </a:solidFill>
              <a:latin typeface="Times New Roman" pitchFamily="18" charset="0"/>
              <a:cs typeface="Times New Roman" pitchFamily="18" charset="0"/>
            </a:endParaRPr>
          </a:p>
        </p:txBody>
      </p:sp>
      <p:sp>
        <p:nvSpPr>
          <p:cNvPr id="3" name="Slide Number Placeholder 2"/>
          <p:cNvSpPr>
            <a:spLocks noGrp="1"/>
          </p:cNvSpPr>
          <p:nvPr>
            <p:ph type="sldNum" sz="quarter" idx="12"/>
          </p:nvPr>
        </p:nvSpPr>
        <p:spPr/>
        <p:txBody>
          <a:bodyPr/>
          <a:lstStyle/>
          <a:p>
            <a:fld id="{450E746D-A15A-4B43-81AA-A48CC4C85C3D}" type="slidenum">
              <a:rPr lang="en-IE" b="1" smtClean="0">
                <a:solidFill>
                  <a:srgbClr val="002060"/>
                </a:solidFill>
                <a:latin typeface="Times New Roman" pitchFamily="18" charset="0"/>
                <a:cs typeface="Times New Roman" pitchFamily="18" charset="0"/>
              </a:rPr>
              <a:pPr/>
              <a:t>5</a:t>
            </a:fld>
            <a:endParaRPr lang="en-IE" b="1" dirty="0">
              <a:solidFill>
                <a:srgbClr val="002060"/>
              </a:solidFill>
              <a:latin typeface="Times New Roman" pitchFamily="18" charset="0"/>
              <a:cs typeface="Times New Roman" pitchFamily="18" charset="0"/>
            </a:endParaRPr>
          </a:p>
        </p:txBody>
      </p:sp>
      <p:sp>
        <p:nvSpPr>
          <p:cNvPr id="5" name="Footer Placeholder 4"/>
          <p:cNvSpPr>
            <a:spLocks noGrp="1"/>
          </p:cNvSpPr>
          <p:nvPr>
            <p:ph type="ftr" sz="quarter" idx="11"/>
          </p:nvPr>
        </p:nvSpPr>
        <p:spPr/>
        <p:txBody>
          <a:bodyPr/>
          <a:lstStyle/>
          <a:p>
            <a:r>
              <a:rPr lang="en-US" b="1" dirty="0" smtClean="0">
                <a:solidFill>
                  <a:srgbClr val="002060"/>
                </a:solidFill>
                <a:latin typeface="Times New Roman" pitchFamily="18" charset="0"/>
                <a:cs typeface="Times New Roman" pitchFamily="18" charset="0"/>
              </a:rPr>
              <a:t>BIT,Mesra,Ranchi-835215,India</a:t>
            </a:r>
            <a:endParaRPr lang="en-US" b="1" dirty="0">
              <a:solidFill>
                <a:srgbClr val="002060"/>
              </a:solidFill>
              <a:latin typeface="Times New Roman" pitchFamily="18" charset="0"/>
              <a:cs typeface="Times New Roman" pitchFamily="18" charset="0"/>
            </a:endParaRPr>
          </a:p>
        </p:txBody>
      </p:sp>
    </p:spTree>
    <p:extLst>
      <p:ext uri="{BB962C8B-B14F-4D97-AF65-F5344CB8AC3E}">
        <p14:creationId xmlns="" xmlns:p14="http://schemas.microsoft.com/office/powerpoint/2010/main" val="257249219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2285984" y="0"/>
            <a:ext cx="4143404" cy="1143000"/>
          </a:xfrm>
        </p:spPr>
        <p:txBody>
          <a:bodyPr/>
          <a:lstStyle/>
          <a:p>
            <a:pPr algn="ctr"/>
            <a:r>
              <a:rPr lang="en-US" sz="3600" b="1" dirty="0" smtClean="0">
                <a:solidFill>
                  <a:srgbClr val="FF6600"/>
                </a:solidFill>
                <a:latin typeface="Baskerville Old Face" pitchFamily="18" charset="0"/>
                <a:ea typeface="ＭＳ Ｐゴシック" pitchFamily="50" charset="-128"/>
              </a:rPr>
              <a:t>Let Us Meet Again</a:t>
            </a:r>
          </a:p>
        </p:txBody>
      </p:sp>
      <p:sp>
        <p:nvSpPr>
          <p:cNvPr id="3" name="Content Placeholder 2"/>
          <p:cNvSpPr>
            <a:spLocks noGrp="1"/>
          </p:cNvSpPr>
          <p:nvPr>
            <p:ph idx="1"/>
          </p:nvPr>
        </p:nvSpPr>
        <p:spPr>
          <a:xfrm>
            <a:off x="642938" y="1428736"/>
            <a:ext cx="8001000" cy="4857784"/>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19050">
            <a:solidFill>
              <a:srgbClr val="002060"/>
            </a:solidFill>
          </a:ln>
        </p:spPr>
        <p:txBody>
          <a:bodyPr>
            <a:normAutofit/>
          </a:bodyPr>
          <a:lstStyle/>
          <a:p>
            <a:pPr algn="ctr">
              <a:buFont typeface="Arial" charset="0"/>
              <a:buNone/>
              <a:defRPr/>
            </a:pPr>
            <a:r>
              <a:rPr lang="en-US" dirty="0" smtClean="0">
                <a:effectLst>
                  <a:outerShdw blurRad="38100" dist="38100" dir="2700000" algn="tl">
                    <a:srgbClr val="000000">
                      <a:alpha val="43137"/>
                    </a:srgbClr>
                  </a:outerShdw>
                </a:effectLst>
                <a:latin typeface="Georgia" pitchFamily="18" charset="0"/>
              </a:rPr>
              <a:t>We welcome you to join at 4</a:t>
            </a:r>
            <a:r>
              <a:rPr lang="en-US" baseline="30000" dirty="0" smtClean="0">
                <a:effectLst>
                  <a:outerShdw blurRad="38100" dist="38100" dir="2700000" algn="tl">
                    <a:srgbClr val="000000">
                      <a:alpha val="43137"/>
                    </a:srgbClr>
                  </a:outerShdw>
                </a:effectLst>
                <a:latin typeface="Georgia" pitchFamily="18" charset="0"/>
              </a:rPr>
              <a:t>th</a:t>
            </a:r>
            <a:r>
              <a:rPr lang="en-US" dirty="0" smtClean="0">
                <a:effectLst>
                  <a:outerShdw blurRad="38100" dist="38100" dir="2700000" algn="tl">
                    <a:srgbClr val="000000">
                      <a:alpha val="43137"/>
                    </a:srgbClr>
                  </a:outerShdw>
                </a:effectLst>
                <a:latin typeface="Georgia" pitchFamily="18" charset="0"/>
              </a:rPr>
              <a:t> International Conference on Medicinal Chemistry &amp; Computer Aided Drug Designing</a:t>
            </a:r>
          </a:p>
          <a:p>
            <a:pPr algn="ctr">
              <a:buFont typeface="Arial" charset="0"/>
              <a:buNone/>
              <a:defRPr/>
            </a:pPr>
            <a:r>
              <a:rPr lang="en-IN" dirty="0" smtClean="0"/>
              <a:t>November 02-04 Atlanta, USA</a:t>
            </a:r>
            <a:endParaRPr lang="en-US" dirty="0" smtClean="0">
              <a:effectLst>
                <a:outerShdw blurRad="38100" dist="38100" dir="2700000" algn="tl">
                  <a:srgbClr val="000000">
                    <a:alpha val="43137"/>
                  </a:srgbClr>
                </a:outerShdw>
              </a:effectLst>
              <a:latin typeface="Georgia" pitchFamily="18" charset="0"/>
            </a:endParaRPr>
          </a:p>
          <a:p>
            <a:pPr algn="ctr">
              <a:buFont typeface="Arial" charset="0"/>
              <a:buNone/>
              <a:defRPr/>
            </a:pPr>
            <a:endParaRPr lang="en-US" sz="2400" dirty="0" smtClean="0">
              <a:effectLst>
                <a:outerShdw blurRad="38100" dist="38100" dir="2700000" algn="tl">
                  <a:srgbClr val="000000">
                    <a:alpha val="43137"/>
                  </a:srgbClr>
                </a:outerShdw>
              </a:effectLst>
              <a:latin typeface="Georgia" pitchFamily="18" charset="0"/>
            </a:endParaRPr>
          </a:p>
          <a:p>
            <a:pPr algn="ctr">
              <a:buFont typeface="Arial" charset="0"/>
              <a:buNone/>
              <a:defRPr/>
            </a:pPr>
            <a:r>
              <a:rPr lang="en-US" sz="1800" dirty="0" smtClean="0">
                <a:effectLst>
                  <a:outerShdw blurRad="38100" dist="38100" dir="2700000" algn="tl">
                    <a:srgbClr val="000000">
                      <a:alpha val="43137"/>
                    </a:srgbClr>
                  </a:outerShdw>
                </a:effectLst>
                <a:latin typeface="Georgia" pitchFamily="18" charset="0"/>
              </a:rPr>
              <a:t>Please Visit:</a:t>
            </a:r>
            <a:r>
              <a:rPr lang="en-US" sz="2400" dirty="0" smtClean="0">
                <a:effectLst>
                  <a:outerShdw blurRad="38100" dist="38100" dir="2700000" algn="tl">
                    <a:srgbClr val="000000">
                      <a:alpha val="43137"/>
                    </a:srgbClr>
                  </a:outerShdw>
                </a:effectLst>
                <a:latin typeface="Georgia" pitchFamily="18" charset="0"/>
              </a:rPr>
              <a:t/>
            </a:r>
            <a:br>
              <a:rPr lang="en-US" sz="2400" dirty="0" smtClean="0">
                <a:effectLst>
                  <a:outerShdw blurRad="38100" dist="38100" dir="2700000" algn="tl">
                    <a:srgbClr val="000000">
                      <a:alpha val="43137"/>
                    </a:srgbClr>
                  </a:outerShdw>
                </a:effectLst>
                <a:latin typeface="Georgia" pitchFamily="18" charset="0"/>
              </a:rPr>
            </a:br>
            <a:r>
              <a:rPr lang="en-US" sz="1800" dirty="0" smtClean="0">
                <a:effectLst>
                  <a:outerShdw blurRad="38100" dist="38100" dir="2700000" algn="tl">
                    <a:srgbClr val="000000">
                      <a:alpha val="43137"/>
                    </a:srgbClr>
                  </a:outerShdw>
                </a:effectLst>
                <a:latin typeface="Georgia" pitchFamily="18" charset="0"/>
                <a:hlinkClick r:id="rId2"/>
              </a:rPr>
              <a:t>http://</a:t>
            </a:r>
            <a:r>
              <a:rPr lang="en-US" sz="1800" smtClean="0">
                <a:effectLst>
                  <a:outerShdw blurRad="38100" dist="38100" dir="2700000" algn="tl">
                    <a:srgbClr val="000000">
                      <a:alpha val="43137"/>
                    </a:srgbClr>
                  </a:outerShdw>
                </a:effectLst>
                <a:latin typeface="Georgia" pitchFamily="18" charset="0"/>
                <a:hlinkClick r:id="rId2"/>
              </a:rPr>
              <a:t>medicinalchemistry.pharmaceuticalconferences.com/</a:t>
            </a:r>
            <a:r>
              <a:rPr lang="en-US" sz="1800" smtClean="0">
                <a:effectLst>
                  <a:outerShdw blurRad="38100" dist="38100" dir="2700000" algn="tl">
                    <a:srgbClr val="000000">
                      <a:alpha val="43137"/>
                    </a:srgbClr>
                  </a:outerShdw>
                </a:effectLst>
                <a:latin typeface="Georgia" pitchFamily="18" charset="0"/>
              </a:rPr>
              <a:t> </a:t>
            </a:r>
            <a:endParaRPr lang="en-US" sz="2400" dirty="0" smtClean="0">
              <a:effectLst>
                <a:outerShdw blurRad="38100" dist="38100" dir="2700000" algn="tl">
                  <a:srgbClr val="000000">
                    <a:alpha val="43137"/>
                  </a:srgbClr>
                </a:outerShdw>
              </a:effectLst>
              <a:latin typeface="Georgia" pitchFamily="18" charset="0"/>
            </a:endParaRPr>
          </a:p>
          <a:p>
            <a:pPr algn="ctr">
              <a:buFont typeface="Arial" charset="0"/>
              <a:buNone/>
              <a:defRPr/>
            </a:pPr>
            <a:endParaRPr lang="en-US" sz="2400" dirty="0" smtClean="0">
              <a:effectLst>
                <a:outerShdw blurRad="38100" dist="38100" dir="2700000" algn="tl">
                  <a:srgbClr val="000000">
                    <a:alpha val="43137"/>
                  </a:srgbClr>
                </a:outerShdw>
              </a:effectLst>
              <a:latin typeface="Georgia" pitchFamily="18" charset="0"/>
            </a:endParaRPr>
          </a:p>
          <a:p>
            <a:pPr algn="r">
              <a:buFont typeface="Arial" charset="0"/>
              <a:buNone/>
              <a:defRPr/>
            </a:pPr>
            <a:r>
              <a:rPr lang="en-US" sz="2400" dirty="0" smtClean="0">
                <a:effectLst>
                  <a:outerShdw blurRad="38100" dist="38100" dir="2700000" algn="tl">
                    <a:srgbClr val="000000">
                      <a:alpha val="43137"/>
                    </a:srgbClr>
                  </a:outerShdw>
                </a:effectLst>
                <a:latin typeface="Georgia" pitchFamily="18" charset="0"/>
              </a:rPr>
              <a:t>Regards</a:t>
            </a:r>
            <a:br>
              <a:rPr lang="en-US" sz="2400" dirty="0" smtClean="0">
                <a:effectLst>
                  <a:outerShdw blurRad="38100" dist="38100" dir="2700000" algn="tl">
                    <a:srgbClr val="000000">
                      <a:alpha val="43137"/>
                    </a:srgbClr>
                  </a:outerShdw>
                </a:effectLst>
                <a:latin typeface="Georgia" pitchFamily="18" charset="0"/>
              </a:rPr>
            </a:br>
            <a:r>
              <a:rPr lang="en-US" sz="2400" dirty="0" smtClean="0">
                <a:effectLst>
                  <a:outerShdw blurRad="38100" dist="38100" dir="2700000" algn="tl">
                    <a:srgbClr val="000000">
                      <a:alpha val="43137"/>
                    </a:srgbClr>
                  </a:outerShdw>
                </a:effectLst>
                <a:latin typeface="Georgia" pitchFamily="18" charset="0"/>
              </a:rPr>
              <a:t>Adam Benson</a:t>
            </a:r>
            <a:br>
              <a:rPr lang="en-US" sz="2400" dirty="0" smtClean="0">
                <a:effectLst>
                  <a:outerShdw blurRad="38100" dist="38100" dir="2700000" algn="tl">
                    <a:srgbClr val="000000">
                      <a:alpha val="43137"/>
                    </a:srgbClr>
                  </a:outerShdw>
                </a:effectLst>
                <a:latin typeface="Georgia" pitchFamily="18" charset="0"/>
              </a:rPr>
            </a:br>
            <a:r>
              <a:rPr lang="en-US" sz="2400" dirty="0" smtClean="0">
                <a:effectLst>
                  <a:outerShdw blurRad="38100" dist="38100" dir="2700000" algn="tl">
                    <a:srgbClr val="000000">
                      <a:alpha val="43137"/>
                    </a:srgbClr>
                  </a:outerShdw>
                </a:effectLst>
                <a:latin typeface="Georgia" pitchFamily="18" charset="0"/>
              </a:rPr>
              <a:t>medchem@conferenceseries.net</a:t>
            </a:r>
          </a:p>
          <a:p>
            <a:pPr algn="ctr">
              <a:buFont typeface="Arial" charset="0"/>
              <a:buNone/>
              <a:defRPr/>
            </a:pPr>
            <a:endParaRPr lang="en-US" sz="2400" dirty="0" smtClean="0">
              <a:effectLst>
                <a:outerShdw blurRad="38100" dist="38100" dir="2700000" algn="tl">
                  <a:srgbClr val="000000">
                    <a:alpha val="43137"/>
                  </a:srgbClr>
                </a:outerShdw>
              </a:effectLst>
              <a:latin typeface="Georgia" pitchFamily="18" charset="0"/>
            </a:endParaRPr>
          </a:p>
          <a:p>
            <a:pPr algn="just">
              <a:buFont typeface="Arial" charset="0"/>
              <a:buNone/>
              <a:defRPr/>
            </a:pPr>
            <a:endParaRPr lang="en-US" sz="2400" dirty="0" smtClean="0">
              <a:effectLst>
                <a:outerShdw blurRad="38100" dist="38100" dir="2700000" algn="tl">
                  <a:srgbClr val="000000">
                    <a:alpha val="43137"/>
                  </a:srgbClr>
                </a:outerShdw>
              </a:effectLst>
            </a:endParaRPr>
          </a:p>
          <a:p>
            <a:pPr algn="just">
              <a:buFont typeface="Arial" charset="0"/>
              <a:buNone/>
              <a:defRPr/>
            </a:pPr>
            <a:endParaRPr lang="en-US" sz="2400" dirty="0" smtClean="0">
              <a:effectLst>
                <a:outerShdw blurRad="38100" dist="38100" dir="2700000" algn="tl">
                  <a:srgbClr val="000000">
                    <a:alpha val="43137"/>
                  </a:srgbClr>
                </a:outerShdw>
              </a:effectLst>
            </a:endParaRPr>
          </a:p>
          <a:p>
            <a:pPr algn="just">
              <a:buFont typeface="Arial" charset="0"/>
              <a:buNone/>
              <a:defRPr/>
            </a:pPr>
            <a:endParaRPr lang="en-US" sz="2400" dirty="0">
              <a:effectLst>
                <a:outerShdw blurRad="38100" dist="38100" dir="2700000" algn="tl">
                  <a:srgbClr val="000000">
                    <a:alpha val="43137"/>
                  </a:srgbClr>
                </a:outerShdw>
              </a:effectLs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E3573F-55FD-4DA1-8BC9-F3ED60EC4730}" type="datetime5">
              <a:rPr lang="en-US" b="1" smtClean="0">
                <a:solidFill>
                  <a:srgbClr val="002060"/>
                </a:solidFill>
                <a:latin typeface="Times New Roman" pitchFamily="18" charset="0"/>
                <a:cs typeface="Times New Roman" pitchFamily="18" charset="0"/>
              </a:rPr>
              <a:pPr/>
              <a:t>27-Sep-14</a:t>
            </a:fld>
            <a:endParaRPr lang="en-US" b="1" dirty="0">
              <a:solidFill>
                <a:srgbClr val="002060"/>
              </a:solidFill>
              <a:latin typeface="Times New Roman" pitchFamily="18" charset="0"/>
              <a:cs typeface="Times New Roman" pitchFamily="18" charset="0"/>
            </a:endParaRPr>
          </a:p>
        </p:txBody>
      </p:sp>
      <p:sp>
        <p:nvSpPr>
          <p:cNvPr id="3" name="Footer Placeholder 2"/>
          <p:cNvSpPr>
            <a:spLocks noGrp="1"/>
          </p:cNvSpPr>
          <p:nvPr>
            <p:ph type="ftr" sz="quarter" idx="11"/>
          </p:nvPr>
        </p:nvSpPr>
        <p:spPr/>
        <p:txBody>
          <a:bodyPr/>
          <a:lstStyle/>
          <a:p>
            <a:r>
              <a:rPr lang="en-US" b="1" dirty="0" smtClean="0">
                <a:solidFill>
                  <a:srgbClr val="002060"/>
                </a:solidFill>
                <a:latin typeface="Times New Roman" pitchFamily="18" charset="0"/>
                <a:cs typeface="Times New Roman" pitchFamily="18" charset="0"/>
              </a:rPr>
              <a:t>BIT,Mesra,Ranchi-835215,India</a:t>
            </a:r>
            <a:endParaRPr lang="en-US" b="1" dirty="0">
              <a:solidFill>
                <a:srgbClr val="002060"/>
              </a:solidFill>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A1EE8278-EDC6-44AA-B24A-14ED3605C2A1}" type="slidenum">
              <a:rPr lang="en-US" b="1" smtClean="0">
                <a:solidFill>
                  <a:srgbClr val="002060"/>
                </a:solidFill>
                <a:latin typeface="Times New Roman" pitchFamily="18" charset="0"/>
                <a:cs typeface="Times New Roman" pitchFamily="18" charset="0"/>
              </a:rPr>
              <a:pPr/>
              <a:t>6</a:t>
            </a:fld>
            <a:endParaRPr lang="en-US" b="1" dirty="0">
              <a:solidFill>
                <a:srgbClr val="002060"/>
              </a:solidFill>
              <a:latin typeface="Times New Roman" pitchFamily="18" charset="0"/>
              <a:cs typeface="Times New Roman" pitchFamily="18" charset="0"/>
            </a:endParaRPr>
          </a:p>
        </p:txBody>
      </p:sp>
      <p:sp>
        <p:nvSpPr>
          <p:cNvPr id="5" name="TextBox 4"/>
          <p:cNvSpPr txBox="1"/>
          <p:nvPr/>
        </p:nvSpPr>
        <p:spPr>
          <a:xfrm>
            <a:off x="304800" y="304800"/>
            <a:ext cx="8382000" cy="6001643"/>
          </a:xfrm>
          <a:prstGeom prst="rect">
            <a:avLst/>
          </a:prstGeom>
          <a:ln>
            <a:solidFill>
              <a:srgbClr val="0070C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200" b="1" dirty="0" smtClean="0">
                <a:effectLst>
                  <a:outerShdw blurRad="38100" dist="38100" dir="2700000" algn="tl">
                    <a:srgbClr val="000000">
                      <a:alpha val="43137"/>
                    </a:srgbClr>
                  </a:outerShdw>
                </a:effectLst>
                <a:latin typeface="Times New Roman" pitchFamily="18" charset="0"/>
                <a:cs typeface="Times New Roman" pitchFamily="18" charset="0"/>
              </a:rPr>
              <a:t>INTRODUCTION</a:t>
            </a:r>
          </a:p>
          <a:p>
            <a:pPr algn="ctr"/>
            <a:endParaRPr lang="en-US" sz="3200" b="1" dirty="0">
              <a:effectLst>
                <a:outerShdw blurRad="38100" dist="38100" dir="2700000" algn="tl">
                  <a:srgbClr val="000000">
                    <a:alpha val="43137"/>
                  </a:srgbClr>
                </a:outerShdw>
              </a:effectLst>
              <a:latin typeface="Times New Roman" pitchFamily="18" charset="0"/>
              <a:cs typeface="Times New Roman" pitchFamily="18" charset="0"/>
            </a:endParaRPr>
          </a:p>
          <a:p>
            <a:pPr algn="ctr"/>
            <a:endParaRPr lang="en-US" sz="3200" b="1" dirty="0" smtClean="0">
              <a:effectLst>
                <a:outerShdw blurRad="38100" dist="38100" dir="2700000" algn="tl">
                  <a:srgbClr val="000000">
                    <a:alpha val="43137"/>
                  </a:srgbClr>
                </a:outerShdw>
              </a:effectLst>
              <a:latin typeface="Times New Roman" pitchFamily="18" charset="0"/>
              <a:cs typeface="Times New Roman" pitchFamily="18" charset="0"/>
            </a:endParaRPr>
          </a:p>
          <a:p>
            <a:pPr algn="ctr"/>
            <a:endParaRPr lang="en-US" sz="3200" b="1" dirty="0">
              <a:effectLst>
                <a:outerShdw blurRad="38100" dist="38100" dir="2700000" algn="tl">
                  <a:srgbClr val="000000">
                    <a:alpha val="43137"/>
                  </a:srgbClr>
                </a:outerShdw>
              </a:effectLst>
              <a:latin typeface="Times New Roman" pitchFamily="18" charset="0"/>
              <a:cs typeface="Times New Roman" pitchFamily="18" charset="0"/>
            </a:endParaRPr>
          </a:p>
          <a:p>
            <a:pPr algn="ctr"/>
            <a:endParaRPr lang="en-US" sz="3200" b="1" dirty="0" smtClean="0">
              <a:effectLst>
                <a:outerShdw blurRad="38100" dist="38100" dir="2700000" algn="tl">
                  <a:srgbClr val="000000">
                    <a:alpha val="43137"/>
                  </a:srgbClr>
                </a:outerShdw>
              </a:effectLst>
              <a:latin typeface="Times New Roman" pitchFamily="18" charset="0"/>
              <a:cs typeface="Times New Roman" pitchFamily="18" charset="0"/>
            </a:endParaRPr>
          </a:p>
          <a:p>
            <a:pPr algn="ctr"/>
            <a:endParaRPr lang="en-US" sz="3200" b="1" dirty="0">
              <a:effectLst>
                <a:outerShdw blurRad="38100" dist="38100" dir="2700000" algn="tl">
                  <a:srgbClr val="000000">
                    <a:alpha val="43137"/>
                  </a:srgbClr>
                </a:outerShdw>
              </a:effectLst>
              <a:latin typeface="Times New Roman" pitchFamily="18" charset="0"/>
              <a:cs typeface="Times New Roman" pitchFamily="18" charset="0"/>
            </a:endParaRPr>
          </a:p>
          <a:p>
            <a:pPr algn="ctr"/>
            <a:endParaRPr lang="en-US" sz="3200" b="1" dirty="0" smtClean="0">
              <a:effectLst>
                <a:outerShdw blurRad="38100" dist="38100" dir="2700000" algn="tl">
                  <a:srgbClr val="000000">
                    <a:alpha val="43137"/>
                  </a:srgbClr>
                </a:outerShdw>
              </a:effectLst>
              <a:latin typeface="Times New Roman" pitchFamily="18" charset="0"/>
              <a:cs typeface="Times New Roman" pitchFamily="18" charset="0"/>
            </a:endParaRPr>
          </a:p>
          <a:p>
            <a:pPr algn="ctr"/>
            <a:endParaRPr lang="en-US" sz="3200" b="1" dirty="0">
              <a:effectLst>
                <a:outerShdw blurRad="38100" dist="38100" dir="2700000" algn="tl">
                  <a:srgbClr val="000000">
                    <a:alpha val="43137"/>
                  </a:srgbClr>
                </a:outerShdw>
              </a:effectLst>
              <a:latin typeface="Times New Roman" pitchFamily="18" charset="0"/>
              <a:cs typeface="Times New Roman" pitchFamily="18" charset="0"/>
            </a:endParaRPr>
          </a:p>
          <a:p>
            <a:pPr algn="ctr"/>
            <a:endParaRPr lang="en-US" sz="3200" b="1" dirty="0" smtClean="0">
              <a:effectLst>
                <a:outerShdw blurRad="38100" dist="38100" dir="2700000" algn="tl">
                  <a:srgbClr val="000000">
                    <a:alpha val="43137"/>
                  </a:srgbClr>
                </a:outerShdw>
              </a:effectLst>
              <a:latin typeface="Times New Roman" pitchFamily="18" charset="0"/>
              <a:cs typeface="Times New Roman" pitchFamily="18" charset="0"/>
            </a:endParaRPr>
          </a:p>
          <a:p>
            <a:pPr algn="ctr"/>
            <a:endParaRPr lang="en-US" sz="3200" b="1" dirty="0">
              <a:effectLst>
                <a:outerShdw blurRad="38100" dist="38100" dir="2700000" algn="tl">
                  <a:srgbClr val="000000">
                    <a:alpha val="43137"/>
                  </a:srgbClr>
                </a:outerShdw>
              </a:effectLst>
              <a:latin typeface="Times New Roman" pitchFamily="18" charset="0"/>
              <a:cs typeface="Times New Roman" pitchFamily="18" charset="0"/>
            </a:endParaRPr>
          </a:p>
          <a:p>
            <a:pPr algn="ctr"/>
            <a:endParaRPr lang="en-US" sz="3200" b="1" dirty="0" smtClean="0">
              <a:effectLst>
                <a:outerShdw blurRad="38100" dist="38100" dir="2700000" algn="tl">
                  <a:srgbClr val="000000">
                    <a:alpha val="43137"/>
                  </a:srgbClr>
                </a:outerShdw>
              </a:effectLst>
              <a:latin typeface="Times New Roman" pitchFamily="18" charset="0"/>
              <a:cs typeface="Times New Roman" pitchFamily="18" charset="0"/>
            </a:endParaRPr>
          </a:p>
          <a:p>
            <a:pPr algn="ctr"/>
            <a:endParaRPr lang="en-US" sz="3200" b="1" dirty="0" smtClean="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6" name="TextBox 5"/>
          <p:cNvSpPr txBox="1"/>
          <p:nvPr/>
        </p:nvSpPr>
        <p:spPr>
          <a:xfrm>
            <a:off x="457200" y="990600"/>
            <a:ext cx="8077200" cy="4985980"/>
          </a:xfrm>
          <a:prstGeom prst="rect">
            <a:avLst/>
          </a:prstGeom>
          <a:noFill/>
        </p:spPr>
        <p:txBody>
          <a:bodyPr wrap="square" rtlCol="0">
            <a:spAutoFit/>
          </a:bodyPr>
          <a:lstStyle/>
          <a:p>
            <a:pPr algn="just"/>
            <a:r>
              <a:rPr lang="en-US" b="1" dirty="0" smtClean="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DIABETES</a:t>
            </a:r>
            <a:r>
              <a:rPr lang="en-US" b="1" baseline="30000" dirty="0" smtClean="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1</a:t>
            </a:r>
            <a:endParaRPr lang="en-US" dirty="0" smtClean="0">
              <a:solidFill>
                <a:srgbClr val="0070C0"/>
              </a:solidFill>
              <a:effectLst>
                <a:outerShdw blurRad="38100" dist="38100" dir="2700000" algn="tl">
                  <a:srgbClr val="000000">
                    <a:alpha val="43137"/>
                  </a:srgbClr>
                </a:outerShdw>
              </a:effectLst>
              <a:latin typeface="Times New Roman" pitchFamily="18" charset="0"/>
              <a:cs typeface="Times New Roman" pitchFamily="18" charset="0"/>
            </a:endParaRPr>
          </a:p>
          <a:p>
            <a:pPr lvl="1" algn="just">
              <a:buSzPct val="100000"/>
            </a:pPr>
            <a:endParaRPr lang="en-US" dirty="0" smtClean="0">
              <a:solidFill>
                <a:srgbClr val="002A13"/>
              </a:solidFill>
              <a:latin typeface="Times New Roman" pitchFamily="18" charset="0"/>
              <a:cs typeface="Times New Roman" pitchFamily="18" charset="0"/>
            </a:endParaRPr>
          </a:p>
          <a:p>
            <a:pPr algn="just">
              <a:buSzPct val="100000"/>
            </a:pPr>
            <a:r>
              <a:rPr lang="en-US" dirty="0" smtClean="0">
                <a:solidFill>
                  <a:srgbClr val="002A13"/>
                </a:solidFill>
                <a:latin typeface="Times New Roman" pitchFamily="18" charset="0"/>
                <a:cs typeface="Times New Roman" pitchFamily="18" charset="0"/>
              </a:rPr>
              <a:t>DIABETES MELLITUS (DM) </a:t>
            </a:r>
            <a:r>
              <a:rPr lang="en-US" dirty="0" smtClean="0">
                <a:latin typeface="Times New Roman" pitchFamily="18" charset="0"/>
                <a:cs typeface="Times New Roman" pitchFamily="18" charset="0"/>
              </a:rPr>
              <a:t>is a metabolic disorder  characterized by hyperglycemia(fasting plasma glucose level &gt;7.0 </a:t>
            </a:r>
            <a:r>
              <a:rPr lang="en-US" dirty="0" err="1" smtClean="0">
                <a:latin typeface="Times New Roman" pitchFamily="18" charset="0"/>
                <a:cs typeface="Times New Roman" pitchFamily="18" charset="0"/>
              </a:rPr>
              <a:t>mmol</a:t>
            </a:r>
            <a:r>
              <a:rPr lang="en-US" dirty="0" smtClean="0">
                <a:latin typeface="Times New Roman" pitchFamily="18" charset="0"/>
                <a:cs typeface="Times New Roman" pitchFamily="18" charset="0"/>
              </a:rPr>
              <a:t> l</a:t>
            </a:r>
            <a:r>
              <a:rPr lang="en-US" baseline="30000" dirty="0" smtClean="0">
                <a:latin typeface="Times New Roman" pitchFamily="18" charset="0"/>
                <a:cs typeface="Times New Roman" pitchFamily="18" charset="0"/>
              </a:rPr>
              <a:t>-1</a:t>
            </a:r>
            <a:r>
              <a:rPr lang="en-US" dirty="0" smtClean="0">
                <a:latin typeface="Times New Roman" pitchFamily="18" charset="0"/>
                <a:cs typeface="Times New Roman" pitchFamily="18" charset="0"/>
              </a:rPr>
              <a:t> or 126mg dl</a:t>
            </a:r>
            <a:r>
              <a:rPr lang="en-US" baseline="30000" dirty="0" smtClean="0">
                <a:latin typeface="Times New Roman" pitchFamily="18" charset="0"/>
                <a:cs typeface="Times New Roman" pitchFamily="18" charset="0"/>
              </a:rPr>
              <a:t>-1</a:t>
            </a:r>
            <a:r>
              <a:rPr lang="en-US" dirty="0" smtClean="0">
                <a:latin typeface="Times New Roman" pitchFamily="18" charset="0"/>
                <a:cs typeface="Times New Roman" pitchFamily="18" charset="0"/>
              </a:rPr>
              <a:t> ) or plasma glucose &gt;10 </a:t>
            </a:r>
            <a:r>
              <a:rPr lang="en-US" dirty="0" err="1" smtClean="0">
                <a:latin typeface="Times New Roman" pitchFamily="18" charset="0"/>
                <a:cs typeface="Times New Roman" pitchFamily="18" charset="0"/>
              </a:rPr>
              <a:t>mmol</a:t>
            </a:r>
            <a:r>
              <a:rPr lang="en-US" dirty="0" smtClean="0">
                <a:latin typeface="Times New Roman" pitchFamily="18" charset="0"/>
                <a:cs typeface="Times New Roman" pitchFamily="18" charset="0"/>
              </a:rPr>
              <a:t>/lit or 180mg dl </a:t>
            </a:r>
            <a:r>
              <a:rPr lang="en-US" baseline="30000" dirty="0" smtClean="0">
                <a:latin typeface="Times New Roman" pitchFamily="18" charset="0"/>
                <a:cs typeface="Times New Roman" pitchFamily="18" charset="0"/>
              </a:rPr>
              <a:t>-1 </a:t>
            </a:r>
            <a:r>
              <a:rPr lang="en-US" dirty="0" smtClean="0">
                <a:latin typeface="Times New Roman" pitchFamily="18" charset="0"/>
                <a:cs typeface="Times New Roman" pitchFamily="18" charset="0"/>
              </a:rPr>
              <a:t>, two hours after a meal) resulting from defects in insulin secretion, insulin action or both. Associated complications include Myocardial infarction, cardiomyopathy, retinopathy, neuropathy, and nephropathy.</a:t>
            </a:r>
          </a:p>
          <a:p>
            <a:pPr algn="just">
              <a:buSzPct val="100000"/>
            </a:pPr>
            <a:endParaRPr lang="en-US" dirty="0" smtClean="0">
              <a:latin typeface="Times New Roman" pitchFamily="18" charset="0"/>
              <a:cs typeface="Times New Roman" pitchFamily="18" charset="0"/>
            </a:endParaRPr>
          </a:p>
          <a:p>
            <a:pPr algn="just">
              <a:buSzPct val="100000"/>
            </a:pPr>
            <a:r>
              <a:rPr lang="en-IN" dirty="0" smtClean="0">
                <a:latin typeface="Times New Roman" pitchFamily="18" charset="0"/>
                <a:cs typeface="Times New Roman" pitchFamily="18" charset="0"/>
              </a:rPr>
              <a:t>It is estimated that there are currently 285 million people with diabetes worldwide and this number is set to increase to 438 million by the year 2030.</a:t>
            </a:r>
          </a:p>
          <a:p>
            <a:pPr algn="just">
              <a:buSzPct val="100000"/>
            </a:pPr>
            <a:endParaRPr lang="en-IN" b="1" baseline="30000" dirty="0" smtClean="0">
              <a:effectLst>
                <a:outerShdw blurRad="38100" dist="38100" dir="2700000" algn="tl">
                  <a:srgbClr val="000000">
                    <a:alpha val="43137"/>
                  </a:srgbClr>
                </a:outerShdw>
              </a:effectLst>
              <a:latin typeface="Times New Roman" pitchFamily="18" charset="0"/>
              <a:cs typeface="Times New Roman" pitchFamily="18" charset="0"/>
            </a:endParaRPr>
          </a:p>
          <a:p>
            <a:r>
              <a:rPr lang="en-US" dirty="0" smtClean="0">
                <a:latin typeface="Times New Roman" pitchFamily="18" charset="0"/>
                <a:cs typeface="Times New Roman" pitchFamily="18" charset="0"/>
              </a:rPr>
              <a:t>The advent of Biotechnology and  Molecular biology has made the role of peptides and amino acids more significant to influence virtually all body functions.</a:t>
            </a:r>
          </a:p>
          <a:p>
            <a:endParaRPr lang="en-US" b="1" dirty="0" smtClean="0">
              <a:effectLst>
                <a:outerShdw blurRad="38100" dist="38100" dir="2700000" algn="tl">
                  <a:srgbClr val="000000">
                    <a:alpha val="43137"/>
                  </a:srgbClr>
                </a:outerShdw>
              </a:effectLst>
              <a:latin typeface="Times New Roman" pitchFamily="18" charset="0"/>
              <a:cs typeface="Times New Roman" pitchFamily="18" charset="0"/>
            </a:endParaRPr>
          </a:p>
          <a:p>
            <a:r>
              <a:rPr lang="en-US" b="1" dirty="0" smtClean="0">
                <a:effectLst>
                  <a:outerShdw blurRad="38100" dist="38100" dir="2700000" algn="tl">
                    <a:srgbClr val="000000">
                      <a:alpha val="43137"/>
                    </a:srgbClr>
                  </a:outerShdw>
                </a:effectLst>
                <a:latin typeface="Times New Roman" pitchFamily="18" charset="0"/>
                <a:cs typeface="Times New Roman" pitchFamily="18" charset="0"/>
              </a:rPr>
              <a:t>TYPES OF DIABETES MELLITUS</a:t>
            </a:r>
          </a:p>
          <a:p>
            <a:pPr algn="just">
              <a:buSzPct val="100000"/>
            </a:pPr>
            <a:r>
              <a:rPr lang="en-US" b="1" dirty="0" smtClean="0">
                <a:effectLst>
                  <a:outerShdw blurRad="38100" dist="38100" dir="2700000" algn="tl">
                    <a:srgbClr val="000000">
                      <a:alpha val="43137"/>
                    </a:srgbClr>
                  </a:outerShdw>
                </a:effectLst>
                <a:latin typeface="Times New Roman" pitchFamily="18" charset="0"/>
                <a:cs typeface="Times New Roman" pitchFamily="18" charset="0"/>
              </a:rPr>
              <a:t>Type 1 Diabetes - </a:t>
            </a:r>
            <a:r>
              <a:rPr lang="en-US" dirty="0" smtClean="0">
                <a:latin typeface="Times New Roman" pitchFamily="18" charset="0"/>
                <a:cs typeface="Times New Roman" pitchFamily="18" charset="0"/>
              </a:rPr>
              <a:t>Diabetes arises when the beta cells in the pancreas</a:t>
            </a:r>
            <a:r>
              <a:rPr lang="en-US" b="1" dirty="0" smtClean="0">
                <a:solidFill>
                  <a:srgbClr val="BBE0E3"/>
                </a:solidFill>
                <a:latin typeface="Times New Roman" pitchFamily="18" charset="0"/>
                <a:cs typeface="Times New Roman" pitchFamily="18" charset="0"/>
              </a:rPr>
              <a:t> </a:t>
            </a:r>
            <a:r>
              <a:rPr lang="en-US" dirty="0" smtClean="0">
                <a:latin typeface="Times New Roman" pitchFamily="18" charset="0"/>
                <a:cs typeface="Times New Roman" pitchFamily="18" charset="0"/>
              </a:rPr>
              <a:t>fail to produce    enough of the hormone insulin.</a:t>
            </a:r>
          </a:p>
          <a:p>
            <a:pPr algn="just"/>
            <a:r>
              <a:rPr lang="en-US" b="1" dirty="0" smtClean="0">
                <a:effectLst>
                  <a:outerShdw blurRad="38100" dist="38100" dir="2700000" algn="tl">
                    <a:srgbClr val="000000">
                      <a:alpha val="43137"/>
                    </a:srgbClr>
                  </a:outerShdw>
                </a:effectLst>
                <a:latin typeface="Times New Roman" pitchFamily="18" charset="0"/>
                <a:cs typeface="Times New Roman" pitchFamily="18" charset="0"/>
              </a:rPr>
              <a:t> Type 2</a:t>
            </a:r>
            <a:r>
              <a:rPr lang="en-US" dirty="0" smtClean="0">
                <a:solidFill>
                  <a:srgbClr val="BBE0E3"/>
                </a:solidFill>
                <a:latin typeface="Times New Roman" pitchFamily="18" charset="0"/>
                <a:cs typeface="Times New Roman" pitchFamily="18" charset="0"/>
              </a:rPr>
              <a:t> </a:t>
            </a:r>
            <a:r>
              <a:rPr lang="en-US" b="1" dirty="0" smtClean="0">
                <a:effectLst>
                  <a:outerShdw blurRad="38100" dist="38100" dir="2700000" algn="tl">
                    <a:srgbClr val="000000">
                      <a:alpha val="43137"/>
                    </a:srgbClr>
                  </a:outerShdw>
                </a:effectLst>
                <a:latin typeface="Times New Roman" pitchFamily="18" charset="0"/>
                <a:cs typeface="Times New Roman" pitchFamily="18" charset="0"/>
              </a:rPr>
              <a:t>Diabetes</a:t>
            </a:r>
            <a:r>
              <a:rPr lang="en-US" b="1" dirty="0" smtClean="0">
                <a:solidFill>
                  <a:srgbClr val="BBE0E3"/>
                </a:solidFill>
                <a:effectLst>
                  <a:outerShdw blurRad="38100" dist="38100" dir="2700000" algn="tl">
                    <a:srgbClr val="000000">
                      <a:alpha val="43137"/>
                    </a:srgbClr>
                  </a:outerShdw>
                </a:effectLst>
                <a:latin typeface="Times New Roman" pitchFamily="18" charset="0"/>
                <a:cs typeface="Times New Roman" pitchFamily="18" charset="0"/>
              </a:rPr>
              <a:t> </a:t>
            </a:r>
            <a:r>
              <a:rPr lang="en-US" b="1"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dirty="0" smtClean="0">
                <a:latin typeface="Times New Roman" pitchFamily="18" charset="0"/>
                <a:cs typeface="Times New Roman" pitchFamily="18" charset="0"/>
              </a:rPr>
              <a:t>when the body cannot effectively use the insulin produced.</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a:ln>
            <a:solidFill>
              <a:srgbClr val="0070C0"/>
            </a:solidFill>
          </a:ln>
        </p:spPr>
        <p:style>
          <a:lnRef idx="2">
            <a:schemeClr val="accent1"/>
          </a:lnRef>
          <a:fillRef idx="1">
            <a:schemeClr val="lt1"/>
          </a:fillRef>
          <a:effectRef idx="0">
            <a:schemeClr val="accent1"/>
          </a:effectRef>
          <a:fontRef idx="minor">
            <a:schemeClr val="dk1"/>
          </a:fontRef>
        </p:style>
        <p:txBody>
          <a:bodyPr>
            <a:normAutofit fontScale="90000"/>
          </a:bodyPr>
          <a:lstStyle/>
          <a:p>
            <a:r>
              <a:rPr lang="en-US" b="1" dirty="0">
                <a:solidFill>
                  <a:schemeClr val="tx1"/>
                </a:solidFill>
                <a:effectLst>
                  <a:outerShdw blurRad="38100" dist="38100" dir="2700000" algn="tl">
                    <a:srgbClr val="000000">
                      <a:alpha val="43137"/>
                    </a:srgbClr>
                  </a:outerShdw>
                  <a:reflection blurRad="12700" stA="48000" endA="300" endPos="55000" dir="5400000" sy="-90000" algn="bl" rotWithShape="0"/>
                </a:effectLst>
                <a:latin typeface="Times New Roman" pitchFamily="18" charset="0"/>
                <a:cs typeface="Times New Roman" pitchFamily="18" charset="0"/>
              </a:rPr>
              <a:t>Types of Diabetes</a:t>
            </a:r>
            <a:endParaRPr lang="en-US" dirty="0"/>
          </a:p>
        </p:txBody>
      </p:sp>
      <p:sp>
        <p:nvSpPr>
          <p:cNvPr id="7" name="Date Placeholder 6"/>
          <p:cNvSpPr>
            <a:spLocks noGrp="1"/>
          </p:cNvSpPr>
          <p:nvPr>
            <p:ph type="dt" sz="half" idx="10"/>
          </p:nvPr>
        </p:nvSpPr>
        <p:spPr/>
        <p:txBody>
          <a:bodyPr/>
          <a:lstStyle/>
          <a:p>
            <a:fld id="{16165907-A975-4222-9462-30F5E1677B22}" type="datetime5">
              <a:rPr lang="en-US" smtClean="0">
                <a:solidFill>
                  <a:srgbClr val="002060"/>
                </a:solidFill>
              </a:rPr>
              <a:pPr/>
              <a:t>27-Sep-14</a:t>
            </a:fld>
            <a:endParaRPr lang="en-US" dirty="0">
              <a:solidFill>
                <a:srgbClr val="002060"/>
              </a:solidFill>
            </a:endParaRPr>
          </a:p>
        </p:txBody>
      </p:sp>
      <p:sp>
        <p:nvSpPr>
          <p:cNvPr id="8" name="Footer Placeholder 7"/>
          <p:cNvSpPr>
            <a:spLocks noGrp="1"/>
          </p:cNvSpPr>
          <p:nvPr>
            <p:ph type="ftr" sz="quarter" idx="11"/>
          </p:nvPr>
        </p:nvSpPr>
        <p:spPr/>
        <p:txBody>
          <a:bodyPr/>
          <a:lstStyle/>
          <a:p>
            <a:r>
              <a:rPr lang="en-US" dirty="0" smtClean="0">
                <a:solidFill>
                  <a:srgbClr val="002060"/>
                </a:solidFill>
              </a:rPr>
              <a:t>BIT,Mesra,Ranchi-835215,India</a:t>
            </a:r>
            <a:endParaRPr lang="en-US" dirty="0">
              <a:solidFill>
                <a:srgbClr val="002060"/>
              </a:solidFill>
            </a:endParaRPr>
          </a:p>
        </p:txBody>
      </p:sp>
      <p:sp>
        <p:nvSpPr>
          <p:cNvPr id="9" name="Slide Number Placeholder 8"/>
          <p:cNvSpPr>
            <a:spLocks noGrp="1"/>
          </p:cNvSpPr>
          <p:nvPr>
            <p:ph type="sldNum" sz="quarter" idx="12"/>
          </p:nvPr>
        </p:nvSpPr>
        <p:spPr/>
        <p:txBody>
          <a:bodyPr/>
          <a:lstStyle/>
          <a:p>
            <a:fld id="{A1EE8278-EDC6-44AA-B24A-14ED3605C2A1}" type="slidenum">
              <a:rPr lang="en-US" smtClean="0">
                <a:solidFill>
                  <a:srgbClr val="002060"/>
                </a:solidFill>
              </a:rPr>
              <a:pPr/>
              <a:t>7</a:t>
            </a:fld>
            <a:endParaRPr lang="en-US" dirty="0">
              <a:solidFill>
                <a:srgbClr val="002060"/>
              </a:solidFill>
            </a:endParaRPr>
          </a:p>
        </p:txBody>
      </p:sp>
      <p:sp>
        <p:nvSpPr>
          <p:cNvPr id="10" name="TextBox 9"/>
          <p:cNvSpPr txBox="1"/>
          <p:nvPr/>
        </p:nvSpPr>
        <p:spPr>
          <a:xfrm>
            <a:off x="2971800" y="1600200"/>
            <a:ext cx="76200" cy="369332"/>
          </a:xfrm>
          <a:prstGeom prst="rect">
            <a:avLst/>
          </a:prstGeom>
          <a:noFill/>
        </p:spPr>
        <p:txBody>
          <a:bodyPr wrap="square" rtlCol="0">
            <a:spAutoFit/>
          </a:bodyPr>
          <a:lstStyle/>
          <a:p>
            <a:endParaRPr lang="en-US" dirty="0"/>
          </a:p>
        </p:txBody>
      </p:sp>
      <p:sp>
        <p:nvSpPr>
          <p:cNvPr id="15" name="Rectangle 14"/>
          <p:cNvSpPr/>
          <p:nvPr/>
        </p:nvSpPr>
        <p:spPr>
          <a:xfrm>
            <a:off x="304800" y="1676400"/>
            <a:ext cx="3962400" cy="396240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Content Placeholder 9" descr="dmt1.jpg"/>
          <p:cNvPicPr>
            <a:picLocks noChangeAspect="1"/>
          </p:cNvPicPr>
          <p:nvPr/>
        </p:nvPicPr>
        <p:blipFill>
          <a:blip r:embed="rId2"/>
          <a:stretch>
            <a:fillRect/>
          </a:stretch>
        </p:blipFill>
        <p:spPr>
          <a:xfrm>
            <a:off x="838200" y="2057400"/>
            <a:ext cx="2971800" cy="3200399"/>
          </a:xfrm>
          <a:prstGeom prst="rect">
            <a:avLst/>
          </a:prstGeom>
        </p:spPr>
      </p:pic>
      <p:sp>
        <p:nvSpPr>
          <p:cNvPr id="18" name="Rectangle 17"/>
          <p:cNvSpPr/>
          <p:nvPr/>
        </p:nvSpPr>
        <p:spPr>
          <a:xfrm>
            <a:off x="4724400" y="1676400"/>
            <a:ext cx="4038600" cy="396240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Content Placeholder 10" descr="images (14).jpg"/>
          <p:cNvPicPr>
            <a:picLocks noChangeAspect="1"/>
          </p:cNvPicPr>
          <p:nvPr/>
        </p:nvPicPr>
        <p:blipFill>
          <a:blip r:embed="rId3"/>
          <a:stretch>
            <a:fillRect/>
          </a:stretch>
        </p:blipFill>
        <p:spPr>
          <a:xfrm>
            <a:off x="4953000" y="2057400"/>
            <a:ext cx="3583939" cy="3200399"/>
          </a:xfrm>
          <a:prstGeom prst="rect">
            <a:avLst/>
          </a:prstGeom>
        </p:spPr>
      </p:pic>
      <p:sp>
        <p:nvSpPr>
          <p:cNvPr id="20" name="TextBox 19"/>
          <p:cNvSpPr txBox="1"/>
          <p:nvPr/>
        </p:nvSpPr>
        <p:spPr>
          <a:xfrm>
            <a:off x="4724400" y="1143000"/>
            <a:ext cx="3962400" cy="4616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400" b="1" dirty="0" smtClean="0">
                <a:solidFill>
                  <a:schemeClr val="tx1"/>
                </a:solidFill>
                <a:latin typeface="Times New Roman" pitchFamily="18" charset="0"/>
                <a:cs typeface="Times New Roman" pitchFamily="18" charset="0"/>
              </a:rPr>
              <a:t>Type 2 Diabetes</a:t>
            </a:r>
            <a:endParaRPr lang="en-US" sz="2400" b="1" dirty="0">
              <a:solidFill>
                <a:schemeClr val="tx1"/>
              </a:solidFill>
              <a:latin typeface="Times New Roman" pitchFamily="18" charset="0"/>
              <a:cs typeface="Times New Roman" pitchFamily="18" charset="0"/>
            </a:endParaRPr>
          </a:p>
        </p:txBody>
      </p:sp>
      <p:sp>
        <p:nvSpPr>
          <p:cNvPr id="22" name="TextBox 21"/>
          <p:cNvSpPr txBox="1"/>
          <p:nvPr/>
        </p:nvSpPr>
        <p:spPr>
          <a:xfrm>
            <a:off x="304800" y="1143000"/>
            <a:ext cx="3962400" cy="4616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400" b="1" dirty="0" smtClean="0">
                <a:solidFill>
                  <a:schemeClr val="tx1"/>
                </a:solidFill>
                <a:latin typeface="Times New Roman" pitchFamily="18" charset="0"/>
                <a:cs typeface="Times New Roman" pitchFamily="18" charset="0"/>
              </a:rPr>
              <a:t>Type 1 Diabetes</a:t>
            </a:r>
            <a:endParaRPr lang="en-US" sz="2400" b="1" dirty="0">
              <a:solidFill>
                <a:schemeClr val="tx1"/>
              </a:solidFill>
              <a:latin typeface="Times New Roman" pitchFamily="18" charset="0"/>
              <a:cs typeface="Times New Roman" pitchFamily="18" charset="0"/>
            </a:endParaRPr>
          </a:p>
        </p:txBody>
      </p:sp>
      <p:sp>
        <p:nvSpPr>
          <p:cNvPr id="24" name="Rectangle 23"/>
          <p:cNvSpPr/>
          <p:nvPr/>
        </p:nvSpPr>
        <p:spPr>
          <a:xfrm>
            <a:off x="381000" y="5791200"/>
            <a:ext cx="8382000" cy="369332"/>
          </a:xfrm>
          <a:prstGeom prst="rect">
            <a:avLst/>
          </a:prstGeom>
        </p:spPr>
        <p:txBody>
          <a:bodyPr wrap="square">
            <a:spAutoFit/>
          </a:bodyPr>
          <a:lstStyle/>
          <a:p>
            <a:pPr algn="ctr"/>
            <a:r>
              <a:rPr lang="en-US" dirty="0" smtClean="0">
                <a:solidFill>
                  <a:srgbClr val="7030A0"/>
                </a:solidFill>
                <a:latin typeface="Times New Roman" pitchFamily="18" charset="0"/>
                <a:cs typeface="Times New Roman" pitchFamily="18" charset="0"/>
                <a:hlinkClick r:id="rId4"/>
              </a:rPr>
              <a:t>Ref:   http://www.articlesofhealthcare.com/80/types-of-diabetes-mellitus-1-2-gestational</a:t>
            </a:r>
            <a:endParaRPr lang="en-US" dirty="0">
              <a:solidFill>
                <a:srgbClr val="7030A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ox(in)">
                                      <p:cBhvr>
                                        <p:cTn id="7" dur="500"/>
                                        <p:tgtEl>
                                          <p:spTgt spid="22"/>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box(in)">
                                      <p:cBhvr>
                                        <p:cTn id="10" dur="500"/>
                                        <p:tgtEl>
                                          <p:spTgt spid="15"/>
                                        </p:tgtEl>
                                      </p:cBhvr>
                                    </p:animEffect>
                                  </p:childTnLst>
                                </p:cTn>
                              </p:par>
                              <p:par>
                                <p:cTn id="11" presetID="4" presetClass="entr" presetSubtype="16"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box(in)">
                                      <p:cBhvr>
                                        <p:cTn id="13" dur="500"/>
                                        <p:tgtEl>
                                          <p:spTgt spid="16"/>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grpId="0" nodeType="click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box(in)">
                                      <p:cBhvr>
                                        <p:cTn id="18" dur="500"/>
                                        <p:tgtEl>
                                          <p:spTgt spid="20"/>
                                        </p:tgtEl>
                                      </p:cBhvr>
                                    </p:animEffect>
                                  </p:childTnLst>
                                </p:cTn>
                              </p:par>
                              <p:par>
                                <p:cTn id="19" presetID="4" presetClass="entr" presetSubtype="16"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box(in)">
                                      <p:cBhvr>
                                        <p:cTn id="21" dur="500"/>
                                        <p:tgtEl>
                                          <p:spTgt spid="18"/>
                                        </p:tgtEl>
                                      </p:cBhvr>
                                    </p:animEffect>
                                  </p:childTnLst>
                                </p:cTn>
                              </p:par>
                              <p:par>
                                <p:cTn id="22" presetID="4" presetClass="entr" presetSubtype="16" fill="hold"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box(in)">
                                      <p:cBhvr>
                                        <p:cTn id="24" dur="500"/>
                                        <p:tgtEl>
                                          <p:spTgt spid="19"/>
                                        </p:tgtEl>
                                      </p:cBhvr>
                                    </p:animEffect>
                                  </p:childTnLst>
                                </p:cTn>
                              </p:par>
                              <p:par>
                                <p:cTn id="25" presetID="4" presetClass="entr" presetSubtype="16" fill="hold" grpId="0" nodeType="with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box(in)">
                                      <p:cBhvr>
                                        <p:cTn id="2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0" grpId="0" animBg="1"/>
      <p:bldP spid="22" grpId="0" animBg="1"/>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nvGraphicFramePr>
        <p:xfrm>
          <a:off x="1000100" y="928670"/>
          <a:ext cx="7643866" cy="5643602"/>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2500298" y="1000108"/>
            <a:ext cx="566181" cy="369332"/>
          </a:xfrm>
          <a:prstGeom prst="rect">
            <a:avLst/>
          </a:prstGeom>
          <a:noFill/>
        </p:spPr>
        <p:txBody>
          <a:bodyPr wrap="none" rtlCol="0">
            <a:spAutoFit/>
          </a:bodyPr>
          <a:lstStyle/>
          <a:p>
            <a:r>
              <a:rPr lang="en-US" dirty="0" smtClean="0"/>
              <a:t>49%</a:t>
            </a:r>
            <a:endParaRPr lang="en-US" dirty="0"/>
          </a:p>
        </p:txBody>
      </p:sp>
      <p:sp>
        <p:nvSpPr>
          <p:cNvPr id="4" name="TextBox 3"/>
          <p:cNvSpPr txBox="1"/>
          <p:nvPr/>
        </p:nvSpPr>
        <p:spPr>
          <a:xfrm>
            <a:off x="4000496" y="1500174"/>
            <a:ext cx="566181" cy="369332"/>
          </a:xfrm>
          <a:prstGeom prst="rect">
            <a:avLst/>
          </a:prstGeom>
          <a:noFill/>
        </p:spPr>
        <p:txBody>
          <a:bodyPr wrap="none" rtlCol="0">
            <a:spAutoFit/>
          </a:bodyPr>
          <a:lstStyle/>
          <a:p>
            <a:r>
              <a:rPr lang="en-US" dirty="0" smtClean="0"/>
              <a:t>40%</a:t>
            </a:r>
            <a:endParaRPr lang="en-US" dirty="0"/>
          </a:p>
        </p:txBody>
      </p:sp>
      <p:sp>
        <p:nvSpPr>
          <p:cNvPr id="5" name="TextBox 4"/>
          <p:cNvSpPr txBox="1"/>
          <p:nvPr/>
        </p:nvSpPr>
        <p:spPr>
          <a:xfrm>
            <a:off x="5500694" y="1785926"/>
            <a:ext cx="566181" cy="369332"/>
          </a:xfrm>
          <a:prstGeom prst="rect">
            <a:avLst/>
          </a:prstGeom>
          <a:noFill/>
        </p:spPr>
        <p:txBody>
          <a:bodyPr wrap="none" rtlCol="0">
            <a:spAutoFit/>
          </a:bodyPr>
          <a:lstStyle/>
          <a:p>
            <a:r>
              <a:rPr lang="en-US" dirty="0" smtClean="0"/>
              <a:t>35%</a:t>
            </a:r>
            <a:endParaRPr lang="en-US" dirty="0"/>
          </a:p>
        </p:txBody>
      </p:sp>
      <p:sp>
        <p:nvSpPr>
          <p:cNvPr id="6" name="TextBox 5"/>
          <p:cNvSpPr txBox="1"/>
          <p:nvPr/>
        </p:nvSpPr>
        <p:spPr>
          <a:xfrm>
            <a:off x="7000892" y="1357298"/>
            <a:ext cx="566181" cy="369332"/>
          </a:xfrm>
          <a:prstGeom prst="rect">
            <a:avLst/>
          </a:prstGeom>
          <a:noFill/>
        </p:spPr>
        <p:txBody>
          <a:bodyPr wrap="none" rtlCol="0">
            <a:spAutoFit/>
          </a:bodyPr>
          <a:lstStyle/>
          <a:p>
            <a:r>
              <a:rPr lang="en-US" dirty="0" smtClean="0"/>
              <a:t>43%</a:t>
            </a:r>
            <a:endParaRPr lang="en-US" dirty="0"/>
          </a:p>
        </p:txBody>
      </p:sp>
      <p:sp>
        <p:nvSpPr>
          <p:cNvPr id="7" name="TextBox 6"/>
          <p:cNvSpPr txBox="1"/>
          <p:nvPr/>
        </p:nvSpPr>
        <p:spPr>
          <a:xfrm rot="16200000">
            <a:off x="-355527" y="2570050"/>
            <a:ext cx="2357454" cy="64633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b="1" dirty="0" smtClean="0">
                <a:latin typeface="Times New Roman" pitchFamily="18" charset="0"/>
                <a:cs typeface="Times New Roman" pitchFamily="18" charset="0"/>
              </a:rPr>
              <a:t>Proportion with complications</a:t>
            </a:r>
            <a:endParaRPr lang="en-US" b="1" dirty="0">
              <a:latin typeface="Times New Roman" pitchFamily="18" charset="0"/>
              <a:cs typeface="Times New Roman" pitchFamily="18" charset="0"/>
            </a:endParaRPr>
          </a:p>
        </p:txBody>
      </p:sp>
      <p:sp>
        <p:nvSpPr>
          <p:cNvPr id="8" name="TextBox 7"/>
          <p:cNvSpPr txBox="1"/>
          <p:nvPr/>
        </p:nvSpPr>
        <p:spPr>
          <a:xfrm>
            <a:off x="714348" y="285728"/>
            <a:ext cx="7715304" cy="584775"/>
          </a:xfrm>
          <a:prstGeom prst="rect">
            <a:avLst/>
          </a:prstGeom>
          <a:noFill/>
        </p:spPr>
        <p:txBody>
          <a:bodyPr wrap="square" rtlCol="0">
            <a:spAutoFit/>
          </a:bodyPr>
          <a:lstStyle/>
          <a:p>
            <a:r>
              <a:rPr lang="en-US" sz="3200" b="1" dirty="0" smtClean="0">
                <a:solidFill>
                  <a:srgbClr val="002060"/>
                </a:solidFill>
                <a:latin typeface="Times New Roman" pitchFamily="18" charset="0"/>
                <a:cs typeface="Times New Roman" pitchFamily="18" charset="0"/>
              </a:rPr>
              <a:t>Prevalence of Diabetic Complications</a:t>
            </a:r>
            <a:endParaRPr lang="en-US" sz="3200" b="1" dirty="0">
              <a:solidFill>
                <a:srgbClr val="002060"/>
              </a:solidFill>
              <a:latin typeface="Times New Roman" pitchFamily="18" charset="0"/>
              <a:cs typeface="Times New Roman" pitchFamily="18" charset="0"/>
            </a:endParaRPr>
          </a:p>
        </p:txBody>
      </p:sp>
      <p:sp>
        <p:nvSpPr>
          <p:cNvPr id="11" name="Rectangle 10"/>
          <p:cNvSpPr/>
          <p:nvPr/>
        </p:nvSpPr>
        <p:spPr>
          <a:xfrm>
            <a:off x="762000" y="6248400"/>
            <a:ext cx="7467600" cy="369332"/>
          </a:xfrm>
          <a:prstGeom prst="rect">
            <a:avLst/>
          </a:prstGeom>
        </p:spPr>
        <p:txBody>
          <a:bodyPr wrap="square">
            <a:spAutoFit/>
          </a:bodyPr>
          <a:lstStyle/>
          <a:p>
            <a:r>
              <a:rPr lang="en-US" i="1" dirty="0" smtClean="0">
                <a:solidFill>
                  <a:srgbClr val="00B0F0"/>
                </a:solidFill>
              </a:rPr>
              <a:t>Ref: Decision Resourses,Inc.1999 , Accessed on 7</a:t>
            </a:r>
            <a:r>
              <a:rPr lang="en-US" i="1" baseline="30000" dirty="0" smtClean="0">
                <a:solidFill>
                  <a:srgbClr val="00B0F0"/>
                </a:solidFill>
              </a:rPr>
              <a:t>th</a:t>
            </a:r>
            <a:r>
              <a:rPr lang="en-US" i="1" dirty="0" smtClean="0">
                <a:solidFill>
                  <a:srgbClr val="00B0F0"/>
                </a:solidFill>
              </a:rPr>
              <a:t> Aug 2013</a:t>
            </a:r>
            <a:endParaRPr lang="en-US" i="1" dirty="0">
              <a:solidFill>
                <a:srgbClr val="00B0F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dissolve">
                                      <p:cBhvr>
                                        <p:cTn id="10" dur="500"/>
                                        <p:tgtEl>
                                          <p:spTgt spid="7"/>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dissolve">
                                      <p:cBhvr>
                                        <p:cTn id="13" dur="500"/>
                                        <p:tgtEl>
                                          <p:spTgt spid="3"/>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dissolve">
                                      <p:cBhvr>
                                        <p:cTn id="16" dur="500"/>
                                        <p:tgtEl>
                                          <p:spTgt spid="4"/>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500"/>
                                        <p:tgtEl>
                                          <p:spTgt spid="5"/>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dissolve">
                                      <p:cBhvr>
                                        <p:cTn id="22" dur="500"/>
                                        <p:tgtEl>
                                          <p:spTgt spid="6"/>
                                        </p:tgtEl>
                                      </p:cBhvr>
                                    </p:animEffect>
                                  </p:childTnLst>
                                </p:cTn>
                              </p:par>
                              <p:par>
                                <p:cTn id="23" presetID="4" presetClass="entr" presetSubtype="16"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box(in)">
                                      <p:cBhvr>
                                        <p:cTn id="2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3" grpId="0"/>
      <p:bldP spid="4" grpId="0"/>
      <p:bldP spid="5" grpId="0"/>
      <p:bldP spid="6" grpId="0"/>
      <p:bldP spid="7" grpId="0" animBg="1"/>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91ABEB-C58E-4AEF-80AD-1964748EDA17}" type="datetime5">
              <a:rPr lang="en-US" b="1" smtClean="0">
                <a:solidFill>
                  <a:schemeClr val="tx1"/>
                </a:solidFill>
                <a:latin typeface="Times New Roman" pitchFamily="18" charset="0"/>
                <a:cs typeface="Times New Roman" pitchFamily="18" charset="0"/>
              </a:rPr>
              <a:pPr/>
              <a:t>27-Sep-14</a:t>
            </a:fld>
            <a:endParaRPr lang="en-US" b="1" dirty="0">
              <a:solidFill>
                <a:schemeClr val="tx1"/>
              </a:solidFill>
              <a:latin typeface="Times New Roman" pitchFamily="18" charset="0"/>
              <a:cs typeface="Times New Roman" pitchFamily="18" charset="0"/>
            </a:endParaRPr>
          </a:p>
        </p:txBody>
      </p:sp>
      <p:sp>
        <p:nvSpPr>
          <p:cNvPr id="3" name="Footer Placeholder 2"/>
          <p:cNvSpPr>
            <a:spLocks noGrp="1"/>
          </p:cNvSpPr>
          <p:nvPr>
            <p:ph type="ftr" sz="quarter" idx="11"/>
          </p:nvPr>
        </p:nvSpPr>
        <p:spPr/>
        <p:txBody>
          <a:bodyPr/>
          <a:lstStyle/>
          <a:p>
            <a:r>
              <a:rPr lang="en-US" b="1" smtClean="0">
                <a:solidFill>
                  <a:schemeClr val="tx1"/>
                </a:solidFill>
                <a:latin typeface="Times New Roman" pitchFamily="18" charset="0"/>
                <a:cs typeface="Times New Roman" pitchFamily="18" charset="0"/>
              </a:rPr>
              <a:t>BIT,Mesra,Ranchi-835215,India</a:t>
            </a:r>
            <a:endParaRPr lang="en-US" b="1" dirty="0">
              <a:solidFill>
                <a:schemeClr val="tx1"/>
              </a:solidFill>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A1EE8278-EDC6-44AA-B24A-14ED3605C2A1}" type="slidenum">
              <a:rPr lang="en-US" b="1" smtClean="0">
                <a:solidFill>
                  <a:schemeClr val="tx1"/>
                </a:solidFill>
                <a:latin typeface="Times New Roman" pitchFamily="18" charset="0"/>
                <a:cs typeface="Times New Roman" pitchFamily="18" charset="0"/>
              </a:rPr>
              <a:pPr/>
              <a:t>9</a:t>
            </a:fld>
            <a:endParaRPr lang="en-US" b="1" dirty="0">
              <a:solidFill>
                <a:schemeClr val="tx1"/>
              </a:solidFill>
              <a:latin typeface="Times New Roman" pitchFamily="18" charset="0"/>
              <a:cs typeface="Times New Roman" pitchFamily="18" charset="0"/>
            </a:endParaRPr>
          </a:p>
        </p:txBody>
      </p:sp>
      <p:sp>
        <p:nvSpPr>
          <p:cNvPr id="5" name="TextBox 4"/>
          <p:cNvSpPr txBox="1"/>
          <p:nvPr/>
        </p:nvSpPr>
        <p:spPr>
          <a:xfrm>
            <a:off x="533400" y="304800"/>
            <a:ext cx="8305800" cy="2616101"/>
          </a:xfrm>
          <a:prstGeom prst="rect">
            <a:avLst/>
          </a:prstGeom>
          <a:ln>
            <a:solidFill>
              <a:srgbClr val="0070C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IN" sz="2000" b="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DIABETIC CARDIOMYOPATHY</a:t>
            </a:r>
            <a:endParaRPr lang="en-IN" b="1" dirty="0" smtClean="0">
              <a:effectLst>
                <a:outerShdw blurRad="38100" dist="38100" dir="2700000" algn="tl">
                  <a:srgbClr val="000000">
                    <a:alpha val="43137"/>
                  </a:srgbClr>
                </a:outerShdw>
              </a:effectLst>
              <a:latin typeface="Times New Roman" pitchFamily="18" charset="0"/>
              <a:cs typeface="Times New Roman" pitchFamily="18" charset="0"/>
            </a:endParaRPr>
          </a:p>
          <a:p>
            <a:pPr marL="342900" indent="-342900" algn="just">
              <a:buFont typeface="Wingdings" pitchFamily="2" charset="2"/>
              <a:buChar char="v"/>
            </a:pPr>
            <a:r>
              <a:rPr lang="en-IN" dirty="0" smtClean="0">
                <a:latin typeface="Times New Roman" pitchFamily="18" charset="0"/>
                <a:cs typeface="Times New Roman" pitchFamily="18" charset="0"/>
              </a:rPr>
              <a:t>Diabetic cardiomyopathy refers to a disease process which affects the myocardium in diabetic patients causing a wide range of structural abnormalities eventually leading to LVH [left ventricular (LV) hypertrophy] and diastolic and systolic dysfunction or a combination of these.</a:t>
            </a:r>
            <a:r>
              <a:rPr lang="en-IN" baseline="30000" dirty="0" smtClean="0">
                <a:latin typeface="Times New Roman" pitchFamily="18" charset="0"/>
                <a:cs typeface="Times New Roman" pitchFamily="18" charset="0"/>
              </a:rPr>
              <a:t>2</a:t>
            </a:r>
            <a:endParaRPr lang="en-US" dirty="0" smtClean="0">
              <a:latin typeface="Times New Roman" pitchFamily="18" charset="0"/>
              <a:cs typeface="Times New Roman" pitchFamily="18" charset="0"/>
            </a:endParaRPr>
          </a:p>
          <a:p>
            <a:pPr marL="342900" indent="-342900" algn="just">
              <a:buFont typeface="Wingdings" pitchFamily="2" charset="2"/>
              <a:buChar char="v"/>
            </a:pPr>
            <a:r>
              <a:rPr lang="en-US" dirty="0" smtClean="0">
                <a:latin typeface="Times New Roman" pitchFamily="18" charset="0"/>
                <a:cs typeface="Times New Roman" pitchFamily="18" charset="0"/>
              </a:rPr>
              <a:t>Studies also show that diabetic patients have a </a:t>
            </a:r>
            <a:r>
              <a:rPr lang="en-US" dirty="0" err="1" smtClean="0">
                <a:latin typeface="Times New Roman" pitchFamily="18" charset="0"/>
                <a:cs typeface="Times New Roman" pitchFamily="18" charset="0"/>
              </a:rPr>
              <a:t>signiﬁcantly</a:t>
            </a:r>
            <a:r>
              <a:rPr lang="en-US" dirty="0" smtClean="0">
                <a:latin typeface="Times New Roman" pitchFamily="18" charset="0"/>
                <a:cs typeface="Times New Roman" pitchFamily="18" charset="0"/>
              </a:rPr>
              <a:t> increased lifetime risk of developing HF, and increased mortality from both Q-wave and non-Q-wave MI (myocardial infarction)</a:t>
            </a:r>
            <a:endParaRPr lang="en-IN" b="1" baseline="30000" dirty="0" smtClean="0">
              <a:effectLst>
                <a:outerShdw blurRad="38100" dist="38100" dir="2700000" algn="tl">
                  <a:srgbClr val="000000">
                    <a:alpha val="43137"/>
                  </a:srgbClr>
                </a:outerShdw>
              </a:effectLst>
              <a:latin typeface="Times New Roman" pitchFamily="18" charset="0"/>
              <a:cs typeface="Times New Roman" pitchFamily="18" charset="0"/>
            </a:endParaRPr>
          </a:p>
          <a:p>
            <a:pPr algn="ctr"/>
            <a:endParaRPr lang="en-IE" dirty="0"/>
          </a:p>
        </p:txBody>
      </p:sp>
      <p:pic>
        <p:nvPicPr>
          <p:cNvPr id="6" name="Picture 5" descr="image4.png"/>
          <p:cNvPicPr>
            <a:picLocks noChangeAspect="1"/>
          </p:cNvPicPr>
          <p:nvPr/>
        </p:nvPicPr>
        <p:blipFill>
          <a:blip r:embed="rId2"/>
          <a:stretch>
            <a:fillRect/>
          </a:stretch>
        </p:blipFill>
        <p:spPr>
          <a:xfrm>
            <a:off x="533400" y="2590800"/>
            <a:ext cx="8382000" cy="2843212"/>
          </a:xfrm>
          <a:prstGeom prst="rect">
            <a:avLst/>
          </a:prstGeom>
        </p:spPr>
      </p:pic>
      <p:sp>
        <p:nvSpPr>
          <p:cNvPr id="7" name="Rectangle 6"/>
          <p:cNvSpPr/>
          <p:nvPr/>
        </p:nvSpPr>
        <p:spPr>
          <a:xfrm>
            <a:off x="5562600" y="5410200"/>
            <a:ext cx="34290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smtClean="0">
              <a:solidFill>
                <a:schemeClr val="bg1"/>
              </a:solidFill>
              <a:latin typeface="Times New Roman" pitchFamily="18" charset="0"/>
              <a:cs typeface="Times New Roman" pitchFamily="18" charset="0"/>
            </a:endParaRPr>
          </a:p>
          <a:p>
            <a:pPr algn="ctr"/>
            <a:r>
              <a:rPr lang="en-US" b="1" dirty="0" smtClean="0">
                <a:solidFill>
                  <a:schemeClr val="bg1"/>
                </a:solidFill>
                <a:latin typeface="Times New Roman" pitchFamily="18" charset="0"/>
                <a:cs typeface="Times New Roman" pitchFamily="18" charset="0"/>
              </a:rPr>
              <a:t>World View of Cardiovascular Disease and Diabetes Deaths, pr 100,000</a:t>
            </a:r>
          </a:p>
          <a:p>
            <a:pPr algn="ctr"/>
            <a:endParaRPr lang="en-US" b="1" dirty="0">
              <a:solidFill>
                <a:schemeClr val="bg1"/>
              </a:solidFill>
              <a:latin typeface="Times New Roman" pitchFamily="18" charset="0"/>
              <a:cs typeface="Times New Roman" pitchFamily="18" charset="0"/>
            </a:endParaRPr>
          </a:p>
        </p:txBody>
      </p:sp>
      <p:sp>
        <p:nvSpPr>
          <p:cNvPr id="8" name="Rectangle 7"/>
          <p:cNvSpPr/>
          <p:nvPr/>
        </p:nvSpPr>
        <p:spPr>
          <a:xfrm>
            <a:off x="609600" y="5410200"/>
            <a:ext cx="4953000" cy="9144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b="1" dirty="0" smtClean="0">
                <a:solidFill>
                  <a:schemeClr val="tx1"/>
                </a:solidFill>
                <a:latin typeface="Times New Roman" pitchFamily="18" charset="0"/>
                <a:cs typeface="Times New Roman" pitchFamily="18" charset="0"/>
              </a:rPr>
              <a:t>Ref: </a:t>
            </a:r>
            <a:r>
              <a:rPr lang="en-US" dirty="0" smtClean="0">
                <a:solidFill>
                  <a:schemeClr val="tx1"/>
                </a:solidFill>
              </a:rPr>
              <a:t>http://www.intechopen.com/books/ischemic-heart-disease/introduction-to-ischemic-heart-disease  , </a:t>
            </a:r>
            <a:r>
              <a:rPr lang="en-US" u="sng" dirty="0" smtClean="0">
                <a:solidFill>
                  <a:schemeClr val="tx1"/>
                </a:solidFill>
              </a:rPr>
              <a:t> </a:t>
            </a:r>
            <a:r>
              <a:rPr lang="en-US" sz="1200" dirty="0" smtClean="0">
                <a:solidFill>
                  <a:schemeClr val="tx1"/>
                </a:solidFill>
                <a:latin typeface="Times New Roman" pitchFamily="18" charset="0"/>
                <a:cs typeface="Times New Roman" pitchFamily="18" charset="0"/>
              </a:rPr>
              <a:t>Accessed on 10</a:t>
            </a:r>
            <a:r>
              <a:rPr lang="en-US" sz="1200" baseline="30000" dirty="0" smtClean="0">
                <a:solidFill>
                  <a:schemeClr val="tx1"/>
                </a:solidFill>
                <a:latin typeface="Times New Roman" pitchFamily="18" charset="0"/>
                <a:cs typeface="Times New Roman" pitchFamily="18" charset="0"/>
              </a:rPr>
              <a:t>th</a:t>
            </a:r>
            <a:r>
              <a:rPr lang="en-US" sz="1200" dirty="0" smtClean="0">
                <a:solidFill>
                  <a:schemeClr val="tx1"/>
                </a:solidFill>
                <a:latin typeface="Times New Roman" pitchFamily="18" charset="0"/>
                <a:cs typeface="Times New Roman" pitchFamily="18" charset="0"/>
              </a:rPr>
              <a:t> Aug 2013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1743</TotalTime>
  <Words>4848</Words>
  <Application>Microsoft Office PowerPoint</Application>
  <PresentationFormat>On-screen Show (4:3)</PresentationFormat>
  <Paragraphs>1602</Paragraphs>
  <Slides>50</Slides>
  <Notes>5</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50</vt:i4>
      </vt:variant>
    </vt:vector>
  </HeadingPairs>
  <TitlesOfParts>
    <vt:vector size="52" baseType="lpstr">
      <vt:lpstr>Office Theme</vt:lpstr>
      <vt:lpstr>CS ChemDraw Drawing</vt:lpstr>
      <vt:lpstr>About OMICS Group</vt:lpstr>
      <vt:lpstr>About OMICS Group Conferences</vt:lpstr>
      <vt:lpstr>Slide 3</vt:lpstr>
      <vt:lpstr>Slide 4</vt:lpstr>
      <vt:lpstr>Slide 5</vt:lpstr>
      <vt:lpstr>Slide 6</vt:lpstr>
      <vt:lpstr>Types of Diabetes</vt:lpstr>
      <vt:lpstr>Slide 8</vt:lpstr>
      <vt:lpstr>Slide 9</vt:lpstr>
      <vt:lpstr>Co-relation between Diabetes and Diabetic Cardiomyopathy</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ACKNOWLEDGEMENT</vt:lpstr>
      <vt:lpstr>Slide 46</vt:lpstr>
      <vt:lpstr>Slide 47</vt:lpstr>
      <vt:lpstr>Slide 48</vt:lpstr>
      <vt:lpstr>Slide 49</vt:lpstr>
      <vt:lpstr>Let Us Meet Again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DEEPANWITA</dc:creator>
  <cp:lastModifiedBy>Venu-p</cp:lastModifiedBy>
  <cp:revision>365</cp:revision>
  <dcterms:created xsi:type="dcterms:W3CDTF">2013-09-12T17:33:23Z</dcterms:created>
  <dcterms:modified xsi:type="dcterms:W3CDTF">2014-09-27T10:37:48Z</dcterms:modified>
</cp:coreProperties>
</file>