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5" r:id="rId1"/>
    <p:sldMasterId id="2147483749" r:id="rId2"/>
  </p:sldMasterIdLst>
  <p:notesMasterIdLst>
    <p:notesMasterId r:id="rId20"/>
  </p:notesMasterIdLst>
  <p:handoutMasterIdLst>
    <p:handoutMasterId r:id="rId21"/>
  </p:handoutMasterIdLst>
  <p:sldIdLst>
    <p:sldId id="296" r:id="rId3"/>
    <p:sldId id="297" r:id="rId4"/>
    <p:sldId id="256" r:id="rId5"/>
    <p:sldId id="278" r:id="rId6"/>
    <p:sldId id="280" r:id="rId7"/>
    <p:sldId id="281" r:id="rId8"/>
    <p:sldId id="283" r:id="rId9"/>
    <p:sldId id="284" r:id="rId10"/>
    <p:sldId id="285" r:id="rId11"/>
    <p:sldId id="286" r:id="rId12"/>
    <p:sldId id="294" r:id="rId13"/>
    <p:sldId id="291" r:id="rId14"/>
    <p:sldId id="292" r:id="rId15"/>
    <p:sldId id="293" r:id="rId16"/>
    <p:sldId id="287" r:id="rId17"/>
    <p:sldId id="295" r:id="rId18"/>
    <p:sldId id="275" r:id="rId19"/>
  </p:sldIdLst>
  <p:sldSz cx="9144000" cy="6858000" type="screen4x3"/>
  <p:notesSz cx="7099300" cy="10234613"/>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7" autoAdjust="0"/>
    <p:restoredTop sz="94660"/>
  </p:normalViewPr>
  <p:slideViewPr>
    <p:cSldViewPr>
      <p:cViewPr varScale="1">
        <p:scale>
          <a:sx n="69" d="100"/>
          <a:sy n="69" d="100"/>
        </p:scale>
        <p:origin x="-141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101379"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101380"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101381"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02BA9A89-2400-40C2-A522-438DC63C41A8}" type="slidenum">
              <a:rPr lang="en-US"/>
              <a:pPr>
                <a:defRPr/>
              </a:pPr>
              <a:t>‹#›</a:t>
            </a:fld>
            <a:endParaRPr lang="en-US" dirty="0"/>
          </a:p>
        </p:txBody>
      </p:sp>
    </p:spTree>
    <p:extLst>
      <p:ext uri="{BB962C8B-B14F-4D97-AF65-F5344CB8AC3E}">
        <p14:creationId xmlns:p14="http://schemas.microsoft.com/office/powerpoint/2010/main" val="13653078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atin typeface="Arial" pitchFamily="34" charset="0"/>
              </a:defRPr>
            </a:lvl1pPr>
          </a:lstStyle>
          <a:p>
            <a:pPr>
              <a:defRPr/>
            </a:pPr>
            <a:endParaRPr lang="en-US"/>
          </a:p>
        </p:txBody>
      </p:sp>
      <p:sp>
        <p:nvSpPr>
          <p:cNvPr id="84995"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atin typeface="Arial" pitchFamily="34"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7"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US" noProof="0" smtClean="0"/>
              <a:t>Asıl metin stillerini düzenlemek için tıklatın</a:t>
            </a:r>
          </a:p>
          <a:p>
            <a:pPr lvl="1"/>
            <a:r>
              <a:rPr lang="en-US" noProof="0" smtClean="0"/>
              <a:t>İkinci düzey</a:t>
            </a:r>
          </a:p>
          <a:p>
            <a:pPr lvl="2"/>
            <a:r>
              <a:rPr lang="en-US" noProof="0" smtClean="0"/>
              <a:t>Üçüncü düzey</a:t>
            </a:r>
          </a:p>
          <a:p>
            <a:pPr lvl="3"/>
            <a:r>
              <a:rPr lang="en-US" noProof="0" smtClean="0"/>
              <a:t>Dördüncü düzey</a:t>
            </a:r>
          </a:p>
          <a:p>
            <a:pPr lvl="4"/>
            <a:r>
              <a:rPr lang="en-US" noProof="0" smtClean="0"/>
              <a:t>Beşinci düzey</a:t>
            </a:r>
          </a:p>
        </p:txBody>
      </p:sp>
      <p:sp>
        <p:nvSpPr>
          <p:cNvPr id="84998"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atin typeface="Arial" pitchFamily="34" charset="0"/>
              </a:defRPr>
            </a:lvl1pPr>
          </a:lstStyle>
          <a:p>
            <a:pPr>
              <a:defRPr/>
            </a:pPr>
            <a:endParaRPr lang="en-US"/>
          </a:p>
        </p:txBody>
      </p:sp>
      <p:sp>
        <p:nvSpPr>
          <p:cNvPr id="84999"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atin typeface="Arial" pitchFamily="34" charset="0"/>
              </a:defRPr>
            </a:lvl1pPr>
          </a:lstStyle>
          <a:p>
            <a:pPr>
              <a:defRPr/>
            </a:pPr>
            <a:fld id="{D5935251-02F1-4226-B181-03FADC663532}" type="slidenum">
              <a:rPr lang="en-US"/>
              <a:pPr>
                <a:defRPr/>
              </a:pPr>
              <a:t>‹#›</a:t>
            </a:fld>
            <a:endParaRPr lang="en-US" dirty="0"/>
          </a:p>
        </p:txBody>
      </p:sp>
    </p:spTree>
    <p:extLst>
      <p:ext uri="{BB962C8B-B14F-4D97-AF65-F5344CB8AC3E}">
        <p14:creationId xmlns:p14="http://schemas.microsoft.com/office/powerpoint/2010/main" val="3313063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ayt Görüntüsü Yer Tutucusu 1"/>
          <p:cNvSpPr>
            <a:spLocks noGrp="1" noRot="1" noChangeAspect="1" noTextEdit="1"/>
          </p:cNvSpPr>
          <p:nvPr>
            <p:ph type="sldImg"/>
          </p:nvPr>
        </p:nvSpPr>
        <p:spPr>
          <a:xfrm>
            <a:off x="992188" y="768350"/>
            <a:ext cx="5114925" cy="3836988"/>
          </a:xfrm>
          <a:ln/>
        </p:spPr>
      </p:sp>
      <p:sp>
        <p:nvSpPr>
          <p:cNvPr id="18435" name="Not Yer Tutucusu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charset="0"/>
            </a:endParaRPr>
          </a:p>
        </p:txBody>
      </p:sp>
      <p:sp>
        <p:nvSpPr>
          <p:cNvPr id="18436" name="Slayt Numarası Yer Tutucus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eaLnBrk="0" hangingPunct="0">
              <a:defRPr>
                <a:solidFill>
                  <a:schemeClr val="tx1"/>
                </a:solidFill>
                <a:latin typeface="Arial" charset="0"/>
              </a:defRPr>
            </a:lvl1pPr>
            <a:lvl2pPr marL="742950" indent="-285750" defTabSz="990600" eaLnBrk="0" hangingPunct="0">
              <a:defRPr>
                <a:solidFill>
                  <a:schemeClr val="tx1"/>
                </a:solidFill>
                <a:latin typeface="Arial" charset="0"/>
              </a:defRPr>
            </a:lvl2pPr>
            <a:lvl3pPr marL="1143000" indent="-228600" defTabSz="990600" eaLnBrk="0" hangingPunct="0">
              <a:defRPr>
                <a:solidFill>
                  <a:schemeClr val="tx1"/>
                </a:solidFill>
                <a:latin typeface="Arial" charset="0"/>
              </a:defRPr>
            </a:lvl3pPr>
            <a:lvl4pPr marL="1600200" indent="-228600" defTabSz="990600" eaLnBrk="0" hangingPunct="0">
              <a:defRPr>
                <a:solidFill>
                  <a:schemeClr val="tx1"/>
                </a:solidFill>
                <a:latin typeface="Arial" charset="0"/>
              </a:defRPr>
            </a:lvl4pPr>
            <a:lvl5pPr marL="2057400" indent="-228600" defTabSz="990600" eaLnBrk="0" hangingPunct="0">
              <a:defRPr>
                <a:solidFill>
                  <a:schemeClr val="tx1"/>
                </a:solidFill>
                <a:latin typeface="Arial" charset="0"/>
              </a:defRPr>
            </a:lvl5pPr>
            <a:lvl6pPr marL="2514600" indent="-228600" defTabSz="990600" eaLnBrk="0" fontAlgn="base" hangingPunct="0">
              <a:spcBef>
                <a:spcPct val="0"/>
              </a:spcBef>
              <a:spcAft>
                <a:spcPct val="0"/>
              </a:spcAft>
              <a:defRPr>
                <a:solidFill>
                  <a:schemeClr val="tx1"/>
                </a:solidFill>
                <a:latin typeface="Arial" charset="0"/>
              </a:defRPr>
            </a:lvl6pPr>
            <a:lvl7pPr marL="2971800" indent="-228600" defTabSz="990600" eaLnBrk="0" fontAlgn="base" hangingPunct="0">
              <a:spcBef>
                <a:spcPct val="0"/>
              </a:spcBef>
              <a:spcAft>
                <a:spcPct val="0"/>
              </a:spcAft>
              <a:defRPr>
                <a:solidFill>
                  <a:schemeClr val="tx1"/>
                </a:solidFill>
                <a:latin typeface="Arial" charset="0"/>
              </a:defRPr>
            </a:lvl7pPr>
            <a:lvl8pPr marL="3429000" indent="-228600" defTabSz="990600" eaLnBrk="0" fontAlgn="base" hangingPunct="0">
              <a:spcBef>
                <a:spcPct val="0"/>
              </a:spcBef>
              <a:spcAft>
                <a:spcPct val="0"/>
              </a:spcAft>
              <a:defRPr>
                <a:solidFill>
                  <a:schemeClr val="tx1"/>
                </a:solidFill>
                <a:latin typeface="Arial" charset="0"/>
              </a:defRPr>
            </a:lvl8pPr>
            <a:lvl9pPr marL="3886200" indent="-228600" defTabSz="990600" eaLnBrk="0" fontAlgn="base" hangingPunct="0">
              <a:spcBef>
                <a:spcPct val="0"/>
              </a:spcBef>
              <a:spcAft>
                <a:spcPct val="0"/>
              </a:spcAft>
              <a:defRPr>
                <a:solidFill>
                  <a:schemeClr val="tx1"/>
                </a:solidFill>
                <a:latin typeface="Arial" charset="0"/>
              </a:defRPr>
            </a:lvl9pPr>
          </a:lstStyle>
          <a:p>
            <a:pPr eaLnBrk="1" hangingPunct="1"/>
            <a:fld id="{EF4C6C3E-4B5E-44CB-8014-592E14B4BC46}" type="slidenum">
              <a:rPr lang="en-US" altLang="tr-TR" smtClean="0"/>
              <a:pPr eaLnBrk="1" hangingPunct="1"/>
              <a:t>10</a:t>
            </a:fld>
            <a:endParaRPr lang="en-US"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kumimoji="1" lang="en-GB" altLang="tr-TR" sz="2400" smtClean="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kumimoji="1" lang="en-GB" altLang="tr-TR" sz="2400" smtClean="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p>
          </p:txBody>
        </p:sp>
      </p:grpSp>
      <p:sp>
        <p:nvSpPr>
          <p:cNvPr id="2151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tr-TR"/>
              <a:t>Asıl alt başlık stilini düzenlemek için tıklatın</a:t>
            </a:r>
          </a:p>
        </p:txBody>
      </p:sp>
      <p:sp>
        <p:nvSpPr>
          <p:cNvPr id="2151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tr-TR"/>
              <a:t>Asıl başlık stili için tıklatın</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tr-TR"/>
          </a:p>
        </p:txBody>
      </p:sp>
      <p:sp>
        <p:nvSpPr>
          <p:cNvPr id="11" name="Rectangle 10"/>
          <p:cNvSpPr>
            <a:spLocks noGrp="1" noChangeArrowheads="1"/>
          </p:cNvSpPr>
          <p:nvPr>
            <p:ph type="ftr" sz="quarter" idx="11"/>
          </p:nvPr>
        </p:nvSpPr>
        <p:spPr/>
        <p:txBody>
          <a:bodyPr/>
          <a:lstStyle>
            <a:lvl1pPr algn="r">
              <a:defRPr/>
            </a:lvl1pPr>
          </a:lstStyle>
          <a:p>
            <a:pPr>
              <a:defRPr/>
            </a:pPr>
            <a:endParaRPr lang="tr-TR"/>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CD25E16C-9B41-4CB0-8F87-51E67204A852}" type="slidenum">
              <a:rPr lang="tr-TR"/>
              <a:pPr>
                <a:defRPr/>
              </a:pPr>
              <a:t>‹#›</a:t>
            </a:fld>
            <a:endParaRPr lang="tr-TR" dirty="0"/>
          </a:p>
        </p:txBody>
      </p:sp>
    </p:spTree>
    <p:extLst>
      <p:ext uri="{BB962C8B-B14F-4D97-AF65-F5344CB8AC3E}">
        <p14:creationId xmlns:p14="http://schemas.microsoft.com/office/powerpoint/2010/main" val="1866477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endParaRPr lang="tr-TR"/>
          </a:p>
        </p:txBody>
      </p:sp>
      <p:sp>
        <p:nvSpPr>
          <p:cNvPr id="5" name="Rectangle 12"/>
          <p:cNvSpPr>
            <a:spLocks noGrp="1" noChangeArrowheads="1"/>
          </p:cNvSpPr>
          <p:nvPr>
            <p:ph type="ftr" sz="quarter" idx="11"/>
          </p:nvPr>
        </p:nvSpPr>
        <p:spPr>
          <a:ln/>
        </p:spPr>
        <p:txBody>
          <a:bodyPr/>
          <a:lstStyle>
            <a:lvl1pPr>
              <a:defRPr/>
            </a:lvl1pPr>
          </a:lstStyle>
          <a:p>
            <a:pPr>
              <a:defRPr/>
            </a:pPr>
            <a:endParaRPr lang="tr-TR"/>
          </a:p>
        </p:txBody>
      </p:sp>
      <p:sp>
        <p:nvSpPr>
          <p:cNvPr id="6" name="Rectangle 13"/>
          <p:cNvSpPr>
            <a:spLocks noGrp="1" noChangeArrowheads="1"/>
          </p:cNvSpPr>
          <p:nvPr>
            <p:ph type="sldNum" sz="quarter" idx="12"/>
          </p:nvPr>
        </p:nvSpPr>
        <p:spPr>
          <a:ln/>
        </p:spPr>
        <p:txBody>
          <a:bodyPr/>
          <a:lstStyle>
            <a:lvl1pPr>
              <a:defRPr/>
            </a:lvl1pPr>
          </a:lstStyle>
          <a:p>
            <a:pPr>
              <a:defRPr/>
            </a:pPr>
            <a:fld id="{BDDF8CEB-3052-440D-8FCE-2A823ED91D32}" type="slidenum">
              <a:rPr lang="tr-TR"/>
              <a:pPr>
                <a:defRPr/>
              </a:pPr>
              <a:t>‹#›</a:t>
            </a:fld>
            <a:endParaRPr lang="tr-TR" dirty="0"/>
          </a:p>
        </p:txBody>
      </p:sp>
    </p:spTree>
    <p:extLst>
      <p:ext uri="{BB962C8B-B14F-4D97-AF65-F5344CB8AC3E}">
        <p14:creationId xmlns:p14="http://schemas.microsoft.com/office/powerpoint/2010/main" val="2383117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05600" y="762000"/>
            <a:ext cx="1981200" cy="532447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762000" y="762000"/>
            <a:ext cx="5791200" cy="53244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endParaRPr lang="tr-TR"/>
          </a:p>
        </p:txBody>
      </p:sp>
      <p:sp>
        <p:nvSpPr>
          <p:cNvPr id="5" name="Rectangle 12"/>
          <p:cNvSpPr>
            <a:spLocks noGrp="1" noChangeArrowheads="1"/>
          </p:cNvSpPr>
          <p:nvPr>
            <p:ph type="ftr" sz="quarter" idx="11"/>
          </p:nvPr>
        </p:nvSpPr>
        <p:spPr>
          <a:ln/>
        </p:spPr>
        <p:txBody>
          <a:bodyPr/>
          <a:lstStyle>
            <a:lvl1pPr>
              <a:defRPr/>
            </a:lvl1pPr>
          </a:lstStyle>
          <a:p>
            <a:pPr>
              <a:defRPr/>
            </a:pPr>
            <a:endParaRPr lang="tr-TR"/>
          </a:p>
        </p:txBody>
      </p:sp>
      <p:sp>
        <p:nvSpPr>
          <p:cNvPr id="6" name="Rectangle 13"/>
          <p:cNvSpPr>
            <a:spLocks noGrp="1" noChangeArrowheads="1"/>
          </p:cNvSpPr>
          <p:nvPr>
            <p:ph type="sldNum" sz="quarter" idx="12"/>
          </p:nvPr>
        </p:nvSpPr>
        <p:spPr>
          <a:ln/>
        </p:spPr>
        <p:txBody>
          <a:bodyPr/>
          <a:lstStyle>
            <a:lvl1pPr>
              <a:defRPr/>
            </a:lvl1pPr>
          </a:lstStyle>
          <a:p>
            <a:pPr>
              <a:defRPr/>
            </a:pPr>
            <a:fld id="{0C8ABBB2-17A6-401A-B494-F33D01B18CA5}" type="slidenum">
              <a:rPr lang="tr-TR"/>
              <a:pPr>
                <a:defRPr/>
              </a:pPr>
              <a:t>‹#›</a:t>
            </a:fld>
            <a:endParaRPr lang="tr-TR" dirty="0"/>
          </a:p>
        </p:txBody>
      </p:sp>
    </p:spTree>
    <p:extLst>
      <p:ext uri="{BB962C8B-B14F-4D97-AF65-F5344CB8AC3E}">
        <p14:creationId xmlns:p14="http://schemas.microsoft.com/office/powerpoint/2010/main" val="1015914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Line 1026"/>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eaLnBrk="0" hangingPunct="0"/>
            <a:endParaRPr kumimoji="1" lang="en-US" sz="2800">
              <a:solidFill>
                <a:srgbClr val="FFFFFF"/>
              </a:solidFill>
              <a:latin typeface="Times New Roman" pitchFamily="18" charset="0"/>
              <a:ea typeface="ＭＳ Ｐゴシック" pitchFamily="34" charset="-128"/>
            </a:endParaRPr>
          </a:p>
        </p:txBody>
      </p:sp>
      <p:sp>
        <p:nvSpPr>
          <p:cNvPr id="5" name="Arc 1027"/>
          <p:cNvSpPr>
            <a:spLocks/>
          </p:cNvSpPr>
          <p:nvPr/>
        </p:nvSpPr>
        <p:spPr bwMode="auto">
          <a:xfrm>
            <a:off x="0" y="842966"/>
            <a:ext cx="2897188" cy="6015037"/>
          </a:xfrm>
          <a:custGeom>
            <a:avLst/>
            <a:gdLst>
              <a:gd name="T0" fmla="*/ 0 w 21600"/>
              <a:gd name="T1" fmla="*/ 0 h 21600"/>
              <a:gd name="T2" fmla="*/ 388597144 w 21600"/>
              <a:gd name="T3" fmla="*/ 1675031024 h 21600"/>
              <a:gd name="T4" fmla="*/ 0 w 21600"/>
              <a:gd name="T5" fmla="*/ 167503102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eaLnBrk="0" hangingPunct="0"/>
            <a:endParaRPr kumimoji="1" lang="en-US" sz="2800">
              <a:solidFill>
                <a:srgbClr val="FFFFFF"/>
              </a:solidFill>
              <a:latin typeface="Times New Roman" pitchFamily="18" charset="0"/>
              <a:ea typeface="ＭＳ Ｐゴシック" pitchFamily="34" charset="-128"/>
            </a:endParaRPr>
          </a:p>
        </p:txBody>
      </p:sp>
      <p:sp>
        <p:nvSpPr>
          <p:cNvPr id="22532" name="Rectangle 1028"/>
          <p:cNvSpPr>
            <a:spLocks noGrp="1" noChangeArrowheads="1"/>
          </p:cNvSpPr>
          <p:nvPr>
            <p:ph type="ctrTitle" sz="quarter"/>
          </p:nvPr>
        </p:nvSpPr>
        <p:spPr>
          <a:xfrm>
            <a:off x="2743202" y="427038"/>
            <a:ext cx="6399213" cy="1524000"/>
          </a:xfrm>
        </p:spPr>
        <p:txBody>
          <a:bodyPr anchor="b"/>
          <a:lstStyle>
            <a:lvl1pPr>
              <a:lnSpc>
                <a:spcPct val="80000"/>
              </a:lnSpc>
              <a:defRPr sz="6600"/>
            </a:lvl1pPr>
          </a:lstStyle>
          <a:p>
            <a:r>
              <a:rPr lang="ja-JP" altLang="en-US"/>
              <a:t>マスタ タイトルの</a:t>
            </a:r>
            <a:br>
              <a:rPr lang="ja-JP" altLang="en-US"/>
            </a:br>
            <a:r>
              <a:rPr lang="ja-JP" altLang="en-US"/>
              <a:t>書式設定</a:t>
            </a:r>
          </a:p>
        </p:txBody>
      </p:sp>
      <p:sp>
        <p:nvSpPr>
          <p:cNvPr id="22533" name="Rectangle 1029"/>
          <p:cNvSpPr>
            <a:spLocks noGrp="1" noChangeArrowheads="1"/>
          </p:cNvSpPr>
          <p:nvPr>
            <p:ph type="subTitle" sz="quarter" idx="1"/>
          </p:nvPr>
        </p:nvSpPr>
        <p:spPr>
          <a:xfrm>
            <a:off x="4191000" y="1828800"/>
            <a:ext cx="4572000" cy="1752600"/>
          </a:xfrm>
        </p:spPr>
        <p:txBody>
          <a:bodyPr/>
          <a:lstStyle>
            <a:lvl1pPr marL="0" indent="0">
              <a:buFont typeface="Wingdings" pitchFamily="2" charset="2"/>
              <a:buNone/>
              <a:defRPr sz="2400"/>
            </a:lvl1pPr>
          </a:lstStyle>
          <a:p>
            <a:r>
              <a:rPr lang="ja-JP" altLang="en-US"/>
              <a:t>マスタ サブタイトルの書式設定</a:t>
            </a:r>
          </a:p>
        </p:txBody>
      </p:sp>
      <p:sp>
        <p:nvSpPr>
          <p:cNvPr id="6" name="Rectangle 1030"/>
          <p:cNvSpPr>
            <a:spLocks noGrp="1" noChangeArrowheads="1"/>
          </p:cNvSpPr>
          <p:nvPr>
            <p:ph type="dt" sz="quarter" idx="10"/>
          </p:nvPr>
        </p:nvSpPr>
        <p:spPr/>
        <p:txBody>
          <a:bodyPr/>
          <a:lstStyle>
            <a:lvl1pPr>
              <a:defRPr smtClean="0"/>
            </a:lvl1pPr>
          </a:lstStyle>
          <a:p>
            <a:pPr>
              <a:defRPr/>
            </a:pPr>
            <a:fld id="{6C173D50-E166-4435-9EEB-2B6ED71E984F}" type="datetime1">
              <a:rPr lang="ja-JP" altLang="en-US">
                <a:solidFill>
                  <a:srgbClr val="FFFFFF"/>
                </a:solidFill>
              </a:rPr>
              <a:pPr>
                <a:defRPr/>
              </a:pPr>
              <a:t>2015/9/24</a:t>
            </a:fld>
            <a:endParaRPr lang="en-US" altLang="ja-JP">
              <a:solidFill>
                <a:srgbClr val="FFFFFF"/>
              </a:solidFill>
            </a:endParaRPr>
          </a:p>
        </p:txBody>
      </p:sp>
      <p:sp>
        <p:nvSpPr>
          <p:cNvPr id="7" name="Rectangle 1031"/>
          <p:cNvSpPr>
            <a:spLocks noGrp="1" noChangeArrowheads="1"/>
          </p:cNvSpPr>
          <p:nvPr>
            <p:ph type="ftr" sz="quarter" idx="11"/>
          </p:nvPr>
        </p:nvSpPr>
        <p:spPr/>
        <p:txBody>
          <a:bodyPr/>
          <a:lstStyle>
            <a:lvl1pPr>
              <a:defRPr smtClean="0"/>
            </a:lvl1pPr>
          </a:lstStyle>
          <a:p>
            <a:pPr>
              <a:defRPr/>
            </a:pPr>
            <a:endParaRPr lang="en-US" altLang="ja-JP">
              <a:solidFill>
                <a:srgbClr val="FFFFFF"/>
              </a:solidFill>
            </a:endParaRPr>
          </a:p>
        </p:txBody>
      </p:sp>
      <p:sp>
        <p:nvSpPr>
          <p:cNvPr id="8" name="Rectangle 1032"/>
          <p:cNvSpPr>
            <a:spLocks noGrp="1" noChangeArrowheads="1"/>
          </p:cNvSpPr>
          <p:nvPr>
            <p:ph type="sldNum" sz="quarter" idx="12"/>
          </p:nvPr>
        </p:nvSpPr>
        <p:spPr/>
        <p:txBody>
          <a:bodyPr/>
          <a:lstStyle>
            <a:lvl1pPr>
              <a:defRPr smtClean="0"/>
            </a:lvl1pPr>
          </a:lstStyle>
          <a:p>
            <a:pPr>
              <a:defRPr/>
            </a:pPr>
            <a:fld id="{289DF824-A5D4-44F2-9082-6B9BFA81D393}"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12634508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5"/>
          <p:cNvSpPr>
            <a:spLocks noGrp="1" noChangeArrowheads="1"/>
          </p:cNvSpPr>
          <p:nvPr>
            <p:ph type="dt" sz="half" idx="10"/>
          </p:nvPr>
        </p:nvSpPr>
        <p:spPr>
          <a:ln/>
        </p:spPr>
        <p:txBody>
          <a:bodyPr/>
          <a:lstStyle>
            <a:lvl1pPr>
              <a:defRPr/>
            </a:lvl1pPr>
          </a:lstStyle>
          <a:p>
            <a:pPr>
              <a:defRPr/>
            </a:pPr>
            <a:fld id="{C6EEC934-A16F-4FF9-B542-D26E38E44E81}" type="datetime1">
              <a:rPr lang="ja-JP" altLang="en-US">
                <a:solidFill>
                  <a:srgbClr val="FFFFFF"/>
                </a:solidFill>
              </a:rPr>
              <a:pPr>
                <a:defRPr/>
              </a:pPr>
              <a:t>2015/9/24</a:t>
            </a:fld>
            <a:endParaRPr lang="en-US" altLang="ja-JP">
              <a:solidFill>
                <a:srgbClr val="FFFFFF"/>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69B1D514-AB0E-42F7-B6FE-C87590C6F6F6}"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9913396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2C25EBCC-11C8-4A9D-84C2-FFB6C014B292}" type="datetime1">
              <a:rPr lang="ja-JP" altLang="en-US">
                <a:solidFill>
                  <a:srgbClr val="FFFFFF"/>
                </a:solidFill>
              </a:rPr>
              <a:pPr>
                <a:defRPr/>
              </a:pPr>
              <a:t>2015/9/24</a:t>
            </a:fld>
            <a:endParaRPr lang="en-US" altLang="ja-JP">
              <a:solidFill>
                <a:srgbClr val="FFFFFF"/>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4" name="Rectangle 7"/>
          <p:cNvSpPr>
            <a:spLocks noGrp="1" noChangeArrowheads="1"/>
          </p:cNvSpPr>
          <p:nvPr>
            <p:ph type="sldNum" sz="quarter" idx="12"/>
          </p:nvPr>
        </p:nvSpPr>
        <p:spPr>
          <a:ln/>
        </p:spPr>
        <p:txBody>
          <a:bodyPr/>
          <a:lstStyle>
            <a:lvl1pPr>
              <a:defRPr/>
            </a:lvl1pPr>
          </a:lstStyle>
          <a:p>
            <a:pPr>
              <a:defRPr/>
            </a:pPr>
            <a:fld id="{ADDA1997-3A31-41A4-94A7-EBF038C4C810}"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10979047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9"/>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5"/>
          <p:cNvSpPr>
            <a:spLocks noGrp="1" noChangeArrowheads="1"/>
          </p:cNvSpPr>
          <p:nvPr>
            <p:ph type="dt" sz="half" idx="10"/>
          </p:nvPr>
        </p:nvSpPr>
        <p:spPr>
          <a:ln/>
        </p:spPr>
        <p:txBody>
          <a:bodyPr/>
          <a:lstStyle>
            <a:lvl1pPr>
              <a:defRPr/>
            </a:lvl1pPr>
          </a:lstStyle>
          <a:p>
            <a:pPr>
              <a:defRPr/>
            </a:pPr>
            <a:fld id="{8C37AD21-3DE5-47DB-BECF-A7AE85457FA1}" type="datetime1">
              <a:rPr lang="ja-JP" altLang="en-US">
                <a:solidFill>
                  <a:srgbClr val="FFFFFF"/>
                </a:solidFill>
              </a:rPr>
              <a:pPr>
                <a:defRPr/>
              </a:pPr>
              <a:t>2015/9/24</a:t>
            </a:fld>
            <a:endParaRPr lang="en-US" altLang="ja-JP">
              <a:solidFill>
                <a:srgbClr val="FFFFFF"/>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5692266B-F93A-4A7D-B1C0-5E189B42743E}"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2388431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endParaRPr lang="tr-TR"/>
          </a:p>
        </p:txBody>
      </p:sp>
      <p:sp>
        <p:nvSpPr>
          <p:cNvPr id="5" name="Rectangle 12"/>
          <p:cNvSpPr>
            <a:spLocks noGrp="1" noChangeArrowheads="1"/>
          </p:cNvSpPr>
          <p:nvPr>
            <p:ph type="ftr" sz="quarter" idx="11"/>
          </p:nvPr>
        </p:nvSpPr>
        <p:spPr>
          <a:ln/>
        </p:spPr>
        <p:txBody>
          <a:bodyPr/>
          <a:lstStyle>
            <a:lvl1pPr>
              <a:defRPr/>
            </a:lvl1pPr>
          </a:lstStyle>
          <a:p>
            <a:pPr>
              <a:defRPr/>
            </a:pPr>
            <a:endParaRPr lang="tr-TR"/>
          </a:p>
        </p:txBody>
      </p:sp>
      <p:sp>
        <p:nvSpPr>
          <p:cNvPr id="6" name="Rectangle 13"/>
          <p:cNvSpPr>
            <a:spLocks noGrp="1" noChangeArrowheads="1"/>
          </p:cNvSpPr>
          <p:nvPr>
            <p:ph type="sldNum" sz="quarter" idx="12"/>
          </p:nvPr>
        </p:nvSpPr>
        <p:spPr>
          <a:ln/>
        </p:spPr>
        <p:txBody>
          <a:bodyPr/>
          <a:lstStyle>
            <a:lvl1pPr>
              <a:defRPr/>
            </a:lvl1pPr>
          </a:lstStyle>
          <a:p>
            <a:pPr>
              <a:defRPr/>
            </a:pPr>
            <a:fld id="{3BAA278C-022F-4741-8A11-337EEB812D7F}" type="slidenum">
              <a:rPr lang="tr-TR"/>
              <a:pPr>
                <a:defRPr/>
              </a:pPr>
              <a:t>‹#›</a:t>
            </a:fld>
            <a:endParaRPr lang="tr-TR" dirty="0"/>
          </a:p>
        </p:txBody>
      </p:sp>
    </p:spTree>
    <p:extLst>
      <p:ext uri="{BB962C8B-B14F-4D97-AF65-F5344CB8AC3E}">
        <p14:creationId xmlns:p14="http://schemas.microsoft.com/office/powerpoint/2010/main" val="401743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11"/>
          <p:cNvSpPr>
            <a:spLocks noGrp="1" noChangeArrowheads="1"/>
          </p:cNvSpPr>
          <p:nvPr>
            <p:ph type="dt" sz="half" idx="10"/>
          </p:nvPr>
        </p:nvSpPr>
        <p:spPr>
          <a:ln/>
        </p:spPr>
        <p:txBody>
          <a:bodyPr/>
          <a:lstStyle>
            <a:lvl1pPr>
              <a:defRPr/>
            </a:lvl1pPr>
          </a:lstStyle>
          <a:p>
            <a:pPr>
              <a:defRPr/>
            </a:pPr>
            <a:endParaRPr lang="tr-TR"/>
          </a:p>
        </p:txBody>
      </p:sp>
      <p:sp>
        <p:nvSpPr>
          <p:cNvPr id="5" name="Rectangle 12"/>
          <p:cNvSpPr>
            <a:spLocks noGrp="1" noChangeArrowheads="1"/>
          </p:cNvSpPr>
          <p:nvPr>
            <p:ph type="ftr" sz="quarter" idx="11"/>
          </p:nvPr>
        </p:nvSpPr>
        <p:spPr>
          <a:ln/>
        </p:spPr>
        <p:txBody>
          <a:bodyPr/>
          <a:lstStyle>
            <a:lvl1pPr>
              <a:defRPr/>
            </a:lvl1pPr>
          </a:lstStyle>
          <a:p>
            <a:pPr>
              <a:defRPr/>
            </a:pPr>
            <a:endParaRPr lang="tr-TR"/>
          </a:p>
        </p:txBody>
      </p:sp>
      <p:sp>
        <p:nvSpPr>
          <p:cNvPr id="6" name="Rectangle 13"/>
          <p:cNvSpPr>
            <a:spLocks noGrp="1" noChangeArrowheads="1"/>
          </p:cNvSpPr>
          <p:nvPr>
            <p:ph type="sldNum" sz="quarter" idx="12"/>
          </p:nvPr>
        </p:nvSpPr>
        <p:spPr>
          <a:ln/>
        </p:spPr>
        <p:txBody>
          <a:bodyPr/>
          <a:lstStyle>
            <a:lvl1pPr>
              <a:defRPr/>
            </a:lvl1pPr>
          </a:lstStyle>
          <a:p>
            <a:pPr>
              <a:defRPr/>
            </a:pPr>
            <a:fld id="{1F54AD5E-DAD6-4CC4-9EB6-1459B5D0F828}" type="slidenum">
              <a:rPr lang="tr-TR"/>
              <a:pPr>
                <a:defRPr/>
              </a:pPr>
              <a:t>‹#›</a:t>
            </a:fld>
            <a:endParaRPr lang="tr-TR" dirty="0"/>
          </a:p>
        </p:txBody>
      </p:sp>
    </p:spTree>
    <p:extLst>
      <p:ext uri="{BB962C8B-B14F-4D97-AF65-F5344CB8AC3E}">
        <p14:creationId xmlns:p14="http://schemas.microsoft.com/office/powerpoint/2010/main" val="3784893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11"/>
          <p:cNvSpPr>
            <a:spLocks noGrp="1" noChangeArrowheads="1"/>
          </p:cNvSpPr>
          <p:nvPr>
            <p:ph type="dt" sz="half" idx="10"/>
          </p:nvPr>
        </p:nvSpPr>
        <p:spPr>
          <a:ln/>
        </p:spPr>
        <p:txBody>
          <a:bodyPr/>
          <a:lstStyle>
            <a:lvl1pPr>
              <a:defRPr/>
            </a:lvl1pPr>
          </a:lstStyle>
          <a:p>
            <a:pPr>
              <a:defRPr/>
            </a:pPr>
            <a:endParaRPr lang="tr-TR"/>
          </a:p>
        </p:txBody>
      </p:sp>
      <p:sp>
        <p:nvSpPr>
          <p:cNvPr id="6" name="Rectangle 12"/>
          <p:cNvSpPr>
            <a:spLocks noGrp="1" noChangeArrowheads="1"/>
          </p:cNvSpPr>
          <p:nvPr>
            <p:ph type="ftr" sz="quarter" idx="11"/>
          </p:nvPr>
        </p:nvSpPr>
        <p:spPr>
          <a:ln/>
        </p:spPr>
        <p:txBody>
          <a:bodyPr/>
          <a:lstStyle>
            <a:lvl1pPr>
              <a:defRPr/>
            </a:lvl1pPr>
          </a:lstStyle>
          <a:p>
            <a:pPr>
              <a:defRPr/>
            </a:pPr>
            <a:endParaRPr lang="tr-TR"/>
          </a:p>
        </p:txBody>
      </p:sp>
      <p:sp>
        <p:nvSpPr>
          <p:cNvPr id="7" name="Rectangle 13"/>
          <p:cNvSpPr>
            <a:spLocks noGrp="1" noChangeArrowheads="1"/>
          </p:cNvSpPr>
          <p:nvPr>
            <p:ph type="sldNum" sz="quarter" idx="12"/>
          </p:nvPr>
        </p:nvSpPr>
        <p:spPr>
          <a:ln/>
        </p:spPr>
        <p:txBody>
          <a:bodyPr/>
          <a:lstStyle>
            <a:lvl1pPr>
              <a:defRPr/>
            </a:lvl1pPr>
          </a:lstStyle>
          <a:p>
            <a:pPr>
              <a:defRPr/>
            </a:pPr>
            <a:fld id="{0C8E30AD-5014-47A2-9979-8F0500A39CB5}" type="slidenum">
              <a:rPr lang="tr-TR"/>
              <a:pPr>
                <a:defRPr/>
              </a:pPr>
              <a:t>‹#›</a:t>
            </a:fld>
            <a:endParaRPr lang="tr-TR" dirty="0"/>
          </a:p>
        </p:txBody>
      </p:sp>
    </p:spTree>
    <p:extLst>
      <p:ext uri="{BB962C8B-B14F-4D97-AF65-F5344CB8AC3E}">
        <p14:creationId xmlns:p14="http://schemas.microsoft.com/office/powerpoint/2010/main" val="2159979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11"/>
          <p:cNvSpPr>
            <a:spLocks noGrp="1" noChangeArrowheads="1"/>
          </p:cNvSpPr>
          <p:nvPr>
            <p:ph type="dt" sz="half" idx="10"/>
          </p:nvPr>
        </p:nvSpPr>
        <p:spPr>
          <a:ln/>
        </p:spPr>
        <p:txBody>
          <a:bodyPr/>
          <a:lstStyle>
            <a:lvl1pPr>
              <a:defRPr/>
            </a:lvl1pPr>
          </a:lstStyle>
          <a:p>
            <a:pPr>
              <a:defRPr/>
            </a:pPr>
            <a:endParaRPr lang="tr-TR"/>
          </a:p>
        </p:txBody>
      </p:sp>
      <p:sp>
        <p:nvSpPr>
          <p:cNvPr id="8" name="Rectangle 12"/>
          <p:cNvSpPr>
            <a:spLocks noGrp="1" noChangeArrowheads="1"/>
          </p:cNvSpPr>
          <p:nvPr>
            <p:ph type="ftr" sz="quarter" idx="11"/>
          </p:nvPr>
        </p:nvSpPr>
        <p:spPr>
          <a:ln/>
        </p:spPr>
        <p:txBody>
          <a:bodyPr/>
          <a:lstStyle>
            <a:lvl1pPr>
              <a:defRPr/>
            </a:lvl1pPr>
          </a:lstStyle>
          <a:p>
            <a:pPr>
              <a:defRPr/>
            </a:pPr>
            <a:endParaRPr lang="tr-TR"/>
          </a:p>
        </p:txBody>
      </p:sp>
      <p:sp>
        <p:nvSpPr>
          <p:cNvPr id="9" name="Rectangle 13"/>
          <p:cNvSpPr>
            <a:spLocks noGrp="1" noChangeArrowheads="1"/>
          </p:cNvSpPr>
          <p:nvPr>
            <p:ph type="sldNum" sz="quarter" idx="12"/>
          </p:nvPr>
        </p:nvSpPr>
        <p:spPr>
          <a:ln/>
        </p:spPr>
        <p:txBody>
          <a:bodyPr/>
          <a:lstStyle>
            <a:lvl1pPr>
              <a:defRPr/>
            </a:lvl1pPr>
          </a:lstStyle>
          <a:p>
            <a:pPr>
              <a:defRPr/>
            </a:pPr>
            <a:fld id="{CC1A53D8-7348-422D-8DB5-876CB1C1A9B1}" type="slidenum">
              <a:rPr lang="tr-TR"/>
              <a:pPr>
                <a:defRPr/>
              </a:pPr>
              <a:t>‹#›</a:t>
            </a:fld>
            <a:endParaRPr lang="tr-TR" dirty="0"/>
          </a:p>
        </p:txBody>
      </p:sp>
    </p:spTree>
    <p:extLst>
      <p:ext uri="{BB962C8B-B14F-4D97-AF65-F5344CB8AC3E}">
        <p14:creationId xmlns:p14="http://schemas.microsoft.com/office/powerpoint/2010/main" val="2808249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11"/>
          <p:cNvSpPr>
            <a:spLocks noGrp="1" noChangeArrowheads="1"/>
          </p:cNvSpPr>
          <p:nvPr>
            <p:ph type="dt" sz="half" idx="10"/>
          </p:nvPr>
        </p:nvSpPr>
        <p:spPr>
          <a:ln/>
        </p:spPr>
        <p:txBody>
          <a:bodyPr/>
          <a:lstStyle>
            <a:lvl1pPr>
              <a:defRPr/>
            </a:lvl1pPr>
          </a:lstStyle>
          <a:p>
            <a:pPr>
              <a:defRPr/>
            </a:pPr>
            <a:endParaRPr lang="tr-TR"/>
          </a:p>
        </p:txBody>
      </p:sp>
      <p:sp>
        <p:nvSpPr>
          <p:cNvPr id="4" name="Rectangle 12"/>
          <p:cNvSpPr>
            <a:spLocks noGrp="1" noChangeArrowheads="1"/>
          </p:cNvSpPr>
          <p:nvPr>
            <p:ph type="ftr" sz="quarter" idx="11"/>
          </p:nvPr>
        </p:nvSpPr>
        <p:spPr>
          <a:ln/>
        </p:spPr>
        <p:txBody>
          <a:bodyPr/>
          <a:lstStyle>
            <a:lvl1pPr>
              <a:defRPr/>
            </a:lvl1pPr>
          </a:lstStyle>
          <a:p>
            <a:pPr>
              <a:defRPr/>
            </a:pPr>
            <a:endParaRPr lang="tr-TR"/>
          </a:p>
        </p:txBody>
      </p:sp>
      <p:sp>
        <p:nvSpPr>
          <p:cNvPr id="5" name="Rectangle 13"/>
          <p:cNvSpPr>
            <a:spLocks noGrp="1" noChangeArrowheads="1"/>
          </p:cNvSpPr>
          <p:nvPr>
            <p:ph type="sldNum" sz="quarter" idx="12"/>
          </p:nvPr>
        </p:nvSpPr>
        <p:spPr>
          <a:ln/>
        </p:spPr>
        <p:txBody>
          <a:bodyPr/>
          <a:lstStyle>
            <a:lvl1pPr>
              <a:defRPr/>
            </a:lvl1pPr>
          </a:lstStyle>
          <a:p>
            <a:pPr>
              <a:defRPr/>
            </a:pPr>
            <a:fld id="{05EBEDEB-5ED3-4BDA-9F38-F912DA6F5BC6}" type="slidenum">
              <a:rPr lang="tr-TR"/>
              <a:pPr>
                <a:defRPr/>
              </a:pPr>
              <a:t>‹#›</a:t>
            </a:fld>
            <a:endParaRPr lang="tr-TR" dirty="0"/>
          </a:p>
        </p:txBody>
      </p:sp>
    </p:spTree>
    <p:extLst>
      <p:ext uri="{BB962C8B-B14F-4D97-AF65-F5344CB8AC3E}">
        <p14:creationId xmlns:p14="http://schemas.microsoft.com/office/powerpoint/2010/main" val="522091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tr-TR"/>
          </a:p>
        </p:txBody>
      </p:sp>
      <p:sp>
        <p:nvSpPr>
          <p:cNvPr id="3" name="Rectangle 12"/>
          <p:cNvSpPr>
            <a:spLocks noGrp="1" noChangeArrowheads="1"/>
          </p:cNvSpPr>
          <p:nvPr>
            <p:ph type="ftr" sz="quarter" idx="11"/>
          </p:nvPr>
        </p:nvSpPr>
        <p:spPr>
          <a:ln/>
        </p:spPr>
        <p:txBody>
          <a:bodyPr/>
          <a:lstStyle>
            <a:lvl1pPr>
              <a:defRPr/>
            </a:lvl1pPr>
          </a:lstStyle>
          <a:p>
            <a:pPr>
              <a:defRPr/>
            </a:pPr>
            <a:endParaRPr lang="tr-TR"/>
          </a:p>
        </p:txBody>
      </p:sp>
      <p:sp>
        <p:nvSpPr>
          <p:cNvPr id="4" name="Rectangle 13"/>
          <p:cNvSpPr>
            <a:spLocks noGrp="1" noChangeArrowheads="1"/>
          </p:cNvSpPr>
          <p:nvPr>
            <p:ph type="sldNum" sz="quarter" idx="12"/>
          </p:nvPr>
        </p:nvSpPr>
        <p:spPr>
          <a:ln/>
        </p:spPr>
        <p:txBody>
          <a:bodyPr/>
          <a:lstStyle>
            <a:lvl1pPr>
              <a:defRPr/>
            </a:lvl1pPr>
          </a:lstStyle>
          <a:p>
            <a:pPr>
              <a:defRPr/>
            </a:pPr>
            <a:fld id="{3186ABFE-1CB2-47EB-B1E0-6E5CBC26A622}" type="slidenum">
              <a:rPr lang="tr-TR"/>
              <a:pPr>
                <a:defRPr/>
              </a:pPr>
              <a:t>‹#›</a:t>
            </a:fld>
            <a:endParaRPr lang="tr-TR" dirty="0"/>
          </a:p>
        </p:txBody>
      </p:sp>
    </p:spTree>
    <p:extLst>
      <p:ext uri="{BB962C8B-B14F-4D97-AF65-F5344CB8AC3E}">
        <p14:creationId xmlns:p14="http://schemas.microsoft.com/office/powerpoint/2010/main" val="2105642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
          <p:cNvSpPr>
            <a:spLocks noGrp="1" noChangeArrowheads="1"/>
          </p:cNvSpPr>
          <p:nvPr>
            <p:ph type="dt" sz="half" idx="10"/>
          </p:nvPr>
        </p:nvSpPr>
        <p:spPr>
          <a:ln/>
        </p:spPr>
        <p:txBody>
          <a:bodyPr/>
          <a:lstStyle>
            <a:lvl1pPr>
              <a:defRPr/>
            </a:lvl1pPr>
          </a:lstStyle>
          <a:p>
            <a:pPr>
              <a:defRPr/>
            </a:pPr>
            <a:endParaRPr lang="tr-TR"/>
          </a:p>
        </p:txBody>
      </p:sp>
      <p:sp>
        <p:nvSpPr>
          <p:cNvPr id="6" name="Rectangle 12"/>
          <p:cNvSpPr>
            <a:spLocks noGrp="1" noChangeArrowheads="1"/>
          </p:cNvSpPr>
          <p:nvPr>
            <p:ph type="ftr" sz="quarter" idx="11"/>
          </p:nvPr>
        </p:nvSpPr>
        <p:spPr>
          <a:ln/>
        </p:spPr>
        <p:txBody>
          <a:bodyPr/>
          <a:lstStyle>
            <a:lvl1pPr>
              <a:defRPr/>
            </a:lvl1pPr>
          </a:lstStyle>
          <a:p>
            <a:pPr>
              <a:defRPr/>
            </a:pPr>
            <a:endParaRPr lang="tr-TR"/>
          </a:p>
        </p:txBody>
      </p:sp>
      <p:sp>
        <p:nvSpPr>
          <p:cNvPr id="7" name="Rectangle 13"/>
          <p:cNvSpPr>
            <a:spLocks noGrp="1" noChangeArrowheads="1"/>
          </p:cNvSpPr>
          <p:nvPr>
            <p:ph type="sldNum" sz="quarter" idx="12"/>
          </p:nvPr>
        </p:nvSpPr>
        <p:spPr>
          <a:ln/>
        </p:spPr>
        <p:txBody>
          <a:bodyPr/>
          <a:lstStyle>
            <a:lvl1pPr>
              <a:defRPr/>
            </a:lvl1pPr>
          </a:lstStyle>
          <a:p>
            <a:pPr>
              <a:defRPr/>
            </a:pPr>
            <a:fld id="{5BA97F2D-47EF-47E7-83F6-E4CAEF645978}" type="slidenum">
              <a:rPr lang="tr-TR"/>
              <a:pPr>
                <a:defRPr/>
              </a:pPr>
              <a:t>‹#›</a:t>
            </a:fld>
            <a:endParaRPr lang="tr-TR" dirty="0"/>
          </a:p>
        </p:txBody>
      </p:sp>
    </p:spTree>
    <p:extLst>
      <p:ext uri="{BB962C8B-B14F-4D97-AF65-F5344CB8AC3E}">
        <p14:creationId xmlns:p14="http://schemas.microsoft.com/office/powerpoint/2010/main" val="24690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dirty="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
          <p:cNvSpPr>
            <a:spLocks noGrp="1" noChangeArrowheads="1"/>
          </p:cNvSpPr>
          <p:nvPr>
            <p:ph type="dt" sz="half" idx="10"/>
          </p:nvPr>
        </p:nvSpPr>
        <p:spPr>
          <a:ln/>
        </p:spPr>
        <p:txBody>
          <a:bodyPr/>
          <a:lstStyle>
            <a:lvl1pPr>
              <a:defRPr/>
            </a:lvl1pPr>
          </a:lstStyle>
          <a:p>
            <a:pPr>
              <a:defRPr/>
            </a:pPr>
            <a:endParaRPr lang="tr-TR"/>
          </a:p>
        </p:txBody>
      </p:sp>
      <p:sp>
        <p:nvSpPr>
          <p:cNvPr id="6" name="Rectangle 12"/>
          <p:cNvSpPr>
            <a:spLocks noGrp="1" noChangeArrowheads="1"/>
          </p:cNvSpPr>
          <p:nvPr>
            <p:ph type="ftr" sz="quarter" idx="11"/>
          </p:nvPr>
        </p:nvSpPr>
        <p:spPr>
          <a:ln/>
        </p:spPr>
        <p:txBody>
          <a:bodyPr/>
          <a:lstStyle>
            <a:lvl1pPr>
              <a:defRPr/>
            </a:lvl1pPr>
          </a:lstStyle>
          <a:p>
            <a:pPr>
              <a:defRPr/>
            </a:pPr>
            <a:endParaRPr lang="tr-TR"/>
          </a:p>
        </p:txBody>
      </p:sp>
      <p:sp>
        <p:nvSpPr>
          <p:cNvPr id="7" name="Rectangle 13"/>
          <p:cNvSpPr>
            <a:spLocks noGrp="1" noChangeArrowheads="1"/>
          </p:cNvSpPr>
          <p:nvPr>
            <p:ph type="sldNum" sz="quarter" idx="12"/>
          </p:nvPr>
        </p:nvSpPr>
        <p:spPr>
          <a:ln/>
        </p:spPr>
        <p:txBody>
          <a:bodyPr/>
          <a:lstStyle>
            <a:lvl1pPr>
              <a:defRPr/>
            </a:lvl1pPr>
          </a:lstStyle>
          <a:p>
            <a:pPr>
              <a:defRPr/>
            </a:pPr>
            <a:fld id="{DFFE281F-34AA-4C12-826D-3AF491D53DDA}" type="slidenum">
              <a:rPr lang="tr-TR"/>
              <a:pPr>
                <a:defRPr/>
              </a:pPr>
              <a:t>‹#›</a:t>
            </a:fld>
            <a:endParaRPr lang="tr-TR" dirty="0"/>
          </a:p>
        </p:txBody>
      </p:sp>
    </p:spTree>
    <p:extLst>
      <p:ext uri="{BB962C8B-B14F-4D97-AF65-F5344CB8AC3E}">
        <p14:creationId xmlns:p14="http://schemas.microsoft.com/office/powerpoint/2010/main" val="2903569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xtLst>
                <a:ext uri="{91240B29-F687-4F45-9708-019B960494DF}">
                  <a14:hiddenLine xmlns:a14="http://schemas.microsoft.com/office/drawing/2010/main" w="9525" cap="flat" cmpd="sng">
                    <a:solidFill>
                      <a:srgbClr val="000000"/>
                    </a:solidFill>
                    <a:prstDash val="solid"/>
                    <a:miter lim="800000"/>
                    <a:headEnd type="none" w="med" len="med"/>
                    <a:tailEnd type="none" w="med" len="med"/>
                  </a14:hiddenLine>
                </a:ext>
              </a:extLst>
            </p:spPr>
            <p:txBody>
              <a:bodyPr wrap="none"/>
              <a:lstStyle/>
              <a:p>
                <a:endParaRPr lang="tr-TR"/>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p>
            </p:txBody>
          </p:sp>
          <p:sp>
            <p:nvSpPr>
              <p:cNvPr id="1035" name="AutoShape 8"/>
              <p:cNvSpPr>
                <a:spLocks noChangeArrowheads="1"/>
              </p:cNvSpPr>
              <p:nvPr/>
            </p:nvSpPr>
            <p:spPr bwMode="auto">
              <a:xfrm flipH="1">
                <a:off x="144" y="1248"/>
                <a:ext cx="248" cy="201"/>
              </a:xfrm>
              <a:prstGeom prst="flowChartDelay">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tr-TR" altLang="tr-TR" smtClean="0"/>
              <a:t>Asıl başlık stili için tıklatın</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20491"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Arial" pitchFamily="34" charset="0"/>
              </a:defRPr>
            </a:lvl1pPr>
          </a:lstStyle>
          <a:p>
            <a:pPr>
              <a:defRPr/>
            </a:pPr>
            <a:endParaRPr lang="tr-TR"/>
          </a:p>
        </p:txBody>
      </p:sp>
      <p:sp>
        <p:nvSpPr>
          <p:cNvPr id="20492"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Arial" pitchFamily="34" charset="0"/>
              </a:defRPr>
            </a:lvl1pPr>
          </a:lstStyle>
          <a:p>
            <a:pPr>
              <a:defRPr/>
            </a:pPr>
            <a:endParaRPr lang="tr-TR"/>
          </a:p>
        </p:txBody>
      </p:sp>
      <p:sp>
        <p:nvSpPr>
          <p:cNvPr id="20493"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latin typeface="Arial" pitchFamily="34" charset="0"/>
              </a:defRPr>
            </a:lvl1pPr>
          </a:lstStyle>
          <a:p>
            <a:pPr>
              <a:defRPr/>
            </a:pPr>
            <a:fld id="{1935E96B-7695-4238-BB31-7C70C14C04DC}" type="slidenum">
              <a:rPr lang="tr-TR"/>
              <a:pPr>
                <a:defRPr/>
              </a:pPr>
              <a:t>‹#›</a:t>
            </a:fld>
            <a:endParaRPr lang="tr-TR" dirty="0"/>
          </a:p>
        </p:txBody>
      </p:sp>
    </p:spTree>
  </p:cSld>
  <p:clrMap bg1="lt1" tx1="dk1" bg2="lt2" tx2="dk2" accent1="accent1" accent2="accent2" accent3="accent3" accent4="accent4" accent5="accent5" accent6="accent6" hlink="hlink" folHlink="folHlink"/>
  <p:sldLayoutIdLst>
    <p:sldLayoutId id="2147483748"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hf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pitchFamily="34" charset="0"/>
        </a:defRPr>
      </a:lvl2pPr>
      <a:lvl3pPr algn="l" rtl="0" eaLnBrk="0" fontAlgn="base" hangingPunct="0">
        <a:lnSpc>
          <a:spcPct val="90000"/>
        </a:lnSpc>
        <a:spcBef>
          <a:spcPct val="0"/>
        </a:spcBef>
        <a:spcAft>
          <a:spcPct val="0"/>
        </a:spcAft>
        <a:defRPr sz="3600" b="1">
          <a:solidFill>
            <a:schemeClr val="tx2"/>
          </a:solidFill>
          <a:latin typeface="Arial" pitchFamily="34" charset="0"/>
        </a:defRPr>
      </a:lvl3pPr>
      <a:lvl4pPr algn="l" rtl="0" eaLnBrk="0" fontAlgn="base" hangingPunct="0">
        <a:lnSpc>
          <a:spcPct val="90000"/>
        </a:lnSpc>
        <a:spcBef>
          <a:spcPct val="0"/>
        </a:spcBef>
        <a:spcAft>
          <a:spcPct val="0"/>
        </a:spcAft>
        <a:defRPr sz="3600" b="1">
          <a:solidFill>
            <a:schemeClr val="tx2"/>
          </a:solidFill>
          <a:latin typeface="Arial" pitchFamily="34" charset="0"/>
        </a:defRPr>
      </a:lvl4pPr>
      <a:lvl5pPr algn="l" rtl="0" eaLnBrk="0" fontAlgn="base" hangingPunct="0">
        <a:lnSpc>
          <a:spcPct val="90000"/>
        </a:lnSpc>
        <a:spcBef>
          <a:spcPct val="0"/>
        </a:spcBef>
        <a:spcAft>
          <a:spcPct val="0"/>
        </a:spcAft>
        <a:defRPr sz="3600" b="1">
          <a:solidFill>
            <a:schemeClr val="tx2"/>
          </a:solidFill>
          <a:latin typeface="Arial" pitchFamily="34" charset="0"/>
        </a:defRPr>
      </a:lvl5pPr>
      <a:lvl6pPr marL="457200" algn="l" rtl="0" fontAlgn="base">
        <a:lnSpc>
          <a:spcPct val="90000"/>
        </a:lnSpc>
        <a:spcBef>
          <a:spcPct val="0"/>
        </a:spcBef>
        <a:spcAft>
          <a:spcPct val="0"/>
        </a:spcAft>
        <a:defRPr sz="3600" b="1">
          <a:solidFill>
            <a:schemeClr val="tx2"/>
          </a:solidFill>
          <a:latin typeface="Arial" pitchFamily="34" charset="0"/>
        </a:defRPr>
      </a:lvl6pPr>
      <a:lvl7pPr marL="914400" algn="l" rtl="0" fontAlgn="base">
        <a:lnSpc>
          <a:spcPct val="90000"/>
        </a:lnSpc>
        <a:spcBef>
          <a:spcPct val="0"/>
        </a:spcBef>
        <a:spcAft>
          <a:spcPct val="0"/>
        </a:spcAft>
        <a:defRPr sz="3600" b="1">
          <a:solidFill>
            <a:schemeClr val="tx2"/>
          </a:solidFill>
          <a:latin typeface="Arial" pitchFamily="34" charset="0"/>
        </a:defRPr>
      </a:lvl7pPr>
      <a:lvl8pPr marL="1371600" algn="l" rtl="0" fontAlgn="base">
        <a:lnSpc>
          <a:spcPct val="90000"/>
        </a:lnSpc>
        <a:spcBef>
          <a:spcPct val="0"/>
        </a:spcBef>
        <a:spcAft>
          <a:spcPct val="0"/>
        </a:spcAft>
        <a:defRPr sz="3600" b="1">
          <a:solidFill>
            <a:schemeClr val="tx2"/>
          </a:solidFill>
          <a:latin typeface="Arial" pitchFamily="34" charset="0"/>
        </a:defRPr>
      </a:lvl8pPr>
      <a:lvl9pPr marL="1828800" algn="l" rtl="0" fontAlgn="base">
        <a:lnSpc>
          <a:spcPct val="90000"/>
        </a:lnSpc>
        <a:spcBef>
          <a:spcPct val="0"/>
        </a:spcBef>
        <a:spcAft>
          <a:spcPct val="0"/>
        </a:spcAft>
        <a:defRPr sz="3600" b="1">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D0D0D">
            <a:alpha val="0"/>
          </a:srgbClr>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2819400" y="609600"/>
            <a:ext cx="6096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ja-JP" altLang="en-US" smtClean="0"/>
              <a:t>マスタ タイトルの</a:t>
            </a:r>
            <a:br>
              <a:rPr lang="ja-JP" altLang="en-US" smtClean="0"/>
            </a:br>
            <a:r>
              <a:rPr lang="ja-JP" altLang="en-US" smtClean="0"/>
              <a:t>書式設定</a:t>
            </a:r>
          </a:p>
        </p:txBody>
      </p:sp>
      <p:sp>
        <p:nvSpPr>
          <p:cNvPr id="1027" name="Rectangle 4"/>
          <p:cNvSpPr>
            <a:spLocks noGrp="1" noChangeArrowheads="1"/>
          </p:cNvSpPr>
          <p:nvPr>
            <p:ph type="body" idx="1"/>
          </p:nvPr>
        </p:nvSpPr>
        <p:spPr bwMode="auto">
          <a:xfrm>
            <a:off x="2819400" y="1981200"/>
            <a:ext cx="6096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endParaRPr lang="ja-JP" altLang="ja-JP" smtClean="0"/>
          </a:p>
          <a:p>
            <a:pPr lvl="3"/>
            <a:r>
              <a:rPr lang="ja-JP" altLang="en-US" smtClean="0"/>
              <a:t>第 </a:t>
            </a:r>
            <a:r>
              <a:rPr lang="en-US" altLang="ja-JP" smtClean="0"/>
              <a:t>4 </a:t>
            </a:r>
            <a:r>
              <a:rPr lang="ja-JP" altLang="en-US" smtClean="0"/>
              <a:t>レベル</a:t>
            </a:r>
            <a:endParaRPr lang="ja-JP" altLang="ja-JP" smtClean="0"/>
          </a:p>
          <a:p>
            <a:pPr lvl="4"/>
            <a:r>
              <a:rPr lang="ja-JP" altLang="en-US" smtClean="0"/>
              <a:t>第 </a:t>
            </a:r>
            <a:r>
              <a:rPr lang="en-US" altLang="ja-JP" smtClean="0"/>
              <a:t>5 </a:t>
            </a:r>
            <a:r>
              <a:rPr lang="ja-JP" altLang="en-US" smtClean="0"/>
              <a:t>レベル</a:t>
            </a:r>
            <a:endParaRPr lang="ja-JP" altLang="ja-JP" smtClean="0"/>
          </a:p>
        </p:txBody>
      </p:sp>
      <p:sp>
        <p:nvSpPr>
          <p:cNvPr id="8" name="Rectangle 5"/>
          <p:cNvSpPr>
            <a:spLocks noGrp="1" noChangeArrowheads="1"/>
          </p:cNvSpPr>
          <p:nvPr>
            <p:ph type="dt" sz="half" idx="2"/>
          </p:nvPr>
        </p:nvSpPr>
        <p:spPr bwMode="auto">
          <a:xfrm>
            <a:off x="304800"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eaLnBrk="1" hangingPunct="1">
              <a:defRPr sz="1400" smtClean="0"/>
            </a:lvl1pPr>
          </a:lstStyle>
          <a:p>
            <a:pPr>
              <a:defRPr/>
            </a:pPr>
            <a:fld id="{660B9A97-EAE3-4393-9844-3EC263B28109}" type="datetime1">
              <a:rPr kumimoji="1" lang="ja-JP" altLang="en-US">
                <a:solidFill>
                  <a:srgbClr val="FFFFFF"/>
                </a:solidFill>
                <a:latin typeface="Times New Roman" pitchFamily="18" charset="0"/>
                <a:ea typeface="ＭＳ Ｐゴシック" pitchFamily="34" charset="-128"/>
              </a:rPr>
              <a:pPr>
                <a:defRPr/>
              </a:pPr>
              <a:t>2015/9/24</a:t>
            </a:fld>
            <a:endParaRPr kumimoji="1" lang="en-US" altLang="ja-JP">
              <a:solidFill>
                <a:srgbClr val="FFFFFF"/>
              </a:solidFill>
              <a:latin typeface="Times New Roman" pitchFamily="18" charset="0"/>
              <a:ea typeface="ＭＳ Ｐゴシック" pitchFamily="34" charset="-128"/>
            </a:endParaRPr>
          </a:p>
        </p:txBody>
      </p:sp>
      <p:sp>
        <p:nvSpPr>
          <p:cNvPr id="9" name="Rectangle 6"/>
          <p:cNvSpPr>
            <a:spLocks noGrp="1" noChangeArrowheads="1"/>
          </p:cNvSpPr>
          <p:nvPr>
            <p:ph type="ftr" sz="quarter" idx="3"/>
          </p:nvPr>
        </p:nvSpPr>
        <p:spPr bwMode="auto">
          <a:xfrm>
            <a:off x="3581400" y="6248400"/>
            <a:ext cx="28956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ctr" eaLnBrk="1" hangingPunct="1">
              <a:defRPr sz="1400" smtClean="0"/>
            </a:lvl1pPr>
          </a:lstStyle>
          <a:p>
            <a:pPr>
              <a:defRPr/>
            </a:pPr>
            <a:endParaRPr kumimoji="1" lang="en-US" altLang="ja-JP">
              <a:solidFill>
                <a:srgbClr val="FFFFFF"/>
              </a:solidFill>
              <a:latin typeface="Times New Roman" pitchFamily="18" charset="0"/>
              <a:ea typeface="ＭＳ Ｐゴシック" pitchFamily="34" charset="-128"/>
            </a:endParaRPr>
          </a:p>
        </p:txBody>
      </p:sp>
      <p:sp>
        <p:nvSpPr>
          <p:cNvPr id="10" name="Rectangle 7"/>
          <p:cNvSpPr>
            <a:spLocks noGrp="1" noChangeArrowheads="1"/>
          </p:cNvSpPr>
          <p:nvPr>
            <p:ph type="sldNum" sz="quarter" idx="4"/>
          </p:nvPr>
        </p:nvSpPr>
        <p:spPr bwMode="auto">
          <a:xfrm>
            <a:off x="7010400" y="6248400"/>
            <a:ext cx="19050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lgn="r" eaLnBrk="1" hangingPunct="1">
              <a:defRPr sz="1400" smtClean="0"/>
            </a:lvl1pPr>
          </a:lstStyle>
          <a:p>
            <a:pPr>
              <a:defRPr/>
            </a:pPr>
            <a:fld id="{B8230C9D-D6AA-4A10-B604-F50816F95B66}" type="slidenum">
              <a:rPr kumimoji="1" lang="en-US" altLang="ja-JP">
                <a:solidFill>
                  <a:srgbClr val="FFFFFF"/>
                </a:solidFill>
                <a:latin typeface="Times New Roman" pitchFamily="18" charset="0"/>
                <a:ea typeface="ＭＳ Ｐゴシック" pitchFamily="34" charset="-128"/>
              </a:rPr>
              <a:pPr>
                <a:defRPr/>
              </a:pPr>
              <a:t>‹#›</a:t>
            </a:fld>
            <a:endParaRPr kumimoji="1" lang="en-US" altLang="ja-JP">
              <a:solidFill>
                <a:srgbClr val="FFFFFF"/>
              </a:solidFill>
              <a:latin typeface="Times New Roman" pitchFamily="18" charset="0"/>
              <a:ea typeface="ＭＳ Ｐゴシック" pitchFamily="34" charset="-128"/>
            </a:endParaRPr>
          </a:p>
        </p:txBody>
      </p:sp>
    </p:spTree>
    <p:extLst>
      <p:ext uri="{BB962C8B-B14F-4D97-AF65-F5344CB8AC3E}">
        <p14:creationId xmlns:p14="http://schemas.microsoft.com/office/powerpoint/2010/main" val="2048089890"/>
      </p:ext>
    </p:extLst>
  </p:cSld>
  <p:clrMap bg1="dk2" tx1="lt1" bg2="dk1" tx2="lt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Lst>
  <p:hf hdr="0" ftr="0"/>
  <p:txStyles>
    <p:titleStyle>
      <a:lvl1pPr algn="l" rtl="0" eaLnBrk="0" fontAlgn="base" hangingPunct="0">
        <a:lnSpc>
          <a:spcPct val="70000"/>
        </a:lnSpc>
        <a:spcBef>
          <a:spcPct val="0"/>
        </a:spcBef>
        <a:spcAft>
          <a:spcPct val="0"/>
        </a:spcAft>
        <a:defRPr kumimoji="1" sz="4800" b="1">
          <a:solidFill>
            <a:schemeClr val="tx2"/>
          </a:solidFill>
          <a:latin typeface="Arial" pitchFamily="34" charset="0"/>
          <a:ea typeface="+mj-ea"/>
          <a:cs typeface="+mj-cs"/>
        </a:defRPr>
      </a:lvl1pPr>
      <a:lvl2pPr algn="l" rtl="0" eaLnBrk="0" fontAlgn="base" hangingPunct="0">
        <a:lnSpc>
          <a:spcPct val="70000"/>
        </a:lnSpc>
        <a:spcBef>
          <a:spcPct val="0"/>
        </a:spcBef>
        <a:spcAft>
          <a:spcPct val="0"/>
        </a:spcAft>
        <a:defRPr kumimoji="1" sz="4800" b="1">
          <a:solidFill>
            <a:schemeClr val="tx2"/>
          </a:solidFill>
          <a:latin typeface="Arial" pitchFamily="34" charset="0"/>
          <a:ea typeface="ＭＳ Ｐゴシック" pitchFamily="50" charset="-128"/>
        </a:defRPr>
      </a:lvl2pPr>
      <a:lvl3pPr algn="l" rtl="0" eaLnBrk="0" fontAlgn="base" hangingPunct="0">
        <a:lnSpc>
          <a:spcPct val="70000"/>
        </a:lnSpc>
        <a:spcBef>
          <a:spcPct val="0"/>
        </a:spcBef>
        <a:spcAft>
          <a:spcPct val="0"/>
        </a:spcAft>
        <a:defRPr kumimoji="1" sz="4800" b="1">
          <a:solidFill>
            <a:schemeClr val="tx2"/>
          </a:solidFill>
          <a:latin typeface="Arial" pitchFamily="34" charset="0"/>
          <a:ea typeface="ＭＳ Ｐゴシック" pitchFamily="50" charset="-128"/>
        </a:defRPr>
      </a:lvl3pPr>
      <a:lvl4pPr algn="l" rtl="0" eaLnBrk="0" fontAlgn="base" hangingPunct="0">
        <a:lnSpc>
          <a:spcPct val="70000"/>
        </a:lnSpc>
        <a:spcBef>
          <a:spcPct val="0"/>
        </a:spcBef>
        <a:spcAft>
          <a:spcPct val="0"/>
        </a:spcAft>
        <a:defRPr kumimoji="1" sz="4800" b="1">
          <a:solidFill>
            <a:schemeClr val="tx2"/>
          </a:solidFill>
          <a:latin typeface="Arial" pitchFamily="34" charset="0"/>
          <a:ea typeface="ＭＳ Ｐゴシック" pitchFamily="50" charset="-128"/>
        </a:defRPr>
      </a:lvl4pPr>
      <a:lvl5pPr algn="l" rtl="0" eaLnBrk="0" fontAlgn="base" hangingPunct="0">
        <a:lnSpc>
          <a:spcPct val="70000"/>
        </a:lnSpc>
        <a:spcBef>
          <a:spcPct val="0"/>
        </a:spcBef>
        <a:spcAft>
          <a:spcPct val="0"/>
        </a:spcAft>
        <a:defRPr kumimoji="1" sz="4800" b="1">
          <a:solidFill>
            <a:schemeClr val="tx2"/>
          </a:solidFill>
          <a:latin typeface="Arial" pitchFamily="34" charset="0"/>
          <a:ea typeface="ＭＳ Ｐゴシック" pitchFamily="50" charset="-128"/>
        </a:defRPr>
      </a:lvl5pPr>
      <a:lvl6pPr marL="457200" algn="l" rtl="0" fontAlgn="base">
        <a:lnSpc>
          <a:spcPct val="70000"/>
        </a:lnSpc>
        <a:spcBef>
          <a:spcPct val="0"/>
        </a:spcBef>
        <a:spcAft>
          <a:spcPct val="0"/>
        </a:spcAft>
        <a:defRPr kumimoji="1" sz="4800" b="1">
          <a:solidFill>
            <a:schemeClr val="tx2"/>
          </a:solidFill>
          <a:latin typeface="Arial Narrow" pitchFamily="34" charset="0"/>
          <a:ea typeface="ＭＳ Ｐゴシック" pitchFamily="50" charset="-128"/>
        </a:defRPr>
      </a:lvl6pPr>
      <a:lvl7pPr marL="914400" algn="l" rtl="0" fontAlgn="base">
        <a:lnSpc>
          <a:spcPct val="70000"/>
        </a:lnSpc>
        <a:spcBef>
          <a:spcPct val="0"/>
        </a:spcBef>
        <a:spcAft>
          <a:spcPct val="0"/>
        </a:spcAft>
        <a:defRPr kumimoji="1" sz="4800" b="1">
          <a:solidFill>
            <a:schemeClr val="tx2"/>
          </a:solidFill>
          <a:latin typeface="Arial Narrow" pitchFamily="34" charset="0"/>
          <a:ea typeface="ＭＳ Ｐゴシック" pitchFamily="50" charset="-128"/>
        </a:defRPr>
      </a:lvl7pPr>
      <a:lvl8pPr marL="1371600" algn="l" rtl="0" fontAlgn="base">
        <a:lnSpc>
          <a:spcPct val="70000"/>
        </a:lnSpc>
        <a:spcBef>
          <a:spcPct val="0"/>
        </a:spcBef>
        <a:spcAft>
          <a:spcPct val="0"/>
        </a:spcAft>
        <a:defRPr kumimoji="1" sz="4800" b="1">
          <a:solidFill>
            <a:schemeClr val="tx2"/>
          </a:solidFill>
          <a:latin typeface="Arial Narrow" pitchFamily="34" charset="0"/>
          <a:ea typeface="ＭＳ Ｐゴシック" pitchFamily="50" charset="-128"/>
        </a:defRPr>
      </a:lvl8pPr>
      <a:lvl9pPr marL="1828800" algn="l" rtl="0" fontAlgn="base">
        <a:lnSpc>
          <a:spcPct val="70000"/>
        </a:lnSpc>
        <a:spcBef>
          <a:spcPct val="0"/>
        </a:spcBef>
        <a:spcAft>
          <a:spcPct val="0"/>
        </a:spcAft>
        <a:defRPr kumimoji="1" sz="4800" b="1">
          <a:solidFill>
            <a:schemeClr val="tx2"/>
          </a:solidFill>
          <a:latin typeface="Arial Narrow"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kumimoji="1" sz="2800">
          <a:solidFill>
            <a:schemeClr val="tx1"/>
          </a:solidFill>
          <a:latin typeface="Arial" pitchFamily="34" charset="0"/>
          <a:ea typeface="+mn-ea"/>
          <a:cs typeface="+mn-cs"/>
        </a:defRPr>
      </a:lvl1pPr>
      <a:lvl2pPr marL="742950" indent="-285750" algn="l" rtl="0" eaLnBrk="0" fontAlgn="base" hangingPunct="0">
        <a:spcBef>
          <a:spcPct val="20000"/>
        </a:spcBef>
        <a:spcAft>
          <a:spcPct val="0"/>
        </a:spcAft>
        <a:buClr>
          <a:schemeClr val="tx2"/>
        </a:buClr>
        <a:buSzPct val="65000"/>
        <a:buFont typeface="Wingdings" pitchFamily="2" charset="2"/>
        <a:buChar char="u"/>
        <a:defRPr kumimoji="1" sz="2600">
          <a:solidFill>
            <a:schemeClr val="tx1"/>
          </a:solidFill>
          <a:latin typeface="Arial" pitchFamily="34" charset="0"/>
          <a:ea typeface="+mn-ea"/>
        </a:defRPr>
      </a:lvl2pPr>
      <a:lvl3pPr marL="1143000" indent="-228600" algn="l" rtl="0" eaLnBrk="0" fontAlgn="base" hangingPunct="0">
        <a:spcBef>
          <a:spcPct val="20000"/>
        </a:spcBef>
        <a:spcAft>
          <a:spcPct val="0"/>
        </a:spcAft>
        <a:buClr>
          <a:schemeClr val="hlink"/>
        </a:buClr>
        <a:buSzPct val="65000"/>
        <a:buFont typeface="Wingdings" pitchFamily="2" charset="2"/>
        <a:buChar char="«"/>
        <a:defRPr kumimoji="1" sz="2400">
          <a:solidFill>
            <a:schemeClr val="tx1"/>
          </a:solidFill>
          <a:latin typeface="Arial" pitchFamily="34" charset="0"/>
          <a:ea typeface="+mn-ea"/>
        </a:defRPr>
      </a:lvl3pPr>
      <a:lvl4pPr marL="1600200" indent="-228600" algn="l" rtl="0" eaLnBrk="0" fontAlgn="base" hangingPunct="0">
        <a:spcBef>
          <a:spcPct val="20000"/>
        </a:spcBef>
        <a:spcAft>
          <a:spcPct val="0"/>
        </a:spcAft>
        <a:buClr>
          <a:schemeClr val="tx2"/>
        </a:buClr>
        <a:buSzPct val="100000"/>
        <a:buChar char="•"/>
        <a:defRPr kumimoji="1" sz="2000">
          <a:solidFill>
            <a:schemeClr val="tx1"/>
          </a:solidFill>
          <a:latin typeface="Arial" pitchFamily="34" charset="0"/>
          <a:ea typeface="+mn-ea"/>
        </a:defRPr>
      </a:lvl4pPr>
      <a:lvl5pPr marL="2057400" indent="-228600" algn="l" rtl="0" eaLnBrk="0" fontAlgn="base" hangingPunct="0">
        <a:spcBef>
          <a:spcPct val="20000"/>
        </a:spcBef>
        <a:spcAft>
          <a:spcPct val="0"/>
        </a:spcAft>
        <a:buClr>
          <a:schemeClr val="hlink"/>
        </a:buClr>
        <a:buSzPct val="100000"/>
        <a:buChar char="–"/>
        <a:defRPr kumimoji="1" sz="2000">
          <a:solidFill>
            <a:schemeClr val="tx1"/>
          </a:solidFill>
          <a:latin typeface="Arial" pitchFamily="34" charset="0"/>
          <a:ea typeface="+mn-ea"/>
        </a:defRPr>
      </a:lvl5pPr>
      <a:lvl6pPr marL="2514600" indent="-228600" algn="l" rtl="0" fontAlgn="base">
        <a:spcBef>
          <a:spcPct val="20000"/>
        </a:spcBef>
        <a:spcAft>
          <a:spcPct val="0"/>
        </a:spcAft>
        <a:buClr>
          <a:schemeClr val="hlink"/>
        </a:buClr>
        <a:buSzPct val="100000"/>
        <a:buChar char="–"/>
        <a:defRPr kumimoji="1" sz="2000">
          <a:solidFill>
            <a:schemeClr val="tx1"/>
          </a:solidFill>
          <a:latin typeface="+mn-lt"/>
          <a:ea typeface="+mn-ea"/>
        </a:defRPr>
      </a:lvl6pPr>
      <a:lvl7pPr marL="2971800" indent="-228600" algn="l" rtl="0" fontAlgn="base">
        <a:spcBef>
          <a:spcPct val="20000"/>
        </a:spcBef>
        <a:spcAft>
          <a:spcPct val="0"/>
        </a:spcAft>
        <a:buClr>
          <a:schemeClr val="hlink"/>
        </a:buClr>
        <a:buSzPct val="100000"/>
        <a:buChar char="–"/>
        <a:defRPr kumimoji="1" sz="2000">
          <a:solidFill>
            <a:schemeClr val="tx1"/>
          </a:solidFill>
          <a:latin typeface="+mn-lt"/>
          <a:ea typeface="+mn-ea"/>
        </a:defRPr>
      </a:lvl7pPr>
      <a:lvl8pPr marL="3429000" indent="-228600" algn="l" rtl="0" fontAlgn="base">
        <a:spcBef>
          <a:spcPct val="20000"/>
        </a:spcBef>
        <a:spcAft>
          <a:spcPct val="0"/>
        </a:spcAft>
        <a:buClr>
          <a:schemeClr val="hlink"/>
        </a:buClr>
        <a:buSzPct val="100000"/>
        <a:buChar char="–"/>
        <a:defRPr kumimoji="1" sz="2000">
          <a:solidFill>
            <a:schemeClr val="tx1"/>
          </a:solidFill>
          <a:latin typeface="+mn-lt"/>
          <a:ea typeface="+mn-ea"/>
        </a:defRPr>
      </a:lvl8pPr>
      <a:lvl9pPr marL="3886200" indent="-228600" algn="l" rtl="0" fontAlgn="base">
        <a:spcBef>
          <a:spcPct val="20000"/>
        </a:spcBef>
        <a:spcAft>
          <a:spcPct val="0"/>
        </a:spcAft>
        <a:buClr>
          <a:schemeClr val="hlink"/>
        </a:buClr>
        <a:buSzPct val="100000"/>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micsonline.org/scholarly-journals.php" TargetMode="External"/><Relationship Id="rId2" Type="http://schemas.openxmlformats.org/officeDocument/2006/relationships/hyperlink" Target="http://www.omicsonline.org/open-access-publication.php" TargetMode="External"/><Relationship Id="rId1" Type="http://schemas.openxmlformats.org/officeDocument/2006/relationships/slideLayout" Target="../slideLayouts/slideLayout13.xml"/><Relationship Id="rId5" Type="http://schemas.openxmlformats.org/officeDocument/2006/relationships/image" Target="../media/image1.jpeg"/><Relationship Id="rId4" Type="http://schemas.openxmlformats.org/officeDocument/2006/relationships/hyperlink" Target="http://www.omicsonline.org/international-scientific-conference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veriler/web8.png" TargetMode="Externa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25"/>
            <a:ext cx="8382000" cy="1143000"/>
          </a:xfrm>
          <a:solidFill>
            <a:schemeClr val="tx2"/>
          </a:solidFill>
          <a:ln w="3175"/>
        </p:spPr>
        <p:txBody>
          <a:bodyPr/>
          <a:lstStyle/>
          <a:p>
            <a:pPr eaLnBrk="1" hangingPunct="1">
              <a:defRPr/>
            </a:pPr>
            <a:r>
              <a:rPr lang="en-US" sz="3600" dirty="0" smtClean="0">
                <a:solidFill>
                  <a:srgbClr val="FF6600"/>
                </a:solidFill>
                <a:effectLst>
                  <a:outerShdw blurRad="38100" dist="38100" dir="2700000" algn="tl">
                    <a:srgbClr val="000000">
                      <a:alpha val="43137"/>
                    </a:srgbClr>
                  </a:outerShdw>
                </a:effectLst>
                <a:latin typeface="Baskerville Old Face" pitchFamily="18" charset="0"/>
              </a:rPr>
              <a:t>About OMICS Group</a:t>
            </a:r>
            <a:endParaRPr lang="en-US" sz="3600" dirty="0">
              <a:solidFill>
                <a:srgbClr val="FF6600"/>
              </a:solidFill>
              <a:effectLst>
                <a:outerShdw blurRad="38100" dist="38100" dir="2700000" algn="tl">
                  <a:srgbClr val="000000">
                    <a:alpha val="43137"/>
                  </a:srgbClr>
                </a:outerShdw>
              </a:effectLst>
              <a:latin typeface="Baskerville Old Face" pitchFamily="18" charset="0"/>
            </a:endParaRPr>
          </a:p>
        </p:txBody>
      </p:sp>
      <p:sp>
        <p:nvSpPr>
          <p:cNvPr id="4" name="Content Placeholder 3"/>
          <p:cNvSpPr>
            <a:spLocks noGrp="1"/>
          </p:cNvSpPr>
          <p:nvPr>
            <p:ph idx="1"/>
          </p:nvPr>
        </p:nvSpPr>
        <p:spPr>
          <a:xfrm>
            <a:off x="457200" y="1600204"/>
            <a:ext cx="8382000" cy="4530725"/>
          </a:xfrm>
          <a:solidFill>
            <a:schemeClr val="tx2"/>
          </a:solidFill>
          <a:ln>
            <a:solidFill>
              <a:schemeClr val="accent1"/>
            </a:solidFill>
          </a:ln>
        </p:spPr>
        <p:txBody>
          <a:bodyPr>
            <a:normAutofit lnSpcReduction="10000"/>
          </a:bodyPr>
          <a:lstStyle/>
          <a:p>
            <a:pPr algn="just" eaLnBrk="1" hangingPunct="1">
              <a:buFont typeface="Arial" charset="0"/>
              <a:buNone/>
              <a:defRPr/>
            </a:pPr>
            <a:r>
              <a:rPr lang="en-US" sz="2000" dirty="0" smtClean="0">
                <a:solidFill>
                  <a:schemeClr val="bg2">
                    <a:lumMod val="75000"/>
                  </a:schemeClr>
                </a:solidFill>
                <a:latin typeface="+mj-lt"/>
              </a:rPr>
              <a:t>      </a:t>
            </a:r>
            <a:r>
              <a:rPr lang="en-US" sz="2000" b="1" dirty="0" smtClean="0">
                <a:solidFill>
                  <a:schemeClr val="bg2">
                    <a:lumMod val="75000"/>
                  </a:schemeClr>
                </a:solidFill>
                <a:latin typeface="+mj-lt"/>
              </a:rPr>
              <a:t>OMICS Group International is an amalgamation of </a:t>
            </a:r>
            <a:r>
              <a:rPr lang="en-US" sz="2000" b="1" dirty="0" smtClean="0">
                <a:solidFill>
                  <a:schemeClr val="bg2">
                    <a:lumMod val="75000"/>
                  </a:schemeClr>
                </a:solidFill>
                <a:latin typeface="+mj-lt"/>
                <a:hlinkClick r:id="rId2" tooltip="Open Access publications"/>
              </a:rPr>
              <a:t>Open Access publications</a:t>
            </a:r>
            <a:r>
              <a:rPr lang="en-US" sz="2000" b="1" dirty="0" smtClean="0">
                <a:solidFill>
                  <a:schemeClr val="bg2">
                    <a:lumMod val="75000"/>
                  </a:schemeClr>
                </a:solidFill>
                <a:latin typeface="+mj-lt"/>
              </a:rPr>
              <a:t> and worldwide international science conferences and events. Established in the year 2007 with the sole aim of making the information on Sciences and technology ‘Open Access’, OMICS Group publishes 400 online open access </a:t>
            </a:r>
            <a:r>
              <a:rPr lang="en-US" sz="2000" b="1" dirty="0" smtClean="0">
                <a:solidFill>
                  <a:schemeClr val="bg2">
                    <a:lumMod val="75000"/>
                  </a:schemeClr>
                </a:solidFill>
                <a:latin typeface="+mj-lt"/>
                <a:hlinkClick r:id="rId3" tooltip="scholarly journals"/>
              </a:rPr>
              <a:t>scholarly journals</a:t>
            </a:r>
            <a:r>
              <a:rPr lang="en-US" sz="2000" b="1" dirty="0" smtClean="0">
                <a:solidFill>
                  <a:schemeClr val="bg2">
                    <a:lumMod val="75000"/>
                  </a:schemeClr>
                </a:solidFill>
                <a:latin typeface="+mj-lt"/>
              </a:rPr>
              <a:t> in all aspects of Science, Engineering, Management and Technology journals. OMICS Group has been instrumental in taking the knowledge on Science &amp; technology to the doorsteps of ordinary men and women. Research Scholars, Students, Libraries, Educational Institutions, Research centers and the industry are main stakeholders that benefitted greatly from this knowledge dissemination. OMICS Group also organizes 300 </a:t>
            </a:r>
            <a:r>
              <a:rPr lang="en-US" sz="2000" b="1" dirty="0" smtClean="0">
                <a:solidFill>
                  <a:schemeClr val="bg2">
                    <a:lumMod val="75000"/>
                  </a:schemeClr>
                </a:solidFill>
                <a:latin typeface="+mj-lt"/>
                <a:hlinkClick r:id="rId4" tooltip="International conferences"/>
              </a:rPr>
              <a:t>International conferences</a:t>
            </a:r>
            <a:r>
              <a:rPr lang="en-US" sz="2000" b="1" dirty="0" smtClean="0">
                <a:solidFill>
                  <a:schemeClr val="bg2">
                    <a:lumMod val="75000"/>
                  </a:schemeClr>
                </a:solidFill>
                <a:latin typeface="+mj-lt"/>
              </a:rPr>
              <a:t> annually across the globe, where knowledge transfer takes place through debates, round table discussions, poster presentations, workshops, symposia and exhibitions</a:t>
            </a:r>
            <a:r>
              <a:rPr lang="en-US" sz="1800" b="1" dirty="0" smtClean="0">
                <a:solidFill>
                  <a:schemeClr val="bg2">
                    <a:lumMod val="75000"/>
                  </a:schemeClr>
                </a:solidFill>
                <a:latin typeface="+mj-lt"/>
              </a:rPr>
              <a:t>.</a:t>
            </a:r>
            <a:endParaRPr lang="en-US" sz="1800" b="1" dirty="0">
              <a:solidFill>
                <a:schemeClr val="bg2">
                  <a:lumMod val="75000"/>
                </a:schemeClr>
              </a:solidFill>
              <a:latin typeface="+mj-lt"/>
            </a:endParaRPr>
          </a:p>
        </p:txBody>
      </p:sp>
      <p:pic>
        <p:nvPicPr>
          <p:cNvPr id="3076"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715127" y="0"/>
            <a:ext cx="24288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9389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Başlık"/>
          <p:cNvSpPr>
            <a:spLocks noGrp="1"/>
          </p:cNvSpPr>
          <p:nvPr>
            <p:ph type="title"/>
          </p:nvPr>
        </p:nvSpPr>
        <p:spPr>
          <a:xfrm>
            <a:off x="3810000" y="0"/>
            <a:ext cx="4267200" cy="533400"/>
          </a:xfrm>
        </p:spPr>
        <p:txBody>
          <a:bodyPr/>
          <a:lstStyle/>
          <a:p>
            <a:pPr eaLnBrk="1" hangingPunct="1"/>
            <a:r>
              <a:rPr lang="tr-TR" altLang="tr-TR" sz="2400" dirty="0" smtClean="0">
                <a:solidFill>
                  <a:schemeClr val="tx1"/>
                </a:solidFill>
              </a:rPr>
              <a:t>- </a:t>
            </a:r>
            <a:r>
              <a:rPr lang="en-US" altLang="tr-TR" sz="2400" dirty="0" smtClean="0">
                <a:solidFill>
                  <a:schemeClr val="tx1"/>
                </a:solidFill>
              </a:rPr>
              <a:t>The </a:t>
            </a:r>
            <a:r>
              <a:rPr lang="tr-TR" altLang="tr-TR" sz="2400" dirty="0" err="1" smtClean="0">
                <a:solidFill>
                  <a:schemeClr val="tx1"/>
                </a:solidFill>
              </a:rPr>
              <a:t>Crankshaft</a:t>
            </a:r>
            <a:r>
              <a:rPr lang="tr-TR" altLang="tr-TR" sz="2400" dirty="0" smtClean="0">
                <a:solidFill>
                  <a:schemeClr val="tx1"/>
                </a:solidFill>
              </a:rPr>
              <a:t> Model</a:t>
            </a:r>
            <a:endParaRPr lang="en-US" altLang="tr-TR" sz="2400" dirty="0" smtClean="0">
              <a:solidFill>
                <a:schemeClr val="tx1"/>
              </a:solidFill>
            </a:endParaRPr>
          </a:p>
        </p:txBody>
      </p:sp>
      <p:pic>
        <p:nvPicPr>
          <p:cNvPr id="10243" name="İçerik Yer Tutucusu 1"/>
          <p:cNvPicPr>
            <a:picLocks noGrp="1" noChangeAspect="1"/>
          </p:cNvPicPr>
          <p:nvPr>
            <p:ph idx="1"/>
          </p:nvPr>
        </p:nvPicPr>
        <p:blipFill>
          <a:blip r:embed="rId3" cstate="print">
            <a:extLst>
              <a:ext uri="{28A0092B-C50C-407E-A947-70E740481C1C}">
                <a14:useLocalDpi xmlns:a14="http://schemas.microsoft.com/office/drawing/2010/main" val="0"/>
              </a:ext>
            </a:extLst>
          </a:blip>
          <a:srcRect t="2" r="20477" b="25871"/>
          <a:stretch>
            <a:fillRect/>
          </a:stretch>
        </p:blipFill>
        <p:spPr>
          <a:xfrm>
            <a:off x="0" y="685800"/>
            <a:ext cx="8978288" cy="5105400"/>
          </a:xfrm>
        </p:spPr>
      </p:pic>
      <p:sp>
        <p:nvSpPr>
          <p:cNvPr id="1024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sz="2000">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9pPr>
          </a:lstStyle>
          <a:p>
            <a:pPr eaLnBrk="1" hangingPunct="1">
              <a:spcBef>
                <a:spcPct val="0"/>
              </a:spcBef>
              <a:buClrTx/>
              <a:buSzTx/>
              <a:buFontTx/>
              <a:buNone/>
            </a:pPr>
            <a:fld id="{F2B64175-20A9-428B-B00C-981451A2459E}" type="slidenum">
              <a:rPr lang="en-US" altLang="tr-TR" sz="2600" smtClean="0">
                <a:solidFill>
                  <a:schemeClr val="bg1"/>
                </a:solidFill>
              </a:rPr>
              <a:pPr eaLnBrk="1" hangingPunct="1">
                <a:spcBef>
                  <a:spcPct val="0"/>
                </a:spcBef>
                <a:buClrTx/>
                <a:buSzTx/>
                <a:buFontTx/>
                <a:buNone/>
              </a:pPr>
              <a:t>10</a:t>
            </a:fld>
            <a:endParaRPr lang="en-US" altLang="tr-TR" sz="2600" smtClean="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Başlık 1"/>
          <p:cNvSpPr>
            <a:spLocks noGrp="1"/>
          </p:cNvSpPr>
          <p:nvPr>
            <p:ph type="title"/>
          </p:nvPr>
        </p:nvSpPr>
        <p:spPr>
          <a:xfrm>
            <a:off x="914400" y="5410200"/>
            <a:ext cx="7924800" cy="1143000"/>
          </a:xfrm>
        </p:spPr>
        <p:txBody>
          <a:bodyPr/>
          <a:lstStyle/>
          <a:p>
            <a:r>
              <a:rPr lang="tr-TR" altLang="tr-TR" sz="2000" dirty="0" err="1" smtClean="0">
                <a:solidFill>
                  <a:schemeClr val="tx1"/>
                </a:solidFill>
              </a:rPr>
              <a:t>The</a:t>
            </a:r>
            <a:r>
              <a:rPr lang="tr-TR" altLang="tr-TR" sz="2000" dirty="0" smtClean="0">
                <a:solidFill>
                  <a:schemeClr val="tx1"/>
                </a:solidFill>
              </a:rPr>
              <a:t> </a:t>
            </a:r>
            <a:r>
              <a:rPr lang="tr-TR" altLang="tr-TR" sz="2000" dirty="0" err="1" smtClean="0">
                <a:solidFill>
                  <a:schemeClr val="tx1"/>
                </a:solidFill>
              </a:rPr>
              <a:t>biggest</a:t>
            </a:r>
            <a:r>
              <a:rPr lang="tr-TR" altLang="tr-TR" sz="2000" dirty="0" smtClean="0">
                <a:solidFill>
                  <a:schemeClr val="tx1"/>
                </a:solidFill>
              </a:rPr>
              <a:t> </a:t>
            </a:r>
            <a:r>
              <a:rPr lang="tr-TR" altLang="tr-TR" sz="2000" dirty="0" err="1" smtClean="0">
                <a:solidFill>
                  <a:schemeClr val="tx1"/>
                </a:solidFill>
              </a:rPr>
              <a:t>power</a:t>
            </a:r>
            <a:r>
              <a:rPr lang="tr-TR" altLang="tr-TR" sz="2000" dirty="0" smtClean="0">
                <a:solidFill>
                  <a:schemeClr val="tx1"/>
                </a:solidFill>
              </a:rPr>
              <a:t> </a:t>
            </a:r>
            <a:r>
              <a:rPr lang="tr-TR" altLang="tr-TR" sz="2000" dirty="0" err="1" smtClean="0">
                <a:solidFill>
                  <a:schemeClr val="tx1"/>
                </a:solidFill>
              </a:rPr>
              <a:t>dissipation</a:t>
            </a:r>
            <a:r>
              <a:rPr lang="tr-TR" altLang="tr-TR" sz="2000" dirty="0" smtClean="0">
                <a:solidFill>
                  <a:schemeClr val="tx1"/>
                </a:solidFill>
              </a:rPr>
              <a:t> (210 W) </a:t>
            </a:r>
            <a:r>
              <a:rPr lang="tr-TR" altLang="tr-TR" sz="2000" dirty="0" err="1" smtClean="0">
                <a:solidFill>
                  <a:schemeClr val="tx1"/>
                </a:solidFill>
              </a:rPr>
              <a:t>occur</a:t>
            </a:r>
            <a:r>
              <a:rPr lang="tr-TR" altLang="tr-TR" sz="2000" dirty="0" smtClean="0">
                <a:solidFill>
                  <a:schemeClr val="tx1"/>
                </a:solidFill>
              </a:rPr>
              <a:t> at </a:t>
            </a:r>
            <a:r>
              <a:rPr lang="tr-TR" altLang="tr-TR" sz="2000" dirty="0" err="1" smtClean="0">
                <a:solidFill>
                  <a:schemeClr val="tx1"/>
                </a:solidFill>
              </a:rPr>
              <a:t>right</a:t>
            </a:r>
            <a:r>
              <a:rPr lang="tr-TR" altLang="tr-TR" sz="2000" dirty="0" smtClean="0">
                <a:solidFill>
                  <a:schemeClr val="tx1"/>
                </a:solidFill>
              </a:rPr>
              <a:t> </a:t>
            </a:r>
            <a:r>
              <a:rPr lang="tr-TR" altLang="tr-TR" sz="2000" dirty="0" err="1" smtClean="0">
                <a:solidFill>
                  <a:schemeClr val="tx1"/>
                </a:solidFill>
              </a:rPr>
              <a:t>and</a:t>
            </a:r>
            <a:r>
              <a:rPr lang="tr-TR" altLang="tr-TR" sz="2000" dirty="0" smtClean="0">
                <a:solidFill>
                  <a:schemeClr val="tx1"/>
                </a:solidFill>
              </a:rPr>
              <a:t> </a:t>
            </a:r>
            <a:r>
              <a:rPr lang="tr-TR" altLang="tr-TR" sz="2000" dirty="0" err="1" smtClean="0">
                <a:solidFill>
                  <a:schemeClr val="tx1"/>
                </a:solidFill>
              </a:rPr>
              <a:t>upper</a:t>
            </a:r>
            <a:r>
              <a:rPr lang="tr-TR" altLang="tr-TR" sz="2000" dirty="0" smtClean="0">
                <a:solidFill>
                  <a:schemeClr val="tx1"/>
                </a:solidFill>
              </a:rPr>
              <a:t> </a:t>
            </a:r>
            <a:r>
              <a:rPr lang="tr-TR" altLang="tr-TR" sz="2000" dirty="0" err="1" smtClean="0">
                <a:solidFill>
                  <a:schemeClr val="tx1"/>
                </a:solidFill>
              </a:rPr>
              <a:t>side</a:t>
            </a:r>
            <a:r>
              <a:rPr lang="tr-TR" altLang="tr-TR" sz="2000" dirty="0" smtClean="0">
                <a:solidFill>
                  <a:schemeClr val="tx1"/>
                </a:solidFill>
              </a:rPr>
              <a:t>. </a:t>
            </a:r>
            <a:r>
              <a:rPr lang="tr-TR" altLang="tr-TR" sz="2000" dirty="0" err="1" smtClean="0">
                <a:solidFill>
                  <a:schemeClr val="tx1"/>
                </a:solidFill>
              </a:rPr>
              <a:t>Too</a:t>
            </a:r>
            <a:r>
              <a:rPr lang="tr-TR" altLang="tr-TR" sz="2000" dirty="0" smtClean="0">
                <a:solidFill>
                  <a:schemeClr val="tx1"/>
                </a:solidFill>
              </a:rPr>
              <a:t> </a:t>
            </a:r>
            <a:r>
              <a:rPr lang="tr-TR" altLang="tr-TR" sz="2000" dirty="0" err="1" smtClean="0">
                <a:solidFill>
                  <a:schemeClr val="tx1"/>
                </a:solidFill>
              </a:rPr>
              <a:t>much</a:t>
            </a:r>
            <a:r>
              <a:rPr lang="tr-TR" altLang="tr-TR" sz="2000" dirty="0" smtClean="0">
                <a:solidFill>
                  <a:schemeClr val="tx1"/>
                </a:solidFill>
              </a:rPr>
              <a:t> </a:t>
            </a:r>
            <a:r>
              <a:rPr lang="tr-TR" altLang="tr-TR" sz="2000" dirty="0" err="1" smtClean="0">
                <a:solidFill>
                  <a:schemeClr val="tx1"/>
                </a:solidFill>
              </a:rPr>
              <a:t>dissipated</a:t>
            </a:r>
            <a:r>
              <a:rPr lang="tr-TR" altLang="tr-TR" sz="2000" dirty="0" smtClean="0">
                <a:solidFill>
                  <a:schemeClr val="tx1"/>
                </a:solidFill>
              </a:rPr>
              <a:t> </a:t>
            </a:r>
            <a:r>
              <a:rPr lang="tr-TR" altLang="tr-TR" sz="2000" dirty="0" err="1" smtClean="0">
                <a:solidFill>
                  <a:schemeClr val="tx1"/>
                </a:solidFill>
              </a:rPr>
              <a:t>power</a:t>
            </a:r>
            <a:r>
              <a:rPr lang="tr-TR" altLang="tr-TR" sz="2000" dirty="0" smtClean="0">
                <a:solidFill>
                  <a:schemeClr val="tx1"/>
                </a:solidFill>
              </a:rPr>
              <a:t> </a:t>
            </a:r>
            <a:r>
              <a:rPr lang="tr-TR" altLang="tr-TR" sz="2000" dirty="0" smtClean="0">
                <a:solidFill>
                  <a:srgbClr val="FF0000"/>
                </a:solidFill>
              </a:rPr>
              <a:t>can </a:t>
            </a:r>
            <a:r>
              <a:rPr lang="tr-TR" altLang="tr-TR" sz="2000" dirty="0" err="1" smtClean="0">
                <a:solidFill>
                  <a:srgbClr val="FF0000"/>
                </a:solidFill>
              </a:rPr>
              <a:t>wear</a:t>
            </a:r>
            <a:r>
              <a:rPr lang="tr-TR" altLang="tr-TR" sz="2000" dirty="0" smtClean="0">
                <a:solidFill>
                  <a:srgbClr val="FF0000"/>
                </a:solidFill>
              </a:rPr>
              <a:t> </a:t>
            </a:r>
            <a:r>
              <a:rPr lang="tr-TR" altLang="tr-TR" sz="2000" dirty="0" err="1" smtClean="0">
                <a:solidFill>
                  <a:srgbClr val="FF0000"/>
                </a:solidFill>
              </a:rPr>
              <a:t>elastomer</a:t>
            </a:r>
            <a:r>
              <a:rPr lang="tr-TR" altLang="tr-TR" sz="2000" dirty="0" smtClean="0">
                <a:solidFill>
                  <a:srgbClr val="FF0000"/>
                </a:solidFill>
              </a:rPr>
              <a:t> </a:t>
            </a:r>
            <a:r>
              <a:rPr lang="tr-TR" altLang="tr-TR" sz="2000" dirty="0" err="1" smtClean="0">
                <a:solidFill>
                  <a:srgbClr val="FF0000"/>
                </a:solidFill>
              </a:rPr>
              <a:t>material</a:t>
            </a:r>
            <a:r>
              <a:rPr lang="tr-TR" altLang="tr-TR" sz="2000" dirty="0" smtClean="0">
                <a:solidFill>
                  <a:srgbClr val="FF0000"/>
                </a:solidFill>
              </a:rPr>
              <a:t> of TV damper</a:t>
            </a:r>
            <a:r>
              <a:rPr lang="tr-TR" altLang="tr-TR" sz="2000" dirty="0" smtClean="0">
                <a:solidFill>
                  <a:schemeClr val="tx1"/>
                </a:solidFill>
              </a:rPr>
              <a:t>.</a:t>
            </a:r>
          </a:p>
        </p:txBody>
      </p:sp>
      <p:pic>
        <p:nvPicPr>
          <p:cNvPr id="11267"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rcRect t="15067" b="24586"/>
          <a:stretch>
            <a:fillRect/>
          </a:stretch>
        </p:blipFill>
        <p:spPr>
          <a:xfrm>
            <a:off x="1600200" y="0"/>
            <a:ext cx="6477000" cy="5530394"/>
          </a:xfrm>
        </p:spPr>
      </p:pic>
      <p:sp>
        <p:nvSpPr>
          <p:cNvPr id="11268" name="Slayt Numarası Yer Tutucus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sz="2000">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9pPr>
          </a:lstStyle>
          <a:p>
            <a:pPr eaLnBrk="1" hangingPunct="1">
              <a:spcBef>
                <a:spcPct val="0"/>
              </a:spcBef>
              <a:buClrTx/>
              <a:buSzTx/>
              <a:buFontTx/>
              <a:buNone/>
            </a:pPr>
            <a:fld id="{E18C1E83-D574-4791-A5E8-22D662D94653}" type="slidenum">
              <a:rPr lang="tr-TR" altLang="tr-TR" sz="2600" smtClean="0">
                <a:solidFill>
                  <a:schemeClr val="bg1"/>
                </a:solidFill>
              </a:rPr>
              <a:pPr eaLnBrk="1" hangingPunct="1">
                <a:spcBef>
                  <a:spcPct val="0"/>
                </a:spcBef>
                <a:buClrTx/>
                <a:buSzTx/>
                <a:buFontTx/>
                <a:buNone/>
              </a:pPr>
              <a:t>11</a:t>
            </a:fld>
            <a:endParaRPr lang="tr-TR" altLang="tr-TR" sz="2600" smtClean="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rcRect t="15067" b="23924"/>
          <a:stretch>
            <a:fillRect/>
          </a:stretch>
        </p:blipFill>
        <p:spPr>
          <a:xfrm>
            <a:off x="990600" y="0"/>
            <a:ext cx="6972906" cy="6019800"/>
          </a:xfrm>
        </p:spPr>
      </p:pic>
      <p:sp>
        <p:nvSpPr>
          <p:cNvPr id="12291" name="Slayt Numarası Yer Tutucus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sz="2000">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9pPr>
          </a:lstStyle>
          <a:p>
            <a:pPr eaLnBrk="1" hangingPunct="1">
              <a:spcBef>
                <a:spcPct val="0"/>
              </a:spcBef>
              <a:buClrTx/>
              <a:buSzTx/>
              <a:buFontTx/>
              <a:buNone/>
            </a:pPr>
            <a:fld id="{344A49A3-8DAD-4988-8D92-CD286DE6EA90}" type="slidenum">
              <a:rPr lang="tr-TR" altLang="tr-TR" sz="2600" smtClean="0">
                <a:solidFill>
                  <a:schemeClr val="bg1"/>
                </a:solidFill>
              </a:rPr>
              <a:pPr eaLnBrk="1" hangingPunct="1">
                <a:spcBef>
                  <a:spcPct val="0"/>
                </a:spcBef>
                <a:buClrTx/>
                <a:buSzTx/>
                <a:buFontTx/>
                <a:buNone/>
              </a:pPr>
              <a:t>12</a:t>
            </a:fld>
            <a:endParaRPr lang="tr-TR" altLang="tr-TR" sz="2600" smtClean="0">
              <a:solidFill>
                <a:schemeClr val="bg1"/>
              </a:solidFill>
            </a:endParaRPr>
          </a:p>
        </p:txBody>
      </p:sp>
      <p:sp>
        <p:nvSpPr>
          <p:cNvPr id="4" name="Başlık 1"/>
          <p:cNvSpPr>
            <a:spLocks noGrp="1"/>
          </p:cNvSpPr>
          <p:nvPr>
            <p:ph type="title"/>
          </p:nvPr>
        </p:nvSpPr>
        <p:spPr>
          <a:xfrm>
            <a:off x="685800" y="5486400"/>
            <a:ext cx="7924800" cy="1143000"/>
          </a:xfrm>
        </p:spPr>
        <p:txBody>
          <a:bodyPr/>
          <a:lstStyle/>
          <a:p>
            <a:r>
              <a:rPr lang="tr-TR" altLang="tr-TR" sz="2000" dirty="0" err="1" smtClean="0">
                <a:solidFill>
                  <a:schemeClr val="tx1"/>
                </a:solidFill>
              </a:rPr>
              <a:t>The</a:t>
            </a:r>
            <a:r>
              <a:rPr lang="tr-TR" altLang="tr-TR" sz="2000" dirty="0" smtClean="0">
                <a:solidFill>
                  <a:schemeClr val="tx1"/>
                </a:solidFill>
              </a:rPr>
              <a:t> </a:t>
            </a:r>
            <a:r>
              <a:rPr lang="tr-TR" altLang="tr-TR" sz="2000" dirty="0" err="1" smtClean="0">
                <a:solidFill>
                  <a:schemeClr val="tx1"/>
                </a:solidFill>
              </a:rPr>
              <a:t>most</a:t>
            </a:r>
            <a:r>
              <a:rPr lang="tr-TR" altLang="tr-TR" sz="2000" dirty="0" smtClean="0">
                <a:solidFill>
                  <a:schemeClr val="tx1"/>
                </a:solidFill>
              </a:rPr>
              <a:t> </a:t>
            </a:r>
            <a:r>
              <a:rPr lang="tr-TR" altLang="tr-TR" sz="2000" dirty="0" err="1" smtClean="0">
                <a:solidFill>
                  <a:schemeClr val="tx1"/>
                </a:solidFill>
              </a:rPr>
              <a:t>deformation</a:t>
            </a:r>
            <a:r>
              <a:rPr lang="tr-TR" altLang="tr-TR" sz="2000" dirty="0" smtClean="0">
                <a:solidFill>
                  <a:schemeClr val="tx1"/>
                </a:solidFill>
              </a:rPr>
              <a:t> on TV damper </a:t>
            </a:r>
            <a:r>
              <a:rPr lang="tr-TR" altLang="tr-TR" sz="2000" dirty="0" err="1" smtClean="0">
                <a:solidFill>
                  <a:schemeClr val="tx1"/>
                </a:solidFill>
              </a:rPr>
              <a:t>occurs</a:t>
            </a:r>
            <a:r>
              <a:rPr lang="tr-TR" altLang="tr-TR" sz="2000" dirty="0" smtClean="0">
                <a:solidFill>
                  <a:schemeClr val="tx1"/>
                </a:solidFill>
              </a:rPr>
              <a:t> at 2*107 </a:t>
            </a:r>
            <a:r>
              <a:rPr lang="tr-TR" altLang="tr-TR" sz="2000" dirty="0" err="1" smtClean="0">
                <a:solidFill>
                  <a:schemeClr val="tx1"/>
                </a:solidFill>
              </a:rPr>
              <a:t>stifness</a:t>
            </a:r>
            <a:r>
              <a:rPr lang="tr-TR" altLang="tr-TR" sz="2000" dirty="0" smtClean="0">
                <a:solidFill>
                  <a:schemeClr val="tx1"/>
                </a:solidFill>
              </a:rPr>
              <a:t> </a:t>
            </a:r>
            <a:r>
              <a:rPr lang="tr-TR" altLang="tr-TR" sz="2000" dirty="0" err="1" smtClean="0">
                <a:solidFill>
                  <a:schemeClr val="tx1"/>
                </a:solidFill>
              </a:rPr>
              <a:t>and</a:t>
            </a:r>
            <a:r>
              <a:rPr lang="tr-TR" altLang="tr-TR" sz="2000" dirty="0" smtClean="0">
                <a:solidFill>
                  <a:schemeClr val="tx1"/>
                </a:solidFill>
              </a:rPr>
              <a:t> 0.005 </a:t>
            </a:r>
            <a:r>
              <a:rPr lang="tr-TR" altLang="tr-TR" sz="2000" dirty="0" err="1" smtClean="0">
                <a:solidFill>
                  <a:schemeClr val="tx1"/>
                </a:solidFill>
              </a:rPr>
              <a:t>inertia</a:t>
            </a:r>
            <a:r>
              <a:rPr lang="tr-TR" altLang="tr-TR" sz="2000" dirty="0" smtClean="0">
                <a:solidFill>
                  <a:schemeClr val="tx1"/>
                </a:solidFill>
              </a:rPr>
              <a:t> </a:t>
            </a:r>
            <a:r>
              <a:rPr lang="tr-TR" altLang="tr-TR" sz="2000" dirty="0" err="1" smtClean="0">
                <a:solidFill>
                  <a:schemeClr val="tx1"/>
                </a:solidFill>
              </a:rPr>
              <a:t>value</a:t>
            </a:r>
            <a:r>
              <a:rPr lang="tr-TR" altLang="tr-TR" sz="2000" dirty="0" smtClean="0">
                <a:solidFill>
                  <a:schemeClr val="tx1"/>
                </a:solidFill>
              </a:rPr>
              <a:t> as </a:t>
            </a:r>
            <a:r>
              <a:rPr lang="tr-TR" altLang="tr-TR" sz="2000" dirty="0" err="1" smtClean="0">
                <a:solidFill>
                  <a:schemeClr val="tx1"/>
                </a:solidFill>
              </a:rPr>
              <a:t>smilar</a:t>
            </a:r>
            <a:r>
              <a:rPr lang="tr-TR" altLang="tr-TR" sz="2000" dirty="0" smtClean="0">
                <a:solidFill>
                  <a:schemeClr val="tx1"/>
                </a:solidFill>
              </a:rPr>
              <a:t> </a:t>
            </a:r>
            <a:r>
              <a:rPr lang="tr-TR" altLang="tr-TR" sz="2000" dirty="0" err="1" smtClean="0">
                <a:solidFill>
                  <a:schemeClr val="tx1"/>
                </a:solidFill>
              </a:rPr>
              <a:t>with</a:t>
            </a:r>
            <a:r>
              <a:rPr lang="tr-TR" altLang="tr-TR" sz="2000" dirty="0" smtClean="0">
                <a:solidFill>
                  <a:schemeClr val="tx1"/>
                </a:solidFill>
              </a:rPr>
              <a:t> </a:t>
            </a:r>
            <a:r>
              <a:rPr lang="tr-TR" altLang="tr-TR" sz="2000" dirty="0" err="1" smtClean="0">
                <a:solidFill>
                  <a:schemeClr val="tx1"/>
                </a:solidFill>
              </a:rPr>
              <a:t>dissipated</a:t>
            </a:r>
            <a:r>
              <a:rPr lang="tr-TR" altLang="tr-TR" sz="2000" dirty="0" smtClean="0">
                <a:solidFill>
                  <a:schemeClr val="tx1"/>
                </a:solidFill>
              </a:rPr>
              <a:t> </a:t>
            </a:r>
            <a:r>
              <a:rPr lang="tr-TR" altLang="tr-TR" sz="2000" dirty="0" err="1" smtClean="0">
                <a:solidFill>
                  <a:schemeClr val="tx1"/>
                </a:solidFill>
              </a:rPr>
              <a:t>power</a:t>
            </a:r>
            <a:r>
              <a:rPr lang="tr-TR" altLang="tr-TR" sz="2000" dirty="0" smtClean="0">
                <a:solidFill>
                  <a:schemeClr val="tx1"/>
                </a:solidFill>
              </a:rPr>
              <a:t> </a:t>
            </a:r>
            <a:r>
              <a:rPr lang="tr-TR" altLang="tr-TR" sz="2000" dirty="0" err="1" smtClean="0">
                <a:solidFill>
                  <a:schemeClr val="tx1"/>
                </a:solidFill>
              </a:rPr>
              <a:t>graph</a:t>
            </a:r>
            <a:endParaRPr lang="tr-TR" altLang="tr-TR" sz="2000" dirty="0" smtClean="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rcRect t="15620" b="23550"/>
          <a:stretch>
            <a:fillRect/>
          </a:stretch>
        </p:blipFill>
        <p:spPr>
          <a:xfrm>
            <a:off x="1066800" y="0"/>
            <a:ext cx="6992822" cy="6019800"/>
          </a:xfrm>
        </p:spPr>
      </p:pic>
      <p:sp>
        <p:nvSpPr>
          <p:cNvPr id="13316" name="Slayt Numarası Yer Tutucus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sz="2000">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9pPr>
          </a:lstStyle>
          <a:p>
            <a:pPr eaLnBrk="1" hangingPunct="1">
              <a:spcBef>
                <a:spcPct val="0"/>
              </a:spcBef>
              <a:buClrTx/>
              <a:buSzTx/>
              <a:buFontTx/>
              <a:buNone/>
            </a:pPr>
            <a:fld id="{54D797C4-5948-47A4-AA27-310B3ADADD29}" type="slidenum">
              <a:rPr lang="tr-TR" altLang="tr-TR" sz="2600" smtClean="0">
                <a:solidFill>
                  <a:schemeClr val="bg1"/>
                </a:solidFill>
              </a:rPr>
              <a:pPr eaLnBrk="1" hangingPunct="1">
                <a:spcBef>
                  <a:spcPct val="0"/>
                </a:spcBef>
                <a:buClrTx/>
                <a:buSzTx/>
                <a:buFontTx/>
                <a:buNone/>
              </a:pPr>
              <a:t>13</a:t>
            </a:fld>
            <a:endParaRPr lang="tr-TR" altLang="tr-TR" sz="2600" smtClean="0">
              <a:solidFill>
                <a:schemeClr val="bg1"/>
              </a:solidFill>
            </a:endParaRPr>
          </a:p>
        </p:txBody>
      </p:sp>
      <p:sp>
        <p:nvSpPr>
          <p:cNvPr id="5" name="Başlık 1"/>
          <p:cNvSpPr>
            <a:spLocks noGrp="1"/>
          </p:cNvSpPr>
          <p:nvPr>
            <p:ph type="title"/>
          </p:nvPr>
        </p:nvSpPr>
        <p:spPr>
          <a:xfrm>
            <a:off x="685800" y="5334000"/>
            <a:ext cx="7924800" cy="1143000"/>
          </a:xfrm>
        </p:spPr>
        <p:txBody>
          <a:bodyPr/>
          <a:lstStyle/>
          <a:p>
            <a:r>
              <a:rPr lang="tr-TR" altLang="tr-TR" sz="2000" dirty="0" err="1" smtClean="0">
                <a:solidFill>
                  <a:schemeClr val="tx1"/>
                </a:solidFill>
              </a:rPr>
              <a:t>The</a:t>
            </a:r>
            <a:r>
              <a:rPr lang="tr-TR" altLang="tr-TR" sz="2000" dirty="0" smtClean="0">
                <a:solidFill>
                  <a:schemeClr val="tx1"/>
                </a:solidFill>
              </a:rPr>
              <a:t> </a:t>
            </a:r>
            <a:r>
              <a:rPr lang="tr-TR" altLang="tr-TR" sz="2000" dirty="0" err="1" smtClean="0">
                <a:solidFill>
                  <a:schemeClr val="tx1"/>
                </a:solidFill>
              </a:rPr>
              <a:t>highest</a:t>
            </a:r>
            <a:r>
              <a:rPr lang="tr-TR" altLang="tr-TR" sz="2000" dirty="0" smtClean="0">
                <a:solidFill>
                  <a:schemeClr val="tx1"/>
                </a:solidFill>
              </a:rPr>
              <a:t> </a:t>
            </a:r>
            <a:r>
              <a:rPr lang="tr-TR" altLang="tr-TR" sz="2000" dirty="0" err="1" smtClean="0">
                <a:solidFill>
                  <a:schemeClr val="tx1"/>
                </a:solidFill>
              </a:rPr>
              <a:t>magnitude</a:t>
            </a:r>
            <a:r>
              <a:rPr lang="tr-TR" altLang="tr-TR" sz="2000" dirty="0" smtClean="0">
                <a:solidFill>
                  <a:schemeClr val="tx1"/>
                </a:solidFill>
              </a:rPr>
              <a:t> of </a:t>
            </a:r>
            <a:r>
              <a:rPr lang="tr-TR" altLang="tr-TR" sz="2000" dirty="0" err="1" smtClean="0">
                <a:solidFill>
                  <a:schemeClr val="tx1"/>
                </a:solidFill>
              </a:rPr>
              <a:t>torsional</a:t>
            </a:r>
            <a:r>
              <a:rPr lang="tr-TR" altLang="tr-TR" sz="2000" dirty="0" smtClean="0">
                <a:solidFill>
                  <a:schemeClr val="tx1"/>
                </a:solidFill>
              </a:rPr>
              <a:t> </a:t>
            </a:r>
            <a:r>
              <a:rPr lang="tr-TR" altLang="tr-TR" sz="2000" dirty="0" err="1" smtClean="0">
                <a:solidFill>
                  <a:schemeClr val="tx1"/>
                </a:solidFill>
              </a:rPr>
              <a:t>torque</a:t>
            </a:r>
            <a:r>
              <a:rPr lang="tr-TR" altLang="tr-TR" sz="2000" dirty="0" smtClean="0">
                <a:solidFill>
                  <a:schemeClr val="tx1"/>
                </a:solidFill>
              </a:rPr>
              <a:t> </a:t>
            </a:r>
            <a:r>
              <a:rPr lang="tr-TR" altLang="tr-TR" sz="2000" dirty="0" err="1" smtClean="0">
                <a:solidFill>
                  <a:schemeClr val="tx1"/>
                </a:solidFill>
              </a:rPr>
              <a:t>occurs</a:t>
            </a:r>
            <a:r>
              <a:rPr lang="tr-TR" altLang="tr-TR" sz="2000" dirty="0" smtClean="0">
                <a:solidFill>
                  <a:schemeClr val="tx1"/>
                </a:solidFill>
              </a:rPr>
              <a:t> at </a:t>
            </a:r>
            <a:r>
              <a:rPr lang="tr-TR" altLang="tr-TR" sz="2000" dirty="0" err="1" smtClean="0">
                <a:solidFill>
                  <a:srgbClr val="FF0000"/>
                </a:solidFill>
              </a:rPr>
              <a:t>fillet</a:t>
            </a:r>
            <a:r>
              <a:rPr lang="tr-TR" altLang="tr-TR" sz="2000" dirty="0" smtClean="0">
                <a:solidFill>
                  <a:srgbClr val="FF0000"/>
                </a:solidFill>
              </a:rPr>
              <a:t> of </a:t>
            </a:r>
            <a:r>
              <a:rPr lang="tr-TR" altLang="tr-TR" sz="2000" dirty="0" smtClean="0">
                <a:solidFill>
                  <a:srgbClr val="FF0000"/>
                </a:solidFill>
                <a:hlinkClick r:id="rId3" action="ppaction://hlinkfile"/>
              </a:rPr>
              <a:t>web8</a:t>
            </a:r>
            <a:r>
              <a:rPr lang="tr-TR" altLang="tr-TR" sz="2000" dirty="0" smtClean="0">
                <a:solidFill>
                  <a:schemeClr val="tx1"/>
                </a:solidFill>
              </a:rPr>
              <a:t> . it can </a:t>
            </a:r>
            <a:r>
              <a:rPr lang="tr-TR" altLang="tr-TR" sz="2000" dirty="0" err="1" smtClean="0">
                <a:solidFill>
                  <a:schemeClr val="tx1"/>
                </a:solidFill>
              </a:rPr>
              <a:t>reach</a:t>
            </a:r>
            <a:r>
              <a:rPr lang="tr-TR" altLang="tr-TR" sz="2000" dirty="0" smtClean="0">
                <a:solidFill>
                  <a:schemeClr val="tx1"/>
                </a:solidFill>
              </a:rPr>
              <a:t> </a:t>
            </a:r>
            <a:r>
              <a:rPr lang="tr-TR" altLang="tr-TR" sz="2000" dirty="0" err="1" smtClean="0">
                <a:solidFill>
                  <a:schemeClr val="tx1"/>
                </a:solidFill>
              </a:rPr>
              <a:t>more</a:t>
            </a:r>
            <a:r>
              <a:rPr lang="tr-TR" altLang="tr-TR" sz="2000" dirty="0" smtClean="0">
                <a:solidFill>
                  <a:schemeClr val="tx1"/>
                </a:solidFill>
              </a:rPr>
              <a:t> </a:t>
            </a:r>
            <a:r>
              <a:rPr lang="tr-TR" altLang="tr-TR" sz="2000" dirty="0" err="1" smtClean="0">
                <a:solidFill>
                  <a:schemeClr val="tx1"/>
                </a:solidFill>
              </a:rPr>
              <a:t>than</a:t>
            </a:r>
            <a:r>
              <a:rPr lang="tr-TR" altLang="tr-TR" sz="2000" dirty="0" smtClean="0">
                <a:solidFill>
                  <a:schemeClr val="tx1"/>
                </a:solidFill>
              </a:rPr>
              <a:t> 1500 </a:t>
            </a:r>
            <a:r>
              <a:rPr lang="tr-TR" altLang="tr-TR" sz="2000" dirty="0" err="1" smtClean="0">
                <a:solidFill>
                  <a:schemeClr val="tx1"/>
                </a:solidFill>
              </a:rPr>
              <a:t>N.m</a:t>
            </a:r>
            <a:endParaRPr lang="tr-TR" altLang="tr-TR" sz="2000" dirty="0" smtClean="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ayt Numarası Yer Tutucus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sz="2000">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9pPr>
          </a:lstStyle>
          <a:p>
            <a:pPr eaLnBrk="1" hangingPunct="1">
              <a:spcBef>
                <a:spcPct val="0"/>
              </a:spcBef>
              <a:buClrTx/>
              <a:buSzTx/>
              <a:buFontTx/>
              <a:buNone/>
            </a:pPr>
            <a:fld id="{167FEFCD-1034-4FB4-8ACE-30E9A57E2506}" type="slidenum">
              <a:rPr lang="tr-TR" altLang="tr-TR" sz="2600" smtClean="0">
                <a:solidFill>
                  <a:schemeClr val="bg1"/>
                </a:solidFill>
              </a:rPr>
              <a:pPr eaLnBrk="1" hangingPunct="1">
                <a:spcBef>
                  <a:spcPct val="0"/>
                </a:spcBef>
                <a:buClrTx/>
                <a:buSzTx/>
                <a:buFontTx/>
                <a:buNone/>
              </a:pPr>
              <a:t>14</a:t>
            </a:fld>
            <a:endParaRPr lang="tr-TR" altLang="tr-TR" sz="2600" smtClean="0">
              <a:solidFill>
                <a:schemeClr val="bg1"/>
              </a:solidFill>
            </a:endParaRPr>
          </a:p>
        </p:txBody>
      </p:sp>
      <p:sp>
        <p:nvSpPr>
          <p:cNvPr id="5" name="Başlık 1"/>
          <p:cNvSpPr>
            <a:spLocks noGrp="1"/>
          </p:cNvSpPr>
          <p:nvPr>
            <p:ph type="title"/>
          </p:nvPr>
        </p:nvSpPr>
        <p:spPr>
          <a:xfrm>
            <a:off x="751609" y="5524500"/>
            <a:ext cx="7924800" cy="1143000"/>
          </a:xfrm>
        </p:spPr>
        <p:txBody>
          <a:bodyPr/>
          <a:lstStyle/>
          <a:p>
            <a:r>
              <a:rPr lang="tr-TR" altLang="tr-TR" sz="2000" dirty="0" err="1" smtClean="0">
                <a:solidFill>
                  <a:schemeClr val="tx1"/>
                </a:solidFill>
              </a:rPr>
              <a:t>The</a:t>
            </a:r>
            <a:r>
              <a:rPr lang="tr-TR" altLang="tr-TR" sz="2000" dirty="0" smtClean="0">
                <a:solidFill>
                  <a:schemeClr val="tx1"/>
                </a:solidFill>
              </a:rPr>
              <a:t> total </a:t>
            </a:r>
            <a:r>
              <a:rPr lang="tr-TR" altLang="tr-TR" sz="2000" dirty="0" err="1" smtClean="0">
                <a:solidFill>
                  <a:schemeClr val="tx1"/>
                </a:solidFill>
              </a:rPr>
              <a:t>stress</a:t>
            </a:r>
            <a:r>
              <a:rPr lang="tr-TR" altLang="tr-TR" sz="2000" dirty="0" smtClean="0">
                <a:solidFill>
                  <a:schemeClr val="tx1"/>
                </a:solidFill>
              </a:rPr>
              <a:t> </a:t>
            </a:r>
            <a:r>
              <a:rPr lang="tr-TR" altLang="tr-TR" sz="2000" dirty="0" err="1" smtClean="0">
                <a:solidFill>
                  <a:schemeClr val="tx1"/>
                </a:solidFill>
              </a:rPr>
              <a:t>values</a:t>
            </a:r>
            <a:r>
              <a:rPr lang="tr-TR" altLang="tr-TR" sz="2000" dirty="0" smtClean="0">
                <a:solidFill>
                  <a:schemeClr val="tx1"/>
                </a:solidFill>
              </a:rPr>
              <a:t> </a:t>
            </a:r>
            <a:r>
              <a:rPr lang="tr-TR" altLang="tr-TR" sz="2000" dirty="0" err="1" smtClean="0">
                <a:solidFill>
                  <a:schemeClr val="tx1"/>
                </a:solidFill>
              </a:rPr>
              <a:t>graph</a:t>
            </a:r>
            <a:r>
              <a:rPr lang="tr-TR" altLang="tr-TR" sz="2000" dirty="0" smtClean="0">
                <a:solidFill>
                  <a:schemeClr val="tx1"/>
                </a:solidFill>
              </a:rPr>
              <a:t> of </a:t>
            </a:r>
            <a:r>
              <a:rPr lang="tr-TR" altLang="tr-TR" sz="2000" dirty="0" err="1" smtClean="0">
                <a:solidFill>
                  <a:schemeClr val="tx1"/>
                </a:solidFill>
              </a:rPr>
              <a:t>the</a:t>
            </a:r>
            <a:r>
              <a:rPr lang="tr-TR" altLang="tr-TR" sz="2000" dirty="0" smtClean="0">
                <a:solidFill>
                  <a:schemeClr val="tx1"/>
                </a:solidFill>
              </a:rPr>
              <a:t> </a:t>
            </a:r>
            <a:r>
              <a:rPr lang="tr-TR" altLang="tr-TR" sz="2000" dirty="0" err="1" smtClean="0">
                <a:solidFill>
                  <a:schemeClr val="tx1"/>
                </a:solidFill>
              </a:rPr>
              <a:t>sytem</a:t>
            </a:r>
            <a:r>
              <a:rPr lang="tr-TR" altLang="tr-TR" sz="2000" dirty="0" smtClean="0">
                <a:solidFill>
                  <a:schemeClr val="tx1"/>
                </a:solidFill>
              </a:rPr>
              <a:t> is in </a:t>
            </a:r>
            <a:r>
              <a:rPr lang="tr-TR" altLang="tr-TR" sz="2000" dirty="0" err="1" smtClean="0">
                <a:solidFill>
                  <a:srgbClr val="FF0000"/>
                </a:solidFill>
              </a:rPr>
              <a:t>parallel</a:t>
            </a:r>
            <a:r>
              <a:rPr lang="tr-TR" altLang="tr-TR" sz="2000" dirty="0" smtClean="0">
                <a:solidFill>
                  <a:schemeClr val="tx1"/>
                </a:solidFill>
              </a:rPr>
              <a:t> </a:t>
            </a:r>
            <a:r>
              <a:rPr lang="tr-TR" altLang="tr-TR" sz="2000" dirty="0" err="1" smtClean="0">
                <a:solidFill>
                  <a:schemeClr val="tx1"/>
                </a:solidFill>
              </a:rPr>
              <a:t>with</a:t>
            </a:r>
            <a:r>
              <a:rPr lang="tr-TR" altLang="tr-TR" sz="2000" dirty="0" smtClean="0">
                <a:solidFill>
                  <a:schemeClr val="tx1"/>
                </a:solidFill>
              </a:rPr>
              <a:t> </a:t>
            </a:r>
            <a:r>
              <a:rPr lang="tr-TR" altLang="tr-TR" sz="2000" dirty="0" err="1" smtClean="0">
                <a:solidFill>
                  <a:schemeClr val="tx1"/>
                </a:solidFill>
              </a:rPr>
              <a:t>the</a:t>
            </a:r>
            <a:r>
              <a:rPr lang="tr-TR" altLang="tr-TR" sz="2000" dirty="0" smtClean="0">
                <a:solidFill>
                  <a:schemeClr val="tx1"/>
                </a:solidFill>
              </a:rPr>
              <a:t> </a:t>
            </a:r>
            <a:r>
              <a:rPr lang="tr-TR" altLang="tr-TR" sz="2000" dirty="0" err="1" smtClean="0">
                <a:solidFill>
                  <a:schemeClr val="tx1"/>
                </a:solidFill>
              </a:rPr>
              <a:t>graph</a:t>
            </a:r>
            <a:r>
              <a:rPr lang="tr-TR" altLang="tr-TR" sz="2000" dirty="0" smtClean="0">
                <a:solidFill>
                  <a:schemeClr val="tx1"/>
                </a:solidFill>
              </a:rPr>
              <a:t> of web8.</a:t>
            </a:r>
          </a:p>
        </p:txBody>
      </p:sp>
      <p:pic>
        <p:nvPicPr>
          <p:cNvPr id="1026" name="Picture 2" descr="C:\Users\ihsan\Desktop\asd_002_System_Max._Total_Stress.bmp"/>
          <p:cNvPicPr>
            <a:picLocks noChangeAspect="1" noChangeArrowheads="1"/>
          </p:cNvPicPr>
          <p:nvPr/>
        </p:nvPicPr>
        <p:blipFill rotWithShape="1">
          <a:blip r:embed="rId2">
            <a:extLst>
              <a:ext uri="{28A0092B-C50C-407E-A947-70E740481C1C}">
                <a14:useLocalDpi xmlns:a14="http://schemas.microsoft.com/office/drawing/2010/main" val="0"/>
              </a:ext>
            </a:extLst>
          </a:blip>
          <a:srcRect t="15740" b="26044"/>
          <a:stretch/>
        </p:blipFill>
        <p:spPr bwMode="auto">
          <a:xfrm>
            <a:off x="1018309" y="6707"/>
            <a:ext cx="7287491" cy="600368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Başlık"/>
          <p:cNvSpPr>
            <a:spLocks noGrp="1"/>
          </p:cNvSpPr>
          <p:nvPr>
            <p:ph type="title"/>
          </p:nvPr>
        </p:nvSpPr>
        <p:spPr/>
        <p:txBody>
          <a:bodyPr/>
          <a:lstStyle/>
          <a:p>
            <a:pPr eaLnBrk="1" hangingPunct="1"/>
            <a:r>
              <a:rPr lang="en-US" altLang="tr-TR" dirty="0" smtClean="0"/>
              <a:t>Conclusion</a:t>
            </a:r>
            <a:r>
              <a:rPr lang="tr-TR" altLang="tr-TR" dirty="0" smtClean="0"/>
              <a:t>s</a:t>
            </a:r>
            <a:endParaRPr lang="en-US" altLang="tr-TR" dirty="0" smtClean="0"/>
          </a:p>
        </p:txBody>
      </p:sp>
      <p:sp>
        <p:nvSpPr>
          <p:cNvPr id="15363" name="2 İçerik Yer Tutucusu"/>
          <p:cNvSpPr>
            <a:spLocks noGrp="1"/>
          </p:cNvSpPr>
          <p:nvPr>
            <p:ph idx="1"/>
          </p:nvPr>
        </p:nvSpPr>
        <p:spPr>
          <a:xfrm>
            <a:off x="685800" y="2438400"/>
            <a:ext cx="7848600" cy="3810000"/>
          </a:xfrm>
        </p:spPr>
        <p:txBody>
          <a:bodyPr/>
          <a:lstStyle/>
          <a:p>
            <a:pPr eaLnBrk="1" hangingPunct="1"/>
            <a:r>
              <a:rPr lang="tr-TR" altLang="tr-TR" dirty="0" smtClean="0"/>
              <a:t>Damper </a:t>
            </a:r>
            <a:r>
              <a:rPr lang="tr-TR" altLang="tr-TR" dirty="0" err="1" smtClean="0"/>
              <a:t>inertia</a:t>
            </a:r>
            <a:r>
              <a:rPr lang="tr-TR" altLang="tr-TR" dirty="0" smtClean="0"/>
              <a:t> </a:t>
            </a:r>
            <a:r>
              <a:rPr lang="tr-TR" altLang="tr-TR" dirty="0" err="1" smtClean="0"/>
              <a:t>and</a:t>
            </a:r>
            <a:r>
              <a:rPr lang="tr-TR" altLang="tr-TR" dirty="0" smtClean="0"/>
              <a:t> </a:t>
            </a:r>
            <a:r>
              <a:rPr lang="tr-TR" altLang="tr-TR" dirty="0" err="1" smtClean="0"/>
              <a:t>stiffness</a:t>
            </a:r>
            <a:r>
              <a:rPr lang="tr-TR" altLang="tr-TR" dirty="0" smtClean="0"/>
              <a:t> </a:t>
            </a:r>
            <a:r>
              <a:rPr lang="tr-TR" altLang="tr-TR" dirty="0" err="1" smtClean="0"/>
              <a:t>have</a:t>
            </a:r>
            <a:r>
              <a:rPr lang="tr-TR" altLang="tr-TR" dirty="0" smtClean="0"/>
              <a:t> a </a:t>
            </a:r>
            <a:r>
              <a:rPr lang="tr-TR" altLang="tr-TR" dirty="0" err="1" smtClean="0"/>
              <a:t>big</a:t>
            </a:r>
            <a:r>
              <a:rPr lang="tr-TR" altLang="tr-TR" dirty="0" smtClean="0"/>
              <a:t> </a:t>
            </a:r>
            <a:r>
              <a:rPr lang="tr-TR" altLang="tr-TR" dirty="0" err="1" smtClean="0"/>
              <a:t>impact</a:t>
            </a:r>
            <a:r>
              <a:rPr lang="tr-TR" altLang="tr-TR" dirty="0" smtClean="0"/>
              <a:t>  on </a:t>
            </a:r>
            <a:r>
              <a:rPr lang="tr-TR" altLang="tr-TR" dirty="0" err="1" smtClean="0"/>
              <a:t>maximum</a:t>
            </a:r>
            <a:r>
              <a:rPr lang="tr-TR" altLang="tr-TR" dirty="0" smtClean="0"/>
              <a:t> </a:t>
            </a:r>
            <a:r>
              <a:rPr lang="tr-TR" altLang="tr-TR" dirty="0" err="1" smtClean="0"/>
              <a:t>torsion</a:t>
            </a:r>
            <a:r>
              <a:rPr lang="tr-TR" altLang="tr-TR" dirty="0" smtClean="0"/>
              <a:t> </a:t>
            </a:r>
            <a:r>
              <a:rPr lang="tr-TR" altLang="tr-TR" dirty="0" err="1" smtClean="0"/>
              <a:t>torque</a:t>
            </a:r>
            <a:r>
              <a:rPr lang="tr-TR" altLang="tr-TR" dirty="0" smtClean="0"/>
              <a:t> on </a:t>
            </a:r>
            <a:r>
              <a:rPr lang="tr-TR" altLang="tr-TR" dirty="0" err="1" smtClean="0"/>
              <a:t>the</a:t>
            </a:r>
            <a:r>
              <a:rPr lang="tr-TR" altLang="tr-TR" dirty="0" smtClean="0"/>
              <a:t> </a:t>
            </a:r>
            <a:r>
              <a:rPr lang="tr-TR" altLang="tr-TR" dirty="0" err="1" smtClean="0"/>
              <a:t>system</a:t>
            </a:r>
            <a:r>
              <a:rPr lang="tr-TR" altLang="tr-TR" dirty="0" smtClean="0"/>
              <a:t>.</a:t>
            </a:r>
            <a:endParaRPr lang="en-US" altLang="tr-TR" dirty="0" smtClean="0"/>
          </a:p>
          <a:p>
            <a:pPr eaLnBrk="1" hangingPunct="1"/>
            <a:r>
              <a:rPr lang="tr-TR" altLang="tr-TR" dirty="0" err="1" smtClean="0">
                <a:solidFill>
                  <a:srgbClr val="FF0000"/>
                </a:solidFill>
              </a:rPr>
              <a:t>Lower</a:t>
            </a:r>
            <a:r>
              <a:rPr lang="tr-TR" altLang="tr-TR" dirty="0" smtClean="0">
                <a:solidFill>
                  <a:srgbClr val="FF0000"/>
                </a:solidFill>
              </a:rPr>
              <a:t> </a:t>
            </a:r>
            <a:r>
              <a:rPr lang="tr-TR" altLang="tr-TR" dirty="0" err="1" smtClean="0">
                <a:solidFill>
                  <a:srgbClr val="FF0000"/>
                </a:solidFill>
              </a:rPr>
              <a:t>stiffness</a:t>
            </a:r>
            <a:r>
              <a:rPr lang="tr-TR" altLang="tr-TR" dirty="0" smtClean="0">
                <a:solidFill>
                  <a:srgbClr val="FF0000"/>
                </a:solidFill>
              </a:rPr>
              <a:t> </a:t>
            </a:r>
            <a:r>
              <a:rPr lang="tr-TR" altLang="tr-TR" dirty="0" err="1" smtClean="0">
                <a:solidFill>
                  <a:srgbClr val="FF0000"/>
                </a:solidFill>
              </a:rPr>
              <a:t>values</a:t>
            </a:r>
            <a:r>
              <a:rPr lang="tr-TR" altLang="tr-TR" dirty="0" smtClean="0">
                <a:solidFill>
                  <a:srgbClr val="FF0000"/>
                </a:solidFill>
              </a:rPr>
              <a:t> </a:t>
            </a:r>
            <a:r>
              <a:rPr lang="tr-TR" altLang="tr-TR" dirty="0" err="1" smtClean="0"/>
              <a:t>increase</a:t>
            </a:r>
            <a:r>
              <a:rPr lang="tr-TR" altLang="tr-TR" dirty="0" smtClean="0"/>
              <a:t> </a:t>
            </a:r>
            <a:r>
              <a:rPr lang="tr-TR" altLang="tr-TR" dirty="0" err="1" smtClean="0"/>
              <a:t>the</a:t>
            </a:r>
            <a:r>
              <a:rPr lang="tr-TR" altLang="tr-TR" dirty="0" smtClean="0"/>
              <a:t> </a:t>
            </a:r>
            <a:r>
              <a:rPr lang="tr-TR" altLang="tr-TR" dirty="0" err="1" smtClean="0"/>
              <a:t>torsional</a:t>
            </a:r>
            <a:r>
              <a:rPr lang="tr-TR" altLang="tr-TR" dirty="0" smtClean="0"/>
              <a:t> </a:t>
            </a:r>
            <a:r>
              <a:rPr lang="tr-TR" altLang="tr-TR" dirty="0" err="1" smtClean="0"/>
              <a:t>torque</a:t>
            </a:r>
            <a:r>
              <a:rPr lang="tr-TR" altLang="tr-TR" dirty="0" smtClean="0"/>
              <a:t> on </a:t>
            </a:r>
            <a:r>
              <a:rPr lang="tr-TR" altLang="tr-TR" dirty="0" err="1" smtClean="0"/>
              <a:t>the</a:t>
            </a:r>
            <a:r>
              <a:rPr lang="tr-TR" altLang="tr-TR" dirty="0" smtClean="0"/>
              <a:t> </a:t>
            </a:r>
            <a:r>
              <a:rPr lang="tr-TR" altLang="tr-TR" dirty="0" err="1" smtClean="0"/>
              <a:t>system</a:t>
            </a:r>
            <a:r>
              <a:rPr lang="tr-TR" altLang="tr-TR" dirty="0" smtClean="0"/>
              <a:t>.</a:t>
            </a:r>
            <a:endParaRPr lang="en-US" altLang="tr-TR" dirty="0" smtClean="0"/>
          </a:p>
          <a:p>
            <a:pPr eaLnBrk="1" hangingPunct="1"/>
            <a:r>
              <a:rPr lang="tr-TR" altLang="tr-TR" dirty="0" err="1" smtClean="0">
                <a:solidFill>
                  <a:srgbClr val="FF0000"/>
                </a:solidFill>
              </a:rPr>
              <a:t>Decreasing</a:t>
            </a:r>
            <a:r>
              <a:rPr lang="tr-TR" altLang="tr-TR" dirty="0" smtClean="0">
                <a:solidFill>
                  <a:srgbClr val="FF0000"/>
                </a:solidFill>
              </a:rPr>
              <a:t> </a:t>
            </a:r>
            <a:r>
              <a:rPr lang="tr-TR" altLang="tr-TR" dirty="0" err="1" smtClean="0">
                <a:solidFill>
                  <a:srgbClr val="FF0000"/>
                </a:solidFill>
              </a:rPr>
              <a:t>the</a:t>
            </a:r>
            <a:r>
              <a:rPr lang="tr-TR" altLang="tr-TR" dirty="0" smtClean="0">
                <a:solidFill>
                  <a:srgbClr val="FF0000"/>
                </a:solidFill>
              </a:rPr>
              <a:t> </a:t>
            </a:r>
            <a:r>
              <a:rPr lang="tr-TR" altLang="tr-TR" dirty="0" err="1" smtClean="0">
                <a:solidFill>
                  <a:srgbClr val="FF0000"/>
                </a:solidFill>
              </a:rPr>
              <a:t>inertia</a:t>
            </a:r>
            <a:r>
              <a:rPr lang="tr-TR" altLang="tr-TR" dirty="0" smtClean="0"/>
              <a:t> of </a:t>
            </a:r>
            <a:r>
              <a:rPr lang="tr-TR" altLang="tr-TR" dirty="0" err="1" smtClean="0"/>
              <a:t>the</a:t>
            </a:r>
            <a:r>
              <a:rPr lang="tr-TR" altLang="tr-TR" dirty="0" smtClean="0"/>
              <a:t> damper can </a:t>
            </a:r>
            <a:r>
              <a:rPr lang="tr-TR" altLang="tr-TR" dirty="0" err="1" smtClean="0"/>
              <a:t>eliminate</a:t>
            </a:r>
            <a:r>
              <a:rPr lang="tr-TR" altLang="tr-TR" dirty="0" smtClean="0"/>
              <a:t> </a:t>
            </a:r>
            <a:r>
              <a:rPr lang="tr-TR" altLang="tr-TR" dirty="0" err="1" smtClean="0"/>
              <a:t>deformation</a:t>
            </a:r>
            <a:r>
              <a:rPr lang="tr-TR" altLang="tr-TR" dirty="0" smtClean="0"/>
              <a:t> </a:t>
            </a:r>
            <a:r>
              <a:rPr lang="tr-TR" altLang="tr-TR" dirty="0" err="1" smtClean="0"/>
              <a:t>and</a:t>
            </a:r>
            <a:r>
              <a:rPr lang="tr-TR" altLang="tr-TR" dirty="0" smtClean="0"/>
              <a:t> </a:t>
            </a:r>
            <a:r>
              <a:rPr lang="tr-TR" altLang="tr-TR" dirty="0" err="1" smtClean="0"/>
              <a:t>dissipated</a:t>
            </a:r>
            <a:r>
              <a:rPr lang="tr-TR" altLang="tr-TR" dirty="0" smtClean="0"/>
              <a:t> </a:t>
            </a:r>
            <a:r>
              <a:rPr lang="tr-TR" altLang="tr-TR" dirty="0" err="1" smtClean="0"/>
              <a:t>power</a:t>
            </a:r>
            <a:r>
              <a:rPr lang="tr-TR" altLang="tr-TR" dirty="0" smtClean="0"/>
              <a:t> on </a:t>
            </a:r>
            <a:r>
              <a:rPr lang="tr-TR" altLang="tr-TR" dirty="0" err="1" smtClean="0"/>
              <a:t>the</a:t>
            </a:r>
            <a:r>
              <a:rPr lang="tr-TR" altLang="tr-TR" dirty="0" smtClean="0"/>
              <a:t> TV damper</a:t>
            </a:r>
            <a:endParaRPr lang="en-US" altLang="tr-TR" dirty="0" smtClean="0"/>
          </a:p>
        </p:txBody>
      </p:sp>
      <p:sp>
        <p:nvSpPr>
          <p:cNvPr id="1536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sz="2000">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9pPr>
          </a:lstStyle>
          <a:p>
            <a:pPr eaLnBrk="1" hangingPunct="1">
              <a:spcBef>
                <a:spcPct val="0"/>
              </a:spcBef>
              <a:buClrTx/>
              <a:buSzTx/>
              <a:buFontTx/>
              <a:buNone/>
            </a:pPr>
            <a:fld id="{1D253603-2741-4EAC-AB2B-901BF4492F04}" type="slidenum">
              <a:rPr lang="tr-TR" altLang="tr-TR" sz="2600" smtClean="0">
                <a:solidFill>
                  <a:schemeClr val="bg1"/>
                </a:solidFill>
              </a:rPr>
              <a:pPr eaLnBrk="1" hangingPunct="1">
                <a:spcBef>
                  <a:spcPct val="0"/>
                </a:spcBef>
                <a:buClrTx/>
                <a:buSzTx/>
                <a:buFontTx/>
                <a:buNone/>
              </a:pPr>
              <a:t>15</a:t>
            </a:fld>
            <a:endParaRPr lang="tr-TR" altLang="tr-TR" sz="2600" smtClean="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dirty="0" smtClean="0"/>
              <a:t>Acknowledgement</a:t>
            </a:r>
            <a:endParaRPr lang="en-US" dirty="0"/>
          </a:p>
        </p:txBody>
      </p:sp>
      <p:sp>
        <p:nvSpPr>
          <p:cNvPr id="3" name="İçerik Yer Tutucusu 2"/>
          <p:cNvSpPr>
            <a:spLocks noGrp="1"/>
          </p:cNvSpPr>
          <p:nvPr>
            <p:ph idx="1"/>
          </p:nvPr>
        </p:nvSpPr>
        <p:spPr/>
        <p:txBody>
          <a:bodyPr/>
          <a:lstStyle/>
          <a:p>
            <a:pPr marL="0" indent="0" algn="just">
              <a:buNone/>
            </a:pPr>
            <a:r>
              <a:rPr lang="tr-TR" dirty="0" smtClean="0"/>
              <a:t>	</a:t>
            </a:r>
            <a:r>
              <a:rPr lang="en-US" dirty="0" smtClean="0"/>
              <a:t>The authors acknowledge AVL-AST, Graz, Austria for providing us AVL-</a:t>
            </a:r>
            <a:r>
              <a:rPr lang="tr-TR" dirty="0" err="1" smtClean="0"/>
              <a:t>Excite</a:t>
            </a:r>
            <a:r>
              <a:rPr lang="tr-TR" dirty="0" smtClean="0"/>
              <a:t> Designer</a:t>
            </a:r>
            <a:r>
              <a:rPr lang="en-US" dirty="0" smtClean="0"/>
              <a:t> under the AVL-</a:t>
            </a:r>
            <a:r>
              <a:rPr lang="en-US" dirty="0" err="1" smtClean="0"/>
              <a:t>Çukurova</a:t>
            </a:r>
            <a:r>
              <a:rPr lang="en-US" dirty="0" smtClean="0"/>
              <a:t> University Partnership Program.</a:t>
            </a:r>
          </a:p>
          <a:p>
            <a:pPr marL="0" indent="0">
              <a:buNone/>
            </a:pPr>
            <a:endParaRPr lang="tr-TR" dirty="0"/>
          </a:p>
        </p:txBody>
      </p:sp>
      <p:sp>
        <p:nvSpPr>
          <p:cNvPr id="4" name="Slayt Numarası Yer Tutucusu 3"/>
          <p:cNvSpPr>
            <a:spLocks noGrp="1"/>
          </p:cNvSpPr>
          <p:nvPr>
            <p:ph type="sldNum" sz="quarter" idx="12"/>
          </p:nvPr>
        </p:nvSpPr>
        <p:spPr/>
        <p:txBody>
          <a:bodyPr/>
          <a:lstStyle/>
          <a:p>
            <a:pPr>
              <a:defRPr/>
            </a:pPr>
            <a:fld id="{3BAA278C-022F-4741-8A11-337EEB812D7F}" type="slidenum">
              <a:rPr lang="tr-TR" smtClean="0"/>
              <a:pPr>
                <a:defRPr/>
              </a:pPr>
              <a:t>16</a:t>
            </a:fld>
            <a:endParaRPr lang="tr-TR" dirty="0"/>
          </a:p>
        </p:txBody>
      </p:sp>
    </p:spTree>
    <p:extLst>
      <p:ext uri="{BB962C8B-B14F-4D97-AF65-F5344CB8AC3E}">
        <p14:creationId xmlns:p14="http://schemas.microsoft.com/office/powerpoint/2010/main" val="24442750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sz="2000">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9pPr>
          </a:lstStyle>
          <a:p>
            <a:pPr eaLnBrk="1" hangingPunct="1">
              <a:spcBef>
                <a:spcPct val="0"/>
              </a:spcBef>
              <a:buClrTx/>
              <a:buSzTx/>
              <a:buFontTx/>
              <a:buNone/>
            </a:pPr>
            <a:fld id="{382DF037-54AE-4852-87A9-FEA23DE50200}" type="slidenum">
              <a:rPr lang="tr-TR" altLang="tr-TR" sz="2600" smtClean="0">
                <a:solidFill>
                  <a:schemeClr val="bg1"/>
                </a:solidFill>
              </a:rPr>
              <a:pPr eaLnBrk="1" hangingPunct="1">
                <a:spcBef>
                  <a:spcPct val="0"/>
                </a:spcBef>
                <a:buClrTx/>
                <a:buSzTx/>
                <a:buFontTx/>
                <a:buNone/>
              </a:pPr>
              <a:t>17</a:t>
            </a:fld>
            <a:endParaRPr lang="tr-TR" altLang="tr-TR" sz="2600" smtClean="0">
              <a:solidFill>
                <a:schemeClr val="bg1"/>
              </a:solidFill>
            </a:endParaRPr>
          </a:p>
        </p:txBody>
      </p:sp>
      <p:sp>
        <p:nvSpPr>
          <p:cNvPr id="16387" name="AutoShape 2"/>
          <p:cNvSpPr>
            <a:spLocks noGrp="1" noChangeArrowheads="1"/>
          </p:cNvSpPr>
          <p:nvPr>
            <p:ph type="title"/>
          </p:nvPr>
        </p:nvSpPr>
        <p:spPr/>
        <p:txBody>
          <a:bodyPr/>
          <a:lstStyle/>
          <a:p>
            <a:pPr eaLnBrk="1" hangingPunct="1"/>
            <a:r>
              <a:rPr lang="en-US" altLang="tr-TR" smtClean="0"/>
              <a:t>Thanks for Listening</a:t>
            </a:r>
          </a:p>
        </p:txBody>
      </p:sp>
      <p:sp>
        <p:nvSpPr>
          <p:cNvPr id="5" name="AutoShape 2"/>
          <p:cNvSpPr txBox="1">
            <a:spLocks noChangeArrowheads="1"/>
          </p:cNvSpPr>
          <p:nvPr/>
        </p:nvSpPr>
        <p:spPr bwMode="auto">
          <a:xfrm>
            <a:off x="2590800" y="2743200"/>
            <a:ext cx="3810000" cy="1143000"/>
          </a:xfrm>
          <a:prstGeom prst="roundRect">
            <a:avLst>
              <a:gd name="adj" fmla="val 21667"/>
            </a:avLst>
          </a:prstGeom>
          <a:noFill/>
          <a:ln w="9525">
            <a:noFill/>
            <a:round/>
            <a:headEnd/>
            <a:tailEnd/>
          </a:ln>
          <a:effectLst/>
        </p:spPr>
        <p:txBody>
          <a:bodyPr anchor="b"/>
          <a:lstStyle/>
          <a:p>
            <a:pPr>
              <a:lnSpc>
                <a:spcPct val="90000"/>
              </a:lnSpc>
              <a:defRPr/>
            </a:pPr>
            <a:r>
              <a:rPr lang="en-US" sz="3600" b="1" kern="0">
                <a:solidFill>
                  <a:schemeClr val="tx2"/>
                </a:solidFill>
                <a:latin typeface="+mj-lt"/>
                <a:ea typeface="+mj-ea"/>
                <a:cs typeface="+mj-cs"/>
              </a:rPr>
              <a:t>Any questions?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85750"/>
            <a:ext cx="8258175" cy="1143000"/>
          </a:xfrm>
          <a:solidFill>
            <a:schemeClr val="tx2"/>
          </a:solidFill>
        </p:spPr>
        <p:txBody>
          <a:bodyPr>
            <a:normAutofit/>
          </a:bodyPr>
          <a:lstStyle/>
          <a:p>
            <a:pPr eaLnBrk="1" hangingPunct="1">
              <a:defRPr/>
            </a:pPr>
            <a:r>
              <a:rPr lang="en-US" sz="3600" dirty="0" smtClean="0">
                <a:solidFill>
                  <a:srgbClr val="FF6600"/>
                </a:solidFill>
                <a:effectLst>
                  <a:outerShdw blurRad="38100" dist="38100" dir="2700000" algn="tl">
                    <a:srgbClr val="000000">
                      <a:alpha val="43137"/>
                    </a:srgbClr>
                  </a:outerShdw>
                </a:effectLst>
                <a:latin typeface="Baskerville Old Face" pitchFamily="18" charset="0"/>
              </a:rPr>
              <a:t>About OMICS Group Conferences</a:t>
            </a:r>
          </a:p>
        </p:txBody>
      </p:sp>
      <p:sp>
        <p:nvSpPr>
          <p:cNvPr id="3" name="Content Placeholder 2"/>
          <p:cNvSpPr>
            <a:spLocks noGrp="1"/>
          </p:cNvSpPr>
          <p:nvPr>
            <p:ph idx="1"/>
          </p:nvPr>
        </p:nvSpPr>
        <p:spPr>
          <a:xfrm>
            <a:off x="457200" y="1571625"/>
            <a:ext cx="8229600" cy="4483100"/>
          </a:xfrm>
          <a:solidFill>
            <a:schemeClr val="tx2"/>
          </a:solidFill>
          <a:ln>
            <a:solidFill>
              <a:schemeClr val="accent1"/>
            </a:solidFill>
          </a:ln>
        </p:spPr>
        <p:txBody>
          <a:bodyPr>
            <a:normAutofit/>
          </a:bodyPr>
          <a:lstStyle/>
          <a:p>
            <a:pPr eaLnBrk="1" hangingPunct="1">
              <a:buFont typeface="Arial" charset="0"/>
              <a:buNone/>
              <a:defRPr/>
            </a:pPr>
            <a:r>
              <a:rPr lang="en-US" sz="2000" b="1" dirty="0" smtClean="0">
                <a:solidFill>
                  <a:schemeClr val="bg2">
                    <a:lumMod val="50000"/>
                  </a:schemeClr>
                </a:solidFill>
                <a:latin typeface="+mj-lt"/>
              </a:rPr>
              <a:t>     </a:t>
            </a:r>
            <a:r>
              <a:rPr lang="en-US" sz="2000" b="1" dirty="0">
                <a:solidFill>
                  <a:schemeClr val="bg2">
                    <a:lumMod val="50000"/>
                  </a:schemeClr>
                </a:solidFill>
              </a:rPr>
              <a:t>OMICS Group International is a pioneer and leading science event organizer, which publishes around 400 open access journals and conducts over 300 Medical, Clinical, Engineering, Life Sciences, Pharma scientific conferences all over the globe annually with the support of more than 1000 scientific associations and 30,000 editorial board members and 3.5 million followers to its credit.</a:t>
            </a:r>
            <a:br>
              <a:rPr lang="en-US" sz="2000" b="1" dirty="0">
                <a:solidFill>
                  <a:schemeClr val="bg2">
                    <a:lumMod val="50000"/>
                  </a:schemeClr>
                </a:solidFill>
              </a:rPr>
            </a:br>
            <a:endParaRPr lang="en-US" sz="2000" b="1" dirty="0">
              <a:solidFill>
                <a:schemeClr val="bg2">
                  <a:lumMod val="50000"/>
                </a:schemeClr>
              </a:solidFill>
            </a:endParaRPr>
          </a:p>
          <a:p>
            <a:pPr algn="just" eaLnBrk="1" hangingPunct="1">
              <a:buFont typeface="Arial" charset="0"/>
              <a:buNone/>
              <a:defRPr/>
            </a:pPr>
            <a:r>
              <a:rPr lang="en-US" sz="2000" b="1" dirty="0">
                <a:solidFill>
                  <a:schemeClr val="bg2">
                    <a:lumMod val="50000"/>
                  </a:schemeClr>
                </a:solidFill>
              </a:rPr>
              <a:t>    OMICS Group has organized 500 conferences, workshops and national symposiums across the major cities including San Francisco, Las Vegas, San Antonio, Omaha, Orlando, Raleigh, Santa Clara, Chicago, Philadelphia, Baltimore, United Kingdom, Valencia, Dubai, Beijing, Hyderabad, Bengaluru and Mumbai.</a:t>
            </a:r>
          </a:p>
          <a:p>
            <a:pPr eaLnBrk="1" hangingPunct="1">
              <a:defRPr/>
            </a:pPr>
            <a:endParaRPr lang="en-US" b="1" dirty="0">
              <a:solidFill>
                <a:schemeClr val="bg2">
                  <a:lumMod val="50000"/>
                </a:schemeClr>
              </a:solidFill>
            </a:endParaRPr>
          </a:p>
        </p:txBody>
      </p:sp>
      <p:pic>
        <p:nvPicPr>
          <p:cNvPr id="410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0"/>
            <a:ext cx="2133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8571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tr-TR" altLang="tr-TR" dirty="0" err="1" smtClean="0"/>
              <a:t>Dynamic</a:t>
            </a:r>
            <a:r>
              <a:rPr lang="tr-TR" altLang="tr-TR" dirty="0" smtClean="0"/>
              <a:t> </a:t>
            </a:r>
            <a:r>
              <a:rPr lang="tr-TR" altLang="tr-TR" dirty="0" err="1" smtClean="0"/>
              <a:t>Simulation</a:t>
            </a:r>
            <a:r>
              <a:rPr lang="tr-TR" altLang="tr-TR" dirty="0" smtClean="0"/>
              <a:t> of a </a:t>
            </a:r>
            <a:r>
              <a:rPr lang="tr-TR" altLang="tr-TR" dirty="0" err="1" smtClean="0"/>
              <a:t>Cranktrain</a:t>
            </a:r>
            <a:endParaRPr lang="tr-TR" altLang="tr-TR" dirty="0" smtClean="0"/>
          </a:p>
        </p:txBody>
      </p:sp>
      <p:sp>
        <p:nvSpPr>
          <p:cNvPr id="3075" name="Rectangle 4"/>
          <p:cNvSpPr>
            <a:spLocks noChangeArrowheads="1"/>
          </p:cNvSpPr>
          <p:nvPr/>
        </p:nvSpPr>
        <p:spPr bwMode="auto">
          <a:xfrm>
            <a:off x="4724400" y="5257800"/>
            <a:ext cx="3200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sz="2000">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9pPr>
          </a:lstStyle>
          <a:p>
            <a:pPr eaLnBrk="1" hangingPunct="1">
              <a:buFont typeface="Wingdings" pitchFamily="2" charset="2"/>
              <a:buNone/>
            </a:pPr>
            <a:r>
              <a:rPr lang="en-US" altLang="tr-TR">
                <a:solidFill>
                  <a:schemeClr val="tx2"/>
                </a:solidFill>
              </a:rPr>
              <a:t>Dr. Hakan YAVUZ</a:t>
            </a:r>
            <a:endParaRPr lang="tr-TR" altLang="tr-TR" sz="4400">
              <a:solidFill>
                <a:schemeClr val="tx2"/>
              </a:solidFill>
            </a:endParaRPr>
          </a:p>
        </p:txBody>
      </p:sp>
      <p:sp>
        <p:nvSpPr>
          <p:cNvPr id="3076" name="Rectangle 4"/>
          <p:cNvSpPr>
            <a:spLocks noChangeArrowheads="1"/>
          </p:cNvSpPr>
          <p:nvPr/>
        </p:nvSpPr>
        <p:spPr bwMode="auto">
          <a:xfrm>
            <a:off x="4724400" y="4267200"/>
            <a:ext cx="3276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sz="2000">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9pPr>
          </a:lstStyle>
          <a:p>
            <a:pPr eaLnBrk="1" hangingPunct="1">
              <a:buFont typeface="Wingdings" pitchFamily="2" charset="2"/>
              <a:buNone/>
            </a:pPr>
            <a:r>
              <a:rPr lang="tr-TR" altLang="tr-TR">
                <a:solidFill>
                  <a:schemeClr val="tx2"/>
                </a:solidFill>
              </a:rPr>
              <a:t>R.A. Ihsan Uluocak</a:t>
            </a:r>
            <a:endParaRPr lang="tr-TR" altLang="tr-TR" sz="4400">
              <a:solidFill>
                <a:schemeClr val="tx2"/>
              </a:solidFill>
            </a:endParaRPr>
          </a:p>
        </p:txBody>
      </p:sp>
      <p:pic>
        <p:nvPicPr>
          <p:cNvPr id="3077"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0163"/>
            <a:ext cx="1804988" cy="180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9" descr="C:\Program Files (x86)\AVL\tools\impressxd\v2011.2\config\ixd_icons\AVL.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8300" y="5765800"/>
            <a:ext cx="276225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p:txBody>
          <a:bodyPr/>
          <a:lstStyle/>
          <a:p>
            <a:pPr eaLnBrk="1" hangingPunct="1"/>
            <a:r>
              <a:rPr lang="en-US" altLang="tr-TR" sz="4400" smtClean="0"/>
              <a:t>Objective</a:t>
            </a:r>
            <a:endParaRPr lang="en-US" altLang="tr-TR" smtClean="0"/>
          </a:p>
        </p:txBody>
      </p:sp>
      <p:sp>
        <p:nvSpPr>
          <p:cNvPr id="4099" name="2 İçerik Yer Tutucusu"/>
          <p:cNvSpPr>
            <a:spLocks noGrp="1"/>
          </p:cNvSpPr>
          <p:nvPr>
            <p:ph idx="1"/>
          </p:nvPr>
        </p:nvSpPr>
        <p:spPr>
          <a:xfrm>
            <a:off x="838200" y="2362200"/>
            <a:ext cx="8077200" cy="2971800"/>
          </a:xfrm>
        </p:spPr>
        <p:txBody>
          <a:bodyPr/>
          <a:lstStyle/>
          <a:p>
            <a:pPr eaLnBrk="1" hangingPunct="1"/>
            <a:r>
              <a:rPr lang="en-US" altLang="tr-TR" dirty="0" smtClean="0"/>
              <a:t>To provide </a:t>
            </a:r>
          </a:p>
          <a:p>
            <a:pPr lvl="1" eaLnBrk="1" hangingPunct="1"/>
            <a:r>
              <a:rPr lang="en-US" altLang="tr-TR" dirty="0" smtClean="0"/>
              <a:t>Lower vibration magnitudes</a:t>
            </a:r>
          </a:p>
          <a:p>
            <a:pPr lvl="1" eaLnBrk="1" hangingPunct="1"/>
            <a:r>
              <a:rPr lang="en-US" altLang="tr-TR" dirty="0" smtClean="0"/>
              <a:t>Reduced maintenance cost and weight</a:t>
            </a:r>
          </a:p>
          <a:p>
            <a:pPr lvl="1" eaLnBrk="1" hangingPunct="1"/>
            <a:r>
              <a:rPr lang="en-US" altLang="tr-TR" dirty="0" smtClean="0"/>
              <a:t>More comfort to passengers</a:t>
            </a:r>
          </a:p>
          <a:p>
            <a:pPr lvl="1" eaLnBrk="1" hangingPunct="1"/>
            <a:r>
              <a:rPr lang="en-US" altLang="tr-TR" dirty="0" smtClean="0"/>
              <a:t>Increasing the safety</a:t>
            </a:r>
          </a:p>
        </p:txBody>
      </p:sp>
      <p:sp>
        <p:nvSpPr>
          <p:cNvPr id="410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sz="2000">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9pPr>
          </a:lstStyle>
          <a:p>
            <a:pPr eaLnBrk="1" hangingPunct="1">
              <a:spcBef>
                <a:spcPct val="0"/>
              </a:spcBef>
              <a:buClrTx/>
              <a:buSzTx/>
              <a:buFontTx/>
              <a:buNone/>
            </a:pPr>
            <a:fld id="{862498E3-3129-42E7-AE3E-E1B9DA4D0739}" type="slidenum">
              <a:rPr lang="en-US" altLang="tr-TR" sz="2600" smtClean="0">
                <a:solidFill>
                  <a:schemeClr val="bg1"/>
                </a:solidFill>
              </a:rPr>
              <a:pPr eaLnBrk="1" hangingPunct="1">
                <a:spcBef>
                  <a:spcPct val="0"/>
                </a:spcBef>
                <a:buClrTx/>
                <a:buSzTx/>
                <a:buFontTx/>
                <a:buNone/>
              </a:pPr>
              <a:t>4</a:t>
            </a:fld>
            <a:endParaRPr lang="en-US" altLang="tr-TR" sz="2600" smtClean="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Başlık"/>
          <p:cNvSpPr>
            <a:spLocks noGrp="1"/>
          </p:cNvSpPr>
          <p:nvPr>
            <p:ph type="title"/>
          </p:nvPr>
        </p:nvSpPr>
        <p:spPr>
          <a:xfrm>
            <a:off x="914400" y="914400"/>
            <a:ext cx="7620000" cy="762000"/>
          </a:xfrm>
        </p:spPr>
        <p:txBody>
          <a:bodyPr/>
          <a:lstStyle/>
          <a:p>
            <a:pPr eaLnBrk="1" hangingPunct="1"/>
            <a:r>
              <a:rPr lang="en-US" altLang="tr-TR" dirty="0" smtClean="0"/>
              <a:t>Damping of </a:t>
            </a:r>
            <a:r>
              <a:rPr lang="en-US" altLang="tr-TR" dirty="0" err="1" smtClean="0"/>
              <a:t>Torsional</a:t>
            </a:r>
            <a:r>
              <a:rPr lang="en-US" altLang="tr-TR" dirty="0" smtClean="0"/>
              <a:t> Vibration</a:t>
            </a:r>
          </a:p>
        </p:txBody>
      </p:sp>
      <p:sp>
        <p:nvSpPr>
          <p:cNvPr id="6147" name="2 İçerik Yer Tutucusu"/>
          <p:cNvSpPr>
            <a:spLocks noGrp="1"/>
          </p:cNvSpPr>
          <p:nvPr>
            <p:ph idx="1"/>
          </p:nvPr>
        </p:nvSpPr>
        <p:spPr>
          <a:xfrm>
            <a:off x="838200" y="1905000"/>
            <a:ext cx="7924800" cy="4648200"/>
          </a:xfrm>
        </p:spPr>
        <p:txBody>
          <a:bodyPr/>
          <a:lstStyle/>
          <a:p>
            <a:pPr eaLnBrk="1" hangingPunct="1">
              <a:defRPr/>
            </a:pPr>
            <a:r>
              <a:rPr lang="en-US" altLang="tr-TR" dirty="0" smtClean="0"/>
              <a:t>Damping refers to</a:t>
            </a:r>
            <a:r>
              <a:rPr lang="tr-TR" altLang="tr-TR" dirty="0" smtClean="0"/>
              <a:t> </a:t>
            </a:r>
            <a:r>
              <a:rPr lang="en-US" altLang="tr-TR" dirty="0" smtClean="0"/>
              <a:t>keeping the vibration deflection within acceptable</a:t>
            </a:r>
            <a:r>
              <a:rPr lang="tr-TR" altLang="tr-TR" dirty="0" smtClean="0"/>
              <a:t> </a:t>
            </a:r>
            <a:r>
              <a:rPr lang="en-US" altLang="tr-TR" dirty="0" smtClean="0"/>
              <a:t>limits once the resonance point has been passed</a:t>
            </a:r>
            <a:r>
              <a:rPr lang="tr-TR" altLang="tr-TR" dirty="0" smtClean="0"/>
              <a:t> as </a:t>
            </a:r>
            <a:r>
              <a:rPr lang="en-US" altLang="tr-TR" dirty="0" smtClean="0"/>
              <a:t>the extraction of kinetic energy by means of</a:t>
            </a:r>
            <a:r>
              <a:rPr lang="tr-TR" altLang="tr-TR" dirty="0" smtClean="0"/>
              <a:t> </a:t>
            </a:r>
            <a:r>
              <a:rPr lang="en-US" altLang="tr-TR" dirty="0" smtClean="0">
                <a:solidFill>
                  <a:srgbClr val="FF0000"/>
                </a:solidFill>
              </a:rPr>
              <a:t>thermal conversion</a:t>
            </a:r>
            <a:endParaRPr lang="tr-TR" altLang="tr-TR" dirty="0" smtClean="0">
              <a:solidFill>
                <a:srgbClr val="FF0000"/>
              </a:solidFill>
            </a:endParaRPr>
          </a:p>
          <a:p>
            <a:pPr eaLnBrk="1" hangingPunct="1">
              <a:defRPr/>
            </a:pPr>
            <a:r>
              <a:rPr lang="en-US" altLang="tr-TR" dirty="0" smtClean="0"/>
              <a:t>Elastomer materials exhibit </a:t>
            </a:r>
            <a:endParaRPr lang="tr-TR" altLang="tr-TR" dirty="0" smtClean="0"/>
          </a:p>
          <a:p>
            <a:pPr marL="0" indent="0" eaLnBrk="1" hangingPunct="1">
              <a:buFont typeface="Wingdings" pitchFamily="2" charset="2"/>
              <a:buNone/>
              <a:defRPr/>
            </a:pPr>
            <a:r>
              <a:rPr lang="tr-TR" altLang="tr-TR" dirty="0" smtClean="0"/>
              <a:t>   </a:t>
            </a:r>
            <a:r>
              <a:rPr lang="en-US" altLang="tr-TR" dirty="0" smtClean="0"/>
              <a:t>greater damping than metal </a:t>
            </a:r>
            <a:endParaRPr lang="tr-TR" altLang="tr-TR" dirty="0" smtClean="0"/>
          </a:p>
          <a:p>
            <a:pPr marL="0" indent="0" eaLnBrk="1" hangingPunct="1">
              <a:buFont typeface="Wingdings" pitchFamily="2" charset="2"/>
              <a:buNone/>
              <a:defRPr/>
            </a:pPr>
            <a:r>
              <a:rPr lang="tr-TR" altLang="tr-TR" dirty="0" smtClean="0"/>
              <a:t>   </a:t>
            </a:r>
            <a:r>
              <a:rPr lang="en-US" altLang="tr-TR" dirty="0" smtClean="0"/>
              <a:t>due to</a:t>
            </a:r>
            <a:r>
              <a:rPr lang="tr-TR" altLang="tr-TR" dirty="0" smtClean="0"/>
              <a:t> </a:t>
            </a:r>
            <a:r>
              <a:rPr lang="en-US" altLang="tr-TR" dirty="0" smtClean="0">
                <a:solidFill>
                  <a:srgbClr val="FF0000"/>
                </a:solidFill>
              </a:rPr>
              <a:t>internal material </a:t>
            </a:r>
            <a:endParaRPr lang="tr-TR" altLang="tr-TR" dirty="0" smtClean="0">
              <a:solidFill>
                <a:srgbClr val="FF0000"/>
              </a:solidFill>
            </a:endParaRPr>
          </a:p>
          <a:p>
            <a:pPr marL="0" indent="0" eaLnBrk="1" hangingPunct="1">
              <a:buFont typeface="Wingdings" pitchFamily="2" charset="2"/>
              <a:buNone/>
              <a:defRPr/>
            </a:pPr>
            <a:r>
              <a:rPr lang="tr-TR" altLang="tr-TR" dirty="0">
                <a:solidFill>
                  <a:srgbClr val="FF0000"/>
                </a:solidFill>
              </a:rPr>
              <a:t> </a:t>
            </a:r>
            <a:r>
              <a:rPr lang="tr-TR" altLang="tr-TR" dirty="0" smtClean="0">
                <a:solidFill>
                  <a:srgbClr val="FF0000"/>
                </a:solidFill>
              </a:rPr>
              <a:t>  </a:t>
            </a:r>
            <a:r>
              <a:rPr lang="en-US" altLang="tr-TR" dirty="0" smtClean="0">
                <a:solidFill>
                  <a:srgbClr val="FF0000"/>
                </a:solidFill>
              </a:rPr>
              <a:t>friction.</a:t>
            </a:r>
            <a:endParaRPr lang="tr-TR" altLang="tr-TR" dirty="0" smtClean="0">
              <a:solidFill>
                <a:srgbClr val="FF0000"/>
              </a:solidFill>
            </a:endParaRPr>
          </a:p>
        </p:txBody>
      </p:sp>
      <p:sp>
        <p:nvSpPr>
          <p:cNvPr id="512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sz="2000">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9pPr>
          </a:lstStyle>
          <a:p>
            <a:pPr eaLnBrk="1" hangingPunct="1">
              <a:spcBef>
                <a:spcPct val="0"/>
              </a:spcBef>
              <a:buClrTx/>
              <a:buSzTx/>
              <a:buFontTx/>
              <a:buNone/>
            </a:pPr>
            <a:fld id="{BC5F6DDA-092B-4589-A3AF-1FD991873197}" type="slidenum">
              <a:rPr lang="tr-TR" altLang="tr-TR" sz="2600" smtClean="0">
                <a:solidFill>
                  <a:schemeClr val="bg1"/>
                </a:solidFill>
              </a:rPr>
              <a:pPr eaLnBrk="1" hangingPunct="1">
                <a:spcBef>
                  <a:spcPct val="0"/>
                </a:spcBef>
                <a:buClrTx/>
                <a:buSzTx/>
                <a:buFontTx/>
                <a:buNone/>
              </a:pPr>
              <a:t>5</a:t>
            </a:fld>
            <a:endParaRPr lang="tr-TR" altLang="tr-TR" sz="2600" smtClean="0">
              <a:solidFill>
                <a:schemeClr val="bg1"/>
              </a:solidFill>
            </a:endParaRPr>
          </a:p>
        </p:txBody>
      </p:sp>
      <p:pic>
        <p:nvPicPr>
          <p:cNvPr id="5125"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l="5354" t="3352"/>
          <a:stretch>
            <a:fillRect/>
          </a:stretch>
        </p:blipFill>
        <p:spPr bwMode="auto">
          <a:xfrm>
            <a:off x="5727700" y="3698875"/>
            <a:ext cx="3416300" cy="3074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Başlık"/>
          <p:cNvSpPr>
            <a:spLocks noGrp="1"/>
          </p:cNvSpPr>
          <p:nvPr>
            <p:ph type="title"/>
          </p:nvPr>
        </p:nvSpPr>
        <p:spPr>
          <a:xfrm>
            <a:off x="762000" y="0"/>
            <a:ext cx="7696200" cy="762000"/>
          </a:xfrm>
        </p:spPr>
        <p:txBody>
          <a:bodyPr/>
          <a:lstStyle/>
          <a:p>
            <a:pPr eaLnBrk="1" hangingPunct="1"/>
            <a:r>
              <a:rPr lang="en-US" altLang="tr-TR" smtClean="0"/>
              <a:t>How do we </a:t>
            </a:r>
            <a:r>
              <a:rPr lang="tr-TR" altLang="tr-TR" smtClean="0"/>
              <a:t>calculate damping</a:t>
            </a:r>
            <a:r>
              <a:rPr lang="en-US" altLang="tr-TR" smtClean="0"/>
              <a:t>?</a:t>
            </a:r>
          </a:p>
        </p:txBody>
      </p:sp>
      <p:sp>
        <p:nvSpPr>
          <p:cNvPr id="6148"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sz="2000">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9pPr>
          </a:lstStyle>
          <a:p>
            <a:pPr eaLnBrk="1" hangingPunct="1">
              <a:spcBef>
                <a:spcPct val="0"/>
              </a:spcBef>
              <a:buClrTx/>
              <a:buSzTx/>
              <a:buFontTx/>
              <a:buNone/>
            </a:pPr>
            <a:fld id="{F9B23A89-54B1-48A5-A256-E2FF2B10E995}" type="slidenum">
              <a:rPr lang="tr-TR" altLang="tr-TR" sz="2600" smtClean="0">
                <a:solidFill>
                  <a:schemeClr val="bg1"/>
                </a:solidFill>
              </a:rPr>
              <a:pPr eaLnBrk="1" hangingPunct="1">
                <a:spcBef>
                  <a:spcPct val="0"/>
                </a:spcBef>
                <a:buClrTx/>
                <a:buSzTx/>
                <a:buFontTx/>
                <a:buNone/>
              </a:pPr>
              <a:t>6</a:t>
            </a:fld>
            <a:endParaRPr lang="tr-TR" altLang="tr-TR" sz="2600" smtClean="0">
              <a:solidFill>
                <a:schemeClr val="bg1"/>
              </a:solidFill>
            </a:endParaRPr>
          </a:p>
        </p:txBody>
      </p:sp>
      <p:sp>
        <p:nvSpPr>
          <p:cNvPr id="4" name="İçerik Yer Tutucusu 3"/>
          <p:cNvSpPr>
            <a:spLocks noGrp="1" noRot="1" noChangeAspect="1" noMove="1" noResize="1" noEditPoints="1" noAdjustHandles="1" noChangeArrowheads="1" noChangeShapeType="1" noTextEdit="1"/>
          </p:cNvSpPr>
          <p:nvPr>
            <p:ph idx="1"/>
          </p:nvPr>
        </p:nvSpPr>
        <p:spPr>
          <a:xfrm>
            <a:off x="1143000" y="914400"/>
            <a:ext cx="7693025" cy="5715000"/>
          </a:xfrm>
          <a:blipFill rotWithShape="1">
            <a:blip r:embed="rId2" cstate="print"/>
            <a:stretch>
              <a:fillRect l="-1269" r="-317"/>
            </a:stretch>
          </a:blipFill>
        </p:spPr>
        <p:txBody>
          <a:bodyPr/>
          <a:lstStyle/>
          <a:p>
            <a:pPr>
              <a:buNone/>
            </a:pPr>
            <a:endParaRPr lang="tr-TR" dirty="0">
              <a:no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Başlık"/>
          <p:cNvSpPr>
            <a:spLocks noGrp="1"/>
          </p:cNvSpPr>
          <p:nvPr>
            <p:ph type="title"/>
          </p:nvPr>
        </p:nvSpPr>
        <p:spPr/>
        <p:txBody>
          <a:bodyPr anchor="t"/>
          <a:lstStyle/>
          <a:p>
            <a:pPr eaLnBrk="1" hangingPunct="1"/>
            <a:r>
              <a:rPr lang="en-US" altLang="tr-TR" smtClean="0"/>
              <a:t>What is </a:t>
            </a:r>
            <a:r>
              <a:rPr lang="tr-TR" altLang="tr-TR" smtClean="0"/>
              <a:t>TV Damper?</a:t>
            </a:r>
            <a:endParaRPr lang="en-US" altLang="tr-TR" smtClean="0"/>
          </a:p>
        </p:txBody>
      </p:sp>
      <p:sp>
        <p:nvSpPr>
          <p:cNvPr id="7171" name="2 İçerik Yer Tutucusu"/>
          <p:cNvSpPr>
            <a:spLocks noGrp="1"/>
          </p:cNvSpPr>
          <p:nvPr>
            <p:ph idx="1"/>
          </p:nvPr>
        </p:nvSpPr>
        <p:spPr>
          <a:xfrm>
            <a:off x="1447800" y="2209800"/>
            <a:ext cx="5715000" cy="838200"/>
          </a:xfrm>
        </p:spPr>
        <p:txBody>
          <a:bodyPr/>
          <a:lstStyle/>
          <a:p>
            <a:pPr eaLnBrk="1" hangingPunct="1"/>
            <a:r>
              <a:rPr lang="tr-TR" altLang="tr-TR" sz="4400" smtClean="0"/>
              <a:t>Torsional Vibration</a:t>
            </a:r>
            <a:endParaRPr lang="en-US" altLang="tr-TR" sz="4400" smtClean="0"/>
          </a:p>
        </p:txBody>
      </p:sp>
      <p:sp>
        <p:nvSpPr>
          <p:cNvPr id="7172"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sz="2000">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9pPr>
          </a:lstStyle>
          <a:p>
            <a:pPr eaLnBrk="1" hangingPunct="1">
              <a:spcBef>
                <a:spcPct val="0"/>
              </a:spcBef>
              <a:buClrTx/>
              <a:buSzTx/>
              <a:buFontTx/>
              <a:buNone/>
            </a:pPr>
            <a:fld id="{72FB8B3A-EC0F-4145-A8B7-7B2E2ACD542C}" type="slidenum">
              <a:rPr lang="tr-TR" altLang="tr-TR" sz="2600" smtClean="0">
                <a:solidFill>
                  <a:schemeClr val="bg1"/>
                </a:solidFill>
              </a:rPr>
              <a:pPr eaLnBrk="1" hangingPunct="1">
                <a:spcBef>
                  <a:spcPct val="0"/>
                </a:spcBef>
                <a:buClrTx/>
                <a:buSzTx/>
                <a:buFontTx/>
                <a:buNone/>
              </a:pPr>
              <a:t>7</a:t>
            </a:fld>
            <a:endParaRPr lang="tr-TR" altLang="tr-TR" sz="2600" smtClean="0">
              <a:solidFill>
                <a:schemeClr val="bg1"/>
              </a:solidFill>
            </a:endParaRPr>
          </a:p>
        </p:txBody>
      </p:sp>
      <p:sp>
        <p:nvSpPr>
          <p:cNvPr id="6" name="2 İçerik Yer Tutucusu"/>
          <p:cNvSpPr txBox="1">
            <a:spLocks/>
          </p:cNvSpPr>
          <p:nvPr/>
        </p:nvSpPr>
        <p:spPr bwMode="auto">
          <a:xfrm>
            <a:off x="990600" y="3352800"/>
            <a:ext cx="7848600" cy="2895600"/>
          </a:xfrm>
          <a:prstGeom prst="rect">
            <a:avLst/>
          </a:prstGeom>
          <a:noFill/>
          <a:ln w="9525">
            <a:noFill/>
            <a:miter lim="800000"/>
            <a:headEnd/>
            <a:tailEnd/>
          </a:ln>
          <a:effectLst/>
        </p:spPr>
        <p:txBody>
          <a:bodyPr/>
          <a:lstStyle/>
          <a:p>
            <a:pPr marL="342900" indent="-342900">
              <a:spcBef>
                <a:spcPct val="20000"/>
              </a:spcBef>
              <a:buClr>
                <a:schemeClr val="tx1"/>
              </a:buClr>
              <a:buSzPct val="75000"/>
              <a:buFont typeface="Wingdings" pitchFamily="2" charset="2"/>
              <a:buChar char="l"/>
              <a:defRPr/>
            </a:pPr>
            <a:r>
              <a:rPr lang="en-US" sz="2800" kern="0" dirty="0" smtClean="0">
                <a:latin typeface="+mn-lt"/>
              </a:rPr>
              <a:t>Designed to;</a:t>
            </a:r>
            <a:endParaRPr lang="en-US" sz="2800" kern="0" dirty="0">
              <a:latin typeface="+mn-lt"/>
            </a:endParaRPr>
          </a:p>
          <a:p>
            <a:pPr marL="742950" lvl="1" indent="-285750">
              <a:spcBef>
                <a:spcPct val="20000"/>
              </a:spcBef>
              <a:buClr>
                <a:schemeClr val="tx1"/>
              </a:buClr>
              <a:buSzPct val="75000"/>
              <a:buFontTx/>
              <a:buChar char="–"/>
              <a:defRPr/>
            </a:pPr>
            <a:r>
              <a:rPr lang="en-US" sz="2400" kern="0" dirty="0" smtClean="0">
                <a:latin typeface="+mn-lt"/>
              </a:rPr>
              <a:t>prevent from </a:t>
            </a:r>
            <a:r>
              <a:rPr lang="en-US" sz="2400" kern="0" dirty="0" smtClean="0">
                <a:solidFill>
                  <a:srgbClr val="FF0000"/>
                </a:solidFill>
                <a:latin typeface="+mn-lt"/>
              </a:rPr>
              <a:t>fatigue failures</a:t>
            </a:r>
            <a:r>
              <a:rPr lang="en-US" sz="2400" kern="0" dirty="0" smtClean="0">
                <a:latin typeface="+mn-lt"/>
              </a:rPr>
              <a:t> of crankshaft</a:t>
            </a:r>
            <a:endParaRPr lang="en-US" sz="2400" kern="0" dirty="0">
              <a:latin typeface="+mn-lt"/>
            </a:endParaRPr>
          </a:p>
          <a:p>
            <a:pPr marL="742950" lvl="1" indent="-285750">
              <a:spcBef>
                <a:spcPct val="20000"/>
              </a:spcBef>
              <a:buClr>
                <a:schemeClr val="tx1"/>
              </a:buClr>
              <a:buSzPct val="75000"/>
              <a:buFontTx/>
              <a:buChar char="–"/>
              <a:defRPr/>
            </a:pPr>
            <a:r>
              <a:rPr lang="en-US" sz="2400" kern="0" dirty="0" smtClean="0">
                <a:latin typeface="+mn-lt"/>
              </a:rPr>
              <a:t>Protect other driveline parts from </a:t>
            </a:r>
            <a:r>
              <a:rPr lang="en-US" sz="2400" kern="0" dirty="0" smtClean="0">
                <a:solidFill>
                  <a:srgbClr val="FF0000"/>
                </a:solidFill>
                <a:latin typeface="+mn-lt"/>
              </a:rPr>
              <a:t>wear</a:t>
            </a:r>
            <a:endParaRPr lang="en-US" sz="2400" kern="0" dirty="0">
              <a:solidFill>
                <a:srgbClr val="FF0000"/>
              </a:solidFill>
              <a:latin typeface="+mn-lt"/>
            </a:endParaRPr>
          </a:p>
          <a:p>
            <a:pPr marL="742950" lvl="1" indent="-285750">
              <a:spcBef>
                <a:spcPct val="20000"/>
              </a:spcBef>
              <a:buClr>
                <a:schemeClr val="tx1"/>
              </a:buClr>
              <a:buSzPct val="75000"/>
              <a:buFontTx/>
              <a:buChar char="–"/>
              <a:defRPr/>
            </a:pPr>
            <a:r>
              <a:rPr lang="en-US" sz="2400" kern="0" dirty="0" err="1" smtClean="0">
                <a:latin typeface="+mn-lt"/>
              </a:rPr>
              <a:t>İncreasing</a:t>
            </a:r>
            <a:r>
              <a:rPr lang="en-US" sz="2400" kern="0" dirty="0" smtClean="0">
                <a:latin typeface="+mn-lt"/>
              </a:rPr>
              <a:t> the </a:t>
            </a:r>
            <a:r>
              <a:rPr lang="en-US" sz="2400" kern="0" dirty="0" err="1" smtClean="0">
                <a:solidFill>
                  <a:srgbClr val="FF0000"/>
                </a:solidFill>
                <a:latin typeface="+mn-lt"/>
              </a:rPr>
              <a:t>NVH</a:t>
            </a:r>
            <a:r>
              <a:rPr lang="en-US" sz="2400" kern="0" dirty="0" smtClean="0">
                <a:solidFill>
                  <a:srgbClr val="FF0000"/>
                </a:solidFill>
                <a:latin typeface="+mn-lt"/>
              </a:rPr>
              <a:t> performance</a:t>
            </a:r>
            <a:r>
              <a:rPr lang="en-US" sz="2400" kern="0" dirty="0" smtClean="0">
                <a:latin typeface="+mn-lt"/>
              </a:rPr>
              <a:t> of the car</a:t>
            </a:r>
          </a:p>
          <a:p>
            <a:pPr marL="742950" lvl="1" indent="-285750">
              <a:spcBef>
                <a:spcPct val="20000"/>
              </a:spcBef>
              <a:buClr>
                <a:schemeClr val="tx1"/>
              </a:buClr>
              <a:buSzPct val="75000"/>
              <a:buFontTx/>
              <a:buChar char="–"/>
              <a:defRPr/>
            </a:pPr>
            <a:r>
              <a:rPr lang="en-US" sz="2400" kern="0" dirty="0" err="1" smtClean="0">
                <a:solidFill>
                  <a:srgbClr val="FF0000"/>
                </a:solidFill>
                <a:latin typeface="+mn-lt"/>
              </a:rPr>
              <a:t>AVL</a:t>
            </a:r>
            <a:r>
              <a:rPr lang="en-US" sz="2400" kern="0" dirty="0" smtClean="0">
                <a:solidFill>
                  <a:srgbClr val="FF0000"/>
                </a:solidFill>
                <a:latin typeface="+mn-lt"/>
              </a:rPr>
              <a:t> Excite Designer</a:t>
            </a:r>
            <a:r>
              <a:rPr lang="en-US" sz="2400" kern="0" dirty="0" smtClean="0">
                <a:latin typeface="+mn-lt"/>
              </a:rPr>
              <a:t> software is used to simulate the system</a:t>
            </a:r>
            <a:endParaRPr lang="en-US" sz="2400" kern="0" dirty="0">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Başlık"/>
          <p:cNvSpPr>
            <a:spLocks noGrp="1"/>
          </p:cNvSpPr>
          <p:nvPr>
            <p:ph type="title"/>
          </p:nvPr>
        </p:nvSpPr>
        <p:spPr/>
        <p:txBody>
          <a:bodyPr/>
          <a:lstStyle/>
          <a:p>
            <a:pPr eaLnBrk="1" hangingPunct="1"/>
            <a:r>
              <a:rPr lang="tr-TR" altLang="tr-TR" smtClean="0"/>
              <a:t>AVL Excite Designer</a:t>
            </a:r>
            <a:endParaRPr lang="en-US" altLang="tr-TR" smtClean="0"/>
          </a:p>
        </p:txBody>
      </p:sp>
      <p:sp>
        <p:nvSpPr>
          <p:cNvPr id="8195" name="2 İçerik Yer Tutucusu"/>
          <p:cNvSpPr>
            <a:spLocks noGrp="1"/>
          </p:cNvSpPr>
          <p:nvPr>
            <p:ph idx="1"/>
          </p:nvPr>
        </p:nvSpPr>
        <p:spPr>
          <a:xfrm>
            <a:off x="1219200" y="2286000"/>
            <a:ext cx="6934200" cy="4572000"/>
          </a:xfrm>
        </p:spPr>
        <p:txBody>
          <a:bodyPr/>
          <a:lstStyle/>
          <a:p>
            <a:pPr eaLnBrk="1" hangingPunct="1"/>
            <a:r>
              <a:rPr lang="en-US" altLang="tr-TR" dirty="0" smtClean="0"/>
              <a:t>Leads crank</a:t>
            </a:r>
            <a:r>
              <a:rPr lang="tr-TR" altLang="tr-TR" dirty="0" smtClean="0"/>
              <a:t> </a:t>
            </a:r>
            <a:r>
              <a:rPr lang="en-US" altLang="tr-TR" dirty="0" smtClean="0"/>
              <a:t>train and driveline design analysis with </a:t>
            </a:r>
            <a:r>
              <a:rPr lang="en-US" altLang="tr-TR" dirty="0" smtClean="0">
                <a:solidFill>
                  <a:srgbClr val="FF0000"/>
                </a:solidFill>
              </a:rPr>
              <a:t>less set of data</a:t>
            </a:r>
          </a:p>
          <a:p>
            <a:pPr eaLnBrk="1" hangingPunct="1"/>
            <a:r>
              <a:rPr lang="en-US" altLang="tr-TR" dirty="0" smtClean="0"/>
              <a:t>Performs modal analysis of the system and determines its </a:t>
            </a:r>
            <a:r>
              <a:rPr lang="en-US" altLang="tr-TR" dirty="0" err="1" smtClean="0">
                <a:solidFill>
                  <a:srgbClr val="FF0000"/>
                </a:solidFill>
              </a:rPr>
              <a:t>torsional</a:t>
            </a:r>
            <a:r>
              <a:rPr lang="en-US" altLang="tr-TR" dirty="0" smtClean="0">
                <a:solidFill>
                  <a:srgbClr val="FF0000"/>
                </a:solidFill>
              </a:rPr>
              <a:t> frequencies and </a:t>
            </a:r>
            <a:r>
              <a:rPr lang="en-US" altLang="tr-TR" dirty="0" err="1" smtClean="0">
                <a:solidFill>
                  <a:srgbClr val="FF0000"/>
                </a:solidFill>
              </a:rPr>
              <a:t>torsional</a:t>
            </a:r>
            <a:r>
              <a:rPr lang="en-US" altLang="tr-TR" dirty="0" smtClean="0">
                <a:solidFill>
                  <a:srgbClr val="FF0000"/>
                </a:solidFill>
              </a:rPr>
              <a:t> modes, as well as critical speeds</a:t>
            </a:r>
          </a:p>
          <a:p>
            <a:pPr eaLnBrk="1" hangingPunct="1"/>
            <a:r>
              <a:rPr lang="en-US" altLang="tr-TR" dirty="0" smtClean="0"/>
              <a:t> Results of dynamic forced response calculation include </a:t>
            </a:r>
            <a:r>
              <a:rPr lang="en-US" altLang="tr-TR" dirty="0" smtClean="0">
                <a:solidFill>
                  <a:srgbClr val="FF0000"/>
                </a:solidFill>
              </a:rPr>
              <a:t>dynamic torques, angular displacements, and dissipation power of </a:t>
            </a:r>
            <a:r>
              <a:rPr lang="en-US" altLang="tr-TR" dirty="0" err="1" smtClean="0">
                <a:solidFill>
                  <a:srgbClr val="FF0000"/>
                </a:solidFill>
              </a:rPr>
              <a:t>torsional</a:t>
            </a:r>
            <a:r>
              <a:rPr lang="en-US" altLang="tr-TR" dirty="0" smtClean="0">
                <a:solidFill>
                  <a:srgbClr val="FF0000"/>
                </a:solidFill>
              </a:rPr>
              <a:t> vibration damper</a:t>
            </a:r>
            <a:r>
              <a:rPr lang="en-US" altLang="tr-TR" dirty="0" smtClean="0"/>
              <a:t/>
            </a:r>
            <a:br>
              <a:rPr lang="en-US" altLang="tr-TR" dirty="0" smtClean="0"/>
            </a:br>
            <a:r>
              <a:rPr lang="en-US" altLang="tr-TR" dirty="0" smtClean="0"/>
              <a:t/>
            </a:r>
            <a:br>
              <a:rPr lang="en-US" altLang="tr-TR" dirty="0" smtClean="0"/>
            </a:br>
            <a:endParaRPr lang="en-US" altLang="tr-TR" dirty="0" smtClean="0"/>
          </a:p>
        </p:txBody>
      </p:sp>
      <p:sp>
        <p:nvSpPr>
          <p:cNvPr id="8196"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sz="2000">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9pPr>
          </a:lstStyle>
          <a:p>
            <a:pPr eaLnBrk="1" hangingPunct="1">
              <a:spcBef>
                <a:spcPct val="0"/>
              </a:spcBef>
              <a:buClrTx/>
              <a:buSzTx/>
              <a:buFontTx/>
              <a:buNone/>
            </a:pPr>
            <a:fld id="{AC9D80D1-C7B6-46E4-B0EE-86D1A6AF327E}" type="slidenum">
              <a:rPr lang="tr-TR" altLang="tr-TR" sz="2600" smtClean="0">
                <a:solidFill>
                  <a:schemeClr val="bg1"/>
                </a:solidFill>
              </a:rPr>
              <a:pPr eaLnBrk="1" hangingPunct="1">
                <a:spcBef>
                  <a:spcPct val="0"/>
                </a:spcBef>
                <a:buClrTx/>
                <a:buSzTx/>
                <a:buFontTx/>
                <a:buNone/>
              </a:pPr>
              <a:t>8</a:t>
            </a:fld>
            <a:endParaRPr lang="tr-TR" altLang="tr-TR" sz="2600" smtClean="0">
              <a:solidFill>
                <a:schemeClr val="bg1"/>
              </a:solidFill>
            </a:endParaRPr>
          </a:p>
        </p:txBody>
      </p:sp>
      <p:pic>
        <p:nvPicPr>
          <p:cNvPr id="8197"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29200" y="228600"/>
            <a:ext cx="390525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Başlık"/>
          <p:cNvSpPr>
            <a:spLocks noGrp="1"/>
          </p:cNvSpPr>
          <p:nvPr>
            <p:ph type="title"/>
          </p:nvPr>
        </p:nvSpPr>
        <p:spPr>
          <a:xfrm>
            <a:off x="762000" y="685800"/>
            <a:ext cx="7924800" cy="533400"/>
          </a:xfrm>
        </p:spPr>
        <p:txBody>
          <a:bodyPr/>
          <a:lstStyle/>
          <a:p>
            <a:pPr eaLnBrk="1" hangingPunct="1"/>
            <a:r>
              <a:rPr lang="tr-TR" altLang="tr-TR" sz="2000" dirty="0" smtClean="0">
                <a:solidFill>
                  <a:schemeClr val="tx1"/>
                </a:solidFill>
              </a:rPr>
              <a:t>- Engine </a:t>
            </a:r>
            <a:r>
              <a:rPr lang="tr-TR" altLang="tr-TR" sz="2000" dirty="0" err="1" smtClean="0">
                <a:solidFill>
                  <a:schemeClr val="tx1"/>
                </a:solidFill>
              </a:rPr>
              <a:t>Illustration</a:t>
            </a:r>
            <a:endParaRPr lang="en-US" altLang="tr-TR" sz="2000" dirty="0" smtClean="0">
              <a:solidFill>
                <a:schemeClr val="tx1"/>
              </a:solidFill>
            </a:endParaRPr>
          </a:p>
        </p:txBody>
      </p:sp>
      <p:pic>
        <p:nvPicPr>
          <p:cNvPr id="9219" name="İçerik Yer Tutucusu 1"/>
          <p:cNvPicPr>
            <a:picLocks noGrp="1" noChangeAspect="1"/>
          </p:cNvPicPr>
          <p:nvPr>
            <p:ph idx="1"/>
          </p:nvPr>
        </p:nvPicPr>
        <p:blipFill>
          <a:blip r:embed="rId2" cstate="print">
            <a:extLst>
              <a:ext uri="{28A0092B-C50C-407E-A947-70E740481C1C}">
                <a14:useLocalDpi xmlns:a14="http://schemas.microsoft.com/office/drawing/2010/main" val="0"/>
              </a:ext>
            </a:extLst>
          </a:blip>
          <a:srcRect b="3671"/>
          <a:stretch>
            <a:fillRect/>
          </a:stretch>
        </p:blipFill>
        <p:spPr>
          <a:xfrm>
            <a:off x="1444757" y="1219201"/>
            <a:ext cx="7318243" cy="5638800"/>
          </a:xfrm>
        </p:spPr>
      </p:pic>
      <p:sp>
        <p:nvSpPr>
          <p:cNvPr id="922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sz="2000">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9pPr>
          </a:lstStyle>
          <a:p>
            <a:pPr eaLnBrk="1" hangingPunct="1">
              <a:spcBef>
                <a:spcPct val="0"/>
              </a:spcBef>
              <a:buClrTx/>
              <a:buSzTx/>
              <a:buFontTx/>
              <a:buNone/>
            </a:pPr>
            <a:fld id="{DAAEA9FE-158F-4632-A900-FF9315CB30DD}" type="slidenum">
              <a:rPr lang="tr-TR" altLang="tr-TR" sz="2600" smtClean="0">
                <a:solidFill>
                  <a:schemeClr val="bg1"/>
                </a:solidFill>
              </a:rPr>
              <a:pPr eaLnBrk="1" hangingPunct="1">
                <a:spcBef>
                  <a:spcPct val="0"/>
                </a:spcBef>
                <a:buClrTx/>
                <a:buSzTx/>
                <a:buFontTx/>
                <a:buNone/>
              </a:pPr>
              <a:t>9</a:t>
            </a:fld>
            <a:endParaRPr lang="tr-TR" altLang="tr-TR" sz="2600" smtClean="0">
              <a:solidFill>
                <a:schemeClr val="bg1"/>
              </a:solidFill>
            </a:endParaRPr>
          </a:p>
        </p:txBody>
      </p:sp>
      <p:sp>
        <p:nvSpPr>
          <p:cNvPr id="7" name="1 Başlık"/>
          <p:cNvSpPr txBox="1">
            <a:spLocks/>
          </p:cNvSpPr>
          <p:nvPr/>
        </p:nvSpPr>
        <p:spPr bwMode="auto">
          <a:xfrm>
            <a:off x="3276600" y="228600"/>
            <a:ext cx="5181600" cy="6096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pitchFamily="34" charset="0"/>
              </a:defRPr>
            </a:lvl2pPr>
            <a:lvl3pPr algn="l" rtl="0" eaLnBrk="0" fontAlgn="base" hangingPunct="0">
              <a:lnSpc>
                <a:spcPct val="90000"/>
              </a:lnSpc>
              <a:spcBef>
                <a:spcPct val="0"/>
              </a:spcBef>
              <a:spcAft>
                <a:spcPct val="0"/>
              </a:spcAft>
              <a:defRPr sz="3600" b="1">
                <a:solidFill>
                  <a:schemeClr val="tx2"/>
                </a:solidFill>
                <a:latin typeface="Arial" pitchFamily="34" charset="0"/>
              </a:defRPr>
            </a:lvl3pPr>
            <a:lvl4pPr algn="l" rtl="0" eaLnBrk="0" fontAlgn="base" hangingPunct="0">
              <a:lnSpc>
                <a:spcPct val="90000"/>
              </a:lnSpc>
              <a:spcBef>
                <a:spcPct val="0"/>
              </a:spcBef>
              <a:spcAft>
                <a:spcPct val="0"/>
              </a:spcAft>
              <a:defRPr sz="3600" b="1">
                <a:solidFill>
                  <a:schemeClr val="tx2"/>
                </a:solidFill>
                <a:latin typeface="Arial" pitchFamily="34" charset="0"/>
              </a:defRPr>
            </a:lvl4pPr>
            <a:lvl5pPr algn="l" rtl="0" eaLnBrk="0" fontAlgn="base" hangingPunct="0">
              <a:lnSpc>
                <a:spcPct val="90000"/>
              </a:lnSpc>
              <a:spcBef>
                <a:spcPct val="0"/>
              </a:spcBef>
              <a:spcAft>
                <a:spcPct val="0"/>
              </a:spcAft>
              <a:defRPr sz="3600" b="1">
                <a:solidFill>
                  <a:schemeClr val="tx2"/>
                </a:solidFill>
                <a:latin typeface="Arial" pitchFamily="34" charset="0"/>
              </a:defRPr>
            </a:lvl5pPr>
            <a:lvl6pPr marL="457200" algn="l" rtl="0" fontAlgn="base">
              <a:lnSpc>
                <a:spcPct val="90000"/>
              </a:lnSpc>
              <a:spcBef>
                <a:spcPct val="0"/>
              </a:spcBef>
              <a:spcAft>
                <a:spcPct val="0"/>
              </a:spcAft>
              <a:defRPr sz="3600" b="1">
                <a:solidFill>
                  <a:schemeClr val="tx2"/>
                </a:solidFill>
                <a:latin typeface="Arial" pitchFamily="34" charset="0"/>
              </a:defRPr>
            </a:lvl6pPr>
            <a:lvl7pPr marL="914400" algn="l" rtl="0" fontAlgn="base">
              <a:lnSpc>
                <a:spcPct val="90000"/>
              </a:lnSpc>
              <a:spcBef>
                <a:spcPct val="0"/>
              </a:spcBef>
              <a:spcAft>
                <a:spcPct val="0"/>
              </a:spcAft>
              <a:defRPr sz="3600" b="1">
                <a:solidFill>
                  <a:schemeClr val="tx2"/>
                </a:solidFill>
                <a:latin typeface="Arial" pitchFamily="34" charset="0"/>
              </a:defRPr>
            </a:lvl7pPr>
            <a:lvl8pPr marL="1371600" algn="l" rtl="0" fontAlgn="base">
              <a:lnSpc>
                <a:spcPct val="90000"/>
              </a:lnSpc>
              <a:spcBef>
                <a:spcPct val="0"/>
              </a:spcBef>
              <a:spcAft>
                <a:spcPct val="0"/>
              </a:spcAft>
              <a:defRPr sz="3600" b="1">
                <a:solidFill>
                  <a:schemeClr val="tx2"/>
                </a:solidFill>
                <a:latin typeface="Arial" pitchFamily="34" charset="0"/>
              </a:defRPr>
            </a:lvl8pPr>
            <a:lvl9pPr marL="1828800" algn="l" rtl="0" fontAlgn="base">
              <a:lnSpc>
                <a:spcPct val="90000"/>
              </a:lnSpc>
              <a:spcBef>
                <a:spcPct val="0"/>
              </a:spcBef>
              <a:spcAft>
                <a:spcPct val="0"/>
              </a:spcAft>
              <a:defRPr sz="3600" b="1">
                <a:solidFill>
                  <a:schemeClr val="tx2"/>
                </a:solidFill>
                <a:latin typeface="Arial" pitchFamily="34" charset="0"/>
              </a:defRPr>
            </a:lvl9pPr>
          </a:lstStyle>
          <a:p>
            <a:pPr eaLnBrk="1" hangingPunct="1">
              <a:defRPr/>
            </a:pPr>
            <a:r>
              <a:rPr lang="tr-TR" altLang="tr-TR" kern="0" dirty="0" err="1" smtClean="0"/>
              <a:t>Simulation</a:t>
            </a:r>
            <a:r>
              <a:rPr lang="tr-TR" altLang="tr-TR" kern="0" dirty="0" smtClean="0"/>
              <a:t> </a:t>
            </a:r>
            <a:r>
              <a:rPr lang="tr-TR" altLang="tr-TR" kern="0" dirty="0" err="1" smtClean="0"/>
              <a:t>Interface</a:t>
            </a:r>
            <a:endParaRPr lang="en-US" altLang="tr-TR" kern="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apsüller">
  <a:themeElements>
    <a:clrScheme name="Kapsüller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Kapsüller">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psüller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Kapsüller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Kapsüller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Kapsüller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Kapsüller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Kapsüller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Kapsüller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Kapsüller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3_一般">
  <a:themeElements>
    <a:clrScheme name="一般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fontScheme name="13_一般">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kumimoji="1" dirty="0" err="1" smtClean="0"/>
        </a:defPPr>
      </a:lstStyle>
    </a:txDef>
  </a:objectDefaults>
  <a:extraClrSchemeLst>
    <a:extraClrScheme>
      <a:clrScheme name="一般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一般 2">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一般 3">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3136</TotalTime>
  <Words>371</Words>
  <Application>Microsoft Office PowerPoint</Application>
  <PresentationFormat>On-screen Show (4:3)</PresentationFormat>
  <Paragraphs>62</Paragraphs>
  <Slides>17</Slides>
  <Notes>1</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Kapsüller</vt:lpstr>
      <vt:lpstr>13_一般</vt:lpstr>
      <vt:lpstr>About OMICS Group</vt:lpstr>
      <vt:lpstr>About OMICS Group Conferences</vt:lpstr>
      <vt:lpstr>Dynamic Simulation of a Cranktrain</vt:lpstr>
      <vt:lpstr>Objective</vt:lpstr>
      <vt:lpstr>Damping of Torsional Vibration</vt:lpstr>
      <vt:lpstr>How do we calculate damping?</vt:lpstr>
      <vt:lpstr>What is TV Damper?</vt:lpstr>
      <vt:lpstr>AVL Excite Designer</vt:lpstr>
      <vt:lpstr>- Engine Illustration</vt:lpstr>
      <vt:lpstr>- The Crankshaft Model</vt:lpstr>
      <vt:lpstr>The biggest power dissipation (210 W) occur at right and upper side. Too much dissipated power can wear elastomer material of TV damper.</vt:lpstr>
      <vt:lpstr>The most deformation on TV damper occurs at 2*107 stifness and 0.005 inertia value as smilar with dissipated power graph</vt:lpstr>
      <vt:lpstr>The highest magnitude of torsional torque occurs at fillet of web8 . it can reach more than 1500 N.m</vt:lpstr>
      <vt:lpstr>The total stress values graph of the sytem is in parallel with the graph of web8.</vt:lpstr>
      <vt:lpstr>Conclusions</vt:lpstr>
      <vt:lpstr>Acknowledgement</vt:lpstr>
      <vt:lpstr>Thanks for Listening</vt:lpstr>
    </vt:vector>
  </TitlesOfParts>
  <Company>asd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TAŞIT MEKANİĞİ</dc:title>
  <dc:creator>ihsan</dc:creator>
  <cp:lastModifiedBy>Riya Dhar</cp:lastModifiedBy>
  <cp:revision>201</cp:revision>
  <dcterms:created xsi:type="dcterms:W3CDTF">2009-11-02T18:28:51Z</dcterms:created>
  <dcterms:modified xsi:type="dcterms:W3CDTF">2015-09-24T09:03:57Z</dcterms:modified>
</cp:coreProperties>
</file>