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2" r:id="rId2"/>
    <p:sldId id="301" r:id="rId3"/>
    <p:sldId id="302" r:id="rId4"/>
    <p:sldId id="300" r:id="rId5"/>
    <p:sldId id="275" r:id="rId6"/>
    <p:sldId id="259" r:id="rId7"/>
    <p:sldId id="277" r:id="rId8"/>
    <p:sldId id="276" r:id="rId9"/>
    <p:sldId id="264" r:id="rId10"/>
    <p:sldId id="278" r:id="rId11"/>
    <p:sldId id="260" r:id="rId12"/>
    <p:sldId id="263" r:id="rId13"/>
    <p:sldId id="283" r:id="rId14"/>
    <p:sldId id="261" r:id="rId15"/>
    <p:sldId id="272" r:id="rId16"/>
    <p:sldId id="285" r:id="rId17"/>
    <p:sldId id="324" r:id="rId18"/>
    <p:sldId id="325" r:id="rId19"/>
    <p:sldId id="326" r:id="rId20"/>
    <p:sldId id="328" r:id="rId21"/>
    <p:sldId id="330" r:id="rId22"/>
    <p:sldId id="329" r:id="rId23"/>
    <p:sldId id="336" r:id="rId24"/>
    <p:sldId id="339" r:id="rId25"/>
    <p:sldId id="342" r:id="rId26"/>
    <p:sldId id="341" r:id="rId27"/>
    <p:sldId id="344" r:id="rId28"/>
    <p:sldId id="352" r:id="rId29"/>
    <p:sldId id="332" r:id="rId30"/>
    <p:sldId id="333" r:id="rId31"/>
    <p:sldId id="267" r:id="rId32"/>
    <p:sldId id="273" r:id="rId33"/>
    <p:sldId id="271" r:id="rId34"/>
    <p:sldId id="323" r:id="rId35"/>
    <p:sldId id="322" r:id="rId36"/>
    <p:sldId id="345" r:id="rId37"/>
    <p:sldId id="346" r:id="rId38"/>
    <p:sldId id="347"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2362" autoAdjust="0"/>
  </p:normalViewPr>
  <p:slideViewPr>
    <p:cSldViewPr>
      <p:cViewPr>
        <p:scale>
          <a:sx n="75" d="100"/>
          <a:sy n="75" d="100"/>
        </p:scale>
        <p:origin x="-116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9.xml.rels><?xml version="1.0" encoding="UTF-8" standalone="yes"?>
<Relationships xmlns="http://schemas.openxmlformats.org/package/2006/relationships"><Relationship Id="rId1" Type="http://schemas.openxmlformats.org/officeDocument/2006/relationships/hyperlink" Target="#_ENREF_4"/></Relationships>
</file>

<file path=ppt/diagrams/_rels/drawing9.xml.rels><?xml version="1.0" encoding="UTF-8" standalone="yes"?>
<Relationships xmlns="http://schemas.openxmlformats.org/package/2006/relationships"><Relationship Id="rId1" Type="http://schemas.openxmlformats.org/officeDocument/2006/relationships/hyperlink" Target="#_ENREF_4"/></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1DF52-CED4-4FE3-B546-CC5833F9DCB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SG"/>
        </a:p>
      </dgm:t>
    </dgm:pt>
    <dgm:pt modelId="{DC80DD9A-6632-4131-B132-2EE195132B62}">
      <dgm:prSet phldrT="[Text]"/>
      <dgm:spPr/>
      <dgm:t>
        <a:bodyPr/>
        <a:lstStyle/>
        <a:p>
          <a:r>
            <a:rPr lang="en-US" b="0" smtClean="0"/>
            <a:t>Module Objectives</a:t>
          </a:r>
          <a:endParaRPr lang="en-SG" b="0" dirty="0"/>
        </a:p>
      </dgm:t>
    </dgm:pt>
    <dgm:pt modelId="{1438B2AA-7DE5-4B76-AAFD-5D5A4BB73FA2}" type="parTrans" cxnId="{EBFAAB8C-8A1A-4D3D-8F44-42A3800EFAF6}">
      <dgm:prSet/>
      <dgm:spPr/>
      <dgm:t>
        <a:bodyPr/>
        <a:lstStyle/>
        <a:p>
          <a:endParaRPr lang="en-SG"/>
        </a:p>
      </dgm:t>
    </dgm:pt>
    <dgm:pt modelId="{71DADEF3-7937-44E8-8671-53D285B18BB1}" type="sibTrans" cxnId="{EBFAAB8C-8A1A-4D3D-8F44-42A3800EFAF6}">
      <dgm:prSet/>
      <dgm:spPr/>
      <dgm:t>
        <a:bodyPr/>
        <a:lstStyle/>
        <a:p>
          <a:endParaRPr lang="en-SG"/>
        </a:p>
      </dgm:t>
    </dgm:pt>
    <dgm:pt modelId="{4D3F904B-762C-41C8-9595-04E9658184C4}">
      <dgm:prSet phldrT="[Text]"/>
      <dgm:spPr/>
      <dgm:t>
        <a:bodyPr/>
        <a:lstStyle/>
        <a:p>
          <a:r>
            <a:rPr lang="en-GB" dirty="0" smtClean="0"/>
            <a:t>Integrate theory and clinical knowledge through experience in a clinical practice</a:t>
          </a:r>
          <a:endParaRPr lang="en-SG" dirty="0"/>
        </a:p>
      </dgm:t>
    </dgm:pt>
    <dgm:pt modelId="{45F2BE03-71E4-46A2-80CC-0F970A6D5985}" type="parTrans" cxnId="{7B8F424E-0B25-4DB0-92F2-DBEED636A52D}">
      <dgm:prSet/>
      <dgm:spPr/>
      <dgm:t>
        <a:bodyPr/>
        <a:lstStyle/>
        <a:p>
          <a:endParaRPr lang="en-SG"/>
        </a:p>
      </dgm:t>
    </dgm:pt>
    <dgm:pt modelId="{FD65E66A-9A7D-4F90-B808-4B5F2080891A}" type="sibTrans" cxnId="{7B8F424E-0B25-4DB0-92F2-DBEED636A52D}">
      <dgm:prSet/>
      <dgm:spPr/>
      <dgm:t>
        <a:bodyPr/>
        <a:lstStyle/>
        <a:p>
          <a:endParaRPr lang="en-SG"/>
        </a:p>
      </dgm:t>
    </dgm:pt>
    <dgm:pt modelId="{CB9AE517-38D4-4653-B638-A7C650400226}">
      <dgm:prSet phldrT="[Text]"/>
      <dgm:spPr/>
      <dgm:t>
        <a:bodyPr/>
        <a:lstStyle/>
        <a:p>
          <a:r>
            <a:rPr lang="en-US" dirty="0" smtClean="0"/>
            <a:t>Learning Time</a:t>
          </a:r>
          <a:endParaRPr lang="en-SG" dirty="0"/>
        </a:p>
      </dgm:t>
    </dgm:pt>
    <dgm:pt modelId="{3E95CA13-DCF3-405E-9CDE-95059315C318}" type="parTrans" cxnId="{97ABA573-F9EC-4C4D-9E3F-1A049F9AFD75}">
      <dgm:prSet/>
      <dgm:spPr/>
      <dgm:t>
        <a:bodyPr/>
        <a:lstStyle/>
        <a:p>
          <a:endParaRPr lang="en-SG"/>
        </a:p>
      </dgm:t>
    </dgm:pt>
    <dgm:pt modelId="{B67B4A19-2622-48CD-91DF-0DE4FE49DB78}" type="sibTrans" cxnId="{97ABA573-F9EC-4C4D-9E3F-1A049F9AFD75}">
      <dgm:prSet/>
      <dgm:spPr/>
      <dgm:t>
        <a:bodyPr/>
        <a:lstStyle/>
        <a:p>
          <a:endParaRPr lang="en-SG"/>
        </a:p>
      </dgm:t>
    </dgm:pt>
    <dgm:pt modelId="{2608E9B3-BEB2-4B23-B6BA-F54515FDA644}">
      <dgm:prSet phldrT="[Text]"/>
      <dgm:spPr/>
      <dgm:t>
        <a:bodyPr/>
        <a:lstStyle/>
        <a:p>
          <a:r>
            <a:rPr lang="en-US" dirty="0" smtClean="0"/>
            <a:t>Clinical practicum for 9 weeks at 40 hours per week</a:t>
          </a:r>
          <a:endParaRPr lang="en-SG" dirty="0"/>
        </a:p>
      </dgm:t>
    </dgm:pt>
    <dgm:pt modelId="{C36939AF-F026-4C34-A559-EBB403FF949C}" type="parTrans" cxnId="{C475D2A5-FB43-4C72-9A5B-360C46F3BFDC}">
      <dgm:prSet/>
      <dgm:spPr/>
      <dgm:t>
        <a:bodyPr/>
        <a:lstStyle/>
        <a:p>
          <a:endParaRPr lang="en-SG"/>
        </a:p>
      </dgm:t>
    </dgm:pt>
    <dgm:pt modelId="{14F9820E-E6FE-4432-B7F6-76CF56EBEF4E}" type="sibTrans" cxnId="{C475D2A5-FB43-4C72-9A5B-360C46F3BFDC}">
      <dgm:prSet/>
      <dgm:spPr/>
      <dgm:t>
        <a:bodyPr/>
        <a:lstStyle/>
        <a:p>
          <a:endParaRPr lang="en-SG"/>
        </a:p>
      </dgm:t>
    </dgm:pt>
    <dgm:pt modelId="{22976AC6-A3D1-4979-85DB-86D455AABBE4}">
      <dgm:prSet phldrT="[Text]"/>
      <dgm:spPr/>
      <dgm:t>
        <a:bodyPr/>
        <a:lstStyle/>
        <a:p>
          <a:r>
            <a:rPr lang="en-US" dirty="0" smtClean="0"/>
            <a:t>Assessment</a:t>
          </a:r>
          <a:endParaRPr lang="en-SG" dirty="0"/>
        </a:p>
      </dgm:t>
    </dgm:pt>
    <dgm:pt modelId="{10DF39A9-4E74-4BD3-A922-21F0208A3E78}" type="parTrans" cxnId="{7B6C3325-91D2-470A-A6A5-B305315B296C}">
      <dgm:prSet/>
      <dgm:spPr/>
      <dgm:t>
        <a:bodyPr/>
        <a:lstStyle/>
        <a:p>
          <a:endParaRPr lang="en-SG"/>
        </a:p>
      </dgm:t>
    </dgm:pt>
    <dgm:pt modelId="{364E87D2-49BE-4FC2-80B1-AAC70E97CD9D}" type="sibTrans" cxnId="{7B6C3325-91D2-470A-A6A5-B305315B296C}">
      <dgm:prSet/>
      <dgm:spPr/>
      <dgm:t>
        <a:bodyPr/>
        <a:lstStyle/>
        <a:p>
          <a:endParaRPr lang="en-SG"/>
        </a:p>
      </dgm:t>
    </dgm:pt>
    <dgm:pt modelId="{2665CECF-102E-415E-A69B-9C1387BC6822}">
      <dgm:prSet phldrT="[Text]"/>
      <dgm:spPr/>
      <dgm:t>
        <a:bodyPr/>
        <a:lstStyle/>
        <a:p>
          <a:r>
            <a:rPr lang="en-US" dirty="0" smtClean="0"/>
            <a:t>Student Clinical Assessment Tool (SCAT)</a:t>
          </a:r>
          <a:endParaRPr lang="en-SG" dirty="0"/>
        </a:p>
      </dgm:t>
    </dgm:pt>
    <dgm:pt modelId="{281670AD-9AF6-45A8-808E-0ABFEC65546D}" type="parTrans" cxnId="{C3E243DC-E476-4B03-8597-AF7431650143}">
      <dgm:prSet/>
      <dgm:spPr/>
      <dgm:t>
        <a:bodyPr/>
        <a:lstStyle/>
        <a:p>
          <a:endParaRPr lang="en-SG"/>
        </a:p>
      </dgm:t>
    </dgm:pt>
    <dgm:pt modelId="{332D4B0E-BA66-4850-8FC7-30900AE467C3}" type="sibTrans" cxnId="{C3E243DC-E476-4B03-8597-AF7431650143}">
      <dgm:prSet/>
      <dgm:spPr/>
      <dgm:t>
        <a:bodyPr/>
        <a:lstStyle/>
        <a:p>
          <a:endParaRPr lang="en-SG"/>
        </a:p>
      </dgm:t>
    </dgm:pt>
    <dgm:pt modelId="{4082AD9C-6C6E-4B37-B6AF-F24010B2C1E8}">
      <dgm:prSet phldrT="[Text]"/>
      <dgm:spPr/>
      <dgm:t>
        <a:bodyPr/>
        <a:lstStyle/>
        <a:p>
          <a:r>
            <a:rPr lang="en-GB" dirty="0" smtClean="0"/>
            <a:t>Enable students to function as registered nurses</a:t>
          </a:r>
          <a:endParaRPr lang="en-SG" dirty="0"/>
        </a:p>
      </dgm:t>
    </dgm:pt>
    <dgm:pt modelId="{D205E1E4-8EA4-479C-82EE-0A69A4F2249B}" type="parTrans" cxnId="{365DB30E-162F-4818-9426-E11392F76B76}">
      <dgm:prSet/>
      <dgm:spPr/>
      <dgm:t>
        <a:bodyPr/>
        <a:lstStyle/>
        <a:p>
          <a:endParaRPr lang="en-SG"/>
        </a:p>
      </dgm:t>
    </dgm:pt>
    <dgm:pt modelId="{997FC9A3-D8A5-4026-B43C-8329837FDEF8}" type="sibTrans" cxnId="{365DB30E-162F-4818-9426-E11392F76B76}">
      <dgm:prSet/>
      <dgm:spPr/>
      <dgm:t>
        <a:bodyPr/>
        <a:lstStyle/>
        <a:p>
          <a:endParaRPr lang="en-SG"/>
        </a:p>
      </dgm:t>
    </dgm:pt>
    <dgm:pt modelId="{B3836BDE-1F6C-4BE4-A347-68C2DD432D16}">
      <dgm:prSet phldrT="[Text]"/>
      <dgm:spPr/>
      <dgm:t>
        <a:bodyPr/>
        <a:lstStyle/>
        <a:p>
          <a:r>
            <a:rPr lang="en-GB" dirty="0" smtClean="0"/>
            <a:t>Continuous Clinical Education Record (CCER)</a:t>
          </a:r>
          <a:endParaRPr lang="en-SG" dirty="0"/>
        </a:p>
      </dgm:t>
    </dgm:pt>
    <dgm:pt modelId="{7D37DABB-64F5-4157-ADE1-97CE3F5C9CC8}" type="parTrans" cxnId="{B5C954C3-46DA-41B5-AF69-B31E772E88A0}">
      <dgm:prSet/>
      <dgm:spPr/>
    </dgm:pt>
    <dgm:pt modelId="{14B39B2C-79E2-4CED-A1AC-0359B8879B95}" type="sibTrans" cxnId="{B5C954C3-46DA-41B5-AF69-B31E772E88A0}">
      <dgm:prSet/>
      <dgm:spPr/>
    </dgm:pt>
    <dgm:pt modelId="{F48DE5EF-B383-4480-98F4-D6A78E557299}">
      <dgm:prSet phldrT="[Text]"/>
      <dgm:spPr/>
      <dgm:t>
        <a:bodyPr/>
        <a:lstStyle/>
        <a:p>
          <a:r>
            <a:rPr lang="en-US" dirty="0" smtClean="0"/>
            <a:t>Learning Portfolio</a:t>
          </a:r>
          <a:endParaRPr lang="en-SG" dirty="0"/>
        </a:p>
      </dgm:t>
    </dgm:pt>
    <dgm:pt modelId="{410F05E4-E41C-4874-B006-FFE88A3028D0}" type="parTrans" cxnId="{731E8ADE-0859-4A28-8D12-E491119EC3A6}">
      <dgm:prSet/>
      <dgm:spPr/>
    </dgm:pt>
    <dgm:pt modelId="{4B11CE27-8A44-4A81-B120-049E5909A5D4}" type="sibTrans" cxnId="{731E8ADE-0859-4A28-8D12-E491119EC3A6}">
      <dgm:prSet/>
      <dgm:spPr/>
    </dgm:pt>
    <dgm:pt modelId="{55A9BD94-BCEB-41BD-AB21-59F38DB8907E}">
      <dgm:prSet phldrT="[Text]"/>
      <dgm:spPr/>
      <dgm:t>
        <a:bodyPr/>
        <a:lstStyle/>
        <a:p>
          <a:r>
            <a:rPr lang="en-US" dirty="0" smtClean="0"/>
            <a:t>Non-graded Mandatory Pass</a:t>
          </a:r>
          <a:endParaRPr lang="en-SG" dirty="0"/>
        </a:p>
      </dgm:t>
    </dgm:pt>
    <dgm:pt modelId="{4AE6F3B6-E908-439A-87F4-E0108709B05F}" type="parTrans" cxnId="{5D6F0383-6F8F-4EF1-8C06-96DD0EED8F11}">
      <dgm:prSet/>
      <dgm:spPr/>
    </dgm:pt>
    <dgm:pt modelId="{E91260CF-5A24-4B42-BC34-20B7E788DD06}" type="sibTrans" cxnId="{5D6F0383-6F8F-4EF1-8C06-96DD0EED8F11}">
      <dgm:prSet/>
      <dgm:spPr/>
    </dgm:pt>
    <dgm:pt modelId="{3D791749-8054-4990-B127-9764930A3F7A}">
      <dgm:prSet phldrT="[Text]"/>
      <dgm:spPr/>
      <dgm:t>
        <a:bodyPr/>
        <a:lstStyle/>
        <a:p>
          <a:r>
            <a:rPr lang="en-US" dirty="0" smtClean="0"/>
            <a:t>Total = 360 hours</a:t>
          </a:r>
          <a:endParaRPr lang="en-SG" dirty="0"/>
        </a:p>
      </dgm:t>
    </dgm:pt>
    <dgm:pt modelId="{800FB4A8-E0A5-43C0-ADC1-2BE17D84C272}" type="parTrans" cxnId="{C49EDA98-408F-42C2-BA7E-D435DAA2675D}">
      <dgm:prSet/>
      <dgm:spPr/>
    </dgm:pt>
    <dgm:pt modelId="{F8B3F75B-390E-4E2E-9DF2-44C256286D33}" type="sibTrans" cxnId="{C49EDA98-408F-42C2-BA7E-D435DAA2675D}">
      <dgm:prSet/>
      <dgm:spPr/>
    </dgm:pt>
    <dgm:pt modelId="{34BA9F99-608D-45D6-ACA9-D2E793A85824}" type="pres">
      <dgm:prSet presAssocID="{1DE1DF52-CED4-4FE3-B546-CC5833F9DCB5}" presName="Name0" presStyleCnt="0">
        <dgm:presLayoutVars>
          <dgm:dir/>
          <dgm:animLvl val="lvl"/>
          <dgm:resizeHandles val="exact"/>
        </dgm:presLayoutVars>
      </dgm:prSet>
      <dgm:spPr/>
      <dgm:t>
        <a:bodyPr/>
        <a:lstStyle/>
        <a:p>
          <a:endParaRPr lang="en-US"/>
        </a:p>
      </dgm:t>
    </dgm:pt>
    <dgm:pt modelId="{7D5C1A93-B93D-41F7-93F6-6A4A1AF7918C}" type="pres">
      <dgm:prSet presAssocID="{DC80DD9A-6632-4131-B132-2EE195132B62}" presName="linNode" presStyleCnt="0"/>
      <dgm:spPr/>
    </dgm:pt>
    <dgm:pt modelId="{BD534CA0-1BD8-4A87-B9E4-F6D09FC00A04}" type="pres">
      <dgm:prSet presAssocID="{DC80DD9A-6632-4131-B132-2EE195132B62}" presName="parentText" presStyleLbl="node1" presStyleIdx="0" presStyleCnt="3">
        <dgm:presLayoutVars>
          <dgm:chMax val="1"/>
          <dgm:bulletEnabled val="1"/>
        </dgm:presLayoutVars>
      </dgm:prSet>
      <dgm:spPr/>
      <dgm:t>
        <a:bodyPr/>
        <a:lstStyle/>
        <a:p>
          <a:endParaRPr lang="en-SG"/>
        </a:p>
      </dgm:t>
    </dgm:pt>
    <dgm:pt modelId="{106E9744-845D-47E0-93B5-336A9D591665}" type="pres">
      <dgm:prSet presAssocID="{DC80DD9A-6632-4131-B132-2EE195132B62}" presName="descendantText" presStyleLbl="alignAccFollowNode1" presStyleIdx="0" presStyleCnt="3">
        <dgm:presLayoutVars>
          <dgm:bulletEnabled val="1"/>
        </dgm:presLayoutVars>
      </dgm:prSet>
      <dgm:spPr/>
      <dgm:t>
        <a:bodyPr/>
        <a:lstStyle/>
        <a:p>
          <a:endParaRPr lang="en-SG"/>
        </a:p>
      </dgm:t>
    </dgm:pt>
    <dgm:pt modelId="{AA4BE306-825F-4E53-BD55-F352FFE13C0B}" type="pres">
      <dgm:prSet presAssocID="{71DADEF3-7937-44E8-8671-53D285B18BB1}" presName="sp" presStyleCnt="0"/>
      <dgm:spPr/>
    </dgm:pt>
    <dgm:pt modelId="{06A19A8B-9330-4FD7-AE37-EBF7DE1435C4}" type="pres">
      <dgm:prSet presAssocID="{CB9AE517-38D4-4653-B638-A7C650400226}" presName="linNode" presStyleCnt="0"/>
      <dgm:spPr/>
    </dgm:pt>
    <dgm:pt modelId="{17332EF2-7639-47E8-8689-C39908C76A37}" type="pres">
      <dgm:prSet presAssocID="{CB9AE517-38D4-4653-B638-A7C650400226}" presName="parentText" presStyleLbl="node1" presStyleIdx="1" presStyleCnt="3">
        <dgm:presLayoutVars>
          <dgm:chMax val="1"/>
          <dgm:bulletEnabled val="1"/>
        </dgm:presLayoutVars>
      </dgm:prSet>
      <dgm:spPr/>
      <dgm:t>
        <a:bodyPr/>
        <a:lstStyle/>
        <a:p>
          <a:endParaRPr lang="en-SG"/>
        </a:p>
      </dgm:t>
    </dgm:pt>
    <dgm:pt modelId="{86D53751-1FD1-43A3-B0B8-9A1988643822}" type="pres">
      <dgm:prSet presAssocID="{CB9AE517-38D4-4653-B638-A7C650400226}" presName="descendantText" presStyleLbl="alignAccFollowNode1" presStyleIdx="1" presStyleCnt="3">
        <dgm:presLayoutVars>
          <dgm:bulletEnabled val="1"/>
        </dgm:presLayoutVars>
      </dgm:prSet>
      <dgm:spPr/>
      <dgm:t>
        <a:bodyPr/>
        <a:lstStyle/>
        <a:p>
          <a:endParaRPr lang="en-SG"/>
        </a:p>
      </dgm:t>
    </dgm:pt>
    <dgm:pt modelId="{0A7C6B8C-E8F0-4740-A197-16A3A4FEEA8B}" type="pres">
      <dgm:prSet presAssocID="{B67B4A19-2622-48CD-91DF-0DE4FE49DB78}" presName="sp" presStyleCnt="0"/>
      <dgm:spPr/>
    </dgm:pt>
    <dgm:pt modelId="{D07E6A73-D9DA-44FB-AEEC-0465078AD0CC}" type="pres">
      <dgm:prSet presAssocID="{22976AC6-A3D1-4979-85DB-86D455AABBE4}" presName="linNode" presStyleCnt="0"/>
      <dgm:spPr/>
    </dgm:pt>
    <dgm:pt modelId="{50C105AE-9404-4235-A6A6-23E2CDED6424}" type="pres">
      <dgm:prSet presAssocID="{22976AC6-A3D1-4979-85DB-86D455AABBE4}" presName="parentText" presStyleLbl="node1" presStyleIdx="2" presStyleCnt="3">
        <dgm:presLayoutVars>
          <dgm:chMax val="1"/>
          <dgm:bulletEnabled val="1"/>
        </dgm:presLayoutVars>
      </dgm:prSet>
      <dgm:spPr/>
      <dgm:t>
        <a:bodyPr/>
        <a:lstStyle/>
        <a:p>
          <a:endParaRPr lang="en-US"/>
        </a:p>
      </dgm:t>
    </dgm:pt>
    <dgm:pt modelId="{F2C8FC5B-7668-42D5-A366-CE54D4689CE0}" type="pres">
      <dgm:prSet presAssocID="{22976AC6-A3D1-4979-85DB-86D455AABBE4}" presName="descendantText" presStyleLbl="alignAccFollowNode1" presStyleIdx="2" presStyleCnt="3">
        <dgm:presLayoutVars>
          <dgm:bulletEnabled val="1"/>
        </dgm:presLayoutVars>
      </dgm:prSet>
      <dgm:spPr/>
      <dgm:t>
        <a:bodyPr/>
        <a:lstStyle/>
        <a:p>
          <a:endParaRPr lang="en-SG"/>
        </a:p>
      </dgm:t>
    </dgm:pt>
  </dgm:ptLst>
  <dgm:cxnLst>
    <dgm:cxn modelId="{C3E243DC-E476-4B03-8597-AF7431650143}" srcId="{22976AC6-A3D1-4979-85DB-86D455AABBE4}" destId="{2665CECF-102E-415E-A69B-9C1387BC6822}" srcOrd="0" destOrd="0" parTransId="{281670AD-9AF6-45A8-808E-0ABFEC65546D}" sibTransId="{332D4B0E-BA66-4850-8FC7-30900AE467C3}"/>
    <dgm:cxn modelId="{B5C954C3-46DA-41B5-AF69-B31E772E88A0}" srcId="{22976AC6-A3D1-4979-85DB-86D455AABBE4}" destId="{B3836BDE-1F6C-4BE4-A347-68C2DD432D16}" srcOrd="1" destOrd="0" parTransId="{7D37DABB-64F5-4157-ADE1-97CE3F5C9CC8}" sibTransId="{14B39B2C-79E2-4CED-A1AC-0359B8879B95}"/>
    <dgm:cxn modelId="{4A26F36E-F6C9-4030-A68C-086CA426C232}" type="presOf" srcId="{3D791749-8054-4990-B127-9764930A3F7A}" destId="{86D53751-1FD1-43A3-B0B8-9A1988643822}" srcOrd="0" destOrd="1" presId="urn:microsoft.com/office/officeart/2005/8/layout/vList5"/>
    <dgm:cxn modelId="{6CCDEB3F-A72E-44CA-B511-B67307A9E1C1}" type="presOf" srcId="{2608E9B3-BEB2-4B23-B6BA-F54515FDA644}" destId="{86D53751-1FD1-43A3-B0B8-9A1988643822}" srcOrd="0" destOrd="0" presId="urn:microsoft.com/office/officeart/2005/8/layout/vList5"/>
    <dgm:cxn modelId="{3D623192-B3DC-4994-AB6C-3D3E5B7EB412}" type="presOf" srcId="{B3836BDE-1F6C-4BE4-A347-68C2DD432D16}" destId="{F2C8FC5B-7668-42D5-A366-CE54D4689CE0}" srcOrd="0" destOrd="1" presId="urn:microsoft.com/office/officeart/2005/8/layout/vList5"/>
    <dgm:cxn modelId="{365DB30E-162F-4818-9426-E11392F76B76}" srcId="{DC80DD9A-6632-4131-B132-2EE195132B62}" destId="{4082AD9C-6C6E-4B37-B6AF-F24010B2C1E8}" srcOrd="1" destOrd="0" parTransId="{D205E1E4-8EA4-479C-82EE-0A69A4F2249B}" sibTransId="{997FC9A3-D8A5-4026-B43C-8329837FDEF8}"/>
    <dgm:cxn modelId="{7B6C3325-91D2-470A-A6A5-B305315B296C}" srcId="{1DE1DF52-CED4-4FE3-B546-CC5833F9DCB5}" destId="{22976AC6-A3D1-4979-85DB-86D455AABBE4}" srcOrd="2" destOrd="0" parTransId="{10DF39A9-4E74-4BD3-A922-21F0208A3E78}" sibTransId="{364E87D2-49BE-4FC2-80B1-AAC70E97CD9D}"/>
    <dgm:cxn modelId="{AF18F7C0-3614-4041-BBC2-4773F98408DE}" type="presOf" srcId="{22976AC6-A3D1-4979-85DB-86D455AABBE4}" destId="{50C105AE-9404-4235-A6A6-23E2CDED6424}" srcOrd="0" destOrd="0" presId="urn:microsoft.com/office/officeart/2005/8/layout/vList5"/>
    <dgm:cxn modelId="{EBFAAB8C-8A1A-4D3D-8F44-42A3800EFAF6}" srcId="{1DE1DF52-CED4-4FE3-B546-CC5833F9DCB5}" destId="{DC80DD9A-6632-4131-B132-2EE195132B62}" srcOrd="0" destOrd="0" parTransId="{1438B2AA-7DE5-4B76-AAFD-5D5A4BB73FA2}" sibTransId="{71DADEF3-7937-44E8-8671-53D285B18BB1}"/>
    <dgm:cxn modelId="{C475D2A5-FB43-4C72-9A5B-360C46F3BFDC}" srcId="{CB9AE517-38D4-4653-B638-A7C650400226}" destId="{2608E9B3-BEB2-4B23-B6BA-F54515FDA644}" srcOrd="0" destOrd="0" parTransId="{C36939AF-F026-4C34-A559-EBB403FF949C}" sibTransId="{14F9820E-E6FE-4432-B7F6-76CF56EBEF4E}"/>
    <dgm:cxn modelId="{3BB11BD2-CB17-4FCA-9B44-8B5E1F394D03}" type="presOf" srcId="{4082AD9C-6C6E-4B37-B6AF-F24010B2C1E8}" destId="{106E9744-845D-47E0-93B5-336A9D591665}" srcOrd="0" destOrd="1" presId="urn:microsoft.com/office/officeart/2005/8/layout/vList5"/>
    <dgm:cxn modelId="{C49EDA98-408F-42C2-BA7E-D435DAA2675D}" srcId="{CB9AE517-38D4-4653-B638-A7C650400226}" destId="{3D791749-8054-4990-B127-9764930A3F7A}" srcOrd="1" destOrd="0" parTransId="{800FB4A8-E0A5-43C0-ADC1-2BE17D84C272}" sibTransId="{F8B3F75B-390E-4E2E-9DF2-44C256286D33}"/>
    <dgm:cxn modelId="{A5D7CD73-9FEB-4971-8314-21B03C92E7C0}" type="presOf" srcId="{DC80DD9A-6632-4131-B132-2EE195132B62}" destId="{BD534CA0-1BD8-4A87-B9E4-F6D09FC00A04}" srcOrd="0" destOrd="0" presId="urn:microsoft.com/office/officeart/2005/8/layout/vList5"/>
    <dgm:cxn modelId="{5D6F0383-6F8F-4EF1-8C06-96DD0EED8F11}" srcId="{22976AC6-A3D1-4979-85DB-86D455AABBE4}" destId="{55A9BD94-BCEB-41BD-AB21-59F38DB8907E}" srcOrd="3" destOrd="0" parTransId="{4AE6F3B6-E908-439A-87F4-E0108709B05F}" sibTransId="{E91260CF-5A24-4B42-BC34-20B7E788DD06}"/>
    <dgm:cxn modelId="{E59F788E-D820-4875-B16B-19124737C3BF}" type="presOf" srcId="{1DE1DF52-CED4-4FE3-B546-CC5833F9DCB5}" destId="{34BA9F99-608D-45D6-ACA9-D2E793A85824}" srcOrd="0" destOrd="0" presId="urn:microsoft.com/office/officeart/2005/8/layout/vList5"/>
    <dgm:cxn modelId="{97ABA573-F9EC-4C4D-9E3F-1A049F9AFD75}" srcId="{1DE1DF52-CED4-4FE3-B546-CC5833F9DCB5}" destId="{CB9AE517-38D4-4653-B638-A7C650400226}" srcOrd="1" destOrd="0" parTransId="{3E95CA13-DCF3-405E-9CDE-95059315C318}" sibTransId="{B67B4A19-2622-48CD-91DF-0DE4FE49DB78}"/>
    <dgm:cxn modelId="{EBC6B1E7-4F71-4076-B46F-57224CFF6BDC}" type="presOf" srcId="{CB9AE517-38D4-4653-B638-A7C650400226}" destId="{17332EF2-7639-47E8-8689-C39908C76A37}" srcOrd="0" destOrd="0" presId="urn:microsoft.com/office/officeart/2005/8/layout/vList5"/>
    <dgm:cxn modelId="{5C8BA167-7173-4CDE-9AD6-039BFC19C09E}" type="presOf" srcId="{55A9BD94-BCEB-41BD-AB21-59F38DB8907E}" destId="{F2C8FC5B-7668-42D5-A366-CE54D4689CE0}" srcOrd="0" destOrd="3" presId="urn:microsoft.com/office/officeart/2005/8/layout/vList5"/>
    <dgm:cxn modelId="{731E8ADE-0859-4A28-8D12-E491119EC3A6}" srcId="{22976AC6-A3D1-4979-85DB-86D455AABBE4}" destId="{F48DE5EF-B383-4480-98F4-D6A78E557299}" srcOrd="2" destOrd="0" parTransId="{410F05E4-E41C-4874-B006-FFE88A3028D0}" sibTransId="{4B11CE27-8A44-4A81-B120-049E5909A5D4}"/>
    <dgm:cxn modelId="{B4ED70BB-5C35-4B17-B8D3-51DA20A90B70}" type="presOf" srcId="{2665CECF-102E-415E-A69B-9C1387BC6822}" destId="{F2C8FC5B-7668-42D5-A366-CE54D4689CE0}" srcOrd="0" destOrd="0" presId="urn:microsoft.com/office/officeart/2005/8/layout/vList5"/>
    <dgm:cxn modelId="{E51B4D51-0C3D-4919-A51C-154584ADFED0}" type="presOf" srcId="{4D3F904B-762C-41C8-9595-04E9658184C4}" destId="{106E9744-845D-47E0-93B5-336A9D591665}" srcOrd="0" destOrd="0" presId="urn:microsoft.com/office/officeart/2005/8/layout/vList5"/>
    <dgm:cxn modelId="{A51C4515-B371-4F57-967E-81D2C797DE1F}" type="presOf" srcId="{F48DE5EF-B383-4480-98F4-D6A78E557299}" destId="{F2C8FC5B-7668-42D5-A366-CE54D4689CE0}" srcOrd="0" destOrd="2" presId="urn:microsoft.com/office/officeart/2005/8/layout/vList5"/>
    <dgm:cxn modelId="{7B8F424E-0B25-4DB0-92F2-DBEED636A52D}" srcId="{DC80DD9A-6632-4131-B132-2EE195132B62}" destId="{4D3F904B-762C-41C8-9595-04E9658184C4}" srcOrd="0" destOrd="0" parTransId="{45F2BE03-71E4-46A2-80CC-0F970A6D5985}" sibTransId="{FD65E66A-9A7D-4F90-B808-4B5F2080891A}"/>
    <dgm:cxn modelId="{A3B4D25A-E58B-4B6D-89E6-10F7FC936168}" type="presParOf" srcId="{34BA9F99-608D-45D6-ACA9-D2E793A85824}" destId="{7D5C1A93-B93D-41F7-93F6-6A4A1AF7918C}" srcOrd="0" destOrd="0" presId="urn:microsoft.com/office/officeart/2005/8/layout/vList5"/>
    <dgm:cxn modelId="{B2A82A33-B29B-4E5E-9958-7FEC7A14B851}" type="presParOf" srcId="{7D5C1A93-B93D-41F7-93F6-6A4A1AF7918C}" destId="{BD534CA0-1BD8-4A87-B9E4-F6D09FC00A04}" srcOrd="0" destOrd="0" presId="urn:microsoft.com/office/officeart/2005/8/layout/vList5"/>
    <dgm:cxn modelId="{8374B9A1-57DB-4DC4-9991-575DBCEDD3F2}" type="presParOf" srcId="{7D5C1A93-B93D-41F7-93F6-6A4A1AF7918C}" destId="{106E9744-845D-47E0-93B5-336A9D591665}" srcOrd="1" destOrd="0" presId="urn:microsoft.com/office/officeart/2005/8/layout/vList5"/>
    <dgm:cxn modelId="{2AA1377A-9366-46A2-85B8-BD490605CD2D}" type="presParOf" srcId="{34BA9F99-608D-45D6-ACA9-D2E793A85824}" destId="{AA4BE306-825F-4E53-BD55-F352FFE13C0B}" srcOrd="1" destOrd="0" presId="urn:microsoft.com/office/officeart/2005/8/layout/vList5"/>
    <dgm:cxn modelId="{B47CD909-3D35-4A85-88CC-F06AE45244B6}" type="presParOf" srcId="{34BA9F99-608D-45D6-ACA9-D2E793A85824}" destId="{06A19A8B-9330-4FD7-AE37-EBF7DE1435C4}" srcOrd="2" destOrd="0" presId="urn:microsoft.com/office/officeart/2005/8/layout/vList5"/>
    <dgm:cxn modelId="{0B0C0263-1D5F-4CB5-B450-0E876F7DEF55}" type="presParOf" srcId="{06A19A8B-9330-4FD7-AE37-EBF7DE1435C4}" destId="{17332EF2-7639-47E8-8689-C39908C76A37}" srcOrd="0" destOrd="0" presId="urn:microsoft.com/office/officeart/2005/8/layout/vList5"/>
    <dgm:cxn modelId="{EA187685-CD2F-4EB6-B5A7-E9EB0E16ECE6}" type="presParOf" srcId="{06A19A8B-9330-4FD7-AE37-EBF7DE1435C4}" destId="{86D53751-1FD1-43A3-B0B8-9A1988643822}" srcOrd="1" destOrd="0" presId="urn:microsoft.com/office/officeart/2005/8/layout/vList5"/>
    <dgm:cxn modelId="{A96925B0-AC9A-40BF-8418-437601EDF183}" type="presParOf" srcId="{34BA9F99-608D-45D6-ACA9-D2E793A85824}" destId="{0A7C6B8C-E8F0-4740-A197-16A3A4FEEA8B}" srcOrd="3" destOrd="0" presId="urn:microsoft.com/office/officeart/2005/8/layout/vList5"/>
    <dgm:cxn modelId="{DE87983C-4216-4237-9277-4F132D85D5DA}" type="presParOf" srcId="{34BA9F99-608D-45D6-ACA9-D2E793A85824}" destId="{D07E6A73-D9DA-44FB-AEEC-0465078AD0CC}" srcOrd="4" destOrd="0" presId="urn:microsoft.com/office/officeart/2005/8/layout/vList5"/>
    <dgm:cxn modelId="{337C808F-F0BA-407B-8FD4-C13A95647A5A}" type="presParOf" srcId="{D07E6A73-D9DA-44FB-AEEC-0465078AD0CC}" destId="{50C105AE-9404-4235-A6A6-23E2CDED6424}" srcOrd="0" destOrd="0" presId="urn:microsoft.com/office/officeart/2005/8/layout/vList5"/>
    <dgm:cxn modelId="{B0DE3965-F1FB-46BD-8FB4-3E158211329E}" type="presParOf" srcId="{D07E6A73-D9DA-44FB-AEEC-0465078AD0CC}" destId="{F2C8FC5B-7668-42D5-A366-CE54D4689C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18B7F52-BB47-49DB-A656-406F6BA12EC9}">
      <dgm:prSet phldrT="[Text]"/>
      <dgm:spPr>
        <a:solidFill>
          <a:srgbClr val="00B0F0"/>
        </a:solidFill>
      </dgm:spPr>
      <dgm:t>
        <a:bodyPr/>
        <a:lstStyle/>
        <a:p>
          <a:r>
            <a:rPr lang="en-GB" smtClean="0">
              <a:solidFill>
                <a:schemeClr val="tx1"/>
              </a:solidFill>
            </a:rPr>
            <a:t>Need for valid and reliable clinical assessment tool  </a:t>
          </a:r>
          <a:endParaRPr lang="en-US" dirty="0">
            <a:solidFill>
              <a:schemeClr val="tx1"/>
            </a:solidFill>
          </a:endParaRPr>
        </a:p>
      </dgm:t>
    </dgm:pt>
    <dgm:pt modelId="{8E0E3BF5-34FC-458D-BCBA-22BE7374E217}" type="parTrans" cxnId="{5D5DD2F5-2877-4E99-BA3A-D0D9112E7D0A}">
      <dgm:prSet/>
      <dgm:spPr/>
      <dgm:t>
        <a:bodyPr/>
        <a:lstStyle/>
        <a:p>
          <a:endParaRPr lang="en-US">
            <a:solidFill>
              <a:schemeClr val="tx1"/>
            </a:solidFill>
          </a:endParaRPr>
        </a:p>
      </dgm:t>
    </dgm:pt>
    <dgm:pt modelId="{867D0D39-5D52-4053-B88E-FD6C1FDE7DD7}" type="sibTrans" cxnId="{5D5DD2F5-2877-4E99-BA3A-D0D9112E7D0A}">
      <dgm:prSet/>
      <dgm:spPr/>
      <dgm:t>
        <a:bodyPr/>
        <a:lstStyle/>
        <a:p>
          <a:endParaRPr lang="en-US">
            <a:solidFill>
              <a:schemeClr val="tx1"/>
            </a:solidFill>
          </a:endParaRPr>
        </a:p>
      </dgm:t>
    </dgm:pt>
    <dgm:pt modelId="{2EE6C93F-218B-44BA-8775-3B68B185C267}">
      <dgm:prSet phldrT="[Text]"/>
      <dgm:spPr>
        <a:solidFill>
          <a:schemeClr val="accent2">
            <a:lumMod val="40000"/>
            <a:lumOff val="60000"/>
          </a:schemeClr>
        </a:solidFill>
      </dgm:spPr>
      <dgm:t>
        <a:bodyPr/>
        <a:lstStyle/>
        <a:p>
          <a:r>
            <a:rPr lang="en-GB" dirty="0" smtClean="0">
              <a:solidFill>
                <a:schemeClr val="tx1"/>
              </a:solidFill>
            </a:rPr>
            <a:t>Preceptors’ efforts and techniques in reflection and feedback</a:t>
          </a:r>
          <a:endParaRPr lang="en-US" dirty="0">
            <a:solidFill>
              <a:schemeClr val="tx1"/>
            </a:solidFill>
          </a:endParaRPr>
        </a:p>
      </dgm:t>
    </dgm:pt>
    <dgm:pt modelId="{BAC2CB52-7BE3-43B1-BA8C-5E319FD3A589}" type="parTrans" cxnId="{2291F4B7-37AD-4CE9-81A7-9DE1906568B5}">
      <dgm:prSet/>
      <dgm:spPr/>
      <dgm:t>
        <a:bodyPr/>
        <a:lstStyle/>
        <a:p>
          <a:endParaRPr lang="en-US">
            <a:solidFill>
              <a:schemeClr val="tx1"/>
            </a:solidFill>
          </a:endParaRPr>
        </a:p>
      </dgm:t>
    </dgm:pt>
    <dgm:pt modelId="{6C946E1C-9C86-4F52-B135-A1359585FA12}" type="sibTrans" cxnId="{2291F4B7-37AD-4CE9-81A7-9DE1906568B5}">
      <dgm:prSet/>
      <dgm:spPr/>
      <dgm:t>
        <a:bodyPr/>
        <a:lstStyle/>
        <a:p>
          <a:endParaRPr lang="en-US">
            <a:solidFill>
              <a:schemeClr val="tx1"/>
            </a:solidFill>
          </a:endParaRPr>
        </a:p>
      </dgm:t>
    </dgm:pt>
    <dgm:pt modelId="{3D0615D5-20B7-41B3-B1E2-1EB5C278245E}">
      <dgm:prSet phldrT="[Text]"/>
      <dgm:spPr>
        <a:solidFill>
          <a:srgbClr val="92D050"/>
        </a:solidFill>
      </dgm:spPr>
      <dgm:t>
        <a:bodyPr/>
        <a:lstStyle/>
        <a:p>
          <a:r>
            <a:rPr lang="en-GB" dirty="0" smtClean="0">
              <a:solidFill>
                <a:schemeClr val="tx1"/>
              </a:solidFill>
            </a:rPr>
            <a:t>Challenges and support system for students</a:t>
          </a:r>
          <a:endParaRPr lang="en-US" dirty="0">
            <a:solidFill>
              <a:schemeClr val="tx1"/>
            </a:solidFill>
          </a:endParaRPr>
        </a:p>
      </dgm:t>
    </dgm:pt>
    <dgm:pt modelId="{28A01697-0F68-4E8D-8A2D-129D4690027D}" type="parTrans" cxnId="{9F0959F0-BDA6-4D8D-9230-4BF92EAD5673}">
      <dgm:prSet/>
      <dgm:spPr/>
      <dgm:t>
        <a:bodyPr/>
        <a:lstStyle/>
        <a:p>
          <a:endParaRPr lang="en-US">
            <a:solidFill>
              <a:schemeClr val="tx1"/>
            </a:solidFill>
          </a:endParaRPr>
        </a:p>
      </dgm:t>
    </dgm:pt>
    <dgm:pt modelId="{7B3C3603-98D4-4BC4-8ADB-2D7EEA613189}" type="sibTrans" cxnId="{9F0959F0-BDA6-4D8D-9230-4BF92EAD5673}">
      <dgm:prSet/>
      <dgm:spPr/>
      <dgm:t>
        <a:bodyPr/>
        <a:lstStyle/>
        <a:p>
          <a:endParaRPr lang="en-US">
            <a:solidFill>
              <a:schemeClr val="tx1"/>
            </a:solidFill>
          </a:endParaRPr>
        </a:p>
      </dgm:t>
    </dgm:pt>
    <dgm:pt modelId="{00714613-132B-4647-B922-F5162D7BBA03}">
      <dgm:prSet phldrT="[Text]"/>
      <dgm:spPr>
        <a:solidFill>
          <a:schemeClr val="accent4">
            <a:lumMod val="60000"/>
            <a:lumOff val="40000"/>
          </a:schemeClr>
        </a:solidFill>
      </dgm:spPr>
      <dgm:t>
        <a:bodyPr/>
        <a:lstStyle/>
        <a:p>
          <a:r>
            <a:rPr lang="en-US" dirty="0" smtClean="0">
              <a:solidFill>
                <a:schemeClr val="tx1"/>
              </a:solidFill>
            </a:rPr>
            <a:t>Support system for hospital nurse educators, clinicians and managers</a:t>
          </a:r>
          <a:endParaRPr lang="en-US" dirty="0">
            <a:solidFill>
              <a:schemeClr val="tx1"/>
            </a:solidFill>
          </a:endParaRPr>
        </a:p>
      </dgm:t>
    </dgm:pt>
    <dgm:pt modelId="{89C0F8A5-19B5-450F-8CAE-E7A7032768CC}" type="parTrans" cxnId="{E2C9C65F-F62E-485A-90CD-C0061066AB80}">
      <dgm:prSet/>
      <dgm:spPr/>
      <dgm:t>
        <a:bodyPr/>
        <a:lstStyle/>
        <a:p>
          <a:endParaRPr lang="en-US">
            <a:solidFill>
              <a:schemeClr val="tx1"/>
            </a:solidFill>
          </a:endParaRPr>
        </a:p>
      </dgm:t>
    </dgm:pt>
    <dgm:pt modelId="{0D9D53AF-5C50-4937-8D63-851BDBE15B1A}" type="sibTrans" cxnId="{E2C9C65F-F62E-485A-90CD-C0061066AB80}">
      <dgm:prSet/>
      <dgm:spPr/>
      <dgm:t>
        <a:bodyPr/>
        <a:lstStyle/>
        <a:p>
          <a:endParaRPr lang="en-US">
            <a:solidFill>
              <a:schemeClr val="tx1"/>
            </a:solidFill>
          </a:endParaRPr>
        </a:p>
      </dgm:t>
    </dgm:pt>
    <dgm:pt modelId="{A641CEC3-0F9D-429A-A2F2-D0C8F274099F}">
      <dgm:prSet/>
      <dgm:spPr>
        <a:solidFill>
          <a:schemeClr val="accent6"/>
        </a:solidFill>
      </dgm:spPr>
      <dgm:t>
        <a:bodyPr/>
        <a:lstStyle/>
        <a:p>
          <a:endParaRPr lang="en-US"/>
        </a:p>
      </dgm:t>
    </dgm:pt>
    <dgm:pt modelId="{6D4F42CD-A309-4EFD-8962-4B5254723B6E}" type="parTrans" cxnId="{826F5520-F8F7-4B95-AD62-D407AD4349F1}">
      <dgm:prSet/>
      <dgm:spPr/>
      <dgm:t>
        <a:bodyPr/>
        <a:lstStyle/>
        <a:p>
          <a:endParaRPr lang="en-US"/>
        </a:p>
      </dgm:t>
    </dgm:pt>
    <dgm:pt modelId="{FD53A00F-C731-4F99-96CF-9EE6835427C5}" type="sibTrans" cxnId="{826F5520-F8F7-4B95-AD62-D407AD4349F1}">
      <dgm:prSet/>
      <dgm:spPr/>
      <dgm:t>
        <a:bodyPr/>
        <a:lstStyle/>
        <a:p>
          <a:endParaRPr lang="en-US"/>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E7D4A45A-66DB-403E-83E1-6DFD28963F5E}" type="pres">
      <dgm:prSet presAssocID="{C18B7F52-BB47-49DB-A656-406F6BA12EC9}" presName="node" presStyleLbl="node1" presStyleIdx="0" presStyleCnt="5" custScaleX="113310" custScaleY="131757">
        <dgm:presLayoutVars>
          <dgm:bulletEnabled val="1"/>
        </dgm:presLayoutVars>
      </dgm:prSet>
      <dgm:spPr/>
      <dgm:t>
        <a:bodyPr/>
        <a:lstStyle/>
        <a:p>
          <a:endParaRPr lang="en-US"/>
        </a:p>
      </dgm:t>
    </dgm:pt>
    <dgm:pt modelId="{29911C77-C772-42D9-AA21-1AC2E1A50E9E}" type="pres">
      <dgm:prSet presAssocID="{C18B7F52-BB47-49DB-A656-406F6BA12EC9}" presName="spNode" presStyleCnt="0"/>
      <dgm:spPr/>
      <dgm:t>
        <a:bodyPr/>
        <a:lstStyle/>
        <a:p>
          <a:endParaRPr lang="en-US"/>
        </a:p>
      </dgm:t>
    </dgm:pt>
    <dgm:pt modelId="{6DD675DC-8118-42D7-9869-8AFEB7029721}" type="pres">
      <dgm:prSet presAssocID="{867D0D39-5D52-4053-B88E-FD6C1FDE7DD7}" presName="sibTrans" presStyleLbl="sibTrans1D1" presStyleIdx="0" presStyleCnt="5"/>
      <dgm:spPr/>
      <dgm:t>
        <a:bodyPr/>
        <a:lstStyle/>
        <a:p>
          <a:endParaRPr lang="en-US"/>
        </a:p>
      </dgm:t>
    </dgm:pt>
    <dgm:pt modelId="{AAD2B5EB-D9DC-4028-8DF1-3D37AA9F13B1}" type="pres">
      <dgm:prSet presAssocID="{2EE6C93F-218B-44BA-8775-3B68B185C267}" presName="node" presStyleLbl="node1" presStyleIdx="1" presStyleCnt="5" custScaleX="123287" custScaleY="118867">
        <dgm:presLayoutVars>
          <dgm:bulletEnabled val="1"/>
        </dgm:presLayoutVars>
      </dgm:prSet>
      <dgm:spPr/>
      <dgm:t>
        <a:bodyPr/>
        <a:lstStyle/>
        <a:p>
          <a:endParaRPr lang="en-US"/>
        </a:p>
      </dgm:t>
    </dgm:pt>
    <dgm:pt modelId="{80DE9A97-BB51-4C71-AA77-D96BFFEEEB3B}" type="pres">
      <dgm:prSet presAssocID="{2EE6C93F-218B-44BA-8775-3B68B185C267}" presName="spNode" presStyleCnt="0"/>
      <dgm:spPr/>
      <dgm:t>
        <a:bodyPr/>
        <a:lstStyle/>
        <a:p>
          <a:endParaRPr lang="en-US"/>
        </a:p>
      </dgm:t>
    </dgm:pt>
    <dgm:pt modelId="{59BF493E-CDE2-47C3-949B-BAE96466CB5F}" type="pres">
      <dgm:prSet presAssocID="{6C946E1C-9C86-4F52-B135-A1359585FA12}" presName="sibTrans" presStyleLbl="sibTrans1D1" presStyleIdx="1" presStyleCnt="5"/>
      <dgm:spPr/>
      <dgm:t>
        <a:bodyPr/>
        <a:lstStyle/>
        <a:p>
          <a:endParaRPr lang="en-US"/>
        </a:p>
      </dgm:t>
    </dgm:pt>
    <dgm:pt modelId="{1F6810FF-5B18-4BDF-8883-A80D673AFD0B}" type="pres">
      <dgm:prSet presAssocID="{3D0615D5-20B7-41B3-B1E2-1EB5C278245E}" presName="node" presStyleLbl="node1" presStyleIdx="2" presStyleCnt="5" custScaleX="115912" custScaleY="130028" custRadScaleRad="98672" custRadScaleInc="-19639">
        <dgm:presLayoutVars>
          <dgm:bulletEnabled val="1"/>
        </dgm:presLayoutVars>
      </dgm:prSet>
      <dgm:spPr/>
      <dgm:t>
        <a:bodyPr/>
        <a:lstStyle/>
        <a:p>
          <a:endParaRPr lang="en-US"/>
        </a:p>
      </dgm:t>
    </dgm:pt>
    <dgm:pt modelId="{4B49DF91-648D-47BE-B5A2-4749AF95ECD7}" type="pres">
      <dgm:prSet presAssocID="{3D0615D5-20B7-41B3-B1E2-1EB5C278245E}" presName="spNode" presStyleCnt="0"/>
      <dgm:spPr/>
      <dgm:t>
        <a:bodyPr/>
        <a:lstStyle/>
        <a:p>
          <a:endParaRPr lang="en-US"/>
        </a:p>
      </dgm:t>
    </dgm:pt>
    <dgm:pt modelId="{1A0F52D7-4C96-44D3-848D-4971730D6711}" type="pres">
      <dgm:prSet presAssocID="{7B3C3603-98D4-4BC4-8ADB-2D7EEA613189}" presName="sibTrans" presStyleLbl="sibTrans1D1" presStyleIdx="2" presStyleCnt="5"/>
      <dgm:spPr/>
      <dgm:t>
        <a:bodyPr/>
        <a:lstStyle/>
        <a:p>
          <a:endParaRPr lang="en-US"/>
        </a:p>
      </dgm:t>
    </dgm:pt>
    <dgm:pt modelId="{BC774002-172E-43E2-9EEE-830A988F258A}" type="pres">
      <dgm:prSet presAssocID="{00714613-132B-4647-B922-F5162D7BBA03}" presName="node" presStyleLbl="node1" presStyleIdx="3" presStyleCnt="5" custScaleX="111643" custScaleY="128887" custRadScaleRad="100440" custRadScaleInc="27289">
        <dgm:presLayoutVars>
          <dgm:bulletEnabled val="1"/>
        </dgm:presLayoutVars>
      </dgm:prSet>
      <dgm:spPr/>
      <dgm:t>
        <a:bodyPr/>
        <a:lstStyle/>
        <a:p>
          <a:endParaRPr lang="en-US"/>
        </a:p>
      </dgm:t>
    </dgm:pt>
    <dgm:pt modelId="{F1CCF639-F86A-4229-9CD4-F299E411DE43}" type="pres">
      <dgm:prSet presAssocID="{00714613-132B-4647-B922-F5162D7BBA03}" presName="spNode" presStyleCnt="0"/>
      <dgm:spPr/>
      <dgm:t>
        <a:bodyPr/>
        <a:lstStyle/>
        <a:p>
          <a:endParaRPr lang="en-US"/>
        </a:p>
      </dgm:t>
    </dgm:pt>
    <dgm:pt modelId="{226F3824-8922-4199-83CC-D41F3D856E02}" type="pres">
      <dgm:prSet presAssocID="{0D9D53AF-5C50-4937-8D63-851BDBE15B1A}" presName="sibTrans" presStyleLbl="sibTrans1D1" presStyleIdx="3" presStyleCnt="5"/>
      <dgm:spPr/>
      <dgm:t>
        <a:bodyPr/>
        <a:lstStyle/>
        <a:p>
          <a:endParaRPr lang="en-US"/>
        </a:p>
      </dgm:t>
    </dgm:pt>
    <dgm:pt modelId="{9A5CA880-AC67-43BE-A002-BB6CD70B9D8C}" type="pres">
      <dgm:prSet presAssocID="{A641CEC3-0F9D-429A-A2F2-D0C8F274099F}" presName="node" presStyleLbl="node1" presStyleIdx="4" presStyleCnt="5" custScaleX="125061" custScaleY="108199">
        <dgm:presLayoutVars>
          <dgm:bulletEnabled val="1"/>
        </dgm:presLayoutVars>
      </dgm:prSet>
      <dgm:spPr/>
      <dgm:t>
        <a:bodyPr/>
        <a:lstStyle/>
        <a:p>
          <a:endParaRPr lang="en-US"/>
        </a:p>
      </dgm:t>
    </dgm:pt>
    <dgm:pt modelId="{389FD87A-7418-4510-BC33-7ED2B6434096}" type="pres">
      <dgm:prSet presAssocID="{A641CEC3-0F9D-429A-A2F2-D0C8F274099F}" presName="spNode" presStyleCnt="0"/>
      <dgm:spPr/>
      <dgm:t>
        <a:bodyPr/>
        <a:lstStyle/>
        <a:p>
          <a:endParaRPr lang="en-US"/>
        </a:p>
      </dgm:t>
    </dgm:pt>
    <dgm:pt modelId="{75B04FCE-F9DA-410B-822A-B86B3A410357}" type="pres">
      <dgm:prSet presAssocID="{FD53A00F-C731-4F99-96CF-9EE6835427C5}" presName="sibTrans" presStyleLbl="sibTrans1D1" presStyleIdx="4" presStyleCnt="5"/>
      <dgm:spPr/>
      <dgm:t>
        <a:bodyPr/>
        <a:lstStyle/>
        <a:p>
          <a:endParaRPr lang="en-US"/>
        </a:p>
      </dgm:t>
    </dgm:pt>
  </dgm:ptLst>
  <dgm:cxnLst>
    <dgm:cxn modelId="{889E1139-0D69-46FF-AD67-13F7A05D9218}" type="presOf" srcId="{6C946E1C-9C86-4F52-B135-A1359585FA12}" destId="{59BF493E-CDE2-47C3-949B-BAE96466CB5F}" srcOrd="0" destOrd="0" presId="urn:microsoft.com/office/officeart/2005/8/layout/cycle6"/>
    <dgm:cxn modelId="{7CDDDA63-F917-435E-BF6E-1B45EF7D2CAC}" type="presOf" srcId="{A641CEC3-0F9D-429A-A2F2-D0C8F274099F}" destId="{9A5CA880-AC67-43BE-A002-BB6CD70B9D8C}" srcOrd="0" destOrd="0" presId="urn:microsoft.com/office/officeart/2005/8/layout/cycle6"/>
    <dgm:cxn modelId="{5B67EA04-B4A9-4DDF-9A31-F94FD86F376B}" type="presOf" srcId="{7B3C3603-98D4-4BC4-8ADB-2D7EEA613189}" destId="{1A0F52D7-4C96-44D3-848D-4971730D6711}" srcOrd="0" destOrd="0" presId="urn:microsoft.com/office/officeart/2005/8/layout/cycle6"/>
    <dgm:cxn modelId="{3F5C540F-5512-4BC6-8B58-FAAAFCE345F9}" type="presOf" srcId="{FD53A00F-C731-4F99-96CF-9EE6835427C5}" destId="{75B04FCE-F9DA-410B-822A-B86B3A410357}" srcOrd="0" destOrd="0" presId="urn:microsoft.com/office/officeart/2005/8/layout/cycle6"/>
    <dgm:cxn modelId="{E0C62709-297A-4782-B767-405C88AAD670}" type="presOf" srcId="{867D0D39-5D52-4053-B88E-FD6C1FDE7DD7}" destId="{6DD675DC-8118-42D7-9869-8AFEB7029721}" srcOrd="0" destOrd="0" presId="urn:microsoft.com/office/officeart/2005/8/layout/cycle6"/>
    <dgm:cxn modelId="{9F0959F0-BDA6-4D8D-9230-4BF92EAD5673}" srcId="{8513ECFA-8B5B-4589-BB1A-934E3A88F5A9}" destId="{3D0615D5-20B7-41B3-B1E2-1EB5C278245E}" srcOrd="2" destOrd="0" parTransId="{28A01697-0F68-4E8D-8A2D-129D4690027D}" sibTransId="{7B3C3603-98D4-4BC4-8ADB-2D7EEA613189}"/>
    <dgm:cxn modelId="{D29B7D36-EF95-4711-A0DC-70675719FEDE}" type="presOf" srcId="{3D0615D5-20B7-41B3-B1E2-1EB5C278245E}" destId="{1F6810FF-5B18-4BDF-8883-A80D673AFD0B}" srcOrd="0" destOrd="0" presId="urn:microsoft.com/office/officeart/2005/8/layout/cycle6"/>
    <dgm:cxn modelId="{C5318700-BD1E-42AD-B61E-A8F1E49BDA2A}" type="presOf" srcId="{C18B7F52-BB47-49DB-A656-406F6BA12EC9}" destId="{E7D4A45A-66DB-403E-83E1-6DFD28963F5E}" srcOrd="0" destOrd="0" presId="urn:microsoft.com/office/officeart/2005/8/layout/cycle6"/>
    <dgm:cxn modelId="{04A033EE-B2D6-4CD7-AC68-DFF803671690}" type="presOf" srcId="{00714613-132B-4647-B922-F5162D7BBA03}" destId="{BC774002-172E-43E2-9EEE-830A988F258A}" srcOrd="0" destOrd="0" presId="urn:microsoft.com/office/officeart/2005/8/layout/cycle6"/>
    <dgm:cxn modelId="{F84ADB90-1FE5-445A-8C0B-819C64464DDB}" type="presOf" srcId="{0D9D53AF-5C50-4937-8D63-851BDBE15B1A}" destId="{226F3824-8922-4199-83CC-D41F3D856E02}" srcOrd="0" destOrd="0" presId="urn:microsoft.com/office/officeart/2005/8/layout/cycle6"/>
    <dgm:cxn modelId="{B524A611-8DBB-4AAC-AA5F-B85173149D5A}" type="presOf" srcId="{2EE6C93F-218B-44BA-8775-3B68B185C267}" destId="{AAD2B5EB-D9DC-4028-8DF1-3D37AA9F13B1}" srcOrd="0" destOrd="0" presId="urn:microsoft.com/office/officeart/2005/8/layout/cycle6"/>
    <dgm:cxn modelId="{826F5520-F8F7-4B95-AD62-D407AD4349F1}" srcId="{8513ECFA-8B5B-4589-BB1A-934E3A88F5A9}" destId="{A641CEC3-0F9D-429A-A2F2-D0C8F274099F}" srcOrd="4" destOrd="0" parTransId="{6D4F42CD-A309-4EFD-8962-4B5254723B6E}" sibTransId="{FD53A00F-C731-4F99-96CF-9EE6835427C5}"/>
    <dgm:cxn modelId="{E2C9C65F-F62E-485A-90CD-C0061066AB80}" srcId="{8513ECFA-8B5B-4589-BB1A-934E3A88F5A9}" destId="{00714613-132B-4647-B922-F5162D7BBA03}" srcOrd="3" destOrd="0" parTransId="{89C0F8A5-19B5-450F-8CAE-E7A7032768CC}" sibTransId="{0D9D53AF-5C50-4937-8D63-851BDBE15B1A}"/>
    <dgm:cxn modelId="{C11E72D2-8EFC-4E21-B767-AF7665EAECA4}" type="presOf" srcId="{8513ECFA-8B5B-4589-BB1A-934E3A88F5A9}" destId="{6EDA7ECB-D2AD-460C-84AE-0461975EA514}" srcOrd="0" destOrd="0" presId="urn:microsoft.com/office/officeart/2005/8/layout/cycle6"/>
    <dgm:cxn modelId="{5D5DD2F5-2877-4E99-BA3A-D0D9112E7D0A}" srcId="{8513ECFA-8B5B-4589-BB1A-934E3A88F5A9}" destId="{C18B7F52-BB47-49DB-A656-406F6BA12EC9}" srcOrd="0" destOrd="0" parTransId="{8E0E3BF5-34FC-458D-BCBA-22BE7374E217}" sibTransId="{867D0D39-5D52-4053-B88E-FD6C1FDE7DD7}"/>
    <dgm:cxn modelId="{2291F4B7-37AD-4CE9-81A7-9DE1906568B5}" srcId="{8513ECFA-8B5B-4589-BB1A-934E3A88F5A9}" destId="{2EE6C93F-218B-44BA-8775-3B68B185C267}" srcOrd="1" destOrd="0" parTransId="{BAC2CB52-7BE3-43B1-BA8C-5E319FD3A589}" sibTransId="{6C946E1C-9C86-4F52-B135-A1359585FA12}"/>
    <dgm:cxn modelId="{ED0B2975-2375-4BE8-AEFC-01B23C03C10A}" type="presParOf" srcId="{6EDA7ECB-D2AD-460C-84AE-0461975EA514}" destId="{E7D4A45A-66DB-403E-83E1-6DFD28963F5E}" srcOrd="0" destOrd="0" presId="urn:microsoft.com/office/officeart/2005/8/layout/cycle6"/>
    <dgm:cxn modelId="{89CB5917-6C41-4321-88F7-2F859A96183D}" type="presParOf" srcId="{6EDA7ECB-D2AD-460C-84AE-0461975EA514}" destId="{29911C77-C772-42D9-AA21-1AC2E1A50E9E}" srcOrd="1" destOrd="0" presId="urn:microsoft.com/office/officeart/2005/8/layout/cycle6"/>
    <dgm:cxn modelId="{0953BA5F-CB07-424D-932A-D3057B1D6B5D}" type="presParOf" srcId="{6EDA7ECB-D2AD-460C-84AE-0461975EA514}" destId="{6DD675DC-8118-42D7-9869-8AFEB7029721}" srcOrd="2" destOrd="0" presId="urn:microsoft.com/office/officeart/2005/8/layout/cycle6"/>
    <dgm:cxn modelId="{2806CFB2-9913-4ED3-BE27-632D4F7C67D7}" type="presParOf" srcId="{6EDA7ECB-D2AD-460C-84AE-0461975EA514}" destId="{AAD2B5EB-D9DC-4028-8DF1-3D37AA9F13B1}" srcOrd="3" destOrd="0" presId="urn:microsoft.com/office/officeart/2005/8/layout/cycle6"/>
    <dgm:cxn modelId="{892AD454-C1F0-4911-8FBD-C756C27CF25F}" type="presParOf" srcId="{6EDA7ECB-D2AD-460C-84AE-0461975EA514}" destId="{80DE9A97-BB51-4C71-AA77-D96BFFEEEB3B}" srcOrd="4" destOrd="0" presId="urn:microsoft.com/office/officeart/2005/8/layout/cycle6"/>
    <dgm:cxn modelId="{4BF3C601-15BD-4F68-9A81-A497F8772CD2}" type="presParOf" srcId="{6EDA7ECB-D2AD-460C-84AE-0461975EA514}" destId="{59BF493E-CDE2-47C3-949B-BAE96466CB5F}" srcOrd="5" destOrd="0" presId="urn:microsoft.com/office/officeart/2005/8/layout/cycle6"/>
    <dgm:cxn modelId="{261D6FDD-0858-44E6-83A7-7C9F1DBB312F}" type="presParOf" srcId="{6EDA7ECB-D2AD-460C-84AE-0461975EA514}" destId="{1F6810FF-5B18-4BDF-8883-A80D673AFD0B}" srcOrd="6" destOrd="0" presId="urn:microsoft.com/office/officeart/2005/8/layout/cycle6"/>
    <dgm:cxn modelId="{EADC28B1-4BB1-46BE-B4FB-8B471580A1EF}" type="presParOf" srcId="{6EDA7ECB-D2AD-460C-84AE-0461975EA514}" destId="{4B49DF91-648D-47BE-B5A2-4749AF95ECD7}" srcOrd="7" destOrd="0" presId="urn:microsoft.com/office/officeart/2005/8/layout/cycle6"/>
    <dgm:cxn modelId="{AEE264D7-23C9-4B9F-A81C-2F4A35BBCD96}" type="presParOf" srcId="{6EDA7ECB-D2AD-460C-84AE-0461975EA514}" destId="{1A0F52D7-4C96-44D3-848D-4971730D6711}" srcOrd="8" destOrd="0" presId="urn:microsoft.com/office/officeart/2005/8/layout/cycle6"/>
    <dgm:cxn modelId="{4C663028-07BF-4B7F-9DCE-7C1677B57A7E}" type="presParOf" srcId="{6EDA7ECB-D2AD-460C-84AE-0461975EA514}" destId="{BC774002-172E-43E2-9EEE-830A988F258A}" srcOrd="9" destOrd="0" presId="urn:microsoft.com/office/officeart/2005/8/layout/cycle6"/>
    <dgm:cxn modelId="{C2728F3F-9D7F-45D2-A9A5-396C23A6FE08}" type="presParOf" srcId="{6EDA7ECB-D2AD-460C-84AE-0461975EA514}" destId="{F1CCF639-F86A-4229-9CD4-F299E411DE43}" srcOrd="10" destOrd="0" presId="urn:microsoft.com/office/officeart/2005/8/layout/cycle6"/>
    <dgm:cxn modelId="{294F1FD6-F499-4909-B569-B1696E78F0FA}" type="presParOf" srcId="{6EDA7ECB-D2AD-460C-84AE-0461975EA514}" destId="{226F3824-8922-4199-83CC-D41F3D856E02}" srcOrd="11" destOrd="0" presId="urn:microsoft.com/office/officeart/2005/8/layout/cycle6"/>
    <dgm:cxn modelId="{52E86BC5-C77A-44EA-8465-980273D53BF1}" type="presParOf" srcId="{6EDA7ECB-D2AD-460C-84AE-0461975EA514}" destId="{9A5CA880-AC67-43BE-A002-BB6CD70B9D8C}" srcOrd="12" destOrd="0" presId="urn:microsoft.com/office/officeart/2005/8/layout/cycle6"/>
    <dgm:cxn modelId="{97BA1D4A-4758-4570-A7C3-723BBB4E5040}" type="presParOf" srcId="{6EDA7ECB-D2AD-460C-84AE-0461975EA514}" destId="{389FD87A-7418-4510-BC33-7ED2B6434096}" srcOrd="13" destOrd="0" presId="urn:microsoft.com/office/officeart/2005/8/layout/cycle6"/>
    <dgm:cxn modelId="{B5E1B239-0DA7-41BE-8E18-962AA390FCCB}" type="presParOf" srcId="{6EDA7ECB-D2AD-460C-84AE-0461975EA514}" destId="{75B04FCE-F9DA-410B-822A-B86B3A41035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7093DC-CBD5-4599-BEC1-98F527A8DB42}" type="doc">
      <dgm:prSet loTypeId="urn:microsoft.com/office/officeart/2005/8/layout/cycle4" loCatId="matrix" qsTypeId="urn:microsoft.com/office/officeart/2005/8/quickstyle/3d2" qsCatId="3D" csTypeId="urn:microsoft.com/office/officeart/2005/8/colors/accent5_2" csCatId="accent5" phldr="1"/>
      <dgm:spPr/>
      <dgm:t>
        <a:bodyPr/>
        <a:lstStyle/>
        <a:p>
          <a:endParaRPr lang="en-US"/>
        </a:p>
      </dgm:t>
    </dgm:pt>
    <dgm:pt modelId="{49105B7B-69D9-4C87-BA29-6E3ADD121B4E}">
      <dgm:prSet phldrT="[Text]" custT="1"/>
      <dgm:spPr/>
      <dgm:t>
        <a:bodyPr/>
        <a:lstStyle/>
        <a:p>
          <a:r>
            <a:rPr lang="en-GB" sz="1600" dirty="0" smtClean="0"/>
            <a:t>Specific subdomains and descriptors</a:t>
          </a:r>
          <a:endParaRPr lang="en-US" sz="1600" i="1" dirty="0"/>
        </a:p>
      </dgm:t>
    </dgm:pt>
    <dgm:pt modelId="{BC6D35A5-D7F7-4720-99F1-F32E6D8B1C2F}" type="parTrans" cxnId="{D625CAAD-C3FC-4F6C-832B-71F39018324D}">
      <dgm:prSet/>
      <dgm:spPr/>
      <dgm:t>
        <a:bodyPr/>
        <a:lstStyle/>
        <a:p>
          <a:endParaRPr lang="en-US" sz="1200" i="0"/>
        </a:p>
      </dgm:t>
    </dgm:pt>
    <dgm:pt modelId="{F0C4AE01-25AB-4E6A-BCD9-42ED9C6EF0BC}" type="sibTrans" cxnId="{D625CAAD-C3FC-4F6C-832B-71F39018324D}">
      <dgm:prSet/>
      <dgm:spPr/>
      <dgm:t>
        <a:bodyPr/>
        <a:lstStyle/>
        <a:p>
          <a:endParaRPr lang="en-US" sz="1200" i="0"/>
        </a:p>
      </dgm:t>
    </dgm:pt>
    <dgm:pt modelId="{FBFE3F22-C920-4543-981A-5BC1E85FBF77}">
      <dgm:prSet phldrT="[Text]" custT="1"/>
      <dgm:spPr/>
      <dgm:t>
        <a:bodyPr/>
        <a:lstStyle/>
        <a:p>
          <a:r>
            <a:rPr lang="en-GB" sz="1400" dirty="0" smtClean="0"/>
            <a:t>probably change or rephrase you know the term used. very </a:t>
          </a:r>
          <a:r>
            <a:rPr lang="en-GB" sz="1400" b="1" u="sng" dirty="0" smtClean="0"/>
            <a:t>vague</a:t>
          </a:r>
          <a:r>
            <a:rPr lang="en-GB" sz="1400" dirty="0" smtClean="0"/>
            <a:t>, very </a:t>
          </a:r>
          <a:r>
            <a:rPr lang="en-GB" sz="1400" b="1" u="sng" dirty="0" smtClean="0"/>
            <a:t>general</a:t>
          </a:r>
          <a:r>
            <a:rPr lang="en-GB" sz="1400" dirty="0" smtClean="0"/>
            <a:t>. </a:t>
          </a:r>
          <a:r>
            <a:rPr lang="en-GB" sz="1400" b="1" u="sng" dirty="0" smtClean="0"/>
            <a:t>more specific descriptor</a:t>
          </a:r>
          <a:r>
            <a:rPr lang="en-GB" sz="1400" dirty="0" smtClean="0"/>
            <a:t> will be better </a:t>
          </a:r>
          <a:r>
            <a:rPr lang="en-US" sz="1400" dirty="0" smtClean="0"/>
            <a:t>(N1P3L36)</a:t>
          </a:r>
          <a:endParaRPr lang="en-US" sz="1400" i="0" dirty="0"/>
        </a:p>
      </dgm:t>
    </dgm:pt>
    <dgm:pt modelId="{6E64DDD2-3DB1-4B97-B8CF-4B2430FCDA4B}" type="parTrans" cxnId="{15352660-C167-4DD8-A896-8E836587904D}">
      <dgm:prSet/>
      <dgm:spPr/>
      <dgm:t>
        <a:bodyPr/>
        <a:lstStyle/>
        <a:p>
          <a:endParaRPr lang="en-US" sz="1200" i="0"/>
        </a:p>
      </dgm:t>
    </dgm:pt>
    <dgm:pt modelId="{03E3A71E-C054-4823-8CAE-898360190993}" type="sibTrans" cxnId="{15352660-C167-4DD8-A896-8E836587904D}">
      <dgm:prSet/>
      <dgm:spPr/>
      <dgm:t>
        <a:bodyPr/>
        <a:lstStyle/>
        <a:p>
          <a:endParaRPr lang="en-US" sz="1200" i="0"/>
        </a:p>
      </dgm:t>
    </dgm:pt>
    <dgm:pt modelId="{5A27284E-F9B0-4764-956B-D88E8137C3BF}">
      <dgm:prSet phldrT="[Text]" custT="1"/>
      <dgm:spPr/>
      <dgm:t>
        <a:bodyPr/>
        <a:lstStyle/>
        <a:p>
          <a:r>
            <a:rPr lang="en-GB" sz="1600" dirty="0" smtClean="0"/>
            <a:t>Different levels of proficiency</a:t>
          </a:r>
          <a:r>
            <a:rPr lang="en-GB" sz="1600" i="1" dirty="0" smtClean="0"/>
            <a:t> </a:t>
          </a:r>
          <a:endParaRPr lang="en-US" sz="1600" i="1" dirty="0"/>
        </a:p>
      </dgm:t>
    </dgm:pt>
    <dgm:pt modelId="{07E91A24-7CA7-4CBA-8E18-CB62AD841A0F}" type="parTrans" cxnId="{3B617667-49E4-4EF5-B52E-AAB44FD5BA7D}">
      <dgm:prSet/>
      <dgm:spPr/>
      <dgm:t>
        <a:bodyPr/>
        <a:lstStyle/>
        <a:p>
          <a:endParaRPr lang="en-US" sz="1200" i="0"/>
        </a:p>
      </dgm:t>
    </dgm:pt>
    <dgm:pt modelId="{7648E0A3-5CBC-412D-8EA5-FE335974AF4B}" type="sibTrans" cxnId="{3B617667-49E4-4EF5-B52E-AAB44FD5BA7D}">
      <dgm:prSet/>
      <dgm:spPr/>
      <dgm:t>
        <a:bodyPr/>
        <a:lstStyle/>
        <a:p>
          <a:endParaRPr lang="en-US" sz="1200" i="0"/>
        </a:p>
      </dgm:t>
    </dgm:pt>
    <dgm:pt modelId="{BDCE5FB5-4D47-42D2-93E8-3A1E6C506795}">
      <dgm:prSet phldrT="[Text]" custT="1"/>
      <dgm:spPr/>
      <dgm:t>
        <a:bodyPr/>
        <a:lstStyle/>
        <a:p>
          <a:r>
            <a:rPr lang="en-US" sz="1400" dirty="0" smtClean="0"/>
            <a:t>when it comes to the doing the assessment part, probably it’s a bit difficult. Because there’s </a:t>
          </a:r>
          <a:r>
            <a:rPr lang="en-US" sz="1400" b="1" u="sng" dirty="0" smtClean="0"/>
            <a:t>not much choice except ‘achieved’ or ‘not achieved’</a:t>
          </a:r>
          <a:r>
            <a:rPr lang="en-GB" sz="1400" dirty="0" smtClean="0"/>
            <a:t>(N2P8L3)</a:t>
          </a:r>
          <a:endParaRPr lang="en-US" sz="1400" i="0" dirty="0"/>
        </a:p>
      </dgm:t>
    </dgm:pt>
    <dgm:pt modelId="{FF5A71A6-882C-4A87-9BEC-0E0AEAA44DC6}" type="parTrans" cxnId="{09FA7812-BEB8-4A83-A5B8-69B63D2E599D}">
      <dgm:prSet/>
      <dgm:spPr/>
      <dgm:t>
        <a:bodyPr/>
        <a:lstStyle/>
        <a:p>
          <a:endParaRPr lang="en-US" sz="1200" i="0"/>
        </a:p>
      </dgm:t>
    </dgm:pt>
    <dgm:pt modelId="{650D0FEC-0DB8-4CCA-8C16-B0A5CBC6FB09}" type="sibTrans" cxnId="{09FA7812-BEB8-4A83-A5B8-69B63D2E599D}">
      <dgm:prSet/>
      <dgm:spPr/>
      <dgm:t>
        <a:bodyPr/>
        <a:lstStyle/>
        <a:p>
          <a:endParaRPr lang="en-US" sz="1200" i="0"/>
        </a:p>
      </dgm:t>
    </dgm:pt>
    <dgm:pt modelId="{5CAED0CE-79B9-40BB-A450-2D478746000E}">
      <dgm:prSet phldrT="[Text]" custT="1"/>
      <dgm:spPr/>
      <dgm:t>
        <a:bodyPr/>
        <a:lstStyle/>
        <a:p>
          <a:r>
            <a:rPr lang="en-GB" sz="1600" dirty="0" smtClean="0"/>
            <a:t>Variation in the standard of assessment</a:t>
          </a:r>
          <a:endParaRPr lang="en-US" sz="1600" i="1" dirty="0"/>
        </a:p>
      </dgm:t>
    </dgm:pt>
    <dgm:pt modelId="{F3E67516-35F2-49B1-9FBD-D780A261757D}" type="parTrans" cxnId="{F379F57F-8B09-4DFF-BFEB-FB5CECC342D6}">
      <dgm:prSet/>
      <dgm:spPr/>
      <dgm:t>
        <a:bodyPr/>
        <a:lstStyle/>
        <a:p>
          <a:endParaRPr lang="en-US" sz="1200" i="0"/>
        </a:p>
      </dgm:t>
    </dgm:pt>
    <dgm:pt modelId="{63729586-B831-4559-926F-EA6C561DA5B9}" type="sibTrans" cxnId="{F379F57F-8B09-4DFF-BFEB-FB5CECC342D6}">
      <dgm:prSet/>
      <dgm:spPr/>
      <dgm:t>
        <a:bodyPr/>
        <a:lstStyle/>
        <a:p>
          <a:endParaRPr lang="en-US" sz="1200" i="0"/>
        </a:p>
      </dgm:t>
    </dgm:pt>
    <dgm:pt modelId="{3AB8CE59-4EDF-4C6C-8EDB-2F0CB98CC018}">
      <dgm:prSet phldrT="[Text]" custT="1"/>
      <dgm:spPr/>
      <dgm:t>
        <a:bodyPr/>
        <a:lstStyle/>
        <a:p>
          <a:r>
            <a:rPr lang="en-US" sz="1400" dirty="0" smtClean="0"/>
            <a:t>we are using the same form to assess that same student, how come at the end we have </a:t>
          </a:r>
          <a:r>
            <a:rPr lang="en-US" sz="1400" b="1" u="sng" dirty="0" smtClean="0"/>
            <a:t>two very different views</a:t>
          </a:r>
          <a:r>
            <a:rPr lang="en-US" sz="1400" dirty="0" smtClean="0"/>
            <a:t>, address in the future assessment form, to make it </a:t>
          </a:r>
          <a:r>
            <a:rPr lang="en-US" sz="1400" b="1" u="sng" dirty="0" smtClean="0"/>
            <a:t>more objective </a:t>
          </a:r>
          <a:r>
            <a:rPr lang="en-GB" sz="1400" dirty="0" smtClean="0"/>
            <a:t>(N2P13L36)</a:t>
          </a:r>
          <a:endParaRPr lang="en-US" sz="1400" i="0" dirty="0"/>
        </a:p>
      </dgm:t>
    </dgm:pt>
    <dgm:pt modelId="{314E0B69-B724-4F91-8D84-E862F08B882A}" type="parTrans" cxnId="{4F28A009-AE46-42FF-90B8-3BE894FF906B}">
      <dgm:prSet/>
      <dgm:spPr/>
      <dgm:t>
        <a:bodyPr/>
        <a:lstStyle/>
        <a:p>
          <a:endParaRPr lang="en-US" sz="1200" i="0"/>
        </a:p>
      </dgm:t>
    </dgm:pt>
    <dgm:pt modelId="{9FBD91EB-2F4B-4F87-8F6F-CBA3812FD1F2}" type="sibTrans" cxnId="{4F28A009-AE46-42FF-90B8-3BE894FF906B}">
      <dgm:prSet/>
      <dgm:spPr/>
      <dgm:t>
        <a:bodyPr/>
        <a:lstStyle/>
        <a:p>
          <a:endParaRPr lang="en-US" sz="1200" i="0"/>
        </a:p>
      </dgm:t>
    </dgm:pt>
    <dgm:pt modelId="{5585BFCA-0B81-4240-A5F2-C5B33E160D0A}">
      <dgm:prSet phldrT="[Text]" custT="1"/>
      <dgm:spPr/>
      <dgm:t>
        <a:bodyPr/>
        <a:lstStyle/>
        <a:p>
          <a:r>
            <a:rPr lang="en-GB" sz="1600" dirty="0" smtClean="0"/>
            <a:t>Preceptors’ competency in assessment</a:t>
          </a:r>
          <a:endParaRPr lang="en-US" sz="1600" i="1" dirty="0"/>
        </a:p>
      </dgm:t>
    </dgm:pt>
    <dgm:pt modelId="{9AE9E0F9-16CD-40D2-BB59-13471E42722B}" type="parTrans" cxnId="{F50CD011-4315-41F1-B60D-BB96FF58311F}">
      <dgm:prSet/>
      <dgm:spPr/>
      <dgm:t>
        <a:bodyPr/>
        <a:lstStyle/>
        <a:p>
          <a:endParaRPr lang="en-US" sz="1200" i="0"/>
        </a:p>
      </dgm:t>
    </dgm:pt>
    <dgm:pt modelId="{9755A62C-CB09-4E7A-AE8C-4D516A387472}" type="sibTrans" cxnId="{F50CD011-4315-41F1-B60D-BB96FF58311F}">
      <dgm:prSet/>
      <dgm:spPr/>
      <dgm:t>
        <a:bodyPr/>
        <a:lstStyle/>
        <a:p>
          <a:endParaRPr lang="en-US" sz="1200" i="0"/>
        </a:p>
      </dgm:t>
    </dgm:pt>
    <dgm:pt modelId="{2D7248C7-ABAF-4E06-9552-9B2FF52C6E07}">
      <dgm:prSet phldrT="[Text]" custT="1"/>
      <dgm:spPr/>
      <dgm:t>
        <a:bodyPr/>
        <a:lstStyle/>
        <a:p>
          <a:r>
            <a:rPr lang="en-US" sz="1200" dirty="0" smtClean="0"/>
            <a:t>preceptors </a:t>
          </a:r>
          <a:r>
            <a:rPr lang="en-US" sz="1200" b="1" u="sng" dirty="0" smtClean="0"/>
            <a:t>not very familiar with assessment,</a:t>
          </a:r>
          <a:r>
            <a:rPr lang="en-US" sz="1200" dirty="0" smtClean="0"/>
            <a:t> so they are </a:t>
          </a:r>
          <a:r>
            <a:rPr lang="en-US" sz="1200" b="1" u="sng" dirty="0" smtClean="0"/>
            <a:t>not comfortable with putting as achieve neither or not achieve  </a:t>
          </a:r>
          <a:r>
            <a:rPr lang="en-US" sz="1200" dirty="0" smtClean="0"/>
            <a:t>(N1P2L21)</a:t>
          </a:r>
          <a:endParaRPr lang="en-US" sz="1200" i="0" dirty="0"/>
        </a:p>
      </dgm:t>
    </dgm:pt>
    <dgm:pt modelId="{898360C6-B3F5-469E-85EE-71A90885DB42}" type="parTrans" cxnId="{AAE48A70-D900-439D-A0B6-C9E6B2C51C2E}">
      <dgm:prSet/>
      <dgm:spPr/>
      <dgm:t>
        <a:bodyPr/>
        <a:lstStyle/>
        <a:p>
          <a:endParaRPr lang="en-US" sz="1200" i="0"/>
        </a:p>
      </dgm:t>
    </dgm:pt>
    <dgm:pt modelId="{A3C3DEA7-88CB-4FFB-B59C-D9246BFF837B}" type="sibTrans" cxnId="{AAE48A70-D900-439D-A0B6-C9E6B2C51C2E}">
      <dgm:prSet/>
      <dgm:spPr/>
      <dgm:t>
        <a:bodyPr/>
        <a:lstStyle/>
        <a:p>
          <a:endParaRPr lang="en-US" sz="1200" i="0"/>
        </a:p>
      </dgm:t>
    </dgm:pt>
    <dgm:pt modelId="{55DE2201-FC13-4CF0-82D5-FC28A86520C6}">
      <dgm:prSet custT="1"/>
      <dgm:spPr/>
      <dgm:t>
        <a:bodyPr/>
        <a:lstStyle/>
        <a:p>
          <a:r>
            <a:rPr lang="en-US" sz="1400" dirty="0" smtClean="0"/>
            <a:t>more specific, able to identify the different disciplines. able to </a:t>
          </a:r>
          <a:r>
            <a:rPr lang="en-US" sz="1400" b="1" u="sng" dirty="0" smtClean="0"/>
            <a:t>identify the nursing problems</a:t>
          </a:r>
          <a:r>
            <a:rPr lang="en-US" sz="1400" dirty="0" smtClean="0"/>
            <a:t>, chest-tube care? management related to particular area related to the specifics of the ward? Neuro is the CLC, They have to master these core skills </a:t>
          </a:r>
          <a:r>
            <a:rPr lang="en-GB" sz="1400" dirty="0" smtClean="0"/>
            <a:t>(N2P12L8)</a:t>
          </a:r>
          <a:endParaRPr lang="en-US" sz="1400" dirty="0"/>
        </a:p>
      </dgm:t>
    </dgm:pt>
    <dgm:pt modelId="{51293847-EEAD-4319-92F0-826E9AF7CCE7}" type="parTrans" cxnId="{8FF672CB-5807-4F48-AAD2-A98BAD294AD3}">
      <dgm:prSet/>
      <dgm:spPr/>
      <dgm:t>
        <a:bodyPr/>
        <a:lstStyle/>
        <a:p>
          <a:endParaRPr lang="en-US"/>
        </a:p>
      </dgm:t>
    </dgm:pt>
    <dgm:pt modelId="{B78E34D2-FD48-4C5B-8D3B-A7E64627A6E3}" type="sibTrans" cxnId="{8FF672CB-5807-4F48-AAD2-A98BAD294AD3}">
      <dgm:prSet/>
      <dgm:spPr/>
      <dgm:t>
        <a:bodyPr/>
        <a:lstStyle/>
        <a:p>
          <a:endParaRPr lang="en-US"/>
        </a:p>
      </dgm:t>
    </dgm:pt>
    <dgm:pt modelId="{649CF817-D77A-49DA-8E64-3FB2B31234EF}">
      <dgm:prSet phldrT="[Text]" custT="1"/>
      <dgm:spPr/>
      <dgm:t>
        <a:bodyPr/>
        <a:lstStyle/>
        <a:p>
          <a:r>
            <a:rPr lang="en-GB" sz="1200" dirty="0" smtClean="0"/>
            <a:t>                                                                                                                  </a:t>
          </a:r>
          <a:r>
            <a:rPr lang="en-US" sz="1200" dirty="0" smtClean="0"/>
            <a:t>They </a:t>
          </a:r>
          <a:r>
            <a:rPr lang="en-US" sz="1200" b="1" u="sng" dirty="0" smtClean="0"/>
            <a:t>don’t dare to commit </a:t>
          </a:r>
          <a:r>
            <a:rPr lang="en-US" sz="1200" dirty="0" smtClean="0"/>
            <a:t>when they are doing the initial assessment. come to us and let us put as achieve or not achieve. A</a:t>
          </a:r>
          <a:r>
            <a:rPr lang="en-SG" sz="1200" dirty="0" smtClean="0"/>
            <a:t> few preceptors </a:t>
          </a:r>
          <a:r>
            <a:rPr lang="en-SG" sz="1200" b="1" u="sng" dirty="0" smtClean="0"/>
            <a:t>struggle with SCAT form </a:t>
          </a:r>
          <a:r>
            <a:rPr lang="en-US" sz="1200" dirty="0" smtClean="0"/>
            <a:t>(N1P4L34)</a:t>
          </a:r>
          <a:endParaRPr lang="en-US" sz="1200" i="0" dirty="0"/>
        </a:p>
      </dgm:t>
    </dgm:pt>
    <dgm:pt modelId="{0EB3AE92-88B4-48C8-A57C-2BD860B3B8F9}" type="parTrans" cxnId="{8A15CC4E-B37B-4DB9-AA03-A179D9700909}">
      <dgm:prSet/>
      <dgm:spPr/>
      <dgm:t>
        <a:bodyPr/>
        <a:lstStyle/>
        <a:p>
          <a:endParaRPr lang="en-US"/>
        </a:p>
      </dgm:t>
    </dgm:pt>
    <dgm:pt modelId="{76EAF86B-5430-47CE-A43B-F229CD4E52A3}" type="sibTrans" cxnId="{8A15CC4E-B37B-4DB9-AA03-A179D9700909}">
      <dgm:prSet/>
      <dgm:spPr/>
      <dgm:t>
        <a:bodyPr/>
        <a:lstStyle/>
        <a:p>
          <a:endParaRPr lang="en-US"/>
        </a:p>
      </dgm:t>
    </dgm:pt>
    <dgm:pt modelId="{02C4991C-CD71-4C18-BF8E-F0EBA4D315EF}">
      <dgm:prSet phldrT="[Text]" custT="1"/>
      <dgm:spPr/>
      <dgm:t>
        <a:bodyPr/>
        <a:lstStyle/>
        <a:p>
          <a:r>
            <a:rPr lang="en-GB" sz="1400" b="1" u="sng" dirty="0" smtClean="0"/>
            <a:t>more specific about the sub-domains</a:t>
          </a:r>
          <a:r>
            <a:rPr lang="en-GB" sz="1400" dirty="0" smtClean="0"/>
            <a:t>. </a:t>
          </a:r>
          <a:r>
            <a:rPr lang="en-GB" sz="1400" b="1" u="sng" dirty="0" smtClean="0"/>
            <a:t>expectations</a:t>
          </a:r>
          <a:r>
            <a:rPr lang="en-GB" sz="1400" dirty="0" smtClean="0"/>
            <a:t> that we want the students to achieve(N2P15L4)</a:t>
          </a:r>
          <a:endParaRPr lang="en-US" sz="1400" i="0" dirty="0"/>
        </a:p>
      </dgm:t>
    </dgm:pt>
    <dgm:pt modelId="{84C6AC3A-CC7E-4C42-AFCB-CF1CB8F9BD82}" type="parTrans" cxnId="{00551333-ED38-472B-BF07-436E8E612EA6}">
      <dgm:prSet/>
      <dgm:spPr/>
    </dgm:pt>
    <dgm:pt modelId="{AB6E6451-B797-4A3C-8B19-C07F9031A802}" type="sibTrans" cxnId="{00551333-ED38-472B-BF07-436E8E612EA6}">
      <dgm:prSet/>
      <dgm:spPr/>
    </dgm:pt>
    <dgm:pt modelId="{9893F262-BC09-4D52-A691-A39488BE2143}">
      <dgm:prSet phldrT="[Text]" custT="1"/>
      <dgm:spPr/>
      <dgm:t>
        <a:bodyPr/>
        <a:lstStyle/>
        <a:p>
          <a:r>
            <a:rPr lang="en-GB" sz="1400" dirty="0" smtClean="0"/>
            <a:t>                                                                                                     </a:t>
          </a:r>
          <a:r>
            <a:rPr lang="en-US" sz="1400" b="1" u="sng" dirty="0" smtClean="0"/>
            <a:t>grade scale, scale grading, rubric scale</a:t>
          </a:r>
          <a:r>
            <a:rPr lang="en-US" sz="1400" dirty="0" smtClean="0"/>
            <a:t>, that is like maybe is like “excellent”, or “poor”, “good”, with the </a:t>
          </a:r>
          <a:r>
            <a:rPr lang="en-US" sz="1400" b="1" u="sng" dirty="0" smtClean="0"/>
            <a:t>explanation which criteria </a:t>
          </a:r>
          <a:r>
            <a:rPr lang="en-US" sz="1400" dirty="0" smtClean="0"/>
            <a:t>then it will be much more better for the preceptor to tick (N1P2L46)</a:t>
          </a:r>
          <a:endParaRPr lang="en-US" sz="1400" dirty="0"/>
        </a:p>
      </dgm:t>
    </dgm:pt>
    <dgm:pt modelId="{FEE4F3BB-992C-4A2C-BF18-A011ABEDBCDE}" type="parTrans" cxnId="{C84E05EE-CA85-4B28-AB04-42ADAA6E6730}">
      <dgm:prSet/>
      <dgm:spPr/>
    </dgm:pt>
    <dgm:pt modelId="{948F34E6-CF5B-492D-AC7D-67E2FF6369EE}" type="sibTrans" cxnId="{C84E05EE-CA85-4B28-AB04-42ADAA6E6730}">
      <dgm:prSet/>
      <dgm:spPr/>
    </dgm:pt>
    <dgm:pt modelId="{16D278A5-0B6C-4D49-9A85-CCE55886341D}" type="pres">
      <dgm:prSet presAssocID="{987093DC-CBD5-4599-BEC1-98F527A8DB42}" presName="cycleMatrixDiagram" presStyleCnt="0">
        <dgm:presLayoutVars>
          <dgm:chMax val="1"/>
          <dgm:dir/>
          <dgm:animLvl val="lvl"/>
          <dgm:resizeHandles val="exact"/>
        </dgm:presLayoutVars>
      </dgm:prSet>
      <dgm:spPr/>
      <dgm:t>
        <a:bodyPr/>
        <a:lstStyle/>
        <a:p>
          <a:endParaRPr lang="en-US"/>
        </a:p>
      </dgm:t>
    </dgm:pt>
    <dgm:pt modelId="{8BE9D134-EDDB-4250-ACA9-795526511B15}" type="pres">
      <dgm:prSet presAssocID="{987093DC-CBD5-4599-BEC1-98F527A8DB42}" presName="children" presStyleCnt="0"/>
      <dgm:spPr/>
    </dgm:pt>
    <dgm:pt modelId="{D8EACF85-2ED8-49DF-83EB-E6532C968F28}" type="pres">
      <dgm:prSet presAssocID="{987093DC-CBD5-4599-BEC1-98F527A8DB42}" presName="child1group" presStyleCnt="0"/>
      <dgm:spPr/>
    </dgm:pt>
    <dgm:pt modelId="{F3E3C090-CC7D-4A1A-BE69-22E91C0755EE}" type="pres">
      <dgm:prSet presAssocID="{987093DC-CBD5-4599-BEC1-98F527A8DB42}" presName="child1" presStyleLbl="bgAcc1" presStyleIdx="0" presStyleCnt="4" custScaleX="142676" custScaleY="173570" custLinFactNeighborX="-4294" custLinFactNeighborY="21501"/>
      <dgm:spPr/>
      <dgm:t>
        <a:bodyPr/>
        <a:lstStyle/>
        <a:p>
          <a:endParaRPr lang="en-US"/>
        </a:p>
      </dgm:t>
    </dgm:pt>
    <dgm:pt modelId="{2411E2F1-F816-4EE1-9919-C482E19CE610}" type="pres">
      <dgm:prSet presAssocID="{987093DC-CBD5-4599-BEC1-98F527A8DB42}" presName="child1Text" presStyleLbl="bgAcc1" presStyleIdx="0" presStyleCnt="4">
        <dgm:presLayoutVars>
          <dgm:bulletEnabled val="1"/>
        </dgm:presLayoutVars>
      </dgm:prSet>
      <dgm:spPr/>
      <dgm:t>
        <a:bodyPr/>
        <a:lstStyle/>
        <a:p>
          <a:endParaRPr lang="en-US"/>
        </a:p>
      </dgm:t>
    </dgm:pt>
    <dgm:pt modelId="{8571A80F-548A-4FF6-B9DF-E248FDA92457}" type="pres">
      <dgm:prSet presAssocID="{987093DC-CBD5-4599-BEC1-98F527A8DB42}" presName="child2group" presStyleCnt="0"/>
      <dgm:spPr/>
    </dgm:pt>
    <dgm:pt modelId="{2AB10900-1BA1-46CE-A3DF-FE9967EC8325}" type="pres">
      <dgm:prSet presAssocID="{987093DC-CBD5-4599-BEC1-98F527A8DB42}" presName="child2" presStyleLbl="bgAcc1" presStyleIdx="1" presStyleCnt="4" custScaleX="151041" custScaleY="132983" custLinFactNeighborX="7660" custLinFactNeighborY="-2712"/>
      <dgm:spPr/>
      <dgm:t>
        <a:bodyPr/>
        <a:lstStyle/>
        <a:p>
          <a:endParaRPr lang="en-US"/>
        </a:p>
      </dgm:t>
    </dgm:pt>
    <dgm:pt modelId="{713128EB-059B-4690-8E03-039935156751}" type="pres">
      <dgm:prSet presAssocID="{987093DC-CBD5-4599-BEC1-98F527A8DB42}" presName="child2Text" presStyleLbl="bgAcc1" presStyleIdx="1" presStyleCnt="4">
        <dgm:presLayoutVars>
          <dgm:bulletEnabled val="1"/>
        </dgm:presLayoutVars>
      </dgm:prSet>
      <dgm:spPr/>
      <dgm:t>
        <a:bodyPr/>
        <a:lstStyle/>
        <a:p>
          <a:endParaRPr lang="en-US"/>
        </a:p>
      </dgm:t>
    </dgm:pt>
    <dgm:pt modelId="{4FE71292-AEEC-49B4-8CAA-DBA7820C321E}" type="pres">
      <dgm:prSet presAssocID="{987093DC-CBD5-4599-BEC1-98F527A8DB42}" presName="child3group" presStyleCnt="0"/>
      <dgm:spPr/>
    </dgm:pt>
    <dgm:pt modelId="{1E2D0004-30CD-4850-B676-DCAEA0D29D87}" type="pres">
      <dgm:prSet presAssocID="{987093DC-CBD5-4599-BEC1-98F527A8DB42}" presName="child3" presStyleLbl="bgAcc1" presStyleIdx="2" presStyleCnt="4" custScaleX="111919" custScaleY="153715" custLinFactNeighborX="27287" custLinFactNeighborY="-49703"/>
      <dgm:spPr/>
      <dgm:t>
        <a:bodyPr/>
        <a:lstStyle/>
        <a:p>
          <a:endParaRPr lang="en-US"/>
        </a:p>
      </dgm:t>
    </dgm:pt>
    <dgm:pt modelId="{44E70220-7DA1-4D49-AC8F-3D97057BC179}" type="pres">
      <dgm:prSet presAssocID="{987093DC-CBD5-4599-BEC1-98F527A8DB42}" presName="child3Text" presStyleLbl="bgAcc1" presStyleIdx="2" presStyleCnt="4">
        <dgm:presLayoutVars>
          <dgm:bulletEnabled val="1"/>
        </dgm:presLayoutVars>
      </dgm:prSet>
      <dgm:spPr/>
      <dgm:t>
        <a:bodyPr/>
        <a:lstStyle/>
        <a:p>
          <a:endParaRPr lang="en-US"/>
        </a:p>
      </dgm:t>
    </dgm:pt>
    <dgm:pt modelId="{AB474A1E-66E5-41C0-87F0-5747122ADBCB}" type="pres">
      <dgm:prSet presAssocID="{987093DC-CBD5-4599-BEC1-98F527A8DB42}" presName="child4group" presStyleCnt="0"/>
      <dgm:spPr/>
    </dgm:pt>
    <dgm:pt modelId="{E6FF48FC-D7AD-442B-A869-1C0AD561D6DF}" type="pres">
      <dgm:prSet presAssocID="{987093DC-CBD5-4599-BEC1-98F527A8DB42}" presName="child4" presStyleLbl="bgAcc1" presStyleIdx="3" presStyleCnt="4" custScaleX="109098" custScaleY="139568" custLinFactNeighborX="-21083" custLinFactNeighborY="-47309"/>
      <dgm:spPr/>
      <dgm:t>
        <a:bodyPr/>
        <a:lstStyle/>
        <a:p>
          <a:endParaRPr lang="en-US"/>
        </a:p>
      </dgm:t>
    </dgm:pt>
    <dgm:pt modelId="{55B9D5B0-5235-4EE0-BA5E-DC37CDD1BFF9}" type="pres">
      <dgm:prSet presAssocID="{987093DC-CBD5-4599-BEC1-98F527A8DB42}" presName="child4Text" presStyleLbl="bgAcc1" presStyleIdx="3" presStyleCnt="4">
        <dgm:presLayoutVars>
          <dgm:bulletEnabled val="1"/>
        </dgm:presLayoutVars>
      </dgm:prSet>
      <dgm:spPr/>
      <dgm:t>
        <a:bodyPr/>
        <a:lstStyle/>
        <a:p>
          <a:endParaRPr lang="en-US"/>
        </a:p>
      </dgm:t>
    </dgm:pt>
    <dgm:pt modelId="{96A4B2DF-2622-49FF-B38F-FDCEDD78EDD3}" type="pres">
      <dgm:prSet presAssocID="{987093DC-CBD5-4599-BEC1-98F527A8DB42}" presName="childPlaceholder" presStyleCnt="0"/>
      <dgm:spPr/>
    </dgm:pt>
    <dgm:pt modelId="{42E8F74D-B07F-4ACA-903A-5589118E1A5D}" type="pres">
      <dgm:prSet presAssocID="{987093DC-CBD5-4599-BEC1-98F527A8DB42}" presName="circle" presStyleCnt="0"/>
      <dgm:spPr/>
    </dgm:pt>
    <dgm:pt modelId="{2837ABB1-FCAC-4705-A57C-B213F023DCF0}" type="pres">
      <dgm:prSet presAssocID="{987093DC-CBD5-4599-BEC1-98F527A8DB42}" presName="quadrant1" presStyleLbl="node1" presStyleIdx="0" presStyleCnt="4" custScaleX="82489" custLinFactNeighborX="14615" custLinFactNeighborY="2381">
        <dgm:presLayoutVars>
          <dgm:chMax val="1"/>
          <dgm:bulletEnabled val="1"/>
        </dgm:presLayoutVars>
      </dgm:prSet>
      <dgm:spPr/>
      <dgm:t>
        <a:bodyPr/>
        <a:lstStyle/>
        <a:p>
          <a:endParaRPr lang="en-US"/>
        </a:p>
      </dgm:t>
    </dgm:pt>
    <dgm:pt modelId="{21CD144A-3D42-4875-91F2-070D3635BAB4}" type="pres">
      <dgm:prSet presAssocID="{987093DC-CBD5-4599-BEC1-98F527A8DB42}" presName="quadrant2" presStyleLbl="node1" presStyleIdx="1" presStyleCnt="4" custScaleX="79287" custLinFactNeighborX="-7607" custLinFactNeighborY="2381">
        <dgm:presLayoutVars>
          <dgm:chMax val="1"/>
          <dgm:bulletEnabled val="1"/>
        </dgm:presLayoutVars>
      </dgm:prSet>
      <dgm:spPr/>
      <dgm:t>
        <a:bodyPr/>
        <a:lstStyle/>
        <a:p>
          <a:endParaRPr lang="en-US"/>
        </a:p>
      </dgm:t>
    </dgm:pt>
    <dgm:pt modelId="{B51B6EF1-495A-4F36-BA29-1B3AC2A4E0B2}" type="pres">
      <dgm:prSet presAssocID="{987093DC-CBD5-4599-BEC1-98F527A8DB42}" presName="quadrant3" presStyleLbl="node1" presStyleIdx="2" presStyleCnt="4" custScaleX="82917" custLinFactNeighborX="-5792" custLinFactNeighborY="-861">
        <dgm:presLayoutVars>
          <dgm:chMax val="1"/>
          <dgm:bulletEnabled val="1"/>
        </dgm:presLayoutVars>
      </dgm:prSet>
      <dgm:spPr/>
      <dgm:t>
        <a:bodyPr/>
        <a:lstStyle/>
        <a:p>
          <a:endParaRPr lang="en-US"/>
        </a:p>
      </dgm:t>
    </dgm:pt>
    <dgm:pt modelId="{FE6D194B-5218-452C-8EBD-852502C8C780}" type="pres">
      <dgm:prSet presAssocID="{987093DC-CBD5-4599-BEC1-98F527A8DB42}" presName="quadrant4" presStyleLbl="node1" presStyleIdx="3" presStyleCnt="4" custScaleX="76433" custScaleY="101032" custLinFactNeighborX="14483" custLinFactNeighborY="-345">
        <dgm:presLayoutVars>
          <dgm:chMax val="1"/>
          <dgm:bulletEnabled val="1"/>
        </dgm:presLayoutVars>
      </dgm:prSet>
      <dgm:spPr/>
      <dgm:t>
        <a:bodyPr/>
        <a:lstStyle/>
        <a:p>
          <a:endParaRPr lang="en-US"/>
        </a:p>
      </dgm:t>
    </dgm:pt>
    <dgm:pt modelId="{BB73F8E1-3CC8-4564-9EFC-2A3F6FF91B52}" type="pres">
      <dgm:prSet presAssocID="{987093DC-CBD5-4599-BEC1-98F527A8DB42}" presName="quadrantPlaceholder" presStyleCnt="0"/>
      <dgm:spPr/>
    </dgm:pt>
    <dgm:pt modelId="{CCEE3D2E-FDAB-4690-829E-A74842012D41}" type="pres">
      <dgm:prSet presAssocID="{987093DC-CBD5-4599-BEC1-98F527A8DB42}" presName="center1" presStyleLbl="fgShp" presStyleIdx="0" presStyleCnt="2"/>
      <dgm:spPr/>
    </dgm:pt>
    <dgm:pt modelId="{4B61BC14-A4A1-4F89-8CAF-3DDD09904666}" type="pres">
      <dgm:prSet presAssocID="{987093DC-CBD5-4599-BEC1-98F527A8DB42}" presName="center2" presStyleLbl="fgShp" presStyleIdx="1" presStyleCnt="2"/>
      <dgm:spPr/>
    </dgm:pt>
  </dgm:ptLst>
  <dgm:cxnLst>
    <dgm:cxn modelId="{C88173FC-4E33-4A6F-B7C9-9135F48B4B1C}" type="presOf" srcId="{FBFE3F22-C920-4543-981A-5BC1E85FBF77}" destId="{2411E2F1-F816-4EE1-9919-C482E19CE610}" srcOrd="1" destOrd="0" presId="urn:microsoft.com/office/officeart/2005/8/layout/cycle4"/>
    <dgm:cxn modelId="{C84E05EE-CA85-4B28-AB04-42ADAA6E6730}" srcId="{5A27284E-F9B0-4764-956B-D88E8137C3BF}" destId="{9893F262-BC09-4D52-A691-A39488BE2143}" srcOrd="1" destOrd="0" parTransId="{FEE4F3BB-992C-4A2C-BF18-A011ABEDBCDE}" sibTransId="{948F34E6-CF5B-492D-AC7D-67E2FF6369EE}"/>
    <dgm:cxn modelId="{8FF672CB-5807-4F48-AAD2-A98BAD294AD3}" srcId="{49105B7B-69D9-4C87-BA29-6E3ADD121B4E}" destId="{55DE2201-FC13-4CF0-82D5-FC28A86520C6}" srcOrd="2" destOrd="0" parTransId="{51293847-EEAD-4319-92F0-826E9AF7CCE7}" sibTransId="{B78E34D2-FD48-4C5B-8D3B-A7E64627A6E3}"/>
    <dgm:cxn modelId="{7F4AEDC1-DABC-4B07-84BF-8800FF59EF3D}" type="presOf" srcId="{5A27284E-F9B0-4764-956B-D88E8137C3BF}" destId="{21CD144A-3D42-4875-91F2-070D3635BAB4}" srcOrd="0" destOrd="0" presId="urn:microsoft.com/office/officeart/2005/8/layout/cycle4"/>
    <dgm:cxn modelId="{D625CAAD-C3FC-4F6C-832B-71F39018324D}" srcId="{987093DC-CBD5-4599-BEC1-98F527A8DB42}" destId="{49105B7B-69D9-4C87-BA29-6E3ADD121B4E}" srcOrd="0" destOrd="0" parTransId="{BC6D35A5-D7F7-4720-99F1-F32E6D8B1C2F}" sibTransId="{F0C4AE01-25AB-4E6A-BCD9-42ED9C6EF0BC}"/>
    <dgm:cxn modelId="{3B617667-49E4-4EF5-B52E-AAB44FD5BA7D}" srcId="{987093DC-CBD5-4599-BEC1-98F527A8DB42}" destId="{5A27284E-F9B0-4764-956B-D88E8137C3BF}" srcOrd="1" destOrd="0" parTransId="{07E91A24-7CA7-4CBA-8E18-CB62AD841A0F}" sibTransId="{7648E0A3-5CBC-412D-8EA5-FE335974AF4B}"/>
    <dgm:cxn modelId="{A1FCB13E-9C15-4C4A-B9B6-D9AA42641D19}" type="presOf" srcId="{BDCE5FB5-4D47-42D2-93E8-3A1E6C506795}" destId="{713128EB-059B-4690-8E03-039935156751}" srcOrd="1" destOrd="0" presId="urn:microsoft.com/office/officeart/2005/8/layout/cycle4"/>
    <dgm:cxn modelId="{7EB84536-C86A-4496-8087-D3CE253905C2}" type="presOf" srcId="{BDCE5FB5-4D47-42D2-93E8-3A1E6C506795}" destId="{2AB10900-1BA1-46CE-A3DF-FE9967EC8325}" srcOrd="0" destOrd="0" presId="urn:microsoft.com/office/officeart/2005/8/layout/cycle4"/>
    <dgm:cxn modelId="{4F28A009-AE46-42FF-90B8-3BE894FF906B}" srcId="{5CAED0CE-79B9-40BB-A450-2D478746000E}" destId="{3AB8CE59-4EDF-4C6C-8EDB-2F0CB98CC018}" srcOrd="0" destOrd="0" parTransId="{314E0B69-B724-4F91-8D84-E862F08B882A}" sibTransId="{9FBD91EB-2F4B-4F87-8F6F-CBA3812FD1F2}"/>
    <dgm:cxn modelId="{8A15CC4E-B37B-4DB9-AA03-A179D9700909}" srcId="{5585BFCA-0B81-4240-A5F2-C5B33E160D0A}" destId="{649CF817-D77A-49DA-8E64-3FB2B31234EF}" srcOrd="1" destOrd="0" parTransId="{0EB3AE92-88B4-48C8-A57C-2BD860B3B8F9}" sibTransId="{76EAF86B-5430-47CE-A43B-F229CD4E52A3}"/>
    <dgm:cxn modelId="{27B47EF9-5F8E-489C-88B6-9FEBA69B6D3A}" type="presOf" srcId="{55DE2201-FC13-4CF0-82D5-FC28A86520C6}" destId="{F3E3C090-CC7D-4A1A-BE69-22E91C0755EE}" srcOrd="0" destOrd="2" presId="urn:microsoft.com/office/officeart/2005/8/layout/cycle4"/>
    <dgm:cxn modelId="{768E0C75-960B-4C41-8043-2C0FF343274C}" type="presOf" srcId="{2D7248C7-ABAF-4E06-9552-9B2FF52C6E07}" destId="{55B9D5B0-5235-4EE0-BA5E-DC37CDD1BFF9}" srcOrd="1" destOrd="0" presId="urn:microsoft.com/office/officeart/2005/8/layout/cycle4"/>
    <dgm:cxn modelId="{8E8A5BF0-CA4B-4AA7-B633-B2A44A13C258}" type="presOf" srcId="{9893F262-BC09-4D52-A691-A39488BE2143}" destId="{2AB10900-1BA1-46CE-A3DF-FE9967EC8325}" srcOrd="0" destOrd="1" presId="urn:microsoft.com/office/officeart/2005/8/layout/cycle4"/>
    <dgm:cxn modelId="{232DFC12-FAB0-4B1B-8A2A-314D1DFF009E}" type="presOf" srcId="{649CF817-D77A-49DA-8E64-3FB2B31234EF}" destId="{E6FF48FC-D7AD-442B-A869-1C0AD561D6DF}" srcOrd="0" destOrd="1" presId="urn:microsoft.com/office/officeart/2005/8/layout/cycle4"/>
    <dgm:cxn modelId="{A4B05025-520A-487D-8E7F-7EF432436AAD}" type="presOf" srcId="{987093DC-CBD5-4599-BEC1-98F527A8DB42}" destId="{16D278A5-0B6C-4D49-9A85-CCE55886341D}" srcOrd="0" destOrd="0" presId="urn:microsoft.com/office/officeart/2005/8/layout/cycle4"/>
    <dgm:cxn modelId="{1C14EDDE-7718-4A12-9B49-8BB3603D35B7}" type="presOf" srcId="{649CF817-D77A-49DA-8E64-3FB2B31234EF}" destId="{55B9D5B0-5235-4EE0-BA5E-DC37CDD1BFF9}" srcOrd="1" destOrd="1" presId="urn:microsoft.com/office/officeart/2005/8/layout/cycle4"/>
    <dgm:cxn modelId="{E0E9E0D1-AB0D-4250-B888-4581BAE5D1C4}" type="presOf" srcId="{55DE2201-FC13-4CF0-82D5-FC28A86520C6}" destId="{2411E2F1-F816-4EE1-9919-C482E19CE610}" srcOrd="1" destOrd="2" presId="urn:microsoft.com/office/officeart/2005/8/layout/cycle4"/>
    <dgm:cxn modelId="{5C99E0E7-A912-44BA-93EA-52B673A74DB2}" type="presOf" srcId="{02C4991C-CD71-4C18-BF8E-F0EBA4D315EF}" destId="{2411E2F1-F816-4EE1-9919-C482E19CE610}" srcOrd="1" destOrd="1" presId="urn:microsoft.com/office/officeart/2005/8/layout/cycle4"/>
    <dgm:cxn modelId="{CD4233F2-99FE-4026-94B5-591BC230D29F}" type="presOf" srcId="{5585BFCA-0B81-4240-A5F2-C5B33E160D0A}" destId="{FE6D194B-5218-452C-8EBD-852502C8C780}" srcOrd="0" destOrd="0" presId="urn:microsoft.com/office/officeart/2005/8/layout/cycle4"/>
    <dgm:cxn modelId="{59EE80A1-1DFB-44D6-A26F-5DF8E5332DC0}" type="presOf" srcId="{3AB8CE59-4EDF-4C6C-8EDB-2F0CB98CC018}" destId="{1E2D0004-30CD-4850-B676-DCAEA0D29D87}" srcOrd="0" destOrd="0" presId="urn:microsoft.com/office/officeart/2005/8/layout/cycle4"/>
    <dgm:cxn modelId="{AAE48A70-D900-439D-A0B6-C9E6B2C51C2E}" srcId="{5585BFCA-0B81-4240-A5F2-C5B33E160D0A}" destId="{2D7248C7-ABAF-4E06-9552-9B2FF52C6E07}" srcOrd="0" destOrd="0" parTransId="{898360C6-B3F5-469E-85EE-71A90885DB42}" sibTransId="{A3C3DEA7-88CB-4FFB-B59C-D9246BFF837B}"/>
    <dgm:cxn modelId="{F41A2BA1-4A25-4048-BF04-1C605C75979D}" type="presOf" srcId="{3AB8CE59-4EDF-4C6C-8EDB-2F0CB98CC018}" destId="{44E70220-7DA1-4D49-AC8F-3D97057BC179}" srcOrd="1" destOrd="0" presId="urn:microsoft.com/office/officeart/2005/8/layout/cycle4"/>
    <dgm:cxn modelId="{15352660-C167-4DD8-A896-8E836587904D}" srcId="{49105B7B-69D9-4C87-BA29-6E3ADD121B4E}" destId="{FBFE3F22-C920-4543-981A-5BC1E85FBF77}" srcOrd="0" destOrd="0" parTransId="{6E64DDD2-3DB1-4B97-B8CF-4B2430FCDA4B}" sibTransId="{03E3A71E-C054-4823-8CAE-898360190993}"/>
    <dgm:cxn modelId="{3286D984-EA66-4054-8C29-8223BEDF8781}" type="presOf" srcId="{02C4991C-CD71-4C18-BF8E-F0EBA4D315EF}" destId="{F3E3C090-CC7D-4A1A-BE69-22E91C0755EE}" srcOrd="0" destOrd="1" presId="urn:microsoft.com/office/officeart/2005/8/layout/cycle4"/>
    <dgm:cxn modelId="{9D580654-8BAC-4EAE-996F-06D056640148}" type="presOf" srcId="{49105B7B-69D9-4C87-BA29-6E3ADD121B4E}" destId="{2837ABB1-FCAC-4705-A57C-B213F023DCF0}" srcOrd="0" destOrd="0" presId="urn:microsoft.com/office/officeart/2005/8/layout/cycle4"/>
    <dgm:cxn modelId="{F379F57F-8B09-4DFF-BFEB-FB5CECC342D6}" srcId="{987093DC-CBD5-4599-BEC1-98F527A8DB42}" destId="{5CAED0CE-79B9-40BB-A450-2D478746000E}" srcOrd="2" destOrd="0" parTransId="{F3E67516-35F2-49B1-9FBD-D780A261757D}" sibTransId="{63729586-B831-4559-926F-EA6C561DA5B9}"/>
    <dgm:cxn modelId="{00551333-ED38-472B-BF07-436E8E612EA6}" srcId="{49105B7B-69D9-4C87-BA29-6E3ADD121B4E}" destId="{02C4991C-CD71-4C18-BF8E-F0EBA4D315EF}" srcOrd="1" destOrd="0" parTransId="{84C6AC3A-CC7E-4C42-AFCB-CF1CB8F9BD82}" sibTransId="{AB6E6451-B797-4A3C-8B19-C07F9031A802}"/>
    <dgm:cxn modelId="{11625C05-530E-424A-83E0-C30AA5EA7A6B}" type="presOf" srcId="{FBFE3F22-C920-4543-981A-5BC1E85FBF77}" destId="{F3E3C090-CC7D-4A1A-BE69-22E91C0755EE}" srcOrd="0" destOrd="0" presId="urn:microsoft.com/office/officeart/2005/8/layout/cycle4"/>
    <dgm:cxn modelId="{09FA7812-BEB8-4A83-A5B8-69B63D2E599D}" srcId="{5A27284E-F9B0-4764-956B-D88E8137C3BF}" destId="{BDCE5FB5-4D47-42D2-93E8-3A1E6C506795}" srcOrd="0" destOrd="0" parTransId="{FF5A71A6-882C-4A87-9BEC-0E0AEAA44DC6}" sibTransId="{650D0FEC-0DB8-4CCA-8C16-B0A5CBC6FB09}"/>
    <dgm:cxn modelId="{F50CD011-4315-41F1-B60D-BB96FF58311F}" srcId="{987093DC-CBD5-4599-BEC1-98F527A8DB42}" destId="{5585BFCA-0B81-4240-A5F2-C5B33E160D0A}" srcOrd="3" destOrd="0" parTransId="{9AE9E0F9-16CD-40D2-BB59-13471E42722B}" sibTransId="{9755A62C-CB09-4E7A-AE8C-4D516A387472}"/>
    <dgm:cxn modelId="{3EC29D44-0A93-449C-BCC6-1619935C4B09}" type="presOf" srcId="{5CAED0CE-79B9-40BB-A450-2D478746000E}" destId="{B51B6EF1-495A-4F36-BA29-1B3AC2A4E0B2}" srcOrd="0" destOrd="0" presId="urn:microsoft.com/office/officeart/2005/8/layout/cycle4"/>
    <dgm:cxn modelId="{44B7EBEC-4FC8-4568-AB87-93B730D4D7CC}" type="presOf" srcId="{2D7248C7-ABAF-4E06-9552-9B2FF52C6E07}" destId="{E6FF48FC-D7AD-442B-A869-1C0AD561D6DF}" srcOrd="0" destOrd="0" presId="urn:microsoft.com/office/officeart/2005/8/layout/cycle4"/>
    <dgm:cxn modelId="{DE98A62D-BD65-4517-9FBA-81892FF4E739}" type="presOf" srcId="{9893F262-BC09-4D52-A691-A39488BE2143}" destId="{713128EB-059B-4690-8E03-039935156751}" srcOrd="1" destOrd="1" presId="urn:microsoft.com/office/officeart/2005/8/layout/cycle4"/>
    <dgm:cxn modelId="{2064BD82-41BA-42E8-8BD6-DFD63C141D02}" type="presParOf" srcId="{16D278A5-0B6C-4D49-9A85-CCE55886341D}" destId="{8BE9D134-EDDB-4250-ACA9-795526511B15}" srcOrd="0" destOrd="0" presId="urn:microsoft.com/office/officeart/2005/8/layout/cycle4"/>
    <dgm:cxn modelId="{3BA03FDD-842D-42D0-AD40-8BB4CE818CE1}" type="presParOf" srcId="{8BE9D134-EDDB-4250-ACA9-795526511B15}" destId="{D8EACF85-2ED8-49DF-83EB-E6532C968F28}" srcOrd="0" destOrd="0" presId="urn:microsoft.com/office/officeart/2005/8/layout/cycle4"/>
    <dgm:cxn modelId="{0A95BFD2-55CD-4586-9EAD-F7F621FD763D}" type="presParOf" srcId="{D8EACF85-2ED8-49DF-83EB-E6532C968F28}" destId="{F3E3C090-CC7D-4A1A-BE69-22E91C0755EE}" srcOrd="0" destOrd="0" presId="urn:microsoft.com/office/officeart/2005/8/layout/cycle4"/>
    <dgm:cxn modelId="{361A0AEE-681F-4FAF-BA16-FBE60401A6B8}" type="presParOf" srcId="{D8EACF85-2ED8-49DF-83EB-E6532C968F28}" destId="{2411E2F1-F816-4EE1-9919-C482E19CE610}" srcOrd="1" destOrd="0" presId="urn:microsoft.com/office/officeart/2005/8/layout/cycle4"/>
    <dgm:cxn modelId="{593C0297-2B39-456D-9C9E-DA1CFEB25AC1}" type="presParOf" srcId="{8BE9D134-EDDB-4250-ACA9-795526511B15}" destId="{8571A80F-548A-4FF6-B9DF-E248FDA92457}" srcOrd="1" destOrd="0" presId="urn:microsoft.com/office/officeart/2005/8/layout/cycle4"/>
    <dgm:cxn modelId="{70BA4FAA-92B0-407B-B2EC-4081B6B446E6}" type="presParOf" srcId="{8571A80F-548A-4FF6-B9DF-E248FDA92457}" destId="{2AB10900-1BA1-46CE-A3DF-FE9967EC8325}" srcOrd="0" destOrd="0" presId="urn:microsoft.com/office/officeart/2005/8/layout/cycle4"/>
    <dgm:cxn modelId="{EA254A10-0A04-449D-849F-5FEC3340A20E}" type="presParOf" srcId="{8571A80F-548A-4FF6-B9DF-E248FDA92457}" destId="{713128EB-059B-4690-8E03-039935156751}" srcOrd="1" destOrd="0" presId="urn:microsoft.com/office/officeart/2005/8/layout/cycle4"/>
    <dgm:cxn modelId="{D877FBEF-A725-499A-8A6D-A1F48AF3B170}" type="presParOf" srcId="{8BE9D134-EDDB-4250-ACA9-795526511B15}" destId="{4FE71292-AEEC-49B4-8CAA-DBA7820C321E}" srcOrd="2" destOrd="0" presId="urn:microsoft.com/office/officeart/2005/8/layout/cycle4"/>
    <dgm:cxn modelId="{02F7E50F-8428-4741-A9F9-8FD9A6B9903E}" type="presParOf" srcId="{4FE71292-AEEC-49B4-8CAA-DBA7820C321E}" destId="{1E2D0004-30CD-4850-B676-DCAEA0D29D87}" srcOrd="0" destOrd="0" presId="urn:microsoft.com/office/officeart/2005/8/layout/cycle4"/>
    <dgm:cxn modelId="{7F7BBD66-ED23-4437-8ED8-930500BC7C8C}" type="presParOf" srcId="{4FE71292-AEEC-49B4-8CAA-DBA7820C321E}" destId="{44E70220-7DA1-4D49-AC8F-3D97057BC179}" srcOrd="1" destOrd="0" presId="urn:microsoft.com/office/officeart/2005/8/layout/cycle4"/>
    <dgm:cxn modelId="{B0EADE0A-1BE3-477F-A80F-BCA8A1D31162}" type="presParOf" srcId="{8BE9D134-EDDB-4250-ACA9-795526511B15}" destId="{AB474A1E-66E5-41C0-87F0-5747122ADBCB}" srcOrd="3" destOrd="0" presId="urn:microsoft.com/office/officeart/2005/8/layout/cycle4"/>
    <dgm:cxn modelId="{ACF38345-B7FE-41D6-BC7C-6D268A90AEF3}" type="presParOf" srcId="{AB474A1E-66E5-41C0-87F0-5747122ADBCB}" destId="{E6FF48FC-D7AD-442B-A869-1C0AD561D6DF}" srcOrd="0" destOrd="0" presId="urn:microsoft.com/office/officeart/2005/8/layout/cycle4"/>
    <dgm:cxn modelId="{8B6B3D34-CAA4-4D34-A6CD-E80B2A24D3E6}" type="presParOf" srcId="{AB474A1E-66E5-41C0-87F0-5747122ADBCB}" destId="{55B9D5B0-5235-4EE0-BA5E-DC37CDD1BFF9}" srcOrd="1" destOrd="0" presId="urn:microsoft.com/office/officeart/2005/8/layout/cycle4"/>
    <dgm:cxn modelId="{FA95FF45-DB74-47A3-ADAA-9E1804A9B147}" type="presParOf" srcId="{8BE9D134-EDDB-4250-ACA9-795526511B15}" destId="{96A4B2DF-2622-49FF-B38F-FDCEDD78EDD3}" srcOrd="4" destOrd="0" presId="urn:microsoft.com/office/officeart/2005/8/layout/cycle4"/>
    <dgm:cxn modelId="{5BAD287B-BEB4-4343-BB25-0DF1FF5592AC}" type="presParOf" srcId="{16D278A5-0B6C-4D49-9A85-CCE55886341D}" destId="{42E8F74D-B07F-4ACA-903A-5589118E1A5D}" srcOrd="1" destOrd="0" presId="urn:microsoft.com/office/officeart/2005/8/layout/cycle4"/>
    <dgm:cxn modelId="{CF6994F5-12C7-4785-B637-EFF59B2BD966}" type="presParOf" srcId="{42E8F74D-B07F-4ACA-903A-5589118E1A5D}" destId="{2837ABB1-FCAC-4705-A57C-B213F023DCF0}" srcOrd="0" destOrd="0" presId="urn:microsoft.com/office/officeart/2005/8/layout/cycle4"/>
    <dgm:cxn modelId="{7DB6D408-7349-4AE8-AD82-7DA16D6B122A}" type="presParOf" srcId="{42E8F74D-B07F-4ACA-903A-5589118E1A5D}" destId="{21CD144A-3D42-4875-91F2-070D3635BAB4}" srcOrd="1" destOrd="0" presId="urn:microsoft.com/office/officeart/2005/8/layout/cycle4"/>
    <dgm:cxn modelId="{97898118-079C-4398-BFD7-4D408A6DC197}" type="presParOf" srcId="{42E8F74D-B07F-4ACA-903A-5589118E1A5D}" destId="{B51B6EF1-495A-4F36-BA29-1B3AC2A4E0B2}" srcOrd="2" destOrd="0" presId="urn:microsoft.com/office/officeart/2005/8/layout/cycle4"/>
    <dgm:cxn modelId="{5092B95B-D4AA-49FA-BC0A-3B7409B757B3}" type="presParOf" srcId="{42E8F74D-B07F-4ACA-903A-5589118E1A5D}" destId="{FE6D194B-5218-452C-8EBD-852502C8C780}" srcOrd="3" destOrd="0" presId="urn:microsoft.com/office/officeart/2005/8/layout/cycle4"/>
    <dgm:cxn modelId="{DAEF8036-0143-49D1-8689-23CC421F0161}" type="presParOf" srcId="{42E8F74D-B07F-4ACA-903A-5589118E1A5D}" destId="{BB73F8E1-3CC8-4564-9EFC-2A3F6FF91B52}" srcOrd="4" destOrd="0" presId="urn:microsoft.com/office/officeart/2005/8/layout/cycle4"/>
    <dgm:cxn modelId="{B1D03B14-D41B-4A63-9F91-1433C3760F76}" type="presParOf" srcId="{16D278A5-0B6C-4D49-9A85-CCE55886341D}" destId="{CCEE3D2E-FDAB-4690-829E-A74842012D41}" srcOrd="2" destOrd="0" presId="urn:microsoft.com/office/officeart/2005/8/layout/cycle4"/>
    <dgm:cxn modelId="{E4CC2E40-56F3-4B64-9AC6-AEE3722335E4}" type="presParOf" srcId="{16D278A5-0B6C-4D49-9A85-CCE55886341D}" destId="{4B61BC14-A4A1-4F89-8CAF-3DDD0990466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18B7F52-BB47-49DB-A656-406F6BA12EC9}">
      <dgm:prSet phldrT="[Text]"/>
      <dgm:spPr>
        <a:solidFill>
          <a:srgbClr val="00B0F0"/>
        </a:solidFill>
      </dgm:spPr>
      <dgm:t>
        <a:bodyPr/>
        <a:lstStyle/>
        <a:p>
          <a:r>
            <a:rPr lang="en-GB" dirty="0" smtClean="0">
              <a:solidFill>
                <a:schemeClr val="tx1"/>
              </a:solidFill>
            </a:rPr>
            <a:t>Need for valid and reliable clinical assessment tool  </a:t>
          </a:r>
          <a:endParaRPr lang="en-US" dirty="0">
            <a:solidFill>
              <a:schemeClr val="tx1"/>
            </a:solidFill>
          </a:endParaRPr>
        </a:p>
      </dgm:t>
    </dgm:pt>
    <dgm:pt modelId="{8E0E3BF5-34FC-458D-BCBA-22BE7374E217}" type="parTrans" cxnId="{5D5DD2F5-2877-4E99-BA3A-D0D9112E7D0A}">
      <dgm:prSet/>
      <dgm:spPr/>
      <dgm:t>
        <a:bodyPr/>
        <a:lstStyle/>
        <a:p>
          <a:endParaRPr lang="en-US">
            <a:solidFill>
              <a:schemeClr val="tx1"/>
            </a:solidFill>
          </a:endParaRPr>
        </a:p>
      </dgm:t>
    </dgm:pt>
    <dgm:pt modelId="{867D0D39-5D52-4053-B88E-FD6C1FDE7DD7}" type="sibTrans" cxnId="{5D5DD2F5-2877-4E99-BA3A-D0D9112E7D0A}">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E7D4A45A-66DB-403E-83E1-6DFD28963F5E}" type="pres">
      <dgm:prSet presAssocID="{C18B7F52-BB47-49DB-A656-406F6BA12EC9}" presName="node" presStyleLbl="node1" presStyleIdx="0" presStyleCnt="1" custScaleX="531358" custRadScaleRad="100917" custRadScaleInc="189">
        <dgm:presLayoutVars>
          <dgm:bulletEnabled val="1"/>
        </dgm:presLayoutVars>
      </dgm:prSet>
      <dgm:spPr/>
      <dgm:t>
        <a:bodyPr/>
        <a:lstStyle/>
        <a:p>
          <a:endParaRPr lang="en-US"/>
        </a:p>
      </dgm:t>
    </dgm:pt>
  </dgm:ptLst>
  <dgm:cxnLst>
    <dgm:cxn modelId="{7FCCFE27-2BB7-4CDA-B86B-B489A3EADF3F}" type="presOf" srcId="{C18B7F52-BB47-49DB-A656-406F6BA12EC9}" destId="{E7D4A45A-66DB-403E-83E1-6DFD28963F5E}" srcOrd="0" destOrd="0" presId="urn:microsoft.com/office/officeart/2005/8/layout/cycle6"/>
    <dgm:cxn modelId="{7EBF6CA1-AA52-4FD9-9AED-2E816F055D87}" type="presOf" srcId="{8513ECFA-8B5B-4589-BB1A-934E3A88F5A9}" destId="{6EDA7ECB-D2AD-460C-84AE-0461975EA514}" srcOrd="0" destOrd="0" presId="urn:microsoft.com/office/officeart/2005/8/layout/cycle6"/>
    <dgm:cxn modelId="{5D5DD2F5-2877-4E99-BA3A-D0D9112E7D0A}" srcId="{8513ECFA-8B5B-4589-BB1A-934E3A88F5A9}" destId="{C18B7F52-BB47-49DB-A656-406F6BA12EC9}" srcOrd="0" destOrd="0" parTransId="{8E0E3BF5-34FC-458D-BCBA-22BE7374E217}" sibTransId="{867D0D39-5D52-4053-B88E-FD6C1FDE7DD7}"/>
    <dgm:cxn modelId="{DF20CBB5-421C-4A3D-85D0-9B4EDB00F64F}" type="presParOf" srcId="{6EDA7ECB-D2AD-460C-84AE-0461975EA514}" destId="{E7D4A45A-66DB-403E-83E1-6DFD28963F5E}" srcOrd="0"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23CE40-1938-4F76-BC22-434EB9D31709}" type="doc">
      <dgm:prSet loTypeId="urn:microsoft.com/office/officeart/2005/8/layout/bList2" loCatId="list" qsTypeId="urn:microsoft.com/office/officeart/2005/8/quickstyle/simple1" qsCatId="simple" csTypeId="urn:microsoft.com/office/officeart/2005/8/colors/accent2_5" csCatId="accent2" phldr="1"/>
      <dgm:spPr/>
    </dgm:pt>
    <dgm:pt modelId="{1BE9F5AF-B670-4549-86F5-6E65FDE88D20}">
      <dgm:prSet phldrT="[Text]"/>
      <dgm:spPr/>
      <dgm:t>
        <a:bodyPr/>
        <a:lstStyle/>
        <a:p>
          <a:r>
            <a:rPr lang="en-GB" i="1" dirty="0" smtClean="0"/>
            <a:t>Preceptors and students efforts in reflection &amp; feedback</a:t>
          </a:r>
          <a:endParaRPr lang="en-US" i="1" dirty="0"/>
        </a:p>
      </dgm:t>
    </dgm:pt>
    <dgm:pt modelId="{D15F3D8B-A6A4-425A-BE7A-9D84181D599F}" type="parTrans" cxnId="{B3EC60B4-6863-439A-92D3-77DFA1102445}">
      <dgm:prSet/>
      <dgm:spPr/>
      <dgm:t>
        <a:bodyPr/>
        <a:lstStyle/>
        <a:p>
          <a:endParaRPr lang="en-US"/>
        </a:p>
      </dgm:t>
    </dgm:pt>
    <dgm:pt modelId="{3A29D501-481F-4FBF-9120-30FF1D656031}" type="sibTrans" cxnId="{B3EC60B4-6863-439A-92D3-77DFA1102445}">
      <dgm:prSet/>
      <dgm:spPr/>
      <dgm:t>
        <a:bodyPr/>
        <a:lstStyle/>
        <a:p>
          <a:endParaRPr lang="en-US"/>
        </a:p>
      </dgm:t>
    </dgm:pt>
    <dgm:pt modelId="{80AF77D4-B52A-4A18-B982-C9713A5F4CEC}">
      <dgm:prSet phldrT="[Text]"/>
      <dgm:spPr/>
      <dgm:t>
        <a:bodyPr/>
        <a:lstStyle/>
        <a:p>
          <a:r>
            <a:rPr lang="en-GB" i="1" dirty="0" smtClean="0"/>
            <a:t>Specific performance feedback</a:t>
          </a:r>
          <a:endParaRPr lang="en-US" dirty="0"/>
        </a:p>
      </dgm:t>
    </dgm:pt>
    <dgm:pt modelId="{3FB890F0-ABAC-4D8D-80FE-296A40DE406F}" type="parTrans" cxnId="{0110E227-2E08-4A9C-ACA7-423C84DBA72C}">
      <dgm:prSet/>
      <dgm:spPr/>
      <dgm:t>
        <a:bodyPr/>
        <a:lstStyle/>
        <a:p>
          <a:endParaRPr lang="en-US"/>
        </a:p>
      </dgm:t>
    </dgm:pt>
    <dgm:pt modelId="{7618D72D-D5FB-4B4D-99D1-EBB627A668AD}" type="sibTrans" cxnId="{0110E227-2E08-4A9C-ACA7-423C84DBA72C}">
      <dgm:prSet/>
      <dgm:spPr/>
      <dgm:t>
        <a:bodyPr/>
        <a:lstStyle/>
        <a:p>
          <a:endParaRPr lang="en-US"/>
        </a:p>
      </dgm:t>
    </dgm:pt>
    <dgm:pt modelId="{BB94E291-CE49-4C9E-AC71-0EDA8C017E89}">
      <dgm:prSet phldrT="[Text]"/>
      <dgm:spPr/>
      <dgm:t>
        <a:bodyPr/>
        <a:lstStyle/>
        <a:p>
          <a:r>
            <a:rPr lang="en-GB" i="1" dirty="0" smtClean="0"/>
            <a:t>Format and frequency of feedback</a:t>
          </a:r>
          <a:endParaRPr lang="en-US" dirty="0"/>
        </a:p>
      </dgm:t>
    </dgm:pt>
    <dgm:pt modelId="{CDAC1DFA-5233-4427-A116-B72415B7FC0A}" type="parTrans" cxnId="{8A5DFD5B-8717-4799-A50A-C53DF1B116F2}">
      <dgm:prSet/>
      <dgm:spPr/>
      <dgm:t>
        <a:bodyPr/>
        <a:lstStyle/>
        <a:p>
          <a:endParaRPr lang="en-US"/>
        </a:p>
      </dgm:t>
    </dgm:pt>
    <dgm:pt modelId="{A8D9DD76-F50A-4123-9217-52A8112A9475}" type="sibTrans" cxnId="{8A5DFD5B-8717-4799-A50A-C53DF1B116F2}">
      <dgm:prSet/>
      <dgm:spPr/>
      <dgm:t>
        <a:bodyPr/>
        <a:lstStyle/>
        <a:p>
          <a:endParaRPr lang="en-US"/>
        </a:p>
      </dgm:t>
    </dgm:pt>
    <dgm:pt modelId="{5925F327-63BD-4B94-A82F-928132753C31}">
      <dgm:prSet custT="1"/>
      <dgm:spPr/>
      <dgm:t>
        <a:bodyPr/>
        <a:lstStyle/>
        <a:p>
          <a:r>
            <a:rPr lang="en-US" sz="1600" dirty="0" smtClean="0"/>
            <a:t>students’ reflection didn’t follow the guideline. They just </a:t>
          </a:r>
          <a:r>
            <a:rPr lang="en-US" sz="1600" b="1" u="sng" dirty="0" smtClean="0"/>
            <a:t>write whatever story they have</a:t>
          </a:r>
          <a:r>
            <a:rPr lang="en-US" sz="1600" dirty="0" smtClean="0"/>
            <a:t>. So when it didn’t follow the school’s format, preceptors may assess these reflections differently </a:t>
          </a:r>
          <a:r>
            <a:rPr lang="en-GB" sz="1600" dirty="0" smtClean="0"/>
            <a:t>(N2P10L45)</a:t>
          </a:r>
          <a:endParaRPr lang="en-US" sz="1600" dirty="0"/>
        </a:p>
      </dgm:t>
    </dgm:pt>
    <dgm:pt modelId="{C3D080D0-F849-40DC-A820-1C0877D84924}" type="parTrans" cxnId="{4035DE54-CC97-4456-B0F3-E06AC22C3F76}">
      <dgm:prSet/>
      <dgm:spPr/>
      <dgm:t>
        <a:bodyPr/>
        <a:lstStyle/>
        <a:p>
          <a:endParaRPr lang="en-US"/>
        </a:p>
      </dgm:t>
    </dgm:pt>
    <dgm:pt modelId="{56C5EA16-2187-448D-902D-AE1895B55254}" type="sibTrans" cxnId="{4035DE54-CC97-4456-B0F3-E06AC22C3F76}">
      <dgm:prSet/>
      <dgm:spPr/>
      <dgm:t>
        <a:bodyPr/>
        <a:lstStyle/>
        <a:p>
          <a:endParaRPr lang="en-US"/>
        </a:p>
      </dgm:t>
    </dgm:pt>
    <dgm:pt modelId="{FB839AE3-549B-4752-B568-52904A2E60FA}">
      <dgm:prSet custT="1"/>
      <dgm:spPr/>
      <dgm:t>
        <a:bodyPr/>
        <a:lstStyle/>
        <a:p>
          <a:endParaRPr lang="en-US" sz="1600" dirty="0"/>
        </a:p>
      </dgm:t>
    </dgm:pt>
    <dgm:pt modelId="{A9596F32-2CD4-4200-A958-7BB2CA4CB62B}" type="parTrans" cxnId="{DF44108C-7C75-4487-89F7-39BC235AF7BB}">
      <dgm:prSet/>
      <dgm:spPr/>
      <dgm:t>
        <a:bodyPr/>
        <a:lstStyle/>
        <a:p>
          <a:endParaRPr lang="en-US"/>
        </a:p>
      </dgm:t>
    </dgm:pt>
    <dgm:pt modelId="{978F7204-E978-4EDE-8A8D-D9438C784BE0}" type="sibTrans" cxnId="{DF44108C-7C75-4487-89F7-39BC235AF7BB}">
      <dgm:prSet/>
      <dgm:spPr/>
      <dgm:t>
        <a:bodyPr/>
        <a:lstStyle/>
        <a:p>
          <a:endParaRPr lang="en-US"/>
        </a:p>
      </dgm:t>
    </dgm:pt>
    <dgm:pt modelId="{E804AA23-8764-411B-90E6-6BEC10B190FC}">
      <dgm:prSet/>
      <dgm:spPr/>
      <dgm:t>
        <a:bodyPr/>
        <a:lstStyle/>
        <a:p>
          <a:r>
            <a:rPr lang="en-US" dirty="0" smtClean="0"/>
            <a:t>When you look at the feedback from the preceptor and from the students when they do the self-evaluation, it’s </a:t>
          </a:r>
          <a:r>
            <a:rPr lang="en-US" b="1" u="sng" dirty="0" smtClean="0"/>
            <a:t>quite much general</a:t>
          </a:r>
          <a:r>
            <a:rPr lang="en-US" dirty="0" smtClean="0"/>
            <a:t>. So I don’t know </a:t>
          </a:r>
          <a:r>
            <a:rPr lang="en-US" b="1" u="sng" dirty="0" smtClean="0"/>
            <a:t>how effective </a:t>
          </a:r>
          <a:r>
            <a:rPr lang="en-US" dirty="0" smtClean="0"/>
            <a:t>is that, we can do quarterly. Maybe like 3-weekly </a:t>
          </a:r>
          <a:r>
            <a:rPr lang="en-GB" dirty="0" smtClean="0"/>
            <a:t>(N2P9L10)</a:t>
          </a:r>
          <a:endParaRPr lang="en-US" dirty="0"/>
        </a:p>
      </dgm:t>
    </dgm:pt>
    <dgm:pt modelId="{AC6A0943-7D75-4F40-9162-40BE79942986}" type="parTrans" cxnId="{C57A7F4B-6621-461E-9C4B-83DEDE54A3AB}">
      <dgm:prSet/>
      <dgm:spPr/>
      <dgm:t>
        <a:bodyPr/>
        <a:lstStyle/>
        <a:p>
          <a:endParaRPr lang="en-US"/>
        </a:p>
      </dgm:t>
    </dgm:pt>
    <dgm:pt modelId="{55F85828-3819-4831-88C5-9F1AFBE0B07E}" type="sibTrans" cxnId="{C57A7F4B-6621-461E-9C4B-83DEDE54A3AB}">
      <dgm:prSet/>
      <dgm:spPr/>
      <dgm:t>
        <a:bodyPr/>
        <a:lstStyle/>
        <a:p>
          <a:endParaRPr lang="en-US"/>
        </a:p>
      </dgm:t>
    </dgm:pt>
    <dgm:pt modelId="{9E275369-0D76-4887-A560-B7CA1C7D7DB7}">
      <dgm:prSet custT="1"/>
      <dgm:spPr/>
      <dgm:t>
        <a:bodyPr/>
        <a:lstStyle/>
        <a:p>
          <a:r>
            <a:rPr lang="en-SG" sz="1200" b="1" u="sng" dirty="0" smtClean="0"/>
            <a:t>verbal quick feedback </a:t>
          </a:r>
          <a:r>
            <a:rPr lang="en-SG" sz="1200" dirty="0" smtClean="0"/>
            <a:t>to the student performance for the day, </a:t>
          </a:r>
          <a:r>
            <a:rPr lang="en-SG" sz="1200" b="1" u="sng" dirty="0" smtClean="0"/>
            <a:t>sitting down and write down feedback</a:t>
          </a:r>
          <a:r>
            <a:rPr lang="en-SG" sz="1200" dirty="0" smtClean="0"/>
            <a:t>, I think it’s </a:t>
          </a:r>
          <a:r>
            <a:rPr lang="en-SG" sz="1200" b="1" u="sng" dirty="0" smtClean="0"/>
            <a:t>very difficult </a:t>
          </a:r>
          <a:r>
            <a:rPr lang="en-US" sz="1200" dirty="0" smtClean="0"/>
            <a:t>(N1P5L23)</a:t>
          </a:r>
          <a:endParaRPr lang="en-US" sz="1200" dirty="0"/>
        </a:p>
      </dgm:t>
    </dgm:pt>
    <dgm:pt modelId="{9039FD74-1082-4EAD-B673-2C1DFE364390}" type="parTrans" cxnId="{E3BD33C7-5DB2-4927-A620-6785C4609A71}">
      <dgm:prSet/>
      <dgm:spPr/>
      <dgm:t>
        <a:bodyPr/>
        <a:lstStyle/>
        <a:p>
          <a:endParaRPr lang="en-US"/>
        </a:p>
      </dgm:t>
    </dgm:pt>
    <dgm:pt modelId="{77F23360-F272-4899-BF67-71645752D00C}" type="sibTrans" cxnId="{E3BD33C7-5DB2-4927-A620-6785C4609A71}">
      <dgm:prSet/>
      <dgm:spPr/>
      <dgm:t>
        <a:bodyPr/>
        <a:lstStyle/>
        <a:p>
          <a:endParaRPr lang="en-US"/>
        </a:p>
      </dgm:t>
    </dgm:pt>
    <dgm:pt modelId="{BACBF3C4-0BD4-4E92-A703-80EC5AF6D3C9}">
      <dgm:prSet custT="1"/>
      <dgm:spPr/>
      <dgm:t>
        <a:bodyPr/>
        <a:lstStyle/>
        <a:p>
          <a:r>
            <a:rPr lang="en-US" sz="1600" b="1" u="sng" dirty="0" smtClean="0"/>
            <a:t>depends on how your preceptor see the reflection and how to interpret </a:t>
          </a:r>
          <a:r>
            <a:rPr lang="en-US" sz="1600" dirty="0" smtClean="0"/>
            <a:t>this reflection differently </a:t>
          </a:r>
          <a:r>
            <a:rPr lang="en-GB" sz="1600" dirty="0" smtClean="0"/>
            <a:t>(N2P11L2)</a:t>
          </a:r>
          <a:endParaRPr lang="en-US" sz="1600" dirty="0"/>
        </a:p>
      </dgm:t>
    </dgm:pt>
    <dgm:pt modelId="{41AC379D-944C-4CC3-8A4A-B0DB6F3A9559}" type="parTrans" cxnId="{3E508B5D-327E-4C3B-A9FB-D5D4DC3E488D}">
      <dgm:prSet/>
      <dgm:spPr/>
      <dgm:t>
        <a:bodyPr/>
        <a:lstStyle/>
        <a:p>
          <a:endParaRPr lang="en-US"/>
        </a:p>
      </dgm:t>
    </dgm:pt>
    <dgm:pt modelId="{701B71B5-EC8A-4CA3-9CBD-6BEC8CFD0554}" type="sibTrans" cxnId="{3E508B5D-327E-4C3B-A9FB-D5D4DC3E488D}">
      <dgm:prSet/>
      <dgm:spPr/>
      <dgm:t>
        <a:bodyPr/>
        <a:lstStyle/>
        <a:p>
          <a:endParaRPr lang="en-US"/>
        </a:p>
      </dgm:t>
    </dgm:pt>
    <dgm:pt modelId="{5995C72E-942D-44BB-999A-52AFCFB2E984}">
      <dgm:prSet custT="1"/>
      <dgm:spPr/>
      <dgm:t>
        <a:bodyPr/>
        <a:lstStyle/>
        <a:p>
          <a:endParaRPr lang="en-US" sz="1600" dirty="0"/>
        </a:p>
      </dgm:t>
    </dgm:pt>
    <dgm:pt modelId="{D016809E-D0D0-48F5-B4D7-F71CC54455F1}" type="parTrans" cxnId="{3348AB9A-1C69-4D4C-A38A-2FCCE4146FB5}">
      <dgm:prSet/>
      <dgm:spPr/>
      <dgm:t>
        <a:bodyPr/>
        <a:lstStyle/>
        <a:p>
          <a:endParaRPr lang="en-US"/>
        </a:p>
      </dgm:t>
    </dgm:pt>
    <dgm:pt modelId="{2D837A87-0148-4215-ACBD-A3F3449DCC80}" type="sibTrans" cxnId="{3348AB9A-1C69-4D4C-A38A-2FCCE4146FB5}">
      <dgm:prSet/>
      <dgm:spPr/>
      <dgm:t>
        <a:bodyPr/>
        <a:lstStyle/>
        <a:p>
          <a:endParaRPr lang="en-US"/>
        </a:p>
      </dgm:t>
    </dgm:pt>
    <dgm:pt modelId="{CA29E900-C28E-4D1A-8CF4-FFA0B561A160}">
      <dgm:prSet custT="1"/>
      <dgm:spPr/>
      <dgm:t>
        <a:bodyPr/>
        <a:lstStyle/>
        <a:p>
          <a:r>
            <a:rPr lang="en-GB" sz="1600" dirty="0" smtClean="0"/>
            <a:t>                                                    </a:t>
          </a:r>
          <a:r>
            <a:rPr lang="en-SG" sz="1600" dirty="0" smtClean="0"/>
            <a:t>preceptor what they do is just </a:t>
          </a:r>
          <a:r>
            <a:rPr lang="en-SG" sz="1600" b="1" u="sng" dirty="0" smtClean="0"/>
            <a:t>verbally feedback</a:t>
          </a:r>
          <a:r>
            <a:rPr lang="en-SG" sz="1600" dirty="0" smtClean="0"/>
            <a:t>. so there isn’t any follow up for that reflection(N1P10L28)</a:t>
          </a:r>
          <a:endParaRPr lang="en-US" sz="1600" dirty="0"/>
        </a:p>
      </dgm:t>
    </dgm:pt>
    <dgm:pt modelId="{1C85CFAA-1F61-4767-87BF-B235BAB495AF}" type="parTrans" cxnId="{C9296D56-1EDE-487C-ABE5-1739681190B1}">
      <dgm:prSet/>
      <dgm:spPr/>
      <dgm:t>
        <a:bodyPr/>
        <a:lstStyle/>
        <a:p>
          <a:endParaRPr lang="en-US"/>
        </a:p>
      </dgm:t>
    </dgm:pt>
    <dgm:pt modelId="{4849B806-7C46-4C49-A30D-CB9131FCFD9F}" type="sibTrans" cxnId="{C9296D56-1EDE-487C-ABE5-1739681190B1}">
      <dgm:prSet/>
      <dgm:spPr/>
      <dgm:t>
        <a:bodyPr/>
        <a:lstStyle/>
        <a:p>
          <a:endParaRPr lang="en-US"/>
        </a:p>
      </dgm:t>
    </dgm:pt>
    <dgm:pt modelId="{7A2B3924-0727-4B7D-A065-6BA2F6ED5672}">
      <dgm:prSet/>
      <dgm:spPr/>
      <dgm:t>
        <a:bodyPr/>
        <a:lstStyle/>
        <a:p>
          <a:r>
            <a:rPr lang="en-GB" dirty="0" smtClean="0"/>
            <a:t>more </a:t>
          </a:r>
          <a:r>
            <a:rPr lang="en-GB" b="1" u="sng" dirty="0" smtClean="0"/>
            <a:t>specific performance feedback</a:t>
          </a:r>
          <a:r>
            <a:rPr lang="en-GB" dirty="0" smtClean="0"/>
            <a:t>, Rather than just generic </a:t>
          </a:r>
          <a:r>
            <a:rPr lang="en-US" dirty="0" smtClean="0"/>
            <a:t>(N1P4L5)</a:t>
          </a:r>
          <a:endParaRPr lang="en-US" dirty="0"/>
        </a:p>
      </dgm:t>
    </dgm:pt>
    <dgm:pt modelId="{710C73E4-F361-480C-BC1E-297BB0BE2D46}" type="parTrans" cxnId="{A06CD990-6CD8-479E-887E-984C9E88660D}">
      <dgm:prSet/>
      <dgm:spPr/>
      <dgm:t>
        <a:bodyPr/>
        <a:lstStyle/>
        <a:p>
          <a:endParaRPr lang="en-US"/>
        </a:p>
      </dgm:t>
    </dgm:pt>
    <dgm:pt modelId="{AA3E2314-8F55-44EF-987E-1A2E449A42C2}" type="sibTrans" cxnId="{A06CD990-6CD8-479E-887E-984C9E88660D}">
      <dgm:prSet/>
      <dgm:spPr/>
      <dgm:t>
        <a:bodyPr/>
        <a:lstStyle/>
        <a:p>
          <a:endParaRPr lang="en-US"/>
        </a:p>
      </dgm:t>
    </dgm:pt>
    <dgm:pt modelId="{AD924787-6BFF-402E-A543-0A34D2102CBF}">
      <dgm:prSet/>
      <dgm:spPr/>
      <dgm:t>
        <a:bodyPr/>
        <a:lstStyle/>
        <a:p>
          <a:r>
            <a:rPr lang="en-US" dirty="0" smtClean="0"/>
            <a:t>if ask them to write in detail, it takes time. </a:t>
          </a:r>
          <a:r>
            <a:rPr lang="en-US" b="1" u="sng" dirty="0" smtClean="0"/>
            <a:t>write in point form, today what’s the event that happened? What is the thing that the student has done not correctly, or pose some clinical issues </a:t>
          </a:r>
          <a:r>
            <a:rPr lang="en-GB" dirty="0" smtClean="0"/>
            <a:t>(N2P9L48)</a:t>
          </a:r>
          <a:endParaRPr lang="en-US" dirty="0"/>
        </a:p>
      </dgm:t>
    </dgm:pt>
    <dgm:pt modelId="{D8D137F8-7810-4571-BE1C-D4BB5062263F}" type="parTrans" cxnId="{B356B4D3-6EBB-41C6-8692-0EE7BD4443FE}">
      <dgm:prSet/>
      <dgm:spPr/>
      <dgm:t>
        <a:bodyPr/>
        <a:lstStyle/>
        <a:p>
          <a:endParaRPr lang="en-US"/>
        </a:p>
      </dgm:t>
    </dgm:pt>
    <dgm:pt modelId="{20CF09A9-9243-4635-8A87-F61EDCAB959C}" type="sibTrans" cxnId="{B356B4D3-6EBB-41C6-8692-0EE7BD4443FE}">
      <dgm:prSet/>
      <dgm:spPr/>
      <dgm:t>
        <a:bodyPr/>
        <a:lstStyle/>
        <a:p>
          <a:endParaRPr lang="en-US"/>
        </a:p>
      </dgm:t>
    </dgm:pt>
    <dgm:pt modelId="{8A94F13D-A446-4B14-A28F-A98C7607C499}">
      <dgm:prSet custT="1"/>
      <dgm:spPr/>
      <dgm:t>
        <a:bodyPr/>
        <a:lstStyle/>
        <a:p>
          <a:r>
            <a:rPr lang="en-GB" sz="1200" dirty="0" smtClean="0"/>
            <a:t>we encourage the preceptor and </a:t>
          </a:r>
          <a:r>
            <a:rPr lang="en-GB" sz="1200" dirty="0" err="1" smtClean="0"/>
            <a:t>preceptee</a:t>
          </a:r>
          <a:r>
            <a:rPr lang="en-GB" sz="1200" dirty="0" smtClean="0"/>
            <a:t> that the end of the shift is not just say ’Bye </a:t>
          </a:r>
          <a:r>
            <a:rPr lang="en-GB" sz="1200" dirty="0" err="1" smtClean="0"/>
            <a:t>Bye</a:t>
          </a:r>
          <a:r>
            <a:rPr lang="en-GB" sz="1200" dirty="0" smtClean="0"/>
            <a:t>’ and go back. At least </a:t>
          </a:r>
          <a:r>
            <a:rPr lang="en-GB" sz="1200" b="1" u="sng" dirty="0" smtClean="0"/>
            <a:t>spend 15 minutes, to talk about what happened. what we have done, what skill that we have learnt, what area we can improve</a:t>
          </a:r>
          <a:r>
            <a:rPr lang="en-GB" sz="1200" dirty="0" smtClean="0"/>
            <a:t>. we also </a:t>
          </a:r>
          <a:r>
            <a:rPr lang="en-GB" sz="1200" b="1" u="sng" dirty="0" smtClean="0"/>
            <a:t>encourage, sister to sit in. Just to reflect what I have done today, what I have learnt, whether which area you think you can improve </a:t>
          </a:r>
          <a:r>
            <a:rPr lang="en-GB" sz="1200" dirty="0" smtClean="0"/>
            <a:t>(N2P18L25)</a:t>
          </a:r>
          <a:endParaRPr lang="en-US" sz="1200" dirty="0"/>
        </a:p>
      </dgm:t>
    </dgm:pt>
    <dgm:pt modelId="{705710A1-4FB1-4C64-BDA4-DE25A0ECD486}" type="parTrans" cxnId="{75FC2771-1D08-40B8-B47A-3B94B399BE2D}">
      <dgm:prSet/>
      <dgm:spPr/>
      <dgm:t>
        <a:bodyPr/>
        <a:lstStyle/>
        <a:p>
          <a:endParaRPr lang="en-US"/>
        </a:p>
      </dgm:t>
    </dgm:pt>
    <dgm:pt modelId="{59FA9EE0-08AF-4B69-80EA-50477F999452}" type="sibTrans" cxnId="{75FC2771-1D08-40B8-B47A-3B94B399BE2D}">
      <dgm:prSet/>
      <dgm:spPr/>
      <dgm:t>
        <a:bodyPr/>
        <a:lstStyle/>
        <a:p>
          <a:endParaRPr lang="en-US"/>
        </a:p>
      </dgm:t>
    </dgm:pt>
    <dgm:pt modelId="{51644D57-265D-48C7-8F0B-153102DD891D}">
      <dgm:prSet custT="1"/>
      <dgm:spPr/>
      <dgm:t>
        <a:bodyPr/>
        <a:lstStyle/>
        <a:p>
          <a:r>
            <a:rPr lang="en-GB" sz="1200" dirty="0" smtClean="0"/>
            <a:t>fix a period of by when maybe </a:t>
          </a:r>
          <a:r>
            <a:rPr lang="en-GB" sz="1200" b="1" u="sng" dirty="0" smtClean="0"/>
            <a:t>two weeks or three weeks </a:t>
          </a:r>
          <a:r>
            <a:rPr lang="en-GB" sz="1200" dirty="0" smtClean="0"/>
            <a:t>then the students need to have a </a:t>
          </a:r>
          <a:r>
            <a:rPr lang="en-GB" sz="1200" b="1" u="sng" dirty="0" smtClean="0"/>
            <a:t>formal feedback from the preceptor </a:t>
          </a:r>
          <a:r>
            <a:rPr lang="en-GB" sz="1200" dirty="0" smtClean="0"/>
            <a:t>(N2P16L6)</a:t>
          </a:r>
          <a:endParaRPr lang="en-US" sz="1200" dirty="0"/>
        </a:p>
      </dgm:t>
    </dgm:pt>
    <dgm:pt modelId="{FD8BF2F7-A8EA-429A-B52E-030D8168C05F}" type="parTrans" cxnId="{11E7FE77-479A-4411-88FC-5C85292D805F}">
      <dgm:prSet/>
      <dgm:spPr/>
      <dgm:t>
        <a:bodyPr/>
        <a:lstStyle/>
        <a:p>
          <a:endParaRPr lang="en-US"/>
        </a:p>
      </dgm:t>
    </dgm:pt>
    <dgm:pt modelId="{06BDE4D5-63FD-46EE-BD3F-CF3927DA7186}" type="sibTrans" cxnId="{11E7FE77-479A-4411-88FC-5C85292D805F}">
      <dgm:prSet/>
      <dgm:spPr/>
      <dgm:t>
        <a:bodyPr/>
        <a:lstStyle/>
        <a:p>
          <a:endParaRPr lang="en-US"/>
        </a:p>
      </dgm:t>
    </dgm:pt>
    <dgm:pt modelId="{47884269-C4FD-4E56-BDF5-06DA3F37F0B1}">
      <dgm:prSet custT="1"/>
      <dgm:spPr/>
      <dgm:t>
        <a:bodyPr/>
        <a:lstStyle/>
        <a:p>
          <a:r>
            <a:rPr lang="en-SG" sz="1200" dirty="0" smtClean="0"/>
            <a:t>because of the </a:t>
          </a:r>
          <a:r>
            <a:rPr lang="en-SG" sz="1200" b="1" u="sng" dirty="0" smtClean="0"/>
            <a:t>time</a:t>
          </a:r>
          <a:r>
            <a:rPr lang="en-SG" sz="1200" dirty="0" smtClean="0"/>
            <a:t>, because of </a:t>
          </a:r>
          <a:r>
            <a:rPr lang="en-SG" sz="1200" b="1" u="sng" dirty="0" smtClean="0"/>
            <a:t>clinical situations</a:t>
          </a:r>
          <a:r>
            <a:rPr lang="en-SG" sz="1200" dirty="0" smtClean="0"/>
            <a:t>. Because the student shift hour is until three, whereas the nurses are working until four </a:t>
          </a:r>
          <a:r>
            <a:rPr lang="en-US" sz="1200" dirty="0" smtClean="0"/>
            <a:t>(N1P5L27)</a:t>
          </a:r>
          <a:endParaRPr lang="en-US" sz="1200" dirty="0"/>
        </a:p>
      </dgm:t>
    </dgm:pt>
    <dgm:pt modelId="{E804C7AF-1460-47C0-905C-A3A6BB2DCEA9}" type="parTrans" cxnId="{9C739B1F-3E1D-48B5-9932-74E0ABF9E556}">
      <dgm:prSet/>
      <dgm:spPr/>
    </dgm:pt>
    <dgm:pt modelId="{29FDC496-AD03-4135-A8B5-5435B04804B0}" type="sibTrans" cxnId="{9C739B1F-3E1D-48B5-9932-74E0ABF9E556}">
      <dgm:prSet/>
      <dgm:spPr/>
    </dgm:pt>
    <dgm:pt modelId="{96F8C75A-EB3C-487A-8446-D868532D9E06}">
      <dgm:prSet custT="1"/>
      <dgm:spPr/>
      <dgm:t>
        <a:bodyPr/>
        <a:lstStyle/>
        <a:p>
          <a:endParaRPr lang="en-US" sz="1200" dirty="0"/>
        </a:p>
      </dgm:t>
    </dgm:pt>
    <dgm:pt modelId="{618CF090-21E8-49D1-A258-74916212EB7A}" type="parTrans" cxnId="{B2F1AE62-2E41-4EA0-BB35-4FC7507E707E}">
      <dgm:prSet/>
      <dgm:spPr/>
    </dgm:pt>
    <dgm:pt modelId="{2CE982E1-BDCF-4F45-8810-9F8E13AAF9EF}" type="sibTrans" cxnId="{B2F1AE62-2E41-4EA0-BB35-4FC7507E707E}">
      <dgm:prSet/>
      <dgm:spPr/>
    </dgm:pt>
    <dgm:pt modelId="{767667F3-DEE4-4912-A825-BF7259691238}">
      <dgm:prSet custT="1"/>
      <dgm:spPr/>
      <dgm:t>
        <a:bodyPr/>
        <a:lstStyle/>
        <a:p>
          <a:endParaRPr lang="en-US" sz="1200" dirty="0"/>
        </a:p>
      </dgm:t>
    </dgm:pt>
    <dgm:pt modelId="{B27E0C6E-23A6-4638-9606-72850F541B94}" type="parTrans" cxnId="{D1C00C00-631C-4AC8-A5D2-B4BBC4254172}">
      <dgm:prSet/>
      <dgm:spPr/>
    </dgm:pt>
    <dgm:pt modelId="{2F1DD111-FEF4-4D73-AE46-1E84EDF7FCB3}" type="sibTrans" cxnId="{D1C00C00-631C-4AC8-A5D2-B4BBC4254172}">
      <dgm:prSet/>
      <dgm:spPr/>
    </dgm:pt>
    <dgm:pt modelId="{42C6E889-41AF-4D43-810A-9B218DE7244E}">
      <dgm:prSet/>
      <dgm:spPr/>
      <dgm:t>
        <a:bodyPr/>
        <a:lstStyle/>
        <a:p>
          <a:endParaRPr lang="en-US" dirty="0"/>
        </a:p>
      </dgm:t>
    </dgm:pt>
    <dgm:pt modelId="{6AC5F400-40DB-4C88-8DBB-CE5585728CEF}" type="parTrans" cxnId="{75246DC9-DDFF-45D2-99FA-1F1140D51E84}">
      <dgm:prSet/>
      <dgm:spPr/>
    </dgm:pt>
    <dgm:pt modelId="{0DC7742F-E5D2-4E8A-B510-204987EDCF13}" type="sibTrans" cxnId="{75246DC9-DDFF-45D2-99FA-1F1140D51E84}">
      <dgm:prSet/>
      <dgm:spPr/>
    </dgm:pt>
    <dgm:pt modelId="{77657F21-7373-4FAD-A771-C0413C94B825}">
      <dgm:prSet/>
      <dgm:spPr/>
      <dgm:t>
        <a:bodyPr/>
        <a:lstStyle/>
        <a:p>
          <a:endParaRPr lang="en-US" dirty="0"/>
        </a:p>
      </dgm:t>
    </dgm:pt>
    <dgm:pt modelId="{F282DD9A-378A-49C2-94E8-10E56241D635}" type="parTrans" cxnId="{56EE9717-1258-42BE-B5C3-22E64D6D92BC}">
      <dgm:prSet/>
      <dgm:spPr/>
    </dgm:pt>
    <dgm:pt modelId="{A00106A5-F732-45AF-8354-1ED9020CAAB0}" type="sibTrans" cxnId="{56EE9717-1258-42BE-B5C3-22E64D6D92BC}">
      <dgm:prSet/>
      <dgm:spPr/>
    </dgm:pt>
    <dgm:pt modelId="{C38C28CF-D4DC-426E-AAA0-51969DEAEFBC}" type="pres">
      <dgm:prSet presAssocID="{B423CE40-1938-4F76-BC22-434EB9D31709}" presName="diagram" presStyleCnt="0">
        <dgm:presLayoutVars>
          <dgm:dir/>
          <dgm:animLvl val="lvl"/>
          <dgm:resizeHandles val="exact"/>
        </dgm:presLayoutVars>
      </dgm:prSet>
      <dgm:spPr/>
    </dgm:pt>
    <dgm:pt modelId="{89BFB4BF-AB55-48BD-A001-1A3850B634F0}" type="pres">
      <dgm:prSet presAssocID="{1BE9F5AF-B670-4549-86F5-6E65FDE88D20}" presName="compNode" presStyleCnt="0"/>
      <dgm:spPr/>
    </dgm:pt>
    <dgm:pt modelId="{4378DD98-9159-41F5-9835-A1F2FD40FFD8}" type="pres">
      <dgm:prSet presAssocID="{1BE9F5AF-B670-4549-86F5-6E65FDE88D20}" presName="childRect" presStyleLbl="bgAcc1" presStyleIdx="0" presStyleCnt="3" custScaleX="97396" custScaleY="242396" custLinFactNeighborX="-1534" custLinFactNeighborY="-27486">
        <dgm:presLayoutVars>
          <dgm:bulletEnabled val="1"/>
        </dgm:presLayoutVars>
      </dgm:prSet>
      <dgm:spPr/>
      <dgm:t>
        <a:bodyPr/>
        <a:lstStyle/>
        <a:p>
          <a:endParaRPr lang="en-US"/>
        </a:p>
      </dgm:t>
    </dgm:pt>
    <dgm:pt modelId="{BAC0A3D7-443B-4CE3-B1AE-E8CC07E6F930}" type="pres">
      <dgm:prSet presAssocID="{1BE9F5AF-B670-4549-86F5-6E65FDE88D20}" presName="parentText" presStyleLbl="node1" presStyleIdx="0" presStyleCnt="0">
        <dgm:presLayoutVars>
          <dgm:chMax val="0"/>
          <dgm:bulletEnabled val="1"/>
        </dgm:presLayoutVars>
      </dgm:prSet>
      <dgm:spPr/>
      <dgm:t>
        <a:bodyPr/>
        <a:lstStyle/>
        <a:p>
          <a:endParaRPr lang="en-US"/>
        </a:p>
      </dgm:t>
    </dgm:pt>
    <dgm:pt modelId="{DEAF586C-B409-409D-A62E-43C43619BC72}" type="pres">
      <dgm:prSet presAssocID="{1BE9F5AF-B670-4549-86F5-6E65FDE88D20}" presName="parentRect" presStyleLbl="alignNode1" presStyleIdx="0" presStyleCnt="3" custLinFactY="18507" custLinFactNeighborX="-232" custLinFactNeighborY="100000"/>
      <dgm:spPr/>
      <dgm:t>
        <a:bodyPr/>
        <a:lstStyle/>
        <a:p>
          <a:endParaRPr lang="en-US"/>
        </a:p>
      </dgm:t>
    </dgm:pt>
    <dgm:pt modelId="{BD6CC90E-8764-4A35-BA62-F5BA8CCC7E44}" type="pres">
      <dgm:prSet presAssocID="{1BE9F5AF-B670-4549-86F5-6E65FDE88D20}" presName="adorn" presStyleLbl="fgAccFollowNode1" presStyleIdx="0" presStyleCnt="3" custLinFactNeighborX="17117" custLinFactNeighborY="98930"/>
      <dgm:spPr/>
    </dgm:pt>
    <dgm:pt modelId="{D33F32C3-38EC-4554-9AEA-0749B4599FDF}" type="pres">
      <dgm:prSet presAssocID="{3A29D501-481F-4FBF-9120-30FF1D656031}" presName="sibTrans" presStyleLbl="sibTrans2D1" presStyleIdx="0" presStyleCnt="0"/>
      <dgm:spPr/>
      <dgm:t>
        <a:bodyPr/>
        <a:lstStyle/>
        <a:p>
          <a:endParaRPr lang="en-US"/>
        </a:p>
      </dgm:t>
    </dgm:pt>
    <dgm:pt modelId="{FB05993A-0132-436A-B595-3622D16F9AB0}" type="pres">
      <dgm:prSet presAssocID="{80AF77D4-B52A-4A18-B982-C9713A5F4CEC}" presName="compNode" presStyleCnt="0"/>
      <dgm:spPr/>
    </dgm:pt>
    <dgm:pt modelId="{B7C59970-0A14-4EAB-83E3-E54DD0DBD740}" type="pres">
      <dgm:prSet presAssocID="{80AF77D4-B52A-4A18-B982-C9713A5F4CEC}" presName="childRect" presStyleLbl="bgAcc1" presStyleIdx="1" presStyleCnt="3" custScaleY="231260" custLinFactNeighborX="686" custLinFactNeighborY="-14575">
        <dgm:presLayoutVars>
          <dgm:bulletEnabled val="1"/>
        </dgm:presLayoutVars>
      </dgm:prSet>
      <dgm:spPr/>
      <dgm:t>
        <a:bodyPr/>
        <a:lstStyle/>
        <a:p>
          <a:endParaRPr lang="en-US"/>
        </a:p>
      </dgm:t>
    </dgm:pt>
    <dgm:pt modelId="{243EFE91-9DF0-4E93-BCBF-2F6D4C48A638}" type="pres">
      <dgm:prSet presAssocID="{80AF77D4-B52A-4A18-B982-C9713A5F4CEC}" presName="parentText" presStyleLbl="node1" presStyleIdx="0" presStyleCnt="0">
        <dgm:presLayoutVars>
          <dgm:chMax val="0"/>
          <dgm:bulletEnabled val="1"/>
        </dgm:presLayoutVars>
      </dgm:prSet>
      <dgm:spPr/>
      <dgm:t>
        <a:bodyPr/>
        <a:lstStyle/>
        <a:p>
          <a:endParaRPr lang="en-US"/>
        </a:p>
      </dgm:t>
    </dgm:pt>
    <dgm:pt modelId="{F9A4F2FF-0E39-4BA0-866F-61E5B9588273}" type="pres">
      <dgm:prSet presAssocID="{80AF77D4-B52A-4A18-B982-C9713A5F4CEC}" presName="parentRect" presStyleLbl="alignNode1" presStyleIdx="1" presStyleCnt="3" custLinFactY="63893" custLinFactNeighborX="3427" custLinFactNeighborY="100000"/>
      <dgm:spPr/>
      <dgm:t>
        <a:bodyPr/>
        <a:lstStyle/>
        <a:p>
          <a:endParaRPr lang="en-US"/>
        </a:p>
      </dgm:t>
    </dgm:pt>
    <dgm:pt modelId="{38DD5FF2-EBD6-47CE-A50E-4FFDF6C4A362}" type="pres">
      <dgm:prSet presAssocID="{80AF77D4-B52A-4A18-B982-C9713A5F4CEC}" presName="adorn" presStyleLbl="fgAccFollowNode1" presStyleIdx="1" presStyleCnt="3" custLinFactY="27910" custLinFactNeighborX="35399" custLinFactNeighborY="100000"/>
      <dgm:spPr/>
    </dgm:pt>
    <dgm:pt modelId="{A56AF664-A3F5-4FDE-A8B0-C5C0BA6DBCBE}" type="pres">
      <dgm:prSet presAssocID="{7618D72D-D5FB-4B4D-99D1-EBB627A668AD}" presName="sibTrans" presStyleLbl="sibTrans2D1" presStyleIdx="0" presStyleCnt="0"/>
      <dgm:spPr/>
      <dgm:t>
        <a:bodyPr/>
        <a:lstStyle/>
        <a:p>
          <a:endParaRPr lang="en-US"/>
        </a:p>
      </dgm:t>
    </dgm:pt>
    <dgm:pt modelId="{1611450C-3C26-4F87-8C37-318163AD7680}" type="pres">
      <dgm:prSet presAssocID="{BB94E291-CE49-4C9E-AC71-0EDA8C017E89}" presName="compNode" presStyleCnt="0"/>
      <dgm:spPr/>
    </dgm:pt>
    <dgm:pt modelId="{899F67F8-8814-4DC3-9980-FE2B9E7E41F4}" type="pres">
      <dgm:prSet presAssocID="{BB94E291-CE49-4C9E-AC71-0EDA8C017E89}" presName="childRect" presStyleLbl="bgAcc1" presStyleIdx="2" presStyleCnt="3" custScaleX="120637" custScaleY="256045" custLinFactNeighborX="4345" custLinFactNeighborY="-16990">
        <dgm:presLayoutVars>
          <dgm:bulletEnabled val="1"/>
        </dgm:presLayoutVars>
      </dgm:prSet>
      <dgm:spPr/>
      <dgm:t>
        <a:bodyPr/>
        <a:lstStyle/>
        <a:p>
          <a:endParaRPr lang="en-US"/>
        </a:p>
      </dgm:t>
    </dgm:pt>
    <dgm:pt modelId="{2D645AFF-EE42-42C7-95D1-293EB3DB9CBF}" type="pres">
      <dgm:prSet presAssocID="{BB94E291-CE49-4C9E-AC71-0EDA8C017E89}" presName="parentText" presStyleLbl="node1" presStyleIdx="0" presStyleCnt="0">
        <dgm:presLayoutVars>
          <dgm:chMax val="0"/>
          <dgm:bulletEnabled val="1"/>
        </dgm:presLayoutVars>
      </dgm:prSet>
      <dgm:spPr/>
      <dgm:t>
        <a:bodyPr/>
        <a:lstStyle/>
        <a:p>
          <a:endParaRPr lang="en-US"/>
        </a:p>
      </dgm:t>
    </dgm:pt>
    <dgm:pt modelId="{732CBC15-CC13-45EB-88DD-713E1882A093}" type="pres">
      <dgm:prSet presAssocID="{BB94E291-CE49-4C9E-AC71-0EDA8C017E89}" presName="parentRect" presStyleLbl="alignNode1" presStyleIdx="2" presStyleCnt="3" custLinFactY="80969" custLinFactNeighborX="4345" custLinFactNeighborY="100000"/>
      <dgm:spPr/>
      <dgm:t>
        <a:bodyPr/>
        <a:lstStyle/>
        <a:p>
          <a:endParaRPr lang="en-US"/>
        </a:p>
      </dgm:t>
    </dgm:pt>
    <dgm:pt modelId="{074B9653-7312-4B6D-8A30-F80A5F5C6B1A}" type="pres">
      <dgm:prSet presAssocID="{BB94E291-CE49-4C9E-AC71-0EDA8C017E89}" presName="adorn" presStyleLbl="fgAccFollowNode1" presStyleIdx="2" presStyleCnt="3" custLinFactY="51399" custLinFactNeighborX="891" custLinFactNeighborY="100000"/>
      <dgm:spPr/>
    </dgm:pt>
  </dgm:ptLst>
  <dgm:cxnLst>
    <dgm:cxn modelId="{C57A7F4B-6621-461E-9C4B-83DEDE54A3AB}" srcId="{80AF77D4-B52A-4A18-B982-C9713A5F4CEC}" destId="{E804AA23-8764-411B-90E6-6BEC10B190FC}" srcOrd="0" destOrd="0" parTransId="{AC6A0943-7D75-4F40-9162-40BE79942986}" sibTransId="{55F85828-3819-4831-88C5-9F1AFBE0B07E}"/>
    <dgm:cxn modelId="{1A7A5F50-8C7D-4729-990E-1225E059854F}" type="presOf" srcId="{5925F327-63BD-4B94-A82F-928132753C31}" destId="{4378DD98-9159-41F5-9835-A1F2FD40FFD8}" srcOrd="0" destOrd="0" presId="urn:microsoft.com/office/officeart/2005/8/layout/bList2"/>
    <dgm:cxn modelId="{56EE9717-1258-42BE-B5C3-22E64D6D92BC}" srcId="{80AF77D4-B52A-4A18-B982-C9713A5F4CEC}" destId="{77657F21-7373-4FAD-A771-C0413C94B825}" srcOrd="1" destOrd="0" parTransId="{F282DD9A-378A-49C2-94E8-10E56241D635}" sibTransId="{A00106A5-F732-45AF-8354-1ED9020CAAB0}"/>
    <dgm:cxn modelId="{D1C00C00-631C-4AC8-A5D2-B4BBC4254172}" srcId="{BB94E291-CE49-4C9E-AC71-0EDA8C017E89}" destId="{767667F3-DEE4-4912-A825-BF7259691238}" srcOrd="4" destOrd="0" parTransId="{B27E0C6E-23A6-4638-9606-72850F541B94}" sibTransId="{2F1DD111-FEF4-4D73-AE46-1E84EDF7FCB3}"/>
    <dgm:cxn modelId="{4BA35140-5009-4655-8B63-9EF604DCC90B}" type="presOf" srcId="{1BE9F5AF-B670-4549-86F5-6E65FDE88D20}" destId="{BAC0A3D7-443B-4CE3-B1AE-E8CC07E6F930}" srcOrd="0" destOrd="0" presId="urn:microsoft.com/office/officeart/2005/8/layout/bList2"/>
    <dgm:cxn modelId="{E3BD33C7-5DB2-4927-A620-6785C4609A71}" srcId="{BB94E291-CE49-4C9E-AC71-0EDA8C017E89}" destId="{9E275369-0D76-4887-A560-B7CA1C7D7DB7}" srcOrd="0" destOrd="0" parTransId="{9039FD74-1082-4EAD-B673-2C1DFE364390}" sibTransId="{77F23360-F272-4899-BF67-71645752D00C}"/>
    <dgm:cxn modelId="{11E7FE77-479A-4411-88FC-5C85292D805F}" srcId="{BB94E291-CE49-4C9E-AC71-0EDA8C017E89}" destId="{51644D57-265D-48C7-8F0B-153102DD891D}" srcOrd="5" destOrd="0" parTransId="{FD8BF2F7-A8EA-429A-B52E-030D8168C05F}" sibTransId="{06BDE4D5-63FD-46EE-BD3F-CF3927DA7186}"/>
    <dgm:cxn modelId="{4035DE54-CC97-4456-B0F3-E06AC22C3F76}" srcId="{1BE9F5AF-B670-4549-86F5-6E65FDE88D20}" destId="{5925F327-63BD-4B94-A82F-928132753C31}" srcOrd="0" destOrd="0" parTransId="{C3D080D0-F849-40DC-A820-1C0877D84924}" sibTransId="{56C5EA16-2187-448D-902D-AE1895B55254}"/>
    <dgm:cxn modelId="{1509892E-1476-4E22-AFB2-9A067E45B565}" type="presOf" srcId="{42C6E889-41AF-4D43-810A-9B218DE7244E}" destId="{B7C59970-0A14-4EAB-83E3-E54DD0DBD740}" srcOrd="0" destOrd="3" presId="urn:microsoft.com/office/officeart/2005/8/layout/bList2"/>
    <dgm:cxn modelId="{C9296D56-1EDE-487C-ABE5-1739681190B1}" srcId="{1BE9F5AF-B670-4549-86F5-6E65FDE88D20}" destId="{CA29E900-C28E-4D1A-8CF4-FFA0B561A160}" srcOrd="3" destOrd="0" parTransId="{1C85CFAA-1F61-4767-87BF-B235BAB495AF}" sibTransId="{4849B806-7C46-4C49-A30D-CB9131FCFD9F}"/>
    <dgm:cxn modelId="{BEF5281B-C897-479B-A49D-2F9DB5E8BF88}" type="presOf" srcId="{80AF77D4-B52A-4A18-B982-C9713A5F4CEC}" destId="{F9A4F2FF-0E39-4BA0-866F-61E5B9588273}" srcOrd="1" destOrd="0" presId="urn:microsoft.com/office/officeart/2005/8/layout/bList2"/>
    <dgm:cxn modelId="{8A5DFD5B-8717-4799-A50A-C53DF1B116F2}" srcId="{B423CE40-1938-4F76-BC22-434EB9D31709}" destId="{BB94E291-CE49-4C9E-AC71-0EDA8C017E89}" srcOrd="2" destOrd="0" parTransId="{CDAC1DFA-5233-4427-A116-B72415B7FC0A}" sibTransId="{A8D9DD76-F50A-4123-9217-52A8112A9475}"/>
    <dgm:cxn modelId="{34FC3C33-5FC9-4473-8ED4-8411EFD979D7}" type="presOf" srcId="{AD924787-6BFF-402E-A543-0A34D2102CBF}" destId="{B7C59970-0A14-4EAB-83E3-E54DD0DBD740}" srcOrd="0" destOrd="4" presId="urn:microsoft.com/office/officeart/2005/8/layout/bList2"/>
    <dgm:cxn modelId="{689C9ED6-711D-4D45-B706-C871F4E8FB40}" type="presOf" srcId="{B423CE40-1938-4F76-BC22-434EB9D31709}" destId="{C38C28CF-D4DC-426E-AAA0-51969DEAEFBC}" srcOrd="0" destOrd="0" presId="urn:microsoft.com/office/officeart/2005/8/layout/bList2"/>
    <dgm:cxn modelId="{B9D1CE6F-9B77-4918-819C-3FB82F26B858}" type="presOf" srcId="{BB94E291-CE49-4C9E-AC71-0EDA8C017E89}" destId="{2D645AFF-EE42-42C7-95D1-293EB3DB9CBF}" srcOrd="0" destOrd="0" presId="urn:microsoft.com/office/officeart/2005/8/layout/bList2"/>
    <dgm:cxn modelId="{D5EF097C-9861-4DEB-95B2-7D20069F7474}" type="presOf" srcId="{BB94E291-CE49-4C9E-AC71-0EDA8C017E89}" destId="{732CBC15-CC13-45EB-88DD-713E1882A093}" srcOrd="1" destOrd="0" presId="urn:microsoft.com/office/officeart/2005/8/layout/bList2"/>
    <dgm:cxn modelId="{B2F1AE62-2E41-4EA0-BB35-4FC7507E707E}" srcId="{BB94E291-CE49-4C9E-AC71-0EDA8C017E89}" destId="{96F8C75A-EB3C-487A-8446-D868532D9E06}" srcOrd="2" destOrd="0" parTransId="{618CF090-21E8-49D1-A258-74916212EB7A}" sibTransId="{2CE982E1-BDCF-4F45-8810-9F8E13AAF9EF}"/>
    <dgm:cxn modelId="{0B0E3BDB-3EBF-479C-B760-3C9E319494C3}" type="presOf" srcId="{77657F21-7373-4FAD-A771-C0413C94B825}" destId="{B7C59970-0A14-4EAB-83E3-E54DD0DBD740}" srcOrd="0" destOrd="1" presId="urn:microsoft.com/office/officeart/2005/8/layout/bList2"/>
    <dgm:cxn modelId="{B94C24A0-4D56-4D9D-BBE8-20EA87085B64}" type="presOf" srcId="{BACBF3C4-0BD4-4E92-A703-80EC5AF6D3C9}" destId="{4378DD98-9159-41F5-9835-A1F2FD40FFD8}" srcOrd="0" destOrd="2" presId="urn:microsoft.com/office/officeart/2005/8/layout/bList2"/>
    <dgm:cxn modelId="{75FC2771-1D08-40B8-B47A-3B94B399BE2D}" srcId="{BB94E291-CE49-4C9E-AC71-0EDA8C017E89}" destId="{8A94F13D-A446-4B14-A28F-A98C7607C499}" srcOrd="3" destOrd="0" parTransId="{705710A1-4FB1-4C64-BDA4-DE25A0ECD486}" sibTransId="{59FA9EE0-08AF-4B69-80EA-50477F999452}"/>
    <dgm:cxn modelId="{3348AB9A-1C69-4D4C-A38A-2FCCE4146FB5}" srcId="{1BE9F5AF-B670-4549-86F5-6E65FDE88D20}" destId="{5995C72E-942D-44BB-999A-52AFCFB2E984}" srcOrd="1" destOrd="0" parTransId="{D016809E-D0D0-48F5-B4D7-F71CC54455F1}" sibTransId="{2D837A87-0148-4215-ACBD-A3F3449DCC80}"/>
    <dgm:cxn modelId="{18C67224-B926-4667-B1CA-FAED0D46A4E7}" type="presOf" srcId="{47884269-C4FD-4E56-BDF5-06DA3F37F0B1}" destId="{899F67F8-8814-4DC3-9980-FE2B9E7E41F4}" srcOrd="0" destOrd="1" presId="urn:microsoft.com/office/officeart/2005/8/layout/bList2"/>
    <dgm:cxn modelId="{3E508B5D-327E-4C3B-A9FB-D5D4DC3E488D}" srcId="{1BE9F5AF-B670-4549-86F5-6E65FDE88D20}" destId="{BACBF3C4-0BD4-4E92-A703-80EC5AF6D3C9}" srcOrd="2" destOrd="0" parTransId="{41AC379D-944C-4CC3-8A4A-B0DB6F3A9559}" sibTransId="{701B71B5-EC8A-4CA3-9CBD-6BEC8CFD0554}"/>
    <dgm:cxn modelId="{C39F5120-5E2B-499D-87C9-1104DA5BEC3D}" type="presOf" srcId="{E804AA23-8764-411B-90E6-6BEC10B190FC}" destId="{B7C59970-0A14-4EAB-83E3-E54DD0DBD740}" srcOrd="0" destOrd="0" presId="urn:microsoft.com/office/officeart/2005/8/layout/bList2"/>
    <dgm:cxn modelId="{CE0942CF-D0B9-43D7-8D85-D9A5324E853C}" type="presOf" srcId="{FB839AE3-549B-4752-B568-52904A2E60FA}" destId="{4378DD98-9159-41F5-9835-A1F2FD40FFD8}" srcOrd="0" destOrd="4" presId="urn:microsoft.com/office/officeart/2005/8/layout/bList2"/>
    <dgm:cxn modelId="{99D55787-0B7D-424A-A000-69285E53F17D}" type="presOf" srcId="{3A29D501-481F-4FBF-9120-30FF1D656031}" destId="{D33F32C3-38EC-4554-9AEA-0749B4599FDF}" srcOrd="0" destOrd="0" presId="urn:microsoft.com/office/officeart/2005/8/layout/bList2"/>
    <dgm:cxn modelId="{9C739B1F-3E1D-48B5-9932-74E0ABF9E556}" srcId="{BB94E291-CE49-4C9E-AC71-0EDA8C017E89}" destId="{47884269-C4FD-4E56-BDF5-06DA3F37F0B1}" srcOrd="1" destOrd="0" parTransId="{E804C7AF-1460-47C0-905C-A3A6BB2DCEA9}" sibTransId="{29FDC496-AD03-4135-A8B5-5435B04804B0}"/>
    <dgm:cxn modelId="{3568D0D2-03BA-43AC-B2BF-53A0012ACDA5}" type="presOf" srcId="{9E275369-0D76-4887-A560-B7CA1C7D7DB7}" destId="{899F67F8-8814-4DC3-9980-FE2B9E7E41F4}" srcOrd="0" destOrd="0" presId="urn:microsoft.com/office/officeart/2005/8/layout/bList2"/>
    <dgm:cxn modelId="{414EEFF7-3D7B-4D48-AC76-9904D7244180}" type="presOf" srcId="{5995C72E-942D-44BB-999A-52AFCFB2E984}" destId="{4378DD98-9159-41F5-9835-A1F2FD40FFD8}" srcOrd="0" destOrd="1" presId="urn:microsoft.com/office/officeart/2005/8/layout/bList2"/>
    <dgm:cxn modelId="{C21F34A9-F75B-4182-90EC-B949C50F954C}" type="presOf" srcId="{CA29E900-C28E-4D1A-8CF4-FFA0B561A160}" destId="{4378DD98-9159-41F5-9835-A1F2FD40FFD8}" srcOrd="0" destOrd="3" presId="urn:microsoft.com/office/officeart/2005/8/layout/bList2"/>
    <dgm:cxn modelId="{DF44108C-7C75-4487-89F7-39BC235AF7BB}" srcId="{1BE9F5AF-B670-4549-86F5-6E65FDE88D20}" destId="{FB839AE3-549B-4752-B568-52904A2E60FA}" srcOrd="4" destOrd="0" parTransId="{A9596F32-2CD4-4200-A958-7BB2CA4CB62B}" sibTransId="{978F7204-E978-4EDE-8A8D-D9438C784BE0}"/>
    <dgm:cxn modelId="{849A9625-4F97-4114-A9EF-454EC4EB26E1}" type="presOf" srcId="{8A94F13D-A446-4B14-A28F-A98C7607C499}" destId="{899F67F8-8814-4DC3-9980-FE2B9E7E41F4}" srcOrd="0" destOrd="3" presId="urn:microsoft.com/office/officeart/2005/8/layout/bList2"/>
    <dgm:cxn modelId="{5152D16B-CE50-441D-8B2A-228CE05DDD99}" type="presOf" srcId="{80AF77D4-B52A-4A18-B982-C9713A5F4CEC}" destId="{243EFE91-9DF0-4E93-BCBF-2F6D4C48A638}" srcOrd="0" destOrd="0" presId="urn:microsoft.com/office/officeart/2005/8/layout/bList2"/>
    <dgm:cxn modelId="{A06CD990-6CD8-479E-887E-984C9E88660D}" srcId="{80AF77D4-B52A-4A18-B982-C9713A5F4CEC}" destId="{7A2B3924-0727-4B7D-A065-6BA2F6ED5672}" srcOrd="2" destOrd="0" parTransId="{710C73E4-F361-480C-BC1E-297BB0BE2D46}" sibTransId="{AA3E2314-8F55-44EF-987E-1A2E449A42C2}"/>
    <dgm:cxn modelId="{0674AF8D-6B31-4CFA-BC5C-4D2481CB0846}" type="presOf" srcId="{96F8C75A-EB3C-487A-8446-D868532D9E06}" destId="{899F67F8-8814-4DC3-9980-FE2B9E7E41F4}" srcOrd="0" destOrd="2" presId="urn:microsoft.com/office/officeart/2005/8/layout/bList2"/>
    <dgm:cxn modelId="{599EE64F-C3E8-45DC-9740-8D9E48A00D46}" type="presOf" srcId="{51644D57-265D-48C7-8F0B-153102DD891D}" destId="{899F67F8-8814-4DC3-9980-FE2B9E7E41F4}" srcOrd="0" destOrd="5" presId="urn:microsoft.com/office/officeart/2005/8/layout/bList2"/>
    <dgm:cxn modelId="{6ACB625A-2684-4D2B-8FD0-635CDC7AABB5}" type="presOf" srcId="{7A2B3924-0727-4B7D-A065-6BA2F6ED5672}" destId="{B7C59970-0A14-4EAB-83E3-E54DD0DBD740}" srcOrd="0" destOrd="2" presId="urn:microsoft.com/office/officeart/2005/8/layout/bList2"/>
    <dgm:cxn modelId="{CF479E47-A035-4873-AE69-258DE22A8A58}" type="presOf" srcId="{767667F3-DEE4-4912-A825-BF7259691238}" destId="{899F67F8-8814-4DC3-9980-FE2B9E7E41F4}" srcOrd="0" destOrd="4" presId="urn:microsoft.com/office/officeart/2005/8/layout/bList2"/>
    <dgm:cxn modelId="{B356B4D3-6EBB-41C6-8692-0EE7BD4443FE}" srcId="{80AF77D4-B52A-4A18-B982-C9713A5F4CEC}" destId="{AD924787-6BFF-402E-A543-0A34D2102CBF}" srcOrd="4" destOrd="0" parTransId="{D8D137F8-7810-4571-BE1C-D4BB5062263F}" sibTransId="{20CF09A9-9243-4635-8A87-F61EDCAB959C}"/>
    <dgm:cxn modelId="{B3EC60B4-6863-439A-92D3-77DFA1102445}" srcId="{B423CE40-1938-4F76-BC22-434EB9D31709}" destId="{1BE9F5AF-B670-4549-86F5-6E65FDE88D20}" srcOrd="0" destOrd="0" parTransId="{D15F3D8B-A6A4-425A-BE7A-9D84181D599F}" sibTransId="{3A29D501-481F-4FBF-9120-30FF1D656031}"/>
    <dgm:cxn modelId="{0110E227-2E08-4A9C-ACA7-423C84DBA72C}" srcId="{B423CE40-1938-4F76-BC22-434EB9D31709}" destId="{80AF77D4-B52A-4A18-B982-C9713A5F4CEC}" srcOrd="1" destOrd="0" parTransId="{3FB890F0-ABAC-4D8D-80FE-296A40DE406F}" sibTransId="{7618D72D-D5FB-4B4D-99D1-EBB627A668AD}"/>
    <dgm:cxn modelId="{44E506DA-93F5-4210-ADAC-308B6F4288B8}" type="presOf" srcId="{1BE9F5AF-B670-4549-86F5-6E65FDE88D20}" destId="{DEAF586C-B409-409D-A62E-43C43619BC72}" srcOrd="1" destOrd="0" presId="urn:microsoft.com/office/officeart/2005/8/layout/bList2"/>
    <dgm:cxn modelId="{75246DC9-DDFF-45D2-99FA-1F1140D51E84}" srcId="{80AF77D4-B52A-4A18-B982-C9713A5F4CEC}" destId="{42C6E889-41AF-4D43-810A-9B218DE7244E}" srcOrd="3" destOrd="0" parTransId="{6AC5F400-40DB-4C88-8DBB-CE5585728CEF}" sibTransId="{0DC7742F-E5D2-4E8A-B510-204987EDCF13}"/>
    <dgm:cxn modelId="{3F89B814-EC8D-4A6E-80A6-91DB9F943485}" type="presOf" srcId="{7618D72D-D5FB-4B4D-99D1-EBB627A668AD}" destId="{A56AF664-A3F5-4FDE-A8B0-C5C0BA6DBCBE}" srcOrd="0" destOrd="0" presId="urn:microsoft.com/office/officeart/2005/8/layout/bList2"/>
    <dgm:cxn modelId="{3BD89629-0C3D-474A-B766-77C5C1142FFA}" type="presParOf" srcId="{C38C28CF-D4DC-426E-AAA0-51969DEAEFBC}" destId="{89BFB4BF-AB55-48BD-A001-1A3850B634F0}" srcOrd="0" destOrd="0" presId="urn:microsoft.com/office/officeart/2005/8/layout/bList2"/>
    <dgm:cxn modelId="{59E19ADF-CF01-4C36-A5BF-5407ADF4DA01}" type="presParOf" srcId="{89BFB4BF-AB55-48BD-A001-1A3850B634F0}" destId="{4378DD98-9159-41F5-9835-A1F2FD40FFD8}" srcOrd="0" destOrd="0" presId="urn:microsoft.com/office/officeart/2005/8/layout/bList2"/>
    <dgm:cxn modelId="{9D03E331-4967-48AD-AC27-5E2B332DBF9A}" type="presParOf" srcId="{89BFB4BF-AB55-48BD-A001-1A3850B634F0}" destId="{BAC0A3D7-443B-4CE3-B1AE-E8CC07E6F930}" srcOrd="1" destOrd="0" presId="urn:microsoft.com/office/officeart/2005/8/layout/bList2"/>
    <dgm:cxn modelId="{B3840534-5D8B-40A8-959F-54828A0D1F1A}" type="presParOf" srcId="{89BFB4BF-AB55-48BD-A001-1A3850B634F0}" destId="{DEAF586C-B409-409D-A62E-43C43619BC72}" srcOrd="2" destOrd="0" presId="urn:microsoft.com/office/officeart/2005/8/layout/bList2"/>
    <dgm:cxn modelId="{E0680EAB-BA04-4A7D-AEF0-BA4B1DE55B39}" type="presParOf" srcId="{89BFB4BF-AB55-48BD-A001-1A3850B634F0}" destId="{BD6CC90E-8764-4A35-BA62-F5BA8CCC7E44}" srcOrd="3" destOrd="0" presId="urn:microsoft.com/office/officeart/2005/8/layout/bList2"/>
    <dgm:cxn modelId="{F71093B7-D5D7-4D22-9F19-1D998CA4F330}" type="presParOf" srcId="{C38C28CF-D4DC-426E-AAA0-51969DEAEFBC}" destId="{D33F32C3-38EC-4554-9AEA-0749B4599FDF}" srcOrd="1" destOrd="0" presId="urn:microsoft.com/office/officeart/2005/8/layout/bList2"/>
    <dgm:cxn modelId="{477459F2-A1FF-473B-B00F-630CF79E6450}" type="presParOf" srcId="{C38C28CF-D4DC-426E-AAA0-51969DEAEFBC}" destId="{FB05993A-0132-436A-B595-3622D16F9AB0}" srcOrd="2" destOrd="0" presId="urn:microsoft.com/office/officeart/2005/8/layout/bList2"/>
    <dgm:cxn modelId="{F67D8A43-D508-4886-B0F8-F7EFD4914A84}" type="presParOf" srcId="{FB05993A-0132-436A-B595-3622D16F9AB0}" destId="{B7C59970-0A14-4EAB-83E3-E54DD0DBD740}" srcOrd="0" destOrd="0" presId="urn:microsoft.com/office/officeart/2005/8/layout/bList2"/>
    <dgm:cxn modelId="{BE164B27-7386-41E1-8A56-381EBD59CF38}" type="presParOf" srcId="{FB05993A-0132-436A-B595-3622D16F9AB0}" destId="{243EFE91-9DF0-4E93-BCBF-2F6D4C48A638}" srcOrd="1" destOrd="0" presId="urn:microsoft.com/office/officeart/2005/8/layout/bList2"/>
    <dgm:cxn modelId="{B0844890-84C3-4373-B5BD-EA1D66401DDA}" type="presParOf" srcId="{FB05993A-0132-436A-B595-3622D16F9AB0}" destId="{F9A4F2FF-0E39-4BA0-866F-61E5B9588273}" srcOrd="2" destOrd="0" presId="urn:microsoft.com/office/officeart/2005/8/layout/bList2"/>
    <dgm:cxn modelId="{610CBB4A-6CCE-4878-89EE-FCD9FD44A448}" type="presParOf" srcId="{FB05993A-0132-436A-B595-3622D16F9AB0}" destId="{38DD5FF2-EBD6-47CE-A50E-4FFDF6C4A362}" srcOrd="3" destOrd="0" presId="urn:microsoft.com/office/officeart/2005/8/layout/bList2"/>
    <dgm:cxn modelId="{7A70808C-5841-4185-93A8-BA81084AB956}" type="presParOf" srcId="{C38C28CF-D4DC-426E-AAA0-51969DEAEFBC}" destId="{A56AF664-A3F5-4FDE-A8B0-C5C0BA6DBCBE}" srcOrd="3" destOrd="0" presId="urn:microsoft.com/office/officeart/2005/8/layout/bList2"/>
    <dgm:cxn modelId="{5AFD5F92-CF60-4AB5-B686-91BA249324C6}" type="presParOf" srcId="{C38C28CF-D4DC-426E-AAA0-51969DEAEFBC}" destId="{1611450C-3C26-4F87-8C37-318163AD7680}" srcOrd="4" destOrd="0" presId="urn:microsoft.com/office/officeart/2005/8/layout/bList2"/>
    <dgm:cxn modelId="{DDDBB0F7-096D-4A49-A2A6-814A41B98ECF}" type="presParOf" srcId="{1611450C-3C26-4F87-8C37-318163AD7680}" destId="{899F67F8-8814-4DC3-9980-FE2B9E7E41F4}" srcOrd="0" destOrd="0" presId="urn:microsoft.com/office/officeart/2005/8/layout/bList2"/>
    <dgm:cxn modelId="{85C6C864-2328-4C6D-A3BC-A8443C27ADBF}" type="presParOf" srcId="{1611450C-3C26-4F87-8C37-318163AD7680}" destId="{2D645AFF-EE42-42C7-95D1-293EB3DB9CBF}" srcOrd="1" destOrd="0" presId="urn:microsoft.com/office/officeart/2005/8/layout/bList2"/>
    <dgm:cxn modelId="{A19ABDD0-C066-4ACE-A01D-C00D4A8913B2}" type="presParOf" srcId="{1611450C-3C26-4F87-8C37-318163AD7680}" destId="{732CBC15-CC13-45EB-88DD-713E1882A093}" srcOrd="2" destOrd="0" presId="urn:microsoft.com/office/officeart/2005/8/layout/bList2"/>
    <dgm:cxn modelId="{4AF10776-D440-4F46-A597-3FC9BFA8DE17}" type="presParOf" srcId="{1611450C-3C26-4F87-8C37-318163AD7680}" destId="{074B9653-7312-4B6D-8A30-F80A5F5C6B1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EE6C93F-218B-44BA-8775-3B68B185C267}">
      <dgm:prSet phldrT="[Text]"/>
      <dgm:spPr>
        <a:solidFill>
          <a:schemeClr val="accent2">
            <a:lumMod val="40000"/>
            <a:lumOff val="60000"/>
          </a:schemeClr>
        </a:solidFill>
      </dgm:spPr>
      <dgm:t>
        <a:bodyPr/>
        <a:lstStyle/>
        <a:p>
          <a:r>
            <a:rPr lang="en-GB" dirty="0" smtClean="0">
              <a:solidFill>
                <a:schemeClr val="tx1"/>
              </a:solidFill>
            </a:rPr>
            <a:t>Preceptors’ efforts and techniques in reflection and feedback</a:t>
          </a:r>
          <a:endParaRPr lang="en-US" dirty="0">
            <a:solidFill>
              <a:schemeClr val="tx1"/>
            </a:solidFill>
          </a:endParaRPr>
        </a:p>
      </dgm:t>
    </dgm:pt>
    <dgm:pt modelId="{BAC2CB52-7BE3-43B1-BA8C-5E319FD3A589}" type="parTrans" cxnId="{2291F4B7-37AD-4CE9-81A7-9DE1906568B5}">
      <dgm:prSet/>
      <dgm:spPr/>
      <dgm:t>
        <a:bodyPr/>
        <a:lstStyle/>
        <a:p>
          <a:endParaRPr lang="en-US">
            <a:solidFill>
              <a:schemeClr val="tx1"/>
            </a:solidFill>
          </a:endParaRPr>
        </a:p>
      </dgm:t>
    </dgm:pt>
    <dgm:pt modelId="{6C946E1C-9C86-4F52-B135-A1359585FA12}" type="sibTrans" cxnId="{2291F4B7-37AD-4CE9-81A7-9DE1906568B5}">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AAD2B5EB-D9DC-4028-8DF1-3D37AA9F13B1}" type="pres">
      <dgm:prSet presAssocID="{2EE6C93F-218B-44BA-8775-3B68B185C267}" presName="node" presStyleLbl="node1" presStyleIdx="0" presStyleCnt="1" custScaleX="529923" custScaleY="71515" custRadScaleRad="101017" custRadScaleInc="89">
        <dgm:presLayoutVars>
          <dgm:bulletEnabled val="1"/>
        </dgm:presLayoutVars>
      </dgm:prSet>
      <dgm:spPr/>
      <dgm:t>
        <a:bodyPr/>
        <a:lstStyle/>
        <a:p>
          <a:endParaRPr lang="en-US"/>
        </a:p>
      </dgm:t>
    </dgm:pt>
  </dgm:ptLst>
  <dgm:cxnLst>
    <dgm:cxn modelId="{BC4FC932-455D-48E6-91B3-47E805D2CA2E}" type="presOf" srcId="{8513ECFA-8B5B-4589-BB1A-934E3A88F5A9}" destId="{6EDA7ECB-D2AD-460C-84AE-0461975EA514}" srcOrd="0" destOrd="0" presId="urn:microsoft.com/office/officeart/2005/8/layout/cycle6"/>
    <dgm:cxn modelId="{676B7144-48E9-4F84-9DE7-24C0B5DD4346}" type="presOf" srcId="{2EE6C93F-218B-44BA-8775-3B68B185C267}" destId="{AAD2B5EB-D9DC-4028-8DF1-3D37AA9F13B1}" srcOrd="0" destOrd="0" presId="urn:microsoft.com/office/officeart/2005/8/layout/cycle6"/>
    <dgm:cxn modelId="{2291F4B7-37AD-4CE9-81A7-9DE1906568B5}" srcId="{8513ECFA-8B5B-4589-BB1A-934E3A88F5A9}" destId="{2EE6C93F-218B-44BA-8775-3B68B185C267}" srcOrd="0" destOrd="0" parTransId="{BAC2CB52-7BE3-43B1-BA8C-5E319FD3A589}" sibTransId="{6C946E1C-9C86-4F52-B135-A1359585FA12}"/>
    <dgm:cxn modelId="{5993A986-249C-40A2-8EC9-D6E3FF22CAD6}" type="presParOf" srcId="{6EDA7ECB-D2AD-460C-84AE-0461975EA514}" destId="{AAD2B5EB-D9DC-4028-8DF1-3D37AA9F13B1}" srcOrd="0"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866151-4DDF-46B1-9DCD-9BA9D82FC538}" type="doc">
      <dgm:prSet loTypeId="urn:microsoft.com/office/officeart/2005/8/layout/lProcess2" loCatId="list" qsTypeId="urn:microsoft.com/office/officeart/2005/8/quickstyle/simple1" qsCatId="simple" csTypeId="urn:microsoft.com/office/officeart/2005/8/colors/accent3_4" csCatId="accent3" phldr="1"/>
      <dgm:spPr/>
      <dgm:t>
        <a:bodyPr/>
        <a:lstStyle/>
        <a:p>
          <a:endParaRPr lang="en-US"/>
        </a:p>
      </dgm:t>
    </dgm:pt>
    <dgm:pt modelId="{FCE7A374-5103-4A7C-8E5A-2B2581916359}">
      <dgm:prSet phldrT="[Text]" custT="1"/>
      <dgm:spPr/>
      <dgm:t>
        <a:bodyPr/>
        <a:lstStyle/>
        <a:p>
          <a:r>
            <a:rPr lang="en-GB" sz="2000" dirty="0" smtClean="0"/>
            <a:t>Different styles of the students </a:t>
          </a:r>
          <a:endParaRPr lang="en-US" sz="2000" dirty="0">
            <a:solidFill>
              <a:schemeClr val="tx1"/>
            </a:solidFill>
          </a:endParaRPr>
        </a:p>
      </dgm:t>
    </dgm:pt>
    <dgm:pt modelId="{BBEAF68D-AE83-4E71-98C1-6CF728402D4C}" type="parTrans" cxnId="{3A9F4DAB-B429-4C08-8827-761AB5BA0EC7}">
      <dgm:prSet/>
      <dgm:spPr/>
      <dgm:t>
        <a:bodyPr/>
        <a:lstStyle/>
        <a:p>
          <a:endParaRPr lang="en-US" sz="1200">
            <a:solidFill>
              <a:schemeClr val="tx1"/>
            </a:solidFill>
          </a:endParaRPr>
        </a:p>
      </dgm:t>
    </dgm:pt>
    <dgm:pt modelId="{B3F8D76E-7D08-4EF1-AB55-A772567EBF25}" type="sibTrans" cxnId="{3A9F4DAB-B429-4C08-8827-761AB5BA0EC7}">
      <dgm:prSet/>
      <dgm:spPr/>
      <dgm:t>
        <a:bodyPr/>
        <a:lstStyle/>
        <a:p>
          <a:endParaRPr lang="en-US" sz="1200">
            <a:solidFill>
              <a:schemeClr val="tx1"/>
            </a:solidFill>
          </a:endParaRPr>
        </a:p>
      </dgm:t>
    </dgm:pt>
    <dgm:pt modelId="{06111AC5-52A4-4F90-BCC3-BEFF2BEA802E}">
      <dgm:prSet phldrT="[Text]" custT="1"/>
      <dgm:spPr/>
      <dgm:t>
        <a:bodyPr/>
        <a:lstStyle/>
        <a:p>
          <a:pPr algn="l"/>
          <a:r>
            <a:rPr lang="en-US" sz="1600" dirty="0" smtClean="0">
              <a:solidFill>
                <a:schemeClr val="tx1"/>
              </a:solidFill>
            </a:rPr>
            <a:t>Different student have different learning style, so they may actually learn differently, and then they may actually adapt differently, </a:t>
          </a:r>
          <a:r>
            <a:rPr lang="en-US" sz="1600" b="1" u="sng" dirty="0" smtClean="0">
              <a:solidFill>
                <a:schemeClr val="tx1"/>
              </a:solidFill>
            </a:rPr>
            <a:t>some students can adapt faster, some students may not really able to come to that expectation</a:t>
          </a:r>
          <a:r>
            <a:rPr lang="en-US" sz="1600" dirty="0" smtClean="0">
              <a:solidFill>
                <a:schemeClr val="tx1"/>
              </a:solidFill>
            </a:rPr>
            <a:t> of the preceptor or sister</a:t>
          </a:r>
          <a:endParaRPr lang="en-SG" sz="1600" dirty="0" smtClean="0">
            <a:solidFill>
              <a:schemeClr val="tx1"/>
            </a:solidFill>
          </a:endParaRPr>
        </a:p>
        <a:p>
          <a:pPr algn="l"/>
          <a:r>
            <a:rPr lang="en-GB" sz="1600" dirty="0" smtClean="0">
              <a:solidFill>
                <a:schemeClr val="tx1"/>
              </a:solidFill>
            </a:rPr>
            <a:t>(N2P8L93)</a:t>
          </a:r>
        </a:p>
        <a:p>
          <a:pPr algn="l"/>
          <a:endParaRPr lang="en-US" sz="1600" dirty="0">
            <a:solidFill>
              <a:schemeClr val="tx1"/>
            </a:solidFill>
          </a:endParaRPr>
        </a:p>
      </dgm:t>
    </dgm:pt>
    <dgm:pt modelId="{45037076-35D4-4145-B296-3CED533D8857}" type="parTrans" cxnId="{B4F08D0D-946B-4986-A6AD-48911426E32F}">
      <dgm:prSet/>
      <dgm:spPr/>
      <dgm:t>
        <a:bodyPr/>
        <a:lstStyle/>
        <a:p>
          <a:endParaRPr lang="en-US" sz="1200">
            <a:solidFill>
              <a:schemeClr val="tx1"/>
            </a:solidFill>
          </a:endParaRPr>
        </a:p>
      </dgm:t>
    </dgm:pt>
    <dgm:pt modelId="{4C844DC5-9ECD-4C45-9E43-BEE717EB62B7}" type="sibTrans" cxnId="{B4F08D0D-946B-4986-A6AD-48911426E32F}">
      <dgm:prSet/>
      <dgm:spPr/>
      <dgm:t>
        <a:bodyPr/>
        <a:lstStyle/>
        <a:p>
          <a:endParaRPr lang="en-US" sz="1200">
            <a:solidFill>
              <a:schemeClr val="tx1"/>
            </a:solidFill>
          </a:endParaRPr>
        </a:p>
      </dgm:t>
    </dgm:pt>
    <dgm:pt modelId="{A75F5193-C86A-4E91-97D6-30088EE66A3B}">
      <dgm:prSet phldrT="[Text]" custT="1"/>
      <dgm:spPr/>
      <dgm:t>
        <a:bodyPr/>
        <a:lstStyle/>
        <a:p>
          <a:r>
            <a:rPr lang="en-GB" sz="2000" dirty="0" smtClean="0"/>
            <a:t>Challenges encountered</a:t>
          </a:r>
          <a:endParaRPr lang="en-US" sz="2000" dirty="0">
            <a:solidFill>
              <a:schemeClr val="tx1"/>
            </a:solidFill>
          </a:endParaRPr>
        </a:p>
      </dgm:t>
    </dgm:pt>
    <dgm:pt modelId="{C1F16D78-3D99-4C6F-BF6C-A1D234806E29}" type="parTrans" cxnId="{83D70670-585B-46E2-A205-7CD283A8EAB7}">
      <dgm:prSet/>
      <dgm:spPr/>
      <dgm:t>
        <a:bodyPr/>
        <a:lstStyle/>
        <a:p>
          <a:endParaRPr lang="en-US" sz="1200">
            <a:solidFill>
              <a:schemeClr val="tx1"/>
            </a:solidFill>
          </a:endParaRPr>
        </a:p>
      </dgm:t>
    </dgm:pt>
    <dgm:pt modelId="{1027FE24-7366-41ED-82FE-EC36B2D597D0}" type="sibTrans" cxnId="{83D70670-585B-46E2-A205-7CD283A8EAB7}">
      <dgm:prSet/>
      <dgm:spPr/>
      <dgm:t>
        <a:bodyPr/>
        <a:lstStyle/>
        <a:p>
          <a:endParaRPr lang="en-US" sz="1200">
            <a:solidFill>
              <a:schemeClr val="tx1"/>
            </a:solidFill>
          </a:endParaRPr>
        </a:p>
      </dgm:t>
    </dgm:pt>
    <dgm:pt modelId="{342C2874-6F84-4609-A1C4-186D21CAF880}">
      <dgm:prSet phldrT="[Text]" custT="1"/>
      <dgm:spPr/>
      <dgm:t>
        <a:bodyPr/>
        <a:lstStyle/>
        <a:p>
          <a:pPr algn="l"/>
          <a:r>
            <a:rPr lang="en-GB" sz="1400" dirty="0" smtClean="0">
              <a:solidFill>
                <a:schemeClr val="tx1"/>
              </a:solidFill>
            </a:rPr>
            <a:t>They are </a:t>
          </a:r>
          <a:r>
            <a:rPr lang="en-GB" sz="1400" b="1" u="sng" dirty="0" smtClean="0">
              <a:solidFill>
                <a:schemeClr val="tx1"/>
              </a:solidFill>
            </a:rPr>
            <a:t>too focused on the case</a:t>
          </a:r>
          <a:r>
            <a:rPr lang="en-GB" sz="1400" dirty="0" smtClean="0">
              <a:solidFill>
                <a:schemeClr val="tx1"/>
              </a:solidFill>
            </a:rPr>
            <a:t> itself, but not the patient. So they are </a:t>
          </a:r>
          <a:r>
            <a:rPr lang="en-GB" sz="1400" b="1" u="sng" dirty="0" smtClean="0">
              <a:solidFill>
                <a:schemeClr val="tx1"/>
              </a:solidFill>
            </a:rPr>
            <a:t>nursing more of the </a:t>
          </a:r>
          <a:r>
            <a:rPr lang="en-GB" sz="1400" b="1" u="sng" dirty="0" err="1" smtClean="0">
              <a:solidFill>
                <a:schemeClr val="tx1"/>
              </a:solidFill>
            </a:rPr>
            <a:t>casenote</a:t>
          </a:r>
          <a:r>
            <a:rPr lang="en-GB" sz="1400" b="1" u="sng" dirty="0" smtClean="0">
              <a:solidFill>
                <a:schemeClr val="tx1"/>
              </a:solidFill>
            </a:rPr>
            <a:t> than the patient</a:t>
          </a:r>
          <a:r>
            <a:rPr lang="en-GB" sz="1400" dirty="0" smtClean="0">
              <a:solidFill>
                <a:schemeClr val="tx1"/>
              </a:solidFill>
            </a:rPr>
            <a:t>. they cannot tell you head to toe, what exactly the patient is about (N2P15L4)        </a:t>
          </a:r>
        </a:p>
        <a:p>
          <a:pPr algn="l"/>
          <a:endParaRPr lang="en-GB" sz="1400" dirty="0" smtClean="0">
            <a:solidFill>
              <a:schemeClr val="tx1"/>
            </a:solidFill>
          </a:endParaRPr>
        </a:p>
        <a:p>
          <a:pPr algn="l"/>
          <a:r>
            <a:rPr lang="en-SG" sz="1400" dirty="0" smtClean="0">
              <a:solidFill>
                <a:schemeClr val="tx1"/>
              </a:solidFill>
            </a:rPr>
            <a:t>TTP students they are </a:t>
          </a:r>
          <a:r>
            <a:rPr lang="en-SG" sz="1400" b="1" u="sng" dirty="0" smtClean="0">
              <a:solidFill>
                <a:schemeClr val="tx1"/>
              </a:solidFill>
            </a:rPr>
            <a:t>very task-orientated</a:t>
          </a:r>
          <a:r>
            <a:rPr lang="en-SG" sz="1400" dirty="0" smtClean="0">
              <a:solidFill>
                <a:schemeClr val="tx1"/>
              </a:solidFill>
            </a:rPr>
            <a:t>, so they are very focused and they don’t do small talk. they just </a:t>
          </a:r>
          <a:r>
            <a:rPr lang="en-SG" sz="1400" b="1" u="sng" dirty="0" smtClean="0">
              <a:solidFill>
                <a:schemeClr val="tx1"/>
              </a:solidFill>
            </a:rPr>
            <a:t>go to work and it’s all work </a:t>
          </a:r>
          <a:r>
            <a:rPr lang="en-SG" sz="1400" b="1" u="sng" dirty="0" err="1" smtClean="0">
              <a:solidFill>
                <a:schemeClr val="tx1"/>
              </a:solidFill>
            </a:rPr>
            <a:t>work</a:t>
          </a:r>
          <a:r>
            <a:rPr lang="en-SG" sz="1400" b="1" u="sng" dirty="0" smtClean="0">
              <a:solidFill>
                <a:schemeClr val="tx1"/>
              </a:solidFill>
            </a:rPr>
            <a:t> </a:t>
          </a:r>
          <a:r>
            <a:rPr lang="en-SG" sz="1400" b="1" u="sng" dirty="0" err="1" smtClean="0">
              <a:solidFill>
                <a:schemeClr val="tx1"/>
              </a:solidFill>
            </a:rPr>
            <a:t>work</a:t>
          </a:r>
          <a:r>
            <a:rPr lang="en-SG" sz="1400" b="1" u="sng" dirty="0" smtClean="0">
              <a:solidFill>
                <a:schemeClr val="tx1"/>
              </a:solidFill>
            </a:rPr>
            <a:t> </a:t>
          </a:r>
          <a:r>
            <a:rPr lang="en-SG" sz="1400" b="1" u="sng" dirty="0" err="1" smtClean="0">
              <a:solidFill>
                <a:schemeClr val="tx1"/>
              </a:solidFill>
            </a:rPr>
            <a:t>work</a:t>
          </a:r>
          <a:r>
            <a:rPr lang="en-SG" sz="1400" b="1" u="sng" dirty="0" smtClean="0">
              <a:solidFill>
                <a:schemeClr val="tx1"/>
              </a:solidFill>
            </a:rPr>
            <a:t> </a:t>
          </a:r>
          <a:r>
            <a:rPr lang="en-SG" sz="1400" b="1" u="sng" dirty="0" err="1" smtClean="0">
              <a:solidFill>
                <a:schemeClr val="tx1"/>
              </a:solidFill>
            </a:rPr>
            <a:t>work</a:t>
          </a:r>
          <a:r>
            <a:rPr lang="en-SG" sz="1400" dirty="0" smtClean="0">
              <a:solidFill>
                <a:schemeClr val="tx1"/>
              </a:solidFill>
            </a:rPr>
            <a:t>. (N1P18L24)</a:t>
          </a:r>
        </a:p>
      </dgm:t>
    </dgm:pt>
    <dgm:pt modelId="{467AD067-A078-4F5B-A788-506AF127462E}" type="parTrans" cxnId="{FA41BF6F-AEAD-4156-9C50-5D7D8A7595AB}">
      <dgm:prSet/>
      <dgm:spPr/>
      <dgm:t>
        <a:bodyPr/>
        <a:lstStyle/>
        <a:p>
          <a:endParaRPr lang="en-US" sz="1200">
            <a:solidFill>
              <a:schemeClr val="tx1"/>
            </a:solidFill>
          </a:endParaRPr>
        </a:p>
      </dgm:t>
    </dgm:pt>
    <dgm:pt modelId="{758767D8-C891-4ACB-B6D2-78EB29BDF696}" type="sibTrans" cxnId="{FA41BF6F-AEAD-4156-9C50-5D7D8A7595AB}">
      <dgm:prSet/>
      <dgm:spPr/>
      <dgm:t>
        <a:bodyPr/>
        <a:lstStyle/>
        <a:p>
          <a:endParaRPr lang="en-US" sz="1200">
            <a:solidFill>
              <a:schemeClr val="tx1"/>
            </a:solidFill>
          </a:endParaRPr>
        </a:p>
      </dgm:t>
    </dgm:pt>
    <dgm:pt modelId="{19CFEC3A-591B-4E71-9F82-F44CE02CC5F3}">
      <dgm:prSet phldrT="[Text]" custT="1"/>
      <dgm:spPr/>
      <dgm:t>
        <a:bodyPr/>
        <a:lstStyle/>
        <a:p>
          <a:r>
            <a:rPr lang="en-GB" sz="2000" dirty="0" smtClean="0">
              <a:solidFill>
                <a:schemeClr val="tx1"/>
              </a:solidFill>
            </a:rPr>
            <a:t>Support system for students</a:t>
          </a:r>
          <a:endParaRPr lang="en-US" sz="2000" dirty="0">
            <a:solidFill>
              <a:schemeClr val="tx1"/>
            </a:solidFill>
          </a:endParaRPr>
        </a:p>
      </dgm:t>
    </dgm:pt>
    <dgm:pt modelId="{6709A7BA-CBDC-43B3-81E3-14EDDF3E389E}" type="parTrans" cxnId="{784A04D3-32A0-4F10-8B45-F1C30A398CEF}">
      <dgm:prSet/>
      <dgm:spPr/>
      <dgm:t>
        <a:bodyPr/>
        <a:lstStyle/>
        <a:p>
          <a:endParaRPr lang="en-US" sz="1200">
            <a:solidFill>
              <a:schemeClr val="tx1"/>
            </a:solidFill>
          </a:endParaRPr>
        </a:p>
      </dgm:t>
    </dgm:pt>
    <dgm:pt modelId="{535E26D0-3B2C-4215-A1B0-9AC49B2AA63A}" type="sibTrans" cxnId="{784A04D3-32A0-4F10-8B45-F1C30A398CEF}">
      <dgm:prSet/>
      <dgm:spPr/>
      <dgm:t>
        <a:bodyPr/>
        <a:lstStyle/>
        <a:p>
          <a:endParaRPr lang="en-US" sz="1200">
            <a:solidFill>
              <a:schemeClr val="tx1"/>
            </a:solidFill>
          </a:endParaRPr>
        </a:p>
      </dgm:t>
    </dgm:pt>
    <dgm:pt modelId="{D5C1D3E8-2F74-4356-A16F-249C97562ED4}">
      <dgm:prSet phldrT="[Text]" custT="1"/>
      <dgm:spPr/>
      <dgm:t>
        <a:bodyPr/>
        <a:lstStyle/>
        <a:p>
          <a:pPr algn="l"/>
          <a:r>
            <a:rPr lang="en-SG" sz="1400" dirty="0" smtClean="0">
              <a:solidFill>
                <a:schemeClr val="tx1"/>
              </a:solidFill>
            </a:rPr>
            <a:t>We did </a:t>
          </a:r>
          <a:r>
            <a:rPr lang="en-SG" sz="1400" b="1" u="sng" dirty="0" smtClean="0">
              <a:solidFill>
                <a:schemeClr val="tx1"/>
              </a:solidFill>
            </a:rPr>
            <a:t>do adjustment between the preceptor and </a:t>
          </a:r>
          <a:r>
            <a:rPr lang="en-SG" sz="1400" b="1" u="sng" dirty="0" err="1" smtClean="0">
              <a:solidFill>
                <a:schemeClr val="tx1"/>
              </a:solidFill>
            </a:rPr>
            <a:t>preceptee</a:t>
          </a:r>
          <a:r>
            <a:rPr lang="en-SG" sz="1400" b="1" u="sng" dirty="0" smtClean="0">
              <a:solidFill>
                <a:schemeClr val="tx1"/>
              </a:solidFill>
            </a:rPr>
            <a:t> to make them feel more comfortable </a:t>
          </a:r>
          <a:r>
            <a:rPr lang="en-SG" sz="1400" dirty="0" smtClean="0">
              <a:solidFill>
                <a:schemeClr val="tx1"/>
              </a:solidFill>
            </a:rPr>
            <a:t>if they agree with that arrangement (N1P19L14)</a:t>
          </a:r>
        </a:p>
        <a:p>
          <a:pPr algn="l"/>
          <a:endParaRPr lang="en-SG" sz="1400" dirty="0" smtClean="0">
            <a:solidFill>
              <a:schemeClr val="tx1"/>
            </a:solidFill>
          </a:endParaRPr>
        </a:p>
        <a:p>
          <a:pPr algn="l"/>
          <a:r>
            <a:rPr lang="en-SG" sz="1400" dirty="0" smtClean="0">
              <a:solidFill>
                <a:schemeClr val="tx1"/>
              </a:solidFill>
            </a:rPr>
            <a:t>There’s things happened to this particular student, </a:t>
          </a:r>
          <a:r>
            <a:rPr lang="en-SG" sz="1400" b="1" u="sng" dirty="0" smtClean="0">
              <a:solidFill>
                <a:schemeClr val="tx1"/>
              </a:solidFill>
            </a:rPr>
            <a:t>we meet up and find out what exactly the root cause </a:t>
          </a:r>
          <a:r>
            <a:rPr lang="en-SG" sz="1400" dirty="0" smtClean="0">
              <a:solidFill>
                <a:schemeClr val="tx1"/>
              </a:solidFill>
            </a:rPr>
            <a:t>(N1P19L29)</a:t>
          </a:r>
        </a:p>
        <a:p>
          <a:pPr algn="l"/>
          <a:endParaRPr lang="en-SG" sz="1400" dirty="0" smtClean="0">
            <a:solidFill>
              <a:schemeClr val="tx1"/>
            </a:solidFill>
          </a:endParaRPr>
        </a:p>
        <a:p>
          <a:pPr algn="l"/>
          <a:r>
            <a:rPr lang="en-SG" sz="1400" dirty="0" smtClean="0">
              <a:solidFill>
                <a:schemeClr val="tx1"/>
              </a:solidFill>
            </a:rPr>
            <a:t>We want to see that is whether is this preceptor, this student has been </a:t>
          </a:r>
          <a:r>
            <a:rPr lang="en-SG" sz="1400" b="1" u="sng" dirty="0" smtClean="0">
              <a:solidFill>
                <a:schemeClr val="tx1"/>
              </a:solidFill>
            </a:rPr>
            <a:t>given proper guidance and teachings</a:t>
          </a:r>
          <a:r>
            <a:rPr lang="en-SG" sz="1400" dirty="0" smtClean="0">
              <a:solidFill>
                <a:schemeClr val="tx1"/>
              </a:solidFill>
            </a:rPr>
            <a:t>, Closer supervision (N1P21L6)</a:t>
          </a:r>
          <a:endParaRPr lang="en-US" sz="1400" dirty="0">
            <a:solidFill>
              <a:schemeClr val="tx1"/>
            </a:solidFill>
          </a:endParaRPr>
        </a:p>
      </dgm:t>
    </dgm:pt>
    <dgm:pt modelId="{B0D495B1-8A67-432C-B667-5E020D6233CB}" type="parTrans" cxnId="{36B38592-F9E7-4D66-9899-9E9FEDD1AD90}">
      <dgm:prSet/>
      <dgm:spPr/>
      <dgm:t>
        <a:bodyPr/>
        <a:lstStyle/>
        <a:p>
          <a:endParaRPr lang="en-US" sz="1200">
            <a:solidFill>
              <a:schemeClr val="tx1"/>
            </a:solidFill>
          </a:endParaRPr>
        </a:p>
      </dgm:t>
    </dgm:pt>
    <dgm:pt modelId="{60B0B091-0A83-4F69-B942-6B56FE13D5B5}" type="sibTrans" cxnId="{36B38592-F9E7-4D66-9899-9E9FEDD1AD90}">
      <dgm:prSet/>
      <dgm:spPr/>
      <dgm:t>
        <a:bodyPr/>
        <a:lstStyle/>
        <a:p>
          <a:endParaRPr lang="en-US" sz="1200">
            <a:solidFill>
              <a:schemeClr val="tx1"/>
            </a:solidFill>
          </a:endParaRPr>
        </a:p>
      </dgm:t>
    </dgm:pt>
    <dgm:pt modelId="{75D3A500-CB44-4C05-824C-AD5FCDC0CF24}" type="pres">
      <dgm:prSet presAssocID="{A8866151-4DDF-46B1-9DCD-9BA9D82FC538}" presName="theList" presStyleCnt="0">
        <dgm:presLayoutVars>
          <dgm:dir/>
          <dgm:animLvl val="lvl"/>
          <dgm:resizeHandles val="exact"/>
        </dgm:presLayoutVars>
      </dgm:prSet>
      <dgm:spPr/>
      <dgm:t>
        <a:bodyPr/>
        <a:lstStyle/>
        <a:p>
          <a:endParaRPr lang="en-US"/>
        </a:p>
      </dgm:t>
    </dgm:pt>
    <dgm:pt modelId="{E8F3B0B6-4609-494C-B05D-034B9B3AC011}" type="pres">
      <dgm:prSet presAssocID="{FCE7A374-5103-4A7C-8E5A-2B2581916359}" presName="compNode" presStyleCnt="0"/>
      <dgm:spPr/>
    </dgm:pt>
    <dgm:pt modelId="{B2D92645-DF17-4CEA-ADDD-8FFA7FB2CBAF}" type="pres">
      <dgm:prSet presAssocID="{FCE7A374-5103-4A7C-8E5A-2B2581916359}" presName="aNode" presStyleLbl="bgShp" presStyleIdx="0" presStyleCnt="3"/>
      <dgm:spPr/>
      <dgm:t>
        <a:bodyPr/>
        <a:lstStyle/>
        <a:p>
          <a:endParaRPr lang="en-US"/>
        </a:p>
      </dgm:t>
    </dgm:pt>
    <dgm:pt modelId="{55B61F3B-8ABE-4789-A79B-4BD0B006424B}" type="pres">
      <dgm:prSet presAssocID="{FCE7A374-5103-4A7C-8E5A-2B2581916359}" presName="textNode" presStyleLbl="bgShp" presStyleIdx="0" presStyleCnt="3"/>
      <dgm:spPr/>
      <dgm:t>
        <a:bodyPr/>
        <a:lstStyle/>
        <a:p>
          <a:endParaRPr lang="en-US"/>
        </a:p>
      </dgm:t>
    </dgm:pt>
    <dgm:pt modelId="{A5D1D4EC-062C-48EF-900C-30B653458C89}" type="pres">
      <dgm:prSet presAssocID="{FCE7A374-5103-4A7C-8E5A-2B2581916359}" presName="compChildNode" presStyleCnt="0"/>
      <dgm:spPr/>
    </dgm:pt>
    <dgm:pt modelId="{95D03657-72B3-4141-B8BB-44DF1DBAD3FD}" type="pres">
      <dgm:prSet presAssocID="{FCE7A374-5103-4A7C-8E5A-2B2581916359}" presName="theInnerList" presStyleCnt="0"/>
      <dgm:spPr/>
    </dgm:pt>
    <dgm:pt modelId="{51738BF4-D5F3-4347-9687-F1651605272B}" type="pres">
      <dgm:prSet presAssocID="{06111AC5-52A4-4F90-BCC3-BEFF2BEA802E}" presName="childNode" presStyleLbl="node1" presStyleIdx="0" presStyleCnt="3">
        <dgm:presLayoutVars>
          <dgm:bulletEnabled val="1"/>
        </dgm:presLayoutVars>
      </dgm:prSet>
      <dgm:spPr/>
      <dgm:t>
        <a:bodyPr/>
        <a:lstStyle/>
        <a:p>
          <a:endParaRPr lang="en-US"/>
        </a:p>
      </dgm:t>
    </dgm:pt>
    <dgm:pt modelId="{BA802336-F05D-4DFC-B7F0-F56A7098EBE9}" type="pres">
      <dgm:prSet presAssocID="{FCE7A374-5103-4A7C-8E5A-2B2581916359}" presName="aSpace" presStyleCnt="0"/>
      <dgm:spPr/>
    </dgm:pt>
    <dgm:pt modelId="{FD654601-710E-4BAD-96A0-5E7E285F0098}" type="pres">
      <dgm:prSet presAssocID="{A75F5193-C86A-4E91-97D6-30088EE66A3B}" presName="compNode" presStyleCnt="0"/>
      <dgm:spPr/>
    </dgm:pt>
    <dgm:pt modelId="{36C2C675-DD33-40E1-B85B-D1B328F21CD2}" type="pres">
      <dgm:prSet presAssocID="{A75F5193-C86A-4E91-97D6-30088EE66A3B}" presName="aNode" presStyleLbl="bgShp" presStyleIdx="1" presStyleCnt="3"/>
      <dgm:spPr/>
      <dgm:t>
        <a:bodyPr/>
        <a:lstStyle/>
        <a:p>
          <a:endParaRPr lang="en-US"/>
        </a:p>
      </dgm:t>
    </dgm:pt>
    <dgm:pt modelId="{EB3F83A2-2F05-4085-9C6C-D0D7A6EBB5B0}" type="pres">
      <dgm:prSet presAssocID="{A75F5193-C86A-4E91-97D6-30088EE66A3B}" presName="textNode" presStyleLbl="bgShp" presStyleIdx="1" presStyleCnt="3"/>
      <dgm:spPr/>
      <dgm:t>
        <a:bodyPr/>
        <a:lstStyle/>
        <a:p>
          <a:endParaRPr lang="en-US"/>
        </a:p>
      </dgm:t>
    </dgm:pt>
    <dgm:pt modelId="{C2D92EE1-69F5-49A1-9347-C6C01FE187C5}" type="pres">
      <dgm:prSet presAssocID="{A75F5193-C86A-4E91-97D6-30088EE66A3B}" presName="compChildNode" presStyleCnt="0"/>
      <dgm:spPr/>
    </dgm:pt>
    <dgm:pt modelId="{21321D42-DC92-483B-A810-CCF282366A45}" type="pres">
      <dgm:prSet presAssocID="{A75F5193-C86A-4E91-97D6-30088EE66A3B}" presName="theInnerList" presStyleCnt="0"/>
      <dgm:spPr/>
    </dgm:pt>
    <dgm:pt modelId="{5EBC12E2-C8DA-4627-B47A-9E3BB5C366AB}" type="pres">
      <dgm:prSet presAssocID="{342C2874-6F84-4609-A1C4-186D21CAF880}" presName="childNode" presStyleLbl="node1" presStyleIdx="1" presStyleCnt="3">
        <dgm:presLayoutVars>
          <dgm:bulletEnabled val="1"/>
        </dgm:presLayoutVars>
      </dgm:prSet>
      <dgm:spPr/>
      <dgm:t>
        <a:bodyPr/>
        <a:lstStyle/>
        <a:p>
          <a:endParaRPr lang="en-US"/>
        </a:p>
      </dgm:t>
    </dgm:pt>
    <dgm:pt modelId="{AC0537B3-BDE5-4650-B71A-84D554BD0B70}" type="pres">
      <dgm:prSet presAssocID="{A75F5193-C86A-4E91-97D6-30088EE66A3B}" presName="aSpace" presStyleCnt="0"/>
      <dgm:spPr/>
    </dgm:pt>
    <dgm:pt modelId="{0F34CC32-5A9A-4E53-8442-CD5695EE3074}" type="pres">
      <dgm:prSet presAssocID="{19CFEC3A-591B-4E71-9F82-F44CE02CC5F3}" presName="compNode" presStyleCnt="0"/>
      <dgm:spPr/>
    </dgm:pt>
    <dgm:pt modelId="{AEABB0A2-57AB-443B-8D51-EA78C4AC5231}" type="pres">
      <dgm:prSet presAssocID="{19CFEC3A-591B-4E71-9F82-F44CE02CC5F3}" presName="aNode" presStyleLbl="bgShp" presStyleIdx="2" presStyleCnt="3"/>
      <dgm:spPr/>
      <dgm:t>
        <a:bodyPr/>
        <a:lstStyle/>
        <a:p>
          <a:endParaRPr lang="en-US"/>
        </a:p>
      </dgm:t>
    </dgm:pt>
    <dgm:pt modelId="{6D7886AE-D3E6-4658-9AAA-D5F066AA1FBE}" type="pres">
      <dgm:prSet presAssocID="{19CFEC3A-591B-4E71-9F82-F44CE02CC5F3}" presName="textNode" presStyleLbl="bgShp" presStyleIdx="2" presStyleCnt="3"/>
      <dgm:spPr/>
      <dgm:t>
        <a:bodyPr/>
        <a:lstStyle/>
        <a:p>
          <a:endParaRPr lang="en-US"/>
        </a:p>
      </dgm:t>
    </dgm:pt>
    <dgm:pt modelId="{7CBE6FD8-54FC-44CB-8DEC-1BDECCA01727}" type="pres">
      <dgm:prSet presAssocID="{19CFEC3A-591B-4E71-9F82-F44CE02CC5F3}" presName="compChildNode" presStyleCnt="0"/>
      <dgm:spPr/>
    </dgm:pt>
    <dgm:pt modelId="{A6F8F03E-F95C-4D66-A1B1-EFD281BAEA93}" type="pres">
      <dgm:prSet presAssocID="{19CFEC3A-591B-4E71-9F82-F44CE02CC5F3}" presName="theInnerList" presStyleCnt="0"/>
      <dgm:spPr/>
    </dgm:pt>
    <dgm:pt modelId="{5CB7FA86-756C-466C-9988-BD2B7B20A5B6}" type="pres">
      <dgm:prSet presAssocID="{D5C1D3E8-2F74-4356-A16F-249C97562ED4}" presName="childNode" presStyleLbl="node1" presStyleIdx="2" presStyleCnt="3" custScaleX="111332" custScaleY="114932" custLinFactNeighborX="478" custLinFactNeighborY="-2960">
        <dgm:presLayoutVars>
          <dgm:bulletEnabled val="1"/>
        </dgm:presLayoutVars>
      </dgm:prSet>
      <dgm:spPr/>
      <dgm:t>
        <a:bodyPr/>
        <a:lstStyle/>
        <a:p>
          <a:endParaRPr lang="en-US"/>
        </a:p>
      </dgm:t>
    </dgm:pt>
  </dgm:ptLst>
  <dgm:cxnLst>
    <dgm:cxn modelId="{F99EFA93-D586-4C37-AA22-83477C976E1B}" type="presOf" srcId="{A75F5193-C86A-4E91-97D6-30088EE66A3B}" destId="{EB3F83A2-2F05-4085-9C6C-D0D7A6EBB5B0}" srcOrd="1" destOrd="0" presId="urn:microsoft.com/office/officeart/2005/8/layout/lProcess2"/>
    <dgm:cxn modelId="{FA41BF6F-AEAD-4156-9C50-5D7D8A7595AB}" srcId="{A75F5193-C86A-4E91-97D6-30088EE66A3B}" destId="{342C2874-6F84-4609-A1C4-186D21CAF880}" srcOrd="0" destOrd="0" parTransId="{467AD067-A078-4F5B-A788-506AF127462E}" sibTransId="{758767D8-C891-4ACB-B6D2-78EB29BDF696}"/>
    <dgm:cxn modelId="{784A04D3-32A0-4F10-8B45-F1C30A398CEF}" srcId="{A8866151-4DDF-46B1-9DCD-9BA9D82FC538}" destId="{19CFEC3A-591B-4E71-9F82-F44CE02CC5F3}" srcOrd="2" destOrd="0" parTransId="{6709A7BA-CBDC-43B3-81E3-14EDDF3E389E}" sibTransId="{535E26D0-3B2C-4215-A1B0-9AC49B2AA63A}"/>
    <dgm:cxn modelId="{02CBEBF6-A748-4B9D-89EA-7EB95FE2214C}" type="presOf" srcId="{06111AC5-52A4-4F90-BCC3-BEFF2BEA802E}" destId="{51738BF4-D5F3-4347-9687-F1651605272B}" srcOrd="0" destOrd="0" presId="urn:microsoft.com/office/officeart/2005/8/layout/lProcess2"/>
    <dgm:cxn modelId="{8CBC2672-EADC-4AA9-9802-592A1207B439}" type="presOf" srcId="{FCE7A374-5103-4A7C-8E5A-2B2581916359}" destId="{55B61F3B-8ABE-4789-A79B-4BD0B006424B}" srcOrd="1" destOrd="0" presId="urn:microsoft.com/office/officeart/2005/8/layout/lProcess2"/>
    <dgm:cxn modelId="{3A9F4DAB-B429-4C08-8827-761AB5BA0EC7}" srcId="{A8866151-4DDF-46B1-9DCD-9BA9D82FC538}" destId="{FCE7A374-5103-4A7C-8E5A-2B2581916359}" srcOrd="0" destOrd="0" parTransId="{BBEAF68D-AE83-4E71-98C1-6CF728402D4C}" sibTransId="{B3F8D76E-7D08-4EF1-AB55-A772567EBF25}"/>
    <dgm:cxn modelId="{5EFB7F95-B89E-45B2-8B76-BE8CE7ED359B}" type="presOf" srcId="{19CFEC3A-591B-4E71-9F82-F44CE02CC5F3}" destId="{AEABB0A2-57AB-443B-8D51-EA78C4AC5231}" srcOrd="0" destOrd="0" presId="urn:microsoft.com/office/officeart/2005/8/layout/lProcess2"/>
    <dgm:cxn modelId="{B4F08D0D-946B-4986-A6AD-48911426E32F}" srcId="{FCE7A374-5103-4A7C-8E5A-2B2581916359}" destId="{06111AC5-52A4-4F90-BCC3-BEFF2BEA802E}" srcOrd="0" destOrd="0" parTransId="{45037076-35D4-4145-B296-3CED533D8857}" sibTransId="{4C844DC5-9ECD-4C45-9E43-BEE717EB62B7}"/>
    <dgm:cxn modelId="{9DEA8B6C-65D8-4420-9780-03D9F3165DA3}" type="presOf" srcId="{A8866151-4DDF-46B1-9DCD-9BA9D82FC538}" destId="{75D3A500-CB44-4C05-824C-AD5FCDC0CF24}" srcOrd="0" destOrd="0" presId="urn:microsoft.com/office/officeart/2005/8/layout/lProcess2"/>
    <dgm:cxn modelId="{6CDE2E34-09E2-40AB-8186-2010E2125AE7}" type="presOf" srcId="{19CFEC3A-591B-4E71-9F82-F44CE02CC5F3}" destId="{6D7886AE-D3E6-4658-9AAA-D5F066AA1FBE}" srcOrd="1" destOrd="0" presId="urn:microsoft.com/office/officeart/2005/8/layout/lProcess2"/>
    <dgm:cxn modelId="{E35E598E-A132-40CA-9F37-DCE37E456EEF}" type="presOf" srcId="{FCE7A374-5103-4A7C-8E5A-2B2581916359}" destId="{B2D92645-DF17-4CEA-ADDD-8FFA7FB2CBAF}" srcOrd="0" destOrd="0" presId="urn:microsoft.com/office/officeart/2005/8/layout/lProcess2"/>
    <dgm:cxn modelId="{36B38592-F9E7-4D66-9899-9E9FEDD1AD90}" srcId="{19CFEC3A-591B-4E71-9F82-F44CE02CC5F3}" destId="{D5C1D3E8-2F74-4356-A16F-249C97562ED4}" srcOrd="0" destOrd="0" parTransId="{B0D495B1-8A67-432C-B667-5E020D6233CB}" sibTransId="{60B0B091-0A83-4F69-B942-6B56FE13D5B5}"/>
    <dgm:cxn modelId="{E104BF61-73B4-4CD3-9595-48E7E55DBFF1}" type="presOf" srcId="{D5C1D3E8-2F74-4356-A16F-249C97562ED4}" destId="{5CB7FA86-756C-466C-9988-BD2B7B20A5B6}" srcOrd="0" destOrd="0" presId="urn:microsoft.com/office/officeart/2005/8/layout/lProcess2"/>
    <dgm:cxn modelId="{9E5031B3-0759-46D9-A096-2F0726EE2920}" type="presOf" srcId="{A75F5193-C86A-4E91-97D6-30088EE66A3B}" destId="{36C2C675-DD33-40E1-B85B-D1B328F21CD2}" srcOrd="0" destOrd="0" presId="urn:microsoft.com/office/officeart/2005/8/layout/lProcess2"/>
    <dgm:cxn modelId="{83D70670-585B-46E2-A205-7CD283A8EAB7}" srcId="{A8866151-4DDF-46B1-9DCD-9BA9D82FC538}" destId="{A75F5193-C86A-4E91-97D6-30088EE66A3B}" srcOrd="1" destOrd="0" parTransId="{C1F16D78-3D99-4C6F-BF6C-A1D234806E29}" sibTransId="{1027FE24-7366-41ED-82FE-EC36B2D597D0}"/>
    <dgm:cxn modelId="{8268431A-F646-436A-A2AE-63A33BCA7C77}" type="presOf" srcId="{342C2874-6F84-4609-A1C4-186D21CAF880}" destId="{5EBC12E2-C8DA-4627-B47A-9E3BB5C366AB}" srcOrd="0" destOrd="0" presId="urn:microsoft.com/office/officeart/2005/8/layout/lProcess2"/>
    <dgm:cxn modelId="{8E7BA1A9-B65E-4964-958A-9E465958F9BD}" type="presParOf" srcId="{75D3A500-CB44-4C05-824C-AD5FCDC0CF24}" destId="{E8F3B0B6-4609-494C-B05D-034B9B3AC011}" srcOrd="0" destOrd="0" presId="urn:microsoft.com/office/officeart/2005/8/layout/lProcess2"/>
    <dgm:cxn modelId="{DB4D3438-7ACC-4164-8077-994B37D76AF9}" type="presParOf" srcId="{E8F3B0B6-4609-494C-B05D-034B9B3AC011}" destId="{B2D92645-DF17-4CEA-ADDD-8FFA7FB2CBAF}" srcOrd="0" destOrd="0" presId="urn:microsoft.com/office/officeart/2005/8/layout/lProcess2"/>
    <dgm:cxn modelId="{19D2A59F-03CD-48CE-B1EF-7D30F50B12E1}" type="presParOf" srcId="{E8F3B0B6-4609-494C-B05D-034B9B3AC011}" destId="{55B61F3B-8ABE-4789-A79B-4BD0B006424B}" srcOrd="1" destOrd="0" presId="urn:microsoft.com/office/officeart/2005/8/layout/lProcess2"/>
    <dgm:cxn modelId="{B4F4EE2D-F769-4D11-B8D7-534991D8B954}" type="presParOf" srcId="{E8F3B0B6-4609-494C-B05D-034B9B3AC011}" destId="{A5D1D4EC-062C-48EF-900C-30B653458C89}" srcOrd="2" destOrd="0" presId="urn:microsoft.com/office/officeart/2005/8/layout/lProcess2"/>
    <dgm:cxn modelId="{98BFE9D5-AB94-45A7-8186-11393A10AE66}" type="presParOf" srcId="{A5D1D4EC-062C-48EF-900C-30B653458C89}" destId="{95D03657-72B3-4141-B8BB-44DF1DBAD3FD}" srcOrd="0" destOrd="0" presId="urn:microsoft.com/office/officeart/2005/8/layout/lProcess2"/>
    <dgm:cxn modelId="{13B6B24F-2C37-4192-82F6-416D7F768D4B}" type="presParOf" srcId="{95D03657-72B3-4141-B8BB-44DF1DBAD3FD}" destId="{51738BF4-D5F3-4347-9687-F1651605272B}" srcOrd="0" destOrd="0" presId="urn:microsoft.com/office/officeart/2005/8/layout/lProcess2"/>
    <dgm:cxn modelId="{CC5C3952-4960-4C5D-9ACD-89C830EA77A3}" type="presParOf" srcId="{75D3A500-CB44-4C05-824C-AD5FCDC0CF24}" destId="{BA802336-F05D-4DFC-B7F0-F56A7098EBE9}" srcOrd="1" destOrd="0" presId="urn:microsoft.com/office/officeart/2005/8/layout/lProcess2"/>
    <dgm:cxn modelId="{925F7FC9-75FF-4685-BFE1-B0163F196D77}" type="presParOf" srcId="{75D3A500-CB44-4C05-824C-AD5FCDC0CF24}" destId="{FD654601-710E-4BAD-96A0-5E7E285F0098}" srcOrd="2" destOrd="0" presId="urn:microsoft.com/office/officeart/2005/8/layout/lProcess2"/>
    <dgm:cxn modelId="{A1C2FB5D-8110-4C79-A807-827DB169069B}" type="presParOf" srcId="{FD654601-710E-4BAD-96A0-5E7E285F0098}" destId="{36C2C675-DD33-40E1-B85B-D1B328F21CD2}" srcOrd="0" destOrd="0" presId="urn:microsoft.com/office/officeart/2005/8/layout/lProcess2"/>
    <dgm:cxn modelId="{63B64FD0-A84E-437A-A318-67C10EFBAC70}" type="presParOf" srcId="{FD654601-710E-4BAD-96A0-5E7E285F0098}" destId="{EB3F83A2-2F05-4085-9C6C-D0D7A6EBB5B0}" srcOrd="1" destOrd="0" presId="urn:microsoft.com/office/officeart/2005/8/layout/lProcess2"/>
    <dgm:cxn modelId="{F43FF49C-5B3F-41BC-8474-701757AF1D13}" type="presParOf" srcId="{FD654601-710E-4BAD-96A0-5E7E285F0098}" destId="{C2D92EE1-69F5-49A1-9347-C6C01FE187C5}" srcOrd="2" destOrd="0" presId="urn:microsoft.com/office/officeart/2005/8/layout/lProcess2"/>
    <dgm:cxn modelId="{45D08A1D-0447-4944-9D70-97C199A7B36C}" type="presParOf" srcId="{C2D92EE1-69F5-49A1-9347-C6C01FE187C5}" destId="{21321D42-DC92-483B-A810-CCF282366A45}" srcOrd="0" destOrd="0" presId="urn:microsoft.com/office/officeart/2005/8/layout/lProcess2"/>
    <dgm:cxn modelId="{9A0306DF-4F1F-42F6-B16F-91A27DC2E466}" type="presParOf" srcId="{21321D42-DC92-483B-A810-CCF282366A45}" destId="{5EBC12E2-C8DA-4627-B47A-9E3BB5C366AB}" srcOrd="0" destOrd="0" presId="urn:microsoft.com/office/officeart/2005/8/layout/lProcess2"/>
    <dgm:cxn modelId="{ADB6F683-7C55-447A-A0BD-CD4F56E84579}" type="presParOf" srcId="{75D3A500-CB44-4C05-824C-AD5FCDC0CF24}" destId="{AC0537B3-BDE5-4650-B71A-84D554BD0B70}" srcOrd="3" destOrd="0" presId="urn:microsoft.com/office/officeart/2005/8/layout/lProcess2"/>
    <dgm:cxn modelId="{8689874E-6EA3-4FCB-8E6A-D5906927C956}" type="presParOf" srcId="{75D3A500-CB44-4C05-824C-AD5FCDC0CF24}" destId="{0F34CC32-5A9A-4E53-8442-CD5695EE3074}" srcOrd="4" destOrd="0" presId="urn:microsoft.com/office/officeart/2005/8/layout/lProcess2"/>
    <dgm:cxn modelId="{107E3A42-3A25-4430-A134-74B02C5BBD43}" type="presParOf" srcId="{0F34CC32-5A9A-4E53-8442-CD5695EE3074}" destId="{AEABB0A2-57AB-443B-8D51-EA78C4AC5231}" srcOrd="0" destOrd="0" presId="urn:microsoft.com/office/officeart/2005/8/layout/lProcess2"/>
    <dgm:cxn modelId="{33742CEC-59AF-479E-9EE1-0CDFB18882BF}" type="presParOf" srcId="{0F34CC32-5A9A-4E53-8442-CD5695EE3074}" destId="{6D7886AE-D3E6-4658-9AAA-D5F066AA1FBE}" srcOrd="1" destOrd="0" presId="urn:microsoft.com/office/officeart/2005/8/layout/lProcess2"/>
    <dgm:cxn modelId="{D000A2D1-4F8C-487E-8592-357CCE2F8B8C}" type="presParOf" srcId="{0F34CC32-5A9A-4E53-8442-CD5695EE3074}" destId="{7CBE6FD8-54FC-44CB-8DEC-1BDECCA01727}" srcOrd="2" destOrd="0" presId="urn:microsoft.com/office/officeart/2005/8/layout/lProcess2"/>
    <dgm:cxn modelId="{061E775E-6A4C-49CD-A0F0-61E5382F3FA6}" type="presParOf" srcId="{7CBE6FD8-54FC-44CB-8DEC-1BDECCA01727}" destId="{A6F8F03E-F95C-4D66-A1B1-EFD281BAEA93}" srcOrd="0" destOrd="0" presId="urn:microsoft.com/office/officeart/2005/8/layout/lProcess2"/>
    <dgm:cxn modelId="{CD0145AC-24A2-4AEF-88CD-CFB99C72C780}" type="presParOf" srcId="{A6F8F03E-F95C-4D66-A1B1-EFD281BAEA93}" destId="{5CB7FA86-756C-466C-9988-BD2B7B20A5B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59A26C72-DFE0-4255-AF05-11FF020A5764}">
      <dgm:prSet phldrT="[Text]"/>
      <dgm:spPr>
        <a:solidFill>
          <a:srgbClr val="92D050"/>
        </a:solidFill>
      </dgm:spPr>
      <dgm:t>
        <a:bodyPr/>
        <a:lstStyle/>
        <a:p>
          <a:r>
            <a:rPr lang="en-GB" dirty="0" smtClean="0">
              <a:solidFill>
                <a:schemeClr val="tx1"/>
              </a:solidFill>
            </a:rPr>
            <a:t>Challenges and support system for students</a:t>
          </a:r>
          <a:endParaRPr lang="en-US" dirty="0">
            <a:solidFill>
              <a:schemeClr val="tx1"/>
            </a:solidFill>
          </a:endParaRPr>
        </a:p>
      </dgm:t>
    </dgm:pt>
    <dgm:pt modelId="{1898A15C-F5D1-439C-BC96-2847659F98B8}" type="parTrans" cxnId="{973B7F98-031B-4A34-8B24-B2E1C0A122EE}">
      <dgm:prSet/>
      <dgm:spPr/>
      <dgm:t>
        <a:bodyPr/>
        <a:lstStyle/>
        <a:p>
          <a:endParaRPr lang="en-US">
            <a:solidFill>
              <a:schemeClr val="tx1"/>
            </a:solidFill>
          </a:endParaRPr>
        </a:p>
      </dgm:t>
    </dgm:pt>
    <dgm:pt modelId="{59D12150-9742-4018-9399-D0005C5D4B6B}" type="sibTrans" cxnId="{973B7F98-031B-4A34-8B24-B2E1C0A122EE}">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360D65A2-8BD5-4502-8E2C-D825982163BF}" type="pres">
      <dgm:prSet presAssocID="{59A26C72-DFE0-4255-AF05-11FF020A5764}" presName="node" presStyleLbl="node1" presStyleIdx="0" presStyleCnt="1" custScaleX="739638" custScaleY="100068">
        <dgm:presLayoutVars>
          <dgm:bulletEnabled val="1"/>
        </dgm:presLayoutVars>
      </dgm:prSet>
      <dgm:spPr/>
      <dgm:t>
        <a:bodyPr/>
        <a:lstStyle/>
        <a:p>
          <a:endParaRPr lang="en-US"/>
        </a:p>
      </dgm:t>
    </dgm:pt>
  </dgm:ptLst>
  <dgm:cxnLst>
    <dgm:cxn modelId="{3AE80BB3-42B5-4E9A-8869-CD27F9E31F8C}" type="presOf" srcId="{8513ECFA-8B5B-4589-BB1A-934E3A88F5A9}" destId="{6EDA7ECB-D2AD-460C-84AE-0461975EA514}" srcOrd="0" destOrd="0" presId="urn:microsoft.com/office/officeart/2005/8/layout/cycle6"/>
    <dgm:cxn modelId="{69AD564C-A1DA-4AE2-8CD9-10296B76D76F}" type="presOf" srcId="{59A26C72-DFE0-4255-AF05-11FF020A5764}" destId="{360D65A2-8BD5-4502-8E2C-D825982163BF}" srcOrd="0" destOrd="0" presId="urn:microsoft.com/office/officeart/2005/8/layout/cycle6"/>
    <dgm:cxn modelId="{973B7F98-031B-4A34-8B24-B2E1C0A122EE}" srcId="{8513ECFA-8B5B-4589-BB1A-934E3A88F5A9}" destId="{59A26C72-DFE0-4255-AF05-11FF020A5764}" srcOrd="0" destOrd="0" parTransId="{1898A15C-F5D1-439C-BC96-2847659F98B8}" sibTransId="{59D12150-9742-4018-9399-D0005C5D4B6B}"/>
    <dgm:cxn modelId="{7D04F80C-1C51-4E3D-AF4A-107730AB6246}" type="presParOf" srcId="{6EDA7ECB-D2AD-460C-84AE-0461975EA514}" destId="{360D65A2-8BD5-4502-8E2C-D825982163BF}" srcOrd="0"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3D0615D5-20B7-41B3-B1E2-1EB5C278245E}">
      <dgm:prSet phldrT="[Text]"/>
      <dgm:spPr>
        <a:solidFill>
          <a:schemeClr val="accent6">
            <a:lumMod val="60000"/>
            <a:lumOff val="40000"/>
          </a:schemeClr>
        </a:solidFill>
      </dgm:spPr>
      <dgm:t>
        <a:bodyPr/>
        <a:lstStyle/>
        <a:p>
          <a:r>
            <a:rPr lang="en-US" dirty="0" smtClean="0">
              <a:solidFill>
                <a:schemeClr val="tx1"/>
              </a:solidFill>
            </a:rPr>
            <a:t>Challenges and support system for preceptors</a:t>
          </a:r>
          <a:endParaRPr lang="en-US" dirty="0">
            <a:solidFill>
              <a:schemeClr val="tx1"/>
            </a:solidFill>
          </a:endParaRPr>
        </a:p>
      </dgm:t>
    </dgm:pt>
    <dgm:pt modelId="{28A01697-0F68-4E8D-8A2D-129D4690027D}" type="parTrans" cxnId="{9F0959F0-BDA6-4D8D-9230-4BF92EAD5673}">
      <dgm:prSet/>
      <dgm:spPr/>
      <dgm:t>
        <a:bodyPr/>
        <a:lstStyle/>
        <a:p>
          <a:endParaRPr lang="en-US">
            <a:solidFill>
              <a:schemeClr val="tx1"/>
            </a:solidFill>
          </a:endParaRPr>
        </a:p>
      </dgm:t>
    </dgm:pt>
    <dgm:pt modelId="{7B3C3603-98D4-4BC4-8ADB-2D7EEA613189}" type="sibTrans" cxnId="{9F0959F0-BDA6-4D8D-9230-4BF92EAD5673}">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1F6810FF-5B18-4BDF-8883-A80D673AFD0B}" type="pres">
      <dgm:prSet presAssocID="{3D0615D5-20B7-41B3-B1E2-1EB5C278245E}" presName="node" presStyleLbl="node1" presStyleIdx="0" presStyleCnt="1" custScaleX="743376" custScaleY="100048">
        <dgm:presLayoutVars>
          <dgm:bulletEnabled val="1"/>
        </dgm:presLayoutVars>
      </dgm:prSet>
      <dgm:spPr/>
      <dgm:t>
        <a:bodyPr/>
        <a:lstStyle/>
        <a:p>
          <a:endParaRPr lang="en-US"/>
        </a:p>
      </dgm:t>
    </dgm:pt>
  </dgm:ptLst>
  <dgm:cxnLst>
    <dgm:cxn modelId="{6E4949B6-5221-430C-ACF2-1FFC2B8165E0}" type="presOf" srcId="{8513ECFA-8B5B-4589-BB1A-934E3A88F5A9}" destId="{6EDA7ECB-D2AD-460C-84AE-0461975EA514}" srcOrd="0" destOrd="0" presId="urn:microsoft.com/office/officeart/2005/8/layout/cycle6"/>
    <dgm:cxn modelId="{9F0959F0-BDA6-4D8D-9230-4BF92EAD5673}" srcId="{8513ECFA-8B5B-4589-BB1A-934E3A88F5A9}" destId="{3D0615D5-20B7-41B3-B1E2-1EB5C278245E}" srcOrd="0" destOrd="0" parTransId="{28A01697-0F68-4E8D-8A2D-129D4690027D}" sibTransId="{7B3C3603-98D4-4BC4-8ADB-2D7EEA613189}"/>
    <dgm:cxn modelId="{9DDEF07B-8A26-4459-8001-724EC287687A}" type="presOf" srcId="{3D0615D5-20B7-41B3-B1E2-1EB5C278245E}" destId="{1F6810FF-5B18-4BDF-8883-A80D673AFD0B}" srcOrd="0" destOrd="0" presId="urn:microsoft.com/office/officeart/2005/8/layout/cycle6"/>
    <dgm:cxn modelId="{523825F4-392C-4A3F-8CE0-8EFE2E518474}" type="presParOf" srcId="{6EDA7ECB-D2AD-460C-84AE-0461975EA514}" destId="{1F6810FF-5B18-4BDF-8883-A80D673AFD0B}"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485794-54B4-45DB-A934-3A473182CCFD}" type="doc">
      <dgm:prSet loTypeId="urn:microsoft.com/office/officeart/2005/8/layout/cycle4" loCatId="matrix" qsTypeId="urn:microsoft.com/office/officeart/2005/8/quickstyle/3d2" qsCatId="3D" csTypeId="urn:microsoft.com/office/officeart/2005/8/colors/accent6_5" csCatId="accent6" phldr="1"/>
      <dgm:spPr/>
      <dgm:t>
        <a:bodyPr/>
        <a:lstStyle/>
        <a:p>
          <a:endParaRPr lang="en-US"/>
        </a:p>
      </dgm:t>
    </dgm:pt>
    <dgm:pt modelId="{47B63C34-B88F-475B-93FA-528FEE1ADC88}">
      <dgm:prSet phldrT="[Text]" custT="1"/>
      <dgm:spPr/>
      <dgm:t>
        <a:bodyPr/>
        <a:lstStyle/>
        <a:p>
          <a:r>
            <a:rPr lang="en-GB" sz="1800" dirty="0" smtClean="0"/>
            <a:t>Challenges for preceptors</a:t>
          </a:r>
          <a:endParaRPr lang="en-US" sz="1800" dirty="0"/>
        </a:p>
      </dgm:t>
    </dgm:pt>
    <dgm:pt modelId="{DE6AC86C-7A08-407F-9DE0-E4C290CD5093}" type="parTrans" cxnId="{AAC77292-4080-4B54-A4B2-9B082EC956F6}">
      <dgm:prSet/>
      <dgm:spPr/>
      <dgm:t>
        <a:bodyPr/>
        <a:lstStyle/>
        <a:p>
          <a:endParaRPr lang="en-US" sz="1100"/>
        </a:p>
      </dgm:t>
    </dgm:pt>
    <dgm:pt modelId="{2CD8CE55-504D-4C41-A841-706169999EE6}" type="sibTrans" cxnId="{AAC77292-4080-4B54-A4B2-9B082EC956F6}">
      <dgm:prSet/>
      <dgm:spPr/>
      <dgm:t>
        <a:bodyPr/>
        <a:lstStyle/>
        <a:p>
          <a:endParaRPr lang="en-US" sz="1100"/>
        </a:p>
      </dgm:t>
    </dgm:pt>
    <dgm:pt modelId="{30185089-4F92-4AB7-AC2D-AC204FF3B0A7}">
      <dgm:prSet phldrT="[Text]" custT="1"/>
      <dgm:spPr/>
      <dgm:t>
        <a:bodyPr/>
        <a:lstStyle/>
        <a:p>
          <a:r>
            <a:rPr lang="en-SG" sz="1400" dirty="0" smtClean="0"/>
            <a:t>preceptor they themselves is also </a:t>
          </a:r>
          <a:r>
            <a:rPr lang="en-SG" sz="1400" b="1" u="sng" dirty="0" smtClean="0"/>
            <a:t>taking case so they are also very busy</a:t>
          </a:r>
          <a:r>
            <a:rPr lang="en-SG" sz="1400" dirty="0" smtClean="0"/>
            <a:t>. when they are busy, we </a:t>
          </a:r>
          <a:r>
            <a:rPr lang="en-SG" sz="1400" b="1" u="sng" dirty="0" smtClean="0"/>
            <a:t>can’t control our emotion very well</a:t>
          </a:r>
          <a:r>
            <a:rPr lang="en-SG" sz="1400" dirty="0" smtClean="0"/>
            <a:t>. Then the preceptor also feel very bad, but to the preceptor is okay, I only say then tomorrow I come back I will forget (N1P17L44)</a:t>
          </a:r>
          <a:endParaRPr lang="en-US" sz="1400" dirty="0"/>
        </a:p>
      </dgm:t>
    </dgm:pt>
    <dgm:pt modelId="{81379931-9795-4571-B5FD-54002528AD8E}" type="parTrans" cxnId="{2E2498FA-13D0-4D8C-A4F7-800CADEC0ACC}">
      <dgm:prSet/>
      <dgm:spPr/>
      <dgm:t>
        <a:bodyPr/>
        <a:lstStyle/>
        <a:p>
          <a:endParaRPr lang="en-US" sz="1100"/>
        </a:p>
      </dgm:t>
    </dgm:pt>
    <dgm:pt modelId="{2B929F19-827D-41CB-B8C4-63E13C8D5AFB}" type="sibTrans" cxnId="{2E2498FA-13D0-4D8C-A4F7-800CADEC0ACC}">
      <dgm:prSet/>
      <dgm:spPr/>
      <dgm:t>
        <a:bodyPr/>
        <a:lstStyle/>
        <a:p>
          <a:endParaRPr lang="en-US" sz="1100"/>
        </a:p>
      </dgm:t>
    </dgm:pt>
    <dgm:pt modelId="{20DEBBAA-AB59-4F8B-A74F-A1560088A89D}">
      <dgm:prSet phldrT="[Text]" custT="1"/>
      <dgm:spPr/>
      <dgm:t>
        <a:bodyPr/>
        <a:lstStyle/>
        <a:p>
          <a:r>
            <a:rPr lang="en-GB" sz="1800" dirty="0" smtClean="0"/>
            <a:t>Preparation for preceptors</a:t>
          </a:r>
          <a:endParaRPr lang="en-US" sz="1800" dirty="0"/>
        </a:p>
      </dgm:t>
    </dgm:pt>
    <dgm:pt modelId="{8F7C0497-B8A2-4E02-A839-DADBD201BB0C}" type="parTrans" cxnId="{6ED766F3-9DF9-40D9-911C-7BB8ADCBE710}">
      <dgm:prSet/>
      <dgm:spPr/>
      <dgm:t>
        <a:bodyPr/>
        <a:lstStyle/>
        <a:p>
          <a:endParaRPr lang="en-US" sz="1100"/>
        </a:p>
      </dgm:t>
    </dgm:pt>
    <dgm:pt modelId="{215DF802-092B-41C0-8C49-4FB1E4377270}" type="sibTrans" cxnId="{6ED766F3-9DF9-40D9-911C-7BB8ADCBE710}">
      <dgm:prSet/>
      <dgm:spPr/>
      <dgm:t>
        <a:bodyPr/>
        <a:lstStyle/>
        <a:p>
          <a:endParaRPr lang="en-US" sz="1100"/>
        </a:p>
      </dgm:t>
    </dgm:pt>
    <dgm:pt modelId="{4D2C3D6B-E730-4995-BB90-0CCDDEBB62C6}">
      <dgm:prSet phldrT="[Text]" custT="1"/>
      <dgm:spPr/>
      <dgm:t>
        <a:bodyPr/>
        <a:lstStyle/>
        <a:p>
          <a:r>
            <a:rPr lang="en-SG" sz="1200" b="1" u="sng" dirty="0" smtClean="0"/>
            <a:t>two full day workshop </a:t>
          </a:r>
          <a:r>
            <a:rPr lang="en-SG" sz="1200" dirty="0" smtClean="0"/>
            <a:t>plus the competency of the preceptor’s </a:t>
          </a:r>
          <a:r>
            <a:rPr lang="en-SG" sz="1200" b="1" u="sng" dirty="0" err="1" smtClean="0"/>
            <a:t>precepting</a:t>
          </a:r>
          <a:r>
            <a:rPr lang="en-SG" sz="1200" b="1" u="sng" dirty="0" smtClean="0"/>
            <a:t> skills. Learning theories, differentiation of the role of preceptor and </a:t>
          </a:r>
          <a:r>
            <a:rPr lang="en-SG" sz="1200" b="1" u="sng" dirty="0" err="1" smtClean="0"/>
            <a:t>preceptee</a:t>
          </a:r>
          <a:r>
            <a:rPr lang="en-SG" sz="1200" b="1" u="sng" dirty="0" smtClean="0"/>
            <a:t>; various learning styles, what are the challenge and obstacles plus the various ways to support learning, put up learning contract, manage the difficult or challenging situations, promoting conducive clinical learning environment; culture of learning, assessment tool</a:t>
          </a:r>
          <a:r>
            <a:rPr lang="en-SG" sz="1200" dirty="0" smtClean="0"/>
            <a:t> (N1P12L8)</a:t>
          </a:r>
          <a:endParaRPr lang="en-US" sz="1200" dirty="0"/>
        </a:p>
      </dgm:t>
    </dgm:pt>
    <dgm:pt modelId="{A70AA0BC-1B88-42FB-B165-C81AFDE77686}" type="parTrans" cxnId="{E066CDB6-7398-4B4B-B706-DDF85CF429CC}">
      <dgm:prSet/>
      <dgm:spPr/>
      <dgm:t>
        <a:bodyPr/>
        <a:lstStyle/>
        <a:p>
          <a:endParaRPr lang="en-US" sz="1100"/>
        </a:p>
      </dgm:t>
    </dgm:pt>
    <dgm:pt modelId="{B493DB7E-82F7-4453-B71A-118C5FE0DC87}" type="sibTrans" cxnId="{E066CDB6-7398-4B4B-B706-DDF85CF429CC}">
      <dgm:prSet/>
      <dgm:spPr/>
      <dgm:t>
        <a:bodyPr/>
        <a:lstStyle/>
        <a:p>
          <a:endParaRPr lang="en-US" sz="1100"/>
        </a:p>
      </dgm:t>
    </dgm:pt>
    <dgm:pt modelId="{3B637407-5BD8-4283-BF03-E0C5A2D3FC0F}">
      <dgm:prSet phldrT="[Text]" custT="1"/>
      <dgm:spPr/>
      <dgm:t>
        <a:bodyPr/>
        <a:lstStyle/>
        <a:p>
          <a:r>
            <a:rPr lang="en-GB" sz="1800" dirty="0" smtClean="0"/>
            <a:t>Support system for preceptors </a:t>
          </a:r>
          <a:endParaRPr lang="en-US" sz="1800" dirty="0"/>
        </a:p>
      </dgm:t>
    </dgm:pt>
    <dgm:pt modelId="{F126F256-22BE-4B08-85E4-338C56053BAE}" type="parTrans" cxnId="{D1B276DF-B985-493E-BFF7-62B7FFCA03A3}">
      <dgm:prSet/>
      <dgm:spPr/>
      <dgm:t>
        <a:bodyPr/>
        <a:lstStyle/>
        <a:p>
          <a:endParaRPr lang="en-US" sz="1100"/>
        </a:p>
      </dgm:t>
    </dgm:pt>
    <dgm:pt modelId="{4AAB51C2-5F4A-470D-9E47-D5F061084652}" type="sibTrans" cxnId="{D1B276DF-B985-493E-BFF7-62B7FFCA03A3}">
      <dgm:prSet/>
      <dgm:spPr/>
      <dgm:t>
        <a:bodyPr/>
        <a:lstStyle/>
        <a:p>
          <a:endParaRPr lang="en-US" sz="1100"/>
        </a:p>
      </dgm:t>
    </dgm:pt>
    <dgm:pt modelId="{6448F9DA-7442-4868-B33F-CD9A3206550F}">
      <dgm:prSet phldrT="[Text]" custT="1"/>
      <dgm:spPr/>
      <dgm:t>
        <a:bodyPr/>
        <a:lstStyle/>
        <a:p>
          <a:r>
            <a:rPr lang="en-SG" sz="1200" dirty="0" smtClean="0"/>
            <a:t>Preceptors has no prior experience exposed to the tool, so usually the </a:t>
          </a:r>
          <a:r>
            <a:rPr lang="en-SG" sz="1200" b="1" u="sng" dirty="0" smtClean="0"/>
            <a:t>CI or sisters, guide them how to use the assessment tool.</a:t>
          </a:r>
          <a:r>
            <a:rPr lang="en-SG" sz="1200" dirty="0" smtClean="0"/>
            <a:t> usually the first round of the assessment, we’ll do along with them to show them, role model (N1P13L45)</a:t>
          </a:r>
          <a:endParaRPr lang="en-US" sz="1200" dirty="0"/>
        </a:p>
      </dgm:t>
    </dgm:pt>
    <dgm:pt modelId="{8F4F8700-CBFE-4527-95A6-B24F39F9AD91}" type="parTrans" cxnId="{0BD6A198-B980-4EAB-B06F-72D82A8D7B89}">
      <dgm:prSet/>
      <dgm:spPr/>
      <dgm:t>
        <a:bodyPr/>
        <a:lstStyle/>
        <a:p>
          <a:endParaRPr lang="en-US" sz="1100"/>
        </a:p>
      </dgm:t>
    </dgm:pt>
    <dgm:pt modelId="{A9E15CE0-4089-498F-9B75-AD8961B03654}" type="sibTrans" cxnId="{0BD6A198-B980-4EAB-B06F-72D82A8D7B89}">
      <dgm:prSet/>
      <dgm:spPr/>
      <dgm:t>
        <a:bodyPr/>
        <a:lstStyle/>
        <a:p>
          <a:endParaRPr lang="en-US" sz="1100"/>
        </a:p>
      </dgm:t>
    </dgm:pt>
    <dgm:pt modelId="{DE063801-DF9D-4D40-86C5-385BA874F74B}">
      <dgm:prSet phldrT="[Text]" custT="1"/>
      <dgm:spPr/>
      <dgm:t>
        <a:bodyPr/>
        <a:lstStyle/>
        <a:p>
          <a:r>
            <a:rPr lang="en-GB" sz="1800" dirty="0" smtClean="0"/>
            <a:t>Reward and appreciation for preceptor </a:t>
          </a:r>
          <a:endParaRPr lang="en-US" sz="1800" dirty="0"/>
        </a:p>
      </dgm:t>
    </dgm:pt>
    <dgm:pt modelId="{7FEEC380-E8E6-4E2A-BD2A-5B01FD7D5B1F}" type="parTrans" cxnId="{4C046E2F-5841-4560-88FA-D6AB0972D4A5}">
      <dgm:prSet/>
      <dgm:spPr/>
      <dgm:t>
        <a:bodyPr/>
        <a:lstStyle/>
        <a:p>
          <a:endParaRPr lang="en-US" sz="1100"/>
        </a:p>
      </dgm:t>
    </dgm:pt>
    <dgm:pt modelId="{5D5478AA-09F2-4BFB-8335-CB1D86692951}" type="sibTrans" cxnId="{4C046E2F-5841-4560-88FA-D6AB0972D4A5}">
      <dgm:prSet/>
      <dgm:spPr/>
      <dgm:t>
        <a:bodyPr/>
        <a:lstStyle/>
        <a:p>
          <a:endParaRPr lang="en-US" sz="1100"/>
        </a:p>
      </dgm:t>
    </dgm:pt>
    <dgm:pt modelId="{509121A0-52D5-4ED7-8FC7-87F3CE315796}">
      <dgm:prSet phldrT="[Text]" custT="1"/>
      <dgm:spPr/>
      <dgm:t>
        <a:bodyPr/>
        <a:lstStyle/>
        <a:p>
          <a:r>
            <a:rPr lang="en-SG" sz="1400" dirty="0" smtClean="0"/>
            <a:t>most preceptors if you give them a little bit of </a:t>
          </a:r>
          <a:r>
            <a:rPr lang="en-SG" sz="1400" b="1" u="sng" dirty="0" smtClean="0"/>
            <a:t>incentives</a:t>
          </a:r>
          <a:r>
            <a:rPr lang="en-SG" sz="1400" smtClean="0"/>
            <a:t>, it </a:t>
          </a:r>
          <a:r>
            <a:rPr lang="en-SG" sz="1400" dirty="0" smtClean="0"/>
            <a:t>will </a:t>
          </a:r>
          <a:r>
            <a:rPr lang="en-SG" sz="1400" b="1" u="sng" dirty="0" smtClean="0"/>
            <a:t>spur them on to do more, Sort of motivation </a:t>
          </a:r>
          <a:r>
            <a:rPr lang="en-SG" sz="1400" dirty="0" smtClean="0"/>
            <a:t>(N1P26L1)</a:t>
          </a:r>
          <a:endParaRPr lang="en-US" sz="1400" dirty="0"/>
        </a:p>
      </dgm:t>
    </dgm:pt>
    <dgm:pt modelId="{E583442F-C4B6-4926-9A7D-F35EFC3FA35D}" type="parTrans" cxnId="{6B9AAA45-85EA-4822-9F6D-BE78AB0FC823}">
      <dgm:prSet/>
      <dgm:spPr/>
      <dgm:t>
        <a:bodyPr/>
        <a:lstStyle/>
        <a:p>
          <a:endParaRPr lang="en-US" sz="1100"/>
        </a:p>
      </dgm:t>
    </dgm:pt>
    <dgm:pt modelId="{890844EB-4B9C-4782-8D28-FBB5652E53DD}" type="sibTrans" cxnId="{6B9AAA45-85EA-4822-9F6D-BE78AB0FC823}">
      <dgm:prSet/>
      <dgm:spPr/>
      <dgm:t>
        <a:bodyPr/>
        <a:lstStyle/>
        <a:p>
          <a:endParaRPr lang="en-US" sz="1100"/>
        </a:p>
      </dgm:t>
    </dgm:pt>
    <dgm:pt modelId="{C62FAFBC-7E10-4468-A8AE-792D16C09129}">
      <dgm:prSet phldrT="[Text]" custT="1"/>
      <dgm:spPr/>
      <dgm:t>
        <a:bodyPr/>
        <a:lstStyle/>
        <a:p>
          <a:endParaRPr lang="en-US" sz="1400" dirty="0"/>
        </a:p>
      </dgm:t>
    </dgm:pt>
    <dgm:pt modelId="{6DD9468B-42C4-4EF6-B648-D84A1F303A4C}" type="parTrans" cxnId="{5F9A1112-CAE3-4618-8078-E68CC1CE46F5}">
      <dgm:prSet/>
      <dgm:spPr/>
      <dgm:t>
        <a:bodyPr/>
        <a:lstStyle/>
        <a:p>
          <a:endParaRPr lang="en-US" sz="1100"/>
        </a:p>
      </dgm:t>
    </dgm:pt>
    <dgm:pt modelId="{0E130538-1325-4A62-BC1A-1116838F942F}" type="sibTrans" cxnId="{5F9A1112-CAE3-4618-8078-E68CC1CE46F5}">
      <dgm:prSet/>
      <dgm:spPr/>
      <dgm:t>
        <a:bodyPr/>
        <a:lstStyle/>
        <a:p>
          <a:endParaRPr lang="en-US" sz="1100"/>
        </a:p>
      </dgm:t>
    </dgm:pt>
    <dgm:pt modelId="{C5BEF0F4-89E7-4F04-A661-88F434394D71}">
      <dgm:prSet phldrT="[Text]" custT="1"/>
      <dgm:spPr/>
      <dgm:t>
        <a:bodyPr/>
        <a:lstStyle/>
        <a:p>
          <a:r>
            <a:rPr lang="en-US" sz="1200" dirty="0" smtClean="0"/>
            <a:t>after they go for the </a:t>
          </a:r>
          <a:r>
            <a:rPr lang="en-US" sz="1200" dirty="0" err="1" smtClean="0"/>
            <a:t>programme</a:t>
          </a:r>
          <a:r>
            <a:rPr lang="en-US" sz="1200" dirty="0" smtClean="0"/>
            <a:t>, they understand better and you can see that there is a difference. they tell you 'Sister, </a:t>
          </a:r>
          <a:r>
            <a:rPr lang="en-US" sz="1200" b="1" u="sng" dirty="0" smtClean="0"/>
            <a:t>now I understand what is preceptorship all about</a:t>
          </a:r>
          <a:r>
            <a:rPr lang="en-US" sz="1200" dirty="0" smtClean="0"/>
            <a:t>, </a:t>
          </a:r>
          <a:r>
            <a:rPr lang="en-US" sz="1200" b="1" u="sng" dirty="0" smtClean="0"/>
            <a:t>it is not just guide the student, teach the graduate that's it. There is more to it </a:t>
          </a:r>
          <a:r>
            <a:rPr lang="en-GB" sz="1200" dirty="0" smtClean="0"/>
            <a:t>(N2P5L20)</a:t>
          </a:r>
          <a:endParaRPr lang="en-US" sz="1200" dirty="0"/>
        </a:p>
      </dgm:t>
    </dgm:pt>
    <dgm:pt modelId="{44825695-D9BA-4E84-A4B5-34B76F1D31D8}" type="parTrans" cxnId="{781B77B6-88F1-4B9A-8EF6-347C48A8E1BC}">
      <dgm:prSet/>
      <dgm:spPr/>
      <dgm:t>
        <a:bodyPr/>
        <a:lstStyle/>
        <a:p>
          <a:endParaRPr lang="en-SG"/>
        </a:p>
      </dgm:t>
    </dgm:pt>
    <dgm:pt modelId="{19CCCF0E-E6E4-435A-A9B4-5D42A62C5191}" type="sibTrans" cxnId="{781B77B6-88F1-4B9A-8EF6-347C48A8E1BC}">
      <dgm:prSet/>
      <dgm:spPr/>
      <dgm:t>
        <a:bodyPr/>
        <a:lstStyle/>
        <a:p>
          <a:endParaRPr lang="en-SG"/>
        </a:p>
      </dgm:t>
    </dgm:pt>
    <dgm:pt modelId="{8636E495-5638-4C4D-98B7-28A1A710FD25}">
      <dgm:prSet phldrT="[Text]" custT="1"/>
      <dgm:spPr/>
      <dgm:t>
        <a:bodyPr/>
        <a:lstStyle/>
        <a:p>
          <a:r>
            <a:rPr lang="en-SG" sz="1400" dirty="0" smtClean="0"/>
            <a:t>they somehow </a:t>
          </a:r>
          <a:r>
            <a:rPr lang="en-SG" sz="1400" b="1" u="sng" dirty="0" smtClean="0"/>
            <a:t>feel motivated from the students</a:t>
          </a:r>
          <a:r>
            <a:rPr lang="en-SG" sz="1400" dirty="0" smtClean="0"/>
            <a:t>. they find that if you can win the students over, you can see that the </a:t>
          </a:r>
          <a:r>
            <a:rPr lang="en-SG" sz="1400" b="1" u="sng" dirty="0" smtClean="0"/>
            <a:t>respect from the student</a:t>
          </a:r>
          <a:r>
            <a:rPr lang="en-SG" sz="1400" dirty="0" smtClean="0"/>
            <a:t> (N1P26L30)</a:t>
          </a:r>
          <a:endParaRPr lang="en-US" sz="1400" dirty="0"/>
        </a:p>
      </dgm:t>
    </dgm:pt>
    <dgm:pt modelId="{E0FF571D-E34B-423B-A73E-25E4C6E8DF82}" type="parTrans" cxnId="{5BEAC241-6117-434B-8DEF-FEB36C416339}">
      <dgm:prSet/>
      <dgm:spPr/>
      <dgm:t>
        <a:bodyPr/>
        <a:lstStyle/>
        <a:p>
          <a:endParaRPr lang="en-SG"/>
        </a:p>
      </dgm:t>
    </dgm:pt>
    <dgm:pt modelId="{441CCF90-0BFA-417B-AF12-E42E461DD1A6}" type="sibTrans" cxnId="{5BEAC241-6117-434B-8DEF-FEB36C416339}">
      <dgm:prSet/>
      <dgm:spPr/>
      <dgm:t>
        <a:bodyPr/>
        <a:lstStyle/>
        <a:p>
          <a:endParaRPr lang="en-SG"/>
        </a:p>
      </dgm:t>
    </dgm:pt>
    <dgm:pt modelId="{58ECAA9D-1BD8-4624-BB41-61AE6ECFE025}">
      <dgm:prSet phldrT="[Text]" custT="1"/>
      <dgm:spPr/>
      <dgm:t>
        <a:bodyPr/>
        <a:lstStyle/>
        <a:p>
          <a:r>
            <a:rPr lang="en-GB" sz="1200" dirty="0" smtClean="0"/>
            <a:t>As a ward staff, they are </a:t>
          </a:r>
          <a:r>
            <a:rPr lang="en-GB" sz="1200" b="1" u="sng" dirty="0" smtClean="0"/>
            <a:t>more comfortable to speak to their own CI or sister</a:t>
          </a:r>
          <a:r>
            <a:rPr lang="en-GB" sz="1200" dirty="0" smtClean="0"/>
            <a:t>, normal human being </a:t>
          </a:r>
          <a:r>
            <a:rPr lang="en-GB" sz="1200" dirty="0" err="1" smtClean="0"/>
            <a:t>behavior</a:t>
          </a:r>
          <a:r>
            <a:rPr lang="en-GB" sz="1200" dirty="0" smtClean="0"/>
            <a:t>. we always want them to know that </a:t>
          </a:r>
          <a:r>
            <a:rPr lang="en-GB" sz="1200" b="1" u="sng" dirty="0" smtClean="0"/>
            <a:t>there are resources that are available. That they’re not alone </a:t>
          </a:r>
          <a:r>
            <a:rPr lang="en-GB" sz="1200" dirty="0" smtClean="0"/>
            <a:t>(N2P3L1) </a:t>
          </a:r>
          <a:r>
            <a:rPr lang="en-SG" sz="1200" dirty="0" smtClean="0"/>
            <a:t> </a:t>
          </a:r>
          <a:endParaRPr lang="en-US" sz="1200" dirty="0"/>
        </a:p>
      </dgm:t>
    </dgm:pt>
    <dgm:pt modelId="{D67D852A-13B9-41DC-841B-E28EB7BCE2E8}" type="parTrans" cxnId="{99D1B5AD-CCBA-4C01-A6E4-97925B50E0BD}">
      <dgm:prSet/>
      <dgm:spPr/>
      <dgm:t>
        <a:bodyPr/>
        <a:lstStyle/>
        <a:p>
          <a:endParaRPr lang="en-SG"/>
        </a:p>
      </dgm:t>
    </dgm:pt>
    <dgm:pt modelId="{9944078F-DC38-444E-B364-2C0AEE07E0D2}" type="sibTrans" cxnId="{99D1B5AD-CCBA-4C01-A6E4-97925B50E0BD}">
      <dgm:prSet/>
      <dgm:spPr/>
      <dgm:t>
        <a:bodyPr/>
        <a:lstStyle/>
        <a:p>
          <a:endParaRPr lang="en-SG"/>
        </a:p>
      </dgm:t>
    </dgm:pt>
    <dgm:pt modelId="{A21A10A9-B265-4BAD-B105-9B742A4C0F97}">
      <dgm:prSet custT="1"/>
      <dgm:spPr/>
      <dgm:t>
        <a:bodyPr/>
        <a:lstStyle/>
        <a:p>
          <a:r>
            <a:rPr lang="en-US" sz="1400" dirty="0" smtClean="0"/>
            <a:t>Preceptors </a:t>
          </a:r>
          <a:r>
            <a:rPr lang="en-US" sz="1400" b="1" u="sng" dirty="0" smtClean="0"/>
            <a:t>afraid to highlight the disadvantage of the students</a:t>
          </a:r>
          <a:r>
            <a:rPr lang="en-US" sz="1400" dirty="0" smtClean="0"/>
            <a:t>. In the sense that they are </a:t>
          </a:r>
          <a:r>
            <a:rPr lang="en-US" sz="1400" b="1" u="sng" dirty="0" smtClean="0"/>
            <a:t>worried if I highlight, what would happen to the students</a:t>
          </a:r>
          <a:r>
            <a:rPr lang="en-US" sz="1400" dirty="0" smtClean="0"/>
            <a:t> if the students fail the posting </a:t>
          </a:r>
          <a:r>
            <a:rPr lang="en-GB" sz="1400" dirty="0" smtClean="0"/>
            <a:t>(N2P1L31)</a:t>
          </a:r>
          <a:endParaRPr lang="en-US" sz="1400" dirty="0"/>
        </a:p>
      </dgm:t>
    </dgm:pt>
    <dgm:pt modelId="{8751A711-082C-4233-AEFB-FD10A348C42D}" type="parTrans" cxnId="{792C2EB5-5F87-4010-8878-23F76240CD9B}">
      <dgm:prSet/>
      <dgm:spPr/>
      <dgm:t>
        <a:bodyPr/>
        <a:lstStyle/>
        <a:p>
          <a:endParaRPr lang="en-SG"/>
        </a:p>
      </dgm:t>
    </dgm:pt>
    <dgm:pt modelId="{1BDD707A-1A38-48A2-9D66-EAB47549F06E}" type="sibTrans" cxnId="{792C2EB5-5F87-4010-8878-23F76240CD9B}">
      <dgm:prSet/>
      <dgm:spPr/>
      <dgm:t>
        <a:bodyPr/>
        <a:lstStyle/>
        <a:p>
          <a:endParaRPr lang="en-SG"/>
        </a:p>
      </dgm:t>
    </dgm:pt>
    <dgm:pt modelId="{2ED6617D-B3C8-4860-8D2C-36A2FDD42269}">
      <dgm:prSet phldrT="[Text]" custT="1"/>
      <dgm:spPr/>
      <dgm:t>
        <a:bodyPr/>
        <a:lstStyle/>
        <a:p>
          <a:r>
            <a:rPr lang="en-GB" sz="1400" dirty="0" smtClean="0"/>
            <a:t>We actually awarded. we have </a:t>
          </a:r>
          <a:r>
            <a:rPr lang="en-GB" sz="1400" b="1" u="sng" dirty="0" smtClean="0"/>
            <a:t>awards for preceptors. teachers’ award. recognize our preceptors’ effort</a:t>
          </a:r>
          <a:r>
            <a:rPr lang="en-GB" sz="1400" dirty="0" smtClean="0"/>
            <a:t>. we submit their names (N2P22L24)	</a:t>
          </a:r>
          <a:endParaRPr lang="en-US" sz="1400" dirty="0"/>
        </a:p>
      </dgm:t>
    </dgm:pt>
    <dgm:pt modelId="{17D79169-4500-484D-89CB-5850DDCBF271}" type="parTrans" cxnId="{45CD354E-F26E-479C-854B-92A9102D8530}">
      <dgm:prSet/>
      <dgm:spPr/>
    </dgm:pt>
    <dgm:pt modelId="{BA95E906-4BE1-4802-9308-0CD35A9B4ACE}" type="sibTrans" cxnId="{45CD354E-F26E-479C-854B-92A9102D8530}">
      <dgm:prSet/>
      <dgm:spPr/>
    </dgm:pt>
    <dgm:pt modelId="{775F57B5-7270-4A92-93D3-E9D4062E3600}" type="pres">
      <dgm:prSet presAssocID="{9F485794-54B4-45DB-A934-3A473182CCFD}" presName="cycleMatrixDiagram" presStyleCnt="0">
        <dgm:presLayoutVars>
          <dgm:chMax val="1"/>
          <dgm:dir/>
          <dgm:animLvl val="lvl"/>
          <dgm:resizeHandles val="exact"/>
        </dgm:presLayoutVars>
      </dgm:prSet>
      <dgm:spPr/>
      <dgm:t>
        <a:bodyPr/>
        <a:lstStyle/>
        <a:p>
          <a:endParaRPr lang="en-US"/>
        </a:p>
      </dgm:t>
    </dgm:pt>
    <dgm:pt modelId="{8C491EAF-3ED7-41A1-9B2F-7C0EB2B71879}" type="pres">
      <dgm:prSet presAssocID="{9F485794-54B4-45DB-A934-3A473182CCFD}" presName="children" presStyleCnt="0"/>
      <dgm:spPr/>
    </dgm:pt>
    <dgm:pt modelId="{40FA52A9-E311-41EB-8D23-D6BD4292010B}" type="pres">
      <dgm:prSet presAssocID="{9F485794-54B4-45DB-A934-3A473182CCFD}" presName="child1group" presStyleCnt="0"/>
      <dgm:spPr/>
    </dgm:pt>
    <dgm:pt modelId="{9E4CB8D5-22EF-4D88-B686-F9DE05A4BACA}" type="pres">
      <dgm:prSet presAssocID="{9F485794-54B4-45DB-A934-3A473182CCFD}" presName="child1" presStyleLbl="bgAcc1" presStyleIdx="0" presStyleCnt="4" custScaleX="152222" custScaleY="167634" custLinFactNeighborX="-1344" custLinFactNeighborY="25408"/>
      <dgm:spPr/>
      <dgm:t>
        <a:bodyPr/>
        <a:lstStyle/>
        <a:p>
          <a:endParaRPr lang="en-US"/>
        </a:p>
      </dgm:t>
    </dgm:pt>
    <dgm:pt modelId="{7447A466-52A1-4BF6-A370-32BC4765125D}" type="pres">
      <dgm:prSet presAssocID="{9F485794-54B4-45DB-A934-3A473182CCFD}" presName="child1Text" presStyleLbl="bgAcc1" presStyleIdx="0" presStyleCnt="4">
        <dgm:presLayoutVars>
          <dgm:bulletEnabled val="1"/>
        </dgm:presLayoutVars>
      </dgm:prSet>
      <dgm:spPr/>
      <dgm:t>
        <a:bodyPr/>
        <a:lstStyle/>
        <a:p>
          <a:endParaRPr lang="en-US"/>
        </a:p>
      </dgm:t>
    </dgm:pt>
    <dgm:pt modelId="{FB9AAC9D-4EA9-4D72-B9A2-53331C143F36}" type="pres">
      <dgm:prSet presAssocID="{9F485794-54B4-45DB-A934-3A473182CCFD}" presName="child2group" presStyleCnt="0"/>
      <dgm:spPr/>
    </dgm:pt>
    <dgm:pt modelId="{18568E8A-3F32-4B3E-9F9A-4B5A344A8DC1}" type="pres">
      <dgm:prSet presAssocID="{9F485794-54B4-45DB-A934-3A473182CCFD}" presName="child2" presStyleLbl="bgAcc1" presStyleIdx="1" presStyleCnt="4" custScaleX="166132" custScaleY="182552" custLinFactNeighborX="-3268" custLinFactNeighborY="20613"/>
      <dgm:spPr/>
      <dgm:t>
        <a:bodyPr/>
        <a:lstStyle/>
        <a:p>
          <a:endParaRPr lang="en-US"/>
        </a:p>
      </dgm:t>
    </dgm:pt>
    <dgm:pt modelId="{B5C57EB3-5203-4101-BDD6-1FBCD4C0708E}" type="pres">
      <dgm:prSet presAssocID="{9F485794-54B4-45DB-A934-3A473182CCFD}" presName="child2Text" presStyleLbl="bgAcc1" presStyleIdx="1" presStyleCnt="4">
        <dgm:presLayoutVars>
          <dgm:bulletEnabled val="1"/>
        </dgm:presLayoutVars>
      </dgm:prSet>
      <dgm:spPr/>
      <dgm:t>
        <a:bodyPr/>
        <a:lstStyle/>
        <a:p>
          <a:endParaRPr lang="en-US"/>
        </a:p>
      </dgm:t>
    </dgm:pt>
    <dgm:pt modelId="{64E22595-46E4-421F-A301-4E87D495EFEC}" type="pres">
      <dgm:prSet presAssocID="{9F485794-54B4-45DB-A934-3A473182CCFD}" presName="child3group" presStyleCnt="0"/>
      <dgm:spPr/>
    </dgm:pt>
    <dgm:pt modelId="{B4FCDC31-536C-44C2-AB65-7F72C7DAD6FD}" type="pres">
      <dgm:prSet presAssocID="{9F485794-54B4-45DB-A934-3A473182CCFD}" presName="child3" presStyleLbl="bgAcc1" presStyleIdx="2" presStyleCnt="4" custScaleX="132175" custScaleY="175255" custLinFactNeighborX="18985" custLinFactNeighborY="-54165"/>
      <dgm:spPr/>
      <dgm:t>
        <a:bodyPr/>
        <a:lstStyle/>
        <a:p>
          <a:endParaRPr lang="en-US"/>
        </a:p>
      </dgm:t>
    </dgm:pt>
    <dgm:pt modelId="{4AD7F38D-5691-4585-9CFF-27E08C0BE78A}" type="pres">
      <dgm:prSet presAssocID="{9F485794-54B4-45DB-A934-3A473182CCFD}" presName="child3Text" presStyleLbl="bgAcc1" presStyleIdx="2" presStyleCnt="4">
        <dgm:presLayoutVars>
          <dgm:bulletEnabled val="1"/>
        </dgm:presLayoutVars>
      </dgm:prSet>
      <dgm:spPr/>
      <dgm:t>
        <a:bodyPr/>
        <a:lstStyle/>
        <a:p>
          <a:endParaRPr lang="en-US"/>
        </a:p>
      </dgm:t>
    </dgm:pt>
    <dgm:pt modelId="{97BD15EA-5DA3-488B-BC11-D3E0D677022F}" type="pres">
      <dgm:prSet presAssocID="{9F485794-54B4-45DB-A934-3A473182CCFD}" presName="child4group" presStyleCnt="0"/>
      <dgm:spPr/>
    </dgm:pt>
    <dgm:pt modelId="{E36B1473-869A-4641-B494-DFBB9542BF85}" type="pres">
      <dgm:prSet presAssocID="{9F485794-54B4-45DB-A934-3A473182CCFD}" presName="child4" presStyleLbl="bgAcc1" presStyleIdx="3" presStyleCnt="4" custScaleX="147340" custScaleY="121651" custLinFactNeighborX="-2646" custLinFactNeighborY="-77062"/>
      <dgm:spPr/>
      <dgm:t>
        <a:bodyPr/>
        <a:lstStyle/>
        <a:p>
          <a:endParaRPr lang="en-US"/>
        </a:p>
      </dgm:t>
    </dgm:pt>
    <dgm:pt modelId="{96B37079-7ECC-4CFD-A445-639FE062642F}" type="pres">
      <dgm:prSet presAssocID="{9F485794-54B4-45DB-A934-3A473182CCFD}" presName="child4Text" presStyleLbl="bgAcc1" presStyleIdx="3" presStyleCnt="4">
        <dgm:presLayoutVars>
          <dgm:bulletEnabled val="1"/>
        </dgm:presLayoutVars>
      </dgm:prSet>
      <dgm:spPr/>
      <dgm:t>
        <a:bodyPr/>
        <a:lstStyle/>
        <a:p>
          <a:endParaRPr lang="en-US"/>
        </a:p>
      </dgm:t>
    </dgm:pt>
    <dgm:pt modelId="{2ABF4315-0C21-421F-8661-140BEB3012E2}" type="pres">
      <dgm:prSet presAssocID="{9F485794-54B4-45DB-A934-3A473182CCFD}" presName="childPlaceholder" presStyleCnt="0"/>
      <dgm:spPr/>
    </dgm:pt>
    <dgm:pt modelId="{A7194A8F-EB32-4805-A681-F87982DC4718}" type="pres">
      <dgm:prSet presAssocID="{9F485794-54B4-45DB-A934-3A473182CCFD}" presName="circle" presStyleCnt="0"/>
      <dgm:spPr/>
    </dgm:pt>
    <dgm:pt modelId="{714D39F2-97EE-4648-AD4F-95968B5FD914}" type="pres">
      <dgm:prSet presAssocID="{9F485794-54B4-45DB-A934-3A473182CCFD}" presName="quadrant1" presStyleLbl="node1" presStyleIdx="0" presStyleCnt="4" custScaleX="82993" custLinFactNeighborX="10839" custLinFactNeighborY="948">
        <dgm:presLayoutVars>
          <dgm:chMax val="1"/>
          <dgm:bulletEnabled val="1"/>
        </dgm:presLayoutVars>
      </dgm:prSet>
      <dgm:spPr/>
      <dgm:t>
        <a:bodyPr/>
        <a:lstStyle/>
        <a:p>
          <a:endParaRPr lang="en-US"/>
        </a:p>
      </dgm:t>
    </dgm:pt>
    <dgm:pt modelId="{5C319A5A-D2F1-4E3C-86B1-EBFA7607DD5F}" type="pres">
      <dgm:prSet presAssocID="{9F485794-54B4-45DB-A934-3A473182CCFD}" presName="quadrant2" presStyleLbl="node1" presStyleIdx="1" presStyleCnt="4" custScaleX="80377" custLinFactNeighborX="-8526" custLinFactNeighborY="1592">
        <dgm:presLayoutVars>
          <dgm:chMax val="1"/>
          <dgm:bulletEnabled val="1"/>
        </dgm:presLayoutVars>
      </dgm:prSet>
      <dgm:spPr/>
      <dgm:t>
        <a:bodyPr/>
        <a:lstStyle/>
        <a:p>
          <a:endParaRPr lang="en-US"/>
        </a:p>
      </dgm:t>
    </dgm:pt>
    <dgm:pt modelId="{E4AC0AFA-1927-4668-87C6-2C47FB7AD3F4}" type="pres">
      <dgm:prSet presAssocID="{9F485794-54B4-45DB-A934-3A473182CCFD}" presName="quadrant3" presStyleLbl="node1" presStyleIdx="2" presStyleCnt="4" custScaleX="74641" custLinFactNeighborX="-11394" custLinFactNeighborY="215">
        <dgm:presLayoutVars>
          <dgm:chMax val="1"/>
          <dgm:bulletEnabled val="1"/>
        </dgm:presLayoutVars>
      </dgm:prSet>
      <dgm:spPr/>
      <dgm:t>
        <a:bodyPr/>
        <a:lstStyle/>
        <a:p>
          <a:endParaRPr lang="en-US"/>
        </a:p>
      </dgm:t>
    </dgm:pt>
    <dgm:pt modelId="{6ACBAF5D-44C9-4723-9220-B7EC52314017}" type="pres">
      <dgm:prSet presAssocID="{9F485794-54B4-45DB-A934-3A473182CCFD}" presName="quadrant4" presStyleLbl="node1" presStyleIdx="3" presStyleCnt="4" custScaleX="84404" custLinFactNeighborX="11544" custLinFactNeighborY="231">
        <dgm:presLayoutVars>
          <dgm:chMax val="1"/>
          <dgm:bulletEnabled val="1"/>
        </dgm:presLayoutVars>
      </dgm:prSet>
      <dgm:spPr/>
      <dgm:t>
        <a:bodyPr/>
        <a:lstStyle/>
        <a:p>
          <a:endParaRPr lang="en-US"/>
        </a:p>
      </dgm:t>
    </dgm:pt>
    <dgm:pt modelId="{F89A276C-5FE6-476D-913B-E9BA49BD666C}" type="pres">
      <dgm:prSet presAssocID="{9F485794-54B4-45DB-A934-3A473182CCFD}" presName="quadrantPlaceholder" presStyleCnt="0"/>
      <dgm:spPr/>
    </dgm:pt>
    <dgm:pt modelId="{4538EDBA-2454-4186-B16C-96C68AFE6571}" type="pres">
      <dgm:prSet presAssocID="{9F485794-54B4-45DB-A934-3A473182CCFD}" presName="center1" presStyleLbl="fgShp" presStyleIdx="0" presStyleCnt="2"/>
      <dgm:spPr/>
    </dgm:pt>
    <dgm:pt modelId="{4716B4F5-4136-445E-AA88-B1B2E92E05D2}" type="pres">
      <dgm:prSet presAssocID="{9F485794-54B4-45DB-A934-3A473182CCFD}" presName="center2" presStyleLbl="fgShp" presStyleIdx="1" presStyleCnt="2"/>
      <dgm:spPr/>
    </dgm:pt>
  </dgm:ptLst>
  <dgm:cxnLst>
    <dgm:cxn modelId="{E066CDB6-7398-4B4B-B706-DDF85CF429CC}" srcId="{20DEBBAA-AB59-4F8B-A74F-A1560088A89D}" destId="{4D2C3D6B-E730-4995-BB90-0CCDDEBB62C6}" srcOrd="0" destOrd="0" parTransId="{A70AA0BC-1B88-42FB-B165-C81AFDE77686}" sibTransId="{B493DB7E-82F7-4453-B71A-118C5FE0DC87}"/>
    <dgm:cxn modelId="{781B77B6-88F1-4B9A-8EF6-347C48A8E1BC}" srcId="{20DEBBAA-AB59-4F8B-A74F-A1560088A89D}" destId="{C5BEF0F4-89E7-4F04-A661-88F434394D71}" srcOrd="1" destOrd="0" parTransId="{44825695-D9BA-4E84-A4B5-34B76F1D31D8}" sibTransId="{19CCCF0E-E6E4-435A-A9B4-5D42A62C5191}"/>
    <dgm:cxn modelId="{5D721F5A-69F7-4FD0-9038-E8B2DA44B3B9}" type="presOf" srcId="{C5BEF0F4-89E7-4F04-A661-88F434394D71}" destId="{18568E8A-3F32-4B3E-9F9A-4B5A344A8DC1}" srcOrd="0" destOrd="1" presId="urn:microsoft.com/office/officeart/2005/8/layout/cycle4"/>
    <dgm:cxn modelId="{5B93742C-F1FE-4531-8502-FCE2972F84FE}" type="presOf" srcId="{20DEBBAA-AB59-4F8B-A74F-A1560088A89D}" destId="{5C319A5A-D2F1-4E3C-86B1-EBFA7607DD5F}" srcOrd="0" destOrd="0" presId="urn:microsoft.com/office/officeart/2005/8/layout/cycle4"/>
    <dgm:cxn modelId="{B2A81190-CA2A-488F-A525-497E266724AB}" type="presOf" srcId="{58ECAA9D-1BD8-4624-BB41-61AE6ECFE025}" destId="{B4FCDC31-536C-44C2-AB65-7F72C7DAD6FD}" srcOrd="0" destOrd="1" presId="urn:microsoft.com/office/officeart/2005/8/layout/cycle4"/>
    <dgm:cxn modelId="{2E2498FA-13D0-4D8C-A4F7-800CADEC0ACC}" srcId="{47B63C34-B88F-475B-93FA-528FEE1ADC88}" destId="{30185089-4F92-4AB7-AC2D-AC204FF3B0A7}" srcOrd="0" destOrd="0" parTransId="{81379931-9795-4571-B5FD-54002528AD8E}" sibTransId="{2B929F19-827D-41CB-B8C4-63E13C8D5AFB}"/>
    <dgm:cxn modelId="{AAF0C3D0-FD72-4896-83BE-827F560DF279}" type="presOf" srcId="{9F485794-54B4-45DB-A934-3A473182CCFD}" destId="{775F57B5-7270-4A92-93D3-E9D4062E3600}" srcOrd="0" destOrd="0" presId="urn:microsoft.com/office/officeart/2005/8/layout/cycle4"/>
    <dgm:cxn modelId="{3C0D6BCF-417A-4E7B-BC15-A97F0666F383}" type="presOf" srcId="{C62FAFBC-7E10-4468-A8AE-792D16C09129}" destId="{9E4CB8D5-22EF-4D88-B686-F9DE05A4BACA}" srcOrd="0" destOrd="2" presId="urn:microsoft.com/office/officeart/2005/8/layout/cycle4"/>
    <dgm:cxn modelId="{51E749BE-0225-4F5E-9C40-5827E3B08C25}" type="presOf" srcId="{47B63C34-B88F-475B-93FA-528FEE1ADC88}" destId="{714D39F2-97EE-4648-AD4F-95968B5FD914}" srcOrd="0" destOrd="0" presId="urn:microsoft.com/office/officeart/2005/8/layout/cycle4"/>
    <dgm:cxn modelId="{5F9A1112-CAE3-4618-8078-E68CC1CE46F5}" srcId="{47B63C34-B88F-475B-93FA-528FEE1ADC88}" destId="{C62FAFBC-7E10-4468-A8AE-792D16C09129}" srcOrd="2" destOrd="0" parTransId="{6DD9468B-42C4-4EF6-B648-D84A1F303A4C}" sibTransId="{0E130538-1325-4A62-BC1A-1116838F942F}"/>
    <dgm:cxn modelId="{611265E3-09B1-4A86-A018-D339EFD64D46}" type="presOf" srcId="{58ECAA9D-1BD8-4624-BB41-61AE6ECFE025}" destId="{4AD7F38D-5691-4585-9CFF-27E08C0BE78A}" srcOrd="1" destOrd="1" presId="urn:microsoft.com/office/officeart/2005/8/layout/cycle4"/>
    <dgm:cxn modelId="{B1F2CEAE-5762-4C24-9B9D-CBE9AF68B29D}" type="presOf" srcId="{8636E495-5638-4C4D-98B7-28A1A710FD25}" destId="{96B37079-7ECC-4CFD-A445-639FE062642F}" srcOrd="1" destOrd="1" presId="urn:microsoft.com/office/officeart/2005/8/layout/cycle4"/>
    <dgm:cxn modelId="{C90B020A-3614-4751-9C72-D80003DAA7D9}" type="presOf" srcId="{6448F9DA-7442-4868-B33F-CD9A3206550F}" destId="{4AD7F38D-5691-4585-9CFF-27E08C0BE78A}" srcOrd="1" destOrd="0" presId="urn:microsoft.com/office/officeart/2005/8/layout/cycle4"/>
    <dgm:cxn modelId="{45CD354E-F26E-479C-854B-92A9102D8530}" srcId="{DE063801-DF9D-4D40-86C5-385BA874F74B}" destId="{2ED6617D-B3C8-4860-8D2C-36A2FDD42269}" srcOrd="2" destOrd="0" parTransId="{17D79169-4500-484D-89CB-5850DDCBF271}" sibTransId="{BA95E906-4BE1-4802-9308-0CD35A9B4ACE}"/>
    <dgm:cxn modelId="{F9FEDC41-F9AD-4F5D-9F7E-0EDDAB29C024}" type="presOf" srcId="{2ED6617D-B3C8-4860-8D2C-36A2FDD42269}" destId="{E36B1473-869A-4641-B494-DFBB9542BF85}" srcOrd="0" destOrd="2" presId="urn:microsoft.com/office/officeart/2005/8/layout/cycle4"/>
    <dgm:cxn modelId="{EA48EB62-8613-49A6-B311-01077CD5F440}" type="presOf" srcId="{30185089-4F92-4AB7-AC2D-AC204FF3B0A7}" destId="{7447A466-52A1-4BF6-A370-32BC4765125D}" srcOrd="1" destOrd="0" presId="urn:microsoft.com/office/officeart/2005/8/layout/cycle4"/>
    <dgm:cxn modelId="{DAFE82A3-CFA9-4485-BD93-B2629F3AED2A}" type="presOf" srcId="{4D2C3D6B-E730-4995-BB90-0CCDDEBB62C6}" destId="{B5C57EB3-5203-4101-BDD6-1FBCD4C0708E}" srcOrd="1" destOrd="0" presId="urn:microsoft.com/office/officeart/2005/8/layout/cycle4"/>
    <dgm:cxn modelId="{FF495218-3A2F-4E42-AF64-CBEBB0B09B94}" type="presOf" srcId="{2ED6617D-B3C8-4860-8D2C-36A2FDD42269}" destId="{96B37079-7ECC-4CFD-A445-639FE062642F}" srcOrd="1" destOrd="2" presId="urn:microsoft.com/office/officeart/2005/8/layout/cycle4"/>
    <dgm:cxn modelId="{33E8B8A4-CBEE-4DFA-B8C4-B7CE638D0C5E}" type="presOf" srcId="{6448F9DA-7442-4868-B33F-CD9A3206550F}" destId="{B4FCDC31-536C-44C2-AB65-7F72C7DAD6FD}" srcOrd="0" destOrd="0" presId="urn:microsoft.com/office/officeart/2005/8/layout/cycle4"/>
    <dgm:cxn modelId="{C86B5B06-A749-44FF-8A19-AEAB1CF0645C}" type="presOf" srcId="{8636E495-5638-4C4D-98B7-28A1A710FD25}" destId="{E36B1473-869A-4641-B494-DFBB9542BF85}" srcOrd="0" destOrd="1" presId="urn:microsoft.com/office/officeart/2005/8/layout/cycle4"/>
    <dgm:cxn modelId="{AAC77292-4080-4B54-A4B2-9B082EC956F6}" srcId="{9F485794-54B4-45DB-A934-3A473182CCFD}" destId="{47B63C34-B88F-475B-93FA-528FEE1ADC88}" srcOrd="0" destOrd="0" parTransId="{DE6AC86C-7A08-407F-9DE0-E4C290CD5093}" sibTransId="{2CD8CE55-504D-4C41-A841-706169999EE6}"/>
    <dgm:cxn modelId="{6B9AAA45-85EA-4822-9F6D-BE78AB0FC823}" srcId="{DE063801-DF9D-4D40-86C5-385BA874F74B}" destId="{509121A0-52D5-4ED7-8FC7-87F3CE315796}" srcOrd="0" destOrd="0" parTransId="{E583442F-C4B6-4926-9A7D-F35EFC3FA35D}" sibTransId="{890844EB-4B9C-4782-8D28-FBB5652E53DD}"/>
    <dgm:cxn modelId="{3761A743-440B-4522-A87B-B887789E9CA3}" type="presOf" srcId="{3B637407-5BD8-4283-BF03-E0C5A2D3FC0F}" destId="{E4AC0AFA-1927-4668-87C6-2C47FB7AD3F4}" srcOrd="0" destOrd="0" presId="urn:microsoft.com/office/officeart/2005/8/layout/cycle4"/>
    <dgm:cxn modelId="{D1B276DF-B985-493E-BFF7-62B7FFCA03A3}" srcId="{9F485794-54B4-45DB-A934-3A473182CCFD}" destId="{3B637407-5BD8-4283-BF03-E0C5A2D3FC0F}" srcOrd="2" destOrd="0" parTransId="{F126F256-22BE-4B08-85E4-338C56053BAE}" sibTransId="{4AAB51C2-5F4A-470D-9E47-D5F061084652}"/>
    <dgm:cxn modelId="{07624AFB-2B4F-4F99-886B-860CA833B92C}" type="presOf" srcId="{A21A10A9-B265-4BAD-B105-9B742A4C0F97}" destId="{7447A466-52A1-4BF6-A370-32BC4765125D}" srcOrd="1" destOrd="1" presId="urn:microsoft.com/office/officeart/2005/8/layout/cycle4"/>
    <dgm:cxn modelId="{CF190317-2165-46ED-A1CA-1F25190EB5D4}" type="presOf" srcId="{509121A0-52D5-4ED7-8FC7-87F3CE315796}" destId="{96B37079-7ECC-4CFD-A445-639FE062642F}" srcOrd="1" destOrd="0" presId="urn:microsoft.com/office/officeart/2005/8/layout/cycle4"/>
    <dgm:cxn modelId="{6ED766F3-9DF9-40D9-911C-7BB8ADCBE710}" srcId="{9F485794-54B4-45DB-A934-3A473182CCFD}" destId="{20DEBBAA-AB59-4F8B-A74F-A1560088A89D}" srcOrd="1" destOrd="0" parTransId="{8F7C0497-B8A2-4E02-A839-DADBD201BB0C}" sibTransId="{215DF802-092B-41C0-8C49-4FB1E4377270}"/>
    <dgm:cxn modelId="{0BD6A198-B980-4EAB-B06F-72D82A8D7B89}" srcId="{3B637407-5BD8-4283-BF03-E0C5A2D3FC0F}" destId="{6448F9DA-7442-4868-B33F-CD9A3206550F}" srcOrd="0" destOrd="0" parTransId="{8F4F8700-CBFE-4527-95A6-B24F39F9AD91}" sibTransId="{A9E15CE0-4089-498F-9B75-AD8961B03654}"/>
    <dgm:cxn modelId="{75932270-4418-4E7D-BE09-ADFD7118682A}" type="presOf" srcId="{C5BEF0F4-89E7-4F04-A661-88F434394D71}" destId="{B5C57EB3-5203-4101-BDD6-1FBCD4C0708E}" srcOrd="1" destOrd="1" presId="urn:microsoft.com/office/officeart/2005/8/layout/cycle4"/>
    <dgm:cxn modelId="{5BEAC241-6117-434B-8DEF-FEB36C416339}" srcId="{DE063801-DF9D-4D40-86C5-385BA874F74B}" destId="{8636E495-5638-4C4D-98B7-28A1A710FD25}" srcOrd="1" destOrd="0" parTransId="{E0FF571D-E34B-423B-A73E-25E4C6E8DF82}" sibTransId="{441CCF90-0BFA-417B-AF12-E42E461DD1A6}"/>
    <dgm:cxn modelId="{BD1DCFE0-EE13-44F8-803E-9D086277787F}" type="presOf" srcId="{30185089-4F92-4AB7-AC2D-AC204FF3B0A7}" destId="{9E4CB8D5-22EF-4D88-B686-F9DE05A4BACA}" srcOrd="0" destOrd="0" presId="urn:microsoft.com/office/officeart/2005/8/layout/cycle4"/>
    <dgm:cxn modelId="{49F79FD1-84A3-4C25-AB7E-3D54034F0F92}" type="presOf" srcId="{DE063801-DF9D-4D40-86C5-385BA874F74B}" destId="{6ACBAF5D-44C9-4723-9220-B7EC52314017}" srcOrd="0" destOrd="0" presId="urn:microsoft.com/office/officeart/2005/8/layout/cycle4"/>
    <dgm:cxn modelId="{CDE27019-4C91-43F7-8725-593D9F7C351B}" type="presOf" srcId="{509121A0-52D5-4ED7-8FC7-87F3CE315796}" destId="{E36B1473-869A-4641-B494-DFBB9542BF85}" srcOrd="0" destOrd="0" presId="urn:microsoft.com/office/officeart/2005/8/layout/cycle4"/>
    <dgm:cxn modelId="{99D1B5AD-CCBA-4C01-A6E4-97925B50E0BD}" srcId="{3B637407-5BD8-4283-BF03-E0C5A2D3FC0F}" destId="{58ECAA9D-1BD8-4624-BB41-61AE6ECFE025}" srcOrd="1" destOrd="0" parTransId="{D67D852A-13B9-41DC-841B-E28EB7BCE2E8}" sibTransId="{9944078F-DC38-444E-B364-2C0AEE07E0D2}"/>
    <dgm:cxn modelId="{119FE55B-C9E6-4399-BAC5-EE3946441E57}" type="presOf" srcId="{A21A10A9-B265-4BAD-B105-9B742A4C0F97}" destId="{9E4CB8D5-22EF-4D88-B686-F9DE05A4BACA}" srcOrd="0" destOrd="1" presId="urn:microsoft.com/office/officeart/2005/8/layout/cycle4"/>
    <dgm:cxn modelId="{C3944A64-D53E-4909-B338-B7ED1DEE65F7}" type="presOf" srcId="{C62FAFBC-7E10-4468-A8AE-792D16C09129}" destId="{7447A466-52A1-4BF6-A370-32BC4765125D}" srcOrd="1" destOrd="2" presId="urn:microsoft.com/office/officeart/2005/8/layout/cycle4"/>
    <dgm:cxn modelId="{4C046E2F-5841-4560-88FA-D6AB0972D4A5}" srcId="{9F485794-54B4-45DB-A934-3A473182CCFD}" destId="{DE063801-DF9D-4D40-86C5-385BA874F74B}" srcOrd="3" destOrd="0" parTransId="{7FEEC380-E8E6-4E2A-BD2A-5B01FD7D5B1F}" sibTransId="{5D5478AA-09F2-4BFB-8335-CB1D86692951}"/>
    <dgm:cxn modelId="{1BBDD940-459F-4FB4-A3A5-D16893E84601}" type="presOf" srcId="{4D2C3D6B-E730-4995-BB90-0CCDDEBB62C6}" destId="{18568E8A-3F32-4B3E-9F9A-4B5A344A8DC1}" srcOrd="0" destOrd="0" presId="urn:microsoft.com/office/officeart/2005/8/layout/cycle4"/>
    <dgm:cxn modelId="{792C2EB5-5F87-4010-8878-23F76240CD9B}" srcId="{47B63C34-B88F-475B-93FA-528FEE1ADC88}" destId="{A21A10A9-B265-4BAD-B105-9B742A4C0F97}" srcOrd="1" destOrd="0" parTransId="{8751A711-082C-4233-AEFB-FD10A348C42D}" sibTransId="{1BDD707A-1A38-48A2-9D66-EAB47549F06E}"/>
    <dgm:cxn modelId="{BDA26064-EB58-4A8B-BCEF-39A6941B0681}" type="presParOf" srcId="{775F57B5-7270-4A92-93D3-E9D4062E3600}" destId="{8C491EAF-3ED7-41A1-9B2F-7C0EB2B71879}" srcOrd="0" destOrd="0" presId="urn:microsoft.com/office/officeart/2005/8/layout/cycle4"/>
    <dgm:cxn modelId="{0CD65960-647E-459F-A1CF-E51F11377BC9}" type="presParOf" srcId="{8C491EAF-3ED7-41A1-9B2F-7C0EB2B71879}" destId="{40FA52A9-E311-41EB-8D23-D6BD4292010B}" srcOrd="0" destOrd="0" presId="urn:microsoft.com/office/officeart/2005/8/layout/cycle4"/>
    <dgm:cxn modelId="{F72CFD26-0B17-472B-B016-3B488B822028}" type="presParOf" srcId="{40FA52A9-E311-41EB-8D23-D6BD4292010B}" destId="{9E4CB8D5-22EF-4D88-B686-F9DE05A4BACA}" srcOrd="0" destOrd="0" presId="urn:microsoft.com/office/officeart/2005/8/layout/cycle4"/>
    <dgm:cxn modelId="{2AF9F0C9-5CFD-490D-98BF-FB0F2468E62B}" type="presParOf" srcId="{40FA52A9-E311-41EB-8D23-D6BD4292010B}" destId="{7447A466-52A1-4BF6-A370-32BC4765125D}" srcOrd="1" destOrd="0" presId="urn:microsoft.com/office/officeart/2005/8/layout/cycle4"/>
    <dgm:cxn modelId="{EDD122A0-2B6B-4BB5-BC72-E88162473B05}" type="presParOf" srcId="{8C491EAF-3ED7-41A1-9B2F-7C0EB2B71879}" destId="{FB9AAC9D-4EA9-4D72-B9A2-53331C143F36}" srcOrd="1" destOrd="0" presId="urn:microsoft.com/office/officeart/2005/8/layout/cycle4"/>
    <dgm:cxn modelId="{E4C534A9-07BF-486E-A17E-EC1F9C6AE01B}" type="presParOf" srcId="{FB9AAC9D-4EA9-4D72-B9A2-53331C143F36}" destId="{18568E8A-3F32-4B3E-9F9A-4B5A344A8DC1}" srcOrd="0" destOrd="0" presId="urn:microsoft.com/office/officeart/2005/8/layout/cycle4"/>
    <dgm:cxn modelId="{13CFDEE2-5D1E-4ACF-A073-720673514A99}" type="presParOf" srcId="{FB9AAC9D-4EA9-4D72-B9A2-53331C143F36}" destId="{B5C57EB3-5203-4101-BDD6-1FBCD4C0708E}" srcOrd="1" destOrd="0" presId="urn:microsoft.com/office/officeart/2005/8/layout/cycle4"/>
    <dgm:cxn modelId="{374F8C77-9E2F-4842-B817-92477235A5DE}" type="presParOf" srcId="{8C491EAF-3ED7-41A1-9B2F-7C0EB2B71879}" destId="{64E22595-46E4-421F-A301-4E87D495EFEC}" srcOrd="2" destOrd="0" presId="urn:microsoft.com/office/officeart/2005/8/layout/cycle4"/>
    <dgm:cxn modelId="{3DB1802E-CA9E-45F9-903F-E7219267101B}" type="presParOf" srcId="{64E22595-46E4-421F-A301-4E87D495EFEC}" destId="{B4FCDC31-536C-44C2-AB65-7F72C7DAD6FD}" srcOrd="0" destOrd="0" presId="urn:microsoft.com/office/officeart/2005/8/layout/cycle4"/>
    <dgm:cxn modelId="{D6EA9052-6A18-41BB-BDA8-44E5CA3C5975}" type="presParOf" srcId="{64E22595-46E4-421F-A301-4E87D495EFEC}" destId="{4AD7F38D-5691-4585-9CFF-27E08C0BE78A}" srcOrd="1" destOrd="0" presId="urn:microsoft.com/office/officeart/2005/8/layout/cycle4"/>
    <dgm:cxn modelId="{380B4283-CE7F-4660-B4AE-0FB170A788A8}" type="presParOf" srcId="{8C491EAF-3ED7-41A1-9B2F-7C0EB2B71879}" destId="{97BD15EA-5DA3-488B-BC11-D3E0D677022F}" srcOrd="3" destOrd="0" presId="urn:microsoft.com/office/officeart/2005/8/layout/cycle4"/>
    <dgm:cxn modelId="{F1DF8F4D-C6EC-4CDA-A1C0-4D0074755EDA}" type="presParOf" srcId="{97BD15EA-5DA3-488B-BC11-D3E0D677022F}" destId="{E36B1473-869A-4641-B494-DFBB9542BF85}" srcOrd="0" destOrd="0" presId="urn:microsoft.com/office/officeart/2005/8/layout/cycle4"/>
    <dgm:cxn modelId="{121241F2-EABA-4EBF-97A8-A856145561D6}" type="presParOf" srcId="{97BD15EA-5DA3-488B-BC11-D3E0D677022F}" destId="{96B37079-7ECC-4CFD-A445-639FE062642F}" srcOrd="1" destOrd="0" presId="urn:microsoft.com/office/officeart/2005/8/layout/cycle4"/>
    <dgm:cxn modelId="{B30CA43B-4638-40B0-BD00-44DA67CDA8DD}" type="presParOf" srcId="{8C491EAF-3ED7-41A1-9B2F-7C0EB2B71879}" destId="{2ABF4315-0C21-421F-8661-140BEB3012E2}" srcOrd="4" destOrd="0" presId="urn:microsoft.com/office/officeart/2005/8/layout/cycle4"/>
    <dgm:cxn modelId="{824E6A65-D9DC-4453-9008-D17478FDEBBC}" type="presParOf" srcId="{775F57B5-7270-4A92-93D3-E9D4062E3600}" destId="{A7194A8F-EB32-4805-A681-F87982DC4718}" srcOrd="1" destOrd="0" presId="urn:microsoft.com/office/officeart/2005/8/layout/cycle4"/>
    <dgm:cxn modelId="{CF95FC68-8DA9-4656-8222-91FA774DD366}" type="presParOf" srcId="{A7194A8F-EB32-4805-A681-F87982DC4718}" destId="{714D39F2-97EE-4648-AD4F-95968B5FD914}" srcOrd="0" destOrd="0" presId="urn:microsoft.com/office/officeart/2005/8/layout/cycle4"/>
    <dgm:cxn modelId="{489034F9-E3C7-457C-A7B5-17F1C73EF569}" type="presParOf" srcId="{A7194A8F-EB32-4805-A681-F87982DC4718}" destId="{5C319A5A-D2F1-4E3C-86B1-EBFA7607DD5F}" srcOrd="1" destOrd="0" presId="urn:microsoft.com/office/officeart/2005/8/layout/cycle4"/>
    <dgm:cxn modelId="{FA3147A9-9743-4B96-AFD7-9F6CA74C5069}" type="presParOf" srcId="{A7194A8F-EB32-4805-A681-F87982DC4718}" destId="{E4AC0AFA-1927-4668-87C6-2C47FB7AD3F4}" srcOrd="2" destOrd="0" presId="urn:microsoft.com/office/officeart/2005/8/layout/cycle4"/>
    <dgm:cxn modelId="{4D959224-8959-42D3-8C12-80A1EA3B6311}" type="presParOf" srcId="{A7194A8F-EB32-4805-A681-F87982DC4718}" destId="{6ACBAF5D-44C9-4723-9220-B7EC52314017}" srcOrd="3" destOrd="0" presId="urn:microsoft.com/office/officeart/2005/8/layout/cycle4"/>
    <dgm:cxn modelId="{D78F0877-0E0C-4427-AD1F-09D352FB3D63}" type="presParOf" srcId="{A7194A8F-EB32-4805-A681-F87982DC4718}" destId="{F89A276C-5FE6-476D-913B-E9BA49BD666C}" srcOrd="4" destOrd="0" presId="urn:microsoft.com/office/officeart/2005/8/layout/cycle4"/>
    <dgm:cxn modelId="{8848D1F1-5E68-4648-97F8-87532B1BEBBF}" type="presParOf" srcId="{775F57B5-7270-4A92-93D3-E9D4062E3600}" destId="{4538EDBA-2454-4186-B16C-96C68AFE6571}" srcOrd="2" destOrd="0" presId="urn:microsoft.com/office/officeart/2005/8/layout/cycle4"/>
    <dgm:cxn modelId="{CC71D74D-2996-452F-BD12-4B70D74E23F9}" type="presParOf" srcId="{775F57B5-7270-4A92-93D3-E9D4062E3600}" destId="{4716B4F5-4136-445E-AA88-B1B2E92E05D2}"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25CACC-9D30-4BE2-8CC0-B651A6E09180}" type="doc">
      <dgm:prSet loTypeId="urn:microsoft.com/office/officeart/2005/8/layout/lProcess2" loCatId="list" qsTypeId="urn:microsoft.com/office/officeart/2005/8/quickstyle/simple3" qsCatId="simple" csTypeId="urn:microsoft.com/office/officeart/2005/8/colors/accent4_4" csCatId="accent4" phldr="1"/>
      <dgm:spPr/>
      <dgm:t>
        <a:bodyPr/>
        <a:lstStyle/>
        <a:p>
          <a:endParaRPr lang="en-US"/>
        </a:p>
      </dgm:t>
    </dgm:pt>
    <dgm:pt modelId="{F03B10A2-B2F7-49F9-8D74-408FB472BC0D}">
      <dgm:prSet phldrT="[Text]" custT="1"/>
      <dgm:spPr/>
      <dgm:t>
        <a:bodyPr/>
        <a:lstStyle/>
        <a:p>
          <a:r>
            <a:rPr lang="en-GB" sz="2000" dirty="0" smtClean="0"/>
            <a:t>Communication among NE, NC, NM</a:t>
          </a:r>
          <a:endParaRPr lang="en-US" sz="2000" dirty="0"/>
        </a:p>
      </dgm:t>
    </dgm:pt>
    <dgm:pt modelId="{608C7B29-9C47-4B54-975A-ECF307294D9F}" type="parTrans" cxnId="{9722D8A4-C20A-4724-BB8B-12E6DAD3E595}">
      <dgm:prSet/>
      <dgm:spPr/>
      <dgm:t>
        <a:bodyPr/>
        <a:lstStyle/>
        <a:p>
          <a:endParaRPr lang="en-US" sz="1200">
            <a:solidFill>
              <a:schemeClr val="tx1"/>
            </a:solidFill>
          </a:endParaRPr>
        </a:p>
      </dgm:t>
    </dgm:pt>
    <dgm:pt modelId="{0AD784F1-2F44-4EBB-8994-53245CC96E40}" type="sibTrans" cxnId="{9722D8A4-C20A-4724-BB8B-12E6DAD3E595}">
      <dgm:prSet/>
      <dgm:spPr/>
      <dgm:t>
        <a:bodyPr/>
        <a:lstStyle/>
        <a:p>
          <a:endParaRPr lang="en-US" sz="1200">
            <a:solidFill>
              <a:schemeClr val="tx1"/>
            </a:solidFill>
          </a:endParaRPr>
        </a:p>
      </dgm:t>
    </dgm:pt>
    <dgm:pt modelId="{B0C65541-7D6A-4101-8C2C-D4CBB57261DC}">
      <dgm:prSet phldrT="[Text]" custT="1"/>
      <dgm:spPr/>
      <dgm:t>
        <a:bodyPr/>
        <a:lstStyle/>
        <a:p>
          <a:pPr algn="l"/>
          <a:r>
            <a:rPr lang="en-GB" sz="1200" dirty="0" smtClean="0"/>
            <a:t>When there is a problem raised, we will </a:t>
          </a:r>
          <a:r>
            <a:rPr lang="en-GB" sz="1200" b="1" u="sng" dirty="0" smtClean="0"/>
            <a:t>find out what exactly happened</a:t>
          </a:r>
          <a:r>
            <a:rPr lang="en-GB" sz="1200" dirty="0" smtClean="0"/>
            <a:t>, we see from our level whether we can </a:t>
          </a:r>
          <a:r>
            <a:rPr lang="en-GB" sz="1200" b="1" u="sng" dirty="0" smtClean="0"/>
            <a:t>identify the problem objectively and provide some suggestions</a:t>
          </a:r>
          <a:r>
            <a:rPr lang="en-GB" sz="1200" dirty="0" smtClean="0"/>
            <a:t>, potential students that I need to really keep an eye in the subsequent weeks. Then we may be still bring up to the NE (N2P25L19)</a:t>
          </a:r>
        </a:p>
        <a:p>
          <a:pPr algn="l"/>
          <a:r>
            <a:rPr lang="en-GB" sz="1200" dirty="0" smtClean="0"/>
            <a:t>Our </a:t>
          </a:r>
          <a:r>
            <a:rPr lang="en-GB" sz="1200" b="1" u="sng" dirty="0" smtClean="0"/>
            <a:t>NE work with us very closely</a:t>
          </a:r>
          <a:r>
            <a:rPr lang="en-GB" sz="1200" dirty="0" smtClean="0"/>
            <a:t>. Asked us </a:t>
          </a:r>
          <a:r>
            <a:rPr lang="en-GB" sz="1200" b="1" u="sng" dirty="0" smtClean="0"/>
            <a:t>how’s the students progress </a:t>
          </a:r>
          <a:r>
            <a:rPr lang="en-GB" sz="1200" dirty="0" smtClean="0"/>
            <a:t>and then if the problem get really worse, then they also step in to find out more details while we are not free (N2P25L29)	</a:t>
          </a:r>
          <a:endParaRPr lang="en-US" sz="1200" dirty="0"/>
        </a:p>
      </dgm:t>
    </dgm:pt>
    <dgm:pt modelId="{F62F1B29-0DE1-44FE-871B-DADC2664E5F3}" type="parTrans" cxnId="{413D2AB5-8BFF-4EE0-BCF0-519DB1245037}">
      <dgm:prSet/>
      <dgm:spPr/>
      <dgm:t>
        <a:bodyPr/>
        <a:lstStyle/>
        <a:p>
          <a:endParaRPr lang="en-US" sz="1200">
            <a:solidFill>
              <a:schemeClr val="tx1"/>
            </a:solidFill>
          </a:endParaRPr>
        </a:p>
      </dgm:t>
    </dgm:pt>
    <dgm:pt modelId="{F082F75A-3163-46B9-8A2A-5F10040C7A39}" type="sibTrans" cxnId="{413D2AB5-8BFF-4EE0-BCF0-519DB1245037}">
      <dgm:prSet/>
      <dgm:spPr/>
      <dgm:t>
        <a:bodyPr/>
        <a:lstStyle/>
        <a:p>
          <a:endParaRPr lang="en-US" sz="1200">
            <a:solidFill>
              <a:schemeClr val="tx1"/>
            </a:solidFill>
          </a:endParaRPr>
        </a:p>
      </dgm:t>
    </dgm:pt>
    <dgm:pt modelId="{98A5FFFC-A7C2-4490-8CE5-C09DB592CBDE}">
      <dgm:prSet phldrT="[Text]" custT="1"/>
      <dgm:spPr/>
      <dgm:t>
        <a:bodyPr/>
        <a:lstStyle/>
        <a:p>
          <a:r>
            <a:rPr lang="en-GB" sz="2000" dirty="0" smtClean="0"/>
            <a:t>Background work of Ward NM</a:t>
          </a:r>
          <a:endParaRPr lang="en-US" sz="1200" dirty="0"/>
        </a:p>
      </dgm:t>
    </dgm:pt>
    <dgm:pt modelId="{B9FDD875-51B0-4529-96DB-C04B2D195BB1}" type="parTrans" cxnId="{48D31FB6-2ADC-41C8-AE37-7641E23D3C87}">
      <dgm:prSet/>
      <dgm:spPr/>
      <dgm:t>
        <a:bodyPr/>
        <a:lstStyle/>
        <a:p>
          <a:endParaRPr lang="en-US" sz="1200">
            <a:solidFill>
              <a:schemeClr val="tx1"/>
            </a:solidFill>
          </a:endParaRPr>
        </a:p>
      </dgm:t>
    </dgm:pt>
    <dgm:pt modelId="{8A018550-B85C-47BA-BBB4-F49CE895B2EE}" type="sibTrans" cxnId="{48D31FB6-2ADC-41C8-AE37-7641E23D3C87}">
      <dgm:prSet/>
      <dgm:spPr/>
      <dgm:t>
        <a:bodyPr/>
        <a:lstStyle/>
        <a:p>
          <a:endParaRPr lang="en-US" sz="1200">
            <a:solidFill>
              <a:schemeClr val="tx1"/>
            </a:solidFill>
          </a:endParaRPr>
        </a:p>
      </dgm:t>
    </dgm:pt>
    <dgm:pt modelId="{EAB346F4-AC7B-41C9-8449-6E5AF444FF85}">
      <dgm:prSet phldrT="[Text]" custT="1"/>
      <dgm:spPr/>
      <dgm:t>
        <a:bodyPr/>
        <a:lstStyle/>
        <a:p>
          <a:pPr algn="l"/>
          <a:r>
            <a:rPr lang="en-US" sz="1400" dirty="0" smtClean="0"/>
            <a:t>Before they arrive, </a:t>
          </a:r>
          <a:r>
            <a:rPr lang="en-US" sz="1400" b="1" u="sng" dirty="0" smtClean="0"/>
            <a:t>we already identified which are the staff or which are the preceptor </a:t>
          </a:r>
          <a:r>
            <a:rPr lang="en-US" sz="1400" dirty="0" smtClean="0"/>
            <a:t>that can precept the student </a:t>
          </a:r>
          <a:r>
            <a:rPr lang="en-GB" sz="1400" dirty="0" smtClean="0"/>
            <a:t>(N2P3L22)</a:t>
          </a:r>
        </a:p>
        <a:p>
          <a:pPr algn="l"/>
          <a:r>
            <a:rPr lang="en-GB" sz="1400" dirty="0" smtClean="0"/>
            <a:t>Even though we are albeit </a:t>
          </a:r>
          <a:r>
            <a:rPr lang="en-GB" sz="1400" b="1" u="sng" dirty="0" smtClean="0"/>
            <a:t>rushing time to look after our patients </a:t>
          </a:r>
          <a:r>
            <a:rPr lang="en-GB" sz="1400" dirty="0" smtClean="0"/>
            <a:t>but at the same time we also want to </a:t>
          </a:r>
          <a:r>
            <a:rPr lang="en-GB" sz="1400" b="1" u="sng" dirty="0" smtClean="0"/>
            <a:t>guide these students</a:t>
          </a:r>
          <a:r>
            <a:rPr lang="en-GB" sz="1400" dirty="0" smtClean="0"/>
            <a:t> (N2P24L19)</a:t>
          </a:r>
          <a:endParaRPr lang="en-US" sz="1400" dirty="0"/>
        </a:p>
      </dgm:t>
    </dgm:pt>
    <dgm:pt modelId="{CF80BBC1-57D0-4765-AE2F-B68DA90E40D3}" type="parTrans" cxnId="{43CD4B04-5F3E-43E9-A15B-5331A1E6F2CA}">
      <dgm:prSet/>
      <dgm:spPr/>
      <dgm:t>
        <a:bodyPr/>
        <a:lstStyle/>
        <a:p>
          <a:endParaRPr lang="en-US" sz="1200">
            <a:solidFill>
              <a:schemeClr val="tx1"/>
            </a:solidFill>
          </a:endParaRPr>
        </a:p>
      </dgm:t>
    </dgm:pt>
    <dgm:pt modelId="{B33E7D20-DB67-4457-AB4C-06AA92E6A4E6}" type="sibTrans" cxnId="{43CD4B04-5F3E-43E9-A15B-5331A1E6F2CA}">
      <dgm:prSet/>
      <dgm:spPr/>
      <dgm:t>
        <a:bodyPr/>
        <a:lstStyle/>
        <a:p>
          <a:endParaRPr lang="en-US" sz="1200">
            <a:solidFill>
              <a:schemeClr val="tx1"/>
            </a:solidFill>
          </a:endParaRPr>
        </a:p>
      </dgm:t>
    </dgm:pt>
    <dgm:pt modelId="{D515C8A8-E856-46BE-AEF1-091272519928}">
      <dgm:prSet phldrT="[Text]" custT="1"/>
      <dgm:spPr/>
      <dgm:t>
        <a:bodyPr/>
        <a:lstStyle/>
        <a:p>
          <a:r>
            <a:rPr lang="en-GB" sz="2000" dirty="0" smtClean="0"/>
            <a:t>Feeling of recognition</a:t>
          </a:r>
          <a:endParaRPr lang="en-US" sz="2000" dirty="0"/>
        </a:p>
      </dgm:t>
    </dgm:pt>
    <dgm:pt modelId="{AA1915E7-C269-4B46-A9C4-C4B352F4FFC5}" type="parTrans" cxnId="{124DF539-C1DA-4C65-945F-FB272C30F8A8}">
      <dgm:prSet/>
      <dgm:spPr/>
      <dgm:t>
        <a:bodyPr/>
        <a:lstStyle/>
        <a:p>
          <a:endParaRPr lang="en-US" sz="1200">
            <a:solidFill>
              <a:schemeClr val="tx1"/>
            </a:solidFill>
          </a:endParaRPr>
        </a:p>
      </dgm:t>
    </dgm:pt>
    <dgm:pt modelId="{769DCE92-A76C-45AC-B330-A01BCA1E2018}" type="sibTrans" cxnId="{124DF539-C1DA-4C65-945F-FB272C30F8A8}">
      <dgm:prSet/>
      <dgm:spPr/>
      <dgm:t>
        <a:bodyPr/>
        <a:lstStyle/>
        <a:p>
          <a:endParaRPr lang="en-US" sz="1200">
            <a:solidFill>
              <a:schemeClr val="tx1"/>
            </a:solidFill>
          </a:endParaRPr>
        </a:p>
      </dgm:t>
    </dgm:pt>
    <dgm:pt modelId="{FC9040AF-656E-4EE8-9E2F-A54B541846ED}">
      <dgm:prSet phldrT="[Text]" custT="1"/>
      <dgm:spPr/>
      <dgm:t>
        <a:bodyPr/>
        <a:lstStyle/>
        <a:p>
          <a:pPr algn="l"/>
          <a:r>
            <a:rPr lang="en-SG" sz="1400" b="1" u="sng" dirty="0" smtClean="0"/>
            <a:t>It’s our duties</a:t>
          </a:r>
          <a:r>
            <a:rPr lang="en-SG" sz="1400" dirty="0" smtClean="0"/>
            <a:t>. We go around and say “You have been doing a good job! Don’t give up!”, </a:t>
          </a:r>
          <a:r>
            <a:rPr lang="en-SG" sz="1400" b="1" u="sng" dirty="0" smtClean="0"/>
            <a:t>provide mental support </a:t>
          </a:r>
          <a:r>
            <a:rPr lang="en-SG" sz="1400" dirty="0" smtClean="0"/>
            <a:t>(N1P27L5)</a:t>
          </a:r>
          <a:r>
            <a:rPr lang="en-GB" sz="1400" dirty="0" smtClean="0"/>
            <a:t>          </a:t>
          </a:r>
        </a:p>
        <a:p>
          <a:pPr algn="l"/>
          <a:r>
            <a:rPr lang="en-GB" sz="1400" dirty="0" smtClean="0"/>
            <a:t>                                                                                                           </a:t>
          </a:r>
          <a:r>
            <a:rPr lang="en-GB" sz="1400" b="1" u="sng" dirty="0" smtClean="0"/>
            <a:t>We know that we are being recognized </a:t>
          </a:r>
          <a:r>
            <a:rPr lang="en-GB" sz="1400" dirty="0" smtClean="0"/>
            <a:t>some way or other. It might not be in the verbal form, might it be written. But we know that the management is aware that the other leader’s effort la, the nursing officer’s effort (N2P24L11)</a:t>
          </a:r>
          <a:endParaRPr lang="en-US" sz="1400" dirty="0"/>
        </a:p>
      </dgm:t>
    </dgm:pt>
    <dgm:pt modelId="{9F0D6D82-78B2-4D2B-B60C-DF5148F7216C}" type="parTrans" cxnId="{3A9C12FC-A905-4BB2-9D98-BD44B74CEDFB}">
      <dgm:prSet/>
      <dgm:spPr/>
      <dgm:t>
        <a:bodyPr/>
        <a:lstStyle/>
        <a:p>
          <a:endParaRPr lang="en-US" sz="1200">
            <a:solidFill>
              <a:schemeClr val="tx1"/>
            </a:solidFill>
          </a:endParaRPr>
        </a:p>
      </dgm:t>
    </dgm:pt>
    <dgm:pt modelId="{1617DB89-F500-4DEF-822F-0CC09C52484F}" type="sibTrans" cxnId="{3A9C12FC-A905-4BB2-9D98-BD44B74CEDFB}">
      <dgm:prSet/>
      <dgm:spPr/>
      <dgm:t>
        <a:bodyPr/>
        <a:lstStyle/>
        <a:p>
          <a:endParaRPr lang="en-US" sz="1200">
            <a:solidFill>
              <a:schemeClr val="tx1"/>
            </a:solidFill>
          </a:endParaRPr>
        </a:p>
      </dgm:t>
    </dgm:pt>
    <dgm:pt modelId="{01AA19C6-C74E-413F-A013-F065D81D9EB4}">
      <dgm:prSet phldrT="[Text]" custT="1"/>
      <dgm:spPr/>
      <dgm:t>
        <a:bodyPr/>
        <a:lstStyle/>
        <a:p>
          <a:r>
            <a:rPr lang="en-GB" sz="2000" dirty="0" smtClean="0"/>
            <a:t>Communication between school and hospital </a:t>
          </a:r>
        </a:p>
        <a:p>
          <a:endParaRPr lang="en-US" sz="2300" dirty="0"/>
        </a:p>
      </dgm:t>
    </dgm:pt>
    <dgm:pt modelId="{0F34ADE2-ED14-4FC6-892F-9243F69BB7AB}" type="parTrans" cxnId="{4B1532BD-8CC7-4503-B4B5-88C29EC887C1}">
      <dgm:prSet/>
      <dgm:spPr/>
      <dgm:t>
        <a:bodyPr/>
        <a:lstStyle/>
        <a:p>
          <a:endParaRPr lang="en-US"/>
        </a:p>
      </dgm:t>
    </dgm:pt>
    <dgm:pt modelId="{AA3447B7-E1B0-499F-80EA-EF5567C6F95E}" type="sibTrans" cxnId="{4B1532BD-8CC7-4503-B4B5-88C29EC887C1}">
      <dgm:prSet/>
      <dgm:spPr/>
      <dgm:t>
        <a:bodyPr/>
        <a:lstStyle/>
        <a:p>
          <a:endParaRPr lang="en-US"/>
        </a:p>
      </dgm:t>
    </dgm:pt>
    <dgm:pt modelId="{56BA50B3-7CE7-46C1-AA59-9501D11DB2F3}" type="pres">
      <dgm:prSet presAssocID="{E225CACC-9D30-4BE2-8CC0-B651A6E09180}" presName="theList" presStyleCnt="0">
        <dgm:presLayoutVars>
          <dgm:dir/>
          <dgm:animLvl val="lvl"/>
          <dgm:resizeHandles val="exact"/>
        </dgm:presLayoutVars>
      </dgm:prSet>
      <dgm:spPr/>
      <dgm:t>
        <a:bodyPr/>
        <a:lstStyle/>
        <a:p>
          <a:endParaRPr lang="en-US"/>
        </a:p>
      </dgm:t>
    </dgm:pt>
    <dgm:pt modelId="{F77BDAD9-7BB6-4C5D-A3B2-152E0E2EB37E}" type="pres">
      <dgm:prSet presAssocID="{F03B10A2-B2F7-49F9-8D74-408FB472BC0D}" presName="compNode" presStyleCnt="0"/>
      <dgm:spPr/>
      <dgm:t>
        <a:bodyPr/>
        <a:lstStyle/>
        <a:p>
          <a:endParaRPr lang="en-SG"/>
        </a:p>
      </dgm:t>
    </dgm:pt>
    <dgm:pt modelId="{54A2C515-B4A1-4425-88E7-E825BA9F3598}" type="pres">
      <dgm:prSet presAssocID="{F03B10A2-B2F7-49F9-8D74-408FB472BC0D}" presName="aNode" presStyleLbl="bgShp" presStyleIdx="0" presStyleCnt="4"/>
      <dgm:spPr/>
      <dgm:t>
        <a:bodyPr/>
        <a:lstStyle/>
        <a:p>
          <a:endParaRPr lang="en-US"/>
        </a:p>
      </dgm:t>
    </dgm:pt>
    <dgm:pt modelId="{6757278E-9DD2-4F6B-A399-C37E0E940C8D}" type="pres">
      <dgm:prSet presAssocID="{F03B10A2-B2F7-49F9-8D74-408FB472BC0D}" presName="textNode" presStyleLbl="bgShp" presStyleIdx="0" presStyleCnt="4"/>
      <dgm:spPr/>
      <dgm:t>
        <a:bodyPr/>
        <a:lstStyle/>
        <a:p>
          <a:endParaRPr lang="en-US"/>
        </a:p>
      </dgm:t>
    </dgm:pt>
    <dgm:pt modelId="{AA8AF03B-2095-4AB2-89A9-CBA54FF63902}" type="pres">
      <dgm:prSet presAssocID="{F03B10A2-B2F7-49F9-8D74-408FB472BC0D}" presName="compChildNode" presStyleCnt="0"/>
      <dgm:spPr/>
      <dgm:t>
        <a:bodyPr/>
        <a:lstStyle/>
        <a:p>
          <a:endParaRPr lang="en-SG"/>
        </a:p>
      </dgm:t>
    </dgm:pt>
    <dgm:pt modelId="{14B515D9-2F25-443B-A86C-96297C32229A}" type="pres">
      <dgm:prSet presAssocID="{F03B10A2-B2F7-49F9-8D74-408FB472BC0D}" presName="theInnerList" presStyleCnt="0"/>
      <dgm:spPr/>
      <dgm:t>
        <a:bodyPr/>
        <a:lstStyle/>
        <a:p>
          <a:endParaRPr lang="en-SG"/>
        </a:p>
      </dgm:t>
    </dgm:pt>
    <dgm:pt modelId="{3C476568-DAA2-4BB3-8B8F-B91106E6B829}" type="pres">
      <dgm:prSet presAssocID="{B0C65541-7D6A-4101-8C2C-D4CBB57261DC}" presName="childNode" presStyleLbl="node1" presStyleIdx="0" presStyleCnt="3" custScaleX="116663" custScaleY="105626">
        <dgm:presLayoutVars>
          <dgm:bulletEnabled val="1"/>
        </dgm:presLayoutVars>
      </dgm:prSet>
      <dgm:spPr/>
      <dgm:t>
        <a:bodyPr/>
        <a:lstStyle/>
        <a:p>
          <a:endParaRPr lang="en-US"/>
        </a:p>
      </dgm:t>
    </dgm:pt>
    <dgm:pt modelId="{C336DFA2-93A6-435D-A296-949A764B7037}" type="pres">
      <dgm:prSet presAssocID="{F03B10A2-B2F7-49F9-8D74-408FB472BC0D}" presName="aSpace" presStyleCnt="0"/>
      <dgm:spPr/>
      <dgm:t>
        <a:bodyPr/>
        <a:lstStyle/>
        <a:p>
          <a:endParaRPr lang="en-SG"/>
        </a:p>
      </dgm:t>
    </dgm:pt>
    <dgm:pt modelId="{900E30A2-4085-4897-B0E3-98C10139128F}" type="pres">
      <dgm:prSet presAssocID="{98A5FFFC-A7C2-4490-8CE5-C09DB592CBDE}" presName="compNode" presStyleCnt="0"/>
      <dgm:spPr/>
      <dgm:t>
        <a:bodyPr/>
        <a:lstStyle/>
        <a:p>
          <a:endParaRPr lang="en-SG"/>
        </a:p>
      </dgm:t>
    </dgm:pt>
    <dgm:pt modelId="{E321A30D-F4F6-4F93-A52D-F3F679CAA89D}" type="pres">
      <dgm:prSet presAssocID="{98A5FFFC-A7C2-4490-8CE5-C09DB592CBDE}" presName="aNode" presStyleLbl="bgShp" presStyleIdx="1" presStyleCnt="4"/>
      <dgm:spPr/>
      <dgm:t>
        <a:bodyPr/>
        <a:lstStyle/>
        <a:p>
          <a:endParaRPr lang="en-US"/>
        </a:p>
      </dgm:t>
    </dgm:pt>
    <dgm:pt modelId="{A97A98AC-D741-41E4-A43A-AB65A6AD049F}" type="pres">
      <dgm:prSet presAssocID="{98A5FFFC-A7C2-4490-8CE5-C09DB592CBDE}" presName="textNode" presStyleLbl="bgShp" presStyleIdx="1" presStyleCnt="4"/>
      <dgm:spPr/>
      <dgm:t>
        <a:bodyPr/>
        <a:lstStyle/>
        <a:p>
          <a:endParaRPr lang="en-US"/>
        </a:p>
      </dgm:t>
    </dgm:pt>
    <dgm:pt modelId="{A91F9848-607A-418F-B102-E2AB7AD43934}" type="pres">
      <dgm:prSet presAssocID="{98A5FFFC-A7C2-4490-8CE5-C09DB592CBDE}" presName="compChildNode" presStyleCnt="0"/>
      <dgm:spPr/>
      <dgm:t>
        <a:bodyPr/>
        <a:lstStyle/>
        <a:p>
          <a:endParaRPr lang="en-SG"/>
        </a:p>
      </dgm:t>
    </dgm:pt>
    <dgm:pt modelId="{663E0A12-9CC3-4F31-A407-02FFC7CF95BF}" type="pres">
      <dgm:prSet presAssocID="{98A5FFFC-A7C2-4490-8CE5-C09DB592CBDE}" presName="theInnerList" presStyleCnt="0"/>
      <dgm:spPr/>
      <dgm:t>
        <a:bodyPr/>
        <a:lstStyle/>
        <a:p>
          <a:endParaRPr lang="en-SG"/>
        </a:p>
      </dgm:t>
    </dgm:pt>
    <dgm:pt modelId="{BED1E94F-15E3-4EF7-9893-D7F7B1E1B63D}" type="pres">
      <dgm:prSet presAssocID="{EAB346F4-AC7B-41C9-8449-6E5AF444FF85}" presName="childNode" presStyleLbl="node1" presStyleIdx="1" presStyleCnt="3" custScaleY="572354">
        <dgm:presLayoutVars>
          <dgm:bulletEnabled val="1"/>
        </dgm:presLayoutVars>
      </dgm:prSet>
      <dgm:spPr/>
      <dgm:t>
        <a:bodyPr/>
        <a:lstStyle/>
        <a:p>
          <a:endParaRPr lang="en-US"/>
        </a:p>
      </dgm:t>
    </dgm:pt>
    <dgm:pt modelId="{722D1C68-1FF6-4AF0-9EFD-EF83FEDCD2C7}" type="pres">
      <dgm:prSet presAssocID="{98A5FFFC-A7C2-4490-8CE5-C09DB592CBDE}" presName="aSpace" presStyleCnt="0"/>
      <dgm:spPr/>
      <dgm:t>
        <a:bodyPr/>
        <a:lstStyle/>
        <a:p>
          <a:endParaRPr lang="en-SG"/>
        </a:p>
      </dgm:t>
    </dgm:pt>
    <dgm:pt modelId="{2CD424C3-2F4B-4CC4-98E0-0DA9E43A8E9A}" type="pres">
      <dgm:prSet presAssocID="{D515C8A8-E856-46BE-AEF1-091272519928}" presName="compNode" presStyleCnt="0"/>
      <dgm:spPr/>
      <dgm:t>
        <a:bodyPr/>
        <a:lstStyle/>
        <a:p>
          <a:endParaRPr lang="en-SG"/>
        </a:p>
      </dgm:t>
    </dgm:pt>
    <dgm:pt modelId="{0C8E4541-B848-4609-9B4A-FCFC3A04F128}" type="pres">
      <dgm:prSet presAssocID="{D515C8A8-E856-46BE-AEF1-091272519928}" presName="aNode" presStyleLbl="bgShp" presStyleIdx="2" presStyleCnt="4"/>
      <dgm:spPr/>
      <dgm:t>
        <a:bodyPr/>
        <a:lstStyle/>
        <a:p>
          <a:endParaRPr lang="en-US"/>
        </a:p>
      </dgm:t>
    </dgm:pt>
    <dgm:pt modelId="{6CDD4060-47F7-4FE6-98E8-BF3E9D2E93E0}" type="pres">
      <dgm:prSet presAssocID="{D515C8A8-E856-46BE-AEF1-091272519928}" presName="textNode" presStyleLbl="bgShp" presStyleIdx="2" presStyleCnt="4"/>
      <dgm:spPr/>
      <dgm:t>
        <a:bodyPr/>
        <a:lstStyle/>
        <a:p>
          <a:endParaRPr lang="en-US"/>
        </a:p>
      </dgm:t>
    </dgm:pt>
    <dgm:pt modelId="{2011BE5F-5024-4B17-8BFA-568814ED1F20}" type="pres">
      <dgm:prSet presAssocID="{D515C8A8-E856-46BE-AEF1-091272519928}" presName="compChildNode" presStyleCnt="0"/>
      <dgm:spPr/>
      <dgm:t>
        <a:bodyPr/>
        <a:lstStyle/>
        <a:p>
          <a:endParaRPr lang="en-SG"/>
        </a:p>
      </dgm:t>
    </dgm:pt>
    <dgm:pt modelId="{5667F95E-A931-4913-95FF-D6CE4038CF91}" type="pres">
      <dgm:prSet presAssocID="{D515C8A8-E856-46BE-AEF1-091272519928}" presName="theInnerList" presStyleCnt="0"/>
      <dgm:spPr/>
      <dgm:t>
        <a:bodyPr/>
        <a:lstStyle/>
        <a:p>
          <a:endParaRPr lang="en-SG"/>
        </a:p>
      </dgm:t>
    </dgm:pt>
    <dgm:pt modelId="{EE2B923B-87A1-4EDE-8B05-623B519904C3}" type="pres">
      <dgm:prSet presAssocID="{FC9040AF-656E-4EE8-9E2F-A54B541846ED}" presName="childNode" presStyleLbl="node1" presStyleIdx="2" presStyleCnt="3" custScaleX="119076" custScaleY="113523">
        <dgm:presLayoutVars>
          <dgm:bulletEnabled val="1"/>
        </dgm:presLayoutVars>
      </dgm:prSet>
      <dgm:spPr/>
      <dgm:t>
        <a:bodyPr/>
        <a:lstStyle/>
        <a:p>
          <a:endParaRPr lang="en-US"/>
        </a:p>
      </dgm:t>
    </dgm:pt>
    <dgm:pt modelId="{AC141045-367A-45B7-9852-BC96A253AA2A}" type="pres">
      <dgm:prSet presAssocID="{D515C8A8-E856-46BE-AEF1-091272519928}" presName="aSpace" presStyleCnt="0"/>
      <dgm:spPr/>
    </dgm:pt>
    <dgm:pt modelId="{4567B48C-69C6-42CC-B072-09BED40637BA}" type="pres">
      <dgm:prSet presAssocID="{01AA19C6-C74E-413F-A013-F065D81D9EB4}" presName="compNode" presStyleCnt="0"/>
      <dgm:spPr/>
    </dgm:pt>
    <dgm:pt modelId="{5AFC4B48-8301-4B1A-A6FE-3827EC7EC644}" type="pres">
      <dgm:prSet presAssocID="{01AA19C6-C74E-413F-A013-F065D81D9EB4}" presName="aNode" presStyleLbl="bgShp" presStyleIdx="3" presStyleCnt="4"/>
      <dgm:spPr/>
      <dgm:t>
        <a:bodyPr/>
        <a:lstStyle/>
        <a:p>
          <a:endParaRPr lang="en-US"/>
        </a:p>
      </dgm:t>
    </dgm:pt>
    <dgm:pt modelId="{9B5F4229-194A-4DD9-85D3-BB92B10D5A34}" type="pres">
      <dgm:prSet presAssocID="{01AA19C6-C74E-413F-A013-F065D81D9EB4}" presName="textNode" presStyleLbl="bgShp" presStyleIdx="3" presStyleCnt="4"/>
      <dgm:spPr/>
      <dgm:t>
        <a:bodyPr/>
        <a:lstStyle/>
        <a:p>
          <a:endParaRPr lang="en-US"/>
        </a:p>
      </dgm:t>
    </dgm:pt>
    <dgm:pt modelId="{EEEA6B2E-AE5D-485B-8F5E-CF1D9F9B8164}" type="pres">
      <dgm:prSet presAssocID="{01AA19C6-C74E-413F-A013-F065D81D9EB4}" presName="compChildNode" presStyleCnt="0"/>
      <dgm:spPr/>
    </dgm:pt>
    <dgm:pt modelId="{12F02983-0646-4239-BED9-67F21C28ACE3}" type="pres">
      <dgm:prSet presAssocID="{01AA19C6-C74E-413F-A013-F065D81D9EB4}" presName="theInnerList" presStyleCnt="0"/>
      <dgm:spPr/>
    </dgm:pt>
  </dgm:ptLst>
  <dgm:cxnLst>
    <dgm:cxn modelId="{48D31FB6-2ADC-41C8-AE37-7641E23D3C87}" srcId="{E225CACC-9D30-4BE2-8CC0-B651A6E09180}" destId="{98A5FFFC-A7C2-4490-8CE5-C09DB592CBDE}" srcOrd="1" destOrd="0" parTransId="{B9FDD875-51B0-4529-96DB-C04B2D195BB1}" sibTransId="{8A018550-B85C-47BA-BBB4-F49CE895B2EE}"/>
    <dgm:cxn modelId="{663696BA-6580-48A0-B0C0-A4D7C214F275}" type="presOf" srcId="{D515C8A8-E856-46BE-AEF1-091272519928}" destId="{0C8E4541-B848-4609-9B4A-FCFC3A04F128}" srcOrd="0" destOrd="0" presId="urn:microsoft.com/office/officeart/2005/8/layout/lProcess2"/>
    <dgm:cxn modelId="{4B1532BD-8CC7-4503-B4B5-88C29EC887C1}" srcId="{E225CACC-9D30-4BE2-8CC0-B651A6E09180}" destId="{01AA19C6-C74E-413F-A013-F065D81D9EB4}" srcOrd="3" destOrd="0" parTransId="{0F34ADE2-ED14-4FC6-892F-9243F69BB7AB}" sibTransId="{AA3447B7-E1B0-499F-80EA-EF5567C6F95E}"/>
    <dgm:cxn modelId="{CC2E95A2-1D4B-4DEB-BD66-28DAA94C12F9}" type="presOf" srcId="{E225CACC-9D30-4BE2-8CC0-B651A6E09180}" destId="{56BA50B3-7CE7-46C1-AA59-9501D11DB2F3}" srcOrd="0" destOrd="0" presId="urn:microsoft.com/office/officeart/2005/8/layout/lProcess2"/>
    <dgm:cxn modelId="{124DF539-C1DA-4C65-945F-FB272C30F8A8}" srcId="{E225CACC-9D30-4BE2-8CC0-B651A6E09180}" destId="{D515C8A8-E856-46BE-AEF1-091272519928}" srcOrd="2" destOrd="0" parTransId="{AA1915E7-C269-4B46-A9C4-C4B352F4FFC5}" sibTransId="{769DCE92-A76C-45AC-B330-A01BCA1E2018}"/>
    <dgm:cxn modelId="{8FC36FCE-3504-4812-8D0B-DD49F4491119}" type="presOf" srcId="{98A5FFFC-A7C2-4490-8CE5-C09DB592CBDE}" destId="{A97A98AC-D741-41E4-A43A-AB65A6AD049F}" srcOrd="1" destOrd="0" presId="urn:microsoft.com/office/officeart/2005/8/layout/lProcess2"/>
    <dgm:cxn modelId="{39EB2F11-43AF-4151-A7EB-8947875A6E34}" type="presOf" srcId="{F03B10A2-B2F7-49F9-8D74-408FB472BC0D}" destId="{6757278E-9DD2-4F6B-A399-C37E0E940C8D}" srcOrd="1" destOrd="0" presId="urn:microsoft.com/office/officeart/2005/8/layout/lProcess2"/>
    <dgm:cxn modelId="{35FE163F-5E84-4DC2-8757-7F6AC8F03505}" type="presOf" srcId="{01AA19C6-C74E-413F-A013-F065D81D9EB4}" destId="{9B5F4229-194A-4DD9-85D3-BB92B10D5A34}" srcOrd="1" destOrd="0" presId="urn:microsoft.com/office/officeart/2005/8/layout/lProcess2"/>
    <dgm:cxn modelId="{84323057-4BA9-485A-9354-6296F370C884}" type="presOf" srcId="{EAB346F4-AC7B-41C9-8449-6E5AF444FF85}" destId="{BED1E94F-15E3-4EF7-9893-D7F7B1E1B63D}" srcOrd="0" destOrd="0" presId="urn:microsoft.com/office/officeart/2005/8/layout/lProcess2"/>
    <dgm:cxn modelId="{DE9562EB-CA4D-4D24-BE59-28B3A158288B}" type="presOf" srcId="{98A5FFFC-A7C2-4490-8CE5-C09DB592CBDE}" destId="{E321A30D-F4F6-4F93-A52D-F3F679CAA89D}" srcOrd="0" destOrd="0" presId="urn:microsoft.com/office/officeart/2005/8/layout/lProcess2"/>
    <dgm:cxn modelId="{F610ED0A-3F00-4202-B2E2-B79F9F9866E8}" type="presOf" srcId="{F03B10A2-B2F7-49F9-8D74-408FB472BC0D}" destId="{54A2C515-B4A1-4425-88E7-E825BA9F3598}" srcOrd="0" destOrd="0" presId="urn:microsoft.com/office/officeart/2005/8/layout/lProcess2"/>
    <dgm:cxn modelId="{00C4E17F-DF14-4E84-A1A4-F9ECE72EDA35}" type="presOf" srcId="{D515C8A8-E856-46BE-AEF1-091272519928}" destId="{6CDD4060-47F7-4FE6-98E8-BF3E9D2E93E0}" srcOrd="1" destOrd="0" presId="urn:microsoft.com/office/officeart/2005/8/layout/lProcess2"/>
    <dgm:cxn modelId="{3A9C12FC-A905-4BB2-9D98-BD44B74CEDFB}" srcId="{D515C8A8-E856-46BE-AEF1-091272519928}" destId="{FC9040AF-656E-4EE8-9E2F-A54B541846ED}" srcOrd="0" destOrd="0" parTransId="{9F0D6D82-78B2-4D2B-B60C-DF5148F7216C}" sibTransId="{1617DB89-F500-4DEF-822F-0CC09C52484F}"/>
    <dgm:cxn modelId="{7D94AA13-758E-4CA7-8C8E-1361199036CA}" type="presOf" srcId="{01AA19C6-C74E-413F-A013-F065D81D9EB4}" destId="{5AFC4B48-8301-4B1A-A6FE-3827EC7EC644}" srcOrd="0" destOrd="0" presId="urn:microsoft.com/office/officeart/2005/8/layout/lProcess2"/>
    <dgm:cxn modelId="{24DB25FB-82E3-436F-A81B-5B71A7557FA5}" type="presOf" srcId="{FC9040AF-656E-4EE8-9E2F-A54B541846ED}" destId="{EE2B923B-87A1-4EDE-8B05-623B519904C3}" srcOrd="0" destOrd="0" presId="urn:microsoft.com/office/officeart/2005/8/layout/lProcess2"/>
    <dgm:cxn modelId="{413D2AB5-8BFF-4EE0-BCF0-519DB1245037}" srcId="{F03B10A2-B2F7-49F9-8D74-408FB472BC0D}" destId="{B0C65541-7D6A-4101-8C2C-D4CBB57261DC}" srcOrd="0" destOrd="0" parTransId="{F62F1B29-0DE1-44FE-871B-DADC2664E5F3}" sibTransId="{F082F75A-3163-46B9-8A2A-5F10040C7A39}"/>
    <dgm:cxn modelId="{43CD4B04-5F3E-43E9-A15B-5331A1E6F2CA}" srcId="{98A5FFFC-A7C2-4490-8CE5-C09DB592CBDE}" destId="{EAB346F4-AC7B-41C9-8449-6E5AF444FF85}" srcOrd="0" destOrd="0" parTransId="{CF80BBC1-57D0-4765-AE2F-B68DA90E40D3}" sibTransId="{B33E7D20-DB67-4457-AB4C-06AA92E6A4E6}"/>
    <dgm:cxn modelId="{9722D8A4-C20A-4724-BB8B-12E6DAD3E595}" srcId="{E225CACC-9D30-4BE2-8CC0-B651A6E09180}" destId="{F03B10A2-B2F7-49F9-8D74-408FB472BC0D}" srcOrd="0" destOrd="0" parTransId="{608C7B29-9C47-4B54-975A-ECF307294D9F}" sibTransId="{0AD784F1-2F44-4EBB-8994-53245CC96E40}"/>
    <dgm:cxn modelId="{8514B8D9-1BA5-4E57-9048-8A229DA6B364}" type="presOf" srcId="{B0C65541-7D6A-4101-8C2C-D4CBB57261DC}" destId="{3C476568-DAA2-4BB3-8B8F-B91106E6B829}" srcOrd="0" destOrd="0" presId="urn:microsoft.com/office/officeart/2005/8/layout/lProcess2"/>
    <dgm:cxn modelId="{B6E4D218-E574-4835-B8BB-C7C618C96478}" type="presParOf" srcId="{56BA50B3-7CE7-46C1-AA59-9501D11DB2F3}" destId="{F77BDAD9-7BB6-4C5D-A3B2-152E0E2EB37E}" srcOrd="0" destOrd="0" presId="urn:microsoft.com/office/officeart/2005/8/layout/lProcess2"/>
    <dgm:cxn modelId="{83FE27F7-D895-455B-81E9-633B3F536920}" type="presParOf" srcId="{F77BDAD9-7BB6-4C5D-A3B2-152E0E2EB37E}" destId="{54A2C515-B4A1-4425-88E7-E825BA9F3598}" srcOrd="0" destOrd="0" presId="urn:microsoft.com/office/officeart/2005/8/layout/lProcess2"/>
    <dgm:cxn modelId="{9A50B374-CC29-44C5-BD36-5A28B633907D}" type="presParOf" srcId="{F77BDAD9-7BB6-4C5D-A3B2-152E0E2EB37E}" destId="{6757278E-9DD2-4F6B-A399-C37E0E940C8D}" srcOrd="1" destOrd="0" presId="urn:microsoft.com/office/officeart/2005/8/layout/lProcess2"/>
    <dgm:cxn modelId="{A7203D8C-47FB-49F5-A303-DD4985F976A6}" type="presParOf" srcId="{F77BDAD9-7BB6-4C5D-A3B2-152E0E2EB37E}" destId="{AA8AF03B-2095-4AB2-89A9-CBA54FF63902}" srcOrd="2" destOrd="0" presId="urn:microsoft.com/office/officeart/2005/8/layout/lProcess2"/>
    <dgm:cxn modelId="{5BC0844E-7760-43B9-BD8D-C2381AF9CD13}" type="presParOf" srcId="{AA8AF03B-2095-4AB2-89A9-CBA54FF63902}" destId="{14B515D9-2F25-443B-A86C-96297C32229A}" srcOrd="0" destOrd="0" presId="urn:microsoft.com/office/officeart/2005/8/layout/lProcess2"/>
    <dgm:cxn modelId="{BD5AE687-D6D5-4F75-BCE2-5B70AD07DD32}" type="presParOf" srcId="{14B515D9-2F25-443B-A86C-96297C32229A}" destId="{3C476568-DAA2-4BB3-8B8F-B91106E6B829}" srcOrd="0" destOrd="0" presId="urn:microsoft.com/office/officeart/2005/8/layout/lProcess2"/>
    <dgm:cxn modelId="{CD721CA5-5999-465A-99B3-F2699A992CE7}" type="presParOf" srcId="{56BA50B3-7CE7-46C1-AA59-9501D11DB2F3}" destId="{C336DFA2-93A6-435D-A296-949A764B7037}" srcOrd="1" destOrd="0" presId="urn:microsoft.com/office/officeart/2005/8/layout/lProcess2"/>
    <dgm:cxn modelId="{0C05AC2E-4744-4CE5-8504-5348F130EE91}" type="presParOf" srcId="{56BA50B3-7CE7-46C1-AA59-9501D11DB2F3}" destId="{900E30A2-4085-4897-B0E3-98C10139128F}" srcOrd="2" destOrd="0" presId="urn:microsoft.com/office/officeart/2005/8/layout/lProcess2"/>
    <dgm:cxn modelId="{BCF9AB8B-FB62-4847-8031-02DD963E16E9}" type="presParOf" srcId="{900E30A2-4085-4897-B0E3-98C10139128F}" destId="{E321A30D-F4F6-4F93-A52D-F3F679CAA89D}" srcOrd="0" destOrd="0" presId="urn:microsoft.com/office/officeart/2005/8/layout/lProcess2"/>
    <dgm:cxn modelId="{F125A152-3D01-4569-91D1-660259969AF8}" type="presParOf" srcId="{900E30A2-4085-4897-B0E3-98C10139128F}" destId="{A97A98AC-D741-41E4-A43A-AB65A6AD049F}" srcOrd="1" destOrd="0" presId="urn:microsoft.com/office/officeart/2005/8/layout/lProcess2"/>
    <dgm:cxn modelId="{C7B2FE4B-69F2-4850-B788-ECEC3E890AC8}" type="presParOf" srcId="{900E30A2-4085-4897-B0E3-98C10139128F}" destId="{A91F9848-607A-418F-B102-E2AB7AD43934}" srcOrd="2" destOrd="0" presId="urn:microsoft.com/office/officeart/2005/8/layout/lProcess2"/>
    <dgm:cxn modelId="{D1769B15-BD15-43D0-B05F-F01BA8B98E89}" type="presParOf" srcId="{A91F9848-607A-418F-B102-E2AB7AD43934}" destId="{663E0A12-9CC3-4F31-A407-02FFC7CF95BF}" srcOrd="0" destOrd="0" presId="urn:microsoft.com/office/officeart/2005/8/layout/lProcess2"/>
    <dgm:cxn modelId="{E8BF00C6-5E74-4A18-ABE8-A00D1435F44B}" type="presParOf" srcId="{663E0A12-9CC3-4F31-A407-02FFC7CF95BF}" destId="{BED1E94F-15E3-4EF7-9893-D7F7B1E1B63D}" srcOrd="0" destOrd="0" presId="urn:microsoft.com/office/officeart/2005/8/layout/lProcess2"/>
    <dgm:cxn modelId="{532C8D67-169C-4FBD-96D5-FD1208376B48}" type="presParOf" srcId="{56BA50B3-7CE7-46C1-AA59-9501D11DB2F3}" destId="{722D1C68-1FF6-4AF0-9EFD-EF83FEDCD2C7}" srcOrd="3" destOrd="0" presId="urn:microsoft.com/office/officeart/2005/8/layout/lProcess2"/>
    <dgm:cxn modelId="{9C17EF66-CE09-43AD-8748-696C8E83643B}" type="presParOf" srcId="{56BA50B3-7CE7-46C1-AA59-9501D11DB2F3}" destId="{2CD424C3-2F4B-4CC4-98E0-0DA9E43A8E9A}" srcOrd="4" destOrd="0" presId="urn:microsoft.com/office/officeart/2005/8/layout/lProcess2"/>
    <dgm:cxn modelId="{95946003-BF87-4B63-A6C0-E7709638EE86}" type="presParOf" srcId="{2CD424C3-2F4B-4CC4-98E0-0DA9E43A8E9A}" destId="{0C8E4541-B848-4609-9B4A-FCFC3A04F128}" srcOrd="0" destOrd="0" presId="urn:microsoft.com/office/officeart/2005/8/layout/lProcess2"/>
    <dgm:cxn modelId="{FEC4F336-9FE3-4417-A21C-7EB0EEB98134}" type="presParOf" srcId="{2CD424C3-2F4B-4CC4-98E0-0DA9E43A8E9A}" destId="{6CDD4060-47F7-4FE6-98E8-BF3E9D2E93E0}" srcOrd="1" destOrd="0" presId="urn:microsoft.com/office/officeart/2005/8/layout/lProcess2"/>
    <dgm:cxn modelId="{C09DF5EB-1627-4035-8CB5-5C0B40013D30}" type="presParOf" srcId="{2CD424C3-2F4B-4CC4-98E0-0DA9E43A8E9A}" destId="{2011BE5F-5024-4B17-8BFA-568814ED1F20}" srcOrd="2" destOrd="0" presId="urn:microsoft.com/office/officeart/2005/8/layout/lProcess2"/>
    <dgm:cxn modelId="{50D1EBB9-C347-48F9-B24B-018F45FD861C}" type="presParOf" srcId="{2011BE5F-5024-4B17-8BFA-568814ED1F20}" destId="{5667F95E-A931-4913-95FF-D6CE4038CF91}" srcOrd="0" destOrd="0" presId="urn:microsoft.com/office/officeart/2005/8/layout/lProcess2"/>
    <dgm:cxn modelId="{91EBE6CD-355C-45DD-ADF6-0F0A607A5860}" type="presParOf" srcId="{5667F95E-A931-4913-95FF-D6CE4038CF91}" destId="{EE2B923B-87A1-4EDE-8B05-623B519904C3}" srcOrd="0" destOrd="0" presId="urn:microsoft.com/office/officeart/2005/8/layout/lProcess2"/>
    <dgm:cxn modelId="{7662A1AB-217D-4B2F-A99A-42D7DFC28273}" type="presParOf" srcId="{56BA50B3-7CE7-46C1-AA59-9501D11DB2F3}" destId="{AC141045-367A-45B7-9852-BC96A253AA2A}" srcOrd="5" destOrd="0" presId="urn:microsoft.com/office/officeart/2005/8/layout/lProcess2"/>
    <dgm:cxn modelId="{E6BB698B-18B1-46DD-86FD-7AE7BE25D9FF}" type="presParOf" srcId="{56BA50B3-7CE7-46C1-AA59-9501D11DB2F3}" destId="{4567B48C-69C6-42CC-B072-09BED40637BA}" srcOrd="6" destOrd="0" presId="urn:microsoft.com/office/officeart/2005/8/layout/lProcess2"/>
    <dgm:cxn modelId="{D04A2127-86DD-4504-ADDC-6B0ECCAECD7D}" type="presParOf" srcId="{4567B48C-69C6-42CC-B072-09BED40637BA}" destId="{5AFC4B48-8301-4B1A-A6FE-3827EC7EC644}" srcOrd="0" destOrd="0" presId="urn:microsoft.com/office/officeart/2005/8/layout/lProcess2"/>
    <dgm:cxn modelId="{500270C2-16BE-4CB3-92F5-13BFACEF0ABB}" type="presParOf" srcId="{4567B48C-69C6-42CC-B072-09BED40637BA}" destId="{9B5F4229-194A-4DD9-85D3-BB92B10D5A34}" srcOrd="1" destOrd="0" presId="urn:microsoft.com/office/officeart/2005/8/layout/lProcess2"/>
    <dgm:cxn modelId="{B2CDCEF9-AE4C-4BCC-8D4B-602DD9F7598F}" type="presParOf" srcId="{4567B48C-69C6-42CC-B072-09BED40637BA}" destId="{EEEA6B2E-AE5D-485B-8F5E-CF1D9F9B8164}" srcOrd="2" destOrd="0" presId="urn:microsoft.com/office/officeart/2005/8/layout/lProcess2"/>
    <dgm:cxn modelId="{BB669E47-9602-4F3F-842C-4AEC92CDA604}" type="presParOf" srcId="{EEEA6B2E-AE5D-485B-8F5E-CF1D9F9B8164}" destId="{12F02983-0646-4239-BED9-67F21C28ACE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25C28-F8D8-42F9-BEDD-5BA646BBA0EB}"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SG"/>
        </a:p>
      </dgm:t>
    </dgm:pt>
    <dgm:pt modelId="{21DC1CF9-0444-4F1F-AC15-A9C3338FB77B}">
      <dgm:prSet phldrT="[Text]"/>
      <dgm:spPr/>
      <dgm:t>
        <a:bodyPr/>
        <a:lstStyle/>
        <a:p>
          <a:r>
            <a:rPr lang="en-US" dirty="0" smtClean="0"/>
            <a:t>Holistic </a:t>
          </a:r>
        </a:p>
        <a:p>
          <a:r>
            <a:rPr lang="en-US" dirty="0" smtClean="0"/>
            <a:t>Assessment</a:t>
          </a:r>
          <a:endParaRPr lang="en-SG" dirty="0"/>
        </a:p>
      </dgm:t>
    </dgm:pt>
    <dgm:pt modelId="{74C3903C-86FA-4415-AF89-A9B44738BEF9}" type="parTrans" cxnId="{8BADEDA2-9A06-4956-9EDC-673D19B6D21A}">
      <dgm:prSet/>
      <dgm:spPr/>
      <dgm:t>
        <a:bodyPr/>
        <a:lstStyle/>
        <a:p>
          <a:endParaRPr lang="en-SG"/>
        </a:p>
      </dgm:t>
    </dgm:pt>
    <dgm:pt modelId="{4B8BB216-65E9-4BD3-ACDA-DB34E2C1DB92}" type="sibTrans" cxnId="{8BADEDA2-9A06-4956-9EDC-673D19B6D21A}">
      <dgm:prSet/>
      <dgm:spPr/>
      <dgm:t>
        <a:bodyPr/>
        <a:lstStyle/>
        <a:p>
          <a:endParaRPr lang="en-SG"/>
        </a:p>
      </dgm:t>
    </dgm:pt>
    <dgm:pt modelId="{2ABC4E65-AC52-4993-B0CA-61CC0D96DE7D}">
      <dgm:prSet phldrT="[Text]"/>
      <dgm:spPr/>
      <dgm:t>
        <a:bodyPr/>
        <a:lstStyle/>
        <a:p>
          <a:r>
            <a:rPr lang="en-US" dirty="0" smtClean="0"/>
            <a:t>Knowledge</a:t>
          </a:r>
          <a:endParaRPr lang="en-SG" dirty="0"/>
        </a:p>
      </dgm:t>
    </dgm:pt>
    <dgm:pt modelId="{9F438628-F7A9-4403-B385-3981AA5A3B39}" type="parTrans" cxnId="{3FE348BA-FE59-4CC2-B988-D0AD57DC0609}">
      <dgm:prSet/>
      <dgm:spPr/>
      <dgm:t>
        <a:bodyPr/>
        <a:lstStyle/>
        <a:p>
          <a:endParaRPr lang="en-SG"/>
        </a:p>
      </dgm:t>
    </dgm:pt>
    <dgm:pt modelId="{54A97A35-698A-4A44-89EF-99992CD406AF}" type="sibTrans" cxnId="{3FE348BA-FE59-4CC2-B988-D0AD57DC0609}">
      <dgm:prSet/>
      <dgm:spPr/>
      <dgm:t>
        <a:bodyPr/>
        <a:lstStyle/>
        <a:p>
          <a:endParaRPr lang="en-SG"/>
        </a:p>
      </dgm:t>
    </dgm:pt>
    <dgm:pt modelId="{C3E02B00-6FB4-42FC-82F4-7E2EA912B083}">
      <dgm:prSet phldrT="[Text]"/>
      <dgm:spPr/>
      <dgm:t>
        <a:bodyPr/>
        <a:lstStyle/>
        <a:p>
          <a:r>
            <a:rPr lang="en-US" dirty="0" smtClean="0"/>
            <a:t>Clinical Skills</a:t>
          </a:r>
          <a:endParaRPr lang="en-SG" dirty="0"/>
        </a:p>
      </dgm:t>
    </dgm:pt>
    <dgm:pt modelId="{DBFAA9E6-D8C1-4CE1-BE37-DB713685ACF4}" type="parTrans" cxnId="{5C5F6FCA-F6BD-4F6A-B917-448B955E7353}">
      <dgm:prSet/>
      <dgm:spPr/>
      <dgm:t>
        <a:bodyPr/>
        <a:lstStyle/>
        <a:p>
          <a:endParaRPr lang="en-SG"/>
        </a:p>
      </dgm:t>
    </dgm:pt>
    <dgm:pt modelId="{0BF937DF-DF34-4C88-B954-A46BD5724849}" type="sibTrans" cxnId="{5C5F6FCA-F6BD-4F6A-B917-448B955E7353}">
      <dgm:prSet/>
      <dgm:spPr/>
      <dgm:t>
        <a:bodyPr/>
        <a:lstStyle/>
        <a:p>
          <a:endParaRPr lang="en-SG"/>
        </a:p>
      </dgm:t>
    </dgm:pt>
    <dgm:pt modelId="{049FB336-412F-4024-BEDB-DF14FAEBA50F}">
      <dgm:prSet phldrT="[Text]"/>
      <dgm:spPr/>
      <dgm:t>
        <a:bodyPr/>
        <a:lstStyle/>
        <a:p>
          <a:r>
            <a:rPr lang="en-US" dirty="0" smtClean="0"/>
            <a:t>Attitudes, values, </a:t>
          </a:r>
          <a:r>
            <a:rPr lang="en-US" dirty="0" err="1" smtClean="0"/>
            <a:t>behaviours</a:t>
          </a:r>
          <a:r>
            <a:rPr lang="en-US" dirty="0" smtClean="0"/>
            <a:t> </a:t>
          </a:r>
        </a:p>
      </dgm:t>
    </dgm:pt>
    <dgm:pt modelId="{5A66AA2A-DCAA-4DF1-8CC9-5F78E0B97F35}" type="parTrans" cxnId="{EC43CEDD-8360-42AA-92CA-7ED1AF3EA6F5}">
      <dgm:prSet/>
      <dgm:spPr/>
      <dgm:t>
        <a:bodyPr/>
        <a:lstStyle/>
        <a:p>
          <a:endParaRPr lang="en-SG"/>
        </a:p>
      </dgm:t>
    </dgm:pt>
    <dgm:pt modelId="{4C67D1D9-4E45-48B4-ADF5-B4AC446B8B55}" type="sibTrans" cxnId="{EC43CEDD-8360-42AA-92CA-7ED1AF3EA6F5}">
      <dgm:prSet/>
      <dgm:spPr/>
      <dgm:t>
        <a:bodyPr/>
        <a:lstStyle/>
        <a:p>
          <a:endParaRPr lang="en-SG"/>
        </a:p>
      </dgm:t>
    </dgm:pt>
    <dgm:pt modelId="{405B0A8F-0FA7-452A-9B87-EFEBD20385A1}">
      <dgm:prSet phldrT="[Text]"/>
      <dgm:spPr/>
      <dgm:t>
        <a:bodyPr/>
        <a:lstStyle/>
        <a:p>
          <a:r>
            <a:rPr lang="en-US" dirty="0" smtClean="0"/>
            <a:t>Professional Judgment </a:t>
          </a:r>
          <a:endParaRPr lang="en-SG" dirty="0"/>
        </a:p>
      </dgm:t>
    </dgm:pt>
    <dgm:pt modelId="{A8C4E63B-9B7F-4B3C-BA1E-97990E003BF6}" type="parTrans" cxnId="{0777D3A1-D1F4-48F5-8A20-5D2BA9B719BC}">
      <dgm:prSet/>
      <dgm:spPr/>
      <dgm:t>
        <a:bodyPr/>
        <a:lstStyle/>
        <a:p>
          <a:endParaRPr lang="en-SG"/>
        </a:p>
      </dgm:t>
    </dgm:pt>
    <dgm:pt modelId="{1FB00CAD-DAD2-4D35-BA7B-A856D8C3708B}" type="sibTrans" cxnId="{0777D3A1-D1F4-48F5-8A20-5D2BA9B719BC}">
      <dgm:prSet/>
      <dgm:spPr/>
      <dgm:t>
        <a:bodyPr/>
        <a:lstStyle/>
        <a:p>
          <a:endParaRPr lang="en-SG"/>
        </a:p>
      </dgm:t>
    </dgm:pt>
    <dgm:pt modelId="{06ECFAE2-F17B-45F1-8472-3EF9E2E5DF07}" type="pres">
      <dgm:prSet presAssocID="{D1625C28-F8D8-42F9-BEDD-5BA646BBA0EB}" presName="Name0" presStyleCnt="0">
        <dgm:presLayoutVars>
          <dgm:chMax val="1"/>
          <dgm:dir/>
          <dgm:animLvl val="ctr"/>
          <dgm:resizeHandles val="exact"/>
        </dgm:presLayoutVars>
      </dgm:prSet>
      <dgm:spPr/>
      <dgm:t>
        <a:bodyPr/>
        <a:lstStyle/>
        <a:p>
          <a:endParaRPr lang="en-US"/>
        </a:p>
      </dgm:t>
    </dgm:pt>
    <dgm:pt modelId="{9E51ECC7-2181-416D-AE3F-F141D92BAB40}" type="pres">
      <dgm:prSet presAssocID="{21DC1CF9-0444-4F1F-AC15-A9C3338FB77B}" presName="centerShape" presStyleLbl="node0" presStyleIdx="0" presStyleCnt="1"/>
      <dgm:spPr/>
      <dgm:t>
        <a:bodyPr/>
        <a:lstStyle/>
        <a:p>
          <a:endParaRPr lang="en-SG"/>
        </a:p>
      </dgm:t>
    </dgm:pt>
    <dgm:pt modelId="{29106A94-DE49-4C12-A78E-594AEBE5D7D2}" type="pres">
      <dgm:prSet presAssocID="{2ABC4E65-AC52-4993-B0CA-61CC0D96DE7D}" presName="node" presStyleLbl="node1" presStyleIdx="0" presStyleCnt="4" custRadScaleRad="100062" custRadScaleInc="-1036">
        <dgm:presLayoutVars>
          <dgm:bulletEnabled val="1"/>
        </dgm:presLayoutVars>
      </dgm:prSet>
      <dgm:spPr/>
      <dgm:t>
        <a:bodyPr/>
        <a:lstStyle/>
        <a:p>
          <a:endParaRPr lang="en-US"/>
        </a:p>
      </dgm:t>
    </dgm:pt>
    <dgm:pt modelId="{27DC4FB9-DBC5-4C0E-8698-5FE7A9F762FF}" type="pres">
      <dgm:prSet presAssocID="{2ABC4E65-AC52-4993-B0CA-61CC0D96DE7D}" presName="dummy" presStyleCnt="0"/>
      <dgm:spPr/>
    </dgm:pt>
    <dgm:pt modelId="{D6420026-0C51-4C72-A2FE-BB0080CCBA69}" type="pres">
      <dgm:prSet presAssocID="{54A97A35-698A-4A44-89EF-99992CD406AF}" presName="sibTrans" presStyleLbl="sibTrans2D1" presStyleIdx="0" presStyleCnt="4"/>
      <dgm:spPr/>
      <dgm:t>
        <a:bodyPr/>
        <a:lstStyle/>
        <a:p>
          <a:endParaRPr lang="en-US"/>
        </a:p>
      </dgm:t>
    </dgm:pt>
    <dgm:pt modelId="{EE02D2A5-B466-46CF-8C9A-300946D96BDF}" type="pres">
      <dgm:prSet presAssocID="{C3E02B00-6FB4-42FC-82F4-7E2EA912B083}" presName="node" presStyleLbl="node1" presStyleIdx="1" presStyleCnt="4">
        <dgm:presLayoutVars>
          <dgm:bulletEnabled val="1"/>
        </dgm:presLayoutVars>
      </dgm:prSet>
      <dgm:spPr/>
      <dgm:t>
        <a:bodyPr/>
        <a:lstStyle/>
        <a:p>
          <a:endParaRPr lang="en-SG"/>
        </a:p>
      </dgm:t>
    </dgm:pt>
    <dgm:pt modelId="{E026C71C-47A1-4DCC-B1D9-AD1E1F726761}" type="pres">
      <dgm:prSet presAssocID="{C3E02B00-6FB4-42FC-82F4-7E2EA912B083}" presName="dummy" presStyleCnt="0"/>
      <dgm:spPr/>
    </dgm:pt>
    <dgm:pt modelId="{B7D98C8B-BE85-49A3-87C3-638B3F7D0F5E}" type="pres">
      <dgm:prSet presAssocID="{0BF937DF-DF34-4C88-B954-A46BD5724849}" presName="sibTrans" presStyleLbl="sibTrans2D1" presStyleIdx="1" presStyleCnt="4"/>
      <dgm:spPr/>
      <dgm:t>
        <a:bodyPr/>
        <a:lstStyle/>
        <a:p>
          <a:endParaRPr lang="en-US"/>
        </a:p>
      </dgm:t>
    </dgm:pt>
    <dgm:pt modelId="{7DDD5A9C-3A76-4800-82F3-1BDABFF9D59A}" type="pres">
      <dgm:prSet presAssocID="{049FB336-412F-4024-BEDB-DF14FAEBA50F}" presName="node" presStyleLbl="node1" presStyleIdx="2" presStyleCnt="4">
        <dgm:presLayoutVars>
          <dgm:bulletEnabled val="1"/>
        </dgm:presLayoutVars>
      </dgm:prSet>
      <dgm:spPr/>
      <dgm:t>
        <a:bodyPr/>
        <a:lstStyle/>
        <a:p>
          <a:endParaRPr lang="en-SG"/>
        </a:p>
      </dgm:t>
    </dgm:pt>
    <dgm:pt modelId="{03712CBA-9186-4ED1-AE2A-F8098F85625E}" type="pres">
      <dgm:prSet presAssocID="{049FB336-412F-4024-BEDB-DF14FAEBA50F}" presName="dummy" presStyleCnt="0"/>
      <dgm:spPr/>
    </dgm:pt>
    <dgm:pt modelId="{35F8E045-E5A6-4BFB-9D5E-BE314586616C}" type="pres">
      <dgm:prSet presAssocID="{4C67D1D9-4E45-48B4-ADF5-B4AC446B8B55}" presName="sibTrans" presStyleLbl="sibTrans2D1" presStyleIdx="2" presStyleCnt="4"/>
      <dgm:spPr/>
      <dgm:t>
        <a:bodyPr/>
        <a:lstStyle/>
        <a:p>
          <a:endParaRPr lang="en-US"/>
        </a:p>
      </dgm:t>
    </dgm:pt>
    <dgm:pt modelId="{3CA836D5-A3E0-4221-81BA-F0262899FAA6}" type="pres">
      <dgm:prSet presAssocID="{405B0A8F-0FA7-452A-9B87-EFEBD20385A1}" presName="node" presStyleLbl="node1" presStyleIdx="3" presStyleCnt="4">
        <dgm:presLayoutVars>
          <dgm:bulletEnabled val="1"/>
        </dgm:presLayoutVars>
      </dgm:prSet>
      <dgm:spPr/>
      <dgm:t>
        <a:bodyPr/>
        <a:lstStyle/>
        <a:p>
          <a:endParaRPr lang="en-SG"/>
        </a:p>
      </dgm:t>
    </dgm:pt>
    <dgm:pt modelId="{7A21C717-64AF-4DF5-99E4-1FD6E046A692}" type="pres">
      <dgm:prSet presAssocID="{405B0A8F-0FA7-452A-9B87-EFEBD20385A1}" presName="dummy" presStyleCnt="0"/>
      <dgm:spPr/>
    </dgm:pt>
    <dgm:pt modelId="{A3EC94E9-3C8B-4088-A2AD-F8495895AB99}" type="pres">
      <dgm:prSet presAssocID="{1FB00CAD-DAD2-4D35-BA7B-A856D8C3708B}" presName="sibTrans" presStyleLbl="sibTrans2D1" presStyleIdx="3" presStyleCnt="4"/>
      <dgm:spPr/>
      <dgm:t>
        <a:bodyPr/>
        <a:lstStyle/>
        <a:p>
          <a:endParaRPr lang="en-US"/>
        </a:p>
      </dgm:t>
    </dgm:pt>
  </dgm:ptLst>
  <dgm:cxnLst>
    <dgm:cxn modelId="{A4E7E578-0676-47C2-B641-15E30EF239E0}" type="presOf" srcId="{54A97A35-698A-4A44-89EF-99992CD406AF}" destId="{D6420026-0C51-4C72-A2FE-BB0080CCBA69}" srcOrd="0" destOrd="0" presId="urn:microsoft.com/office/officeart/2005/8/layout/radial6"/>
    <dgm:cxn modelId="{527C3088-59F5-4AAC-BEAC-BC7EB067ED82}" type="presOf" srcId="{21DC1CF9-0444-4F1F-AC15-A9C3338FB77B}" destId="{9E51ECC7-2181-416D-AE3F-F141D92BAB40}" srcOrd="0" destOrd="0" presId="urn:microsoft.com/office/officeart/2005/8/layout/radial6"/>
    <dgm:cxn modelId="{5C5F6FCA-F6BD-4F6A-B917-448B955E7353}" srcId="{21DC1CF9-0444-4F1F-AC15-A9C3338FB77B}" destId="{C3E02B00-6FB4-42FC-82F4-7E2EA912B083}" srcOrd="1" destOrd="0" parTransId="{DBFAA9E6-D8C1-4CE1-BE37-DB713685ACF4}" sibTransId="{0BF937DF-DF34-4C88-B954-A46BD5724849}"/>
    <dgm:cxn modelId="{329E2876-043D-4FBE-A213-D9CEDA772C3F}" type="presOf" srcId="{2ABC4E65-AC52-4993-B0CA-61CC0D96DE7D}" destId="{29106A94-DE49-4C12-A78E-594AEBE5D7D2}" srcOrd="0" destOrd="0" presId="urn:microsoft.com/office/officeart/2005/8/layout/radial6"/>
    <dgm:cxn modelId="{3FE348BA-FE59-4CC2-B988-D0AD57DC0609}" srcId="{21DC1CF9-0444-4F1F-AC15-A9C3338FB77B}" destId="{2ABC4E65-AC52-4993-B0CA-61CC0D96DE7D}" srcOrd="0" destOrd="0" parTransId="{9F438628-F7A9-4403-B385-3981AA5A3B39}" sibTransId="{54A97A35-698A-4A44-89EF-99992CD406AF}"/>
    <dgm:cxn modelId="{90956C67-BF62-4077-AD9D-A99499F4BF94}" type="presOf" srcId="{1FB00CAD-DAD2-4D35-BA7B-A856D8C3708B}" destId="{A3EC94E9-3C8B-4088-A2AD-F8495895AB99}" srcOrd="0" destOrd="0" presId="urn:microsoft.com/office/officeart/2005/8/layout/radial6"/>
    <dgm:cxn modelId="{F762C060-38F2-4943-81C5-E17F83A2C807}" type="presOf" srcId="{049FB336-412F-4024-BEDB-DF14FAEBA50F}" destId="{7DDD5A9C-3A76-4800-82F3-1BDABFF9D59A}" srcOrd="0" destOrd="0" presId="urn:microsoft.com/office/officeart/2005/8/layout/radial6"/>
    <dgm:cxn modelId="{465E82CF-F085-48C7-8CE6-888651F2DA27}" type="presOf" srcId="{D1625C28-F8D8-42F9-BEDD-5BA646BBA0EB}" destId="{06ECFAE2-F17B-45F1-8472-3EF9E2E5DF07}" srcOrd="0" destOrd="0" presId="urn:microsoft.com/office/officeart/2005/8/layout/radial6"/>
    <dgm:cxn modelId="{47360809-7A14-479C-950D-1D0438A51F6C}" type="presOf" srcId="{405B0A8F-0FA7-452A-9B87-EFEBD20385A1}" destId="{3CA836D5-A3E0-4221-81BA-F0262899FAA6}" srcOrd="0" destOrd="0" presId="urn:microsoft.com/office/officeart/2005/8/layout/radial6"/>
    <dgm:cxn modelId="{A486B3AE-4D6C-4DDD-9723-821F503366F4}" type="presOf" srcId="{4C67D1D9-4E45-48B4-ADF5-B4AC446B8B55}" destId="{35F8E045-E5A6-4BFB-9D5E-BE314586616C}" srcOrd="0" destOrd="0" presId="urn:microsoft.com/office/officeart/2005/8/layout/radial6"/>
    <dgm:cxn modelId="{8A05350F-FA56-42F9-BF15-A2F4E8B9B75C}" type="presOf" srcId="{C3E02B00-6FB4-42FC-82F4-7E2EA912B083}" destId="{EE02D2A5-B466-46CF-8C9A-300946D96BDF}" srcOrd="0" destOrd="0" presId="urn:microsoft.com/office/officeart/2005/8/layout/radial6"/>
    <dgm:cxn modelId="{0777D3A1-D1F4-48F5-8A20-5D2BA9B719BC}" srcId="{21DC1CF9-0444-4F1F-AC15-A9C3338FB77B}" destId="{405B0A8F-0FA7-452A-9B87-EFEBD20385A1}" srcOrd="3" destOrd="0" parTransId="{A8C4E63B-9B7F-4B3C-BA1E-97990E003BF6}" sibTransId="{1FB00CAD-DAD2-4D35-BA7B-A856D8C3708B}"/>
    <dgm:cxn modelId="{EC43CEDD-8360-42AA-92CA-7ED1AF3EA6F5}" srcId="{21DC1CF9-0444-4F1F-AC15-A9C3338FB77B}" destId="{049FB336-412F-4024-BEDB-DF14FAEBA50F}" srcOrd="2" destOrd="0" parTransId="{5A66AA2A-DCAA-4DF1-8CC9-5F78E0B97F35}" sibTransId="{4C67D1D9-4E45-48B4-ADF5-B4AC446B8B55}"/>
    <dgm:cxn modelId="{0C447230-38BC-4E28-9744-995F618298CD}" type="presOf" srcId="{0BF937DF-DF34-4C88-B954-A46BD5724849}" destId="{B7D98C8B-BE85-49A3-87C3-638B3F7D0F5E}" srcOrd="0" destOrd="0" presId="urn:microsoft.com/office/officeart/2005/8/layout/radial6"/>
    <dgm:cxn modelId="{8BADEDA2-9A06-4956-9EDC-673D19B6D21A}" srcId="{D1625C28-F8D8-42F9-BEDD-5BA646BBA0EB}" destId="{21DC1CF9-0444-4F1F-AC15-A9C3338FB77B}" srcOrd="0" destOrd="0" parTransId="{74C3903C-86FA-4415-AF89-A9B44738BEF9}" sibTransId="{4B8BB216-65E9-4BD3-ACDA-DB34E2C1DB92}"/>
    <dgm:cxn modelId="{851CA9C4-B6FA-4F27-91F1-4D09CD08EA65}" type="presParOf" srcId="{06ECFAE2-F17B-45F1-8472-3EF9E2E5DF07}" destId="{9E51ECC7-2181-416D-AE3F-F141D92BAB40}" srcOrd="0" destOrd="0" presId="urn:microsoft.com/office/officeart/2005/8/layout/radial6"/>
    <dgm:cxn modelId="{BF269872-4FA8-44B0-A11C-7CB6EE1D4F83}" type="presParOf" srcId="{06ECFAE2-F17B-45F1-8472-3EF9E2E5DF07}" destId="{29106A94-DE49-4C12-A78E-594AEBE5D7D2}" srcOrd="1" destOrd="0" presId="urn:microsoft.com/office/officeart/2005/8/layout/radial6"/>
    <dgm:cxn modelId="{CDF805CA-B24C-4629-90D4-C52B94786B2E}" type="presParOf" srcId="{06ECFAE2-F17B-45F1-8472-3EF9E2E5DF07}" destId="{27DC4FB9-DBC5-4C0E-8698-5FE7A9F762FF}" srcOrd="2" destOrd="0" presId="urn:microsoft.com/office/officeart/2005/8/layout/radial6"/>
    <dgm:cxn modelId="{F768010A-2660-4DC8-B7A5-5AE63DB70DA1}" type="presParOf" srcId="{06ECFAE2-F17B-45F1-8472-3EF9E2E5DF07}" destId="{D6420026-0C51-4C72-A2FE-BB0080CCBA69}" srcOrd="3" destOrd="0" presId="urn:microsoft.com/office/officeart/2005/8/layout/radial6"/>
    <dgm:cxn modelId="{C364A417-86EE-4367-9AD8-7EBB5516EB2C}" type="presParOf" srcId="{06ECFAE2-F17B-45F1-8472-3EF9E2E5DF07}" destId="{EE02D2A5-B466-46CF-8C9A-300946D96BDF}" srcOrd="4" destOrd="0" presId="urn:microsoft.com/office/officeart/2005/8/layout/radial6"/>
    <dgm:cxn modelId="{E9DBBE89-9C6B-45D7-8B49-F23CCE6FC91A}" type="presParOf" srcId="{06ECFAE2-F17B-45F1-8472-3EF9E2E5DF07}" destId="{E026C71C-47A1-4DCC-B1D9-AD1E1F726761}" srcOrd="5" destOrd="0" presId="urn:microsoft.com/office/officeart/2005/8/layout/radial6"/>
    <dgm:cxn modelId="{194C1EEE-5DAF-4817-A3E8-0363BC1A726C}" type="presParOf" srcId="{06ECFAE2-F17B-45F1-8472-3EF9E2E5DF07}" destId="{B7D98C8B-BE85-49A3-87C3-638B3F7D0F5E}" srcOrd="6" destOrd="0" presId="urn:microsoft.com/office/officeart/2005/8/layout/radial6"/>
    <dgm:cxn modelId="{F4BF6F44-212F-44A5-BE1C-35A24DB0BFD5}" type="presParOf" srcId="{06ECFAE2-F17B-45F1-8472-3EF9E2E5DF07}" destId="{7DDD5A9C-3A76-4800-82F3-1BDABFF9D59A}" srcOrd="7" destOrd="0" presId="urn:microsoft.com/office/officeart/2005/8/layout/radial6"/>
    <dgm:cxn modelId="{15FF5A04-AEF1-4581-9479-0D82CE686D7D}" type="presParOf" srcId="{06ECFAE2-F17B-45F1-8472-3EF9E2E5DF07}" destId="{03712CBA-9186-4ED1-AE2A-F8098F85625E}" srcOrd="8" destOrd="0" presId="urn:microsoft.com/office/officeart/2005/8/layout/radial6"/>
    <dgm:cxn modelId="{BFBEEE21-BDD4-438A-B532-D6679A72B7D4}" type="presParOf" srcId="{06ECFAE2-F17B-45F1-8472-3EF9E2E5DF07}" destId="{35F8E045-E5A6-4BFB-9D5E-BE314586616C}" srcOrd="9" destOrd="0" presId="urn:microsoft.com/office/officeart/2005/8/layout/radial6"/>
    <dgm:cxn modelId="{F8A0FB0C-3E99-4578-B42F-AA9B2CC2E47F}" type="presParOf" srcId="{06ECFAE2-F17B-45F1-8472-3EF9E2E5DF07}" destId="{3CA836D5-A3E0-4221-81BA-F0262899FAA6}" srcOrd="10" destOrd="0" presId="urn:microsoft.com/office/officeart/2005/8/layout/radial6"/>
    <dgm:cxn modelId="{185198C7-BBA6-4B12-B85F-8AD2E5DEAD92}" type="presParOf" srcId="{06ECFAE2-F17B-45F1-8472-3EF9E2E5DF07}" destId="{7A21C717-64AF-4DF5-99E4-1FD6E046A692}" srcOrd="11" destOrd="0" presId="urn:microsoft.com/office/officeart/2005/8/layout/radial6"/>
    <dgm:cxn modelId="{54F1EFFA-F3BA-4183-A8B7-957B797BFC99}" type="presParOf" srcId="{06ECFAE2-F17B-45F1-8472-3EF9E2E5DF07}" destId="{A3EC94E9-3C8B-4088-A2AD-F8495895AB9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00714613-132B-4647-B922-F5162D7BBA03}">
      <dgm:prSet phldrT="[Text]"/>
      <dgm:spPr>
        <a:solidFill>
          <a:schemeClr val="accent4">
            <a:lumMod val="60000"/>
            <a:lumOff val="40000"/>
          </a:schemeClr>
        </a:solidFill>
      </dgm:spPr>
      <dgm:t>
        <a:bodyPr/>
        <a:lstStyle/>
        <a:p>
          <a:r>
            <a:rPr lang="en-US" dirty="0" smtClean="0">
              <a:solidFill>
                <a:schemeClr val="tx1"/>
              </a:solidFill>
            </a:rPr>
            <a:t>Support system for hospital nurse educators, clinicians and managers</a:t>
          </a:r>
          <a:endParaRPr lang="en-US" dirty="0">
            <a:solidFill>
              <a:schemeClr val="tx1"/>
            </a:solidFill>
          </a:endParaRPr>
        </a:p>
      </dgm:t>
    </dgm:pt>
    <dgm:pt modelId="{89C0F8A5-19B5-450F-8CAE-E7A7032768CC}" type="parTrans" cxnId="{E2C9C65F-F62E-485A-90CD-C0061066AB80}">
      <dgm:prSet/>
      <dgm:spPr/>
      <dgm:t>
        <a:bodyPr/>
        <a:lstStyle/>
        <a:p>
          <a:endParaRPr lang="en-US">
            <a:solidFill>
              <a:schemeClr val="tx1"/>
            </a:solidFill>
          </a:endParaRPr>
        </a:p>
      </dgm:t>
    </dgm:pt>
    <dgm:pt modelId="{0D9D53AF-5C50-4937-8D63-851BDBE15B1A}" type="sibTrans" cxnId="{E2C9C65F-F62E-485A-90CD-C0061066AB80}">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BC774002-172E-43E2-9EEE-830A988F258A}" type="pres">
      <dgm:prSet presAssocID="{00714613-132B-4647-B922-F5162D7BBA03}" presName="node" presStyleLbl="node1" presStyleIdx="0" presStyleCnt="1" custScaleX="618110" custRadScaleRad="100808" custRadScaleInc="2016">
        <dgm:presLayoutVars>
          <dgm:bulletEnabled val="1"/>
        </dgm:presLayoutVars>
      </dgm:prSet>
      <dgm:spPr/>
      <dgm:t>
        <a:bodyPr/>
        <a:lstStyle/>
        <a:p>
          <a:endParaRPr lang="en-US"/>
        </a:p>
      </dgm:t>
    </dgm:pt>
  </dgm:ptLst>
  <dgm:cxnLst>
    <dgm:cxn modelId="{45CE191E-EC65-4468-B9A7-D33AA4154750}" type="presOf" srcId="{8513ECFA-8B5B-4589-BB1A-934E3A88F5A9}" destId="{6EDA7ECB-D2AD-460C-84AE-0461975EA514}" srcOrd="0" destOrd="0" presId="urn:microsoft.com/office/officeart/2005/8/layout/cycle6"/>
    <dgm:cxn modelId="{E2C9C65F-F62E-485A-90CD-C0061066AB80}" srcId="{8513ECFA-8B5B-4589-BB1A-934E3A88F5A9}" destId="{00714613-132B-4647-B922-F5162D7BBA03}" srcOrd="0" destOrd="0" parTransId="{89C0F8A5-19B5-450F-8CAE-E7A7032768CC}" sibTransId="{0D9D53AF-5C50-4937-8D63-851BDBE15B1A}"/>
    <dgm:cxn modelId="{A2E9A147-A4FE-4B3B-AF86-22F121C42BDE}" type="presOf" srcId="{00714613-132B-4647-B922-F5162D7BBA03}" destId="{BC774002-172E-43E2-9EEE-830A988F258A}" srcOrd="0" destOrd="0" presId="urn:microsoft.com/office/officeart/2005/8/layout/cycle6"/>
    <dgm:cxn modelId="{3564F33F-05A0-44DF-B6F9-0066966DA384}" type="presParOf" srcId="{6EDA7ECB-D2AD-460C-84AE-0461975EA514}" destId="{BC774002-172E-43E2-9EEE-830A988F258A}" srcOrd="0"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18B7F52-BB47-49DB-A656-406F6BA12EC9}">
      <dgm:prSet phldrT="[Text]"/>
      <dgm:spPr>
        <a:solidFill>
          <a:srgbClr val="00B0F0"/>
        </a:solidFill>
      </dgm:spPr>
      <dgm:t>
        <a:bodyPr/>
        <a:lstStyle/>
        <a:p>
          <a:r>
            <a:rPr lang="en-GB" dirty="0" smtClean="0">
              <a:solidFill>
                <a:schemeClr val="tx1"/>
              </a:solidFill>
            </a:rPr>
            <a:t>Need for valid and reliable clinical assessment tool  </a:t>
          </a:r>
          <a:endParaRPr lang="en-US" dirty="0">
            <a:solidFill>
              <a:schemeClr val="tx1"/>
            </a:solidFill>
          </a:endParaRPr>
        </a:p>
      </dgm:t>
    </dgm:pt>
    <dgm:pt modelId="{8E0E3BF5-34FC-458D-BCBA-22BE7374E217}" type="parTrans" cxnId="{5D5DD2F5-2877-4E99-BA3A-D0D9112E7D0A}">
      <dgm:prSet/>
      <dgm:spPr/>
      <dgm:t>
        <a:bodyPr/>
        <a:lstStyle/>
        <a:p>
          <a:endParaRPr lang="en-US">
            <a:solidFill>
              <a:schemeClr val="tx1"/>
            </a:solidFill>
          </a:endParaRPr>
        </a:p>
      </dgm:t>
    </dgm:pt>
    <dgm:pt modelId="{867D0D39-5D52-4053-B88E-FD6C1FDE7DD7}" type="sibTrans" cxnId="{5D5DD2F5-2877-4E99-BA3A-D0D9112E7D0A}">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E7D4A45A-66DB-403E-83E1-6DFD28963F5E}" type="pres">
      <dgm:prSet presAssocID="{C18B7F52-BB47-49DB-A656-406F6BA12EC9}" presName="node" presStyleLbl="node1" presStyleIdx="0" presStyleCnt="1" custScaleX="520359" custRadScaleRad="93139" custRadScaleInc="20">
        <dgm:presLayoutVars>
          <dgm:bulletEnabled val="1"/>
        </dgm:presLayoutVars>
      </dgm:prSet>
      <dgm:spPr/>
      <dgm:t>
        <a:bodyPr/>
        <a:lstStyle/>
        <a:p>
          <a:endParaRPr lang="en-US"/>
        </a:p>
      </dgm:t>
    </dgm:pt>
  </dgm:ptLst>
  <dgm:cxnLst>
    <dgm:cxn modelId="{9E71E7C6-D508-478E-9CAD-C3F2A5C21AAF}" type="presOf" srcId="{8513ECFA-8B5B-4589-BB1A-934E3A88F5A9}" destId="{6EDA7ECB-D2AD-460C-84AE-0461975EA514}" srcOrd="0" destOrd="0" presId="urn:microsoft.com/office/officeart/2005/8/layout/cycle6"/>
    <dgm:cxn modelId="{59690B5C-B1D5-497D-98FB-61DAAFB5C5E0}" type="presOf" srcId="{C18B7F52-BB47-49DB-A656-406F6BA12EC9}" destId="{E7D4A45A-66DB-403E-83E1-6DFD28963F5E}" srcOrd="0" destOrd="0" presId="urn:microsoft.com/office/officeart/2005/8/layout/cycle6"/>
    <dgm:cxn modelId="{5D5DD2F5-2877-4E99-BA3A-D0D9112E7D0A}" srcId="{8513ECFA-8B5B-4589-BB1A-934E3A88F5A9}" destId="{C18B7F52-BB47-49DB-A656-406F6BA12EC9}" srcOrd="0" destOrd="0" parTransId="{8E0E3BF5-34FC-458D-BCBA-22BE7374E217}" sibTransId="{867D0D39-5D52-4053-B88E-FD6C1FDE7DD7}"/>
    <dgm:cxn modelId="{637E8817-C028-4988-B04A-14150E7FD3BF}" type="presParOf" srcId="{6EDA7ECB-D2AD-460C-84AE-0461975EA514}" destId="{E7D4A45A-66DB-403E-83E1-6DFD28963F5E}" srcOrd="0"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87093DC-CBD5-4599-BEC1-98F527A8DB42}" type="doc">
      <dgm:prSet loTypeId="urn:microsoft.com/office/officeart/2005/8/layout/cycle4" loCatId="matrix" qsTypeId="urn:microsoft.com/office/officeart/2005/8/quickstyle/3d2" qsCatId="3D" csTypeId="urn:microsoft.com/office/officeart/2005/8/colors/accent5_2" csCatId="accent5" phldr="1"/>
      <dgm:spPr/>
      <dgm:t>
        <a:bodyPr/>
        <a:lstStyle/>
        <a:p>
          <a:endParaRPr lang="en-US"/>
        </a:p>
      </dgm:t>
    </dgm:pt>
    <dgm:pt modelId="{49105B7B-69D9-4C87-BA29-6E3ADD121B4E}">
      <dgm:prSet phldrT="[Text]" custT="1"/>
      <dgm:spPr/>
      <dgm:t>
        <a:bodyPr/>
        <a:lstStyle/>
        <a:p>
          <a:r>
            <a:rPr lang="en-GB" sz="2000" dirty="0" smtClean="0"/>
            <a:t>Specific subdomains and descriptors</a:t>
          </a:r>
          <a:endParaRPr lang="en-US" sz="2000" i="1" dirty="0">
            <a:solidFill>
              <a:schemeClr val="bg1"/>
            </a:solidFill>
          </a:endParaRPr>
        </a:p>
      </dgm:t>
    </dgm:pt>
    <dgm:pt modelId="{BC6D35A5-D7F7-4720-99F1-F32E6D8B1C2F}" type="parTrans" cxnId="{D625CAAD-C3FC-4F6C-832B-71F39018324D}">
      <dgm:prSet/>
      <dgm:spPr/>
      <dgm:t>
        <a:bodyPr/>
        <a:lstStyle/>
        <a:p>
          <a:endParaRPr lang="en-US" sz="2000" i="0">
            <a:solidFill>
              <a:schemeClr val="bg1"/>
            </a:solidFill>
          </a:endParaRPr>
        </a:p>
      </dgm:t>
    </dgm:pt>
    <dgm:pt modelId="{F0C4AE01-25AB-4E6A-BCD9-42ED9C6EF0BC}" type="sibTrans" cxnId="{D625CAAD-C3FC-4F6C-832B-71F39018324D}">
      <dgm:prSet/>
      <dgm:spPr/>
      <dgm:t>
        <a:bodyPr/>
        <a:lstStyle/>
        <a:p>
          <a:endParaRPr lang="en-US" sz="2000" i="0">
            <a:solidFill>
              <a:schemeClr val="bg1"/>
            </a:solidFill>
          </a:endParaRPr>
        </a:p>
      </dgm:t>
    </dgm:pt>
    <dgm:pt modelId="{5A27284E-F9B0-4764-956B-D88E8137C3BF}">
      <dgm:prSet phldrT="[Text]" custT="1"/>
      <dgm:spPr/>
      <dgm:t>
        <a:bodyPr/>
        <a:lstStyle/>
        <a:p>
          <a:r>
            <a:rPr lang="en-GB" sz="2000" i="0" dirty="0" smtClean="0">
              <a:solidFill>
                <a:schemeClr val="bg1"/>
              </a:solidFill>
            </a:rPr>
            <a:t>Different level of proficiency</a:t>
          </a:r>
          <a:endParaRPr lang="en-US" sz="2000" i="0" dirty="0">
            <a:solidFill>
              <a:schemeClr val="bg1"/>
            </a:solidFill>
          </a:endParaRPr>
        </a:p>
      </dgm:t>
    </dgm:pt>
    <dgm:pt modelId="{07E91A24-7CA7-4CBA-8E18-CB62AD841A0F}" type="parTrans" cxnId="{3B617667-49E4-4EF5-B52E-AAB44FD5BA7D}">
      <dgm:prSet/>
      <dgm:spPr/>
      <dgm:t>
        <a:bodyPr/>
        <a:lstStyle/>
        <a:p>
          <a:endParaRPr lang="en-US" sz="2000" i="0">
            <a:solidFill>
              <a:schemeClr val="bg1"/>
            </a:solidFill>
          </a:endParaRPr>
        </a:p>
      </dgm:t>
    </dgm:pt>
    <dgm:pt modelId="{7648E0A3-5CBC-412D-8EA5-FE335974AF4B}" type="sibTrans" cxnId="{3B617667-49E4-4EF5-B52E-AAB44FD5BA7D}">
      <dgm:prSet/>
      <dgm:spPr/>
      <dgm:t>
        <a:bodyPr/>
        <a:lstStyle/>
        <a:p>
          <a:endParaRPr lang="en-US" sz="2000" i="0">
            <a:solidFill>
              <a:schemeClr val="bg1"/>
            </a:solidFill>
          </a:endParaRPr>
        </a:p>
      </dgm:t>
    </dgm:pt>
    <dgm:pt modelId="{5CAED0CE-79B9-40BB-A450-2D478746000E}">
      <dgm:prSet phldrT="[Text]" custT="1"/>
      <dgm:spPr/>
      <dgm:t>
        <a:bodyPr/>
        <a:lstStyle/>
        <a:p>
          <a:r>
            <a:rPr lang="en-GB" sz="2000" dirty="0" smtClean="0"/>
            <a:t>Variation in the standard of assessment</a:t>
          </a:r>
          <a:endParaRPr lang="en-US" sz="2000" i="1" dirty="0">
            <a:solidFill>
              <a:schemeClr val="bg1"/>
            </a:solidFill>
          </a:endParaRPr>
        </a:p>
      </dgm:t>
    </dgm:pt>
    <dgm:pt modelId="{F3E67516-35F2-49B1-9FBD-D780A261757D}" type="parTrans" cxnId="{F379F57F-8B09-4DFF-BFEB-FB5CECC342D6}">
      <dgm:prSet/>
      <dgm:spPr/>
      <dgm:t>
        <a:bodyPr/>
        <a:lstStyle/>
        <a:p>
          <a:endParaRPr lang="en-US" sz="2000" i="0">
            <a:solidFill>
              <a:schemeClr val="bg1"/>
            </a:solidFill>
          </a:endParaRPr>
        </a:p>
      </dgm:t>
    </dgm:pt>
    <dgm:pt modelId="{63729586-B831-4559-926F-EA6C561DA5B9}" type="sibTrans" cxnId="{F379F57F-8B09-4DFF-BFEB-FB5CECC342D6}">
      <dgm:prSet/>
      <dgm:spPr/>
      <dgm:t>
        <a:bodyPr/>
        <a:lstStyle/>
        <a:p>
          <a:endParaRPr lang="en-US" sz="2000" i="0">
            <a:solidFill>
              <a:schemeClr val="bg1"/>
            </a:solidFill>
          </a:endParaRPr>
        </a:p>
      </dgm:t>
    </dgm:pt>
    <dgm:pt modelId="{5585BFCA-0B81-4240-A5F2-C5B33E160D0A}">
      <dgm:prSet phldrT="[Text]" custT="1"/>
      <dgm:spPr/>
      <dgm:t>
        <a:bodyPr/>
        <a:lstStyle/>
        <a:p>
          <a:r>
            <a:rPr lang="en-GB" sz="2000" dirty="0" smtClean="0"/>
            <a:t>Preceptors’ competency in assessment</a:t>
          </a:r>
          <a:endParaRPr lang="en-US" sz="2000" i="1" dirty="0">
            <a:solidFill>
              <a:schemeClr val="bg1"/>
            </a:solidFill>
          </a:endParaRPr>
        </a:p>
      </dgm:t>
    </dgm:pt>
    <dgm:pt modelId="{9AE9E0F9-16CD-40D2-BB59-13471E42722B}" type="parTrans" cxnId="{F50CD011-4315-41F1-B60D-BB96FF58311F}">
      <dgm:prSet/>
      <dgm:spPr/>
      <dgm:t>
        <a:bodyPr/>
        <a:lstStyle/>
        <a:p>
          <a:endParaRPr lang="en-US" sz="2000" i="0">
            <a:solidFill>
              <a:schemeClr val="bg1"/>
            </a:solidFill>
          </a:endParaRPr>
        </a:p>
      </dgm:t>
    </dgm:pt>
    <dgm:pt modelId="{9755A62C-CB09-4E7A-AE8C-4D516A387472}" type="sibTrans" cxnId="{F50CD011-4315-41F1-B60D-BB96FF58311F}">
      <dgm:prSet/>
      <dgm:spPr/>
      <dgm:t>
        <a:bodyPr/>
        <a:lstStyle/>
        <a:p>
          <a:endParaRPr lang="en-US" sz="2000" i="0">
            <a:solidFill>
              <a:schemeClr val="bg1"/>
            </a:solidFill>
          </a:endParaRPr>
        </a:p>
      </dgm:t>
    </dgm:pt>
    <dgm:pt modelId="{E1FA1BB5-F3AB-4A48-92B6-E79BD3D36E46}">
      <dgm:prSet/>
      <dgm:spPr/>
      <dgm:t>
        <a:bodyPr/>
        <a:lstStyle/>
        <a:p>
          <a:endParaRPr lang="en-US" sz="2000">
            <a:solidFill>
              <a:schemeClr val="bg1"/>
            </a:solidFill>
          </a:endParaRPr>
        </a:p>
      </dgm:t>
    </dgm:pt>
    <dgm:pt modelId="{CDBA7377-0065-42DE-9ACB-362302D59AC8}" type="parTrans" cxnId="{3A42B34B-7137-4AE8-B9B4-E4EFECE87EC9}">
      <dgm:prSet/>
      <dgm:spPr/>
      <dgm:t>
        <a:bodyPr/>
        <a:lstStyle/>
        <a:p>
          <a:endParaRPr lang="en-US" sz="2000">
            <a:solidFill>
              <a:schemeClr val="bg1"/>
            </a:solidFill>
          </a:endParaRPr>
        </a:p>
      </dgm:t>
    </dgm:pt>
    <dgm:pt modelId="{DB3DC4D8-BB5C-4071-A6E4-061F0B2A0FA2}" type="sibTrans" cxnId="{3A42B34B-7137-4AE8-B9B4-E4EFECE87EC9}">
      <dgm:prSet/>
      <dgm:spPr/>
      <dgm:t>
        <a:bodyPr/>
        <a:lstStyle/>
        <a:p>
          <a:endParaRPr lang="en-US" sz="2000">
            <a:solidFill>
              <a:schemeClr val="bg1"/>
            </a:solidFill>
          </a:endParaRPr>
        </a:p>
      </dgm:t>
    </dgm:pt>
    <dgm:pt modelId="{16D278A5-0B6C-4D49-9A85-CCE55886341D}" type="pres">
      <dgm:prSet presAssocID="{987093DC-CBD5-4599-BEC1-98F527A8DB42}" presName="cycleMatrixDiagram" presStyleCnt="0">
        <dgm:presLayoutVars>
          <dgm:chMax val="1"/>
          <dgm:dir/>
          <dgm:animLvl val="lvl"/>
          <dgm:resizeHandles val="exact"/>
        </dgm:presLayoutVars>
      </dgm:prSet>
      <dgm:spPr/>
      <dgm:t>
        <a:bodyPr/>
        <a:lstStyle/>
        <a:p>
          <a:endParaRPr lang="en-US"/>
        </a:p>
      </dgm:t>
    </dgm:pt>
    <dgm:pt modelId="{8BE9D134-EDDB-4250-ACA9-795526511B15}" type="pres">
      <dgm:prSet presAssocID="{987093DC-CBD5-4599-BEC1-98F527A8DB42}" presName="children" presStyleCnt="0"/>
      <dgm:spPr/>
    </dgm:pt>
    <dgm:pt modelId="{96A4B2DF-2622-49FF-B38F-FDCEDD78EDD3}" type="pres">
      <dgm:prSet presAssocID="{987093DC-CBD5-4599-BEC1-98F527A8DB42}" presName="childPlaceholder" presStyleCnt="0"/>
      <dgm:spPr/>
    </dgm:pt>
    <dgm:pt modelId="{42E8F74D-B07F-4ACA-903A-5589118E1A5D}" type="pres">
      <dgm:prSet presAssocID="{987093DC-CBD5-4599-BEC1-98F527A8DB42}" presName="circle" presStyleCnt="0"/>
      <dgm:spPr/>
    </dgm:pt>
    <dgm:pt modelId="{2837ABB1-FCAC-4705-A57C-B213F023DCF0}" type="pres">
      <dgm:prSet presAssocID="{987093DC-CBD5-4599-BEC1-98F527A8DB42}" presName="quadrant1" presStyleLbl="node1" presStyleIdx="0" presStyleCnt="4" custScaleX="162972" custScaleY="144884" custLinFactNeighborX="-31849" custLinFactNeighborY="-38147">
        <dgm:presLayoutVars>
          <dgm:chMax val="1"/>
          <dgm:bulletEnabled val="1"/>
        </dgm:presLayoutVars>
      </dgm:prSet>
      <dgm:spPr/>
      <dgm:t>
        <a:bodyPr/>
        <a:lstStyle/>
        <a:p>
          <a:endParaRPr lang="en-US"/>
        </a:p>
      </dgm:t>
    </dgm:pt>
    <dgm:pt modelId="{21CD144A-3D42-4875-91F2-070D3635BAB4}" type="pres">
      <dgm:prSet presAssocID="{987093DC-CBD5-4599-BEC1-98F527A8DB42}" presName="quadrant2" presStyleLbl="node1" presStyleIdx="1" presStyleCnt="4" custScaleX="143272" custScaleY="143255" custLinFactNeighborX="21345" custLinFactNeighborY="-40372">
        <dgm:presLayoutVars>
          <dgm:chMax val="1"/>
          <dgm:bulletEnabled val="1"/>
        </dgm:presLayoutVars>
      </dgm:prSet>
      <dgm:spPr/>
      <dgm:t>
        <a:bodyPr/>
        <a:lstStyle/>
        <a:p>
          <a:endParaRPr lang="en-US"/>
        </a:p>
      </dgm:t>
    </dgm:pt>
    <dgm:pt modelId="{B51B6EF1-495A-4F36-BA29-1B3AC2A4E0B2}" type="pres">
      <dgm:prSet presAssocID="{987093DC-CBD5-4599-BEC1-98F527A8DB42}" presName="quadrant3" presStyleLbl="node1" presStyleIdx="2" presStyleCnt="4" custScaleX="151744" custScaleY="144885" custLinFactNeighborX="20890" custLinFactNeighborY="23769">
        <dgm:presLayoutVars>
          <dgm:chMax val="1"/>
          <dgm:bulletEnabled val="1"/>
        </dgm:presLayoutVars>
      </dgm:prSet>
      <dgm:spPr/>
      <dgm:t>
        <a:bodyPr/>
        <a:lstStyle/>
        <a:p>
          <a:endParaRPr lang="en-US"/>
        </a:p>
      </dgm:t>
    </dgm:pt>
    <dgm:pt modelId="{FE6D194B-5218-452C-8EBD-852502C8C780}" type="pres">
      <dgm:prSet presAssocID="{987093DC-CBD5-4599-BEC1-98F527A8DB42}" presName="quadrant4" presStyleLbl="node1" presStyleIdx="3" presStyleCnt="4" custScaleX="162285" custScaleY="148657" custLinFactNeighborX="-34695" custLinFactNeighborY="22962">
        <dgm:presLayoutVars>
          <dgm:chMax val="1"/>
          <dgm:bulletEnabled val="1"/>
        </dgm:presLayoutVars>
      </dgm:prSet>
      <dgm:spPr/>
      <dgm:t>
        <a:bodyPr/>
        <a:lstStyle/>
        <a:p>
          <a:endParaRPr lang="en-US"/>
        </a:p>
      </dgm:t>
    </dgm:pt>
    <dgm:pt modelId="{BB73F8E1-3CC8-4564-9EFC-2A3F6FF91B52}" type="pres">
      <dgm:prSet presAssocID="{987093DC-CBD5-4599-BEC1-98F527A8DB42}" presName="quadrantPlaceholder" presStyleCnt="0"/>
      <dgm:spPr/>
    </dgm:pt>
    <dgm:pt modelId="{CCEE3D2E-FDAB-4690-829E-A74842012D41}" type="pres">
      <dgm:prSet presAssocID="{987093DC-CBD5-4599-BEC1-98F527A8DB42}" presName="center1" presStyleLbl="fgShp" presStyleIdx="0" presStyleCnt="2"/>
      <dgm:spPr/>
    </dgm:pt>
    <dgm:pt modelId="{4B61BC14-A4A1-4F89-8CAF-3DDD09904666}" type="pres">
      <dgm:prSet presAssocID="{987093DC-CBD5-4599-BEC1-98F527A8DB42}" presName="center2" presStyleLbl="fgShp" presStyleIdx="1" presStyleCnt="2"/>
      <dgm:spPr/>
    </dgm:pt>
  </dgm:ptLst>
  <dgm:cxnLst>
    <dgm:cxn modelId="{F379F57F-8B09-4DFF-BFEB-FB5CECC342D6}" srcId="{987093DC-CBD5-4599-BEC1-98F527A8DB42}" destId="{5CAED0CE-79B9-40BB-A450-2D478746000E}" srcOrd="2" destOrd="0" parTransId="{F3E67516-35F2-49B1-9FBD-D780A261757D}" sibTransId="{63729586-B831-4559-926F-EA6C561DA5B9}"/>
    <dgm:cxn modelId="{F50CD011-4315-41F1-B60D-BB96FF58311F}" srcId="{987093DC-CBD5-4599-BEC1-98F527A8DB42}" destId="{5585BFCA-0B81-4240-A5F2-C5B33E160D0A}" srcOrd="3" destOrd="0" parTransId="{9AE9E0F9-16CD-40D2-BB59-13471E42722B}" sibTransId="{9755A62C-CB09-4E7A-AE8C-4D516A387472}"/>
    <dgm:cxn modelId="{3B617667-49E4-4EF5-B52E-AAB44FD5BA7D}" srcId="{987093DC-CBD5-4599-BEC1-98F527A8DB42}" destId="{5A27284E-F9B0-4764-956B-D88E8137C3BF}" srcOrd="1" destOrd="0" parTransId="{07E91A24-7CA7-4CBA-8E18-CB62AD841A0F}" sibTransId="{7648E0A3-5CBC-412D-8EA5-FE335974AF4B}"/>
    <dgm:cxn modelId="{2FC55E11-AF8F-495B-A1B6-1A750FEAE185}" type="presOf" srcId="{5585BFCA-0B81-4240-A5F2-C5B33E160D0A}" destId="{FE6D194B-5218-452C-8EBD-852502C8C780}" srcOrd="0" destOrd="0" presId="urn:microsoft.com/office/officeart/2005/8/layout/cycle4"/>
    <dgm:cxn modelId="{C2D11CF6-7F98-4210-8FC4-1B352C041E08}" type="presOf" srcId="{5CAED0CE-79B9-40BB-A450-2D478746000E}" destId="{B51B6EF1-495A-4F36-BA29-1B3AC2A4E0B2}" srcOrd="0" destOrd="0" presId="urn:microsoft.com/office/officeart/2005/8/layout/cycle4"/>
    <dgm:cxn modelId="{D625CAAD-C3FC-4F6C-832B-71F39018324D}" srcId="{987093DC-CBD5-4599-BEC1-98F527A8DB42}" destId="{49105B7B-69D9-4C87-BA29-6E3ADD121B4E}" srcOrd="0" destOrd="0" parTransId="{BC6D35A5-D7F7-4720-99F1-F32E6D8B1C2F}" sibTransId="{F0C4AE01-25AB-4E6A-BCD9-42ED9C6EF0BC}"/>
    <dgm:cxn modelId="{3A42B34B-7137-4AE8-B9B4-E4EFECE87EC9}" srcId="{987093DC-CBD5-4599-BEC1-98F527A8DB42}" destId="{E1FA1BB5-F3AB-4A48-92B6-E79BD3D36E46}" srcOrd="4" destOrd="0" parTransId="{CDBA7377-0065-42DE-9ACB-362302D59AC8}" sibTransId="{DB3DC4D8-BB5C-4071-A6E4-061F0B2A0FA2}"/>
    <dgm:cxn modelId="{F0E93FEC-0706-41E0-B5BC-64C78444630A}" type="presOf" srcId="{5A27284E-F9B0-4764-956B-D88E8137C3BF}" destId="{21CD144A-3D42-4875-91F2-070D3635BAB4}" srcOrd="0" destOrd="0" presId="urn:microsoft.com/office/officeart/2005/8/layout/cycle4"/>
    <dgm:cxn modelId="{0A80493C-2BDC-4ED3-9F81-BF593E52FE0E}" type="presOf" srcId="{49105B7B-69D9-4C87-BA29-6E3ADD121B4E}" destId="{2837ABB1-FCAC-4705-A57C-B213F023DCF0}" srcOrd="0" destOrd="0" presId="urn:microsoft.com/office/officeart/2005/8/layout/cycle4"/>
    <dgm:cxn modelId="{7DA447D9-4F8A-4383-9915-65891A29B087}" type="presOf" srcId="{987093DC-CBD5-4599-BEC1-98F527A8DB42}" destId="{16D278A5-0B6C-4D49-9A85-CCE55886341D}" srcOrd="0" destOrd="0" presId="urn:microsoft.com/office/officeart/2005/8/layout/cycle4"/>
    <dgm:cxn modelId="{CF3744FB-B4CE-48F4-BC9B-2814E3EF9E3E}" type="presParOf" srcId="{16D278A5-0B6C-4D49-9A85-CCE55886341D}" destId="{8BE9D134-EDDB-4250-ACA9-795526511B15}" srcOrd="0" destOrd="0" presId="urn:microsoft.com/office/officeart/2005/8/layout/cycle4"/>
    <dgm:cxn modelId="{3A69AF39-150B-427C-AD71-2BF1695E34CC}" type="presParOf" srcId="{8BE9D134-EDDB-4250-ACA9-795526511B15}" destId="{96A4B2DF-2622-49FF-B38F-FDCEDD78EDD3}" srcOrd="0" destOrd="0" presId="urn:microsoft.com/office/officeart/2005/8/layout/cycle4"/>
    <dgm:cxn modelId="{2C42985E-45DC-4D10-AEF1-2E01360671A7}" type="presParOf" srcId="{16D278A5-0B6C-4D49-9A85-CCE55886341D}" destId="{42E8F74D-B07F-4ACA-903A-5589118E1A5D}" srcOrd="1" destOrd="0" presId="urn:microsoft.com/office/officeart/2005/8/layout/cycle4"/>
    <dgm:cxn modelId="{6932EAD4-8747-4F0A-8DDD-721712E632F9}" type="presParOf" srcId="{42E8F74D-B07F-4ACA-903A-5589118E1A5D}" destId="{2837ABB1-FCAC-4705-A57C-B213F023DCF0}" srcOrd="0" destOrd="0" presId="urn:microsoft.com/office/officeart/2005/8/layout/cycle4"/>
    <dgm:cxn modelId="{D4D20EBE-D863-4178-BD8C-F35FAC55EB80}" type="presParOf" srcId="{42E8F74D-B07F-4ACA-903A-5589118E1A5D}" destId="{21CD144A-3D42-4875-91F2-070D3635BAB4}" srcOrd="1" destOrd="0" presId="urn:microsoft.com/office/officeart/2005/8/layout/cycle4"/>
    <dgm:cxn modelId="{3330D97B-BCDB-4F1B-8FC7-B192BD82579E}" type="presParOf" srcId="{42E8F74D-B07F-4ACA-903A-5589118E1A5D}" destId="{B51B6EF1-495A-4F36-BA29-1B3AC2A4E0B2}" srcOrd="2" destOrd="0" presId="urn:microsoft.com/office/officeart/2005/8/layout/cycle4"/>
    <dgm:cxn modelId="{5F90E389-EFD0-4302-82A8-1EC0EEEF8D7C}" type="presParOf" srcId="{42E8F74D-B07F-4ACA-903A-5589118E1A5D}" destId="{FE6D194B-5218-452C-8EBD-852502C8C780}" srcOrd="3" destOrd="0" presId="urn:microsoft.com/office/officeart/2005/8/layout/cycle4"/>
    <dgm:cxn modelId="{242F3737-DAEC-4741-9893-A1FAFBBC780E}" type="presParOf" srcId="{42E8F74D-B07F-4ACA-903A-5589118E1A5D}" destId="{BB73F8E1-3CC8-4564-9EFC-2A3F6FF91B52}" srcOrd="4" destOrd="0" presId="urn:microsoft.com/office/officeart/2005/8/layout/cycle4"/>
    <dgm:cxn modelId="{488DFB76-4BCD-4629-BC98-24C02ACAF654}" type="presParOf" srcId="{16D278A5-0B6C-4D49-9A85-CCE55886341D}" destId="{CCEE3D2E-FDAB-4690-829E-A74842012D41}" srcOrd="2" destOrd="0" presId="urn:microsoft.com/office/officeart/2005/8/layout/cycle4"/>
    <dgm:cxn modelId="{74AC5C38-4637-40E3-AA98-2A5973C5EBCE}" type="presParOf" srcId="{16D278A5-0B6C-4D49-9A85-CCE55886341D}" destId="{4B61BC14-A4A1-4F89-8CAF-3DDD09904666}"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23CE40-1938-4F76-BC22-434EB9D31709}" type="doc">
      <dgm:prSet loTypeId="urn:microsoft.com/office/officeart/2005/8/layout/bList2" loCatId="list" qsTypeId="urn:microsoft.com/office/officeart/2005/8/quickstyle/simple1" qsCatId="simple" csTypeId="urn:microsoft.com/office/officeart/2005/8/colors/accent2_5" csCatId="accent2" phldr="1"/>
      <dgm:spPr/>
    </dgm:pt>
    <dgm:pt modelId="{C38C28CF-D4DC-426E-AAA0-51969DEAEFBC}" type="pres">
      <dgm:prSet presAssocID="{B423CE40-1938-4F76-BC22-434EB9D31709}" presName="diagram" presStyleCnt="0">
        <dgm:presLayoutVars>
          <dgm:dir/>
          <dgm:animLvl val="lvl"/>
          <dgm:resizeHandles val="exact"/>
        </dgm:presLayoutVars>
      </dgm:prSet>
      <dgm:spPr/>
    </dgm:pt>
  </dgm:ptLst>
  <dgm:cxnLst>
    <dgm:cxn modelId="{999575F9-FA6B-4F37-B221-F3FACAC374F1}" type="presOf" srcId="{B423CE40-1938-4F76-BC22-434EB9D31709}" destId="{C38C28CF-D4DC-426E-AAA0-51969DEAEFBC}" srcOrd="0"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8CD3F3-56C3-4404-B85F-4BC88C6E4FC3}" type="doc">
      <dgm:prSet loTypeId="urn:microsoft.com/office/officeart/2009/layout/CircleArrowProcess" loCatId="cycle" qsTypeId="urn:microsoft.com/office/officeart/2005/8/quickstyle/simple1" qsCatId="simple" csTypeId="urn:microsoft.com/office/officeart/2005/8/colors/accent2_5" csCatId="accent2" phldr="1"/>
      <dgm:spPr/>
      <dgm:t>
        <a:bodyPr/>
        <a:lstStyle/>
        <a:p>
          <a:endParaRPr lang="en-SG"/>
        </a:p>
      </dgm:t>
    </dgm:pt>
    <dgm:pt modelId="{267C1E7D-854E-44D7-9CB9-B1A005DC7A1F}">
      <dgm:prSet phldrT="[Text]" custT="1"/>
      <dgm:spPr/>
      <dgm:t>
        <a:bodyPr/>
        <a:lstStyle/>
        <a:p>
          <a:r>
            <a:rPr lang="en-GB" sz="1800" i="1" dirty="0" smtClean="0"/>
            <a:t>Preceptors and students efforts in reflection &amp; feedback</a:t>
          </a:r>
          <a:endParaRPr lang="en-SG" sz="1800" b="0" i="1" dirty="0"/>
        </a:p>
      </dgm:t>
    </dgm:pt>
    <dgm:pt modelId="{93B73788-330D-48A9-8B8E-6C1F91E63E42}" type="parTrans" cxnId="{1F706723-150F-4B52-97EA-70D2D6733947}">
      <dgm:prSet/>
      <dgm:spPr/>
      <dgm:t>
        <a:bodyPr/>
        <a:lstStyle/>
        <a:p>
          <a:endParaRPr lang="en-SG" sz="2000"/>
        </a:p>
      </dgm:t>
    </dgm:pt>
    <dgm:pt modelId="{0A94011B-E2C9-42D1-A158-76A75550D908}" type="sibTrans" cxnId="{1F706723-150F-4B52-97EA-70D2D6733947}">
      <dgm:prSet/>
      <dgm:spPr/>
      <dgm:t>
        <a:bodyPr/>
        <a:lstStyle/>
        <a:p>
          <a:endParaRPr lang="en-SG" sz="2000"/>
        </a:p>
      </dgm:t>
    </dgm:pt>
    <dgm:pt modelId="{D879FF49-D9B5-4166-9DF2-2A5CF8DF84FB}">
      <dgm:prSet phldrT="[Text]" custT="1"/>
      <dgm:spPr/>
      <dgm:t>
        <a:bodyPr/>
        <a:lstStyle/>
        <a:p>
          <a:r>
            <a:rPr lang="en-GB" sz="2000" i="1" dirty="0" smtClean="0"/>
            <a:t>Specific performance feedback</a:t>
          </a:r>
          <a:endParaRPr lang="en-SG" sz="2000" dirty="0"/>
        </a:p>
      </dgm:t>
    </dgm:pt>
    <dgm:pt modelId="{B5D7E2B9-F479-4111-999E-DD06B8B4C8CA}" type="parTrans" cxnId="{36250DBE-9E71-4638-B4A7-585D7730892C}">
      <dgm:prSet/>
      <dgm:spPr/>
      <dgm:t>
        <a:bodyPr/>
        <a:lstStyle/>
        <a:p>
          <a:endParaRPr lang="en-SG" sz="2000"/>
        </a:p>
      </dgm:t>
    </dgm:pt>
    <dgm:pt modelId="{C9F4045F-6CC6-46F6-998E-A2229A70AB86}" type="sibTrans" cxnId="{36250DBE-9E71-4638-B4A7-585D7730892C}">
      <dgm:prSet/>
      <dgm:spPr/>
      <dgm:t>
        <a:bodyPr/>
        <a:lstStyle/>
        <a:p>
          <a:endParaRPr lang="en-SG" sz="2000"/>
        </a:p>
      </dgm:t>
    </dgm:pt>
    <dgm:pt modelId="{8C31D89B-D933-4875-8802-D3A9AFE6C905}">
      <dgm:prSet phldrT="[Text]" custT="1"/>
      <dgm:spPr/>
      <dgm:t>
        <a:bodyPr/>
        <a:lstStyle/>
        <a:p>
          <a:r>
            <a:rPr lang="en-GB" sz="2000" i="1" dirty="0" smtClean="0"/>
            <a:t>Format and frequency of feedback</a:t>
          </a:r>
          <a:endParaRPr lang="en-SG" sz="2000" dirty="0"/>
        </a:p>
      </dgm:t>
    </dgm:pt>
    <dgm:pt modelId="{C496A93B-E5A3-474A-A278-E7DAEA48EF6E}" type="parTrans" cxnId="{D0704D27-4F54-499A-83F4-F36FBADCBF19}">
      <dgm:prSet/>
      <dgm:spPr/>
      <dgm:t>
        <a:bodyPr/>
        <a:lstStyle/>
        <a:p>
          <a:endParaRPr lang="en-SG" sz="2000"/>
        </a:p>
      </dgm:t>
    </dgm:pt>
    <dgm:pt modelId="{20125C74-8A1B-4763-A6D2-319C5B462752}" type="sibTrans" cxnId="{D0704D27-4F54-499A-83F4-F36FBADCBF19}">
      <dgm:prSet/>
      <dgm:spPr/>
      <dgm:t>
        <a:bodyPr/>
        <a:lstStyle/>
        <a:p>
          <a:endParaRPr lang="en-SG" sz="2000"/>
        </a:p>
      </dgm:t>
    </dgm:pt>
    <dgm:pt modelId="{C9786230-A0E1-4FBC-B1C3-526CD6AF6F4F}" type="pres">
      <dgm:prSet presAssocID="{0B8CD3F3-56C3-4404-B85F-4BC88C6E4FC3}" presName="Name0" presStyleCnt="0">
        <dgm:presLayoutVars>
          <dgm:chMax val="7"/>
          <dgm:chPref val="7"/>
          <dgm:dir/>
          <dgm:animLvl val="lvl"/>
        </dgm:presLayoutVars>
      </dgm:prSet>
      <dgm:spPr/>
      <dgm:t>
        <a:bodyPr/>
        <a:lstStyle/>
        <a:p>
          <a:endParaRPr lang="en-SG"/>
        </a:p>
      </dgm:t>
    </dgm:pt>
    <dgm:pt modelId="{B24A4D3E-F587-4D04-B345-021F664FCE69}" type="pres">
      <dgm:prSet presAssocID="{267C1E7D-854E-44D7-9CB9-B1A005DC7A1F}" presName="Accent1" presStyleCnt="0"/>
      <dgm:spPr/>
    </dgm:pt>
    <dgm:pt modelId="{61AB490B-5D1B-4FD9-B511-8E2487724FCC}" type="pres">
      <dgm:prSet presAssocID="{267C1E7D-854E-44D7-9CB9-B1A005DC7A1F}" presName="Accent" presStyleLbl="node1" presStyleIdx="0" presStyleCnt="3" custScaleX="187793" custScaleY="132746"/>
      <dgm:spPr/>
    </dgm:pt>
    <dgm:pt modelId="{F5719F27-232D-4442-9427-C9B83961AE2C}" type="pres">
      <dgm:prSet presAssocID="{267C1E7D-854E-44D7-9CB9-B1A005DC7A1F}" presName="Parent1" presStyleLbl="revTx" presStyleIdx="0" presStyleCnt="3" custScaleX="186515" custScaleY="160025" custLinFactNeighborX="1182" custLinFactNeighborY="-49404">
        <dgm:presLayoutVars>
          <dgm:chMax val="1"/>
          <dgm:chPref val="1"/>
          <dgm:bulletEnabled val="1"/>
        </dgm:presLayoutVars>
      </dgm:prSet>
      <dgm:spPr/>
      <dgm:t>
        <a:bodyPr/>
        <a:lstStyle/>
        <a:p>
          <a:endParaRPr lang="en-SG"/>
        </a:p>
      </dgm:t>
    </dgm:pt>
    <dgm:pt modelId="{14B3D5E7-4FBD-4F62-8CC5-A4CF2E5673B9}" type="pres">
      <dgm:prSet presAssocID="{D879FF49-D9B5-4166-9DF2-2A5CF8DF84FB}" presName="Accent2" presStyleCnt="0"/>
      <dgm:spPr/>
    </dgm:pt>
    <dgm:pt modelId="{FE901033-9316-40AF-965A-B3E228A81BC3}" type="pres">
      <dgm:prSet presAssocID="{D879FF49-D9B5-4166-9DF2-2A5CF8DF84FB}" presName="Accent" presStyleLbl="node1" presStyleIdx="1" presStyleCnt="3" custScaleX="139467"/>
      <dgm:spPr/>
    </dgm:pt>
    <dgm:pt modelId="{02AEC957-60D2-4CA4-923E-5DD3B6A50E49}" type="pres">
      <dgm:prSet presAssocID="{D879FF49-D9B5-4166-9DF2-2A5CF8DF84FB}" presName="Parent2" presStyleLbl="revTx" presStyleIdx="1" presStyleCnt="3" custScaleX="179495" custLinFactNeighborX="-19497" custLinFactNeighborY="2543">
        <dgm:presLayoutVars>
          <dgm:chMax val="1"/>
          <dgm:chPref val="1"/>
          <dgm:bulletEnabled val="1"/>
        </dgm:presLayoutVars>
      </dgm:prSet>
      <dgm:spPr/>
      <dgm:t>
        <a:bodyPr/>
        <a:lstStyle/>
        <a:p>
          <a:endParaRPr lang="en-SG"/>
        </a:p>
      </dgm:t>
    </dgm:pt>
    <dgm:pt modelId="{8E83CCC4-2986-4A35-8DF1-D622E55A185E}" type="pres">
      <dgm:prSet presAssocID="{8C31D89B-D933-4875-8802-D3A9AFE6C905}" presName="Accent3" presStyleCnt="0"/>
      <dgm:spPr/>
    </dgm:pt>
    <dgm:pt modelId="{C2517CFC-8456-47DD-A7F1-E37E91F51C49}" type="pres">
      <dgm:prSet presAssocID="{8C31D89B-D933-4875-8802-D3A9AFE6C905}" presName="Accent" presStyleLbl="node1" presStyleIdx="2" presStyleCnt="3" custScaleX="138539" custLinFactNeighborX="8564" custLinFactNeighborY="14578"/>
      <dgm:spPr/>
    </dgm:pt>
    <dgm:pt modelId="{CC352A4C-9785-43B0-A7FF-F277FC3238AE}" type="pres">
      <dgm:prSet presAssocID="{8C31D89B-D933-4875-8802-D3A9AFE6C905}" presName="Parent3" presStyleLbl="revTx" presStyleIdx="2" presStyleCnt="3" custScaleX="162409" custLinFactNeighborX="946" custLinFactNeighborY="41190">
        <dgm:presLayoutVars>
          <dgm:chMax val="1"/>
          <dgm:chPref val="1"/>
          <dgm:bulletEnabled val="1"/>
        </dgm:presLayoutVars>
      </dgm:prSet>
      <dgm:spPr/>
      <dgm:t>
        <a:bodyPr/>
        <a:lstStyle/>
        <a:p>
          <a:endParaRPr lang="en-SG"/>
        </a:p>
      </dgm:t>
    </dgm:pt>
  </dgm:ptLst>
  <dgm:cxnLst>
    <dgm:cxn modelId="{992FB400-5E1A-49A7-9919-CCE7B12F125A}" type="presOf" srcId="{0B8CD3F3-56C3-4404-B85F-4BC88C6E4FC3}" destId="{C9786230-A0E1-4FBC-B1C3-526CD6AF6F4F}" srcOrd="0" destOrd="0" presId="urn:microsoft.com/office/officeart/2009/layout/CircleArrowProcess"/>
    <dgm:cxn modelId="{D0704D27-4F54-499A-83F4-F36FBADCBF19}" srcId="{0B8CD3F3-56C3-4404-B85F-4BC88C6E4FC3}" destId="{8C31D89B-D933-4875-8802-D3A9AFE6C905}" srcOrd="2" destOrd="0" parTransId="{C496A93B-E5A3-474A-A278-E7DAEA48EF6E}" sibTransId="{20125C74-8A1B-4763-A6D2-319C5B462752}"/>
    <dgm:cxn modelId="{7E74A308-4407-469D-8D29-CB059E4CA5F9}" type="presOf" srcId="{267C1E7D-854E-44D7-9CB9-B1A005DC7A1F}" destId="{F5719F27-232D-4442-9427-C9B83961AE2C}" srcOrd="0" destOrd="0" presId="urn:microsoft.com/office/officeart/2009/layout/CircleArrowProcess"/>
    <dgm:cxn modelId="{0FF19C01-532B-412A-BE38-DFD7A0F440B7}" type="presOf" srcId="{8C31D89B-D933-4875-8802-D3A9AFE6C905}" destId="{CC352A4C-9785-43B0-A7FF-F277FC3238AE}" srcOrd="0" destOrd="0" presId="urn:microsoft.com/office/officeart/2009/layout/CircleArrowProcess"/>
    <dgm:cxn modelId="{1F706723-150F-4B52-97EA-70D2D6733947}" srcId="{0B8CD3F3-56C3-4404-B85F-4BC88C6E4FC3}" destId="{267C1E7D-854E-44D7-9CB9-B1A005DC7A1F}" srcOrd="0" destOrd="0" parTransId="{93B73788-330D-48A9-8B8E-6C1F91E63E42}" sibTransId="{0A94011B-E2C9-42D1-A158-76A75550D908}"/>
    <dgm:cxn modelId="{36250DBE-9E71-4638-B4A7-585D7730892C}" srcId="{0B8CD3F3-56C3-4404-B85F-4BC88C6E4FC3}" destId="{D879FF49-D9B5-4166-9DF2-2A5CF8DF84FB}" srcOrd="1" destOrd="0" parTransId="{B5D7E2B9-F479-4111-999E-DD06B8B4C8CA}" sibTransId="{C9F4045F-6CC6-46F6-998E-A2229A70AB86}"/>
    <dgm:cxn modelId="{48AE8FC4-1E06-44C7-8FDE-C1E1E1C898EC}" type="presOf" srcId="{D879FF49-D9B5-4166-9DF2-2A5CF8DF84FB}" destId="{02AEC957-60D2-4CA4-923E-5DD3B6A50E49}" srcOrd="0" destOrd="0" presId="urn:microsoft.com/office/officeart/2009/layout/CircleArrowProcess"/>
    <dgm:cxn modelId="{AF87A37A-394B-422E-813E-1197AB6EC5D8}" type="presParOf" srcId="{C9786230-A0E1-4FBC-B1C3-526CD6AF6F4F}" destId="{B24A4D3E-F587-4D04-B345-021F664FCE69}" srcOrd="0" destOrd="0" presId="urn:microsoft.com/office/officeart/2009/layout/CircleArrowProcess"/>
    <dgm:cxn modelId="{353F9863-0DB5-4CFE-A38A-6593CCF5CFF0}" type="presParOf" srcId="{B24A4D3E-F587-4D04-B345-021F664FCE69}" destId="{61AB490B-5D1B-4FD9-B511-8E2487724FCC}" srcOrd="0" destOrd="0" presId="urn:microsoft.com/office/officeart/2009/layout/CircleArrowProcess"/>
    <dgm:cxn modelId="{5A9C728C-05C1-44C2-A866-40CFB63E7F19}" type="presParOf" srcId="{C9786230-A0E1-4FBC-B1C3-526CD6AF6F4F}" destId="{F5719F27-232D-4442-9427-C9B83961AE2C}" srcOrd="1" destOrd="0" presId="urn:microsoft.com/office/officeart/2009/layout/CircleArrowProcess"/>
    <dgm:cxn modelId="{288DD5D0-4894-4003-82BE-C1BB51F200E9}" type="presParOf" srcId="{C9786230-A0E1-4FBC-B1C3-526CD6AF6F4F}" destId="{14B3D5E7-4FBD-4F62-8CC5-A4CF2E5673B9}" srcOrd="2" destOrd="0" presId="urn:microsoft.com/office/officeart/2009/layout/CircleArrowProcess"/>
    <dgm:cxn modelId="{2C2C69D4-3748-4248-ABE0-7F6B9195570E}" type="presParOf" srcId="{14B3D5E7-4FBD-4F62-8CC5-A4CF2E5673B9}" destId="{FE901033-9316-40AF-965A-B3E228A81BC3}" srcOrd="0" destOrd="0" presId="urn:microsoft.com/office/officeart/2009/layout/CircleArrowProcess"/>
    <dgm:cxn modelId="{37F149A5-D306-4DEE-87B6-3AF45D22C81A}" type="presParOf" srcId="{C9786230-A0E1-4FBC-B1C3-526CD6AF6F4F}" destId="{02AEC957-60D2-4CA4-923E-5DD3B6A50E49}" srcOrd="3" destOrd="0" presId="urn:microsoft.com/office/officeart/2009/layout/CircleArrowProcess"/>
    <dgm:cxn modelId="{7ED07B75-6EB5-46D1-AFCF-0FE241B7C61E}" type="presParOf" srcId="{C9786230-A0E1-4FBC-B1C3-526CD6AF6F4F}" destId="{8E83CCC4-2986-4A35-8DF1-D622E55A185E}" srcOrd="4" destOrd="0" presId="urn:microsoft.com/office/officeart/2009/layout/CircleArrowProcess"/>
    <dgm:cxn modelId="{3BA287CE-D8F0-4490-8394-868C3D765E44}" type="presParOf" srcId="{8E83CCC4-2986-4A35-8DF1-D622E55A185E}" destId="{C2517CFC-8456-47DD-A7F1-E37E91F51C49}" srcOrd="0" destOrd="0" presId="urn:microsoft.com/office/officeart/2009/layout/CircleArrowProcess"/>
    <dgm:cxn modelId="{A20195A6-FCC6-4A93-B66D-48175996878E}" type="presParOf" srcId="{C9786230-A0E1-4FBC-B1C3-526CD6AF6F4F}" destId="{CC352A4C-9785-43B0-A7FF-F277FC3238AE}"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EE6C93F-218B-44BA-8775-3B68B185C267}">
      <dgm:prSet phldrT="[Text]"/>
      <dgm:spPr>
        <a:solidFill>
          <a:schemeClr val="accent2">
            <a:lumMod val="40000"/>
            <a:lumOff val="60000"/>
          </a:schemeClr>
        </a:solidFill>
      </dgm:spPr>
      <dgm:t>
        <a:bodyPr/>
        <a:lstStyle/>
        <a:p>
          <a:r>
            <a:rPr lang="en-GB" dirty="0" smtClean="0">
              <a:solidFill>
                <a:schemeClr val="tx1"/>
              </a:solidFill>
            </a:rPr>
            <a:t>Preceptors’ efforts and techniques in reflection and feedback</a:t>
          </a:r>
          <a:endParaRPr lang="en-US" dirty="0">
            <a:solidFill>
              <a:schemeClr val="tx1"/>
            </a:solidFill>
          </a:endParaRPr>
        </a:p>
      </dgm:t>
    </dgm:pt>
    <dgm:pt modelId="{BAC2CB52-7BE3-43B1-BA8C-5E319FD3A589}" type="parTrans" cxnId="{2291F4B7-37AD-4CE9-81A7-9DE1906568B5}">
      <dgm:prSet/>
      <dgm:spPr/>
      <dgm:t>
        <a:bodyPr/>
        <a:lstStyle/>
        <a:p>
          <a:endParaRPr lang="en-US">
            <a:solidFill>
              <a:schemeClr val="tx1"/>
            </a:solidFill>
          </a:endParaRPr>
        </a:p>
      </dgm:t>
    </dgm:pt>
    <dgm:pt modelId="{6C946E1C-9C86-4F52-B135-A1359585FA12}" type="sibTrans" cxnId="{2291F4B7-37AD-4CE9-81A7-9DE1906568B5}">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AAD2B5EB-D9DC-4028-8DF1-3D37AA9F13B1}" type="pres">
      <dgm:prSet presAssocID="{2EE6C93F-218B-44BA-8775-3B68B185C267}" presName="node" presStyleLbl="node1" presStyleIdx="0" presStyleCnt="1" custScaleX="529923" custScaleY="71515" custRadScaleRad="93474" custRadScaleInc="-97">
        <dgm:presLayoutVars>
          <dgm:bulletEnabled val="1"/>
        </dgm:presLayoutVars>
      </dgm:prSet>
      <dgm:spPr/>
      <dgm:t>
        <a:bodyPr/>
        <a:lstStyle/>
        <a:p>
          <a:endParaRPr lang="en-US"/>
        </a:p>
      </dgm:t>
    </dgm:pt>
  </dgm:ptLst>
  <dgm:cxnLst>
    <dgm:cxn modelId="{AB64A24E-B6E8-4836-BE1D-86023D059E67}" type="presOf" srcId="{2EE6C93F-218B-44BA-8775-3B68B185C267}" destId="{AAD2B5EB-D9DC-4028-8DF1-3D37AA9F13B1}" srcOrd="0" destOrd="0" presId="urn:microsoft.com/office/officeart/2005/8/layout/cycle6"/>
    <dgm:cxn modelId="{EC4C38B8-6FC3-48A4-87D2-A94176E8A84C}" type="presOf" srcId="{8513ECFA-8B5B-4589-BB1A-934E3A88F5A9}" destId="{6EDA7ECB-D2AD-460C-84AE-0461975EA514}" srcOrd="0" destOrd="0" presId="urn:microsoft.com/office/officeart/2005/8/layout/cycle6"/>
    <dgm:cxn modelId="{2291F4B7-37AD-4CE9-81A7-9DE1906568B5}" srcId="{8513ECFA-8B5B-4589-BB1A-934E3A88F5A9}" destId="{2EE6C93F-218B-44BA-8775-3B68B185C267}" srcOrd="0" destOrd="0" parTransId="{BAC2CB52-7BE3-43B1-BA8C-5E319FD3A589}" sibTransId="{6C946E1C-9C86-4F52-B135-A1359585FA12}"/>
    <dgm:cxn modelId="{26C455EA-9E95-4857-87A2-7A6AFE3CE7A2}" type="presParOf" srcId="{6EDA7ECB-D2AD-460C-84AE-0461975EA514}" destId="{AAD2B5EB-D9DC-4028-8DF1-3D37AA9F13B1}" srcOrd="0" destOrd="0" presId="urn:microsoft.com/office/officeart/2005/8/layout/cycle6"/>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8866151-4DDF-46B1-9DCD-9BA9D82FC538}" type="doc">
      <dgm:prSet loTypeId="urn:microsoft.com/office/officeart/2005/8/layout/lProcess2" loCatId="list" qsTypeId="urn:microsoft.com/office/officeart/2005/8/quickstyle/simple1" qsCatId="simple" csTypeId="urn:microsoft.com/office/officeart/2005/8/colors/accent3_4" csCatId="accent3" phldr="1"/>
      <dgm:spPr/>
      <dgm:t>
        <a:bodyPr/>
        <a:lstStyle/>
        <a:p>
          <a:endParaRPr lang="en-US"/>
        </a:p>
      </dgm:t>
    </dgm:pt>
    <dgm:pt modelId="{FCE7A374-5103-4A7C-8E5A-2B2581916359}">
      <dgm:prSet phldrT="[Text]" custT="1"/>
      <dgm:spPr/>
      <dgm:t>
        <a:bodyPr/>
        <a:lstStyle/>
        <a:p>
          <a:r>
            <a:rPr lang="en-GB" sz="2000" dirty="0" smtClean="0"/>
            <a:t>Different styles of the students </a:t>
          </a:r>
          <a:endParaRPr lang="en-US" sz="2000" dirty="0">
            <a:solidFill>
              <a:schemeClr val="tx1"/>
            </a:solidFill>
          </a:endParaRPr>
        </a:p>
      </dgm:t>
    </dgm:pt>
    <dgm:pt modelId="{BBEAF68D-AE83-4E71-98C1-6CF728402D4C}" type="parTrans" cxnId="{3A9F4DAB-B429-4C08-8827-761AB5BA0EC7}">
      <dgm:prSet/>
      <dgm:spPr/>
      <dgm:t>
        <a:bodyPr/>
        <a:lstStyle/>
        <a:p>
          <a:endParaRPr lang="en-US" sz="2000">
            <a:solidFill>
              <a:schemeClr val="tx1"/>
            </a:solidFill>
          </a:endParaRPr>
        </a:p>
      </dgm:t>
    </dgm:pt>
    <dgm:pt modelId="{B3F8D76E-7D08-4EF1-AB55-A772567EBF25}" type="sibTrans" cxnId="{3A9F4DAB-B429-4C08-8827-761AB5BA0EC7}">
      <dgm:prSet/>
      <dgm:spPr/>
      <dgm:t>
        <a:bodyPr/>
        <a:lstStyle/>
        <a:p>
          <a:endParaRPr lang="en-US" sz="2000">
            <a:solidFill>
              <a:schemeClr val="tx1"/>
            </a:solidFill>
          </a:endParaRPr>
        </a:p>
      </dgm:t>
    </dgm:pt>
    <dgm:pt modelId="{A75F5193-C86A-4E91-97D6-30088EE66A3B}">
      <dgm:prSet phldrT="[Text]" custT="1"/>
      <dgm:spPr/>
      <dgm:t>
        <a:bodyPr/>
        <a:lstStyle/>
        <a:p>
          <a:r>
            <a:rPr lang="en-GB" sz="1800" dirty="0" smtClean="0"/>
            <a:t>Challenges encountered </a:t>
          </a:r>
          <a:endParaRPr lang="en-US" sz="1800" dirty="0">
            <a:solidFill>
              <a:schemeClr val="tx1"/>
            </a:solidFill>
          </a:endParaRPr>
        </a:p>
      </dgm:t>
    </dgm:pt>
    <dgm:pt modelId="{C1F16D78-3D99-4C6F-BF6C-A1D234806E29}" type="parTrans" cxnId="{83D70670-585B-46E2-A205-7CD283A8EAB7}">
      <dgm:prSet/>
      <dgm:spPr/>
      <dgm:t>
        <a:bodyPr/>
        <a:lstStyle/>
        <a:p>
          <a:endParaRPr lang="en-US" sz="2000">
            <a:solidFill>
              <a:schemeClr val="tx1"/>
            </a:solidFill>
          </a:endParaRPr>
        </a:p>
      </dgm:t>
    </dgm:pt>
    <dgm:pt modelId="{1027FE24-7366-41ED-82FE-EC36B2D597D0}" type="sibTrans" cxnId="{83D70670-585B-46E2-A205-7CD283A8EAB7}">
      <dgm:prSet/>
      <dgm:spPr/>
      <dgm:t>
        <a:bodyPr/>
        <a:lstStyle/>
        <a:p>
          <a:endParaRPr lang="en-US" sz="2000">
            <a:solidFill>
              <a:schemeClr val="tx1"/>
            </a:solidFill>
          </a:endParaRPr>
        </a:p>
      </dgm:t>
    </dgm:pt>
    <dgm:pt modelId="{19CFEC3A-591B-4E71-9F82-F44CE02CC5F3}">
      <dgm:prSet phldrT="[Text]" custT="1"/>
      <dgm:spPr/>
      <dgm:t>
        <a:bodyPr/>
        <a:lstStyle/>
        <a:p>
          <a:r>
            <a:rPr lang="en-GB" sz="1800" dirty="0" smtClean="0">
              <a:solidFill>
                <a:schemeClr val="tx1"/>
              </a:solidFill>
            </a:rPr>
            <a:t>Support system for students</a:t>
          </a:r>
          <a:endParaRPr lang="en-US" sz="1800" dirty="0">
            <a:solidFill>
              <a:schemeClr val="tx1"/>
            </a:solidFill>
          </a:endParaRPr>
        </a:p>
      </dgm:t>
    </dgm:pt>
    <dgm:pt modelId="{6709A7BA-CBDC-43B3-81E3-14EDDF3E389E}" type="parTrans" cxnId="{784A04D3-32A0-4F10-8B45-F1C30A398CEF}">
      <dgm:prSet/>
      <dgm:spPr/>
      <dgm:t>
        <a:bodyPr/>
        <a:lstStyle/>
        <a:p>
          <a:endParaRPr lang="en-US" sz="2000">
            <a:solidFill>
              <a:schemeClr val="tx1"/>
            </a:solidFill>
          </a:endParaRPr>
        </a:p>
      </dgm:t>
    </dgm:pt>
    <dgm:pt modelId="{535E26D0-3B2C-4215-A1B0-9AC49B2AA63A}" type="sibTrans" cxnId="{784A04D3-32A0-4F10-8B45-F1C30A398CEF}">
      <dgm:prSet/>
      <dgm:spPr/>
      <dgm:t>
        <a:bodyPr/>
        <a:lstStyle/>
        <a:p>
          <a:endParaRPr lang="en-US" sz="2000">
            <a:solidFill>
              <a:schemeClr val="tx1"/>
            </a:solidFill>
          </a:endParaRPr>
        </a:p>
      </dgm:t>
    </dgm:pt>
    <dgm:pt modelId="{75D3A500-CB44-4C05-824C-AD5FCDC0CF24}" type="pres">
      <dgm:prSet presAssocID="{A8866151-4DDF-46B1-9DCD-9BA9D82FC538}" presName="theList" presStyleCnt="0">
        <dgm:presLayoutVars>
          <dgm:dir/>
          <dgm:animLvl val="lvl"/>
          <dgm:resizeHandles val="exact"/>
        </dgm:presLayoutVars>
      </dgm:prSet>
      <dgm:spPr/>
      <dgm:t>
        <a:bodyPr/>
        <a:lstStyle/>
        <a:p>
          <a:endParaRPr lang="en-US"/>
        </a:p>
      </dgm:t>
    </dgm:pt>
    <dgm:pt modelId="{E8F3B0B6-4609-494C-B05D-034B9B3AC011}" type="pres">
      <dgm:prSet presAssocID="{FCE7A374-5103-4A7C-8E5A-2B2581916359}" presName="compNode" presStyleCnt="0"/>
      <dgm:spPr/>
    </dgm:pt>
    <dgm:pt modelId="{B2D92645-DF17-4CEA-ADDD-8FFA7FB2CBAF}" type="pres">
      <dgm:prSet presAssocID="{FCE7A374-5103-4A7C-8E5A-2B2581916359}" presName="aNode" presStyleLbl="bgShp" presStyleIdx="0" presStyleCnt="3"/>
      <dgm:spPr/>
      <dgm:t>
        <a:bodyPr/>
        <a:lstStyle/>
        <a:p>
          <a:endParaRPr lang="en-US"/>
        </a:p>
      </dgm:t>
    </dgm:pt>
    <dgm:pt modelId="{55B61F3B-8ABE-4789-A79B-4BD0B006424B}" type="pres">
      <dgm:prSet presAssocID="{FCE7A374-5103-4A7C-8E5A-2B2581916359}" presName="textNode" presStyleLbl="bgShp" presStyleIdx="0" presStyleCnt="3"/>
      <dgm:spPr/>
      <dgm:t>
        <a:bodyPr/>
        <a:lstStyle/>
        <a:p>
          <a:endParaRPr lang="en-US"/>
        </a:p>
      </dgm:t>
    </dgm:pt>
    <dgm:pt modelId="{A5D1D4EC-062C-48EF-900C-30B653458C89}" type="pres">
      <dgm:prSet presAssocID="{FCE7A374-5103-4A7C-8E5A-2B2581916359}" presName="compChildNode" presStyleCnt="0"/>
      <dgm:spPr/>
    </dgm:pt>
    <dgm:pt modelId="{95D03657-72B3-4141-B8BB-44DF1DBAD3FD}" type="pres">
      <dgm:prSet presAssocID="{FCE7A374-5103-4A7C-8E5A-2B2581916359}" presName="theInnerList" presStyleCnt="0"/>
      <dgm:spPr/>
    </dgm:pt>
    <dgm:pt modelId="{BA802336-F05D-4DFC-B7F0-F56A7098EBE9}" type="pres">
      <dgm:prSet presAssocID="{FCE7A374-5103-4A7C-8E5A-2B2581916359}" presName="aSpace" presStyleCnt="0"/>
      <dgm:spPr/>
    </dgm:pt>
    <dgm:pt modelId="{FD654601-710E-4BAD-96A0-5E7E285F0098}" type="pres">
      <dgm:prSet presAssocID="{A75F5193-C86A-4E91-97D6-30088EE66A3B}" presName="compNode" presStyleCnt="0"/>
      <dgm:spPr/>
    </dgm:pt>
    <dgm:pt modelId="{36C2C675-DD33-40E1-B85B-D1B328F21CD2}" type="pres">
      <dgm:prSet presAssocID="{A75F5193-C86A-4E91-97D6-30088EE66A3B}" presName="aNode" presStyleLbl="bgShp" presStyleIdx="1" presStyleCnt="3"/>
      <dgm:spPr/>
      <dgm:t>
        <a:bodyPr/>
        <a:lstStyle/>
        <a:p>
          <a:endParaRPr lang="en-US"/>
        </a:p>
      </dgm:t>
    </dgm:pt>
    <dgm:pt modelId="{EB3F83A2-2F05-4085-9C6C-D0D7A6EBB5B0}" type="pres">
      <dgm:prSet presAssocID="{A75F5193-C86A-4E91-97D6-30088EE66A3B}" presName="textNode" presStyleLbl="bgShp" presStyleIdx="1" presStyleCnt="3"/>
      <dgm:spPr/>
      <dgm:t>
        <a:bodyPr/>
        <a:lstStyle/>
        <a:p>
          <a:endParaRPr lang="en-US"/>
        </a:p>
      </dgm:t>
    </dgm:pt>
    <dgm:pt modelId="{C2D92EE1-69F5-49A1-9347-C6C01FE187C5}" type="pres">
      <dgm:prSet presAssocID="{A75F5193-C86A-4E91-97D6-30088EE66A3B}" presName="compChildNode" presStyleCnt="0"/>
      <dgm:spPr/>
    </dgm:pt>
    <dgm:pt modelId="{21321D42-DC92-483B-A810-CCF282366A45}" type="pres">
      <dgm:prSet presAssocID="{A75F5193-C86A-4E91-97D6-30088EE66A3B}" presName="theInnerList" presStyleCnt="0"/>
      <dgm:spPr/>
    </dgm:pt>
    <dgm:pt modelId="{AC0537B3-BDE5-4650-B71A-84D554BD0B70}" type="pres">
      <dgm:prSet presAssocID="{A75F5193-C86A-4E91-97D6-30088EE66A3B}" presName="aSpace" presStyleCnt="0"/>
      <dgm:spPr/>
    </dgm:pt>
    <dgm:pt modelId="{0F34CC32-5A9A-4E53-8442-CD5695EE3074}" type="pres">
      <dgm:prSet presAssocID="{19CFEC3A-591B-4E71-9F82-F44CE02CC5F3}" presName="compNode" presStyleCnt="0"/>
      <dgm:spPr/>
    </dgm:pt>
    <dgm:pt modelId="{AEABB0A2-57AB-443B-8D51-EA78C4AC5231}" type="pres">
      <dgm:prSet presAssocID="{19CFEC3A-591B-4E71-9F82-F44CE02CC5F3}" presName="aNode" presStyleLbl="bgShp" presStyleIdx="2" presStyleCnt="3"/>
      <dgm:spPr/>
      <dgm:t>
        <a:bodyPr/>
        <a:lstStyle/>
        <a:p>
          <a:endParaRPr lang="en-US"/>
        </a:p>
      </dgm:t>
    </dgm:pt>
    <dgm:pt modelId="{6D7886AE-D3E6-4658-9AAA-D5F066AA1FBE}" type="pres">
      <dgm:prSet presAssocID="{19CFEC3A-591B-4E71-9F82-F44CE02CC5F3}" presName="textNode" presStyleLbl="bgShp" presStyleIdx="2" presStyleCnt="3"/>
      <dgm:spPr/>
      <dgm:t>
        <a:bodyPr/>
        <a:lstStyle/>
        <a:p>
          <a:endParaRPr lang="en-US"/>
        </a:p>
      </dgm:t>
    </dgm:pt>
    <dgm:pt modelId="{7CBE6FD8-54FC-44CB-8DEC-1BDECCA01727}" type="pres">
      <dgm:prSet presAssocID="{19CFEC3A-591B-4E71-9F82-F44CE02CC5F3}" presName="compChildNode" presStyleCnt="0"/>
      <dgm:spPr/>
    </dgm:pt>
    <dgm:pt modelId="{A6F8F03E-F95C-4D66-A1B1-EFD281BAEA93}" type="pres">
      <dgm:prSet presAssocID="{19CFEC3A-591B-4E71-9F82-F44CE02CC5F3}" presName="theInnerList" presStyleCnt="0"/>
      <dgm:spPr/>
    </dgm:pt>
  </dgm:ptLst>
  <dgm:cxnLst>
    <dgm:cxn modelId="{9A9F4E6D-8C57-478B-A752-12B52F8E08C6}" type="presOf" srcId="{A75F5193-C86A-4E91-97D6-30088EE66A3B}" destId="{36C2C675-DD33-40E1-B85B-D1B328F21CD2}" srcOrd="0" destOrd="0" presId="urn:microsoft.com/office/officeart/2005/8/layout/lProcess2"/>
    <dgm:cxn modelId="{02425537-AD9C-4990-A507-2B3494F8876E}" type="presOf" srcId="{A8866151-4DDF-46B1-9DCD-9BA9D82FC538}" destId="{75D3A500-CB44-4C05-824C-AD5FCDC0CF24}" srcOrd="0" destOrd="0" presId="urn:microsoft.com/office/officeart/2005/8/layout/lProcess2"/>
    <dgm:cxn modelId="{47142389-EDAC-40B9-BD30-572CACC23E26}" type="presOf" srcId="{19CFEC3A-591B-4E71-9F82-F44CE02CC5F3}" destId="{6D7886AE-D3E6-4658-9AAA-D5F066AA1FBE}" srcOrd="1" destOrd="0" presId="urn:microsoft.com/office/officeart/2005/8/layout/lProcess2"/>
    <dgm:cxn modelId="{784A04D3-32A0-4F10-8B45-F1C30A398CEF}" srcId="{A8866151-4DDF-46B1-9DCD-9BA9D82FC538}" destId="{19CFEC3A-591B-4E71-9F82-F44CE02CC5F3}" srcOrd="2" destOrd="0" parTransId="{6709A7BA-CBDC-43B3-81E3-14EDDF3E389E}" sibTransId="{535E26D0-3B2C-4215-A1B0-9AC49B2AA63A}"/>
    <dgm:cxn modelId="{3A9F4DAB-B429-4C08-8827-761AB5BA0EC7}" srcId="{A8866151-4DDF-46B1-9DCD-9BA9D82FC538}" destId="{FCE7A374-5103-4A7C-8E5A-2B2581916359}" srcOrd="0" destOrd="0" parTransId="{BBEAF68D-AE83-4E71-98C1-6CF728402D4C}" sibTransId="{B3F8D76E-7D08-4EF1-AB55-A772567EBF25}"/>
    <dgm:cxn modelId="{987B0770-8269-40D6-8450-D253D66EF98C}" type="presOf" srcId="{FCE7A374-5103-4A7C-8E5A-2B2581916359}" destId="{B2D92645-DF17-4CEA-ADDD-8FFA7FB2CBAF}" srcOrd="0" destOrd="0" presId="urn:microsoft.com/office/officeart/2005/8/layout/lProcess2"/>
    <dgm:cxn modelId="{FCA6088E-BADC-4FB7-B51C-613F02441557}" type="presOf" srcId="{FCE7A374-5103-4A7C-8E5A-2B2581916359}" destId="{55B61F3B-8ABE-4789-A79B-4BD0B006424B}" srcOrd="1" destOrd="0" presId="urn:microsoft.com/office/officeart/2005/8/layout/lProcess2"/>
    <dgm:cxn modelId="{271EE6B1-9364-4B3D-8903-DEDC02529199}" type="presOf" srcId="{A75F5193-C86A-4E91-97D6-30088EE66A3B}" destId="{EB3F83A2-2F05-4085-9C6C-D0D7A6EBB5B0}" srcOrd="1" destOrd="0" presId="urn:microsoft.com/office/officeart/2005/8/layout/lProcess2"/>
    <dgm:cxn modelId="{83D70670-585B-46E2-A205-7CD283A8EAB7}" srcId="{A8866151-4DDF-46B1-9DCD-9BA9D82FC538}" destId="{A75F5193-C86A-4E91-97D6-30088EE66A3B}" srcOrd="1" destOrd="0" parTransId="{C1F16D78-3D99-4C6F-BF6C-A1D234806E29}" sibTransId="{1027FE24-7366-41ED-82FE-EC36B2D597D0}"/>
    <dgm:cxn modelId="{8FBA51D9-8F17-4759-9D04-B338C09C2227}" type="presOf" srcId="{19CFEC3A-591B-4E71-9F82-F44CE02CC5F3}" destId="{AEABB0A2-57AB-443B-8D51-EA78C4AC5231}" srcOrd="0" destOrd="0" presId="urn:microsoft.com/office/officeart/2005/8/layout/lProcess2"/>
    <dgm:cxn modelId="{94144A94-6727-448F-BF6C-9F7E833876A6}" type="presParOf" srcId="{75D3A500-CB44-4C05-824C-AD5FCDC0CF24}" destId="{E8F3B0B6-4609-494C-B05D-034B9B3AC011}" srcOrd="0" destOrd="0" presId="urn:microsoft.com/office/officeart/2005/8/layout/lProcess2"/>
    <dgm:cxn modelId="{B949C91B-4F47-4ABD-A75A-07B35871AE13}" type="presParOf" srcId="{E8F3B0B6-4609-494C-B05D-034B9B3AC011}" destId="{B2D92645-DF17-4CEA-ADDD-8FFA7FB2CBAF}" srcOrd="0" destOrd="0" presId="urn:microsoft.com/office/officeart/2005/8/layout/lProcess2"/>
    <dgm:cxn modelId="{96977782-EBBC-4695-91FC-9F0FFEE9E880}" type="presParOf" srcId="{E8F3B0B6-4609-494C-B05D-034B9B3AC011}" destId="{55B61F3B-8ABE-4789-A79B-4BD0B006424B}" srcOrd="1" destOrd="0" presId="urn:microsoft.com/office/officeart/2005/8/layout/lProcess2"/>
    <dgm:cxn modelId="{55D39C85-87D9-4093-93A4-84B2CCDBD0F3}" type="presParOf" srcId="{E8F3B0B6-4609-494C-B05D-034B9B3AC011}" destId="{A5D1D4EC-062C-48EF-900C-30B653458C89}" srcOrd="2" destOrd="0" presId="urn:microsoft.com/office/officeart/2005/8/layout/lProcess2"/>
    <dgm:cxn modelId="{A658BD74-0EAC-45D9-8155-B7ACBF1A1FA7}" type="presParOf" srcId="{A5D1D4EC-062C-48EF-900C-30B653458C89}" destId="{95D03657-72B3-4141-B8BB-44DF1DBAD3FD}" srcOrd="0" destOrd="0" presId="urn:microsoft.com/office/officeart/2005/8/layout/lProcess2"/>
    <dgm:cxn modelId="{3610475C-B56B-493B-B924-738A82C0AB8A}" type="presParOf" srcId="{75D3A500-CB44-4C05-824C-AD5FCDC0CF24}" destId="{BA802336-F05D-4DFC-B7F0-F56A7098EBE9}" srcOrd="1" destOrd="0" presId="urn:microsoft.com/office/officeart/2005/8/layout/lProcess2"/>
    <dgm:cxn modelId="{8BD451CB-5D0F-4500-B9C5-D3BBD364E155}" type="presParOf" srcId="{75D3A500-CB44-4C05-824C-AD5FCDC0CF24}" destId="{FD654601-710E-4BAD-96A0-5E7E285F0098}" srcOrd="2" destOrd="0" presId="urn:microsoft.com/office/officeart/2005/8/layout/lProcess2"/>
    <dgm:cxn modelId="{E069F00F-A5FE-4E85-944E-77F28037218A}" type="presParOf" srcId="{FD654601-710E-4BAD-96A0-5E7E285F0098}" destId="{36C2C675-DD33-40E1-B85B-D1B328F21CD2}" srcOrd="0" destOrd="0" presId="urn:microsoft.com/office/officeart/2005/8/layout/lProcess2"/>
    <dgm:cxn modelId="{4DA107FF-AC98-4FD6-AC79-32E222297441}" type="presParOf" srcId="{FD654601-710E-4BAD-96A0-5E7E285F0098}" destId="{EB3F83A2-2F05-4085-9C6C-D0D7A6EBB5B0}" srcOrd="1" destOrd="0" presId="urn:microsoft.com/office/officeart/2005/8/layout/lProcess2"/>
    <dgm:cxn modelId="{A1968BC1-F27D-41AA-B750-5947328DC601}" type="presParOf" srcId="{FD654601-710E-4BAD-96A0-5E7E285F0098}" destId="{C2D92EE1-69F5-49A1-9347-C6C01FE187C5}" srcOrd="2" destOrd="0" presId="urn:microsoft.com/office/officeart/2005/8/layout/lProcess2"/>
    <dgm:cxn modelId="{07551ABF-1779-4405-BD7F-429525F0DDEF}" type="presParOf" srcId="{C2D92EE1-69F5-49A1-9347-C6C01FE187C5}" destId="{21321D42-DC92-483B-A810-CCF282366A45}" srcOrd="0" destOrd="0" presId="urn:microsoft.com/office/officeart/2005/8/layout/lProcess2"/>
    <dgm:cxn modelId="{42BA5F64-202A-4F90-BA79-264C092F98D0}" type="presParOf" srcId="{75D3A500-CB44-4C05-824C-AD5FCDC0CF24}" destId="{AC0537B3-BDE5-4650-B71A-84D554BD0B70}" srcOrd="3" destOrd="0" presId="urn:microsoft.com/office/officeart/2005/8/layout/lProcess2"/>
    <dgm:cxn modelId="{FFB6F724-88F0-4AC6-BA25-283BA63E54C6}" type="presParOf" srcId="{75D3A500-CB44-4C05-824C-AD5FCDC0CF24}" destId="{0F34CC32-5A9A-4E53-8442-CD5695EE3074}" srcOrd="4" destOrd="0" presId="urn:microsoft.com/office/officeart/2005/8/layout/lProcess2"/>
    <dgm:cxn modelId="{8208FA0E-4BEE-4E88-AEFE-8ECF1867550F}" type="presParOf" srcId="{0F34CC32-5A9A-4E53-8442-CD5695EE3074}" destId="{AEABB0A2-57AB-443B-8D51-EA78C4AC5231}" srcOrd="0" destOrd="0" presId="urn:microsoft.com/office/officeart/2005/8/layout/lProcess2"/>
    <dgm:cxn modelId="{5894EC81-86F7-4B78-B868-182BC633FAFC}" type="presParOf" srcId="{0F34CC32-5A9A-4E53-8442-CD5695EE3074}" destId="{6D7886AE-D3E6-4658-9AAA-D5F066AA1FBE}" srcOrd="1" destOrd="0" presId="urn:microsoft.com/office/officeart/2005/8/layout/lProcess2"/>
    <dgm:cxn modelId="{3A488EED-2629-4BDE-B481-0EEF1E4018C5}" type="presParOf" srcId="{0F34CC32-5A9A-4E53-8442-CD5695EE3074}" destId="{7CBE6FD8-54FC-44CB-8DEC-1BDECCA01727}" srcOrd="2" destOrd="0" presId="urn:microsoft.com/office/officeart/2005/8/layout/lProcess2"/>
    <dgm:cxn modelId="{B3CF662F-A1C7-4B93-BB45-1C51609E111D}" type="presParOf" srcId="{7CBE6FD8-54FC-44CB-8DEC-1BDECCA01727}" destId="{A6F8F03E-F95C-4D66-A1B1-EFD281BAEA93}"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59A26C72-DFE0-4255-AF05-11FF020A5764}">
      <dgm:prSet phldrT="[Text]"/>
      <dgm:spPr>
        <a:solidFill>
          <a:srgbClr val="92D050"/>
        </a:solidFill>
      </dgm:spPr>
      <dgm:t>
        <a:bodyPr/>
        <a:lstStyle/>
        <a:p>
          <a:r>
            <a:rPr lang="en-GB" dirty="0" smtClean="0">
              <a:solidFill>
                <a:schemeClr val="tx1"/>
              </a:solidFill>
            </a:rPr>
            <a:t>Challenges and support system for students</a:t>
          </a:r>
          <a:endParaRPr lang="en-US" dirty="0">
            <a:solidFill>
              <a:schemeClr val="tx1"/>
            </a:solidFill>
          </a:endParaRPr>
        </a:p>
      </dgm:t>
    </dgm:pt>
    <dgm:pt modelId="{1898A15C-F5D1-439C-BC96-2847659F98B8}" type="parTrans" cxnId="{973B7F98-031B-4A34-8B24-B2E1C0A122EE}">
      <dgm:prSet/>
      <dgm:spPr/>
      <dgm:t>
        <a:bodyPr/>
        <a:lstStyle/>
        <a:p>
          <a:endParaRPr lang="en-US">
            <a:solidFill>
              <a:schemeClr val="tx1"/>
            </a:solidFill>
          </a:endParaRPr>
        </a:p>
      </dgm:t>
    </dgm:pt>
    <dgm:pt modelId="{59D12150-9742-4018-9399-D0005C5D4B6B}" type="sibTrans" cxnId="{973B7F98-031B-4A34-8B24-B2E1C0A122EE}">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360D65A2-8BD5-4502-8E2C-D825982163BF}" type="pres">
      <dgm:prSet presAssocID="{59A26C72-DFE0-4255-AF05-11FF020A5764}" presName="node" presStyleLbl="node1" presStyleIdx="0" presStyleCnt="1" custScaleX="619274" custScaleY="100068" custRadScaleRad="92736" custRadScaleInc="364">
        <dgm:presLayoutVars>
          <dgm:bulletEnabled val="1"/>
        </dgm:presLayoutVars>
      </dgm:prSet>
      <dgm:spPr/>
      <dgm:t>
        <a:bodyPr/>
        <a:lstStyle/>
        <a:p>
          <a:endParaRPr lang="en-US"/>
        </a:p>
      </dgm:t>
    </dgm:pt>
  </dgm:ptLst>
  <dgm:cxnLst>
    <dgm:cxn modelId="{20258F75-FD72-4BD2-9682-E281DEC7A966}" type="presOf" srcId="{59A26C72-DFE0-4255-AF05-11FF020A5764}" destId="{360D65A2-8BD5-4502-8E2C-D825982163BF}" srcOrd="0" destOrd="0" presId="urn:microsoft.com/office/officeart/2005/8/layout/cycle6"/>
    <dgm:cxn modelId="{973B7F98-031B-4A34-8B24-B2E1C0A122EE}" srcId="{8513ECFA-8B5B-4589-BB1A-934E3A88F5A9}" destId="{59A26C72-DFE0-4255-AF05-11FF020A5764}" srcOrd="0" destOrd="0" parTransId="{1898A15C-F5D1-439C-BC96-2847659F98B8}" sibTransId="{59D12150-9742-4018-9399-D0005C5D4B6B}"/>
    <dgm:cxn modelId="{CC214AD9-118B-4946-A6B7-007369423E80}" type="presOf" srcId="{8513ECFA-8B5B-4589-BB1A-934E3A88F5A9}" destId="{6EDA7ECB-D2AD-460C-84AE-0461975EA514}" srcOrd="0" destOrd="0" presId="urn:microsoft.com/office/officeart/2005/8/layout/cycle6"/>
    <dgm:cxn modelId="{E98CE204-5447-4126-AAD8-732A9B7357CB}" type="presParOf" srcId="{6EDA7ECB-D2AD-460C-84AE-0461975EA514}" destId="{360D65A2-8BD5-4502-8E2C-D825982163BF}" srcOrd="0"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F485794-54B4-45DB-A934-3A473182CCFD}" type="doc">
      <dgm:prSet loTypeId="urn:microsoft.com/office/officeart/2005/8/layout/cycle4" loCatId="matrix" qsTypeId="urn:microsoft.com/office/officeart/2005/8/quickstyle/3d2" qsCatId="3D" csTypeId="urn:microsoft.com/office/officeart/2005/8/colors/accent6_5" csCatId="accent6" phldr="1"/>
      <dgm:spPr/>
      <dgm:t>
        <a:bodyPr/>
        <a:lstStyle/>
        <a:p>
          <a:endParaRPr lang="en-US"/>
        </a:p>
      </dgm:t>
    </dgm:pt>
    <dgm:pt modelId="{47B63C34-B88F-475B-93FA-528FEE1ADC88}">
      <dgm:prSet phldrT="[Text]" custT="1"/>
      <dgm:spPr/>
      <dgm:t>
        <a:bodyPr/>
        <a:lstStyle/>
        <a:p>
          <a:r>
            <a:rPr lang="en-GB" sz="1800" dirty="0" smtClean="0"/>
            <a:t>Challenges for preceptors</a:t>
          </a:r>
          <a:endParaRPr lang="en-US" sz="1800" dirty="0">
            <a:solidFill>
              <a:schemeClr val="tx1"/>
            </a:solidFill>
          </a:endParaRPr>
        </a:p>
      </dgm:t>
    </dgm:pt>
    <dgm:pt modelId="{DE6AC86C-7A08-407F-9DE0-E4C290CD5093}" type="parTrans" cxnId="{AAC77292-4080-4B54-A4B2-9B082EC956F6}">
      <dgm:prSet/>
      <dgm:spPr/>
      <dgm:t>
        <a:bodyPr/>
        <a:lstStyle/>
        <a:p>
          <a:endParaRPr lang="en-US" sz="1100">
            <a:solidFill>
              <a:schemeClr val="tx1"/>
            </a:solidFill>
          </a:endParaRPr>
        </a:p>
      </dgm:t>
    </dgm:pt>
    <dgm:pt modelId="{2CD8CE55-504D-4C41-A841-706169999EE6}" type="sibTrans" cxnId="{AAC77292-4080-4B54-A4B2-9B082EC956F6}">
      <dgm:prSet/>
      <dgm:spPr/>
      <dgm:t>
        <a:bodyPr/>
        <a:lstStyle/>
        <a:p>
          <a:endParaRPr lang="en-US" sz="1100">
            <a:solidFill>
              <a:schemeClr val="tx1"/>
            </a:solidFill>
          </a:endParaRPr>
        </a:p>
      </dgm:t>
    </dgm:pt>
    <dgm:pt modelId="{20DEBBAA-AB59-4F8B-A74F-A1560088A89D}">
      <dgm:prSet phldrT="[Text]" custT="1"/>
      <dgm:spPr/>
      <dgm:t>
        <a:bodyPr/>
        <a:lstStyle/>
        <a:p>
          <a:r>
            <a:rPr lang="en-GB" sz="1600" dirty="0" smtClean="0"/>
            <a:t>Preparation for preceptors</a:t>
          </a:r>
          <a:endParaRPr lang="en-US" sz="1600" dirty="0">
            <a:solidFill>
              <a:schemeClr val="tx1"/>
            </a:solidFill>
          </a:endParaRPr>
        </a:p>
      </dgm:t>
    </dgm:pt>
    <dgm:pt modelId="{8F7C0497-B8A2-4E02-A839-DADBD201BB0C}" type="parTrans" cxnId="{6ED766F3-9DF9-40D9-911C-7BB8ADCBE710}">
      <dgm:prSet/>
      <dgm:spPr/>
      <dgm:t>
        <a:bodyPr/>
        <a:lstStyle/>
        <a:p>
          <a:endParaRPr lang="en-US" sz="1100">
            <a:solidFill>
              <a:schemeClr val="tx1"/>
            </a:solidFill>
          </a:endParaRPr>
        </a:p>
      </dgm:t>
    </dgm:pt>
    <dgm:pt modelId="{215DF802-092B-41C0-8C49-4FB1E4377270}" type="sibTrans" cxnId="{6ED766F3-9DF9-40D9-911C-7BB8ADCBE710}">
      <dgm:prSet/>
      <dgm:spPr/>
      <dgm:t>
        <a:bodyPr/>
        <a:lstStyle/>
        <a:p>
          <a:endParaRPr lang="en-US" sz="1100">
            <a:solidFill>
              <a:schemeClr val="tx1"/>
            </a:solidFill>
          </a:endParaRPr>
        </a:p>
      </dgm:t>
    </dgm:pt>
    <dgm:pt modelId="{3B637407-5BD8-4283-BF03-E0C5A2D3FC0F}">
      <dgm:prSet phldrT="[Text]" custT="1"/>
      <dgm:spPr/>
      <dgm:t>
        <a:bodyPr/>
        <a:lstStyle/>
        <a:p>
          <a:r>
            <a:rPr lang="en-GB" sz="1800" dirty="0" smtClean="0"/>
            <a:t>Support system for preceptors </a:t>
          </a:r>
          <a:endParaRPr lang="en-US" sz="1800" dirty="0">
            <a:solidFill>
              <a:schemeClr val="tx1"/>
            </a:solidFill>
          </a:endParaRPr>
        </a:p>
      </dgm:t>
    </dgm:pt>
    <dgm:pt modelId="{F126F256-22BE-4B08-85E4-338C56053BAE}" type="parTrans" cxnId="{D1B276DF-B985-493E-BFF7-62B7FFCA03A3}">
      <dgm:prSet/>
      <dgm:spPr/>
      <dgm:t>
        <a:bodyPr/>
        <a:lstStyle/>
        <a:p>
          <a:endParaRPr lang="en-US" sz="1100">
            <a:solidFill>
              <a:schemeClr val="tx1"/>
            </a:solidFill>
          </a:endParaRPr>
        </a:p>
      </dgm:t>
    </dgm:pt>
    <dgm:pt modelId="{4AAB51C2-5F4A-470D-9E47-D5F061084652}" type="sibTrans" cxnId="{D1B276DF-B985-493E-BFF7-62B7FFCA03A3}">
      <dgm:prSet/>
      <dgm:spPr/>
      <dgm:t>
        <a:bodyPr/>
        <a:lstStyle/>
        <a:p>
          <a:endParaRPr lang="en-US" sz="1100">
            <a:solidFill>
              <a:schemeClr val="tx1"/>
            </a:solidFill>
          </a:endParaRPr>
        </a:p>
      </dgm:t>
    </dgm:pt>
    <dgm:pt modelId="{DE063801-DF9D-4D40-86C5-385BA874F74B}">
      <dgm:prSet phldrT="[Text]" custT="1"/>
      <dgm:spPr/>
      <dgm:t>
        <a:bodyPr/>
        <a:lstStyle/>
        <a:p>
          <a:r>
            <a:rPr lang="en-GB" sz="1600" dirty="0" smtClean="0"/>
            <a:t>Reward and appreciation for preceptor </a:t>
          </a:r>
          <a:endParaRPr lang="en-US" sz="1600" dirty="0">
            <a:solidFill>
              <a:schemeClr val="tx1"/>
            </a:solidFill>
          </a:endParaRPr>
        </a:p>
      </dgm:t>
    </dgm:pt>
    <dgm:pt modelId="{7FEEC380-E8E6-4E2A-BD2A-5B01FD7D5B1F}" type="parTrans" cxnId="{4C046E2F-5841-4560-88FA-D6AB0972D4A5}">
      <dgm:prSet/>
      <dgm:spPr/>
      <dgm:t>
        <a:bodyPr/>
        <a:lstStyle/>
        <a:p>
          <a:endParaRPr lang="en-US" sz="1100">
            <a:solidFill>
              <a:schemeClr val="tx1"/>
            </a:solidFill>
          </a:endParaRPr>
        </a:p>
      </dgm:t>
    </dgm:pt>
    <dgm:pt modelId="{5D5478AA-09F2-4BFB-8335-CB1D86692951}" type="sibTrans" cxnId="{4C046E2F-5841-4560-88FA-D6AB0972D4A5}">
      <dgm:prSet/>
      <dgm:spPr/>
      <dgm:t>
        <a:bodyPr/>
        <a:lstStyle/>
        <a:p>
          <a:endParaRPr lang="en-US" sz="1100">
            <a:solidFill>
              <a:schemeClr val="tx1"/>
            </a:solidFill>
          </a:endParaRPr>
        </a:p>
      </dgm:t>
    </dgm:pt>
    <dgm:pt modelId="{775F57B5-7270-4A92-93D3-E9D4062E3600}" type="pres">
      <dgm:prSet presAssocID="{9F485794-54B4-45DB-A934-3A473182CCFD}" presName="cycleMatrixDiagram" presStyleCnt="0">
        <dgm:presLayoutVars>
          <dgm:chMax val="1"/>
          <dgm:dir/>
          <dgm:animLvl val="lvl"/>
          <dgm:resizeHandles val="exact"/>
        </dgm:presLayoutVars>
      </dgm:prSet>
      <dgm:spPr/>
      <dgm:t>
        <a:bodyPr/>
        <a:lstStyle/>
        <a:p>
          <a:endParaRPr lang="en-US"/>
        </a:p>
      </dgm:t>
    </dgm:pt>
    <dgm:pt modelId="{8C491EAF-3ED7-41A1-9B2F-7C0EB2B71879}" type="pres">
      <dgm:prSet presAssocID="{9F485794-54B4-45DB-A934-3A473182CCFD}" presName="children" presStyleCnt="0"/>
      <dgm:spPr/>
    </dgm:pt>
    <dgm:pt modelId="{2ABF4315-0C21-421F-8661-140BEB3012E2}" type="pres">
      <dgm:prSet presAssocID="{9F485794-54B4-45DB-A934-3A473182CCFD}" presName="childPlaceholder" presStyleCnt="0"/>
      <dgm:spPr/>
    </dgm:pt>
    <dgm:pt modelId="{A7194A8F-EB32-4805-A681-F87982DC4718}" type="pres">
      <dgm:prSet presAssocID="{9F485794-54B4-45DB-A934-3A473182CCFD}" presName="circle" presStyleCnt="0"/>
      <dgm:spPr/>
    </dgm:pt>
    <dgm:pt modelId="{714D39F2-97EE-4648-AD4F-95968B5FD914}" type="pres">
      <dgm:prSet presAssocID="{9F485794-54B4-45DB-A934-3A473182CCFD}" presName="quadrant1" presStyleLbl="node1" presStyleIdx="0" presStyleCnt="4" custScaleX="157086" custScaleY="167037" custLinFactNeighborX="-29408" custLinFactNeighborY="-17389">
        <dgm:presLayoutVars>
          <dgm:chMax val="1"/>
          <dgm:bulletEnabled val="1"/>
        </dgm:presLayoutVars>
      </dgm:prSet>
      <dgm:spPr/>
      <dgm:t>
        <a:bodyPr/>
        <a:lstStyle/>
        <a:p>
          <a:endParaRPr lang="en-US"/>
        </a:p>
      </dgm:t>
    </dgm:pt>
    <dgm:pt modelId="{5C319A5A-D2F1-4E3C-86B1-EBFA7607DD5F}" type="pres">
      <dgm:prSet presAssocID="{9F485794-54B4-45DB-A934-3A473182CCFD}" presName="quadrant2" presStyleLbl="node1" presStyleIdx="1" presStyleCnt="4" custScaleX="139979" custScaleY="159607" custLinFactNeighborX="20452" custLinFactNeighborY="-19349">
        <dgm:presLayoutVars>
          <dgm:chMax val="1"/>
          <dgm:bulletEnabled val="1"/>
        </dgm:presLayoutVars>
      </dgm:prSet>
      <dgm:spPr/>
      <dgm:t>
        <a:bodyPr/>
        <a:lstStyle/>
        <a:p>
          <a:endParaRPr lang="en-US"/>
        </a:p>
      </dgm:t>
    </dgm:pt>
    <dgm:pt modelId="{E4AC0AFA-1927-4668-87C6-2C47FB7AD3F4}" type="pres">
      <dgm:prSet presAssocID="{9F485794-54B4-45DB-A934-3A473182CCFD}" presName="quadrant3" presStyleLbl="node1" presStyleIdx="2" presStyleCnt="4" custScaleX="141765" custScaleY="149300" custLinFactNeighborX="18455" custLinFactNeighborY="43341">
        <dgm:presLayoutVars>
          <dgm:chMax val="1"/>
          <dgm:bulletEnabled val="1"/>
        </dgm:presLayoutVars>
      </dgm:prSet>
      <dgm:spPr/>
      <dgm:t>
        <a:bodyPr/>
        <a:lstStyle/>
        <a:p>
          <a:endParaRPr lang="en-US"/>
        </a:p>
      </dgm:t>
    </dgm:pt>
    <dgm:pt modelId="{6ACBAF5D-44C9-4723-9220-B7EC52314017}" type="pres">
      <dgm:prSet presAssocID="{9F485794-54B4-45DB-A934-3A473182CCFD}" presName="quadrant4" presStyleLbl="node1" presStyleIdx="3" presStyleCnt="4" custScaleX="147640" custScaleY="153144" custLinFactNeighborX="-24942" custLinFactNeighborY="39422">
        <dgm:presLayoutVars>
          <dgm:chMax val="1"/>
          <dgm:bulletEnabled val="1"/>
        </dgm:presLayoutVars>
      </dgm:prSet>
      <dgm:spPr/>
      <dgm:t>
        <a:bodyPr/>
        <a:lstStyle/>
        <a:p>
          <a:endParaRPr lang="en-US"/>
        </a:p>
      </dgm:t>
    </dgm:pt>
    <dgm:pt modelId="{F89A276C-5FE6-476D-913B-E9BA49BD666C}" type="pres">
      <dgm:prSet presAssocID="{9F485794-54B4-45DB-A934-3A473182CCFD}" presName="quadrantPlaceholder" presStyleCnt="0"/>
      <dgm:spPr/>
    </dgm:pt>
    <dgm:pt modelId="{4538EDBA-2454-4186-B16C-96C68AFE6571}" type="pres">
      <dgm:prSet presAssocID="{9F485794-54B4-45DB-A934-3A473182CCFD}" presName="center1" presStyleLbl="fgShp" presStyleIdx="0" presStyleCnt="2"/>
      <dgm:spPr/>
    </dgm:pt>
    <dgm:pt modelId="{4716B4F5-4136-445E-AA88-B1B2E92E05D2}" type="pres">
      <dgm:prSet presAssocID="{9F485794-54B4-45DB-A934-3A473182CCFD}" presName="center2" presStyleLbl="fgShp" presStyleIdx="1" presStyleCnt="2"/>
      <dgm:spPr/>
    </dgm:pt>
  </dgm:ptLst>
  <dgm:cxnLst>
    <dgm:cxn modelId="{41A94C54-6F05-4388-8359-1A02ED08D6D5}" type="presOf" srcId="{20DEBBAA-AB59-4F8B-A74F-A1560088A89D}" destId="{5C319A5A-D2F1-4E3C-86B1-EBFA7607DD5F}" srcOrd="0" destOrd="0" presId="urn:microsoft.com/office/officeart/2005/8/layout/cycle4"/>
    <dgm:cxn modelId="{4C046E2F-5841-4560-88FA-D6AB0972D4A5}" srcId="{9F485794-54B4-45DB-A934-3A473182CCFD}" destId="{DE063801-DF9D-4D40-86C5-385BA874F74B}" srcOrd="3" destOrd="0" parTransId="{7FEEC380-E8E6-4E2A-BD2A-5B01FD7D5B1F}" sibTransId="{5D5478AA-09F2-4BFB-8335-CB1D86692951}"/>
    <dgm:cxn modelId="{B54C5479-EB8E-4BDB-83A5-6A5CE50F8044}" type="presOf" srcId="{DE063801-DF9D-4D40-86C5-385BA874F74B}" destId="{6ACBAF5D-44C9-4723-9220-B7EC52314017}" srcOrd="0" destOrd="0" presId="urn:microsoft.com/office/officeart/2005/8/layout/cycle4"/>
    <dgm:cxn modelId="{FC893EBB-3EA1-48EC-A11C-F584D72C3C60}" type="presOf" srcId="{47B63C34-B88F-475B-93FA-528FEE1ADC88}" destId="{714D39F2-97EE-4648-AD4F-95968B5FD914}" srcOrd="0" destOrd="0" presId="urn:microsoft.com/office/officeart/2005/8/layout/cycle4"/>
    <dgm:cxn modelId="{D1B276DF-B985-493E-BFF7-62B7FFCA03A3}" srcId="{9F485794-54B4-45DB-A934-3A473182CCFD}" destId="{3B637407-5BD8-4283-BF03-E0C5A2D3FC0F}" srcOrd="2" destOrd="0" parTransId="{F126F256-22BE-4B08-85E4-338C56053BAE}" sibTransId="{4AAB51C2-5F4A-470D-9E47-D5F061084652}"/>
    <dgm:cxn modelId="{6ED766F3-9DF9-40D9-911C-7BB8ADCBE710}" srcId="{9F485794-54B4-45DB-A934-3A473182CCFD}" destId="{20DEBBAA-AB59-4F8B-A74F-A1560088A89D}" srcOrd="1" destOrd="0" parTransId="{8F7C0497-B8A2-4E02-A839-DADBD201BB0C}" sibTransId="{215DF802-092B-41C0-8C49-4FB1E4377270}"/>
    <dgm:cxn modelId="{6A09A0F8-0FE9-4B2C-A1C1-D2D7CA9A5D73}" type="presOf" srcId="{9F485794-54B4-45DB-A934-3A473182CCFD}" destId="{775F57B5-7270-4A92-93D3-E9D4062E3600}" srcOrd="0" destOrd="0" presId="urn:microsoft.com/office/officeart/2005/8/layout/cycle4"/>
    <dgm:cxn modelId="{68B246F6-4019-4F91-9D47-BD4482E8CE57}" type="presOf" srcId="{3B637407-5BD8-4283-BF03-E0C5A2D3FC0F}" destId="{E4AC0AFA-1927-4668-87C6-2C47FB7AD3F4}" srcOrd="0" destOrd="0" presId="urn:microsoft.com/office/officeart/2005/8/layout/cycle4"/>
    <dgm:cxn modelId="{AAC77292-4080-4B54-A4B2-9B082EC956F6}" srcId="{9F485794-54B4-45DB-A934-3A473182CCFD}" destId="{47B63C34-B88F-475B-93FA-528FEE1ADC88}" srcOrd="0" destOrd="0" parTransId="{DE6AC86C-7A08-407F-9DE0-E4C290CD5093}" sibTransId="{2CD8CE55-504D-4C41-A841-706169999EE6}"/>
    <dgm:cxn modelId="{BD3F94C0-0BBF-43E6-A658-B81A1CB680FD}" type="presParOf" srcId="{775F57B5-7270-4A92-93D3-E9D4062E3600}" destId="{8C491EAF-3ED7-41A1-9B2F-7C0EB2B71879}" srcOrd="0" destOrd="0" presId="urn:microsoft.com/office/officeart/2005/8/layout/cycle4"/>
    <dgm:cxn modelId="{1C05CEA7-D59B-4692-9102-E9CD6F3B962E}" type="presParOf" srcId="{8C491EAF-3ED7-41A1-9B2F-7C0EB2B71879}" destId="{2ABF4315-0C21-421F-8661-140BEB3012E2}" srcOrd="0" destOrd="0" presId="urn:microsoft.com/office/officeart/2005/8/layout/cycle4"/>
    <dgm:cxn modelId="{D49181F3-1202-4864-8430-35AE0A0F47C7}" type="presParOf" srcId="{775F57B5-7270-4A92-93D3-E9D4062E3600}" destId="{A7194A8F-EB32-4805-A681-F87982DC4718}" srcOrd="1" destOrd="0" presId="urn:microsoft.com/office/officeart/2005/8/layout/cycle4"/>
    <dgm:cxn modelId="{8EF45D61-05DF-458B-A1C3-0AC081A03763}" type="presParOf" srcId="{A7194A8F-EB32-4805-A681-F87982DC4718}" destId="{714D39F2-97EE-4648-AD4F-95968B5FD914}" srcOrd="0" destOrd="0" presId="urn:microsoft.com/office/officeart/2005/8/layout/cycle4"/>
    <dgm:cxn modelId="{6D27621B-F5D7-4553-B157-A7B8A98E7F52}" type="presParOf" srcId="{A7194A8F-EB32-4805-A681-F87982DC4718}" destId="{5C319A5A-D2F1-4E3C-86B1-EBFA7607DD5F}" srcOrd="1" destOrd="0" presId="urn:microsoft.com/office/officeart/2005/8/layout/cycle4"/>
    <dgm:cxn modelId="{8E382877-4CE5-4E66-B557-76B11B60FA22}" type="presParOf" srcId="{A7194A8F-EB32-4805-A681-F87982DC4718}" destId="{E4AC0AFA-1927-4668-87C6-2C47FB7AD3F4}" srcOrd="2" destOrd="0" presId="urn:microsoft.com/office/officeart/2005/8/layout/cycle4"/>
    <dgm:cxn modelId="{E2CB8371-F31D-4314-80F0-C4645808D237}" type="presParOf" srcId="{A7194A8F-EB32-4805-A681-F87982DC4718}" destId="{6ACBAF5D-44C9-4723-9220-B7EC52314017}" srcOrd="3" destOrd="0" presId="urn:microsoft.com/office/officeart/2005/8/layout/cycle4"/>
    <dgm:cxn modelId="{544C4E28-8AB5-4FA1-A1AD-B4675B388ADA}" type="presParOf" srcId="{A7194A8F-EB32-4805-A681-F87982DC4718}" destId="{F89A276C-5FE6-476D-913B-E9BA49BD666C}" srcOrd="4" destOrd="0" presId="urn:microsoft.com/office/officeart/2005/8/layout/cycle4"/>
    <dgm:cxn modelId="{85BC98B5-EA9E-4CD7-8D39-0561F4D24F50}" type="presParOf" srcId="{775F57B5-7270-4A92-93D3-E9D4062E3600}" destId="{4538EDBA-2454-4186-B16C-96C68AFE6571}" srcOrd="2" destOrd="0" presId="urn:microsoft.com/office/officeart/2005/8/layout/cycle4"/>
    <dgm:cxn modelId="{840CD7D6-D989-4C45-9A4F-DA14FD2F9C2C}" type="presParOf" srcId="{775F57B5-7270-4A92-93D3-E9D4062E3600}" destId="{4716B4F5-4136-445E-AA88-B1B2E92E05D2}"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13ECFA-8B5B-4589-BB1A-934E3A88F5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3D0615D5-20B7-41B3-B1E2-1EB5C278245E}">
      <dgm:prSet phldrT="[Text]"/>
      <dgm:spPr>
        <a:solidFill>
          <a:schemeClr val="accent6">
            <a:lumMod val="60000"/>
            <a:lumOff val="40000"/>
          </a:schemeClr>
        </a:solidFill>
      </dgm:spPr>
      <dgm:t>
        <a:bodyPr/>
        <a:lstStyle/>
        <a:p>
          <a:r>
            <a:rPr lang="en-US" dirty="0" smtClean="0">
              <a:solidFill>
                <a:schemeClr val="tx1"/>
              </a:solidFill>
            </a:rPr>
            <a:t>Challenges and support system for preceptors</a:t>
          </a:r>
          <a:endParaRPr lang="en-US" dirty="0">
            <a:solidFill>
              <a:schemeClr val="tx1"/>
            </a:solidFill>
          </a:endParaRPr>
        </a:p>
      </dgm:t>
    </dgm:pt>
    <dgm:pt modelId="{28A01697-0F68-4E8D-8A2D-129D4690027D}" type="parTrans" cxnId="{9F0959F0-BDA6-4D8D-9230-4BF92EAD5673}">
      <dgm:prSet/>
      <dgm:spPr/>
      <dgm:t>
        <a:bodyPr/>
        <a:lstStyle/>
        <a:p>
          <a:endParaRPr lang="en-US">
            <a:solidFill>
              <a:schemeClr val="tx1"/>
            </a:solidFill>
          </a:endParaRPr>
        </a:p>
      </dgm:t>
    </dgm:pt>
    <dgm:pt modelId="{7B3C3603-98D4-4BC4-8ADB-2D7EEA613189}" type="sibTrans" cxnId="{9F0959F0-BDA6-4D8D-9230-4BF92EAD5673}">
      <dgm:prSet/>
      <dgm:spPr/>
      <dgm:t>
        <a:bodyPr/>
        <a:lstStyle/>
        <a:p>
          <a:endParaRPr lang="en-US">
            <a:solidFill>
              <a:schemeClr val="tx1"/>
            </a:solidFill>
          </a:endParaRPr>
        </a:p>
      </dgm:t>
    </dgm:pt>
    <dgm:pt modelId="{6EDA7ECB-D2AD-460C-84AE-0461975EA514}" type="pres">
      <dgm:prSet presAssocID="{8513ECFA-8B5B-4589-BB1A-934E3A88F5A9}" presName="cycle" presStyleCnt="0">
        <dgm:presLayoutVars>
          <dgm:dir/>
          <dgm:resizeHandles val="exact"/>
        </dgm:presLayoutVars>
      </dgm:prSet>
      <dgm:spPr/>
      <dgm:t>
        <a:bodyPr/>
        <a:lstStyle/>
        <a:p>
          <a:endParaRPr lang="en-US"/>
        </a:p>
      </dgm:t>
    </dgm:pt>
    <dgm:pt modelId="{1F6810FF-5B18-4BDF-8883-A80D673AFD0B}" type="pres">
      <dgm:prSet presAssocID="{3D0615D5-20B7-41B3-B1E2-1EB5C278245E}" presName="node" presStyleLbl="node1" presStyleIdx="0" presStyleCnt="1" custScaleX="743376" custScaleY="100048">
        <dgm:presLayoutVars>
          <dgm:bulletEnabled val="1"/>
        </dgm:presLayoutVars>
      </dgm:prSet>
      <dgm:spPr/>
      <dgm:t>
        <a:bodyPr/>
        <a:lstStyle/>
        <a:p>
          <a:endParaRPr lang="en-US"/>
        </a:p>
      </dgm:t>
    </dgm:pt>
  </dgm:ptLst>
  <dgm:cxnLst>
    <dgm:cxn modelId="{65A4F243-B6B5-49C0-9C87-53AFA46F91B0}" type="presOf" srcId="{8513ECFA-8B5B-4589-BB1A-934E3A88F5A9}" destId="{6EDA7ECB-D2AD-460C-84AE-0461975EA514}" srcOrd="0" destOrd="0" presId="urn:microsoft.com/office/officeart/2005/8/layout/cycle6"/>
    <dgm:cxn modelId="{9F0959F0-BDA6-4D8D-9230-4BF92EAD5673}" srcId="{8513ECFA-8B5B-4589-BB1A-934E3A88F5A9}" destId="{3D0615D5-20B7-41B3-B1E2-1EB5C278245E}" srcOrd="0" destOrd="0" parTransId="{28A01697-0F68-4E8D-8A2D-129D4690027D}" sibTransId="{7B3C3603-98D4-4BC4-8ADB-2D7EEA613189}"/>
    <dgm:cxn modelId="{F7546177-8D7B-4D9D-AC42-3289C3B3C01D}" type="presOf" srcId="{3D0615D5-20B7-41B3-B1E2-1EB5C278245E}" destId="{1F6810FF-5B18-4BDF-8883-A80D673AFD0B}" srcOrd="0" destOrd="0" presId="urn:microsoft.com/office/officeart/2005/8/layout/cycle6"/>
    <dgm:cxn modelId="{6120BC07-4D79-4353-8A39-A0E746A98866}" type="presParOf" srcId="{6EDA7ECB-D2AD-460C-84AE-0461975EA514}" destId="{1F6810FF-5B18-4BDF-8883-A80D673AFD0B}" srcOrd="0"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F7C4B4-5275-4880-A3BA-06AF1D35C040}" type="doc">
      <dgm:prSet loTypeId="urn:microsoft.com/office/officeart/2005/8/layout/cycle4" loCatId="cycle" qsTypeId="urn:microsoft.com/office/officeart/2005/8/quickstyle/3d2" qsCatId="3D" csTypeId="urn:microsoft.com/office/officeart/2005/8/colors/colorful1" csCatId="colorful" phldr="1"/>
      <dgm:spPr/>
      <dgm:t>
        <a:bodyPr/>
        <a:lstStyle/>
        <a:p>
          <a:endParaRPr lang="en-SG"/>
        </a:p>
      </dgm:t>
    </dgm:pt>
    <dgm:pt modelId="{4F6E054B-4F08-4786-82D8-51C576EA9218}">
      <dgm:prSet phldrT="[Text]"/>
      <dgm:spPr/>
      <dgm:t>
        <a:bodyPr/>
        <a:lstStyle/>
        <a:p>
          <a:r>
            <a:rPr lang="en-US" dirty="0" smtClean="0"/>
            <a:t>Professional, Legal and Ethical nursing practice</a:t>
          </a:r>
          <a:endParaRPr lang="en-SG" dirty="0"/>
        </a:p>
      </dgm:t>
    </dgm:pt>
    <dgm:pt modelId="{FA796691-D1CB-4B4C-B791-166CFE6C3343}" type="parTrans" cxnId="{CBDDC058-2356-4760-AD83-CC40CBDA3FA4}">
      <dgm:prSet/>
      <dgm:spPr/>
      <dgm:t>
        <a:bodyPr/>
        <a:lstStyle/>
        <a:p>
          <a:endParaRPr lang="en-SG"/>
        </a:p>
      </dgm:t>
    </dgm:pt>
    <dgm:pt modelId="{1E0F094E-64D2-4A6A-980F-A6EAECBB5B18}" type="sibTrans" cxnId="{CBDDC058-2356-4760-AD83-CC40CBDA3FA4}">
      <dgm:prSet/>
      <dgm:spPr/>
      <dgm:t>
        <a:bodyPr/>
        <a:lstStyle/>
        <a:p>
          <a:endParaRPr lang="en-SG"/>
        </a:p>
      </dgm:t>
    </dgm:pt>
    <dgm:pt modelId="{E5CE4C00-F19A-4A58-83FB-9A3E837FAEF5}">
      <dgm:prSet phldrT="[Text]" custT="1"/>
      <dgm:spPr/>
      <dgm:t>
        <a:bodyPr/>
        <a:lstStyle/>
        <a:p>
          <a:r>
            <a:rPr lang="en-US" sz="1800" dirty="0" smtClean="0"/>
            <a:t>Knowledge, accountability and responsibility of legal obligations</a:t>
          </a:r>
          <a:endParaRPr lang="en-SG" sz="1800" dirty="0"/>
        </a:p>
      </dgm:t>
    </dgm:pt>
    <dgm:pt modelId="{99303BE0-0F38-47ED-81F8-0BB60A348ECA}" type="parTrans" cxnId="{995C2663-D951-4009-8306-FEAC1D4C384E}">
      <dgm:prSet/>
      <dgm:spPr/>
      <dgm:t>
        <a:bodyPr/>
        <a:lstStyle/>
        <a:p>
          <a:endParaRPr lang="en-SG"/>
        </a:p>
      </dgm:t>
    </dgm:pt>
    <dgm:pt modelId="{3225D279-1875-412C-B643-5BBB1A09E4DD}" type="sibTrans" cxnId="{995C2663-D951-4009-8306-FEAC1D4C384E}">
      <dgm:prSet/>
      <dgm:spPr/>
      <dgm:t>
        <a:bodyPr/>
        <a:lstStyle/>
        <a:p>
          <a:endParaRPr lang="en-SG"/>
        </a:p>
      </dgm:t>
    </dgm:pt>
    <dgm:pt modelId="{E5957DB0-D03A-4EA0-8BBF-6F158F80673B}">
      <dgm:prSet phldrT="[Text]"/>
      <dgm:spPr/>
      <dgm:t>
        <a:bodyPr/>
        <a:lstStyle/>
        <a:p>
          <a:r>
            <a:rPr lang="en-US" dirty="0" smtClean="0"/>
            <a:t>Management of care</a:t>
          </a:r>
          <a:endParaRPr lang="en-SG" dirty="0"/>
        </a:p>
      </dgm:t>
    </dgm:pt>
    <dgm:pt modelId="{972F33D9-6F0F-4323-8115-8FEBF470A1B8}" type="parTrans" cxnId="{29591794-DE96-4A14-B3E6-A7A2CC418FE9}">
      <dgm:prSet/>
      <dgm:spPr/>
      <dgm:t>
        <a:bodyPr/>
        <a:lstStyle/>
        <a:p>
          <a:endParaRPr lang="en-SG"/>
        </a:p>
      </dgm:t>
    </dgm:pt>
    <dgm:pt modelId="{E2609EDE-8FFA-4B02-AB63-C2B7FE10919F}" type="sibTrans" cxnId="{29591794-DE96-4A14-B3E6-A7A2CC418FE9}">
      <dgm:prSet/>
      <dgm:spPr/>
      <dgm:t>
        <a:bodyPr/>
        <a:lstStyle/>
        <a:p>
          <a:endParaRPr lang="en-SG"/>
        </a:p>
      </dgm:t>
    </dgm:pt>
    <dgm:pt modelId="{C6E9BBBE-6E15-468A-B516-33EE7B9380DB}">
      <dgm:prSet phldrT="[Text]" custT="1"/>
      <dgm:spPr/>
      <dgm:t>
        <a:bodyPr/>
        <a:lstStyle/>
        <a:p>
          <a:r>
            <a:rPr lang="en-US" sz="1800" dirty="0" smtClean="0"/>
            <a:t>Effective communication</a:t>
          </a:r>
          <a:endParaRPr lang="en-SG" sz="1800" dirty="0"/>
        </a:p>
      </dgm:t>
    </dgm:pt>
    <dgm:pt modelId="{D49DA357-8817-4447-882E-9A25F7C2D4BD}" type="parTrans" cxnId="{435269B3-CDCC-410E-83D7-4FF154D4195D}">
      <dgm:prSet/>
      <dgm:spPr/>
      <dgm:t>
        <a:bodyPr/>
        <a:lstStyle/>
        <a:p>
          <a:endParaRPr lang="en-SG"/>
        </a:p>
      </dgm:t>
    </dgm:pt>
    <dgm:pt modelId="{AE6D0562-BAB6-4D17-8958-42FD13289CED}" type="sibTrans" cxnId="{435269B3-CDCC-410E-83D7-4FF154D4195D}">
      <dgm:prSet/>
      <dgm:spPr/>
      <dgm:t>
        <a:bodyPr/>
        <a:lstStyle/>
        <a:p>
          <a:endParaRPr lang="en-SG"/>
        </a:p>
      </dgm:t>
    </dgm:pt>
    <dgm:pt modelId="{88067D3E-2C32-44DE-B347-77196DCA5B06}">
      <dgm:prSet phldrT="[Text]"/>
      <dgm:spPr/>
      <dgm:t>
        <a:bodyPr/>
        <a:lstStyle/>
        <a:p>
          <a:r>
            <a:rPr lang="en-US" dirty="0" smtClean="0"/>
            <a:t>Professional Development</a:t>
          </a:r>
          <a:endParaRPr lang="en-SG" dirty="0"/>
        </a:p>
      </dgm:t>
    </dgm:pt>
    <dgm:pt modelId="{2912AE43-9B5D-419A-A8F8-2D1AAC08FD8B}" type="parTrans" cxnId="{33F42D12-8AAD-4CAB-91E8-77375335FF69}">
      <dgm:prSet/>
      <dgm:spPr/>
      <dgm:t>
        <a:bodyPr/>
        <a:lstStyle/>
        <a:p>
          <a:endParaRPr lang="en-SG"/>
        </a:p>
      </dgm:t>
    </dgm:pt>
    <dgm:pt modelId="{E4663447-FAD1-4764-9671-B0B8ACAD419D}" type="sibTrans" cxnId="{33F42D12-8AAD-4CAB-91E8-77375335FF69}">
      <dgm:prSet/>
      <dgm:spPr/>
      <dgm:t>
        <a:bodyPr/>
        <a:lstStyle/>
        <a:p>
          <a:endParaRPr lang="en-SG"/>
        </a:p>
      </dgm:t>
    </dgm:pt>
    <dgm:pt modelId="{746AEDFD-6520-4FA4-A4FC-1BB65F698239}">
      <dgm:prSet phldrT="[Text]" custT="1"/>
      <dgm:spPr/>
      <dgm:t>
        <a:bodyPr/>
        <a:lstStyle/>
        <a:p>
          <a:r>
            <a:rPr lang="en-US" sz="1800" dirty="0" smtClean="0"/>
            <a:t>Accountability for one’s professional development</a:t>
          </a:r>
          <a:endParaRPr lang="en-SG" sz="1800" dirty="0"/>
        </a:p>
      </dgm:t>
    </dgm:pt>
    <dgm:pt modelId="{B5FC91DB-8209-40FD-BDE6-39B23F02B475}" type="parTrans" cxnId="{560FE593-AF84-4BDE-AC8B-8ECC99FF57F5}">
      <dgm:prSet/>
      <dgm:spPr/>
      <dgm:t>
        <a:bodyPr/>
        <a:lstStyle/>
        <a:p>
          <a:endParaRPr lang="en-SG"/>
        </a:p>
      </dgm:t>
    </dgm:pt>
    <dgm:pt modelId="{65D9CFB5-D447-4D89-8D53-C9BCC03E7168}" type="sibTrans" cxnId="{560FE593-AF84-4BDE-AC8B-8ECC99FF57F5}">
      <dgm:prSet/>
      <dgm:spPr/>
      <dgm:t>
        <a:bodyPr/>
        <a:lstStyle/>
        <a:p>
          <a:endParaRPr lang="en-SG"/>
        </a:p>
      </dgm:t>
    </dgm:pt>
    <dgm:pt modelId="{27B29AC6-B40A-4EF9-93F5-8A76984A8FDF}">
      <dgm:prSet phldrT="[Text]"/>
      <dgm:spPr/>
      <dgm:t>
        <a:bodyPr/>
        <a:lstStyle/>
        <a:p>
          <a:r>
            <a:rPr lang="en-US" dirty="0" smtClean="0"/>
            <a:t>Leadership and nursing management </a:t>
          </a:r>
          <a:endParaRPr lang="en-SG" dirty="0"/>
        </a:p>
      </dgm:t>
    </dgm:pt>
    <dgm:pt modelId="{4A816C52-6DC7-45B7-A1D3-01934762A565}" type="parTrans" cxnId="{ED919529-449B-4EB9-A379-DB50255B56C5}">
      <dgm:prSet/>
      <dgm:spPr/>
      <dgm:t>
        <a:bodyPr/>
        <a:lstStyle/>
        <a:p>
          <a:endParaRPr lang="en-SG"/>
        </a:p>
      </dgm:t>
    </dgm:pt>
    <dgm:pt modelId="{A8910FBB-7CAA-43FA-BD0F-CD33F1714A3B}" type="sibTrans" cxnId="{ED919529-449B-4EB9-A379-DB50255B56C5}">
      <dgm:prSet/>
      <dgm:spPr/>
      <dgm:t>
        <a:bodyPr/>
        <a:lstStyle/>
        <a:p>
          <a:endParaRPr lang="en-SG"/>
        </a:p>
      </dgm:t>
    </dgm:pt>
    <dgm:pt modelId="{D1020E56-71B5-44A7-97C6-62178748BA43}">
      <dgm:prSet phldrT="[Text]" custT="1"/>
      <dgm:spPr/>
      <dgm:t>
        <a:bodyPr/>
        <a:lstStyle/>
        <a:p>
          <a:r>
            <a:rPr lang="en-US" sz="1800" dirty="0" smtClean="0"/>
            <a:t>Effective managerial and  leadership skills</a:t>
          </a:r>
          <a:endParaRPr lang="en-SG" sz="1800" dirty="0"/>
        </a:p>
      </dgm:t>
    </dgm:pt>
    <dgm:pt modelId="{A6C90780-2CFE-4FE5-AB79-590F4857D469}" type="parTrans" cxnId="{9465FC24-0E61-46D9-9986-B388189C221E}">
      <dgm:prSet/>
      <dgm:spPr/>
      <dgm:t>
        <a:bodyPr/>
        <a:lstStyle/>
        <a:p>
          <a:endParaRPr lang="en-SG"/>
        </a:p>
      </dgm:t>
    </dgm:pt>
    <dgm:pt modelId="{F97453D3-E284-467A-A1D9-A02B49D201E2}" type="sibTrans" cxnId="{9465FC24-0E61-46D9-9986-B388189C221E}">
      <dgm:prSet/>
      <dgm:spPr/>
      <dgm:t>
        <a:bodyPr/>
        <a:lstStyle/>
        <a:p>
          <a:endParaRPr lang="en-SG"/>
        </a:p>
      </dgm:t>
    </dgm:pt>
    <dgm:pt modelId="{C26493D1-A227-40FE-9037-FB32FF14C753}">
      <dgm:prSet phldrT="[Text]" custT="1"/>
      <dgm:spPr/>
      <dgm:t>
        <a:bodyPr/>
        <a:lstStyle/>
        <a:p>
          <a:r>
            <a:rPr lang="en-US" sz="1800" dirty="0" smtClean="0"/>
            <a:t>Ethical nursing practice</a:t>
          </a:r>
          <a:endParaRPr lang="en-SG" sz="1800" dirty="0"/>
        </a:p>
      </dgm:t>
    </dgm:pt>
    <dgm:pt modelId="{2616206A-BF14-497C-8FD3-C1C1C3CEEFCA}" type="parTrans" cxnId="{37F72372-AE0F-462E-889F-5D544A2ED146}">
      <dgm:prSet/>
      <dgm:spPr/>
      <dgm:t>
        <a:bodyPr/>
        <a:lstStyle/>
        <a:p>
          <a:endParaRPr lang="en-SG"/>
        </a:p>
      </dgm:t>
    </dgm:pt>
    <dgm:pt modelId="{120F7956-5C1A-4F28-9DEB-593B931C5401}" type="sibTrans" cxnId="{37F72372-AE0F-462E-889F-5D544A2ED146}">
      <dgm:prSet/>
      <dgm:spPr/>
      <dgm:t>
        <a:bodyPr/>
        <a:lstStyle/>
        <a:p>
          <a:endParaRPr lang="en-SG"/>
        </a:p>
      </dgm:t>
    </dgm:pt>
    <dgm:pt modelId="{8A3C7581-DA43-417E-A562-7D69C07BC1E7}">
      <dgm:prSet phldrT="[Text]" custT="1"/>
      <dgm:spPr/>
      <dgm:t>
        <a:bodyPr/>
        <a:lstStyle/>
        <a:p>
          <a:r>
            <a:rPr lang="en-US" sz="1800" dirty="0" smtClean="0"/>
            <a:t>Culturally appropriate care</a:t>
          </a:r>
          <a:endParaRPr lang="en-SG" sz="1800" dirty="0"/>
        </a:p>
      </dgm:t>
    </dgm:pt>
    <dgm:pt modelId="{2B3369A3-DF17-4D75-ADDE-8488ECCC27DA}" type="parTrans" cxnId="{95323C65-862B-4C9B-B832-35AEE630ACB3}">
      <dgm:prSet/>
      <dgm:spPr/>
      <dgm:t>
        <a:bodyPr/>
        <a:lstStyle/>
        <a:p>
          <a:endParaRPr lang="en-SG"/>
        </a:p>
      </dgm:t>
    </dgm:pt>
    <dgm:pt modelId="{CE729C7F-CBEE-414A-A246-234586F146C8}" type="sibTrans" cxnId="{95323C65-862B-4C9B-B832-35AEE630ACB3}">
      <dgm:prSet/>
      <dgm:spPr/>
      <dgm:t>
        <a:bodyPr/>
        <a:lstStyle/>
        <a:p>
          <a:endParaRPr lang="en-SG"/>
        </a:p>
      </dgm:t>
    </dgm:pt>
    <dgm:pt modelId="{738A981F-1C98-4205-AB29-E4376C9C2D7E}">
      <dgm:prSet phldrT="[Text]" custT="1"/>
      <dgm:spPr/>
      <dgm:t>
        <a:bodyPr/>
        <a:lstStyle/>
        <a:p>
          <a:r>
            <a:rPr lang="en-US" sz="1800" dirty="0" smtClean="0"/>
            <a:t>Holistic quality of care</a:t>
          </a:r>
          <a:endParaRPr lang="en-SG" sz="1800" dirty="0"/>
        </a:p>
      </dgm:t>
    </dgm:pt>
    <dgm:pt modelId="{849E8B92-0F9E-4AA0-B63A-BB6434041520}" type="parTrans" cxnId="{B49300D0-37E5-470C-8727-E9C1E6B7891B}">
      <dgm:prSet/>
      <dgm:spPr/>
      <dgm:t>
        <a:bodyPr/>
        <a:lstStyle/>
        <a:p>
          <a:endParaRPr lang="en-SG"/>
        </a:p>
      </dgm:t>
    </dgm:pt>
    <dgm:pt modelId="{800AA9F7-F28A-436C-8791-3445CA61D7EC}" type="sibTrans" cxnId="{B49300D0-37E5-470C-8727-E9C1E6B7891B}">
      <dgm:prSet/>
      <dgm:spPr/>
      <dgm:t>
        <a:bodyPr/>
        <a:lstStyle/>
        <a:p>
          <a:endParaRPr lang="en-SG"/>
        </a:p>
      </dgm:t>
    </dgm:pt>
    <dgm:pt modelId="{8F98329D-2E04-4C60-BDC4-849E6D36DFF0}">
      <dgm:prSet phldrT="[Text]" custT="1"/>
      <dgm:spPr/>
      <dgm:t>
        <a:bodyPr/>
        <a:lstStyle/>
        <a:p>
          <a:r>
            <a:rPr lang="en-US" sz="1800" dirty="0" smtClean="0"/>
            <a:t>Safe environment via quality assurance and risk management </a:t>
          </a:r>
          <a:endParaRPr lang="en-SG" sz="1800" dirty="0"/>
        </a:p>
      </dgm:t>
    </dgm:pt>
    <dgm:pt modelId="{DC3C9DDB-1BCF-4D89-BCED-B9D8B991B783}" type="parTrans" cxnId="{02372F7B-1FD4-4E9B-8472-4973DF4BB7BB}">
      <dgm:prSet/>
      <dgm:spPr/>
      <dgm:t>
        <a:bodyPr/>
        <a:lstStyle/>
        <a:p>
          <a:endParaRPr lang="en-SG"/>
        </a:p>
      </dgm:t>
    </dgm:pt>
    <dgm:pt modelId="{33E4A6E0-BDA9-4E59-9F25-7267DF34961D}" type="sibTrans" cxnId="{02372F7B-1FD4-4E9B-8472-4973DF4BB7BB}">
      <dgm:prSet/>
      <dgm:spPr/>
      <dgm:t>
        <a:bodyPr/>
        <a:lstStyle/>
        <a:p>
          <a:endParaRPr lang="en-SG"/>
        </a:p>
      </dgm:t>
    </dgm:pt>
    <dgm:pt modelId="{3289046D-6B3C-4E07-AAC2-FAF75A74AC94}">
      <dgm:prSet phldrT="[Text]" custT="1"/>
      <dgm:spPr/>
      <dgm:t>
        <a:bodyPr/>
        <a:lstStyle/>
        <a:p>
          <a:r>
            <a:rPr lang="en-US" sz="1800" dirty="0" smtClean="0"/>
            <a:t>Promote health and prevent illnesses </a:t>
          </a:r>
          <a:endParaRPr lang="en-SG" sz="1800" dirty="0"/>
        </a:p>
      </dgm:t>
    </dgm:pt>
    <dgm:pt modelId="{CB4D7963-A633-47F3-9F93-69680A93FA4B}" type="parTrans" cxnId="{D3DC86E8-4AEF-43EC-A17C-73748F73AE75}">
      <dgm:prSet/>
      <dgm:spPr/>
      <dgm:t>
        <a:bodyPr/>
        <a:lstStyle/>
        <a:p>
          <a:endParaRPr lang="en-SG"/>
        </a:p>
      </dgm:t>
    </dgm:pt>
    <dgm:pt modelId="{3B704C19-EE6A-41F6-941A-1DB40C2FE02B}" type="sibTrans" cxnId="{D3DC86E8-4AEF-43EC-A17C-73748F73AE75}">
      <dgm:prSet/>
      <dgm:spPr/>
      <dgm:t>
        <a:bodyPr/>
        <a:lstStyle/>
        <a:p>
          <a:endParaRPr lang="en-SG"/>
        </a:p>
      </dgm:t>
    </dgm:pt>
    <dgm:pt modelId="{9553DBD7-2423-4E9A-85A2-66A7002B904A}">
      <dgm:prSet phldrT="[Text]" custT="1"/>
      <dgm:spPr/>
      <dgm:t>
        <a:bodyPr/>
        <a:lstStyle/>
        <a:p>
          <a:r>
            <a:rPr lang="en-US" sz="1800" dirty="0" smtClean="0"/>
            <a:t>Quality improvement</a:t>
          </a:r>
          <a:endParaRPr lang="en-SG" sz="1800" dirty="0"/>
        </a:p>
      </dgm:t>
    </dgm:pt>
    <dgm:pt modelId="{65444871-ADAD-4AED-A033-A4EEB2917FF9}" type="parTrans" cxnId="{6FA90061-A337-4899-8D49-140F3E4CEBF1}">
      <dgm:prSet/>
      <dgm:spPr/>
      <dgm:t>
        <a:bodyPr/>
        <a:lstStyle/>
        <a:p>
          <a:endParaRPr lang="en-SG"/>
        </a:p>
      </dgm:t>
    </dgm:pt>
    <dgm:pt modelId="{D8E46E37-60A5-4360-AD4B-AFB76E6BA9DF}" type="sibTrans" cxnId="{6FA90061-A337-4899-8D49-140F3E4CEBF1}">
      <dgm:prSet/>
      <dgm:spPr/>
      <dgm:t>
        <a:bodyPr/>
        <a:lstStyle/>
        <a:p>
          <a:endParaRPr lang="en-SG"/>
        </a:p>
      </dgm:t>
    </dgm:pt>
    <dgm:pt modelId="{4EFC7BD2-6DAC-4C11-9E8B-B89AD70AE82C}">
      <dgm:prSet phldrT="[Text]" custT="1"/>
      <dgm:spPr/>
      <dgm:t>
        <a:bodyPr/>
        <a:lstStyle/>
        <a:p>
          <a:r>
            <a:rPr lang="en-US" sz="1800" dirty="0" smtClean="0"/>
            <a:t>Safe working environment </a:t>
          </a:r>
          <a:endParaRPr lang="en-SG" sz="1800" dirty="0"/>
        </a:p>
      </dgm:t>
    </dgm:pt>
    <dgm:pt modelId="{945A47FE-9F83-40CC-A6A7-564140060F4C}" type="parTrans" cxnId="{50CFE77D-8DE8-4175-B591-07DF587B28F5}">
      <dgm:prSet/>
      <dgm:spPr/>
      <dgm:t>
        <a:bodyPr/>
        <a:lstStyle/>
        <a:p>
          <a:endParaRPr lang="en-SG"/>
        </a:p>
      </dgm:t>
    </dgm:pt>
    <dgm:pt modelId="{8AF3971F-131A-4B5A-91B9-06A7F1C29B8C}" type="sibTrans" cxnId="{50CFE77D-8DE8-4175-B591-07DF587B28F5}">
      <dgm:prSet/>
      <dgm:spPr/>
      <dgm:t>
        <a:bodyPr/>
        <a:lstStyle/>
        <a:p>
          <a:endParaRPr lang="en-SG"/>
        </a:p>
      </dgm:t>
    </dgm:pt>
    <dgm:pt modelId="{8BC6581E-DCC4-4FAC-966D-F863F05313DB}">
      <dgm:prSet phldrT="[Text]" custT="1"/>
      <dgm:spPr/>
      <dgm:t>
        <a:bodyPr/>
        <a:lstStyle/>
        <a:p>
          <a:r>
            <a:rPr lang="en-US" sz="1800" dirty="0" smtClean="0"/>
            <a:t>Research </a:t>
          </a:r>
          <a:endParaRPr lang="en-SG" sz="1800" dirty="0"/>
        </a:p>
      </dgm:t>
    </dgm:pt>
    <dgm:pt modelId="{43D843BB-98A3-48D3-BE80-AC0C4EE927A9}" type="parTrans" cxnId="{B21E801C-ECEF-4C4B-80B2-3750A259FF4D}">
      <dgm:prSet/>
      <dgm:spPr/>
      <dgm:t>
        <a:bodyPr/>
        <a:lstStyle/>
        <a:p>
          <a:endParaRPr lang="en-SG"/>
        </a:p>
      </dgm:t>
    </dgm:pt>
    <dgm:pt modelId="{CC535025-9726-4BF0-96DA-12C21AFCE1D0}" type="sibTrans" cxnId="{B21E801C-ECEF-4C4B-80B2-3750A259FF4D}">
      <dgm:prSet/>
      <dgm:spPr/>
      <dgm:t>
        <a:bodyPr/>
        <a:lstStyle/>
        <a:p>
          <a:endParaRPr lang="en-SG"/>
        </a:p>
      </dgm:t>
    </dgm:pt>
    <dgm:pt modelId="{A4358A2F-1231-4B22-9BFF-33C20E3420F9}" type="pres">
      <dgm:prSet presAssocID="{33F7C4B4-5275-4880-A3BA-06AF1D35C040}" presName="cycleMatrixDiagram" presStyleCnt="0">
        <dgm:presLayoutVars>
          <dgm:chMax val="1"/>
          <dgm:dir/>
          <dgm:animLvl val="lvl"/>
          <dgm:resizeHandles val="exact"/>
        </dgm:presLayoutVars>
      </dgm:prSet>
      <dgm:spPr/>
      <dgm:t>
        <a:bodyPr/>
        <a:lstStyle/>
        <a:p>
          <a:endParaRPr lang="en-US"/>
        </a:p>
      </dgm:t>
    </dgm:pt>
    <dgm:pt modelId="{587781FD-D98E-464F-8FF4-9096617F7224}" type="pres">
      <dgm:prSet presAssocID="{33F7C4B4-5275-4880-A3BA-06AF1D35C040}" presName="children" presStyleCnt="0"/>
      <dgm:spPr/>
      <dgm:t>
        <a:bodyPr/>
        <a:lstStyle/>
        <a:p>
          <a:endParaRPr lang="en-US"/>
        </a:p>
      </dgm:t>
    </dgm:pt>
    <dgm:pt modelId="{45DB9041-D0C8-4E61-AE7F-9FD8E86854CD}" type="pres">
      <dgm:prSet presAssocID="{33F7C4B4-5275-4880-A3BA-06AF1D35C040}" presName="child1group" presStyleCnt="0"/>
      <dgm:spPr/>
      <dgm:t>
        <a:bodyPr/>
        <a:lstStyle/>
        <a:p>
          <a:endParaRPr lang="en-US"/>
        </a:p>
      </dgm:t>
    </dgm:pt>
    <dgm:pt modelId="{7CE621AC-7FB0-4760-8E5B-9A271518F941}" type="pres">
      <dgm:prSet presAssocID="{33F7C4B4-5275-4880-A3BA-06AF1D35C040}" presName="child1" presStyleLbl="bgAcc1" presStyleIdx="0" presStyleCnt="4" custLinFactNeighborX="6024"/>
      <dgm:spPr/>
      <dgm:t>
        <a:bodyPr/>
        <a:lstStyle/>
        <a:p>
          <a:endParaRPr lang="en-SG"/>
        </a:p>
      </dgm:t>
    </dgm:pt>
    <dgm:pt modelId="{6E11359D-007A-4140-9185-84A52393F372}" type="pres">
      <dgm:prSet presAssocID="{33F7C4B4-5275-4880-A3BA-06AF1D35C040}" presName="child1Text" presStyleLbl="bgAcc1" presStyleIdx="0" presStyleCnt="4">
        <dgm:presLayoutVars>
          <dgm:bulletEnabled val="1"/>
        </dgm:presLayoutVars>
      </dgm:prSet>
      <dgm:spPr/>
      <dgm:t>
        <a:bodyPr/>
        <a:lstStyle/>
        <a:p>
          <a:endParaRPr lang="en-SG"/>
        </a:p>
      </dgm:t>
    </dgm:pt>
    <dgm:pt modelId="{DEAD43B2-341E-4C85-B6CA-808D35AB5E21}" type="pres">
      <dgm:prSet presAssocID="{33F7C4B4-5275-4880-A3BA-06AF1D35C040}" presName="child2group" presStyleCnt="0"/>
      <dgm:spPr/>
      <dgm:t>
        <a:bodyPr/>
        <a:lstStyle/>
        <a:p>
          <a:endParaRPr lang="en-US"/>
        </a:p>
      </dgm:t>
    </dgm:pt>
    <dgm:pt modelId="{F2FCEEE1-808A-4403-8A77-A8C42F94F1AE}" type="pres">
      <dgm:prSet presAssocID="{33F7C4B4-5275-4880-A3BA-06AF1D35C040}" presName="child2" presStyleLbl="bgAcc1" presStyleIdx="1" presStyleCnt="4" custScaleX="116397"/>
      <dgm:spPr/>
      <dgm:t>
        <a:bodyPr/>
        <a:lstStyle/>
        <a:p>
          <a:endParaRPr lang="en-SG"/>
        </a:p>
      </dgm:t>
    </dgm:pt>
    <dgm:pt modelId="{20C5817B-914F-40E4-919F-50F9B27F0BD2}" type="pres">
      <dgm:prSet presAssocID="{33F7C4B4-5275-4880-A3BA-06AF1D35C040}" presName="child2Text" presStyleLbl="bgAcc1" presStyleIdx="1" presStyleCnt="4">
        <dgm:presLayoutVars>
          <dgm:bulletEnabled val="1"/>
        </dgm:presLayoutVars>
      </dgm:prSet>
      <dgm:spPr/>
      <dgm:t>
        <a:bodyPr/>
        <a:lstStyle/>
        <a:p>
          <a:endParaRPr lang="en-SG"/>
        </a:p>
      </dgm:t>
    </dgm:pt>
    <dgm:pt modelId="{F6CE9743-8260-4ED0-B351-E3652627FD9D}" type="pres">
      <dgm:prSet presAssocID="{33F7C4B4-5275-4880-A3BA-06AF1D35C040}" presName="child3group" presStyleCnt="0"/>
      <dgm:spPr/>
      <dgm:t>
        <a:bodyPr/>
        <a:lstStyle/>
        <a:p>
          <a:endParaRPr lang="en-US"/>
        </a:p>
      </dgm:t>
    </dgm:pt>
    <dgm:pt modelId="{642CAB93-9A73-4AEA-B918-EDEDA256D163}" type="pres">
      <dgm:prSet presAssocID="{33F7C4B4-5275-4880-A3BA-06AF1D35C040}" presName="child3" presStyleLbl="bgAcc1" presStyleIdx="2" presStyleCnt="4" custLinFactNeighborX="4402" custLinFactNeighborY="-7032"/>
      <dgm:spPr/>
      <dgm:t>
        <a:bodyPr/>
        <a:lstStyle/>
        <a:p>
          <a:endParaRPr lang="en-SG"/>
        </a:p>
      </dgm:t>
    </dgm:pt>
    <dgm:pt modelId="{9189B0B7-8BDB-45E7-9397-2442C1AE910B}" type="pres">
      <dgm:prSet presAssocID="{33F7C4B4-5275-4880-A3BA-06AF1D35C040}" presName="child3Text" presStyleLbl="bgAcc1" presStyleIdx="2" presStyleCnt="4">
        <dgm:presLayoutVars>
          <dgm:bulletEnabled val="1"/>
        </dgm:presLayoutVars>
      </dgm:prSet>
      <dgm:spPr/>
      <dgm:t>
        <a:bodyPr/>
        <a:lstStyle/>
        <a:p>
          <a:endParaRPr lang="en-SG"/>
        </a:p>
      </dgm:t>
    </dgm:pt>
    <dgm:pt modelId="{AEF85823-BE04-40AA-9EEA-036FC4956FC7}" type="pres">
      <dgm:prSet presAssocID="{33F7C4B4-5275-4880-A3BA-06AF1D35C040}" presName="child4group" presStyleCnt="0"/>
      <dgm:spPr/>
      <dgm:t>
        <a:bodyPr/>
        <a:lstStyle/>
        <a:p>
          <a:endParaRPr lang="en-US"/>
        </a:p>
      </dgm:t>
    </dgm:pt>
    <dgm:pt modelId="{192324FF-BF75-42BB-8186-B032A72F86D9}" type="pres">
      <dgm:prSet presAssocID="{33F7C4B4-5275-4880-A3BA-06AF1D35C040}" presName="child4" presStyleLbl="bgAcc1" presStyleIdx="3" presStyleCnt="4" custLinFactNeighborX="2553" custLinFactNeighborY="-3751"/>
      <dgm:spPr/>
      <dgm:t>
        <a:bodyPr/>
        <a:lstStyle/>
        <a:p>
          <a:endParaRPr lang="en-SG"/>
        </a:p>
      </dgm:t>
    </dgm:pt>
    <dgm:pt modelId="{9130AF84-FCEF-4884-A3CA-A0BFE485243D}" type="pres">
      <dgm:prSet presAssocID="{33F7C4B4-5275-4880-A3BA-06AF1D35C040}" presName="child4Text" presStyleLbl="bgAcc1" presStyleIdx="3" presStyleCnt="4">
        <dgm:presLayoutVars>
          <dgm:bulletEnabled val="1"/>
        </dgm:presLayoutVars>
      </dgm:prSet>
      <dgm:spPr/>
      <dgm:t>
        <a:bodyPr/>
        <a:lstStyle/>
        <a:p>
          <a:endParaRPr lang="en-SG"/>
        </a:p>
      </dgm:t>
    </dgm:pt>
    <dgm:pt modelId="{4573FDA6-E950-4DFC-9220-0C73E71EC2D4}" type="pres">
      <dgm:prSet presAssocID="{33F7C4B4-5275-4880-A3BA-06AF1D35C040}" presName="childPlaceholder" presStyleCnt="0"/>
      <dgm:spPr/>
      <dgm:t>
        <a:bodyPr/>
        <a:lstStyle/>
        <a:p>
          <a:endParaRPr lang="en-US"/>
        </a:p>
      </dgm:t>
    </dgm:pt>
    <dgm:pt modelId="{5CD261DE-A80C-4A41-9CAD-E37BD1625212}" type="pres">
      <dgm:prSet presAssocID="{33F7C4B4-5275-4880-A3BA-06AF1D35C040}" presName="circle" presStyleCnt="0"/>
      <dgm:spPr/>
      <dgm:t>
        <a:bodyPr/>
        <a:lstStyle/>
        <a:p>
          <a:endParaRPr lang="en-US"/>
        </a:p>
      </dgm:t>
    </dgm:pt>
    <dgm:pt modelId="{4BEA855B-A7FC-4E11-B047-4DC0FB30FEF3}" type="pres">
      <dgm:prSet presAssocID="{33F7C4B4-5275-4880-A3BA-06AF1D35C040}" presName="quadrant1" presStyleLbl="node1" presStyleIdx="0" presStyleCnt="4" custScaleX="79674" custScaleY="74825" custLinFactNeighborX="4850" custLinFactNeighborY="9700">
        <dgm:presLayoutVars>
          <dgm:chMax val="1"/>
          <dgm:bulletEnabled val="1"/>
        </dgm:presLayoutVars>
      </dgm:prSet>
      <dgm:spPr/>
      <dgm:t>
        <a:bodyPr/>
        <a:lstStyle/>
        <a:p>
          <a:endParaRPr lang="en-SG"/>
        </a:p>
      </dgm:t>
    </dgm:pt>
    <dgm:pt modelId="{89778E6F-3334-4D83-832A-6AED8BDAF193}" type="pres">
      <dgm:prSet presAssocID="{33F7C4B4-5275-4880-A3BA-06AF1D35C040}" presName="quadrant2" presStyleLbl="node1" presStyleIdx="1" presStyleCnt="4" custScaleX="84524" custScaleY="74824" custLinFactNeighborX="-7623" custLinFactNeighborY="9700">
        <dgm:presLayoutVars>
          <dgm:chMax val="1"/>
          <dgm:bulletEnabled val="1"/>
        </dgm:presLayoutVars>
      </dgm:prSet>
      <dgm:spPr/>
      <dgm:t>
        <a:bodyPr/>
        <a:lstStyle/>
        <a:p>
          <a:endParaRPr lang="en-SG"/>
        </a:p>
      </dgm:t>
    </dgm:pt>
    <dgm:pt modelId="{47587ACE-97D5-4558-855D-BB550F767F87}" type="pres">
      <dgm:prSet presAssocID="{33F7C4B4-5275-4880-A3BA-06AF1D35C040}" presName="quadrant3" presStyleLbl="node1" presStyleIdx="2" presStyleCnt="4" custScaleX="85220" custScaleY="80371" custLinFactNeighborX="-7623" custLinFactNeighborY="-7274">
        <dgm:presLayoutVars>
          <dgm:chMax val="1"/>
          <dgm:bulletEnabled val="1"/>
        </dgm:presLayoutVars>
      </dgm:prSet>
      <dgm:spPr/>
      <dgm:t>
        <a:bodyPr/>
        <a:lstStyle/>
        <a:p>
          <a:endParaRPr lang="en-SG"/>
        </a:p>
      </dgm:t>
    </dgm:pt>
    <dgm:pt modelId="{5DDCE8E7-2F4E-480E-9EA8-8F0867809858}" type="pres">
      <dgm:prSet presAssocID="{33F7C4B4-5275-4880-A3BA-06AF1D35C040}" presName="quadrant4" presStyleLbl="node1" presStyleIdx="3" presStyleCnt="4" custScaleX="74824" custScaleY="80370" custLinFactNeighborX="4850" custLinFactNeighborY="-7275">
        <dgm:presLayoutVars>
          <dgm:chMax val="1"/>
          <dgm:bulletEnabled val="1"/>
        </dgm:presLayoutVars>
      </dgm:prSet>
      <dgm:spPr/>
      <dgm:t>
        <a:bodyPr/>
        <a:lstStyle/>
        <a:p>
          <a:endParaRPr lang="en-SG"/>
        </a:p>
      </dgm:t>
    </dgm:pt>
    <dgm:pt modelId="{29582D96-52BF-4BCD-86A2-761228F25740}" type="pres">
      <dgm:prSet presAssocID="{33F7C4B4-5275-4880-A3BA-06AF1D35C040}" presName="quadrantPlaceholder" presStyleCnt="0"/>
      <dgm:spPr/>
      <dgm:t>
        <a:bodyPr/>
        <a:lstStyle/>
        <a:p>
          <a:endParaRPr lang="en-US"/>
        </a:p>
      </dgm:t>
    </dgm:pt>
    <dgm:pt modelId="{4CBCA500-D53B-4076-B36B-2ED266A21898}" type="pres">
      <dgm:prSet presAssocID="{33F7C4B4-5275-4880-A3BA-06AF1D35C040}" presName="center1" presStyleLbl="fgShp" presStyleIdx="0" presStyleCnt="2"/>
      <dgm:spPr/>
      <dgm:t>
        <a:bodyPr/>
        <a:lstStyle/>
        <a:p>
          <a:endParaRPr lang="en-US"/>
        </a:p>
      </dgm:t>
    </dgm:pt>
    <dgm:pt modelId="{0BA5929D-1166-4748-9B45-9855F2372419}" type="pres">
      <dgm:prSet presAssocID="{33F7C4B4-5275-4880-A3BA-06AF1D35C040}" presName="center2" presStyleLbl="fgShp" presStyleIdx="1" presStyleCnt="2"/>
      <dgm:spPr/>
      <dgm:t>
        <a:bodyPr/>
        <a:lstStyle/>
        <a:p>
          <a:endParaRPr lang="en-US"/>
        </a:p>
      </dgm:t>
    </dgm:pt>
  </dgm:ptLst>
  <dgm:cxnLst>
    <dgm:cxn modelId="{58436508-3E43-4362-A640-70101BDB6176}" type="presOf" srcId="{E5957DB0-D03A-4EA0-8BBF-6F158F80673B}" destId="{89778E6F-3334-4D83-832A-6AED8BDAF193}" srcOrd="0" destOrd="0" presId="urn:microsoft.com/office/officeart/2005/8/layout/cycle4"/>
    <dgm:cxn modelId="{B475D92B-3E31-4003-A133-F9B8092A977C}" type="presOf" srcId="{9553DBD7-2423-4E9A-85A2-66A7002B904A}" destId="{192324FF-BF75-42BB-8186-B032A72F86D9}" srcOrd="0" destOrd="1" presId="urn:microsoft.com/office/officeart/2005/8/layout/cycle4"/>
    <dgm:cxn modelId="{D09A2203-A2D8-40BB-A2EB-127AA4EF7ABF}" type="presOf" srcId="{D1020E56-71B5-44A7-97C6-62178748BA43}" destId="{9130AF84-FCEF-4884-A3CA-A0BFE485243D}" srcOrd="1" destOrd="0" presId="urn:microsoft.com/office/officeart/2005/8/layout/cycle4"/>
    <dgm:cxn modelId="{D3DC86E8-4AEF-43EC-A17C-73748F73AE75}" srcId="{E5957DB0-D03A-4EA0-8BBF-6F158F80673B}" destId="{3289046D-6B3C-4E07-AAC2-FAF75A74AC94}" srcOrd="3" destOrd="0" parTransId="{CB4D7963-A633-47F3-9F93-69680A93FA4B}" sibTransId="{3B704C19-EE6A-41F6-941A-1DB40C2FE02B}"/>
    <dgm:cxn modelId="{24E50FCF-3CA2-4CE7-85AE-8A0AE0211C84}" type="presOf" srcId="{8BC6581E-DCC4-4FAC-966D-F863F05313DB}" destId="{642CAB93-9A73-4AEA-B918-EDEDA256D163}" srcOrd="0" destOrd="1" presId="urn:microsoft.com/office/officeart/2005/8/layout/cycle4"/>
    <dgm:cxn modelId="{34445B30-D3F0-47BA-8CC4-F6FB7D99E830}" type="presOf" srcId="{4EFC7BD2-6DAC-4C11-9E8B-B89AD70AE82C}" destId="{9130AF84-FCEF-4884-A3CA-A0BFE485243D}" srcOrd="1" destOrd="2" presId="urn:microsoft.com/office/officeart/2005/8/layout/cycle4"/>
    <dgm:cxn modelId="{02372F7B-1FD4-4E9B-8472-4973DF4BB7BB}" srcId="{E5957DB0-D03A-4EA0-8BBF-6F158F80673B}" destId="{8F98329D-2E04-4C60-BDC4-849E6D36DFF0}" srcOrd="2" destOrd="0" parTransId="{DC3C9DDB-1BCF-4D89-BCED-B9D8B991B783}" sibTransId="{33E4A6E0-BDA9-4E59-9F25-7267DF34961D}"/>
    <dgm:cxn modelId="{37F72372-AE0F-462E-889F-5D544A2ED146}" srcId="{4F6E054B-4F08-4786-82D8-51C576EA9218}" destId="{C26493D1-A227-40FE-9037-FB32FF14C753}" srcOrd="1" destOrd="0" parTransId="{2616206A-BF14-497C-8FD3-C1C1C3CEEFCA}" sibTransId="{120F7956-5C1A-4F28-9DEB-593B931C5401}"/>
    <dgm:cxn modelId="{B49300D0-37E5-470C-8727-E9C1E6B7891B}" srcId="{E5957DB0-D03A-4EA0-8BBF-6F158F80673B}" destId="{738A981F-1C98-4205-AB29-E4376C9C2D7E}" srcOrd="1" destOrd="0" parTransId="{849E8B92-0F9E-4AA0-B63A-BB6434041520}" sibTransId="{800AA9F7-F28A-436C-8791-3445CA61D7EC}"/>
    <dgm:cxn modelId="{6FA90061-A337-4899-8D49-140F3E4CEBF1}" srcId="{27B29AC6-B40A-4EF9-93F5-8A76984A8FDF}" destId="{9553DBD7-2423-4E9A-85A2-66A7002B904A}" srcOrd="1" destOrd="0" parTransId="{65444871-ADAD-4AED-A033-A4EEB2917FF9}" sibTransId="{D8E46E37-60A5-4360-AD4B-AFB76E6BA9DF}"/>
    <dgm:cxn modelId="{5B15D927-30FD-40C2-927A-A06F4274023C}" type="presOf" srcId="{8A3C7581-DA43-417E-A562-7D69C07BC1E7}" destId="{7CE621AC-7FB0-4760-8E5B-9A271518F941}" srcOrd="0" destOrd="2" presId="urn:microsoft.com/office/officeart/2005/8/layout/cycle4"/>
    <dgm:cxn modelId="{A1C416DC-E9A3-4069-93B2-1B4B372069D5}" type="presOf" srcId="{8BC6581E-DCC4-4FAC-966D-F863F05313DB}" destId="{9189B0B7-8BDB-45E7-9397-2442C1AE910B}" srcOrd="1" destOrd="1" presId="urn:microsoft.com/office/officeart/2005/8/layout/cycle4"/>
    <dgm:cxn modelId="{77D2774E-79E7-4FE3-8743-2DC2B3C3B79D}" type="presOf" srcId="{3289046D-6B3C-4E07-AAC2-FAF75A74AC94}" destId="{F2FCEEE1-808A-4403-8A77-A8C42F94F1AE}" srcOrd="0" destOrd="3" presId="urn:microsoft.com/office/officeart/2005/8/layout/cycle4"/>
    <dgm:cxn modelId="{29591794-DE96-4A14-B3E6-A7A2CC418FE9}" srcId="{33F7C4B4-5275-4880-A3BA-06AF1D35C040}" destId="{E5957DB0-D03A-4EA0-8BBF-6F158F80673B}" srcOrd="1" destOrd="0" parTransId="{972F33D9-6F0F-4323-8115-8FEBF470A1B8}" sibTransId="{E2609EDE-8FFA-4B02-AB63-C2B7FE10919F}"/>
    <dgm:cxn modelId="{A8DB07B4-0D37-4F86-B67F-0197068255BE}" type="presOf" srcId="{E5CE4C00-F19A-4A58-83FB-9A3E837FAEF5}" destId="{7CE621AC-7FB0-4760-8E5B-9A271518F941}" srcOrd="0" destOrd="0" presId="urn:microsoft.com/office/officeart/2005/8/layout/cycle4"/>
    <dgm:cxn modelId="{995C2663-D951-4009-8306-FEAC1D4C384E}" srcId="{4F6E054B-4F08-4786-82D8-51C576EA9218}" destId="{E5CE4C00-F19A-4A58-83FB-9A3E837FAEF5}" srcOrd="0" destOrd="0" parTransId="{99303BE0-0F38-47ED-81F8-0BB60A348ECA}" sibTransId="{3225D279-1875-412C-B643-5BBB1A09E4DD}"/>
    <dgm:cxn modelId="{9465FC24-0E61-46D9-9986-B388189C221E}" srcId="{27B29AC6-B40A-4EF9-93F5-8A76984A8FDF}" destId="{D1020E56-71B5-44A7-97C6-62178748BA43}" srcOrd="0" destOrd="0" parTransId="{A6C90780-2CFE-4FE5-AB79-590F4857D469}" sibTransId="{F97453D3-E284-467A-A1D9-A02B49D201E2}"/>
    <dgm:cxn modelId="{435269B3-CDCC-410E-83D7-4FF154D4195D}" srcId="{E5957DB0-D03A-4EA0-8BBF-6F158F80673B}" destId="{C6E9BBBE-6E15-468A-B516-33EE7B9380DB}" srcOrd="0" destOrd="0" parTransId="{D49DA357-8817-4447-882E-9A25F7C2D4BD}" sibTransId="{AE6D0562-BAB6-4D17-8958-42FD13289CED}"/>
    <dgm:cxn modelId="{92105A3D-5321-424C-923B-7F5ACAD9082A}" type="presOf" srcId="{C6E9BBBE-6E15-468A-B516-33EE7B9380DB}" destId="{F2FCEEE1-808A-4403-8A77-A8C42F94F1AE}" srcOrd="0" destOrd="0" presId="urn:microsoft.com/office/officeart/2005/8/layout/cycle4"/>
    <dgm:cxn modelId="{39DF8B54-40BE-4801-A87C-1E5FD160DE6F}" type="presOf" srcId="{746AEDFD-6520-4FA4-A4FC-1BB65F698239}" destId="{642CAB93-9A73-4AEA-B918-EDEDA256D163}" srcOrd="0" destOrd="0" presId="urn:microsoft.com/office/officeart/2005/8/layout/cycle4"/>
    <dgm:cxn modelId="{455CF8CF-C4DF-4CFF-A5F6-A9EC0BE21CE2}" type="presOf" srcId="{8F98329D-2E04-4C60-BDC4-849E6D36DFF0}" destId="{F2FCEEE1-808A-4403-8A77-A8C42F94F1AE}" srcOrd="0" destOrd="2" presId="urn:microsoft.com/office/officeart/2005/8/layout/cycle4"/>
    <dgm:cxn modelId="{BEA4522A-ADF6-48EB-9682-036BD8CC7F62}" type="presOf" srcId="{D1020E56-71B5-44A7-97C6-62178748BA43}" destId="{192324FF-BF75-42BB-8186-B032A72F86D9}" srcOrd="0" destOrd="0" presId="urn:microsoft.com/office/officeart/2005/8/layout/cycle4"/>
    <dgm:cxn modelId="{D7C1B11E-50A7-49D0-B72D-4C090E59AFD9}" type="presOf" srcId="{3289046D-6B3C-4E07-AAC2-FAF75A74AC94}" destId="{20C5817B-914F-40E4-919F-50F9B27F0BD2}" srcOrd="1" destOrd="3" presId="urn:microsoft.com/office/officeart/2005/8/layout/cycle4"/>
    <dgm:cxn modelId="{33F42D12-8AAD-4CAB-91E8-77375335FF69}" srcId="{33F7C4B4-5275-4880-A3BA-06AF1D35C040}" destId="{88067D3E-2C32-44DE-B347-77196DCA5B06}" srcOrd="2" destOrd="0" parTransId="{2912AE43-9B5D-419A-A8F8-2D1AAC08FD8B}" sibTransId="{E4663447-FAD1-4764-9671-B0B8ACAD419D}"/>
    <dgm:cxn modelId="{64CE72DA-4747-4CCB-95CC-E7847AE1B112}" type="presOf" srcId="{746AEDFD-6520-4FA4-A4FC-1BB65F698239}" destId="{9189B0B7-8BDB-45E7-9397-2442C1AE910B}" srcOrd="1" destOrd="0" presId="urn:microsoft.com/office/officeart/2005/8/layout/cycle4"/>
    <dgm:cxn modelId="{524252DC-73A0-4D83-BC04-52CF21F44467}" type="presOf" srcId="{C6E9BBBE-6E15-468A-B516-33EE7B9380DB}" destId="{20C5817B-914F-40E4-919F-50F9B27F0BD2}" srcOrd="1" destOrd="0" presId="urn:microsoft.com/office/officeart/2005/8/layout/cycle4"/>
    <dgm:cxn modelId="{ED919529-449B-4EB9-A379-DB50255B56C5}" srcId="{33F7C4B4-5275-4880-A3BA-06AF1D35C040}" destId="{27B29AC6-B40A-4EF9-93F5-8A76984A8FDF}" srcOrd="3" destOrd="0" parTransId="{4A816C52-6DC7-45B7-A1D3-01934762A565}" sibTransId="{A8910FBB-7CAA-43FA-BD0F-CD33F1714A3B}"/>
    <dgm:cxn modelId="{DB5D3077-2F20-4F85-B7C5-3A5EAF48F648}" type="presOf" srcId="{9553DBD7-2423-4E9A-85A2-66A7002B904A}" destId="{9130AF84-FCEF-4884-A3CA-A0BFE485243D}" srcOrd="1" destOrd="1" presId="urn:microsoft.com/office/officeart/2005/8/layout/cycle4"/>
    <dgm:cxn modelId="{B21E801C-ECEF-4C4B-80B2-3750A259FF4D}" srcId="{88067D3E-2C32-44DE-B347-77196DCA5B06}" destId="{8BC6581E-DCC4-4FAC-966D-F863F05313DB}" srcOrd="1" destOrd="0" parTransId="{43D843BB-98A3-48D3-BE80-AC0C4EE927A9}" sibTransId="{CC535025-9726-4BF0-96DA-12C21AFCE1D0}"/>
    <dgm:cxn modelId="{95323C65-862B-4C9B-B832-35AEE630ACB3}" srcId="{4F6E054B-4F08-4786-82D8-51C576EA9218}" destId="{8A3C7581-DA43-417E-A562-7D69C07BC1E7}" srcOrd="2" destOrd="0" parTransId="{2B3369A3-DF17-4D75-ADDE-8488ECCC27DA}" sibTransId="{CE729C7F-CBEE-414A-A246-234586F146C8}"/>
    <dgm:cxn modelId="{04708F8F-977B-4D6B-B484-74A168600006}" type="presOf" srcId="{8F98329D-2E04-4C60-BDC4-849E6D36DFF0}" destId="{20C5817B-914F-40E4-919F-50F9B27F0BD2}" srcOrd="1" destOrd="2" presId="urn:microsoft.com/office/officeart/2005/8/layout/cycle4"/>
    <dgm:cxn modelId="{513F9A25-21DD-4BB4-8379-2DC202C9BCD7}" type="presOf" srcId="{4F6E054B-4F08-4786-82D8-51C576EA9218}" destId="{4BEA855B-A7FC-4E11-B047-4DC0FB30FEF3}" srcOrd="0" destOrd="0" presId="urn:microsoft.com/office/officeart/2005/8/layout/cycle4"/>
    <dgm:cxn modelId="{560FE593-AF84-4BDE-AC8B-8ECC99FF57F5}" srcId="{88067D3E-2C32-44DE-B347-77196DCA5B06}" destId="{746AEDFD-6520-4FA4-A4FC-1BB65F698239}" srcOrd="0" destOrd="0" parTransId="{B5FC91DB-8209-40FD-BDE6-39B23F02B475}" sibTransId="{65D9CFB5-D447-4D89-8D53-C9BCC03E7168}"/>
    <dgm:cxn modelId="{CBDDC058-2356-4760-AD83-CC40CBDA3FA4}" srcId="{33F7C4B4-5275-4880-A3BA-06AF1D35C040}" destId="{4F6E054B-4F08-4786-82D8-51C576EA9218}" srcOrd="0" destOrd="0" parTransId="{FA796691-D1CB-4B4C-B791-166CFE6C3343}" sibTransId="{1E0F094E-64D2-4A6A-980F-A6EAECBB5B18}"/>
    <dgm:cxn modelId="{A1D91631-1798-4682-9029-F550107E7EAD}" type="presOf" srcId="{738A981F-1C98-4205-AB29-E4376C9C2D7E}" destId="{20C5817B-914F-40E4-919F-50F9B27F0BD2}" srcOrd="1" destOrd="1" presId="urn:microsoft.com/office/officeart/2005/8/layout/cycle4"/>
    <dgm:cxn modelId="{116672F9-3029-4754-8BAA-04AEDFDE787C}" type="presOf" srcId="{33F7C4B4-5275-4880-A3BA-06AF1D35C040}" destId="{A4358A2F-1231-4B22-9BFF-33C20E3420F9}" srcOrd="0" destOrd="0" presId="urn:microsoft.com/office/officeart/2005/8/layout/cycle4"/>
    <dgm:cxn modelId="{50CFE77D-8DE8-4175-B591-07DF587B28F5}" srcId="{27B29AC6-B40A-4EF9-93F5-8A76984A8FDF}" destId="{4EFC7BD2-6DAC-4C11-9E8B-B89AD70AE82C}" srcOrd="2" destOrd="0" parTransId="{945A47FE-9F83-40CC-A6A7-564140060F4C}" sibTransId="{8AF3971F-131A-4B5A-91B9-06A7F1C29B8C}"/>
    <dgm:cxn modelId="{50081DB2-8A47-465A-8B07-661BF77BCE0E}" type="presOf" srcId="{C26493D1-A227-40FE-9037-FB32FF14C753}" destId="{6E11359D-007A-4140-9185-84A52393F372}" srcOrd="1" destOrd="1" presId="urn:microsoft.com/office/officeart/2005/8/layout/cycle4"/>
    <dgm:cxn modelId="{2A48FD0E-D46C-4662-8853-E7B0AE9DBE4D}" type="presOf" srcId="{88067D3E-2C32-44DE-B347-77196DCA5B06}" destId="{47587ACE-97D5-4558-855D-BB550F767F87}" srcOrd="0" destOrd="0" presId="urn:microsoft.com/office/officeart/2005/8/layout/cycle4"/>
    <dgm:cxn modelId="{FE46D32A-5615-49C0-8618-224897F294E5}" type="presOf" srcId="{738A981F-1C98-4205-AB29-E4376C9C2D7E}" destId="{F2FCEEE1-808A-4403-8A77-A8C42F94F1AE}" srcOrd="0" destOrd="1" presId="urn:microsoft.com/office/officeart/2005/8/layout/cycle4"/>
    <dgm:cxn modelId="{44F349C8-30B8-449D-B9AC-E4355C1E0168}" type="presOf" srcId="{4EFC7BD2-6DAC-4C11-9E8B-B89AD70AE82C}" destId="{192324FF-BF75-42BB-8186-B032A72F86D9}" srcOrd="0" destOrd="2" presId="urn:microsoft.com/office/officeart/2005/8/layout/cycle4"/>
    <dgm:cxn modelId="{9B672569-B844-402A-A3D0-12AB2902C4CC}" type="presOf" srcId="{C26493D1-A227-40FE-9037-FB32FF14C753}" destId="{7CE621AC-7FB0-4760-8E5B-9A271518F941}" srcOrd="0" destOrd="1" presId="urn:microsoft.com/office/officeart/2005/8/layout/cycle4"/>
    <dgm:cxn modelId="{2D9420B1-9F5A-4F9A-AAA8-1B3A30FD28A4}" type="presOf" srcId="{8A3C7581-DA43-417E-A562-7D69C07BC1E7}" destId="{6E11359D-007A-4140-9185-84A52393F372}" srcOrd="1" destOrd="2" presId="urn:microsoft.com/office/officeart/2005/8/layout/cycle4"/>
    <dgm:cxn modelId="{E720D775-E82C-4CB7-B1BD-6638893F8B28}" type="presOf" srcId="{E5CE4C00-F19A-4A58-83FB-9A3E837FAEF5}" destId="{6E11359D-007A-4140-9185-84A52393F372}" srcOrd="1" destOrd="0" presId="urn:microsoft.com/office/officeart/2005/8/layout/cycle4"/>
    <dgm:cxn modelId="{15CCF03A-FF3E-4A1B-8AAE-A6E57A86F189}" type="presOf" srcId="{27B29AC6-B40A-4EF9-93F5-8A76984A8FDF}" destId="{5DDCE8E7-2F4E-480E-9EA8-8F0867809858}" srcOrd="0" destOrd="0" presId="urn:microsoft.com/office/officeart/2005/8/layout/cycle4"/>
    <dgm:cxn modelId="{4AD514D3-508D-42D8-8697-B8A01744776A}" type="presParOf" srcId="{A4358A2F-1231-4B22-9BFF-33C20E3420F9}" destId="{587781FD-D98E-464F-8FF4-9096617F7224}" srcOrd="0" destOrd="0" presId="urn:microsoft.com/office/officeart/2005/8/layout/cycle4"/>
    <dgm:cxn modelId="{6C54D6C6-DFA8-418F-B639-D1621FE51549}" type="presParOf" srcId="{587781FD-D98E-464F-8FF4-9096617F7224}" destId="{45DB9041-D0C8-4E61-AE7F-9FD8E86854CD}" srcOrd="0" destOrd="0" presId="urn:microsoft.com/office/officeart/2005/8/layout/cycle4"/>
    <dgm:cxn modelId="{770DECB8-D366-43B1-AA7A-65FA18D27E5A}" type="presParOf" srcId="{45DB9041-D0C8-4E61-AE7F-9FD8E86854CD}" destId="{7CE621AC-7FB0-4760-8E5B-9A271518F941}" srcOrd="0" destOrd="0" presId="urn:microsoft.com/office/officeart/2005/8/layout/cycle4"/>
    <dgm:cxn modelId="{89CEB2B4-9F5A-466F-9B20-70B68CFC4CFD}" type="presParOf" srcId="{45DB9041-D0C8-4E61-AE7F-9FD8E86854CD}" destId="{6E11359D-007A-4140-9185-84A52393F372}" srcOrd="1" destOrd="0" presId="urn:microsoft.com/office/officeart/2005/8/layout/cycle4"/>
    <dgm:cxn modelId="{D62CE84B-8501-4FB3-98DF-18922290F2F6}" type="presParOf" srcId="{587781FD-D98E-464F-8FF4-9096617F7224}" destId="{DEAD43B2-341E-4C85-B6CA-808D35AB5E21}" srcOrd="1" destOrd="0" presId="urn:microsoft.com/office/officeart/2005/8/layout/cycle4"/>
    <dgm:cxn modelId="{3E3A3299-F683-43C8-9EC1-94AB3EF557C5}" type="presParOf" srcId="{DEAD43B2-341E-4C85-B6CA-808D35AB5E21}" destId="{F2FCEEE1-808A-4403-8A77-A8C42F94F1AE}" srcOrd="0" destOrd="0" presId="urn:microsoft.com/office/officeart/2005/8/layout/cycle4"/>
    <dgm:cxn modelId="{56C802E6-F370-42D1-9D3D-185D4BEFBF94}" type="presParOf" srcId="{DEAD43B2-341E-4C85-B6CA-808D35AB5E21}" destId="{20C5817B-914F-40E4-919F-50F9B27F0BD2}" srcOrd="1" destOrd="0" presId="urn:microsoft.com/office/officeart/2005/8/layout/cycle4"/>
    <dgm:cxn modelId="{0D924696-D9DB-42D5-B82D-8C5771660816}" type="presParOf" srcId="{587781FD-D98E-464F-8FF4-9096617F7224}" destId="{F6CE9743-8260-4ED0-B351-E3652627FD9D}" srcOrd="2" destOrd="0" presId="urn:microsoft.com/office/officeart/2005/8/layout/cycle4"/>
    <dgm:cxn modelId="{836BB781-67B3-4E50-BDFA-BFA068E17F71}" type="presParOf" srcId="{F6CE9743-8260-4ED0-B351-E3652627FD9D}" destId="{642CAB93-9A73-4AEA-B918-EDEDA256D163}" srcOrd="0" destOrd="0" presId="urn:microsoft.com/office/officeart/2005/8/layout/cycle4"/>
    <dgm:cxn modelId="{13BEF362-D6EA-4E96-A911-168732D7916D}" type="presParOf" srcId="{F6CE9743-8260-4ED0-B351-E3652627FD9D}" destId="{9189B0B7-8BDB-45E7-9397-2442C1AE910B}" srcOrd="1" destOrd="0" presId="urn:microsoft.com/office/officeart/2005/8/layout/cycle4"/>
    <dgm:cxn modelId="{BECC102A-AA50-4E27-8485-63C2B0D77C9F}" type="presParOf" srcId="{587781FD-D98E-464F-8FF4-9096617F7224}" destId="{AEF85823-BE04-40AA-9EEA-036FC4956FC7}" srcOrd="3" destOrd="0" presId="urn:microsoft.com/office/officeart/2005/8/layout/cycle4"/>
    <dgm:cxn modelId="{45A427FB-423C-4CE6-AECC-75965C2CE262}" type="presParOf" srcId="{AEF85823-BE04-40AA-9EEA-036FC4956FC7}" destId="{192324FF-BF75-42BB-8186-B032A72F86D9}" srcOrd="0" destOrd="0" presId="urn:microsoft.com/office/officeart/2005/8/layout/cycle4"/>
    <dgm:cxn modelId="{7EEE08F6-973B-4601-AF9B-ABC8BC272FEB}" type="presParOf" srcId="{AEF85823-BE04-40AA-9EEA-036FC4956FC7}" destId="{9130AF84-FCEF-4884-A3CA-A0BFE485243D}" srcOrd="1" destOrd="0" presId="urn:microsoft.com/office/officeart/2005/8/layout/cycle4"/>
    <dgm:cxn modelId="{06730BD0-CF0A-4B0F-A4BF-B18062F901E5}" type="presParOf" srcId="{587781FD-D98E-464F-8FF4-9096617F7224}" destId="{4573FDA6-E950-4DFC-9220-0C73E71EC2D4}" srcOrd="4" destOrd="0" presId="urn:microsoft.com/office/officeart/2005/8/layout/cycle4"/>
    <dgm:cxn modelId="{0DB8031F-C3A5-4056-9920-777968F538C2}" type="presParOf" srcId="{A4358A2F-1231-4B22-9BFF-33C20E3420F9}" destId="{5CD261DE-A80C-4A41-9CAD-E37BD1625212}" srcOrd="1" destOrd="0" presId="urn:microsoft.com/office/officeart/2005/8/layout/cycle4"/>
    <dgm:cxn modelId="{C192558A-4F24-41CA-B27A-58FD4EB1BA68}" type="presParOf" srcId="{5CD261DE-A80C-4A41-9CAD-E37BD1625212}" destId="{4BEA855B-A7FC-4E11-B047-4DC0FB30FEF3}" srcOrd="0" destOrd="0" presId="urn:microsoft.com/office/officeart/2005/8/layout/cycle4"/>
    <dgm:cxn modelId="{12ECD447-6EBA-48EC-89AA-D199E280235A}" type="presParOf" srcId="{5CD261DE-A80C-4A41-9CAD-E37BD1625212}" destId="{89778E6F-3334-4D83-832A-6AED8BDAF193}" srcOrd="1" destOrd="0" presId="urn:microsoft.com/office/officeart/2005/8/layout/cycle4"/>
    <dgm:cxn modelId="{C97D004B-7C7D-410B-9C14-7B0E8313022D}" type="presParOf" srcId="{5CD261DE-A80C-4A41-9CAD-E37BD1625212}" destId="{47587ACE-97D5-4558-855D-BB550F767F87}" srcOrd="2" destOrd="0" presId="urn:microsoft.com/office/officeart/2005/8/layout/cycle4"/>
    <dgm:cxn modelId="{89A5A8E4-DB94-4EE6-B44B-ED7421416DFC}" type="presParOf" srcId="{5CD261DE-A80C-4A41-9CAD-E37BD1625212}" destId="{5DDCE8E7-2F4E-480E-9EA8-8F0867809858}" srcOrd="3" destOrd="0" presId="urn:microsoft.com/office/officeart/2005/8/layout/cycle4"/>
    <dgm:cxn modelId="{97CC4777-175E-47AD-A348-17407460FC76}" type="presParOf" srcId="{5CD261DE-A80C-4A41-9CAD-E37BD1625212}" destId="{29582D96-52BF-4BCD-86A2-761228F25740}" srcOrd="4" destOrd="0" presId="urn:microsoft.com/office/officeart/2005/8/layout/cycle4"/>
    <dgm:cxn modelId="{454A80E7-07B3-4E85-9625-4BE37701281D}" type="presParOf" srcId="{A4358A2F-1231-4B22-9BFF-33C20E3420F9}" destId="{4CBCA500-D53B-4076-B36B-2ED266A21898}" srcOrd="2" destOrd="0" presId="urn:microsoft.com/office/officeart/2005/8/layout/cycle4"/>
    <dgm:cxn modelId="{B2AEEEBA-A508-4C04-98FD-185BDCCDD7FD}" type="presParOf" srcId="{A4358A2F-1231-4B22-9BFF-33C20E3420F9}" destId="{0BA5929D-1166-4748-9B45-9855F23724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25CACC-9D30-4BE2-8CC0-B651A6E09180}"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n-US"/>
        </a:p>
      </dgm:t>
    </dgm:pt>
    <dgm:pt modelId="{F03B10A2-B2F7-49F9-8D74-408FB472BC0D}">
      <dgm:prSet phldrT="[Text]" custT="1"/>
      <dgm:spPr/>
      <dgm:t>
        <a:bodyPr/>
        <a:lstStyle/>
        <a:p>
          <a:r>
            <a:rPr lang="en-GB" sz="2000" dirty="0" smtClean="0"/>
            <a:t>Communication among NE, NC, NM</a:t>
          </a:r>
          <a:endParaRPr lang="en-GB" sz="2000" i="1" dirty="0" smtClean="0">
            <a:solidFill>
              <a:schemeClr val="tx1"/>
            </a:solidFill>
          </a:endParaRPr>
        </a:p>
      </dgm:t>
    </dgm:pt>
    <dgm:pt modelId="{608C7B29-9C47-4B54-975A-ECF307294D9F}" type="parTrans" cxnId="{9722D8A4-C20A-4724-BB8B-12E6DAD3E595}">
      <dgm:prSet/>
      <dgm:spPr/>
      <dgm:t>
        <a:bodyPr/>
        <a:lstStyle/>
        <a:p>
          <a:endParaRPr lang="en-US" sz="1200">
            <a:solidFill>
              <a:schemeClr val="tx1"/>
            </a:solidFill>
          </a:endParaRPr>
        </a:p>
      </dgm:t>
    </dgm:pt>
    <dgm:pt modelId="{0AD784F1-2F44-4EBB-8994-53245CC96E40}" type="sibTrans" cxnId="{9722D8A4-C20A-4724-BB8B-12E6DAD3E595}">
      <dgm:prSet/>
      <dgm:spPr/>
      <dgm:t>
        <a:bodyPr/>
        <a:lstStyle/>
        <a:p>
          <a:endParaRPr lang="en-US" sz="1200">
            <a:solidFill>
              <a:schemeClr val="tx1"/>
            </a:solidFill>
          </a:endParaRPr>
        </a:p>
      </dgm:t>
    </dgm:pt>
    <dgm:pt modelId="{98A5FFFC-A7C2-4490-8CE5-C09DB592CBDE}">
      <dgm:prSet phldrT="[Text]" custT="1"/>
      <dgm:spPr/>
      <dgm:t>
        <a:bodyPr/>
        <a:lstStyle/>
        <a:p>
          <a:r>
            <a:rPr lang="en-GB" sz="1800" dirty="0" smtClean="0"/>
            <a:t>Background work of Ward NM</a:t>
          </a:r>
          <a:endParaRPr lang="en-GB" sz="1800" i="1" dirty="0" smtClean="0">
            <a:solidFill>
              <a:schemeClr val="tx1"/>
            </a:solidFill>
          </a:endParaRPr>
        </a:p>
      </dgm:t>
    </dgm:pt>
    <dgm:pt modelId="{B9FDD875-51B0-4529-96DB-C04B2D195BB1}" type="parTrans" cxnId="{48D31FB6-2ADC-41C8-AE37-7641E23D3C87}">
      <dgm:prSet/>
      <dgm:spPr/>
      <dgm:t>
        <a:bodyPr/>
        <a:lstStyle/>
        <a:p>
          <a:endParaRPr lang="en-US" sz="1200">
            <a:solidFill>
              <a:schemeClr val="tx1"/>
            </a:solidFill>
          </a:endParaRPr>
        </a:p>
      </dgm:t>
    </dgm:pt>
    <dgm:pt modelId="{8A018550-B85C-47BA-BBB4-F49CE895B2EE}" type="sibTrans" cxnId="{48D31FB6-2ADC-41C8-AE37-7641E23D3C87}">
      <dgm:prSet/>
      <dgm:spPr/>
      <dgm:t>
        <a:bodyPr/>
        <a:lstStyle/>
        <a:p>
          <a:endParaRPr lang="en-US" sz="1200">
            <a:solidFill>
              <a:schemeClr val="tx1"/>
            </a:solidFill>
          </a:endParaRPr>
        </a:p>
      </dgm:t>
    </dgm:pt>
    <dgm:pt modelId="{D515C8A8-E856-46BE-AEF1-091272519928}">
      <dgm:prSet phldrT="[Text]" custT="1"/>
      <dgm:spPr/>
      <dgm:t>
        <a:bodyPr/>
        <a:lstStyle/>
        <a:p>
          <a:r>
            <a:rPr lang="en-GB" sz="2000" dirty="0" smtClean="0"/>
            <a:t>Feeling of recognition</a:t>
          </a:r>
          <a:endParaRPr lang="en-GB" sz="2000" i="1" dirty="0" smtClean="0">
            <a:solidFill>
              <a:schemeClr val="tx1"/>
            </a:solidFill>
          </a:endParaRPr>
        </a:p>
      </dgm:t>
    </dgm:pt>
    <dgm:pt modelId="{AA1915E7-C269-4B46-A9C4-C4B352F4FFC5}" type="parTrans" cxnId="{124DF539-C1DA-4C65-945F-FB272C30F8A8}">
      <dgm:prSet/>
      <dgm:spPr/>
      <dgm:t>
        <a:bodyPr/>
        <a:lstStyle/>
        <a:p>
          <a:endParaRPr lang="en-US" sz="1200">
            <a:solidFill>
              <a:schemeClr val="tx1"/>
            </a:solidFill>
          </a:endParaRPr>
        </a:p>
      </dgm:t>
    </dgm:pt>
    <dgm:pt modelId="{769DCE92-A76C-45AC-B330-A01BCA1E2018}" type="sibTrans" cxnId="{124DF539-C1DA-4C65-945F-FB272C30F8A8}">
      <dgm:prSet/>
      <dgm:spPr/>
      <dgm:t>
        <a:bodyPr/>
        <a:lstStyle/>
        <a:p>
          <a:endParaRPr lang="en-US" sz="1200">
            <a:solidFill>
              <a:schemeClr val="tx1"/>
            </a:solidFill>
          </a:endParaRPr>
        </a:p>
      </dgm:t>
    </dgm:pt>
    <dgm:pt modelId="{B8E24F2B-13BD-49E3-B962-E4281D10CE20}">
      <dgm:prSet/>
      <dgm:spPr/>
      <dgm:t>
        <a:bodyPr/>
        <a:lstStyle/>
        <a:p>
          <a:endParaRPr lang="en-US" dirty="0"/>
        </a:p>
      </dgm:t>
    </dgm:pt>
    <dgm:pt modelId="{4F950C93-E7F2-4562-84EE-3DB27BC896D2}" type="parTrans" cxnId="{7AD4BA33-25B9-4EAB-9737-1B590179CF08}">
      <dgm:prSet/>
      <dgm:spPr/>
      <dgm:t>
        <a:bodyPr/>
        <a:lstStyle/>
        <a:p>
          <a:endParaRPr lang="en-US"/>
        </a:p>
      </dgm:t>
    </dgm:pt>
    <dgm:pt modelId="{95987BEA-D65B-4E5A-A99F-0A26A6B745C9}" type="sibTrans" cxnId="{7AD4BA33-25B9-4EAB-9737-1B590179CF08}">
      <dgm:prSet/>
      <dgm:spPr/>
      <dgm:t>
        <a:bodyPr/>
        <a:lstStyle/>
        <a:p>
          <a:endParaRPr lang="en-US"/>
        </a:p>
      </dgm:t>
    </dgm:pt>
    <dgm:pt modelId="{89580FD8-7852-4DE9-BF7E-842A5C3B1F8F}">
      <dgm:prSet/>
      <dgm:spPr/>
      <dgm:t>
        <a:bodyPr/>
        <a:lstStyle/>
        <a:p>
          <a:r>
            <a:rPr lang="en-GB" dirty="0" smtClean="0"/>
            <a:t>Communication between school and hospital </a:t>
          </a:r>
          <a:endParaRPr lang="en-US" dirty="0"/>
        </a:p>
      </dgm:t>
    </dgm:pt>
    <dgm:pt modelId="{4AEB5F1B-4FDC-4B1A-BE98-0A2B75F29E3C}" type="parTrans" cxnId="{AA5D8C04-35AB-418F-9422-01DE61D14EBF}">
      <dgm:prSet/>
      <dgm:spPr/>
      <dgm:t>
        <a:bodyPr/>
        <a:lstStyle/>
        <a:p>
          <a:endParaRPr lang="en-US"/>
        </a:p>
      </dgm:t>
    </dgm:pt>
    <dgm:pt modelId="{91DA21BD-F296-47A3-8C73-D45D197B4DA1}" type="sibTrans" cxnId="{AA5D8C04-35AB-418F-9422-01DE61D14EBF}">
      <dgm:prSet/>
      <dgm:spPr/>
      <dgm:t>
        <a:bodyPr/>
        <a:lstStyle/>
        <a:p>
          <a:endParaRPr lang="en-US"/>
        </a:p>
      </dgm:t>
    </dgm:pt>
    <dgm:pt modelId="{000DFDB2-1AE7-4708-A513-7EFD249955A5}" type="pres">
      <dgm:prSet presAssocID="{E225CACC-9D30-4BE2-8CC0-B651A6E09180}" presName="diagram" presStyleCnt="0">
        <dgm:presLayoutVars>
          <dgm:dir/>
          <dgm:resizeHandles val="exact"/>
        </dgm:presLayoutVars>
      </dgm:prSet>
      <dgm:spPr/>
      <dgm:t>
        <a:bodyPr/>
        <a:lstStyle/>
        <a:p>
          <a:endParaRPr lang="en-US"/>
        </a:p>
      </dgm:t>
    </dgm:pt>
    <dgm:pt modelId="{01520EA1-858C-4E00-891C-2A6F189C6E38}" type="pres">
      <dgm:prSet presAssocID="{F03B10A2-B2F7-49F9-8D74-408FB472BC0D}" presName="node" presStyleLbl="node1" presStyleIdx="0" presStyleCnt="4">
        <dgm:presLayoutVars>
          <dgm:bulletEnabled val="1"/>
        </dgm:presLayoutVars>
      </dgm:prSet>
      <dgm:spPr/>
      <dgm:t>
        <a:bodyPr/>
        <a:lstStyle/>
        <a:p>
          <a:endParaRPr lang="en-US"/>
        </a:p>
      </dgm:t>
    </dgm:pt>
    <dgm:pt modelId="{1C665301-2F16-4B00-9FE6-176D0310BAD2}" type="pres">
      <dgm:prSet presAssocID="{0AD784F1-2F44-4EBB-8994-53245CC96E40}" presName="sibTrans" presStyleCnt="0"/>
      <dgm:spPr/>
    </dgm:pt>
    <dgm:pt modelId="{DAC12C36-FA5B-4552-A771-D8F0E9AE8D94}" type="pres">
      <dgm:prSet presAssocID="{98A5FFFC-A7C2-4490-8CE5-C09DB592CBDE}" presName="node" presStyleLbl="node1" presStyleIdx="1" presStyleCnt="4">
        <dgm:presLayoutVars>
          <dgm:bulletEnabled val="1"/>
        </dgm:presLayoutVars>
      </dgm:prSet>
      <dgm:spPr/>
      <dgm:t>
        <a:bodyPr/>
        <a:lstStyle/>
        <a:p>
          <a:endParaRPr lang="en-US"/>
        </a:p>
      </dgm:t>
    </dgm:pt>
    <dgm:pt modelId="{273C635B-0976-4D95-915A-385C05B0AC32}" type="pres">
      <dgm:prSet presAssocID="{8A018550-B85C-47BA-BBB4-F49CE895B2EE}" presName="sibTrans" presStyleCnt="0"/>
      <dgm:spPr/>
    </dgm:pt>
    <dgm:pt modelId="{D4911878-0B84-4A17-89FC-6D80A8F9A72F}" type="pres">
      <dgm:prSet presAssocID="{D515C8A8-E856-46BE-AEF1-091272519928}" presName="node" presStyleLbl="node1" presStyleIdx="2" presStyleCnt="4" custLinFactNeighborX="-59175" custLinFactNeighborY="14827">
        <dgm:presLayoutVars>
          <dgm:bulletEnabled val="1"/>
        </dgm:presLayoutVars>
      </dgm:prSet>
      <dgm:spPr/>
      <dgm:t>
        <a:bodyPr/>
        <a:lstStyle/>
        <a:p>
          <a:endParaRPr lang="en-US"/>
        </a:p>
      </dgm:t>
    </dgm:pt>
    <dgm:pt modelId="{C77E9571-09E2-4A3D-B645-F32D886EBBBB}" type="pres">
      <dgm:prSet presAssocID="{769DCE92-A76C-45AC-B330-A01BCA1E2018}" presName="sibTrans" presStyleCnt="0"/>
      <dgm:spPr/>
    </dgm:pt>
    <dgm:pt modelId="{7E28FD2C-7925-4553-AB19-0201DD3C8D05}" type="pres">
      <dgm:prSet presAssocID="{89580FD8-7852-4DE9-BF7E-842A5C3B1F8F}" presName="node" presStyleLbl="node1" presStyleIdx="3" presStyleCnt="4" custLinFactNeighborX="-1612" custLinFactNeighborY="14253">
        <dgm:presLayoutVars>
          <dgm:bulletEnabled val="1"/>
        </dgm:presLayoutVars>
      </dgm:prSet>
      <dgm:spPr/>
      <dgm:t>
        <a:bodyPr/>
        <a:lstStyle/>
        <a:p>
          <a:endParaRPr lang="en-US"/>
        </a:p>
      </dgm:t>
    </dgm:pt>
  </dgm:ptLst>
  <dgm:cxnLst>
    <dgm:cxn modelId="{48D31FB6-2ADC-41C8-AE37-7641E23D3C87}" srcId="{E225CACC-9D30-4BE2-8CC0-B651A6E09180}" destId="{98A5FFFC-A7C2-4490-8CE5-C09DB592CBDE}" srcOrd="1" destOrd="0" parTransId="{B9FDD875-51B0-4529-96DB-C04B2D195BB1}" sibTransId="{8A018550-B85C-47BA-BBB4-F49CE895B2EE}"/>
    <dgm:cxn modelId="{39252259-D8F6-4034-BDB4-DD952DD88561}" type="presOf" srcId="{89580FD8-7852-4DE9-BF7E-842A5C3B1F8F}" destId="{7E28FD2C-7925-4553-AB19-0201DD3C8D05}" srcOrd="0" destOrd="0" presId="urn:microsoft.com/office/officeart/2005/8/layout/default"/>
    <dgm:cxn modelId="{425DB337-3751-48C0-9C47-A7745A16EE35}" type="presOf" srcId="{98A5FFFC-A7C2-4490-8CE5-C09DB592CBDE}" destId="{DAC12C36-FA5B-4552-A771-D8F0E9AE8D94}" srcOrd="0" destOrd="0" presId="urn:microsoft.com/office/officeart/2005/8/layout/default"/>
    <dgm:cxn modelId="{7AD4BA33-25B9-4EAB-9737-1B590179CF08}" srcId="{D515C8A8-E856-46BE-AEF1-091272519928}" destId="{B8E24F2B-13BD-49E3-B962-E4281D10CE20}" srcOrd="0" destOrd="0" parTransId="{4F950C93-E7F2-4562-84EE-3DB27BC896D2}" sibTransId="{95987BEA-D65B-4E5A-A99F-0A26A6B745C9}"/>
    <dgm:cxn modelId="{AA5D8C04-35AB-418F-9422-01DE61D14EBF}" srcId="{E225CACC-9D30-4BE2-8CC0-B651A6E09180}" destId="{89580FD8-7852-4DE9-BF7E-842A5C3B1F8F}" srcOrd="3" destOrd="0" parTransId="{4AEB5F1B-4FDC-4B1A-BE98-0A2B75F29E3C}" sibTransId="{91DA21BD-F296-47A3-8C73-D45D197B4DA1}"/>
    <dgm:cxn modelId="{B3FD01ED-2267-4FCE-B818-B9A11C6A95E7}" type="presOf" srcId="{F03B10A2-B2F7-49F9-8D74-408FB472BC0D}" destId="{01520EA1-858C-4E00-891C-2A6F189C6E38}" srcOrd="0" destOrd="0" presId="urn:microsoft.com/office/officeart/2005/8/layout/default"/>
    <dgm:cxn modelId="{01593D95-693E-4639-93D8-6E87D4745969}" type="presOf" srcId="{B8E24F2B-13BD-49E3-B962-E4281D10CE20}" destId="{D4911878-0B84-4A17-89FC-6D80A8F9A72F}" srcOrd="0" destOrd="1" presId="urn:microsoft.com/office/officeart/2005/8/layout/default"/>
    <dgm:cxn modelId="{124DF539-C1DA-4C65-945F-FB272C30F8A8}" srcId="{E225CACC-9D30-4BE2-8CC0-B651A6E09180}" destId="{D515C8A8-E856-46BE-AEF1-091272519928}" srcOrd="2" destOrd="0" parTransId="{AA1915E7-C269-4B46-A9C4-C4B352F4FFC5}" sibTransId="{769DCE92-A76C-45AC-B330-A01BCA1E2018}"/>
    <dgm:cxn modelId="{276BDD67-962F-4DC9-90C1-B8E8EDC79E5E}" type="presOf" srcId="{E225CACC-9D30-4BE2-8CC0-B651A6E09180}" destId="{000DFDB2-1AE7-4708-A513-7EFD249955A5}" srcOrd="0" destOrd="0" presId="urn:microsoft.com/office/officeart/2005/8/layout/default"/>
    <dgm:cxn modelId="{9722D8A4-C20A-4724-BB8B-12E6DAD3E595}" srcId="{E225CACC-9D30-4BE2-8CC0-B651A6E09180}" destId="{F03B10A2-B2F7-49F9-8D74-408FB472BC0D}" srcOrd="0" destOrd="0" parTransId="{608C7B29-9C47-4B54-975A-ECF307294D9F}" sibTransId="{0AD784F1-2F44-4EBB-8994-53245CC96E40}"/>
    <dgm:cxn modelId="{548524D2-9DE5-475D-86EC-665E01F01A68}" type="presOf" srcId="{D515C8A8-E856-46BE-AEF1-091272519928}" destId="{D4911878-0B84-4A17-89FC-6D80A8F9A72F}" srcOrd="0" destOrd="0" presId="urn:microsoft.com/office/officeart/2005/8/layout/default"/>
    <dgm:cxn modelId="{619BBC23-6138-474D-8520-ECB974F29C43}" type="presParOf" srcId="{000DFDB2-1AE7-4708-A513-7EFD249955A5}" destId="{01520EA1-858C-4E00-891C-2A6F189C6E38}" srcOrd="0" destOrd="0" presId="urn:microsoft.com/office/officeart/2005/8/layout/default"/>
    <dgm:cxn modelId="{7A924B6A-20E4-43B0-9300-CF524C77C93E}" type="presParOf" srcId="{000DFDB2-1AE7-4708-A513-7EFD249955A5}" destId="{1C665301-2F16-4B00-9FE6-176D0310BAD2}" srcOrd="1" destOrd="0" presId="urn:microsoft.com/office/officeart/2005/8/layout/default"/>
    <dgm:cxn modelId="{13CF7184-91AC-423F-A488-459AE2F48381}" type="presParOf" srcId="{000DFDB2-1AE7-4708-A513-7EFD249955A5}" destId="{DAC12C36-FA5B-4552-A771-D8F0E9AE8D94}" srcOrd="2" destOrd="0" presId="urn:microsoft.com/office/officeart/2005/8/layout/default"/>
    <dgm:cxn modelId="{080B8B12-6A6E-494C-8429-501E0FA9518E}" type="presParOf" srcId="{000DFDB2-1AE7-4708-A513-7EFD249955A5}" destId="{273C635B-0976-4D95-915A-385C05B0AC32}" srcOrd="3" destOrd="0" presId="urn:microsoft.com/office/officeart/2005/8/layout/default"/>
    <dgm:cxn modelId="{68272A12-C5E5-468E-9465-011C72C91EFE}" type="presParOf" srcId="{000DFDB2-1AE7-4708-A513-7EFD249955A5}" destId="{D4911878-0B84-4A17-89FC-6D80A8F9A72F}" srcOrd="4" destOrd="0" presId="urn:microsoft.com/office/officeart/2005/8/layout/default"/>
    <dgm:cxn modelId="{9A043D7C-9D45-48B3-BCBE-8BA5CB46BB45}" type="presParOf" srcId="{000DFDB2-1AE7-4708-A513-7EFD249955A5}" destId="{C77E9571-09E2-4A3D-B645-F32D886EBBBB}" srcOrd="5" destOrd="0" presId="urn:microsoft.com/office/officeart/2005/8/layout/default"/>
    <dgm:cxn modelId="{4CDE8DAB-5DDB-4830-9A85-2DB992165D7C}" type="presParOf" srcId="{000DFDB2-1AE7-4708-A513-7EFD249955A5}" destId="{7E28FD2C-7925-4553-AB19-0201DD3C8D0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521D38A-C98F-4EFA-9A59-9CF57257C85E}"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SG"/>
        </a:p>
      </dgm:t>
    </dgm:pt>
    <dgm:pt modelId="{694DA83B-EE45-42FD-A8EB-ECE1DB3C753F}">
      <dgm:prSet phldrT="[Text]" custT="1"/>
      <dgm:spPr/>
      <dgm:t>
        <a:bodyPr/>
        <a:lstStyle/>
        <a:p>
          <a:r>
            <a:rPr lang="en-US" sz="2800" b="1" dirty="0" smtClean="0"/>
            <a:t>Holistic </a:t>
          </a:r>
        </a:p>
        <a:p>
          <a:r>
            <a:rPr lang="en-US" sz="2800" b="1" dirty="0" smtClean="0"/>
            <a:t>Assessment Tool</a:t>
          </a:r>
        </a:p>
      </dgm:t>
    </dgm:pt>
    <dgm:pt modelId="{5E0A9DEF-0EAB-4833-826D-1F7DC0CD82F5}" type="parTrans" cxnId="{5154BB7B-0B8A-4158-AD7C-3EEDE5D19444}">
      <dgm:prSet/>
      <dgm:spPr/>
      <dgm:t>
        <a:bodyPr/>
        <a:lstStyle/>
        <a:p>
          <a:endParaRPr lang="en-SG"/>
        </a:p>
      </dgm:t>
    </dgm:pt>
    <dgm:pt modelId="{F7DA4BC3-4150-4DF0-AB72-28EC8D98C707}" type="sibTrans" cxnId="{5154BB7B-0B8A-4158-AD7C-3EEDE5D19444}">
      <dgm:prSet/>
      <dgm:spPr/>
      <dgm:t>
        <a:bodyPr/>
        <a:lstStyle/>
        <a:p>
          <a:endParaRPr lang="en-SG"/>
        </a:p>
      </dgm:t>
    </dgm:pt>
    <dgm:pt modelId="{DE1C99AF-F625-490E-878C-686C9CE4CFF9}">
      <dgm:prSet phldrT="[Text]"/>
      <dgm:spPr/>
      <dgm:t>
        <a:bodyPr/>
        <a:lstStyle/>
        <a:p>
          <a:r>
            <a:rPr lang="en-US" dirty="0" smtClean="0"/>
            <a:t>Clinical </a:t>
          </a:r>
        </a:p>
        <a:p>
          <a:r>
            <a:rPr lang="en-US" dirty="0" smtClean="0"/>
            <a:t>Situations</a:t>
          </a:r>
          <a:endParaRPr lang="en-SG" dirty="0"/>
        </a:p>
      </dgm:t>
    </dgm:pt>
    <dgm:pt modelId="{1874B670-7D26-4525-9002-FB0957C25534}" type="parTrans" cxnId="{F13F95DF-B3D3-41C2-A80D-032AC635FD64}">
      <dgm:prSet/>
      <dgm:spPr/>
      <dgm:t>
        <a:bodyPr/>
        <a:lstStyle/>
        <a:p>
          <a:endParaRPr lang="en-SG"/>
        </a:p>
      </dgm:t>
    </dgm:pt>
    <dgm:pt modelId="{A3A69F76-27B4-4B58-9E4B-4E40BFEAA6CB}" type="sibTrans" cxnId="{F13F95DF-B3D3-41C2-A80D-032AC635FD64}">
      <dgm:prSet/>
      <dgm:spPr/>
      <dgm:t>
        <a:bodyPr/>
        <a:lstStyle/>
        <a:p>
          <a:endParaRPr lang="en-SG"/>
        </a:p>
      </dgm:t>
    </dgm:pt>
    <dgm:pt modelId="{D28713F2-455F-4305-AC8F-47AA5AAF6E4A}">
      <dgm:prSet phldrT="[Text]"/>
      <dgm:spPr/>
      <dgm:t>
        <a:bodyPr/>
        <a:lstStyle/>
        <a:p>
          <a:r>
            <a:rPr lang="en-US" dirty="0" smtClean="0"/>
            <a:t>Observation on nursing action &amp; patient outcomes</a:t>
          </a:r>
          <a:endParaRPr lang="en-SG" dirty="0"/>
        </a:p>
      </dgm:t>
    </dgm:pt>
    <dgm:pt modelId="{A6A6BB4B-C32D-4BF7-ABF9-D1CDCAC8445C}" type="parTrans" cxnId="{61F4BFAA-87EA-46D1-AA9A-4BC823EAC38B}">
      <dgm:prSet/>
      <dgm:spPr/>
      <dgm:t>
        <a:bodyPr/>
        <a:lstStyle/>
        <a:p>
          <a:endParaRPr lang="en-SG"/>
        </a:p>
      </dgm:t>
    </dgm:pt>
    <dgm:pt modelId="{60F519F3-E9E7-48EC-AB62-2F13AFC57CB0}" type="sibTrans" cxnId="{61F4BFAA-87EA-46D1-AA9A-4BC823EAC38B}">
      <dgm:prSet/>
      <dgm:spPr/>
      <dgm:t>
        <a:bodyPr/>
        <a:lstStyle/>
        <a:p>
          <a:endParaRPr lang="en-SG"/>
        </a:p>
      </dgm:t>
    </dgm:pt>
    <dgm:pt modelId="{06B08957-2CC9-4D9A-96A1-0B6DD2A5EF92}">
      <dgm:prSet phldrT="[Text]"/>
      <dgm:spPr/>
      <dgm:t>
        <a:bodyPr/>
        <a:lstStyle/>
        <a:p>
          <a:r>
            <a:rPr lang="en-US" dirty="0" smtClean="0"/>
            <a:t>Clarification of clinical decisions and reasoning</a:t>
          </a:r>
          <a:endParaRPr lang="en-SG" dirty="0"/>
        </a:p>
      </dgm:t>
    </dgm:pt>
    <dgm:pt modelId="{2EBF9AFE-A3EE-4C66-A4F2-AD9F76BC28FD}" type="parTrans" cxnId="{E643A0CE-622A-4E32-B76C-E056327B90EC}">
      <dgm:prSet/>
      <dgm:spPr/>
      <dgm:t>
        <a:bodyPr/>
        <a:lstStyle/>
        <a:p>
          <a:endParaRPr lang="en-SG"/>
        </a:p>
      </dgm:t>
    </dgm:pt>
    <dgm:pt modelId="{E458CF88-0354-4AD6-9BED-E2DE7F5FF56D}" type="sibTrans" cxnId="{E643A0CE-622A-4E32-B76C-E056327B90EC}">
      <dgm:prSet/>
      <dgm:spPr/>
      <dgm:t>
        <a:bodyPr/>
        <a:lstStyle/>
        <a:p>
          <a:endParaRPr lang="en-SG"/>
        </a:p>
      </dgm:t>
    </dgm:pt>
    <dgm:pt modelId="{7AACF55B-6D69-4B9C-8847-CCDC20D21466}">
      <dgm:prSet phldrT="[Text]"/>
      <dgm:spPr/>
      <dgm:t>
        <a:bodyPr/>
        <a:lstStyle/>
        <a:p>
          <a:r>
            <a:rPr lang="en-US" dirty="0" smtClean="0"/>
            <a:t>Mapping of nurses’ </a:t>
          </a:r>
          <a:r>
            <a:rPr lang="en-US" dirty="0" err="1" smtClean="0"/>
            <a:t>behaviour</a:t>
          </a:r>
          <a:r>
            <a:rPr lang="en-US" dirty="0" smtClean="0"/>
            <a:t> with SNB RN’s Core Competency</a:t>
          </a:r>
          <a:endParaRPr lang="en-SG" dirty="0"/>
        </a:p>
      </dgm:t>
    </dgm:pt>
    <dgm:pt modelId="{1AB7B13E-4633-4F07-9295-F2F0A2C5F738}" type="parTrans" cxnId="{7A6E6CD5-0AA5-47B6-9AB5-A717EE2945D0}">
      <dgm:prSet/>
      <dgm:spPr/>
      <dgm:t>
        <a:bodyPr/>
        <a:lstStyle/>
        <a:p>
          <a:endParaRPr lang="en-SG"/>
        </a:p>
      </dgm:t>
    </dgm:pt>
    <dgm:pt modelId="{B34C1FBA-C524-4DC4-AFD4-78FC95488526}" type="sibTrans" cxnId="{7A6E6CD5-0AA5-47B6-9AB5-A717EE2945D0}">
      <dgm:prSet/>
      <dgm:spPr/>
      <dgm:t>
        <a:bodyPr/>
        <a:lstStyle/>
        <a:p>
          <a:endParaRPr lang="en-SG"/>
        </a:p>
      </dgm:t>
    </dgm:pt>
    <dgm:pt modelId="{AEF11553-3A84-42AC-9D8F-8A49277022BD}">
      <dgm:prSet phldrT="[Text]"/>
      <dgm:spPr/>
      <dgm:t>
        <a:bodyPr/>
        <a:lstStyle/>
        <a:p>
          <a:r>
            <a:rPr lang="en-US" dirty="0" smtClean="0"/>
            <a:t>Formative and Summative Feedback</a:t>
          </a:r>
          <a:endParaRPr lang="en-SG" dirty="0"/>
        </a:p>
      </dgm:t>
    </dgm:pt>
    <dgm:pt modelId="{67F3097A-275C-4B6D-A37D-47184691A695}" type="parTrans" cxnId="{A30747FB-8357-4EB8-8228-2DED7E514809}">
      <dgm:prSet/>
      <dgm:spPr/>
      <dgm:t>
        <a:bodyPr/>
        <a:lstStyle/>
        <a:p>
          <a:endParaRPr lang="en-SG"/>
        </a:p>
      </dgm:t>
    </dgm:pt>
    <dgm:pt modelId="{6BEEA62C-F1CB-49C2-94F6-0476058D00DA}" type="sibTrans" cxnId="{A30747FB-8357-4EB8-8228-2DED7E514809}">
      <dgm:prSet/>
      <dgm:spPr/>
      <dgm:t>
        <a:bodyPr/>
        <a:lstStyle/>
        <a:p>
          <a:endParaRPr lang="en-SG"/>
        </a:p>
      </dgm:t>
    </dgm:pt>
    <dgm:pt modelId="{DD5C8CE9-1462-4D87-ADCA-A858C49410B8}">
      <dgm:prSet phldrT="[Text]"/>
      <dgm:spPr/>
      <dgm:t>
        <a:bodyPr/>
        <a:lstStyle/>
        <a:p>
          <a:r>
            <a:rPr lang="en-US" dirty="0" smtClean="0"/>
            <a:t>Critical Reflection &amp; Follow-up </a:t>
          </a:r>
          <a:endParaRPr lang="en-SG" dirty="0"/>
        </a:p>
      </dgm:t>
    </dgm:pt>
    <dgm:pt modelId="{6FBD6948-95CD-4DC7-AC0C-B5CAE76ED556}" type="parTrans" cxnId="{C99C96E3-8E45-4053-8489-E287DE1B9E67}">
      <dgm:prSet/>
      <dgm:spPr/>
      <dgm:t>
        <a:bodyPr/>
        <a:lstStyle/>
        <a:p>
          <a:endParaRPr lang="en-SG"/>
        </a:p>
      </dgm:t>
    </dgm:pt>
    <dgm:pt modelId="{8C92F66F-EED7-4CF8-91C4-4369746C6BBA}" type="sibTrans" cxnId="{C99C96E3-8E45-4053-8489-E287DE1B9E67}">
      <dgm:prSet/>
      <dgm:spPr/>
      <dgm:t>
        <a:bodyPr/>
        <a:lstStyle/>
        <a:p>
          <a:endParaRPr lang="en-SG"/>
        </a:p>
      </dgm:t>
    </dgm:pt>
    <dgm:pt modelId="{EBD2D5C6-658F-4D56-9215-D016A9A9934D}" type="pres">
      <dgm:prSet presAssocID="{5521D38A-C98F-4EFA-9A59-9CF57257C85E}" presName="Name0" presStyleCnt="0">
        <dgm:presLayoutVars>
          <dgm:chMax val="1"/>
          <dgm:chPref val="1"/>
          <dgm:dir/>
          <dgm:animOne val="branch"/>
          <dgm:animLvl val="lvl"/>
        </dgm:presLayoutVars>
      </dgm:prSet>
      <dgm:spPr/>
      <dgm:t>
        <a:bodyPr/>
        <a:lstStyle/>
        <a:p>
          <a:endParaRPr lang="en-US"/>
        </a:p>
      </dgm:t>
    </dgm:pt>
    <dgm:pt modelId="{8D927995-2F31-49CC-B759-595A8EEC8A61}" type="pres">
      <dgm:prSet presAssocID="{694DA83B-EE45-42FD-A8EB-ECE1DB3C753F}" presName="Parent" presStyleLbl="node0" presStyleIdx="0" presStyleCnt="1">
        <dgm:presLayoutVars>
          <dgm:chMax val="6"/>
          <dgm:chPref val="6"/>
        </dgm:presLayoutVars>
      </dgm:prSet>
      <dgm:spPr/>
      <dgm:t>
        <a:bodyPr/>
        <a:lstStyle/>
        <a:p>
          <a:endParaRPr lang="en-SG"/>
        </a:p>
      </dgm:t>
    </dgm:pt>
    <dgm:pt modelId="{519AF2C2-9D69-42E3-A152-0CCC6C96D300}" type="pres">
      <dgm:prSet presAssocID="{DE1C99AF-F625-490E-878C-686C9CE4CFF9}" presName="Accent1" presStyleCnt="0"/>
      <dgm:spPr/>
    </dgm:pt>
    <dgm:pt modelId="{97C3637B-7391-4B13-8DB8-122CB069E7DC}" type="pres">
      <dgm:prSet presAssocID="{DE1C99AF-F625-490E-878C-686C9CE4CFF9}" presName="Accent" presStyleLbl="bgShp" presStyleIdx="0" presStyleCnt="6"/>
      <dgm:spPr/>
    </dgm:pt>
    <dgm:pt modelId="{2A5D5646-DD5D-4235-9BFC-B493CFFA37B5}" type="pres">
      <dgm:prSet presAssocID="{DE1C99AF-F625-490E-878C-686C9CE4CFF9}" presName="Child1" presStyleLbl="node1" presStyleIdx="0" presStyleCnt="6">
        <dgm:presLayoutVars>
          <dgm:chMax val="0"/>
          <dgm:chPref val="0"/>
          <dgm:bulletEnabled val="1"/>
        </dgm:presLayoutVars>
      </dgm:prSet>
      <dgm:spPr/>
      <dgm:t>
        <a:bodyPr/>
        <a:lstStyle/>
        <a:p>
          <a:endParaRPr lang="en-US"/>
        </a:p>
      </dgm:t>
    </dgm:pt>
    <dgm:pt modelId="{B4B1D47F-38E4-4FF2-970F-E8DF0841CD11}" type="pres">
      <dgm:prSet presAssocID="{D28713F2-455F-4305-AC8F-47AA5AAF6E4A}" presName="Accent2" presStyleCnt="0"/>
      <dgm:spPr/>
    </dgm:pt>
    <dgm:pt modelId="{060340DE-447A-4214-9170-F2E04A0FAA59}" type="pres">
      <dgm:prSet presAssocID="{D28713F2-455F-4305-AC8F-47AA5AAF6E4A}" presName="Accent" presStyleLbl="bgShp" presStyleIdx="1" presStyleCnt="6"/>
      <dgm:spPr/>
    </dgm:pt>
    <dgm:pt modelId="{C38F2FCC-B4A9-4888-B3B6-B39D21108BEF}" type="pres">
      <dgm:prSet presAssocID="{D28713F2-455F-4305-AC8F-47AA5AAF6E4A}" presName="Child2" presStyleLbl="node1" presStyleIdx="1" presStyleCnt="6">
        <dgm:presLayoutVars>
          <dgm:chMax val="0"/>
          <dgm:chPref val="0"/>
          <dgm:bulletEnabled val="1"/>
        </dgm:presLayoutVars>
      </dgm:prSet>
      <dgm:spPr/>
      <dgm:t>
        <a:bodyPr/>
        <a:lstStyle/>
        <a:p>
          <a:endParaRPr lang="en-SG"/>
        </a:p>
      </dgm:t>
    </dgm:pt>
    <dgm:pt modelId="{6BC0656C-F7CA-4E0C-8ED4-AF993C2DEAE3}" type="pres">
      <dgm:prSet presAssocID="{06B08957-2CC9-4D9A-96A1-0B6DD2A5EF92}" presName="Accent3" presStyleCnt="0"/>
      <dgm:spPr/>
    </dgm:pt>
    <dgm:pt modelId="{BF8B4A2B-019C-4176-8489-21C59EA15B82}" type="pres">
      <dgm:prSet presAssocID="{06B08957-2CC9-4D9A-96A1-0B6DD2A5EF92}" presName="Accent" presStyleLbl="bgShp" presStyleIdx="2" presStyleCnt="6"/>
      <dgm:spPr/>
    </dgm:pt>
    <dgm:pt modelId="{666DA4AE-524C-45C4-9D79-81FBA7F8A370}" type="pres">
      <dgm:prSet presAssocID="{06B08957-2CC9-4D9A-96A1-0B6DD2A5EF92}" presName="Child3" presStyleLbl="node1" presStyleIdx="2" presStyleCnt="6">
        <dgm:presLayoutVars>
          <dgm:chMax val="0"/>
          <dgm:chPref val="0"/>
          <dgm:bulletEnabled val="1"/>
        </dgm:presLayoutVars>
      </dgm:prSet>
      <dgm:spPr/>
      <dgm:t>
        <a:bodyPr/>
        <a:lstStyle/>
        <a:p>
          <a:endParaRPr lang="en-SG"/>
        </a:p>
      </dgm:t>
    </dgm:pt>
    <dgm:pt modelId="{28174393-A453-4D4B-AF39-F6963591F20D}" type="pres">
      <dgm:prSet presAssocID="{7AACF55B-6D69-4B9C-8847-CCDC20D21466}" presName="Accent4" presStyleCnt="0"/>
      <dgm:spPr/>
    </dgm:pt>
    <dgm:pt modelId="{A413798F-023D-4ACE-810F-D38F0A3BA5D7}" type="pres">
      <dgm:prSet presAssocID="{7AACF55B-6D69-4B9C-8847-CCDC20D21466}" presName="Accent" presStyleLbl="bgShp" presStyleIdx="3" presStyleCnt="6"/>
      <dgm:spPr/>
    </dgm:pt>
    <dgm:pt modelId="{A12D4E3C-6595-4BFA-9562-FA1E6C1A5546}" type="pres">
      <dgm:prSet presAssocID="{7AACF55B-6D69-4B9C-8847-CCDC20D21466}" presName="Child4" presStyleLbl="node1" presStyleIdx="3" presStyleCnt="6">
        <dgm:presLayoutVars>
          <dgm:chMax val="0"/>
          <dgm:chPref val="0"/>
          <dgm:bulletEnabled val="1"/>
        </dgm:presLayoutVars>
      </dgm:prSet>
      <dgm:spPr/>
      <dgm:t>
        <a:bodyPr/>
        <a:lstStyle/>
        <a:p>
          <a:endParaRPr lang="en-SG"/>
        </a:p>
      </dgm:t>
    </dgm:pt>
    <dgm:pt modelId="{7DF3B331-C12A-411A-BBBF-9DC4D6435AF8}" type="pres">
      <dgm:prSet presAssocID="{AEF11553-3A84-42AC-9D8F-8A49277022BD}" presName="Accent5" presStyleCnt="0"/>
      <dgm:spPr/>
    </dgm:pt>
    <dgm:pt modelId="{F5F0FCAC-9C21-4E5E-8EAA-B67325A51A14}" type="pres">
      <dgm:prSet presAssocID="{AEF11553-3A84-42AC-9D8F-8A49277022BD}" presName="Accent" presStyleLbl="bgShp" presStyleIdx="4" presStyleCnt="6"/>
      <dgm:spPr/>
    </dgm:pt>
    <dgm:pt modelId="{D789051F-A887-4E59-A94F-8E4E197CC5D0}" type="pres">
      <dgm:prSet presAssocID="{AEF11553-3A84-42AC-9D8F-8A49277022BD}" presName="Child5" presStyleLbl="node1" presStyleIdx="4" presStyleCnt="6">
        <dgm:presLayoutVars>
          <dgm:chMax val="0"/>
          <dgm:chPref val="0"/>
          <dgm:bulletEnabled val="1"/>
        </dgm:presLayoutVars>
      </dgm:prSet>
      <dgm:spPr/>
      <dgm:t>
        <a:bodyPr/>
        <a:lstStyle/>
        <a:p>
          <a:endParaRPr lang="en-SG"/>
        </a:p>
      </dgm:t>
    </dgm:pt>
    <dgm:pt modelId="{3F9CB0EB-616C-49FB-A471-B917B1586B58}" type="pres">
      <dgm:prSet presAssocID="{DD5C8CE9-1462-4D87-ADCA-A858C49410B8}" presName="Accent6" presStyleCnt="0"/>
      <dgm:spPr/>
    </dgm:pt>
    <dgm:pt modelId="{0F410789-DCE1-4E5F-8CA1-EEDD36D1C9A8}" type="pres">
      <dgm:prSet presAssocID="{DD5C8CE9-1462-4D87-ADCA-A858C49410B8}" presName="Accent" presStyleLbl="bgShp" presStyleIdx="5" presStyleCnt="6"/>
      <dgm:spPr/>
    </dgm:pt>
    <dgm:pt modelId="{80FEB67A-8807-4CE3-927A-FED50D43A8C5}" type="pres">
      <dgm:prSet presAssocID="{DD5C8CE9-1462-4D87-ADCA-A858C49410B8}" presName="Child6" presStyleLbl="node1" presStyleIdx="5" presStyleCnt="6">
        <dgm:presLayoutVars>
          <dgm:chMax val="0"/>
          <dgm:chPref val="0"/>
          <dgm:bulletEnabled val="1"/>
        </dgm:presLayoutVars>
      </dgm:prSet>
      <dgm:spPr/>
      <dgm:t>
        <a:bodyPr/>
        <a:lstStyle/>
        <a:p>
          <a:endParaRPr lang="en-SG"/>
        </a:p>
      </dgm:t>
    </dgm:pt>
  </dgm:ptLst>
  <dgm:cxnLst>
    <dgm:cxn modelId="{BE3FF8AF-B990-4D65-B364-1DA381770FF7}" type="presOf" srcId="{AEF11553-3A84-42AC-9D8F-8A49277022BD}" destId="{D789051F-A887-4E59-A94F-8E4E197CC5D0}" srcOrd="0" destOrd="0" presId="urn:microsoft.com/office/officeart/2011/layout/HexagonRadial"/>
    <dgm:cxn modelId="{D9D6C2F1-5F97-4FFB-8D16-691769FEE4C7}" type="presOf" srcId="{06B08957-2CC9-4D9A-96A1-0B6DD2A5EF92}" destId="{666DA4AE-524C-45C4-9D79-81FBA7F8A370}" srcOrd="0" destOrd="0" presId="urn:microsoft.com/office/officeart/2011/layout/HexagonRadial"/>
    <dgm:cxn modelId="{6EEC250F-0DDA-4030-AE61-B012D21D58B4}" type="presOf" srcId="{694DA83B-EE45-42FD-A8EB-ECE1DB3C753F}" destId="{8D927995-2F31-49CC-B759-595A8EEC8A61}" srcOrd="0" destOrd="0" presId="urn:microsoft.com/office/officeart/2011/layout/HexagonRadial"/>
    <dgm:cxn modelId="{C725FD14-3F4F-4B7E-97D5-D298C33AB1AA}" type="presOf" srcId="{DD5C8CE9-1462-4D87-ADCA-A858C49410B8}" destId="{80FEB67A-8807-4CE3-927A-FED50D43A8C5}" srcOrd="0" destOrd="0" presId="urn:microsoft.com/office/officeart/2011/layout/HexagonRadial"/>
    <dgm:cxn modelId="{F13F95DF-B3D3-41C2-A80D-032AC635FD64}" srcId="{694DA83B-EE45-42FD-A8EB-ECE1DB3C753F}" destId="{DE1C99AF-F625-490E-878C-686C9CE4CFF9}" srcOrd="0" destOrd="0" parTransId="{1874B670-7D26-4525-9002-FB0957C25534}" sibTransId="{A3A69F76-27B4-4B58-9E4B-4E40BFEAA6CB}"/>
    <dgm:cxn modelId="{C99C96E3-8E45-4053-8489-E287DE1B9E67}" srcId="{694DA83B-EE45-42FD-A8EB-ECE1DB3C753F}" destId="{DD5C8CE9-1462-4D87-ADCA-A858C49410B8}" srcOrd="5" destOrd="0" parTransId="{6FBD6948-95CD-4DC7-AC0C-B5CAE76ED556}" sibTransId="{8C92F66F-EED7-4CF8-91C4-4369746C6BBA}"/>
    <dgm:cxn modelId="{7A6E6CD5-0AA5-47B6-9AB5-A717EE2945D0}" srcId="{694DA83B-EE45-42FD-A8EB-ECE1DB3C753F}" destId="{7AACF55B-6D69-4B9C-8847-CCDC20D21466}" srcOrd="3" destOrd="0" parTransId="{1AB7B13E-4633-4F07-9295-F2F0A2C5F738}" sibTransId="{B34C1FBA-C524-4DC4-AFD4-78FC95488526}"/>
    <dgm:cxn modelId="{6EFDEFF5-59FE-4C92-AAB7-CCBCF4414A2B}" type="presOf" srcId="{D28713F2-455F-4305-AC8F-47AA5AAF6E4A}" destId="{C38F2FCC-B4A9-4888-B3B6-B39D21108BEF}" srcOrd="0" destOrd="0" presId="urn:microsoft.com/office/officeart/2011/layout/HexagonRadial"/>
    <dgm:cxn modelId="{0238783E-EEEA-4D90-87BA-E374211DD814}" type="presOf" srcId="{DE1C99AF-F625-490E-878C-686C9CE4CFF9}" destId="{2A5D5646-DD5D-4235-9BFC-B493CFFA37B5}" srcOrd="0" destOrd="0" presId="urn:microsoft.com/office/officeart/2011/layout/HexagonRadial"/>
    <dgm:cxn modelId="{EB4B4DD8-7938-4DE3-AE0B-534724264375}" type="presOf" srcId="{7AACF55B-6D69-4B9C-8847-CCDC20D21466}" destId="{A12D4E3C-6595-4BFA-9562-FA1E6C1A5546}" srcOrd="0" destOrd="0" presId="urn:microsoft.com/office/officeart/2011/layout/HexagonRadial"/>
    <dgm:cxn modelId="{03D9C001-AA03-4BCB-8173-82535D0DF0F5}" type="presOf" srcId="{5521D38A-C98F-4EFA-9A59-9CF57257C85E}" destId="{EBD2D5C6-658F-4D56-9215-D016A9A9934D}" srcOrd="0" destOrd="0" presId="urn:microsoft.com/office/officeart/2011/layout/HexagonRadial"/>
    <dgm:cxn modelId="{61F4BFAA-87EA-46D1-AA9A-4BC823EAC38B}" srcId="{694DA83B-EE45-42FD-A8EB-ECE1DB3C753F}" destId="{D28713F2-455F-4305-AC8F-47AA5AAF6E4A}" srcOrd="1" destOrd="0" parTransId="{A6A6BB4B-C32D-4BF7-ABF9-D1CDCAC8445C}" sibTransId="{60F519F3-E9E7-48EC-AB62-2F13AFC57CB0}"/>
    <dgm:cxn modelId="{E643A0CE-622A-4E32-B76C-E056327B90EC}" srcId="{694DA83B-EE45-42FD-A8EB-ECE1DB3C753F}" destId="{06B08957-2CC9-4D9A-96A1-0B6DD2A5EF92}" srcOrd="2" destOrd="0" parTransId="{2EBF9AFE-A3EE-4C66-A4F2-AD9F76BC28FD}" sibTransId="{E458CF88-0354-4AD6-9BED-E2DE7F5FF56D}"/>
    <dgm:cxn modelId="{A30747FB-8357-4EB8-8228-2DED7E514809}" srcId="{694DA83B-EE45-42FD-A8EB-ECE1DB3C753F}" destId="{AEF11553-3A84-42AC-9D8F-8A49277022BD}" srcOrd="4" destOrd="0" parTransId="{67F3097A-275C-4B6D-A37D-47184691A695}" sibTransId="{6BEEA62C-F1CB-49C2-94F6-0476058D00DA}"/>
    <dgm:cxn modelId="{5154BB7B-0B8A-4158-AD7C-3EEDE5D19444}" srcId="{5521D38A-C98F-4EFA-9A59-9CF57257C85E}" destId="{694DA83B-EE45-42FD-A8EB-ECE1DB3C753F}" srcOrd="0" destOrd="0" parTransId="{5E0A9DEF-0EAB-4833-826D-1F7DC0CD82F5}" sibTransId="{F7DA4BC3-4150-4DF0-AB72-28EC8D98C707}"/>
    <dgm:cxn modelId="{B7ED9D85-CF12-463E-9CDD-3F374E322F16}" type="presParOf" srcId="{EBD2D5C6-658F-4D56-9215-D016A9A9934D}" destId="{8D927995-2F31-49CC-B759-595A8EEC8A61}" srcOrd="0" destOrd="0" presId="urn:microsoft.com/office/officeart/2011/layout/HexagonRadial"/>
    <dgm:cxn modelId="{D047C8FD-7B9B-4E3F-9CD6-E90ED17BB609}" type="presParOf" srcId="{EBD2D5C6-658F-4D56-9215-D016A9A9934D}" destId="{519AF2C2-9D69-42E3-A152-0CCC6C96D300}" srcOrd="1" destOrd="0" presId="urn:microsoft.com/office/officeart/2011/layout/HexagonRadial"/>
    <dgm:cxn modelId="{E4F0F29F-25CB-443B-8DF0-FAB886A71FB7}" type="presParOf" srcId="{519AF2C2-9D69-42E3-A152-0CCC6C96D300}" destId="{97C3637B-7391-4B13-8DB8-122CB069E7DC}" srcOrd="0" destOrd="0" presId="urn:microsoft.com/office/officeart/2011/layout/HexagonRadial"/>
    <dgm:cxn modelId="{2015624A-FE1A-4D3D-86B8-2052850DBAE6}" type="presParOf" srcId="{EBD2D5C6-658F-4D56-9215-D016A9A9934D}" destId="{2A5D5646-DD5D-4235-9BFC-B493CFFA37B5}" srcOrd="2" destOrd="0" presId="urn:microsoft.com/office/officeart/2011/layout/HexagonRadial"/>
    <dgm:cxn modelId="{24D3D96C-2E23-47E8-B1F7-62935104F3F9}" type="presParOf" srcId="{EBD2D5C6-658F-4D56-9215-D016A9A9934D}" destId="{B4B1D47F-38E4-4FF2-970F-E8DF0841CD11}" srcOrd="3" destOrd="0" presId="urn:microsoft.com/office/officeart/2011/layout/HexagonRadial"/>
    <dgm:cxn modelId="{62BE849C-5E64-41A4-A835-6CBC08054B02}" type="presParOf" srcId="{B4B1D47F-38E4-4FF2-970F-E8DF0841CD11}" destId="{060340DE-447A-4214-9170-F2E04A0FAA59}" srcOrd="0" destOrd="0" presId="urn:microsoft.com/office/officeart/2011/layout/HexagonRadial"/>
    <dgm:cxn modelId="{44BE5568-1DC7-4C63-89C9-DA026C5F7710}" type="presParOf" srcId="{EBD2D5C6-658F-4D56-9215-D016A9A9934D}" destId="{C38F2FCC-B4A9-4888-B3B6-B39D21108BEF}" srcOrd="4" destOrd="0" presId="urn:microsoft.com/office/officeart/2011/layout/HexagonRadial"/>
    <dgm:cxn modelId="{2FE10158-8E89-4882-9CF0-040EEAAB87B0}" type="presParOf" srcId="{EBD2D5C6-658F-4D56-9215-D016A9A9934D}" destId="{6BC0656C-F7CA-4E0C-8ED4-AF993C2DEAE3}" srcOrd="5" destOrd="0" presId="urn:microsoft.com/office/officeart/2011/layout/HexagonRadial"/>
    <dgm:cxn modelId="{8AAF19BE-4BD5-4ECA-8C3D-197BEC2086E0}" type="presParOf" srcId="{6BC0656C-F7CA-4E0C-8ED4-AF993C2DEAE3}" destId="{BF8B4A2B-019C-4176-8489-21C59EA15B82}" srcOrd="0" destOrd="0" presId="urn:microsoft.com/office/officeart/2011/layout/HexagonRadial"/>
    <dgm:cxn modelId="{396B1985-B20D-4AAF-8DEC-2A199E84DFE1}" type="presParOf" srcId="{EBD2D5C6-658F-4D56-9215-D016A9A9934D}" destId="{666DA4AE-524C-45C4-9D79-81FBA7F8A370}" srcOrd="6" destOrd="0" presId="urn:microsoft.com/office/officeart/2011/layout/HexagonRadial"/>
    <dgm:cxn modelId="{643720A6-329E-48B8-AB2A-BFC49D675BA8}" type="presParOf" srcId="{EBD2D5C6-658F-4D56-9215-D016A9A9934D}" destId="{28174393-A453-4D4B-AF39-F6963591F20D}" srcOrd="7" destOrd="0" presId="urn:microsoft.com/office/officeart/2011/layout/HexagonRadial"/>
    <dgm:cxn modelId="{F0BEB397-707D-4B54-9499-EC52FB5EEC1D}" type="presParOf" srcId="{28174393-A453-4D4B-AF39-F6963591F20D}" destId="{A413798F-023D-4ACE-810F-D38F0A3BA5D7}" srcOrd="0" destOrd="0" presId="urn:microsoft.com/office/officeart/2011/layout/HexagonRadial"/>
    <dgm:cxn modelId="{9B944736-1003-4921-9A5A-CB104F71CA6C}" type="presParOf" srcId="{EBD2D5C6-658F-4D56-9215-D016A9A9934D}" destId="{A12D4E3C-6595-4BFA-9562-FA1E6C1A5546}" srcOrd="8" destOrd="0" presId="urn:microsoft.com/office/officeart/2011/layout/HexagonRadial"/>
    <dgm:cxn modelId="{D11F8ABD-699A-4584-B097-C40B2B431D57}" type="presParOf" srcId="{EBD2D5C6-658F-4D56-9215-D016A9A9934D}" destId="{7DF3B331-C12A-411A-BBBF-9DC4D6435AF8}" srcOrd="9" destOrd="0" presId="urn:microsoft.com/office/officeart/2011/layout/HexagonRadial"/>
    <dgm:cxn modelId="{04E7941A-7D94-433B-8F29-512DD5742DAF}" type="presParOf" srcId="{7DF3B331-C12A-411A-BBBF-9DC4D6435AF8}" destId="{F5F0FCAC-9C21-4E5E-8EAA-B67325A51A14}" srcOrd="0" destOrd="0" presId="urn:microsoft.com/office/officeart/2011/layout/HexagonRadial"/>
    <dgm:cxn modelId="{F6B0AB86-5C03-4D9F-B044-B75A4CB07155}" type="presParOf" srcId="{EBD2D5C6-658F-4D56-9215-D016A9A9934D}" destId="{D789051F-A887-4E59-A94F-8E4E197CC5D0}" srcOrd="10" destOrd="0" presId="urn:microsoft.com/office/officeart/2011/layout/HexagonRadial"/>
    <dgm:cxn modelId="{3E73979B-BE62-462B-BCB8-52E30112BAC5}" type="presParOf" srcId="{EBD2D5C6-658F-4D56-9215-D016A9A9934D}" destId="{3F9CB0EB-616C-49FB-A471-B917B1586B58}" srcOrd="11" destOrd="0" presId="urn:microsoft.com/office/officeart/2011/layout/HexagonRadial"/>
    <dgm:cxn modelId="{B30B7348-68CF-4B83-93E4-1429EB6450C2}" type="presParOf" srcId="{3F9CB0EB-616C-49FB-A471-B917B1586B58}" destId="{0F410789-DCE1-4E5F-8CA1-EEDD36D1C9A8}" srcOrd="0" destOrd="0" presId="urn:microsoft.com/office/officeart/2011/layout/HexagonRadial"/>
    <dgm:cxn modelId="{9929D8AA-1C5D-4D6C-B489-41CDC87EB37F}" type="presParOf" srcId="{EBD2D5C6-658F-4D56-9215-D016A9A9934D}" destId="{80FEB67A-8807-4CE3-927A-FED50D43A8C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FA147F6-CD33-4733-BAD1-65553C148D4D}"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FB0E2857-8B37-4D5F-BFD8-B508FD61E52A}">
      <dgm:prSet phldrT="[Text]"/>
      <dgm:spPr/>
      <dgm:t>
        <a:bodyPr/>
        <a:lstStyle/>
        <a:p>
          <a:r>
            <a:rPr lang="en-US" dirty="0" smtClean="0"/>
            <a:t>Reliability test</a:t>
          </a:r>
          <a:endParaRPr lang="en-US" dirty="0"/>
        </a:p>
      </dgm:t>
    </dgm:pt>
    <dgm:pt modelId="{CC8DC9CF-D087-4C44-8D6E-C9EAD6F45D63}" type="parTrans" cxnId="{3B6B52D7-AA0B-465A-8003-9A1FB536AE51}">
      <dgm:prSet/>
      <dgm:spPr/>
      <dgm:t>
        <a:bodyPr/>
        <a:lstStyle/>
        <a:p>
          <a:endParaRPr lang="en-US"/>
        </a:p>
      </dgm:t>
    </dgm:pt>
    <dgm:pt modelId="{315EE084-9242-4D26-8560-CA983491F555}" type="sibTrans" cxnId="{3B6B52D7-AA0B-465A-8003-9A1FB536AE51}">
      <dgm:prSet/>
      <dgm:spPr/>
      <dgm:t>
        <a:bodyPr/>
        <a:lstStyle/>
        <a:p>
          <a:endParaRPr lang="en-US"/>
        </a:p>
      </dgm:t>
    </dgm:pt>
    <dgm:pt modelId="{FDAB2F65-54D5-4D3C-9A33-A9730AD103EA}">
      <dgm:prSet phldrT="[Text]"/>
      <dgm:spPr/>
      <dgm:t>
        <a:bodyPr/>
        <a:lstStyle/>
        <a:p>
          <a:r>
            <a:rPr lang="en-US" dirty="0" smtClean="0"/>
            <a:t>Test-retest reliability</a:t>
          </a:r>
          <a:endParaRPr lang="en-US" dirty="0"/>
        </a:p>
      </dgm:t>
    </dgm:pt>
    <dgm:pt modelId="{86A8A1D3-A9BE-4F3B-84CE-6067766D7A73}" type="parTrans" cxnId="{8318693F-EE21-4F34-B8E5-1DD2AB685771}">
      <dgm:prSet/>
      <dgm:spPr/>
      <dgm:t>
        <a:bodyPr/>
        <a:lstStyle/>
        <a:p>
          <a:endParaRPr lang="en-US"/>
        </a:p>
      </dgm:t>
    </dgm:pt>
    <dgm:pt modelId="{BFBB412F-C9D2-4343-A7EF-CE7EC6C5A75B}" type="sibTrans" cxnId="{8318693F-EE21-4F34-B8E5-1DD2AB685771}">
      <dgm:prSet/>
      <dgm:spPr/>
      <dgm:t>
        <a:bodyPr/>
        <a:lstStyle/>
        <a:p>
          <a:endParaRPr lang="en-US"/>
        </a:p>
      </dgm:t>
    </dgm:pt>
    <dgm:pt modelId="{9852BCB2-C1F4-4F33-A1D1-0B3E5EC86562}">
      <dgm:prSet phldrT="[Text]"/>
      <dgm:spPr/>
      <dgm:t>
        <a:bodyPr/>
        <a:lstStyle/>
        <a:p>
          <a:r>
            <a:rPr lang="en-US" dirty="0" smtClean="0"/>
            <a:t>Internal consistency reliability</a:t>
          </a:r>
          <a:endParaRPr lang="en-US" dirty="0"/>
        </a:p>
      </dgm:t>
    </dgm:pt>
    <dgm:pt modelId="{9FC960AF-53E7-478F-84F5-DE5AF02CA1AA}" type="parTrans" cxnId="{77555470-F90F-4656-92B9-39A2D0A16B11}">
      <dgm:prSet/>
      <dgm:spPr/>
      <dgm:t>
        <a:bodyPr/>
        <a:lstStyle/>
        <a:p>
          <a:endParaRPr lang="en-US"/>
        </a:p>
      </dgm:t>
    </dgm:pt>
    <dgm:pt modelId="{9C54B751-09CA-4FAE-BF2D-EA58B48C2A3B}" type="sibTrans" cxnId="{77555470-F90F-4656-92B9-39A2D0A16B11}">
      <dgm:prSet/>
      <dgm:spPr/>
      <dgm:t>
        <a:bodyPr/>
        <a:lstStyle/>
        <a:p>
          <a:endParaRPr lang="en-US"/>
        </a:p>
      </dgm:t>
    </dgm:pt>
    <dgm:pt modelId="{8F04DAE1-1BF8-4774-AF13-BAAD8FF8EB00}">
      <dgm:prSet phldrT="[Text]"/>
      <dgm:spPr/>
      <dgm:t>
        <a:bodyPr/>
        <a:lstStyle/>
        <a:p>
          <a:r>
            <a:rPr lang="en-US" dirty="0" smtClean="0"/>
            <a:t>Validity test </a:t>
          </a:r>
          <a:endParaRPr lang="en-US" dirty="0"/>
        </a:p>
      </dgm:t>
    </dgm:pt>
    <dgm:pt modelId="{B34FBA07-81A0-458E-A613-22D9CE024F38}" type="parTrans" cxnId="{C644941E-1E66-410C-8686-2EA5CDBF491C}">
      <dgm:prSet/>
      <dgm:spPr/>
      <dgm:t>
        <a:bodyPr/>
        <a:lstStyle/>
        <a:p>
          <a:endParaRPr lang="en-US"/>
        </a:p>
      </dgm:t>
    </dgm:pt>
    <dgm:pt modelId="{E77FC60D-05C3-4593-94A5-23720812E04B}" type="sibTrans" cxnId="{C644941E-1E66-410C-8686-2EA5CDBF491C}">
      <dgm:prSet/>
      <dgm:spPr/>
      <dgm:t>
        <a:bodyPr/>
        <a:lstStyle/>
        <a:p>
          <a:endParaRPr lang="en-US"/>
        </a:p>
      </dgm:t>
    </dgm:pt>
    <dgm:pt modelId="{39EAA01B-9BB5-48C6-8DA8-8C23BF354224}">
      <dgm:prSet phldrT="[Text]"/>
      <dgm:spPr/>
      <dgm:t>
        <a:bodyPr/>
        <a:lstStyle/>
        <a:p>
          <a:r>
            <a:rPr lang="en-US" dirty="0" smtClean="0"/>
            <a:t>Content validity</a:t>
          </a:r>
          <a:endParaRPr lang="en-US" dirty="0"/>
        </a:p>
      </dgm:t>
    </dgm:pt>
    <dgm:pt modelId="{1F1A9D70-E835-4603-B162-672289FADB73}" type="parTrans" cxnId="{B94B02D8-D826-49FB-8025-FFF3ACDB7904}">
      <dgm:prSet/>
      <dgm:spPr/>
      <dgm:t>
        <a:bodyPr/>
        <a:lstStyle/>
        <a:p>
          <a:endParaRPr lang="en-US"/>
        </a:p>
      </dgm:t>
    </dgm:pt>
    <dgm:pt modelId="{D52C8A6E-A559-4FBF-9386-BED9947E2402}" type="sibTrans" cxnId="{B94B02D8-D826-49FB-8025-FFF3ACDB7904}">
      <dgm:prSet/>
      <dgm:spPr/>
      <dgm:t>
        <a:bodyPr/>
        <a:lstStyle/>
        <a:p>
          <a:endParaRPr lang="en-US"/>
        </a:p>
      </dgm:t>
    </dgm:pt>
    <dgm:pt modelId="{3BFA31CE-75A7-4236-9E71-4F7A7DABE4E6}">
      <dgm:prSet phldrT="[Text]"/>
      <dgm:spPr/>
      <dgm:t>
        <a:bodyPr/>
        <a:lstStyle/>
        <a:p>
          <a:r>
            <a:rPr lang="en-US" dirty="0" smtClean="0"/>
            <a:t>Criterion validity </a:t>
          </a:r>
          <a:endParaRPr lang="en-US" dirty="0"/>
        </a:p>
      </dgm:t>
    </dgm:pt>
    <dgm:pt modelId="{851CF1F3-7F4E-4FD5-86F4-239A2C8DD4CB}" type="parTrans" cxnId="{01915DE9-4442-4F03-8031-671E76C3A076}">
      <dgm:prSet/>
      <dgm:spPr/>
      <dgm:t>
        <a:bodyPr/>
        <a:lstStyle/>
        <a:p>
          <a:endParaRPr lang="en-US"/>
        </a:p>
      </dgm:t>
    </dgm:pt>
    <dgm:pt modelId="{B7870A9B-A735-4961-9F74-EADF36857EAB}" type="sibTrans" cxnId="{01915DE9-4442-4F03-8031-671E76C3A076}">
      <dgm:prSet/>
      <dgm:spPr/>
      <dgm:t>
        <a:bodyPr/>
        <a:lstStyle/>
        <a:p>
          <a:endParaRPr lang="en-US"/>
        </a:p>
      </dgm:t>
    </dgm:pt>
    <dgm:pt modelId="{0F60A997-6296-4D1B-BAC9-F78A20909D4F}">
      <dgm:prSet phldrT="[Text]"/>
      <dgm:spPr/>
      <dgm:t>
        <a:bodyPr/>
        <a:lstStyle/>
        <a:p>
          <a:r>
            <a:rPr lang="en-US" dirty="0" smtClean="0"/>
            <a:t>Inter-rater reliability</a:t>
          </a:r>
          <a:endParaRPr lang="en-US" dirty="0"/>
        </a:p>
      </dgm:t>
    </dgm:pt>
    <dgm:pt modelId="{CAF5699D-ADE2-4305-9D72-9CD43351863B}" type="parTrans" cxnId="{D2570231-777F-4FE7-B2DA-0B81AE0951AE}">
      <dgm:prSet/>
      <dgm:spPr/>
      <dgm:t>
        <a:bodyPr/>
        <a:lstStyle/>
        <a:p>
          <a:endParaRPr lang="en-US"/>
        </a:p>
      </dgm:t>
    </dgm:pt>
    <dgm:pt modelId="{9F888CB1-9A3F-40BD-8E7D-D9E519E4E9C4}" type="sibTrans" cxnId="{D2570231-777F-4FE7-B2DA-0B81AE0951AE}">
      <dgm:prSet/>
      <dgm:spPr/>
      <dgm:t>
        <a:bodyPr/>
        <a:lstStyle/>
        <a:p>
          <a:endParaRPr lang="en-US"/>
        </a:p>
      </dgm:t>
    </dgm:pt>
    <dgm:pt modelId="{8D3FCCB5-4DFB-47E6-BC28-240D6B303DFC}">
      <dgm:prSet phldrT="[Text]"/>
      <dgm:spPr/>
      <dgm:t>
        <a:bodyPr/>
        <a:lstStyle/>
        <a:p>
          <a:r>
            <a:rPr lang="en-US" dirty="0" smtClean="0"/>
            <a:t>Construct validity</a:t>
          </a:r>
          <a:endParaRPr lang="en-US" dirty="0"/>
        </a:p>
      </dgm:t>
    </dgm:pt>
    <dgm:pt modelId="{2CEB45E8-3EB7-492E-820C-1B4303E186A6}" type="parTrans" cxnId="{DCB3E1FD-0070-4B47-B84D-4D2CF03630B1}">
      <dgm:prSet/>
      <dgm:spPr/>
    </dgm:pt>
    <dgm:pt modelId="{6540A346-DBBC-4412-9236-EDDA1388DFDC}" type="sibTrans" cxnId="{DCB3E1FD-0070-4B47-B84D-4D2CF03630B1}">
      <dgm:prSet/>
      <dgm:spPr/>
    </dgm:pt>
    <dgm:pt modelId="{10CF8C4E-6993-473E-8360-EC01DB4E19F3}" type="pres">
      <dgm:prSet presAssocID="{EFA147F6-CD33-4733-BAD1-65553C148D4D}" presName="Name0" presStyleCnt="0">
        <dgm:presLayoutVars>
          <dgm:dir/>
          <dgm:animLvl val="lvl"/>
          <dgm:resizeHandles val="exact"/>
        </dgm:presLayoutVars>
      </dgm:prSet>
      <dgm:spPr/>
      <dgm:t>
        <a:bodyPr/>
        <a:lstStyle/>
        <a:p>
          <a:endParaRPr lang="en-US"/>
        </a:p>
      </dgm:t>
    </dgm:pt>
    <dgm:pt modelId="{B7B4EEBA-2CD9-407A-AAE7-D23D09E10E00}" type="pres">
      <dgm:prSet presAssocID="{FB0E2857-8B37-4D5F-BFD8-B508FD61E52A}" presName="composite" presStyleCnt="0"/>
      <dgm:spPr/>
    </dgm:pt>
    <dgm:pt modelId="{99D1A126-76E1-4D95-A97B-D5F08BC2891F}" type="pres">
      <dgm:prSet presAssocID="{FB0E2857-8B37-4D5F-BFD8-B508FD61E52A}" presName="parTx" presStyleLbl="alignNode1" presStyleIdx="0" presStyleCnt="2">
        <dgm:presLayoutVars>
          <dgm:chMax val="0"/>
          <dgm:chPref val="0"/>
          <dgm:bulletEnabled val="1"/>
        </dgm:presLayoutVars>
      </dgm:prSet>
      <dgm:spPr/>
      <dgm:t>
        <a:bodyPr/>
        <a:lstStyle/>
        <a:p>
          <a:endParaRPr lang="en-US"/>
        </a:p>
      </dgm:t>
    </dgm:pt>
    <dgm:pt modelId="{BBF1EFDF-B6BB-4BF0-B93F-5CCAE6DC36F2}" type="pres">
      <dgm:prSet presAssocID="{FB0E2857-8B37-4D5F-BFD8-B508FD61E52A}" presName="desTx" presStyleLbl="alignAccFollowNode1" presStyleIdx="0" presStyleCnt="2">
        <dgm:presLayoutVars>
          <dgm:bulletEnabled val="1"/>
        </dgm:presLayoutVars>
      </dgm:prSet>
      <dgm:spPr/>
      <dgm:t>
        <a:bodyPr/>
        <a:lstStyle/>
        <a:p>
          <a:endParaRPr lang="en-US"/>
        </a:p>
      </dgm:t>
    </dgm:pt>
    <dgm:pt modelId="{7DAF2377-3B3D-42E3-B419-87D99703DE05}" type="pres">
      <dgm:prSet presAssocID="{315EE084-9242-4D26-8560-CA983491F555}" presName="space" presStyleCnt="0"/>
      <dgm:spPr/>
    </dgm:pt>
    <dgm:pt modelId="{5DE01E8C-FFA0-46E9-9701-92D483FBA891}" type="pres">
      <dgm:prSet presAssocID="{8F04DAE1-1BF8-4774-AF13-BAAD8FF8EB00}" presName="composite" presStyleCnt="0"/>
      <dgm:spPr/>
    </dgm:pt>
    <dgm:pt modelId="{8A9D5F3B-737D-4237-BA9E-9C0E91FE81A3}" type="pres">
      <dgm:prSet presAssocID="{8F04DAE1-1BF8-4774-AF13-BAAD8FF8EB00}" presName="parTx" presStyleLbl="alignNode1" presStyleIdx="1" presStyleCnt="2">
        <dgm:presLayoutVars>
          <dgm:chMax val="0"/>
          <dgm:chPref val="0"/>
          <dgm:bulletEnabled val="1"/>
        </dgm:presLayoutVars>
      </dgm:prSet>
      <dgm:spPr/>
      <dgm:t>
        <a:bodyPr/>
        <a:lstStyle/>
        <a:p>
          <a:endParaRPr lang="en-US"/>
        </a:p>
      </dgm:t>
    </dgm:pt>
    <dgm:pt modelId="{5D96EE37-64F1-4F46-B6F2-3CCBC384053E}" type="pres">
      <dgm:prSet presAssocID="{8F04DAE1-1BF8-4774-AF13-BAAD8FF8EB00}" presName="desTx" presStyleLbl="alignAccFollowNode1" presStyleIdx="1" presStyleCnt="2">
        <dgm:presLayoutVars>
          <dgm:bulletEnabled val="1"/>
        </dgm:presLayoutVars>
      </dgm:prSet>
      <dgm:spPr/>
      <dgm:t>
        <a:bodyPr/>
        <a:lstStyle/>
        <a:p>
          <a:endParaRPr lang="en-US"/>
        </a:p>
      </dgm:t>
    </dgm:pt>
  </dgm:ptLst>
  <dgm:cxnLst>
    <dgm:cxn modelId="{D2570231-777F-4FE7-B2DA-0B81AE0951AE}" srcId="{FB0E2857-8B37-4D5F-BFD8-B508FD61E52A}" destId="{0F60A997-6296-4D1B-BAC9-F78A20909D4F}" srcOrd="1" destOrd="0" parTransId="{CAF5699D-ADE2-4305-9D72-9CD43351863B}" sibTransId="{9F888CB1-9A3F-40BD-8E7D-D9E519E4E9C4}"/>
    <dgm:cxn modelId="{DCB3E1FD-0070-4B47-B84D-4D2CF03630B1}" srcId="{8F04DAE1-1BF8-4774-AF13-BAAD8FF8EB00}" destId="{8D3FCCB5-4DFB-47E6-BC28-240D6B303DFC}" srcOrd="1" destOrd="0" parTransId="{2CEB45E8-3EB7-492E-820C-1B4303E186A6}" sibTransId="{6540A346-DBBC-4412-9236-EDDA1388DFDC}"/>
    <dgm:cxn modelId="{3B6B52D7-AA0B-465A-8003-9A1FB536AE51}" srcId="{EFA147F6-CD33-4733-BAD1-65553C148D4D}" destId="{FB0E2857-8B37-4D5F-BFD8-B508FD61E52A}" srcOrd="0" destOrd="0" parTransId="{CC8DC9CF-D087-4C44-8D6E-C9EAD6F45D63}" sibTransId="{315EE084-9242-4D26-8560-CA983491F555}"/>
    <dgm:cxn modelId="{BCFB5144-904D-4C99-B82A-57EDDAC00858}" type="presOf" srcId="{EFA147F6-CD33-4733-BAD1-65553C148D4D}" destId="{10CF8C4E-6993-473E-8360-EC01DB4E19F3}" srcOrd="0" destOrd="0" presId="urn:microsoft.com/office/officeart/2005/8/layout/hList1"/>
    <dgm:cxn modelId="{5208C1F7-25F7-4D13-A670-46A774F7058A}" type="presOf" srcId="{39EAA01B-9BB5-48C6-8DA8-8C23BF354224}" destId="{5D96EE37-64F1-4F46-B6F2-3CCBC384053E}" srcOrd="0" destOrd="0" presId="urn:microsoft.com/office/officeart/2005/8/layout/hList1"/>
    <dgm:cxn modelId="{C644941E-1E66-410C-8686-2EA5CDBF491C}" srcId="{EFA147F6-CD33-4733-BAD1-65553C148D4D}" destId="{8F04DAE1-1BF8-4774-AF13-BAAD8FF8EB00}" srcOrd="1" destOrd="0" parTransId="{B34FBA07-81A0-458E-A613-22D9CE024F38}" sibTransId="{E77FC60D-05C3-4593-94A5-23720812E04B}"/>
    <dgm:cxn modelId="{FC03A820-6D88-40A8-81E8-CEF9C081F35B}" type="presOf" srcId="{8F04DAE1-1BF8-4774-AF13-BAAD8FF8EB00}" destId="{8A9D5F3B-737D-4237-BA9E-9C0E91FE81A3}" srcOrd="0" destOrd="0" presId="urn:microsoft.com/office/officeart/2005/8/layout/hList1"/>
    <dgm:cxn modelId="{01915DE9-4442-4F03-8031-671E76C3A076}" srcId="{8F04DAE1-1BF8-4774-AF13-BAAD8FF8EB00}" destId="{3BFA31CE-75A7-4236-9E71-4F7A7DABE4E6}" srcOrd="2" destOrd="0" parTransId="{851CF1F3-7F4E-4FD5-86F4-239A2C8DD4CB}" sibTransId="{B7870A9B-A735-4961-9F74-EADF36857EAB}"/>
    <dgm:cxn modelId="{8318693F-EE21-4F34-B8E5-1DD2AB685771}" srcId="{FB0E2857-8B37-4D5F-BFD8-B508FD61E52A}" destId="{FDAB2F65-54D5-4D3C-9A33-A9730AD103EA}" srcOrd="0" destOrd="0" parTransId="{86A8A1D3-A9BE-4F3B-84CE-6067766D7A73}" sibTransId="{BFBB412F-C9D2-4343-A7EF-CE7EC6C5A75B}"/>
    <dgm:cxn modelId="{77555470-F90F-4656-92B9-39A2D0A16B11}" srcId="{FB0E2857-8B37-4D5F-BFD8-B508FD61E52A}" destId="{9852BCB2-C1F4-4F33-A1D1-0B3E5EC86562}" srcOrd="2" destOrd="0" parTransId="{9FC960AF-53E7-478F-84F5-DE5AF02CA1AA}" sibTransId="{9C54B751-09CA-4FAE-BF2D-EA58B48C2A3B}"/>
    <dgm:cxn modelId="{3CCEE3AD-B8F9-4F80-B416-5D5CA669E390}" type="presOf" srcId="{FDAB2F65-54D5-4D3C-9A33-A9730AD103EA}" destId="{BBF1EFDF-B6BB-4BF0-B93F-5CCAE6DC36F2}" srcOrd="0" destOrd="0" presId="urn:microsoft.com/office/officeart/2005/8/layout/hList1"/>
    <dgm:cxn modelId="{B94B02D8-D826-49FB-8025-FFF3ACDB7904}" srcId="{8F04DAE1-1BF8-4774-AF13-BAAD8FF8EB00}" destId="{39EAA01B-9BB5-48C6-8DA8-8C23BF354224}" srcOrd="0" destOrd="0" parTransId="{1F1A9D70-E835-4603-B162-672289FADB73}" sibTransId="{D52C8A6E-A559-4FBF-9386-BED9947E2402}"/>
    <dgm:cxn modelId="{18BAE692-FBCE-4E00-97A5-A035A2BFA270}" type="presOf" srcId="{9852BCB2-C1F4-4F33-A1D1-0B3E5EC86562}" destId="{BBF1EFDF-B6BB-4BF0-B93F-5CCAE6DC36F2}" srcOrd="0" destOrd="2" presId="urn:microsoft.com/office/officeart/2005/8/layout/hList1"/>
    <dgm:cxn modelId="{7BA1EF23-1F29-4C65-B9F2-C51147045094}" type="presOf" srcId="{8D3FCCB5-4DFB-47E6-BC28-240D6B303DFC}" destId="{5D96EE37-64F1-4F46-B6F2-3CCBC384053E}" srcOrd="0" destOrd="1" presId="urn:microsoft.com/office/officeart/2005/8/layout/hList1"/>
    <dgm:cxn modelId="{26DEECB5-B5E3-4AA9-A072-99000654EEF0}" type="presOf" srcId="{FB0E2857-8B37-4D5F-BFD8-B508FD61E52A}" destId="{99D1A126-76E1-4D95-A97B-D5F08BC2891F}" srcOrd="0" destOrd="0" presId="urn:microsoft.com/office/officeart/2005/8/layout/hList1"/>
    <dgm:cxn modelId="{CC6C9F09-9232-4ABC-81CE-F61F98976D08}" type="presOf" srcId="{3BFA31CE-75A7-4236-9E71-4F7A7DABE4E6}" destId="{5D96EE37-64F1-4F46-B6F2-3CCBC384053E}" srcOrd="0" destOrd="2" presId="urn:microsoft.com/office/officeart/2005/8/layout/hList1"/>
    <dgm:cxn modelId="{11EAF41C-E444-410C-8EEB-0A080BB69BBB}" type="presOf" srcId="{0F60A997-6296-4D1B-BAC9-F78A20909D4F}" destId="{BBF1EFDF-B6BB-4BF0-B93F-5CCAE6DC36F2}" srcOrd="0" destOrd="1" presId="urn:microsoft.com/office/officeart/2005/8/layout/hList1"/>
    <dgm:cxn modelId="{C92100FC-F2B7-4228-97C2-210D2AB07721}" type="presParOf" srcId="{10CF8C4E-6993-473E-8360-EC01DB4E19F3}" destId="{B7B4EEBA-2CD9-407A-AAE7-D23D09E10E00}" srcOrd="0" destOrd="0" presId="urn:microsoft.com/office/officeart/2005/8/layout/hList1"/>
    <dgm:cxn modelId="{8D309045-D921-4C7D-B817-59F394F388E3}" type="presParOf" srcId="{B7B4EEBA-2CD9-407A-AAE7-D23D09E10E00}" destId="{99D1A126-76E1-4D95-A97B-D5F08BC2891F}" srcOrd="0" destOrd="0" presId="urn:microsoft.com/office/officeart/2005/8/layout/hList1"/>
    <dgm:cxn modelId="{546835AD-D70D-47E5-A941-B29B3E6695E4}" type="presParOf" srcId="{B7B4EEBA-2CD9-407A-AAE7-D23D09E10E00}" destId="{BBF1EFDF-B6BB-4BF0-B93F-5CCAE6DC36F2}" srcOrd="1" destOrd="0" presId="urn:microsoft.com/office/officeart/2005/8/layout/hList1"/>
    <dgm:cxn modelId="{D12851C2-2339-4602-A743-AE01DB780EAE}" type="presParOf" srcId="{10CF8C4E-6993-473E-8360-EC01DB4E19F3}" destId="{7DAF2377-3B3D-42E3-B419-87D99703DE05}" srcOrd="1" destOrd="0" presId="urn:microsoft.com/office/officeart/2005/8/layout/hList1"/>
    <dgm:cxn modelId="{85EB9CA0-AFC5-4157-A521-CCACB3438FDE}" type="presParOf" srcId="{10CF8C4E-6993-473E-8360-EC01DB4E19F3}" destId="{5DE01E8C-FFA0-46E9-9701-92D483FBA891}" srcOrd="2" destOrd="0" presId="urn:microsoft.com/office/officeart/2005/8/layout/hList1"/>
    <dgm:cxn modelId="{A01D98B3-23B5-4139-A961-F8AB19158983}" type="presParOf" srcId="{5DE01E8C-FFA0-46E9-9701-92D483FBA891}" destId="{8A9D5F3B-737D-4237-BA9E-9C0E91FE81A3}" srcOrd="0" destOrd="0" presId="urn:microsoft.com/office/officeart/2005/8/layout/hList1"/>
    <dgm:cxn modelId="{8C420D74-6914-47CA-A607-162A74270868}" type="presParOf" srcId="{5DE01E8C-FFA0-46E9-9701-92D483FBA891}" destId="{5D96EE37-64F1-4F46-B6F2-3CCBC38405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CEC3A87-9103-48D0-8734-298E74CFEAC7}" type="doc">
      <dgm:prSet loTypeId="urn:microsoft.com/office/officeart/2005/8/layout/gear1" loCatId="relationship" qsTypeId="urn:microsoft.com/office/officeart/2005/8/quickstyle/3d2" qsCatId="3D" csTypeId="urn:microsoft.com/office/officeart/2005/8/colors/colorful1" csCatId="colorful" phldr="1"/>
      <dgm:spPr/>
    </dgm:pt>
    <dgm:pt modelId="{B8413442-578D-495D-9B14-EC800BCB53CC}">
      <dgm:prSet phldrT="[Text]" custT="1"/>
      <dgm:spPr/>
      <dgm:t>
        <a:bodyPr/>
        <a:lstStyle/>
        <a:p>
          <a:r>
            <a:rPr lang="en-US" sz="2000" dirty="0" smtClean="0"/>
            <a:t>Increased motivation &amp; professional development</a:t>
          </a:r>
          <a:endParaRPr lang="en-US" sz="2000" dirty="0"/>
        </a:p>
      </dgm:t>
    </dgm:pt>
    <dgm:pt modelId="{DE09E1B2-5C75-452D-93F9-E65E4B160822}" type="parTrans" cxnId="{CBD22B6A-AB6E-4135-94D2-F38F7AA8D075}">
      <dgm:prSet/>
      <dgm:spPr/>
      <dgm:t>
        <a:bodyPr/>
        <a:lstStyle/>
        <a:p>
          <a:endParaRPr lang="en-US"/>
        </a:p>
      </dgm:t>
    </dgm:pt>
    <dgm:pt modelId="{3DB02F1E-2E12-408A-9380-6C7A055B47BD}" type="sibTrans" cxnId="{CBD22B6A-AB6E-4135-94D2-F38F7AA8D075}">
      <dgm:prSet/>
      <dgm:spPr/>
      <dgm:t>
        <a:bodyPr/>
        <a:lstStyle/>
        <a:p>
          <a:endParaRPr lang="en-US"/>
        </a:p>
      </dgm:t>
    </dgm:pt>
    <dgm:pt modelId="{5EC54AF8-5B8C-41FF-A704-93534D37B896}">
      <dgm:prSet phldrT="[Text]"/>
      <dgm:spPr/>
      <dgm:t>
        <a:bodyPr/>
        <a:lstStyle/>
        <a:p>
          <a:r>
            <a:rPr lang="en-US" b="1" dirty="0" smtClean="0">
              <a:solidFill>
                <a:schemeClr val="tx1"/>
              </a:solidFill>
            </a:rPr>
            <a:t>Holistic Assessment at Workplace</a:t>
          </a:r>
          <a:endParaRPr lang="en-US" b="1" dirty="0">
            <a:solidFill>
              <a:schemeClr val="tx1"/>
            </a:solidFill>
          </a:endParaRPr>
        </a:p>
      </dgm:t>
    </dgm:pt>
    <dgm:pt modelId="{04636D31-3168-4A05-89FB-44C8C77B925F}" type="parTrans" cxnId="{9740CCF8-EA22-4B7D-AC25-1B5D030BBF98}">
      <dgm:prSet/>
      <dgm:spPr/>
      <dgm:t>
        <a:bodyPr/>
        <a:lstStyle/>
        <a:p>
          <a:endParaRPr lang="en-US"/>
        </a:p>
      </dgm:t>
    </dgm:pt>
    <dgm:pt modelId="{910C8F94-29E8-48F6-876A-87B73E96B2CF}" type="sibTrans" cxnId="{9740CCF8-EA22-4B7D-AC25-1B5D030BBF98}">
      <dgm:prSet/>
      <dgm:spPr/>
      <dgm:t>
        <a:bodyPr/>
        <a:lstStyle/>
        <a:p>
          <a:endParaRPr lang="en-US"/>
        </a:p>
      </dgm:t>
    </dgm:pt>
    <dgm:pt modelId="{7127144A-2CCC-4960-8CF6-7EF118CC0575}">
      <dgm:prSet phldrT="[Text]"/>
      <dgm:spPr/>
      <dgm:t>
        <a:bodyPr/>
        <a:lstStyle/>
        <a:p>
          <a:r>
            <a:rPr lang="en-US" dirty="0" smtClean="0"/>
            <a:t>Performance Appraisal &amp; Career Advancement </a:t>
          </a:r>
          <a:endParaRPr lang="en-US" dirty="0"/>
        </a:p>
      </dgm:t>
    </dgm:pt>
    <dgm:pt modelId="{42F6098D-3BD3-4B2C-B2D4-F6618FBDDA49}" type="parTrans" cxnId="{D6EBC8AF-92F7-477F-96B3-CE342BAE89CE}">
      <dgm:prSet/>
      <dgm:spPr/>
      <dgm:t>
        <a:bodyPr/>
        <a:lstStyle/>
        <a:p>
          <a:endParaRPr lang="en-US"/>
        </a:p>
      </dgm:t>
    </dgm:pt>
    <dgm:pt modelId="{F0173ED0-F47B-40BB-95D9-15F9FEE338DF}" type="sibTrans" cxnId="{D6EBC8AF-92F7-477F-96B3-CE342BAE89CE}">
      <dgm:prSet/>
      <dgm:spPr/>
      <dgm:t>
        <a:bodyPr/>
        <a:lstStyle/>
        <a:p>
          <a:endParaRPr lang="en-US"/>
        </a:p>
      </dgm:t>
    </dgm:pt>
    <dgm:pt modelId="{1CD26771-F39E-4CFD-ACA0-DC3D04332F15}">
      <dgm:prSet custT="1"/>
      <dgm:spPr/>
      <dgm:t>
        <a:bodyPr/>
        <a:lstStyle/>
        <a:p>
          <a:r>
            <a:rPr lang="en-US" sz="2000" dirty="0" smtClean="0"/>
            <a:t>Quality of       Care </a:t>
          </a:r>
          <a:endParaRPr lang="en-SG" sz="2000" dirty="0"/>
        </a:p>
      </dgm:t>
    </dgm:pt>
    <dgm:pt modelId="{FE1ACE2B-9E10-4D60-B4F7-CA8B0199D596}" type="parTrans" cxnId="{7A1B9849-A739-4184-B555-C929139DB2A2}">
      <dgm:prSet/>
      <dgm:spPr/>
      <dgm:t>
        <a:bodyPr/>
        <a:lstStyle/>
        <a:p>
          <a:endParaRPr lang="en-SG"/>
        </a:p>
      </dgm:t>
    </dgm:pt>
    <dgm:pt modelId="{B6585C1D-210C-4FB4-870C-F77019468D3B}" type="sibTrans" cxnId="{7A1B9849-A739-4184-B555-C929139DB2A2}">
      <dgm:prSet/>
      <dgm:spPr/>
      <dgm:t>
        <a:bodyPr/>
        <a:lstStyle/>
        <a:p>
          <a:endParaRPr lang="en-SG"/>
        </a:p>
      </dgm:t>
    </dgm:pt>
    <dgm:pt modelId="{815B6C36-9923-4D58-B8B2-8E28AD4B67BD}" type="pres">
      <dgm:prSet presAssocID="{6CEC3A87-9103-48D0-8734-298E74CFEAC7}" presName="composite" presStyleCnt="0">
        <dgm:presLayoutVars>
          <dgm:chMax val="3"/>
          <dgm:animLvl val="lvl"/>
          <dgm:resizeHandles val="exact"/>
        </dgm:presLayoutVars>
      </dgm:prSet>
      <dgm:spPr/>
    </dgm:pt>
    <dgm:pt modelId="{8981AAA9-F3AD-47FB-8F5E-D1B25B379C35}" type="pres">
      <dgm:prSet presAssocID="{B8413442-578D-495D-9B14-EC800BCB53CC}" presName="gear1" presStyleLbl="node1" presStyleIdx="0" presStyleCnt="3">
        <dgm:presLayoutVars>
          <dgm:chMax val="1"/>
          <dgm:bulletEnabled val="1"/>
        </dgm:presLayoutVars>
      </dgm:prSet>
      <dgm:spPr/>
      <dgm:t>
        <a:bodyPr/>
        <a:lstStyle/>
        <a:p>
          <a:endParaRPr lang="en-US"/>
        </a:p>
      </dgm:t>
    </dgm:pt>
    <dgm:pt modelId="{20814FC2-B6F0-443C-B859-ACA03AC3B997}" type="pres">
      <dgm:prSet presAssocID="{B8413442-578D-495D-9B14-EC800BCB53CC}" presName="gear1srcNode" presStyleLbl="node1" presStyleIdx="0" presStyleCnt="3"/>
      <dgm:spPr/>
      <dgm:t>
        <a:bodyPr/>
        <a:lstStyle/>
        <a:p>
          <a:endParaRPr lang="en-US"/>
        </a:p>
      </dgm:t>
    </dgm:pt>
    <dgm:pt modelId="{26EF1611-7329-4640-A5FE-209E7B93BA50}" type="pres">
      <dgm:prSet presAssocID="{B8413442-578D-495D-9B14-EC800BCB53CC}" presName="gear1dstNode" presStyleLbl="node1" presStyleIdx="0" presStyleCnt="3"/>
      <dgm:spPr/>
      <dgm:t>
        <a:bodyPr/>
        <a:lstStyle/>
        <a:p>
          <a:endParaRPr lang="en-US"/>
        </a:p>
      </dgm:t>
    </dgm:pt>
    <dgm:pt modelId="{0BBDD2ED-A7E1-4BF7-98D4-A3EDDBBC72F4}" type="pres">
      <dgm:prSet presAssocID="{5EC54AF8-5B8C-41FF-A704-93534D37B896}" presName="gear2" presStyleLbl="node1" presStyleIdx="1" presStyleCnt="3">
        <dgm:presLayoutVars>
          <dgm:chMax val="1"/>
          <dgm:bulletEnabled val="1"/>
        </dgm:presLayoutVars>
      </dgm:prSet>
      <dgm:spPr/>
      <dgm:t>
        <a:bodyPr/>
        <a:lstStyle/>
        <a:p>
          <a:endParaRPr lang="en-US"/>
        </a:p>
      </dgm:t>
    </dgm:pt>
    <dgm:pt modelId="{BD5E4258-29D9-4918-854E-E1F911944E13}" type="pres">
      <dgm:prSet presAssocID="{5EC54AF8-5B8C-41FF-A704-93534D37B896}" presName="gear2srcNode" presStyleLbl="node1" presStyleIdx="1" presStyleCnt="3"/>
      <dgm:spPr/>
      <dgm:t>
        <a:bodyPr/>
        <a:lstStyle/>
        <a:p>
          <a:endParaRPr lang="en-US"/>
        </a:p>
      </dgm:t>
    </dgm:pt>
    <dgm:pt modelId="{D486BDBD-7F4D-47B2-88B0-4860EA84198A}" type="pres">
      <dgm:prSet presAssocID="{5EC54AF8-5B8C-41FF-A704-93534D37B896}" presName="gear2dstNode" presStyleLbl="node1" presStyleIdx="1" presStyleCnt="3"/>
      <dgm:spPr/>
      <dgm:t>
        <a:bodyPr/>
        <a:lstStyle/>
        <a:p>
          <a:endParaRPr lang="en-US"/>
        </a:p>
      </dgm:t>
    </dgm:pt>
    <dgm:pt modelId="{1C8BE807-B505-4CBF-9662-77A6243CB335}" type="pres">
      <dgm:prSet presAssocID="{7127144A-2CCC-4960-8CF6-7EF118CC0575}" presName="gear3" presStyleLbl="node1" presStyleIdx="2" presStyleCnt="3"/>
      <dgm:spPr/>
      <dgm:t>
        <a:bodyPr/>
        <a:lstStyle/>
        <a:p>
          <a:endParaRPr lang="en-US"/>
        </a:p>
      </dgm:t>
    </dgm:pt>
    <dgm:pt modelId="{05723A7B-7339-47AB-89D7-8CC8FA4FD407}" type="pres">
      <dgm:prSet presAssocID="{7127144A-2CCC-4960-8CF6-7EF118CC0575}" presName="gear3tx" presStyleLbl="node1" presStyleIdx="2" presStyleCnt="3">
        <dgm:presLayoutVars>
          <dgm:chMax val="1"/>
          <dgm:bulletEnabled val="1"/>
        </dgm:presLayoutVars>
      </dgm:prSet>
      <dgm:spPr/>
      <dgm:t>
        <a:bodyPr/>
        <a:lstStyle/>
        <a:p>
          <a:endParaRPr lang="en-US"/>
        </a:p>
      </dgm:t>
    </dgm:pt>
    <dgm:pt modelId="{A3CBE2E5-A44C-4D3B-A026-5C8A600CB80A}" type="pres">
      <dgm:prSet presAssocID="{7127144A-2CCC-4960-8CF6-7EF118CC0575}" presName="gear3srcNode" presStyleLbl="node1" presStyleIdx="2" presStyleCnt="3"/>
      <dgm:spPr/>
      <dgm:t>
        <a:bodyPr/>
        <a:lstStyle/>
        <a:p>
          <a:endParaRPr lang="en-US"/>
        </a:p>
      </dgm:t>
    </dgm:pt>
    <dgm:pt modelId="{17848A0F-DFCF-4D80-AFD2-1D35BFEB27B0}" type="pres">
      <dgm:prSet presAssocID="{7127144A-2CCC-4960-8CF6-7EF118CC0575}" presName="gear3dstNode" presStyleLbl="node1" presStyleIdx="2" presStyleCnt="3"/>
      <dgm:spPr/>
      <dgm:t>
        <a:bodyPr/>
        <a:lstStyle/>
        <a:p>
          <a:endParaRPr lang="en-US"/>
        </a:p>
      </dgm:t>
    </dgm:pt>
    <dgm:pt modelId="{AF385E36-B7C3-403E-BE2A-44B6608B933D}" type="pres">
      <dgm:prSet presAssocID="{7127144A-2CCC-4960-8CF6-7EF118CC0575}" presName="gear3ch" presStyleLbl="fgAcc1" presStyleIdx="0" presStyleCnt="1" custLinFactX="-100000" custLinFactY="100000" custLinFactNeighborX="-133333" custLinFactNeighborY="123810">
        <dgm:presLayoutVars>
          <dgm:chMax val="0"/>
          <dgm:bulletEnabled val="1"/>
        </dgm:presLayoutVars>
      </dgm:prSet>
      <dgm:spPr/>
      <dgm:t>
        <a:bodyPr/>
        <a:lstStyle/>
        <a:p>
          <a:endParaRPr lang="en-SG"/>
        </a:p>
      </dgm:t>
    </dgm:pt>
    <dgm:pt modelId="{43B4E58C-76BC-4EB2-BE8E-8DD655FFA945}" type="pres">
      <dgm:prSet presAssocID="{3DB02F1E-2E12-408A-9380-6C7A055B47BD}" presName="connector1" presStyleLbl="sibTrans2D1" presStyleIdx="0" presStyleCnt="3"/>
      <dgm:spPr/>
      <dgm:t>
        <a:bodyPr/>
        <a:lstStyle/>
        <a:p>
          <a:endParaRPr lang="en-US"/>
        </a:p>
      </dgm:t>
    </dgm:pt>
    <dgm:pt modelId="{78242E77-7329-4E5C-BDB1-9C510EB580AE}" type="pres">
      <dgm:prSet presAssocID="{910C8F94-29E8-48F6-876A-87B73E96B2CF}" presName="connector2" presStyleLbl="sibTrans2D1" presStyleIdx="1" presStyleCnt="3"/>
      <dgm:spPr/>
      <dgm:t>
        <a:bodyPr/>
        <a:lstStyle/>
        <a:p>
          <a:endParaRPr lang="en-US"/>
        </a:p>
      </dgm:t>
    </dgm:pt>
    <dgm:pt modelId="{51C06858-8ED4-47AF-8E9A-D5094EFCDD34}" type="pres">
      <dgm:prSet presAssocID="{F0173ED0-F47B-40BB-95D9-15F9FEE338DF}" presName="connector3" presStyleLbl="sibTrans2D1" presStyleIdx="2" presStyleCnt="3"/>
      <dgm:spPr/>
      <dgm:t>
        <a:bodyPr/>
        <a:lstStyle/>
        <a:p>
          <a:endParaRPr lang="en-US"/>
        </a:p>
      </dgm:t>
    </dgm:pt>
  </dgm:ptLst>
  <dgm:cxnLst>
    <dgm:cxn modelId="{F26794EA-1132-489E-B2A0-2AB2618B3E42}" type="presOf" srcId="{B8413442-578D-495D-9B14-EC800BCB53CC}" destId="{26EF1611-7329-4640-A5FE-209E7B93BA50}" srcOrd="2" destOrd="0" presId="urn:microsoft.com/office/officeart/2005/8/layout/gear1"/>
    <dgm:cxn modelId="{10C6464D-BEA5-4D2E-BB84-E906029F3047}" type="presOf" srcId="{3DB02F1E-2E12-408A-9380-6C7A055B47BD}" destId="{43B4E58C-76BC-4EB2-BE8E-8DD655FFA945}" srcOrd="0" destOrd="0" presId="urn:microsoft.com/office/officeart/2005/8/layout/gear1"/>
    <dgm:cxn modelId="{181C11AF-D9B5-424D-8439-F719930104F0}" type="presOf" srcId="{5EC54AF8-5B8C-41FF-A704-93534D37B896}" destId="{BD5E4258-29D9-4918-854E-E1F911944E13}" srcOrd="1" destOrd="0" presId="urn:microsoft.com/office/officeart/2005/8/layout/gear1"/>
    <dgm:cxn modelId="{1A301BDA-D806-4B3B-B61A-AD7B3BAB8996}" type="presOf" srcId="{7127144A-2CCC-4960-8CF6-7EF118CC0575}" destId="{A3CBE2E5-A44C-4D3B-A026-5C8A600CB80A}" srcOrd="2" destOrd="0" presId="urn:microsoft.com/office/officeart/2005/8/layout/gear1"/>
    <dgm:cxn modelId="{FC51B29A-D8C3-4AC7-B057-FEB20957B67B}" type="presOf" srcId="{5EC54AF8-5B8C-41FF-A704-93534D37B896}" destId="{D486BDBD-7F4D-47B2-88B0-4860EA84198A}" srcOrd="2" destOrd="0" presId="urn:microsoft.com/office/officeart/2005/8/layout/gear1"/>
    <dgm:cxn modelId="{E670687D-60F9-4986-A666-4CD74DA9CF18}" type="presOf" srcId="{1CD26771-F39E-4CFD-ACA0-DC3D04332F15}" destId="{AF385E36-B7C3-403E-BE2A-44B6608B933D}" srcOrd="0" destOrd="0" presId="urn:microsoft.com/office/officeart/2005/8/layout/gear1"/>
    <dgm:cxn modelId="{2A61EB24-32F8-4C05-8728-4660C190645F}" type="presOf" srcId="{5EC54AF8-5B8C-41FF-A704-93534D37B896}" destId="{0BBDD2ED-A7E1-4BF7-98D4-A3EDDBBC72F4}" srcOrd="0" destOrd="0" presId="urn:microsoft.com/office/officeart/2005/8/layout/gear1"/>
    <dgm:cxn modelId="{CBD22B6A-AB6E-4135-94D2-F38F7AA8D075}" srcId="{6CEC3A87-9103-48D0-8734-298E74CFEAC7}" destId="{B8413442-578D-495D-9B14-EC800BCB53CC}" srcOrd="0" destOrd="0" parTransId="{DE09E1B2-5C75-452D-93F9-E65E4B160822}" sibTransId="{3DB02F1E-2E12-408A-9380-6C7A055B47BD}"/>
    <dgm:cxn modelId="{399A37EE-633F-44D8-8AF4-5045A1F66EE5}" type="presOf" srcId="{7127144A-2CCC-4960-8CF6-7EF118CC0575}" destId="{1C8BE807-B505-4CBF-9662-77A6243CB335}" srcOrd="0" destOrd="0" presId="urn:microsoft.com/office/officeart/2005/8/layout/gear1"/>
    <dgm:cxn modelId="{15F39724-4A28-48F8-B521-933A23767D9D}" type="presOf" srcId="{7127144A-2CCC-4960-8CF6-7EF118CC0575}" destId="{17848A0F-DFCF-4D80-AFD2-1D35BFEB27B0}" srcOrd="3" destOrd="0" presId="urn:microsoft.com/office/officeart/2005/8/layout/gear1"/>
    <dgm:cxn modelId="{41A9527A-1C44-44A0-9A60-7B9E12960E00}" type="presOf" srcId="{6CEC3A87-9103-48D0-8734-298E74CFEAC7}" destId="{815B6C36-9923-4D58-B8B2-8E28AD4B67BD}" srcOrd="0" destOrd="0" presId="urn:microsoft.com/office/officeart/2005/8/layout/gear1"/>
    <dgm:cxn modelId="{8D89528F-CE26-459F-90D6-478C16026D45}" type="presOf" srcId="{F0173ED0-F47B-40BB-95D9-15F9FEE338DF}" destId="{51C06858-8ED4-47AF-8E9A-D5094EFCDD34}" srcOrd="0" destOrd="0" presId="urn:microsoft.com/office/officeart/2005/8/layout/gear1"/>
    <dgm:cxn modelId="{7A1B9849-A739-4184-B555-C929139DB2A2}" srcId="{7127144A-2CCC-4960-8CF6-7EF118CC0575}" destId="{1CD26771-F39E-4CFD-ACA0-DC3D04332F15}" srcOrd="0" destOrd="0" parTransId="{FE1ACE2B-9E10-4D60-B4F7-CA8B0199D596}" sibTransId="{B6585C1D-210C-4FB4-870C-F77019468D3B}"/>
    <dgm:cxn modelId="{603345D4-532F-44CE-BADB-014159D989BB}" type="presOf" srcId="{7127144A-2CCC-4960-8CF6-7EF118CC0575}" destId="{05723A7B-7339-47AB-89D7-8CC8FA4FD407}" srcOrd="1" destOrd="0" presId="urn:microsoft.com/office/officeart/2005/8/layout/gear1"/>
    <dgm:cxn modelId="{0F2941B9-3778-4648-8193-0376DEF65F25}" type="presOf" srcId="{B8413442-578D-495D-9B14-EC800BCB53CC}" destId="{8981AAA9-F3AD-47FB-8F5E-D1B25B379C35}" srcOrd="0" destOrd="0" presId="urn:microsoft.com/office/officeart/2005/8/layout/gear1"/>
    <dgm:cxn modelId="{E72EF059-44EF-446E-B384-B82B572CCE7C}" type="presOf" srcId="{B8413442-578D-495D-9B14-EC800BCB53CC}" destId="{20814FC2-B6F0-443C-B859-ACA03AC3B997}" srcOrd="1" destOrd="0" presId="urn:microsoft.com/office/officeart/2005/8/layout/gear1"/>
    <dgm:cxn modelId="{9740CCF8-EA22-4B7D-AC25-1B5D030BBF98}" srcId="{6CEC3A87-9103-48D0-8734-298E74CFEAC7}" destId="{5EC54AF8-5B8C-41FF-A704-93534D37B896}" srcOrd="1" destOrd="0" parTransId="{04636D31-3168-4A05-89FB-44C8C77B925F}" sibTransId="{910C8F94-29E8-48F6-876A-87B73E96B2CF}"/>
    <dgm:cxn modelId="{88B6E368-201D-4BBC-971A-B5F484CFB395}" type="presOf" srcId="{910C8F94-29E8-48F6-876A-87B73E96B2CF}" destId="{78242E77-7329-4E5C-BDB1-9C510EB580AE}" srcOrd="0" destOrd="0" presId="urn:microsoft.com/office/officeart/2005/8/layout/gear1"/>
    <dgm:cxn modelId="{D6EBC8AF-92F7-477F-96B3-CE342BAE89CE}" srcId="{6CEC3A87-9103-48D0-8734-298E74CFEAC7}" destId="{7127144A-2CCC-4960-8CF6-7EF118CC0575}" srcOrd="2" destOrd="0" parTransId="{42F6098D-3BD3-4B2C-B2D4-F6618FBDDA49}" sibTransId="{F0173ED0-F47B-40BB-95D9-15F9FEE338DF}"/>
    <dgm:cxn modelId="{1B3CB345-8456-4A88-B8DF-C5A17A107902}" type="presParOf" srcId="{815B6C36-9923-4D58-B8B2-8E28AD4B67BD}" destId="{8981AAA9-F3AD-47FB-8F5E-D1B25B379C35}" srcOrd="0" destOrd="0" presId="urn:microsoft.com/office/officeart/2005/8/layout/gear1"/>
    <dgm:cxn modelId="{339B790E-0675-4AF0-8C4C-7BC903E92202}" type="presParOf" srcId="{815B6C36-9923-4D58-B8B2-8E28AD4B67BD}" destId="{20814FC2-B6F0-443C-B859-ACA03AC3B997}" srcOrd="1" destOrd="0" presId="urn:microsoft.com/office/officeart/2005/8/layout/gear1"/>
    <dgm:cxn modelId="{D47F551C-00B9-4240-90BE-3AF98667085B}" type="presParOf" srcId="{815B6C36-9923-4D58-B8B2-8E28AD4B67BD}" destId="{26EF1611-7329-4640-A5FE-209E7B93BA50}" srcOrd="2" destOrd="0" presId="urn:microsoft.com/office/officeart/2005/8/layout/gear1"/>
    <dgm:cxn modelId="{6EF865AF-7AFA-45A8-9AC0-7A8B83AECB1B}" type="presParOf" srcId="{815B6C36-9923-4D58-B8B2-8E28AD4B67BD}" destId="{0BBDD2ED-A7E1-4BF7-98D4-A3EDDBBC72F4}" srcOrd="3" destOrd="0" presId="urn:microsoft.com/office/officeart/2005/8/layout/gear1"/>
    <dgm:cxn modelId="{92327EA2-DC39-4BC6-AE91-8E1AA422B157}" type="presParOf" srcId="{815B6C36-9923-4D58-B8B2-8E28AD4B67BD}" destId="{BD5E4258-29D9-4918-854E-E1F911944E13}" srcOrd="4" destOrd="0" presId="urn:microsoft.com/office/officeart/2005/8/layout/gear1"/>
    <dgm:cxn modelId="{D389D4A0-C262-4285-B175-3AE567F9E95D}" type="presParOf" srcId="{815B6C36-9923-4D58-B8B2-8E28AD4B67BD}" destId="{D486BDBD-7F4D-47B2-88B0-4860EA84198A}" srcOrd="5" destOrd="0" presId="urn:microsoft.com/office/officeart/2005/8/layout/gear1"/>
    <dgm:cxn modelId="{13D18736-9EF3-4D21-AECF-23424224B328}" type="presParOf" srcId="{815B6C36-9923-4D58-B8B2-8E28AD4B67BD}" destId="{1C8BE807-B505-4CBF-9662-77A6243CB335}" srcOrd="6" destOrd="0" presId="urn:microsoft.com/office/officeart/2005/8/layout/gear1"/>
    <dgm:cxn modelId="{735D33F5-F3BB-4AF7-80A2-70BA11249E86}" type="presParOf" srcId="{815B6C36-9923-4D58-B8B2-8E28AD4B67BD}" destId="{05723A7B-7339-47AB-89D7-8CC8FA4FD407}" srcOrd="7" destOrd="0" presId="urn:microsoft.com/office/officeart/2005/8/layout/gear1"/>
    <dgm:cxn modelId="{A16DC00C-33A5-44F4-B8A7-E96C6C72EF93}" type="presParOf" srcId="{815B6C36-9923-4D58-B8B2-8E28AD4B67BD}" destId="{A3CBE2E5-A44C-4D3B-A026-5C8A600CB80A}" srcOrd="8" destOrd="0" presId="urn:microsoft.com/office/officeart/2005/8/layout/gear1"/>
    <dgm:cxn modelId="{F03C884B-ADCA-4987-B428-4A8F56E438A5}" type="presParOf" srcId="{815B6C36-9923-4D58-B8B2-8E28AD4B67BD}" destId="{17848A0F-DFCF-4D80-AFD2-1D35BFEB27B0}" srcOrd="9" destOrd="0" presId="urn:microsoft.com/office/officeart/2005/8/layout/gear1"/>
    <dgm:cxn modelId="{52FB9B41-FA01-49D2-AF29-0D5410DCF6F6}" type="presParOf" srcId="{815B6C36-9923-4D58-B8B2-8E28AD4B67BD}" destId="{AF385E36-B7C3-403E-BE2A-44B6608B933D}" srcOrd="10" destOrd="0" presId="urn:microsoft.com/office/officeart/2005/8/layout/gear1"/>
    <dgm:cxn modelId="{5F8C11E4-1114-4D5E-9B66-CFBBB66A1B85}" type="presParOf" srcId="{815B6C36-9923-4D58-B8B2-8E28AD4B67BD}" destId="{43B4E58C-76BC-4EB2-BE8E-8DD655FFA945}" srcOrd="11" destOrd="0" presId="urn:microsoft.com/office/officeart/2005/8/layout/gear1"/>
    <dgm:cxn modelId="{748A8B5F-8BEB-4BFC-B5DB-604FAE2B8476}" type="presParOf" srcId="{815B6C36-9923-4D58-B8B2-8E28AD4B67BD}" destId="{78242E77-7329-4E5C-BDB1-9C510EB580AE}" srcOrd="12" destOrd="0" presId="urn:microsoft.com/office/officeart/2005/8/layout/gear1"/>
    <dgm:cxn modelId="{78B6FB15-836C-4C4E-9FF5-6A66BCC448FB}" type="presParOf" srcId="{815B6C36-9923-4D58-B8B2-8E28AD4B67BD}" destId="{51C06858-8ED4-47AF-8E9A-D5094EFCDD34}" srcOrd="1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E604F-C14B-4B49-B3B9-E3516F7B5AA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30E83FF-4307-4BBA-B5F8-7CB0592B8EFF}">
      <dgm:prSet phldrT="[Text]" custT="1"/>
      <dgm:spPr/>
      <dgm:t>
        <a:bodyPr/>
        <a:lstStyle/>
        <a:p>
          <a:r>
            <a:rPr lang="en-GB" sz="1300" dirty="0" smtClean="0">
              <a:latin typeface="Arial" pitchFamily="34" charset="0"/>
              <a:cs typeface="Arial" pitchFamily="34" charset="0"/>
            </a:rPr>
            <a:t>Current assessment methods </a:t>
          </a:r>
          <a:endParaRPr lang="en-US" sz="1300" dirty="0"/>
        </a:p>
      </dgm:t>
    </dgm:pt>
    <dgm:pt modelId="{4E01A272-7FA4-4A7B-8245-6291C6ACEB8F}" type="parTrans" cxnId="{72524706-3C43-44E4-9E21-F462773FB94F}">
      <dgm:prSet/>
      <dgm:spPr/>
      <dgm:t>
        <a:bodyPr/>
        <a:lstStyle/>
        <a:p>
          <a:endParaRPr lang="en-US" sz="1400"/>
        </a:p>
      </dgm:t>
    </dgm:pt>
    <dgm:pt modelId="{966D3837-EEFD-4B6C-90E8-38F4D08B7A2B}" type="sibTrans" cxnId="{72524706-3C43-44E4-9E21-F462773FB94F}">
      <dgm:prSet custT="1"/>
      <dgm:spPr/>
      <dgm:t>
        <a:bodyPr/>
        <a:lstStyle/>
        <a:p>
          <a:endParaRPr lang="en-US" sz="1400"/>
        </a:p>
      </dgm:t>
    </dgm:pt>
    <dgm:pt modelId="{189F345E-7E9A-4C58-AF69-0B58B2EBBB3C}">
      <dgm:prSet phldrT="[Text]" phldr="1" custT="1"/>
      <dgm:spPr/>
      <dgm:t>
        <a:bodyPr/>
        <a:lstStyle/>
        <a:p>
          <a:endParaRPr lang="en-US" sz="1400"/>
        </a:p>
      </dgm:t>
    </dgm:pt>
    <dgm:pt modelId="{75D5F98F-6F7A-4882-9DD2-789C8F19C89C}" type="parTrans" cxnId="{28B2280F-304A-4C37-9933-02AD64940118}">
      <dgm:prSet/>
      <dgm:spPr/>
      <dgm:t>
        <a:bodyPr/>
        <a:lstStyle/>
        <a:p>
          <a:endParaRPr lang="en-US" sz="1400"/>
        </a:p>
      </dgm:t>
    </dgm:pt>
    <dgm:pt modelId="{1501229B-0428-4C18-9CA7-A35ECE6FA6C4}" type="sibTrans" cxnId="{28B2280F-304A-4C37-9933-02AD64940118}">
      <dgm:prSet/>
      <dgm:spPr/>
      <dgm:t>
        <a:bodyPr/>
        <a:lstStyle/>
        <a:p>
          <a:endParaRPr lang="en-US" sz="1400"/>
        </a:p>
      </dgm:t>
    </dgm:pt>
    <dgm:pt modelId="{7D1C12C5-490A-4830-8217-23B6B1AD3968}">
      <dgm:prSet phldrT="[Text]" custT="1"/>
      <dgm:spPr/>
      <dgm:t>
        <a:bodyPr/>
        <a:lstStyle/>
        <a:p>
          <a:r>
            <a:rPr lang="en-GB" sz="1400" dirty="0" smtClean="0">
              <a:latin typeface="Arial" pitchFamily="34" charset="0"/>
              <a:cs typeface="Arial" pitchFamily="34" charset="0"/>
            </a:rPr>
            <a:t>SNB Core Competencies for RN </a:t>
          </a:r>
          <a:endParaRPr lang="en-US" sz="1400" dirty="0"/>
        </a:p>
      </dgm:t>
    </dgm:pt>
    <dgm:pt modelId="{87970479-3499-4252-A0AB-ED74C61619ED}" type="parTrans" cxnId="{95C268D6-6D7F-4B77-B1FB-3757C70869E0}">
      <dgm:prSet/>
      <dgm:spPr/>
      <dgm:t>
        <a:bodyPr/>
        <a:lstStyle/>
        <a:p>
          <a:endParaRPr lang="en-US" sz="1400"/>
        </a:p>
      </dgm:t>
    </dgm:pt>
    <dgm:pt modelId="{9A5B4A0E-3621-4457-A8B5-7139517EDCBA}" type="sibTrans" cxnId="{95C268D6-6D7F-4B77-B1FB-3757C70869E0}">
      <dgm:prSet custT="1"/>
      <dgm:spPr/>
      <dgm:t>
        <a:bodyPr/>
        <a:lstStyle/>
        <a:p>
          <a:endParaRPr lang="en-US" sz="1400"/>
        </a:p>
      </dgm:t>
    </dgm:pt>
    <dgm:pt modelId="{4202B079-1F08-4A6F-8A95-D6E6FC89A59F}">
      <dgm:prSet phldrT="[Text]" custT="1"/>
      <dgm:spPr/>
      <dgm:t>
        <a:bodyPr/>
        <a:lstStyle/>
        <a:p>
          <a:r>
            <a:rPr lang="en-US" sz="1400" dirty="0" smtClean="0"/>
            <a:t>Integration</a:t>
          </a:r>
          <a:endParaRPr lang="en-US" sz="1400" dirty="0"/>
        </a:p>
      </dgm:t>
    </dgm:pt>
    <dgm:pt modelId="{E4CE1BA3-018C-4551-92D4-AC2DDDD82E1B}" type="parTrans" cxnId="{0A63C7B3-40DA-489A-A775-88C41BC48556}">
      <dgm:prSet/>
      <dgm:spPr/>
      <dgm:t>
        <a:bodyPr/>
        <a:lstStyle/>
        <a:p>
          <a:endParaRPr lang="en-US" sz="1400"/>
        </a:p>
      </dgm:t>
    </dgm:pt>
    <dgm:pt modelId="{0BBC45B2-9AA9-4F5B-AD19-8ADFD1BF034F}" type="sibTrans" cxnId="{0A63C7B3-40DA-489A-A775-88C41BC48556}">
      <dgm:prSet/>
      <dgm:spPr/>
      <dgm:t>
        <a:bodyPr/>
        <a:lstStyle/>
        <a:p>
          <a:endParaRPr lang="en-US" sz="1400"/>
        </a:p>
      </dgm:t>
    </dgm:pt>
    <dgm:pt modelId="{64EAAE4F-BD9D-4EC2-B492-505682471BCC}">
      <dgm:prSet phldrT="[Text]" custT="1"/>
      <dgm:spPr/>
      <dgm:t>
        <a:bodyPr/>
        <a:lstStyle/>
        <a:p>
          <a:r>
            <a:rPr lang="en-GB" sz="1400" dirty="0" smtClean="0">
              <a:latin typeface="Arial" pitchFamily="34" charset="0"/>
              <a:cs typeface="Arial" pitchFamily="34" charset="0"/>
            </a:rPr>
            <a:t>Holistic assessment tool </a:t>
          </a:r>
          <a:endParaRPr lang="en-US" sz="1400" dirty="0"/>
        </a:p>
      </dgm:t>
    </dgm:pt>
    <dgm:pt modelId="{0CA31AA0-E362-42D8-AFA5-50CA6F67FEA4}" type="parTrans" cxnId="{D1E27AC9-AE04-4508-974C-54C45FFB897F}">
      <dgm:prSet/>
      <dgm:spPr/>
      <dgm:t>
        <a:bodyPr/>
        <a:lstStyle/>
        <a:p>
          <a:endParaRPr lang="en-US" sz="1400"/>
        </a:p>
      </dgm:t>
    </dgm:pt>
    <dgm:pt modelId="{7C9C7D36-5C9E-4A27-BCE1-F372A18258C9}" type="sibTrans" cxnId="{D1E27AC9-AE04-4508-974C-54C45FFB897F}">
      <dgm:prSet custT="1"/>
      <dgm:spPr/>
      <dgm:t>
        <a:bodyPr/>
        <a:lstStyle/>
        <a:p>
          <a:endParaRPr lang="en-US" sz="1400"/>
        </a:p>
      </dgm:t>
    </dgm:pt>
    <dgm:pt modelId="{3B76CCBD-C6D9-4C7F-9A34-654681430936}">
      <dgm:prSet phldrT="[Text]" custT="1"/>
      <dgm:spPr/>
      <dgm:t>
        <a:bodyPr/>
        <a:lstStyle/>
        <a:p>
          <a:r>
            <a:rPr lang="en-US" sz="1400" dirty="0" smtClean="0"/>
            <a:t>Fairness &amp; </a:t>
          </a:r>
        </a:p>
        <a:p>
          <a:r>
            <a:rPr lang="en-US" sz="1400" dirty="0" smtClean="0"/>
            <a:t>objectivity </a:t>
          </a:r>
          <a:endParaRPr lang="en-US" sz="1400" dirty="0"/>
        </a:p>
      </dgm:t>
    </dgm:pt>
    <dgm:pt modelId="{7D410BC2-45FC-4359-8C5D-D6CAEB241111}" type="parTrans" cxnId="{E6EB0B62-9FB5-4CC6-BA74-B0AC2272EA5E}">
      <dgm:prSet/>
      <dgm:spPr/>
      <dgm:t>
        <a:bodyPr/>
        <a:lstStyle/>
        <a:p>
          <a:endParaRPr lang="en-US" sz="1400"/>
        </a:p>
      </dgm:t>
    </dgm:pt>
    <dgm:pt modelId="{4E8D39FB-8491-427D-9637-1D08B6D77FA1}" type="sibTrans" cxnId="{E6EB0B62-9FB5-4CC6-BA74-B0AC2272EA5E}">
      <dgm:prSet/>
      <dgm:spPr/>
      <dgm:t>
        <a:bodyPr/>
        <a:lstStyle/>
        <a:p>
          <a:endParaRPr lang="en-US" sz="1400"/>
        </a:p>
      </dgm:t>
    </dgm:pt>
    <dgm:pt modelId="{7DB7F430-8932-4B36-A6E2-2C4790F82A78}">
      <dgm:prSet phldrT="[Text]" custT="1"/>
      <dgm:spPr/>
      <dgm:t>
        <a:bodyPr/>
        <a:lstStyle/>
        <a:p>
          <a:r>
            <a:rPr lang="en-GB" sz="1400" dirty="0" smtClean="0">
              <a:latin typeface="Arial" pitchFamily="34" charset="0"/>
              <a:cs typeface="Arial" pitchFamily="34" charset="0"/>
            </a:rPr>
            <a:t>views of nursing graduates, preceptors, clinicians and lecturers </a:t>
          </a:r>
          <a:endParaRPr lang="en-US" sz="1400" dirty="0"/>
        </a:p>
      </dgm:t>
    </dgm:pt>
    <dgm:pt modelId="{6913C3FF-75E8-4DC0-B321-D943EDB9CB7D}" type="parTrans" cxnId="{87EC4EF1-5351-460C-B688-BC6208512351}">
      <dgm:prSet/>
      <dgm:spPr/>
      <dgm:t>
        <a:bodyPr/>
        <a:lstStyle/>
        <a:p>
          <a:endParaRPr lang="en-US" sz="1400"/>
        </a:p>
      </dgm:t>
    </dgm:pt>
    <dgm:pt modelId="{A0899AF9-71DD-43C2-AEEA-0D3F72856AD8}" type="sibTrans" cxnId="{87EC4EF1-5351-460C-B688-BC6208512351}">
      <dgm:prSet custT="1"/>
      <dgm:spPr/>
      <dgm:t>
        <a:bodyPr/>
        <a:lstStyle/>
        <a:p>
          <a:endParaRPr lang="en-US" sz="1400"/>
        </a:p>
      </dgm:t>
    </dgm:pt>
    <dgm:pt modelId="{121EA95D-DFBA-49F2-8F9C-8412089BC431}" type="pres">
      <dgm:prSet presAssocID="{EE6E604F-C14B-4B49-B3B9-E3516F7B5AAF}" presName="Name0" presStyleCnt="0">
        <dgm:presLayoutVars>
          <dgm:chMax/>
          <dgm:chPref/>
          <dgm:dir/>
          <dgm:animLvl val="lvl"/>
        </dgm:presLayoutVars>
      </dgm:prSet>
      <dgm:spPr/>
      <dgm:t>
        <a:bodyPr/>
        <a:lstStyle/>
        <a:p>
          <a:endParaRPr lang="en-SG"/>
        </a:p>
      </dgm:t>
    </dgm:pt>
    <dgm:pt modelId="{1A17FD96-A088-4917-8B24-89C05D9558E5}" type="pres">
      <dgm:prSet presAssocID="{430E83FF-4307-4BBA-B5F8-7CB0592B8EFF}" presName="composite" presStyleCnt="0"/>
      <dgm:spPr/>
    </dgm:pt>
    <dgm:pt modelId="{6BBACC9F-8E29-41E5-A7EA-48D0476EF635}" type="pres">
      <dgm:prSet presAssocID="{430E83FF-4307-4BBA-B5F8-7CB0592B8EFF}" presName="Parent1" presStyleLbl="node1" presStyleIdx="0" presStyleCnt="8">
        <dgm:presLayoutVars>
          <dgm:chMax val="1"/>
          <dgm:chPref val="1"/>
          <dgm:bulletEnabled val="1"/>
        </dgm:presLayoutVars>
      </dgm:prSet>
      <dgm:spPr/>
      <dgm:t>
        <a:bodyPr/>
        <a:lstStyle/>
        <a:p>
          <a:endParaRPr lang="en-US"/>
        </a:p>
      </dgm:t>
    </dgm:pt>
    <dgm:pt modelId="{BFC9CAA5-94A9-47A0-BC7B-CB74BEF1AC59}" type="pres">
      <dgm:prSet presAssocID="{430E83FF-4307-4BBA-B5F8-7CB0592B8EFF}" presName="Childtext1" presStyleLbl="revTx" presStyleIdx="0" presStyleCnt="4">
        <dgm:presLayoutVars>
          <dgm:chMax val="0"/>
          <dgm:chPref val="0"/>
          <dgm:bulletEnabled val="1"/>
        </dgm:presLayoutVars>
      </dgm:prSet>
      <dgm:spPr/>
      <dgm:t>
        <a:bodyPr/>
        <a:lstStyle/>
        <a:p>
          <a:endParaRPr lang="en-SG"/>
        </a:p>
      </dgm:t>
    </dgm:pt>
    <dgm:pt modelId="{B59A68EA-FA33-4F01-BB1B-51DD1AA9A752}" type="pres">
      <dgm:prSet presAssocID="{430E83FF-4307-4BBA-B5F8-7CB0592B8EFF}" presName="BalanceSpacing" presStyleCnt="0"/>
      <dgm:spPr/>
    </dgm:pt>
    <dgm:pt modelId="{C127A7A7-BE11-4B0B-B49F-11BDBD641B56}" type="pres">
      <dgm:prSet presAssocID="{430E83FF-4307-4BBA-B5F8-7CB0592B8EFF}" presName="BalanceSpacing1" presStyleCnt="0"/>
      <dgm:spPr/>
    </dgm:pt>
    <dgm:pt modelId="{60D74AF0-6D7E-4A73-A65C-41D90EB9BEF7}" type="pres">
      <dgm:prSet presAssocID="{966D3837-EEFD-4B6C-90E8-38F4D08B7A2B}" presName="Accent1Text" presStyleLbl="node1" presStyleIdx="1" presStyleCnt="8"/>
      <dgm:spPr/>
      <dgm:t>
        <a:bodyPr/>
        <a:lstStyle/>
        <a:p>
          <a:endParaRPr lang="en-SG"/>
        </a:p>
      </dgm:t>
    </dgm:pt>
    <dgm:pt modelId="{2E5FD59E-09C2-4364-B288-3696FAC528A5}" type="pres">
      <dgm:prSet presAssocID="{966D3837-EEFD-4B6C-90E8-38F4D08B7A2B}" presName="spaceBetweenRectangles" presStyleCnt="0"/>
      <dgm:spPr/>
    </dgm:pt>
    <dgm:pt modelId="{AA789BD5-FEA4-4555-B7A2-A311F29CA184}" type="pres">
      <dgm:prSet presAssocID="{7DB7F430-8932-4B36-A6E2-2C4790F82A78}" presName="composite" presStyleCnt="0"/>
      <dgm:spPr/>
    </dgm:pt>
    <dgm:pt modelId="{769DD499-6444-4E5B-9736-F4FB1853672A}" type="pres">
      <dgm:prSet presAssocID="{7DB7F430-8932-4B36-A6E2-2C4790F82A78}" presName="Parent1" presStyleLbl="node1" presStyleIdx="2" presStyleCnt="8">
        <dgm:presLayoutVars>
          <dgm:chMax val="1"/>
          <dgm:chPref val="1"/>
          <dgm:bulletEnabled val="1"/>
        </dgm:presLayoutVars>
      </dgm:prSet>
      <dgm:spPr/>
      <dgm:t>
        <a:bodyPr/>
        <a:lstStyle/>
        <a:p>
          <a:endParaRPr lang="en-US"/>
        </a:p>
      </dgm:t>
    </dgm:pt>
    <dgm:pt modelId="{C98784A1-D295-458E-8CA8-14FEF1EB0BBC}" type="pres">
      <dgm:prSet presAssocID="{7DB7F430-8932-4B36-A6E2-2C4790F82A78}" presName="Childtext1" presStyleLbl="revTx" presStyleIdx="1" presStyleCnt="4">
        <dgm:presLayoutVars>
          <dgm:chMax val="0"/>
          <dgm:chPref val="0"/>
          <dgm:bulletEnabled val="1"/>
        </dgm:presLayoutVars>
      </dgm:prSet>
      <dgm:spPr/>
    </dgm:pt>
    <dgm:pt modelId="{C9940B71-2DC4-4344-B847-B352A3530542}" type="pres">
      <dgm:prSet presAssocID="{7DB7F430-8932-4B36-A6E2-2C4790F82A78}" presName="BalanceSpacing" presStyleCnt="0"/>
      <dgm:spPr/>
    </dgm:pt>
    <dgm:pt modelId="{D49B0332-0282-485A-BA7D-B44147ACB093}" type="pres">
      <dgm:prSet presAssocID="{7DB7F430-8932-4B36-A6E2-2C4790F82A78}" presName="BalanceSpacing1" presStyleCnt="0"/>
      <dgm:spPr/>
    </dgm:pt>
    <dgm:pt modelId="{EC7508F7-7736-45D5-ADC1-04BF41CAC756}" type="pres">
      <dgm:prSet presAssocID="{A0899AF9-71DD-43C2-AEEA-0D3F72856AD8}" presName="Accent1Text" presStyleLbl="node1" presStyleIdx="3" presStyleCnt="8"/>
      <dgm:spPr/>
      <dgm:t>
        <a:bodyPr/>
        <a:lstStyle/>
        <a:p>
          <a:endParaRPr lang="en-SG"/>
        </a:p>
      </dgm:t>
    </dgm:pt>
    <dgm:pt modelId="{C1CD35BC-F8E1-415B-B26B-83B5F37D249F}" type="pres">
      <dgm:prSet presAssocID="{A0899AF9-71DD-43C2-AEEA-0D3F72856AD8}" presName="spaceBetweenRectangles" presStyleCnt="0"/>
      <dgm:spPr/>
    </dgm:pt>
    <dgm:pt modelId="{3B36D093-026E-4413-908E-75AA86EE778C}" type="pres">
      <dgm:prSet presAssocID="{7D1C12C5-490A-4830-8217-23B6B1AD3968}" presName="composite" presStyleCnt="0"/>
      <dgm:spPr/>
    </dgm:pt>
    <dgm:pt modelId="{AA37B1B6-58FB-43FC-BBEB-31DC70EFFCC5}" type="pres">
      <dgm:prSet presAssocID="{7D1C12C5-490A-4830-8217-23B6B1AD3968}" presName="Parent1" presStyleLbl="node1" presStyleIdx="4" presStyleCnt="8">
        <dgm:presLayoutVars>
          <dgm:chMax val="1"/>
          <dgm:chPref val="1"/>
          <dgm:bulletEnabled val="1"/>
        </dgm:presLayoutVars>
      </dgm:prSet>
      <dgm:spPr/>
      <dgm:t>
        <a:bodyPr/>
        <a:lstStyle/>
        <a:p>
          <a:endParaRPr lang="en-US"/>
        </a:p>
      </dgm:t>
    </dgm:pt>
    <dgm:pt modelId="{21B0E3CB-8F2A-436D-B2A0-9443DB64DFBE}" type="pres">
      <dgm:prSet presAssocID="{7D1C12C5-490A-4830-8217-23B6B1AD3968}" presName="Childtext1" presStyleLbl="revTx" presStyleIdx="2" presStyleCnt="4">
        <dgm:presLayoutVars>
          <dgm:chMax val="0"/>
          <dgm:chPref val="0"/>
          <dgm:bulletEnabled val="1"/>
        </dgm:presLayoutVars>
      </dgm:prSet>
      <dgm:spPr/>
      <dgm:t>
        <a:bodyPr/>
        <a:lstStyle/>
        <a:p>
          <a:endParaRPr lang="en-US"/>
        </a:p>
      </dgm:t>
    </dgm:pt>
    <dgm:pt modelId="{1072C92F-84A3-420F-AB7D-DD679D0335D8}" type="pres">
      <dgm:prSet presAssocID="{7D1C12C5-490A-4830-8217-23B6B1AD3968}" presName="BalanceSpacing" presStyleCnt="0"/>
      <dgm:spPr/>
    </dgm:pt>
    <dgm:pt modelId="{13FC51DB-50A6-4833-9099-93F0E945844A}" type="pres">
      <dgm:prSet presAssocID="{7D1C12C5-490A-4830-8217-23B6B1AD3968}" presName="BalanceSpacing1" presStyleCnt="0"/>
      <dgm:spPr/>
    </dgm:pt>
    <dgm:pt modelId="{77D152B3-A871-454C-9868-CA07D80AFF8D}" type="pres">
      <dgm:prSet presAssocID="{9A5B4A0E-3621-4457-A8B5-7139517EDCBA}" presName="Accent1Text" presStyleLbl="node1" presStyleIdx="5" presStyleCnt="8"/>
      <dgm:spPr/>
      <dgm:t>
        <a:bodyPr/>
        <a:lstStyle/>
        <a:p>
          <a:endParaRPr lang="en-SG"/>
        </a:p>
      </dgm:t>
    </dgm:pt>
    <dgm:pt modelId="{9E1A560D-6E9E-438B-BC9D-E5274F36B7E7}" type="pres">
      <dgm:prSet presAssocID="{9A5B4A0E-3621-4457-A8B5-7139517EDCBA}" presName="spaceBetweenRectangles" presStyleCnt="0"/>
      <dgm:spPr/>
    </dgm:pt>
    <dgm:pt modelId="{76F5DBEE-7340-4016-8E12-AE7056C96A85}" type="pres">
      <dgm:prSet presAssocID="{64EAAE4F-BD9D-4EC2-B492-505682471BCC}" presName="composite" presStyleCnt="0"/>
      <dgm:spPr/>
    </dgm:pt>
    <dgm:pt modelId="{E07F087E-AB68-4C20-9EC7-087B01CD0CFC}" type="pres">
      <dgm:prSet presAssocID="{64EAAE4F-BD9D-4EC2-B492-505682471BCC}" presName="Parent1" presStyleLbl="node1" presStyleIdx="6" presStyleCnt="8" custScaleX="110618">
        <dgm:presLayoutVars>
          <dgm:chMax val="1"/>
          <dgm:chPref val="1"/>
          <dgm:bulletEnabled val="1"/>
        </dgm:presLayoutVars>
      </dgm:prSet>
      <dgm:spPr/>
      <dgm:t>
        <a:bodyPr/>
        <a:lstStyle/>
        <a:p>
          <a:endParaRPr lang="en-US"/>
        </a:p>
      </dgm:t>
    </dgm:pt>
    <dgm:pt modelId="{CBA20419-5AE2-4D14-B435-DDF03005B6EA}" type="pres">
      <dgm:prSet presAssocID="{64EAAE4F-BD9D-4EC2-B492-505682471BCC}" presName="Childtext1" presStyleLbl="revTx" presStyleIdx="3" presStyleCnt="4">
        <dgm:presLayoutVars>
          <dgm:chMax val="0"/>
          <dgm:chPref val="0"/>
          <dgm:bulletEnabled val="1"/>
        </dgm:presLayoutVars>
      </dgm:prSet>
      <dgm:spPr/>
      <dgm:t>
        <a:bodyPr/>
        <a:lstStyle/>
        <a:p>
          <a:endParaRPr lang="en-US"/>
        </a:p>
      </dgm:t>
    </dgm:pt>
    <dgm:pt modelId="{689F1A67-3616-461D-8F46-BD627F40003F}" type="pres">
      <dgm:prSet presAssocID="{64EAAE4F-BD9D-4EC2-B492-505682471BCC}" presName="BalanceSpacing" presStyleCnt="0"/>
      <dgm:spPr/>
    </dgm:pt>
    <dgm:pt modelId="{E74A49E9-2C42-4745-87DE-7A45AC8799D4}" type="pres">
      <dgm:prSet presAssocID="{64EAAE4F-BD9D-4EC2-B492-505682471BCC}" presName="BalanceSpacing1" presStyleCnt="0"/>
      <dgm:spPr/>
    </dgm:pt>
    <dgm:pt modelId="{2E37764E-B9D4-4638-9E78-4A0DBEA09C6F}" type="pres">
      <dgm:prSet presAssocID="{7C9C7D36-5C9E-4A27-BCE1-F372A18258C9}" presName="Accent1Text" presStyleLbl="node1" presStyleIdx="7" presStyleCnt="8"/>
      <dgm:spPr/>
      <dgm:t>
        <a:bodyPr/>
        <a:lstStyle/>
        <a:p>
          <a:endParaRPr lang="en-SG"/>
        </a:p>
      </dgm:t>
    </dgm:pt>
  </dgm:ptLst>
  <dgm:cxnLst>
    <dgm:cxn modelId="{D1E27AC9-AE04-4508-974C-54C45FFB897F}" srcId="{EE6E604F-C14B-4B49-B3B9-E3516F7B5AAF}" destId="{64EAAE4F-BD9D-4EC2-B492-505682471BCC}" srcOrd="3" destOrd="0" parTransId="{0CA31AA0-E362-42D8-AFA5-50CA6F67FEA4}" sibTransId="{7C9C7D36-5C9E-4A27-BCE1-F372A18258C9}"/>
    <dgm:cxn modelId="{748150EF-BC16-4504-A3F4-93693FE4D4A5}" type="presOf" srcId="{64EAAE4F-BD9D-4EC2-B492-505682471BCC}" destId="{E07F087E-AB68-4C20-9EC7-087B01CD0CFC}" srcOrd="0" destOrd="0" presId="urn:microsoft.com/office/officeart/2008/layout/AlternatingHexagons"/>
    <dgm:cxn modelId="{56A75CD6-FDB9-401F-AE70-B5E37A911D7A}" type="presOf" srcId="{9A5B4A0E-3621-4457-A8B5-7139517EDCBA}" destId="{77D152B3-A871-454C-9868-CA07D80AFF8D}" srcOrd="0" destOrd="0" presId="urn:microsoft.com/office/officeart/2008/layout/AlternatingHexagons"/>
    <dgm:cxn modelId="{003DD7A1-2D5D-4975-B86C-33AE6C4566B4}" type="presOf" srcId="{966D3837-EEFD-4B6C-90E8-38F4D08B7A2B}" destId="{60D74AF0-6D7E-4A73-A65C-41D90EB9BEF7}" srcOrd="0" destOrd="0" presId="urn:microsoft.com/office/officeart/2008/layout/AlternatingHexagons"/>
    <dgm:cxn modelId="{30C6DCE7-ABE7-4265-87B3-4D5DF99A40C8}" type="presOf" srcId="{4202B079-1F08-4A6F-8A95-D6E6FC89A59F}" destId="{21B0E3CB-8F2A-436D-B2A0-9443DB64DFBE}" srcOrd="0" destOrd="0" presId="urn:microsoft.com/office/officeart/2008/layout/AlternatingHexagons"/>
    <dgm:cxn modelId="{AAB98E67-FF8E-422E-ABB9-62F626464654}" type="presOf" srcId="{189F345E-7E9A-4C58-AF69-0B58B2EBBB3C}" destId="{BFC9CAA5-94A9-47A0-BC7B-CB74BEF1AC59}" srcOrd="0" destOrd="0" presId="urn:microsoft.com/office/officeart/2008/layout/AlternatingHexagons"/>
    <dgm:cxn modelId="{952CCF55-CD45-42FE-8EF3-4F5C13A2DA58}" type="presOf" srcId="{7DB7F430-8932-4B36-A6E2-2C4790F82A78}" destId="{769DD499-6444-4E5B-9736-F4FB1853672A}" srcOrd="0" destOrd="0" presId="urn:microsoft.com/office/officeart/2008/layout/AlternatingHexagons"/>
    <dgm:cxn modelId="{607CC3F1-8152-4C53-91D4-03BDBF3E13B4}" type="presOf" srcId="{3B76CCBD-C6D9-4C7F-9A34-654681430936}" destId="{CBA20419-5AE2-4D14-B435-DDF03005B6EA}" srcOrd="0" destOrd="0" presId="urn:microsoft.com/office/officeart/2008/layout/AlternatingHexagons"/>
    <dgm:cxn modelId="{8F439137-C34B-446D-9AE5-64B0307F9CA2}" type="presOf" srcId="{7D1C12C5-490A-4830-8217-23B6B1AD3968}" destId="{AA37B1B6-58FB-43FC-BBEB-31DC70EFFCC5}" srcOrd="0" destOrd="0" presId="urn:microsoft.com/office/officeart/2008/layout/AlternatingHexagons"/>
    <dgm:cxn modelId="{7AFB299F-A8DA-4FEE-9AAB-DFA964EB49F6}" type="presOf" srcId="{430E83FF-4307-4BBA-B5F8-7CB0592B8EFF}" destId="{6BBACC9F-8E29-41E5-A7EA-48D0476EF635}" srcOrd="0" destOrd="0" presId="urn:microsoft.com/office/officeart/2008/layout/AlternatingHexagons"/>
    <dgm:cxn modelId="{0A63C7B3-40DA-489A-A775-88C41BC48556}" srcId="{7D1C12C5-490A-4830-8217-23B6B1AD3968}" destId="{4202B079-1F08-4A6F-8A95-D6E6FC89A59F}" srcOrd="0" destOrd="0" parTransId="{E4CE1BA3-018C-4551-92D4-AC2DDDD82E1B}" sibTransId="{0BBC45B2-9AA9-4F5B-AD19-8ADFD1BF034F}"/>
    <dgm:cxn modelId="{599FD23E-5B5E-41B8-9BEA-B6379EA0C943}" type="presOf" srcId="{A0899AF9-71DD-43C2-AEEA-0D3F72856AD8}" destId="{EC7508F7-7736-45D5-ADC1-04BF41CAC756}" srcOrd="0" destOrd="0" presId="urn:microsoft.com/office/officeart/2008/layout/AlternatingHexagons"/>
    <dgm:cxn modelId="{28B2280F-304A-4C37-9933-02AD64940118}" srcId="{430E83FF-4307-4BBA-B5F8-7CB0592B8EFF}" destId="{189F345E-7E9A-4C58-AF69-0B58B2EBBB3C}" srcOrd="0" destOrd="0" parTransId="{75D5F98F-6F7A-4882-9DD2-789C8F19C89C}" sibTransId="{1501229B-0428-4C18-9CA7-A35ECE6FA6C4}"/>
    <dgm:cxn modelId="{72524706-3C43-44E4-9E21-F462773FB94F}" srcId="{EE6E604F-C14B-4B49-B3B9-E3516F7B5AAF}" destId="{430E83FF-4307-4BBA-B5F8-7CB0592B8EFF}" srcOrd="0" destOrd="0" parTransId="{4E01A272-7FA4-4A7B-8245-6291C6ACEB8F}" sibTransId="{966D3837-EEFD-4B6C-90E8-38F4D08B7A2B}"/>
    <dgm:cxn modelId="{47821E0E-97E2-4F04-969A-56B0F8285A7D}" type="presOf" srcId="{EE6E604F-C14B-4B49-B3B9-E3516F7B5AAF}" destId="{121EA95D-DFBA-49F2-8F9C-8412089BC431}" srcOrd="0" destOrd="0" presId="urn:microsoft.com/office/officeart/2008/layout/AlternatingHexagons"/>
    <dgm:cxn modelId="{E6EB0B62-9FB5-4CC6-BA74-B0AC2272EA5E}" srcId="{64EAAE4F-BD9D-4EC2-B492-505682471BCC}" destId="{3B76CCBD-C6D9-4C7F-9A34-654681430936}" srcOrd="0" destOrd="0" parTransId="{7D410BC2-45FC-4359-8C5D-D6CAEB241111}" sibTransId="{4E8D39FB-8491-427D-9637-1D08B6D77FA1}"/>
    <dgm:cxn modelId="{87EC4EF1-5351-460C-B688-BC6208512351}" srcId="{EE6E604F-C14B-4B49-B3B9-E3516F7B5AAF}" destId="{7DB7F430-8932-4B36-A6E2-2C4790F82A78}" srcOrd="1" destOrd="0" parTransId="{6913C3FF-75E8-4DC0-B321-D943EDB9CB7D}" sibTransId="{A0899AF9-71DD-43C2-AEEA-0D3F72856AD8}"/>
    <dgm:cxn modelId="{95C268D6-6D7F-4B77-B1FB-3757C70869E0}" srcId="{EE6E604F-C14B-4B49-B3B9-E3516F7B5AAF}" destId="{7D1C12C5-490A-4830-8217-23B6B1AD3968}" srcOrd="2" destOrd="0" parTransId="{87970479-3499-4252-A0AB-ED74C61619ED}" sibTransId="{9A5B4A0E-3621-4457-A8B5-7139517EDCBA}"/>
    <dgm:cxn modelId="{93BE5A19-A282-4DB2-8136-07ADE8BFDC6C}" type="presOf" srcId="{7C9C7D36-5C9E-4A27-BCE1-F372A18258C9}" destId="{2E37764E-B9D4-4638-9E78-4A0DBEA09C6F}" srcOrd="0" destOrd="0" presId="urn:microsoft.com/office/officeart/2008/layout/AlternatingHexagons"/>
    <dgm:cxn modelId="{06944471-7DB8-49D2-B590-1CB376AEFFFC}" type="presParOf" srcId="{121EA95D-DFBA-49F2-8F9C-8412089BC431}" destId="{1A17FD96-A088-4917-8B24-89C05D9558E5}" srcOrd="0" destOrd="0" presId="urn:microsoft.com/office/officeart/2008/layout/AlternatingHexagons"/>
    <dgm:cxn modelId="{C172285A-C2F7-47F7-91F4-09491E7A71B1}" type="presParOf" srcId="{1A17FD96-A088-4917-8B24-89C05D9558E5}" destId="{6BBACC9F-8E29-41E5-A7EA-48D0476EF635}" srcOrd="0" destOrd="0" presId="urn:microsoft.com/office/officeart/2008/layout/AlternatingHexagons"/>
    <dgm:cxn modelId="{28D7BD5D-AD01-4B50-9A96-0232B35B604D}" type="presParOf" srcId="{1A17FD96-A088-4917-8B24-89C05D9558E5}" destId="{BFC9CAA5-94A9-47A0-BC7B-CB74BEF1AC59}" srcOrd="1" destOrd="0" presId="urn:microsoft.com/office/officeart/2008/layout/AlternatingHexagons"/>
    <dgm:cxn modelId="{6054B35D-336F-40FD-A038-12D43D24F73F}" type="presParOf" srcId="{1A17FD96-A088-4917-8B24-89C05D9558E5}" destId="{B59A68EA-FA33-4F01-BB1B-51DD1AA9A752}" srcOrd="2" destOrd="0" presId="urn:microsoft.com/office/officeart/2008/layout/AlternatingHexagons"/>
    <dgm:cxn modelId="{759DBEDE-D554-4620-9C71-98DF1D490230}" type="presParOf" srcId="{1A17FD96-A088-4917-8B24-89C05D9558E5}" destId="{C127A7A7-BE11-4B0B-B49F-11BDBD641B56}" srcOrd="3" destOrd="0" presId="urn:microsoft.com/office/officeart/2008/layout/AlternatingHexagons"/>
    <dgm:cxn modelId="{5697D092-D50F-4798-BD1C-FF172B1DE874}" type="presParOf" srcId="{1A17FD96-A088-4917-8B24-89C05D9558E5}" destId="{60D74AF0-6D7E-4A73-A65C-41D90EB9BEF7}" srcOrd="4" destOrd="0" presId="urn:microsoft.com/office/officeart/2008/layout/AlternatingHexagons"/>
    <dgm:cxn modelId="{EA4DE467-90E2-4E8B-BEB0-0F79BA6BE83F}" type="presParOf" srcId="{121EA95D-DFBA-49F2-8F9C-8412089BC431}" destId="{2E5FD59E-09C2-4364-B288-3696FAC528A5}" srcOrd="1" destOrd="0" presId="urn:microsoft.com/office/officeart/2008/layout/AlternatingHexagons"/>
    <dgm:cxn modelId="{44A3D00F-F658-4FF6-9ED7-3954266F71A7}" type="presParOf" srcId="{121EA95D-DFBA-49F2-8F9C-8412089BC431}" destId="{AA789BD5-FEA4-4555-B7A2-A311F29CA184}" srcOrd="2" destOrd="0" presId="urn:microsoft.com/office/officeart/2008/layout/AlternatingHexagons"/>
    <dgm:cxn modelId="{CAC2E4CC-C24A-4F8A-B3DA-0BE0C021FDE7}" type="presParOf" srcId="{AA789BD5-FEA4-4555-B7A2-A311F29CA184}" destId="{769DD499-6444-4E5B-9736-F4FB1853672A}" srcOrd="0" destOrd="0" presId="urn:microsoft.com/office/officeart/2008/layout/AlternatingHexagons"/>
    <dgm:cxn modelId="{5E67698C-B06A-43FE-9C55-66EEF6098E78}" type="presParOf" srcId="{AA789BD5-FEA4-4555-B7A2-A311F29CA184}" destId="{C98784A1-D295-458E-8CA8-14FEF1EB0BBC}" srcOrd="1" destOrd="0" presId="urn:microsoft.com/office/officeart/2008/layout/AlternatingHexagons"/>
    <dgm:cxn modelId="{DC3B25ED-BCC7-4BE0-B4F9-EAAC68A7D997}" type="presParOf" srcId="{AA789BD5-FEA4-4555-B7A2-A311F29CA184}" destId="{C9940B71-2DC4-4344-B847-B352A3530542}" srcOrd="2" destOrd="0" presId="urn:microsoft.com/office/officeart/2008/layout/AlternatingHexagons"/>
    <dgm:cxn modelId="{13B90919-B4FB-42A7-AB53-60301E35DA6B}" type="presParOf" srcId="{AA789BD5-FEA4-4555-B7A2-A311F29CA184}" destId="{D49B0332-0282-485A-BA7D-B44147ACB093}" srcOrd="3" destOrd="0" presId="urn:microsoft.com/office/officeart/2008/layout/AlternatingHexagons"/>
    <dgm:cxn modelId="{6DC813C2-1F13-4E8F-9184-D49AC97E7C7A}" type="presParOf" srcId="{AA789BD5-FEA4-4555-B7A2-A311F29CA184}" destId="{EC7508F7-7736-45D5-ADC1-04BF41CAC756}" srcOrd="4" destOrd="0" presId="urn:microsoft.com/office/officeart/2008/layout/AlternatingHexagons"/>
    <dgm:cxn modelId="{A8656467-F07B-452D-9598-79EA726DDF0A}" type="presParOf" srcId="{121EA95D-DFBA-49F2-8F9C-8412089BC431}" destId="{C1CD35BC-F8E1-415B-B26B-83B5F37D249F}" srcOrd="3" destOrd="0" presId="urn:microsoft.com/office/officeart/2008/layout/AlternatingHexagons"/>
    <dgm:cxn modelId="{0C9E3C11-180F-4C63-819D-E8C4B3FA8437}" type="presParOf" srcId="{121EA95D-DFBA-49F2-8F9C-8412089BC431}" destId="{3B36D093-026E-4413-908E-75AA86EE778C}" srcOrd="4" destOrd="0" presId="urn:microsoft.com/office/officeart/2008/layout/AlternatingHexagons"/>
    <dgm:cxn modelId="{638EF6E2-A7E5-4E5B-B467-0C67CDA62A1E}" type="presParOf" srcId="{3B36D093-026E-4413-908E-75AA86EE778C}" destId="{AA37B1B6-58FB-43FC-BBEB-31DC70EFFCC5}" srcOrd="0" destOrd="0" presId="urn:microsoft.com/office/officeart/2008/layout/AlternatingHexagons"/>
    <dgm:cxn modelId="{D4AB6190-784C-427F-83B2-8B3118F38C05}" type="presParOf" srcId="{3B36D093-026E-4413-908E-75AA86EE778C}" destId="{21B0E3CB-8F2A-436D-B2A0-9443DB64DFBE}" srcOrd="1" destOrd="0" presId="urn:microsoft.com/office/officeart/2008/layout/AlternatingHexagons"/>
    <dgm:cxn modelId="{CF902F7C-317E-4814-9B17-E764C13D2AB5}" type="presParOf" srcId="{3B36D093-026E-4413-908E-75AA86EE778C}" destId="{1072C92F-84A3-420F-AB7D-DD679D0335D8}" srcOrd="2" destOrd="0" presId="urn:microsoft.com/office/officeart/2008/layout/AlternatingHexagons"/>
    <dgm:cxn modelId="{BA62CAD3-91DE-4AE6-826B-29A3FE0EBFEE}" type="presParOf" srcId="{3B36D093-026E-4413-908E-75AA86EE778C}" destId="{13FC51DB-50A6-4833-9099-93F0E945844A}" srcOrd="3" destOrd="0" presId="urn:microsoft.com/office/officeart/2008/layout/AlternatingHexagons"/>
    <dgm:cxn modelId="{E5A12396-6B16-4953-8AB7-ADFFE27D4B94}" type="presParOf" srcId="{3B36D093-026E-4413-908E-75AA86EE778C}" destId="{77D152B3-A871-454C-9868-CA07D80AFF8D}" srcOrd="4" destOrd="0" presId="urn:microsoft.com/office/officeart/2008/layout/AlternatingHexagons"/>
    <dgm:cxn modelId="{F65903AD-9A15-49C4-BA47-D782E266E01B}" type="presParOf" srcId="{121EA95D-DFBA-49F2-8F9C-8412089BC431}" destId="{9E1A560D-6E9E-438B-BC9D-E5274F36B7E7}" srcOrd="5" destOrd="0" presId="urn:microsoft.com/office/officeart/2008/layout/AlternatingHexagons"/>
    <dgm:cxn modelId="{E50CD2C1-537B-498B-A911-42FCB7CE2B84}" type="presParOf" srcId="{121EA95D-DFBA-49F2-8F9C-8412089BC431}" destId="{76F5DBEE-7340-4016-8E12-AE7056C96A85}" srcOrd="6" destOrd="0" presId="urn:microsoft.com/office/officeart/2008/layout/AlternatingHexagons"/>
    <dgm:cxn modelId="{4D373F53-69CC-430E-8980-F653C852133F}" type="presParOf" srcId="{76F5DBEE-7340-4016-8E12-AE7056C96A85}" destId="{E07F087E-AB68-4C20-9EC7-087B01CD0CFC}" srcOrd="0" destOrd="0" presId="urn:microsoft.com/office/officeart/2008/layout/AlternatingHexagons"/>
    <dgm:cxn modelId="{191BC891-7C37-4C53-824D-4DC2C09019E6}" type="presParOf" srcId="{76F5DBEE-7340-4016-8E12-AE7056C96A85}" destId="{CBA20419-5AE2-4D14-B435-DDF03005B6EA}" srcOrd="1" destOrd="0" presId="urn:microsoft.com/office/officeart/2008/layout/AlternatingHexagons"/>
    <dgm:cxn modelId="{56CC032D-CB33-4B0E-956D-F3AF25157F25}" type="presParOf" srcId="{76F5DBEE-7340-4016-8E12-AE7056C96A85}" destId="{689F1A67-3616-461D-8F46-BD627F40003F}" srcOrd="2" destOrd="0" presId="urn:microsoft.com/office/officeart/2008/layout/AlternatingHexagons"/>
    <dgm:cxn modelId="{625C178F-384E-4246-903C-4BD3FEBD01D1}" type="presParOf" srcId="{76F5DBEE-7340-4016-8E12-AE7056C96A85}" destId="{E74A49E9-2C42-4745-87DE-7A45AC8799D4}" srcOrd="3" destOrd="0" presId="urn:microsoft.com/office/officeart/2008/layout/AlternatingHexagons"/>
    <dgm:cxn modelId="{FF787753-6DF9-4AB4-9223-3BBD73BC6889}" type="presParOf" srcId="{76F5DBEE-7340-4016-8E12-AE7056C96A85}" destId="{2E37764E-B9D4-4638-9E78-4A0DBEA09C6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6E604F-C14B-4B49-B3B9-E3516F7B5AA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30E83FF-4307-4BBA-B5F8-7CB0592B8EFF}">
      <dgm:prSet phldrT="[Text]" custT="1"/>
      <dgm:spPr/>
      <dgm:t>
        <a:bodyPr/>
        <a:lstStyle/>
        <a:p>
          <a:r>
            <a:rPr lang="en-GB" sz="1400" dirty="0" smtClean="0">
              <a:latin typeface="Arial" pitchFamily="34" charset="0"/>
              <a:cs typeface="Arial" pitchFamily="34" charset="0"/>
            </a:rPr>
            <a:t>Who can assess ?</a:t>
          </a:r>
          <a:endParaRPr lang="en-US" sz="1400" dirty="0"/>
        </a:p>
      </dgm:t>
    </dgm:pt>
    <dgm:pt modelId="{4E01A272-7FA4-4A7B-8245-6291C6ACEB8F}" type="parTrans" cxnId="{72524706-3C43-44E4-9E21-F462773FB94F}">
      <dgm:prSet/>
      <dgm:spPr/>
      <dgm:t>
        <a:bodyPr/>
        <a:lstStyle/>
        <a:p>
          <a:endParaRPr lang="en-US" sz="1400"/>
        </a:p>
      </dgm:t>
    </dgm:pt>
    <dgm:pt modelId="{966D3837-EEFD-4B6C-90E8-38F4D08B7A2B}" type="sibTrans" cxnId="{72524706-3C43-44E4-9E21-F462773FB94F}">
      <dgm:prSet custT="1"/>
      <dgm:spPr/>
      <dgm:t>
        <a:bodyPr/>
        <a:lstStyle/>
        <a:p>
          <a:endParaRPr lang="en-US" sz="1400"/>
        </a:p>
      </dgm:t>
    </dgm:pt>
    <dgm:pt modelId="{189F345E-7E9A-4C58-AF69-0B58B2EBBB3C}">
      <dgm:prSet phldrT="[Text]" phldr="1" custT="1"/>
      <dgm:spPr/>
      <dgm:t>
        <a:bodyPr/>
        <a:lstStyle/>
        <a:p>
          <a:endParaRPr lang="en-US" sz="1400"/>
        </a:p>
      </dgm:t>
    </dgm:pt>
    <dgm:pt modelId="{75D5F98F-6F7A-4882-9DD2-789C8F19C89C}" type="parTrans" cxnId="{28B2280F-304A-4C37-9933-02AD64940118}">
      <dgm:prSet/>
      <dgm:spPr/>
      <dgm:t>
        <a:bodyPr/>
        <a:lstStyle/>
        <a:p>
          <a:endParaRPr lang="en-US" sz="1400"/>
        </a:p>
      </dgm:t>
    </dgm:pt>
    <dgm:pt modelId="{1501229B-0428-4C18-9CA7-A35ECE6FA6C4}" type="sibTrans" cxnId="{28B2280F-304A-4C37-9933-02AD64940118}">
      <dgm:prSet/>
      <dgm:spPr/>
      <dgm:t>
        <a:bodyPr/>
        <a:lstStyle/>
        <a:p>
          <a:endParaRPr lang="en-US" sz="1400"/>
        </a:p>
      </dgm:t>
    </dgm:pt>
    <dgm:pt modelId="{7D1C12C5-490A-4830-8217-23B6B1AD3968}">
      <dgm:prSet phldrT="[Text]" custT="1"/>
      <dgm:spPr/>
      <dgm:t>
        <a:bodyPr/>
        <a:lstStyle/>
        <a:p>
          <a:r>
            <a:rPr lang="en-GB" sz="1400" dirty="0" smtClean="0">
              <a:latin typeface="Arial" pitchFamily="34" charset="0"/>
              <a:cs typeface="Arial" pitchFamily="34" charset="0"/>
            </a:rPr>
            <a:t>Training for assessors</a:t>
          </a:r>
          <a:endParaRPr lang="en-US" sz="1400" dirty="0"/>
        </a:p>
      </dgm:t>
    </dgm:pt>
    <dgm:pt modelId="{87970479-3499-4252-A0AB-ED74C61619ED}" type="parTrans" cxnId="{95C268D6-6D7F-4B77-B1FB-3757C70869E0}">
      <dgm:prSet/>
      <dgm:spPr/>
      <dgm:t>
        <a:bodyPr/>
        <a:lstStyle/>
        <a:p>
          <a:endParaRPr lang="en-US" sz="1400"/>
        </a:p>
      </dgm:t>
    </dgm:pt>
    <dgm:pt modelId="{9A5B4A0E-3621-4457-A8B5-7139517EDCBA}" type="sibTrans" cxnId="{95C268D6-6D7F-4B77-B1FB-3757C70869E0}">
      <dgm:prSet custT="1"/>
      <dgm:spPr/>
      <dgm:t>
        <a:bodyPr/>
        <a:lstStyle/>
        <a:p>
          <a:endParaRPr lang="en-US" sz="1400"/>
        </a:p>
      </dgm:t>
    </dgm:pt>
    <dgm:pt modelId="{4202B079-1F08-4A6F-8A95-D6E6FC89A59F}">
      <dgm:prSet phldrT="[Text]" custT="1"/>
      <dgm:spPr/>
      <dgm:t>
        <a:bodyPr/>
        <a:lstStyle/>
        <a:p>
          <a:r>
            <a:rPr lang="en-US" sz="1400" dirty="0" smtClean="0"/>
            <a:t>Collaboration </a:t>
          </a:r>
          <a:endParaRPr lang="en-US" sz="1400" dirty="0"/>
        </a:p>
      </dgm:t>
    </dgm:pt>
    <dgm:pt modelId="{E4CE1BA3-018C-4551-92D4-AC2DDDD82E1B}" type="parTrans" cxnId="{0A63C7B3-40DA-489A-A775-88C41BC48556}">
      <dgm:prSet/>
      <dgm:spPr/>
      <dgm:t>
        <a:bodyPr/>
        <a:lstStyle/>
        <a:p>
          <a:endParaRPr lang="en-US" sz="1400"/>
        </a:p>
      </dgm:t>
    </dgm:pt>
    <dgm:pt modelId="{0BBC45B2-9AA9-4F5B-AD19-8ADFD1BF034F}" type="sibTrans" cxnId="{0A63C7B3-40DA-489A-A775-88C41BC48556}">
      <dgm:prSet/>
      <dgm:spPr/>
      <dgm:t>
        <a:bodyPr/>
        <a:lstStyle/>
        <a:p>
          <a:endParaRPr lang="en-US" sz="1400"/>
        </a:p>
      </dgm:t>
    </dgm:pt>
    <dgm:pt modelId="{64EAAE4F-BD9D-4EC2-B492-505682471BCC}">
      <dgm:prSet phldrT="[Text]" custT="1"/>
      <dgm:spPr/>
      <dgm:t>
        <a:bodyPr/>
        <a:lstStyle/>
        <a:p>
          <a:r>
            <a:rPr lang="en-GB" sz="1400" dirty="0" smtClean="0">
              <a:latin typeface="Arial" pitchFamily="34" charset="0"/>
              <a:cs typeface="Arial" pitchFamily="34" charset="0"/>
            </a:rPr>
            <a:t>Adequate learning and clinical competency </a:t>
          </a:r>
          <a:endParaRPr lang="en-US" sz="1400" dirty="0"/>
        </a:p>
      </dgm:t>
    </dgm:pt>
    <dgm:pt modelId="{0CA31AA0-E362-42D8-AFA5-50CA6F67FEA4}" type="parTrans" cxnId="{D1E27AC9-AE04-4508-974C-54C45FFB897F}">
      <dgm:prSet/>
      <dgm:spPr/>
      <dgm:t>
        <a:bodyPr/>
        <a:lstStyle/>
        <a:p>
          <a:endParaRPr lang="en-US" sz="1400"/>
        </a:p>
      </dgm:t>
    </dgm:pt>
    <dgm:pt modelId="{7C9C7D36-5C9E-4A27-BCE1-F372A18258C9}" type="sibTrans" cxnId="{D1E27AC9-AE04-4508-974C-54C45FFB897F}">
      <dgm:prSet custT="1"/>
      <dgm:spPr/>
      <dgm:t>
        <a:bodyPr/>
        <a:lstStyle/>
        <a:p>
          <a:endParaRPr lang="en-US" sz="1400"/>
        </a:p>
      </dgm:t>
    </dgm:pt>
    <dgm:pt modelId="{3B76CCBD-C6D9-4C7F-9A34-654681430936}">
      <dgm:prSet phldrT="[Text]" custT="1"/>
      <dgm:spPr/>
      <dgm:t>
        <a:bodyPr/>
        <a:lstStyle/>
        <a:p>
          <a:r>
            <a:rPr lang="en-US" sz="1400" dirty="0" smtClean="0"/>
            <a:t> </a:t>
          </a:r>
          <a:endParaRPr lang="en-US" sz="1400" dirty="0"/>
        </a:p>
      </dgm:t>
    </dgm:pt>
    <dgm:pt modelId="{7D410BC2-45FC-4359-8C5D-D6CAEB241111}" type="parTrans" cxnId="{E6EB0B62-9FB5-4CC6-BA74-B0AC2272EA5E}">
      <dgm:prSet/>
      <dgm:spPr/>
      <dgm:t>
        <a:bodyPr/>
        <a:lstStyle/>
        <a:p>
          <a:endParaRPr lang="en-US" sz="1400"/>
        </a:p>
      </dgm:t>
    </dgm:pt>
    <dgm:pt modelId="{4E8D39FB-8491-427D-9637-1D08B6D77FA1}" type="sibTrans" cxnId="{E6EB0B62-9FB5-4CC6-BA74-B0AC2272EA5E}">
      <dgm:prSet/>
      <dgm:spPr/>
      <dgm:t>
        <a:bodyPr/>
        <a:lstStyle/>
        <a:p>
          <a:endParaRPr lang="en-US" sz="1400"/>
        </a:p>
      </dgm:t>
    </dgm:pt>
    <dgm:pt modelId="{7DB7F430-8932-4B36-A6E2-2C4790F82A78}">
      <dgm:prSet phldrT="[Text]" custT="1"/>
      <dgm:spPr/>
      <dgm:t>
        <a:bodyPr/>
        <a:lstStyle/>
        <a:p>
          <a:r>
            <a:rPr lang="en-GB" sz="1400" dirty="0" smtClean="0">
              <a:latin typeface="Arial" pitchFamily="34" charset="0"/>
              <a:cs typeface="Arial" pitchFamily="34" charset="0"/>
            </a:rPr>
            <a:t>Assessors’ competency</a:t>
          </a:r>
          <a:endParaRPr lang="en-US" sz="1400" dirty="0"/>
        </a:p>
      </dgm:t>
    </dgm:pt>
    <dgm:pt modelId="{6913C3FF-75E8-4DC0-B321-D943EDB9CB7D}" type="parTrans" cxnId="{87EC4EF1-5351-460C-B688-BC6208512351}">
      <dgm:prSet/>
      <dgm:spPr/>
      <dgm:t>
        <a:bodyPr/>
        <a:lstStyle/>
        <a:p>
          <a:endParaRPr lang="en-US" sz="1400"/>
        </a:p>
      </dgm:t>
    </dgm:pt>
    <dgm:pt modelId="{A0899AF9-71DD-43C2-AEEA-0D3F72856AD8}" type="sibTrans" cxnId="{87EC4EF1-5351-460C-B688-BC6208512351}">
      <dgm:prSet custT="1"/>
      <dgm:spPr/>
      <dgm:t>
        <a:bodyPr/>
        <a:lstStyle/>
        <a:p>
          <a:endParaRPr lang="en-US" sz="1400"/>
        </a:p>
      </dgm:t>
    </dgm:pt>
    <dgm:pt modelId="{121EA95D-DFBA-49F2-8F9C-8412089BC431}" type="pres">
      <dgm:prSet presAssocID="{EE6E604F-C14B-4B49-B3B9-E3516F7B5AAF}" presName="Name0" presStyleCnt="0">
        <dgm:presLayoutVars>
          <dgm:chMax/>
          <dgm:chPref/>
          <dgm:dir/>
          <dgm:animLvl val="lvl"/>
        </dgm:presLayoutVars>
      </dgm:prSet>
      <dgm:spPr/>
      <dgm:t>
        <a:bodyPr/>
        <a:lstStyle/>
        <a:p>
          <a:endParaRPr lang="en-SG"/>
        </a:p>
      </dgm:t>
    </dgm:pt>
    <dgm:pt modelId="{1A17FD96-A088-4917-8B24-89C05D9558E5}" type="pres">
      <dgm:prSet presAssocID="{430E83FF-4307-4BBA-B5F8-7CB0592B8EFF}" presName="composite" presStyleCnt="0"/>
      <dgm:spPr/>
    </dgm:pt>
    <dgm:pt modelId="{6BBACC9F-8E29-41E5-A7EA-48D0476EF635}" type="pres">
      <dgm:prSet presAssocID="{430E83FF-4307-4BBA-B5F8-7CB0592B8EFF}" presName="Parent1" presStyleLbl="node1" presStyleIdx="0" presStyleCnt="8" custScaleX="101874">
        <dgm:presLayoutVars>
          <dgm:chMax val="1"/>
          <dgm:chPref val="1"/>
          <dgm:bulletEnabled val="1"/>
        </dgm:presLayoutVars>
      </dgm:prSet>
      <dgm:spPr/>
      <dgm:t>
        <a:bodyPr/>
        <a:lstStyle/>
        <a:p>
          <a:endParaRPr lang="en-US"/>
        </a:p>
      </dgm:t>
    </dgm:pt>
    <dgm:pt modelId="{BFC9CAA5-94A9-47A0-BC7B-CB74BEF1AC59}" type="pres">
      <dgm:prSet presAssocID="{430E83FF-4307-4BBA-B5F8-7CB0592B8EFF}" presName="Childtext1" presStyleLbl="revTx" presStyleIdx="0" presStyleCnt="4">
        <dgm:presLayoutVars>
          <dgm:chMax val="0"/>
          <dgm:chPref val="0"/>
          <dgm:bulletEnabled val="1"/>
        </dgm:presLayoutVars>
      </dgm:prSet>
      <dgm:spPr/>
      <dgm:t>
        <a:bodyPr/>
        <a:lstStyle/>
        <a:p>
          <a:endParaRPr lang="en-SG"/>
        </a:p>
      </dgm:t>
    </dgm:pt>
    <dgm:pt modelId="{B59A68EA-FA33-4F01-BB1B-51DD1AA9A752}" type="pres">
      <dgm:prSet presAssocID="{430E83FF-4307-4BBA-B5F8-7CB0592B8EFF}" presName="BalanceSpacing" presStyleCnt="0"/>
      <dgm:spPr/>
    </dgm:pt>
    <dgm:pt modelId="{C127A7A7-BE11-4B0B-B49F-11BDBD641B56}" type="pres">
      <dgm:prSet presAssocID="{430E83FF-4307-4BBA-B5F8-7CB0592B8EFF}" presName="BalanceSpacing1" presStyleCnt="0"/>
      <dgm:spPr/>
    </dgm:pt>
    <dgm:pt modelId="{60D74AF0-6D7E-4A73-A65C-41D90EB9BEF7}" type="pres">
      <dgm:prSet presAssocID="{966D3837-EEFD-4B6C-90E8-38F4D08B7A2B}" presName="Accent1Text" presStyleLbl="node1" presStyleIdx="1" presStyleCnt="8"/>
      <dgm:spPr/>
      <dgm:t>
        <a:bodyPr/>
        <a:lstStyle/>
        <a:p>
          <a:endParaRPr lang="en-SG"/>
        </a:p>
      </dgm:t>
    </dgm:pt>
    <dgm:pt modelId="{2E5FD59E-09C2-4364-B288-3696FAC528A5}" type="pres">
      <dgm:prSet presAssocID="{966D3837-EEFD-4B6C-90E8-38F4D08B7A2B}" presName="spaceBetweenRectangles" presStyleCnt="0"/>
      <dgm:spPr/>
    </dgm:pt>
    <dgm:pt modelId="{AA789BD5-FEA4-4555-B7A2-A311F29CA184}" type="pres">
      <dgm:prSet presAssocID="{7DB7F430-8932-4B36-A6E2-2C4790F82A78}" presName="composite" presStyleCnt="0"/>
      <dgm:spPr/>
    </dgm:pt>
    <dgm:pt modelId="{769DD499-6444-4E5B-9736-F4FB1853672A}" type="pres">
      <dgm:prSet presAssocID="{7DB7F430-8932-4B36-A6E2-2C4790F82A78}" presName="Parent1" presStyleLbl="node1" presStyleIdx="2" presStyleCnt="8">
        <dgm:presLayoutVars>
          <dgm:chMax val="1"/>
          <dgm:chPref val="1"/>
          <dgm:bulletEnabled val="1"/>
        </dgm:presLayoutVars>
      </dgm:prSet>
      <dgm:spPr/>
      <dgm:t>
        <a:bodyPr/>
        <a:lstStyle/>
        <a:p>
          <a:endParaRPr lang="en-US"/>
        </a:p>
      </dgm:t>
    </dgm:pt>
    <dgm:pt modelId="{C98784A1-D295-458E-8CA8-14FEF1EB0BBC}" type="pres">
      <dgm:prSet presAssocID="{7DB7F430-8932-4B36-A6E2-2C4790F82A78}" presName="Childtext1" presStyleLbl="revTx" presStyleIdx="1" presStyleCnt="4">
        <dgm:presLayoutVars>
          <dgm:chMax val="0"/>
          <dgm:chPref val="0"/>
          <dgm:bulletEnabled val="1"/>
        </dgm:presLayoutVars>
      </dgm:prSet>
      <dgm:spPr/>
    </dgm:pt>
    <dgm:pt modelId="{C9940B71-2DC4-4344-B847-B352A3530542}" type="pres">
      <dgm:prSet presAssocID="{7DB7F430-8932-4B36-A6E2-2C4790F82A78}" presName="BalanceSpacing" presStyleCnt="0"/>
      <dgm:spPr/>
    </dgm:pt>
    <dgm:pt modelId="{D49B0332-0282-485A-BA7D-B44147ACB093}" type="pres">
      <dgm:prSet presAssocID="{7DB7F430-8932-4B36-A6E2-2C4790F82A78}" presName="BalanceSpacing1" presStyleCnt="0"/>
      <dgm:spPr/>
    </dgm:pt>
    <dgm:pt modelId="{EC7508F7-7736-45D5-ADC1-04BF41CAC756}" type="pres">
      <dgm:prSet presAssocID="{A0899AF9-71DD-43C2-AEEA-0D3F72856AD8}" presName="Accent1Text" presStyleLbl="node1" presStyleIdx="3" presStyleCnt="8"/>
      <dgm:spPr/>
      <dgm:t>
        <a:bodyPr/>
        <a:lstStyle/>
        <a:p>
          <a:endParaRPr lang="en-SG"/>
        </a:p>
      </dgm:t>
    </dgm:pt>
    <dgm:pt modelId="{C1CD35BC-F8E1-415B-B26B-83B5F37D249F}" type="pres">
      <dgm:prSet presAssocID="{A0899AF9-71DD-43C2-AEEA-0D3F72856AD8}" presName="spaceBetweenRectangles" presStyleCnt="0"/>
      <dgm:spPr/>
    </dgm:pt>
    <dgm:pt modelId="{3B36D093-026E-4413-908E-75AA86EE778C}" type="pres">
      <dgm:prSet presAssocID="{7D1C12C5-490A-4830-8217-23B6B1AD3968}" presName="composite" presStyleCnt="0"/>
      <dgm:spPr/>
    </dgm:pt>
    <dgm:pt modelId="{AA37B1B6-58FB-43FC-BBEB-31DC70EFFCC5}" type="pres">
      <dgm:prSet presAssocID="{7D1C12C5-490A-4830-8217-23B6B1AD3968}" presName="Parent1" presStyleLbl="node1" presStyleIdx="4" presStyleCnt="8">
        <dgm:presLayoutVars>
          <dgm:chMax val="1"/>
          <dgm:chPref val="1"/>
          <dgm:bulletEnabled val="1"/>
        </dgm:presLayoutVars>
      </dgm:prSet>
      <dgm:spPr/>
      <dgm:t>
        <a:bodyPr/>
        <a:lstStyle/>
        <a:p>
          <a:endParaRPr lang="en-US"/>
        </a:p>
      </dgm:t>
    </dgm:pt>
    <dgm:pt modelId="{21B0E3CB-8F2A-436D-B2A0-9443DB64DFBE}" type="pres">
      <dgm:prSet presAssocID="{7D1C12C5-490A-4830-8217-23B6B1AD3968}" presName="Childtext1" presStyleLbl="revTx" presStyleIdx="2" presStyleCnt="4">
        <dgm:presLayoutVars>
          <dgm:chMax val="0"/>
          <dgm:chPref val="0"/>
          <dgm:bulletEnabled val="1"/>
        </dgm:presLayoutVars>
      </dgm:prSet>
      <dgm:spPr/>
      <dgm:t>
        <a:bodyPr/>
        <a:lstStyle/>
        <a:p>
          <a:endParaRPr lang="en-US"/>
        </a:p>
      </dgm:t>
    </dgm:pt>
    <dgm:pt modelId="{1072C92F-84A3-420F-AB7D-DD679D0335D8}" type="pres">
      <dgm:prSet presAssocID="{7D1C12C5-490A-4830-8217-23B6B1AD3968}" presName="BalanceSpacing" presStyleCnt="0"/>
      <dgm:spPr/>
    </dgm:pt>
    <dgm:pt modelId="{13FC51DB-50A6-4833-9099-93F0E945844A}" type="pres">
      <dgm:prSet presAssocID="{7D1C12C5-490A-4830-8217-23B6B1AD3968}" presName="BalanceSpacing1" presStyleCnt="0"/>
      <dgm:spPr/>
    </dgm:pt>
    <dgm:pt modelId="{77D152B3-A871-454C-9868-CA07D80AFF8D}" type="pres">
      <dgm:prSet presAssocID="{9A5B4A0E-3621-4457-A8B5-7139517EDCBA}" presName="Accent1Text" presStyleLbl="node1" presStyleIdx="5" presStyleCnt="8"/>
      <dgm:spPr/>
      <dgm:t>
        <a:bodyPr/>
        <a:lstStyle/>
        <a:p>
          <a:endParaRPr lang="en-SG"/>
        </a:p>
      </dgm:t>
    </dgm:pt>
    <dgm:pt modelId="{9E1A560D-6E9E-438B-BC9D-E5274F36B7E7}" type="pres">
      <dgm:prSet presAssocID="{9A5B4A0E-3621-4457-A8B5-7139517EDCBA}" presName="spaceBetweenRectangles" presStyleCnt="0"/>
      <dgm:spPr/>
    </dgm:pt>
    <dgm:pt modelId="{76F5DBEE-7340-4016-8E12-AE7056C96A85}" type="pres">
      <dgm:prSet presAssocID="{64EAAE4F-BD9D-4EC2-B492-505682471BCC}" presName="composite" presStyleCnt="0"/>
      <dgm:spPr/>
    </dgm:pt>
    <dgm:pt modelId="{E07F087E-AB68-4C20-9EC7-087B01CD0CFC}" type="pres">
      <dgm:prSet presAssocID="{64EAAE4F-BD9D-4EC2-B492-505682471BCC}" presName="Parent1" presStyleLbl="node1" presStyleIdx="6" presStyleCnt="8">
        <dgm:presLayoutVars>
          <dgm:chMax val="1"/>
          <dgm:chPref val="1"/>
          <dgm:bulletEnabled val="1"/>
        </dgm:presLayoutVars>
      </dgm:prSet>
      <dgm:spPr/>
      <dgm:t>
        <a:bodyPr/>
        <a:lstStyle/>
        <a:p>
          <a:endParaRPr lang="en-US"/>
        </a:p>
      </dgm:t>
    </dgm:pt>
    <dgm:pt modelId="{CBA20419-5AE2-4D14-B435-DDF03005B6EA}" type="pres">
      <dgm:prSet presAssocID="{64EAAE4F-BD9D-4EC2-B492-505682471BCC}" presName="Childtext1" presStyleLbl="revTx" presStyleIdx="3" presStyleCnt="4">
        <dgm:presLayoutVars>
          <dgm:chMax val="0"/>
          <dgm:chPref val="0"/>
          <dgm:bulletEnabled val="1"/>
        </dgm:presLayoutVars>
      </dgm:prSet>
      <dgm:spPr/>
      <dgm:t>
        <a:bodyPr/>
        <a:lstStyle/>
        <a:p>
          <a:endParaRPr lang="en-US"/>
        </a:p>
      </dgm:t>
    </dgm:pt>
    <dgm:pt modelId="{689F1A67-3616-461D-8F46-BD627F40003F}" type="pres">
      <dgm:prSet presAssocID="{64EAAE4F-BD9D-4EC2-B492-505682471BCC}" presName="BalanceSpacing" presStyleCnt="0"/>
      <dgm:spPr/>
    </dgm:pt>
    <dgm:pt modelId="{E74A49E9-2C42-4745-87DE-7A45AC8799D4}" type="pres">
      <dgm:prSet presAssocID="{64EAAE4F-BD9D-4EC2-B492-505682471BCC}" presName="BalanceSpacing1" presStyleCnt="0"/>
      <dgm:spPr/>
    </dgm:pt>
    <dgm:pt modelId="{2E37764E-B9D4-4638-9E78-4A0DBEA09C6F}" type="pres">
      <dgm:prSet presAssocID="{7C9C7D36-5C9E-4A27-BCE1-F372A18258C9}" presName="Accent1Text" presStyleLbl="node1" presStyleIdx="7" presStyleCnt="8"/>
      <dgm:spPr/>
      <dgm:t>
        <a:bodyPr/>
        <a:lstStyle/>
        <a:p>
          <a:endParaRPr lang="en-SG"/>
        </a:p>
      </dgm:t>
    </dgm:pt>
  </dgm:ptLst>
  <dgm:cxnLst>
    <dgm:cxn modelId="{D1E27AC9-AE04-4508-974C-54C45FFB897F}" srcId="{EE6E604F-C14B-4B49-B3B9-E3516F7B5AAF}" destId="{64EAAE4F-BD9D-4EC2-B492-505682471BCC}" srcOrd="3" destOrd="0" parTransId="{0CA31AA0-E362-42D8-AFA5-50CA6F67FEA4}" sibTransId="{7C9C7D36-5C9E-4A27-BCE1-F372A18258C9}"/>
    <dgm:cxn modelId="{3EA0B310-6724-42B1-9194-10C6144D468D}" type="presOf" srcId="{7D1C12C5-490A-4830-8217-23B6B1AD3968}" destId="{AA37B1B6-58FB-43FC-BBEB-31DC70EFFCC5}" srcOrd="0" destOrd="0" presId="urn:microsoft.com/office/officeart/2008/layout/AlternatingHexagons"/>
    <dgm:cxn modelId="{B399DE8E-7740-41BF-9484-D4665901CC57}" type="presOf" srcId="{3B76CCBD-C6D9-4C7F-9A34-654681430936}" destId="{CBA20419-5AE2-4D14-B435-DDF03005B6EA}" srcOrd="0" destOrd="0" presId="urn:microsoft.com/office/officeart/2008/layout/AlternatingHexagons"/>
    <dgm:cxn modelId="{E1D0E923-2897-4CBD-8281-6CD8A9CA4D33}" type="presOf" srcId="{430E83FF-4307-4BBA-B5F8-7CB0592B8EFF}" destId="{6BBACC9F-8E29-41E5-A7EA-48D0476EF635}" srcOrd="0" destOrd="0" presId="urn:microsoft.com/office/officeart/2008/layout/AlternatingHexagons"/>
    <dgm:cxn modelId="{DD80C358-3B74-4225-99F4-E896EAA99DA9}" type="presOf" srcId="{4202B079-1F08-4A6F-8A95-D6E6FC89A59F}" destId="{21B0E3CB-8F2A-436D-B2A0-9443DB64DFBE}" srcOrd="0" destOrd="0" presId="urn:microsoft.com/office/officeart/2008/layout/AlternatingHexagons"/>
    <dgm:cxn modelId="{35119006-90FB-47C0-AC69-06999BD77C0C}" type="presOf" srcId="{A0899AF9-71DD-43C2-AEEA-0D3F72856AD8}" destId="{EC7508F7-7736-45D5-ADC1-04BF41CAC756}" srcOrd="0" destOrd="0" presId="urn:microsoft.com/office/officeart/2008/layout/AlternatingHexagons"/>
    <dgm:cxn modelId="{0A63C7B3-40DA-489A-A775-88C41BC48556}" srcId="{7D1C12C5-490A-4830-8217-23B6B1AD3968}" destId="{4202B079-1F08-4A6F-8A95-D6E6FC89A59F}" srcOrd="0" destOrd="0" parTransId="{E4CE1BA3-018C-4551-92D4-AC2DDDD82E1B}" sibTransId="{0BBC45B2-9AA9-4F5B-AD19-8ADFD1BF034F}"/>
    <dgm:cxn modelId="{045954B5-FE65-45B2-8BE7-934E5E37FA62}" type="presOf" srcId="{7C9C7D36-5C9E-4A27-BCE1-F372A18258C9}" destId="{2E37764E-B9D4-4638-9E78-4A0DBEA09C6F}" srcOrd="0" destOrd="0" presId="urn:microsoft.com/office/officeart/2008/layout/AlternatingHexagons"/>
    <dgm:cxn modelId="{41DFE0A3-B03F-4BFB-85B9-F81E03A45F8E}" type="presOf" srcId="{7DB7F430-8932-4B36-A6E2-2C4790F82A78}" destId="{769DD499-6444-4E5B-9736-F4FB1853672A}" srcOrd="0" destOrd="0" presId="urn:microsoft.com/office/officeart/2008/layout/AlternatingHexagons"/>
    <dgm:cxn modelId="{BEAA0814-9546-466F-8A02-558BC993DCD4}" type="presOf" srcId="{966D3837-EEFD-4B6C-90E8-38F4D08B7A2B}" destId="{60D74AF0-6D7E-4A73-A65C-41D90EB9BEF7}" srcOrd="0" destOrd="0" presId="urn:microsoft.com/office/officeart/2008/layout/AlternatingHexagons"/>
    <dgm:cxn modelId="{30955A6C-8E48-4072-A9D2-11F973B35305}" type="presOf" srcId="{64EAAE4F-BD9D-4EC2-B492-505682471BCC}" destId="{E07F087E-AB68-4C20-9EC7-087B01CD0CFC}" srcOrd="0" destOrd="0" presId="urn:microsoft.com/office/officeart/2008/layout/AlternatingHexagons"/>
    <dgm:cxn modelId="{28B2280F-304A-4C37-9933-02AD64940118}" srcId="{430E83FF-4307-4BBA-B5F8-7CB0592B8EFF}" destId="{189F345E-7E9A-4C58-AF69-0B58B2EBBB3C}" srcOrd="0" destOrd="0" parTransId="{75D5F98F-6F7A-4882-9DD2-789C8F19C89C}" sibTransId="{1501229B-0428-4C18-9CA7-A35ECE6FA6C4}"/>
    <dgm:cxn modelId="{E3A2860F-CD76-4587-B81B-3238791B4C92}" type="presOf" srcId="{EE6E604F-C14B-4B49-B3B9-E3516F7B5AAF}" destId="{121EA95D-DFBA-49F2-8F9C-8412089BC431}" srcOrd="0" destOrd="0" presId="urn:microsoft.com/office/officeart/2008/layout/AlternatingHexagons"/>
    <dgm:cxn modelId="{72524706-3C43-44E4-9E21-F462773FB94F}" srcId="{EE6E604F-C14B-4B49-B3B9-E3516F7B5AAF}" destId="{430E83FF-4307-4BBA-B5F8-7CB0592B8EFF}" srcOrd="0" destOrd="0" parTransId="{4E01A272-7FA4-4A7B-8245-6291C6ACEB8F}" sibTransId="{966D3837-EEFD-4B6C-90E8-38F4D08B7A2B}"/>
    <dgm:cxn modelId="{D4F40483-0E43-4C37-897B-D4B21A538FCA}" type="presOf" srcId="{9A5B4A0E-3621-4457-A8B5-7139517EDCBA}" destId="{77D152B3-A871-454C-9868-CA07D80AFF8D}" srcOrd="0" destOrd="0" presId="urn:microsoft.com/office/officeart/2008/layout/AlternatingHexagons"/>
    <dgm:cxn modelId="{261D8BA5-F734-4AFB-8FEE-742CA5CF8455}" type="presOf" srcId="{189F345E-7E9A-4C58-AF69-0B58B2EBBB3C}" destId="{BFC9CAA5-94A9-47A0-BC7B-CB74BEF1AC59}" srcOrd="0" destOrd="0" presId="urn:microsoft.com/office/officeart/2008/layout/AlternatingHexagons"/>
    <dgm:cxn modelId="{E6EB0B62-9FB5-4CC6-BA74-B0AC2272EA5E}" srcId="{64EAAE4F-BD9D-4EC2-B492-505682471BCC}" destId="{3B76CCBD-C6D9-4C7F-9A34-654681430936}" srcOrd="0" destOrd="0" parTransId="{7D410BC2-45FC-4359-8C5D-D6CAEB241111}" sibTransId="{4E8D39FB-8491-427D-9637-1D08B6D77FA1}"/>
    <dgm:cxn modelId="{87EC4EF1-5351-460C-B688-BC6208512351}" srcId="{EE6E604F-C14B-4B49-B3B9-E3516F7B5AAF}" destId="{7DB7F430-8932-4B36-A6E2-2C4790F82A78}" srcOrd="1" destOrd="0" parTransId="{6913C3FF-75E8-4DC0-B321-D943EDB9CB7D}" sibTransId="{A0899AF9-71DD-43C2-AEEA-0D3F72856AD8}"/>
    <dgm:cxn modelId="{95C268D6-6D7F-4B77-B1FB-3757C70869E0}" srcId="{EE6E604F-C14B-4B49-B3B9-E3516F7B5AAF}" destId="{7D1C12C5-490A-4830-8217-23B6B1AD3968}" srcOrd="2" destOrd="0" parTransId="{87970479-3499-4252-A0AB-ED74C61619ED}" sibTransId="{9A5B4A0E-3621-4457-A8B5-7139517EDCBA}"/>
    <dgm:cxn modelId="{7C8F8262-1B6E-4EA8-8B10-2E630E5F88E4}" type="presParOf" srcId="{121EA95D-DFBA-49F2-8F9C-8412089BC431}" destId="{1A17FD96-A088-4917-8B24-89C05D9558E5}" srcOrd="0" destOrd="0" presId="urn:microsoft.com/office/officeart/2008/layout/AlternatingHexagons"/>
    <dgm:cxn modelId="{7A5ED31C-19E6-4CF4-A8D2-2C41A747880B}" type="presParOf" srcId="{1A17FD96-A088-4917-8B24-89C05D9558E5}" destId="{6BBACC9F-8E29-41E5-A7EA-48D0476EF635}" srcOrd="0" destOrd="0" presId="urn:microsoft.com/office/officeart/2008/layout/AlternatingHexagons"/>
    <dgm:cxn modelId="{881D60F6-CE17-4993-B81A-1C95129E4A2F}" type="presParOf" srcId="{1A17FD96-A088-4917-8B24-89C05D9558E5}" destId="{BFC9CAA5-94A9-47A0-BC7B-CB74BEF1AC59}" srcOrd="1" destOrd="0" presId="urn:microsoft.com/office/officeart/2008/layout/AlternatingHexagons"/>
    <dgm:cxn modelId="{4B693022-E2ED-479B-B264-3C15BE303C4E}" type="presParOf" srcId="{1A17FD96-A088-4917-8B24-89C05D9558E5}" destId="{B59A68EA-FA33-4F01-BB1B-51DD1AA9A752}" srcOrd="2" destOrd="0" presId="urn:microsoft.com/office/officeart/2008/layout/AlternatingHexagons"/>
    <dgm:cxn modelId="{E02BEC3A-464E-4FC5-B5BD-725DF37DBDF3}" type="presParOf" srcId="{1A17FD96-A088-4917-8B24-89C05D9558E5}" destId="{C127A7A7-BE11-4B0B-B49F-11BDBD641B56}" srcOrd="3" destOrd="0" presId="urn:microsoft.com/office/officeart/2008/layout/AlternatingHexagons"/>
    <dgm:cxn modelId="{0541BC3D-A05A-4EC9-B254-7E8CA633C615}" type="presParOf" srcId="{1A17FD96-A088-4917-8B24-89C05D9558E5}" destId="{60D74AF0-6D7E-4A73-A65C-41D90EB9BEF7}" srcOrd="4" destOrd="0" presId="urn:microsoft.com/office/officeart/2008/layout/AlternatingHexagons"/>
    <dgm:cxn modelId="{0C9BA2E2-3BCA-4B17-84AF-2A0157B0054D}" type="presParOf" srcId="{121EA95D-DFBA-49F2-8F9C-8412089BC431}" destId="{2E5FD59E-09C2-4364-B288-3696FAC528A5}" srcOrd="1" destOrd="0" presId="urn:microsoft.com/office/officeart/2008/layout/AlternatingHexagons"/>
    <dgm:cxn modelId="{A47C24D8-ECF7-469B-BDB1-A495E1C6FAE4}" type="presParOf" srcId="{121EA95D-DFBA-49F2-8F9C-8412089BC431}" destId="{AA789BD5-FEA4-4555-B7A2-A311F29CA184}" srcOrd="2" destOrd="0" presId="urn:microsoft.com/office/officeart/2008/layout/AlternatingHexagons"/>
    <dgm:cxn modelId="{EDFC54BE-E242-4857-960F-1AF2A770B2D6}" type="presParOf" srcId="{AA789BD5-FEA4-4555-B7A2-A311F29CA184}" destId="{769DD499-6444-4E5B-9736-F4FB1853672A}" srcOrd="0" destOrd="0" presId="urn:microsoft.com/office/officeart/2008/layout/AlternatingHexagons"/>
    <dgm:cxn modelId="{580EC866-C3F0-47D3-92DF-974BE5150445}" type="presParOf" srcId="{AA789BD5-FEA4-4555-B7A2-A311F29CA184}" destId="{C98784A1-D295-458E-8CA8-14FEF1EB0BBC}" srcOrd="1" destOrd="0" presId="urn:microsoft.com/office/officeart/2008/layout/AlternatingHexagons"/>
    <dgm:cxn modelId="{A67189C1-8991-435B-BA19-714657F98211}" type="presParOf" srcId="{AA789BD5-FEA4-4555-B7A2-A311F29CA184}" destId="{C9940B71-2DC4-4344-B847-B352A3530542}" srcOrd="2" destOrd="0" presId="urn:microsoft.com/office/officeart/2008/layout/AlternatingHexagons"/>
    <dgm:cxn modelId="{258F2405-4296-48CD-B0B5-50A98736E646}" type="presParOf" srcId="{AA789BD5-FEA4-4555-B7A2-A311F29CA184}" destId="{D49B0332-0282-485A-BA7D-B44147ACB093}" srcOrd="3" destOrd="0" presId="urn:microsoft.com/office/officeart/2008/layout/AlternatingHexagons"/>
    <dgm:cxn modelId="{47AA5CF3-CF68-49D6-A4B0-822C274B7A40}" type="presParOf" srcId="{AA789BD5-FEA4-4555-B7A2-A311F29CA184}" destId="{EC7508F7-7736-45D5-ADC1-04BF41CAC756}" srcOrd="4" destOrd="0" presId="urn:microsoft.com/office/officeart/2008/layout/AlternatingHexagons"/>
    <dgm:cxn modelId="{0A798354-1AFD-4D1E-BADF-37C483713AB1}" type="presParOf" srcId="{121EA95D-DFBA-49F2-8F9C-8412089BC431}" destId="{C1CD35BC-F8E1-415B-B26B-83B5F37D249F}" srcOrd="3" destOrd="0" presId="urn:microsoft.com/office/officeart/2008/layout/AlternatingHexagons"/>
    <dgm:cxn modelId="{D713A2E9-95A7-44F6-847A-68F58AAA0044}" type="presParOf" srcId="{121EA95D-DFBA-49F2-8F9C-8412089BC431}" destId="{3B36D093-026E-4413-908E-75AA86EE778C}" srcOrd="4" destOrd="0" presId="urn:microsoft.com/office/officeart/2008/layout/AlternatingHexagons"/>
    <dgm:cxn modelId="{A6CD15ED-B197-49D5-B12E-0444A2283B02}" type="presParOf" srcId="{3B36D093-026E-4413-908E-75AA86EE778C}" destId="{AA37B1B6-58FB-43FC-BBEB-31DC70EFFCC5}" srcOrd="0" destOrd="0" presId="urn:microsoft.com/office/officeart/2008/layout/AlternatingHexagons"/>
    <dgm:cxn modelId="{53E4D259-B00B-48C1-9D52-57BD50CE0EBC}" type="presParOf" srcId="{3B36D093-026E-4413-908E-75AA86EE778C}" destId="{21B0E3CB-8F2A-436D-B2A0-9443DB64DFBE}" srcOrd="1" destOrd="0" presId="urn:microsoft.com/office/officeart/2008/layout/AlternatingHexagons"/>
    <dgm:cxn modelId="{BC9BCC89-D7E0-478F-B658-DFA2E7B9E094}" type="presParOf" srcId="{3B36D093-026E-4413-908E-75AA86EE778C}" destId="{1072C92F-84A3-420F-AB7D-DD679D0335D8}" srcOrd="2" destOrd="0" presId="urn:microsoft.com/office/officeart/2008/layout/AlternatingHexagons"/>
    <dgm:cxn modelId="{BB5D00CF-25B6-4552-B803-C0EA8BCDBB7D}" type="presParOf" srcId="{3B36D093-026E-4413-908E-75AA86EE778C}" destId="{13FC51DB-50A6-4833-9099-93F0E945844A}" srcOrd="3" destOrd="0" presId="urn:microsoft.com/office/officeart/2008/layout/AlternatingHexagons"/>
    <dgm:cxn modelId="{45ABD5A9-BFB1-4644-A0CC-880FDE1BC125}" type="presParOf" srcId="{3B36D093-026E-4413-908E-75AA86EE778C}" destId="{77D152B3-A871-454C-9868-CA07D80AFF8D}" srcOrd="4" destOrd="0" presId="urn:microsoft.com/office/officeart/2008/layout/AlternatingHexagons"/>
    <dgm:cxn modelId="{5D54FEE0-994F-453F-9203-ABD2D9F1AB10}" type="presParOf" srcId="{121EA95D-DFBA-49F2-8F9C-8412089BC431}" destId="{9E1A560D-6E9E-438B-BC9D-E5274F36B7E7}" srcOrd="5" destOrd="0" presId="urn:microsoft.com/office/officeart/2008/layout/AlternatingHexagons"/>
    <dgm:cxn modelId="{F31B0824-2287-4635-80C6-05C89E4C38B3}" type="presParOf" srcId="{121EA95D-DFBA-49F2-8F9C-8412089BC431}" destId="{76F5DBEE-7340-4016-8E12-AE7056C96A85}" srcOrd="6" destOrd="0" presId="urn:microsoft.com/office/officeart/2008/layout/AlternatingHexagons"/>
    <dgm:cxn modelId="{53BFD5A8-768A-4AA1-8A44-C34C49A41BAC}" type="presParOf" srcId="{76F5DBEE-7340-4016-8E12-AE7056C96A85}" destId="{E07F087E-AB68-4C20-9EC7-087B01CD0CFC}" srcOrd="0" destOrd="0" presId="urn:microsoft.com/office/officeart/2008/layout/AlternatingHexagons"/>
    <dgm:cxn modelId="{BD1D0902-E596-4101-872A-F1201DF26844}" type="presParOf" srcId="{76F5DBEE-7340-4016-8E12-AE7056C96A85}" destId="{CBA20419-5AE2-4D14-B435-DDF03005B6EA}" srcOrd="1" destOrd="0" presId="urn:microsoft.com/office/officeart/2008/layout/AlternatingHexagons"/>
    <dgm:cxn modelId="{B5140BB7-0706-40EA-875B-2115CF9C2B7E}" type="presParOf" srcId="{76F5DBEE-7340-4016-8E12-AE7056C96A85}" destId="{689F1A67-3616-461D-8F46-BD627F40003F}" srcOrd="2" destOrd="0" presId="urn:microsoft.com/office/officeart/2008/layout/AlternatingHexagons"/>
    <dgm:cxn modelId="{F2766053-4CB7-417D-891D-04EDD7812369}" type="presParOf" srcId="{76F5DBEE-7340-4016-8E12-AE7056C96A85}" destId="{E74A49E9-2C42-4745-87DE-7A45AC8799D4}" srcOrd="3" destOrd="0" presId="urn:microsoft.com/office/officeart/2008/layout/AlternatingHexagons"/>
    <dgm:cxn modelId="{E06D68CE-7E63-41FB-A6DF-B612FE060EA8}" type="presParOf" srcId="{76F5DBEE-7340-4016-8E12-AE7056C96A85}" destId="{2E37764E-B9D4-4638-9E78-4A0DBEA09C6F}"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C9078E-0A4F-45EB-9569-825E15443465}"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SG"/>
        </a:p>
      </dgm:t>
    </dgm:pt>
    <dgm:pt modelId="{8BEFA1B5-2167-4196-9C42-81DBC4ED3A8C}">
      <dgm:prSet phldrT="[Text]" custT="1"/>
      <dgm:spPr/>
      <dgm:t>
        <a:bodyPr/>
        <a:lstStyle/>
        <a:p>
          <a:r>
            <a:rPr lang="en-US" sz="2000" dirty="0" smtClean="0"/>
            <a:t>Preclinical</a:t>
          </a:r>
        </a:p>
        <a:p>
          <a:r>
            <a:rPr lang="en-US" sz="2000" dirty="0" smtClean="0"/>
            <a:t>Theory</a:t>
          </a:r>
          <a:endParaRPr lang="en-SG" sz="2000" dirty="0"/>
        </a:p>
      </dgm:t>
    </dgm:pt>
    <dgm:pt modelId="{B111D8B2-F3CB-43A4-A417-01B07A3BBB06}" type="parTrans" cxnId="{7640D36F-A17F-48B0-803C-6BA7872A6443}">
      <dgm:prSet/>
      <dgm:spPr/>
      <dgm:t>
        <a:bodyPr/>
        <a:lstStyle/>
        <a:p>
          <a:endParaRPr lang="en-SG"/>
        </a:p>
      </dgm:t>
    </dgm:pt>
    <dgm:pt modelId="{7906E598-107C-4032-B139-786925E6D5BA}" type="sibTrans" cxnId="{7640D36F-A17F-48B0-803C-6BA7872A6443}">
      <dgm:prSet/>
      <dgm:spPr/>
      <dgm:t>
        <a:bodyPr/>
        <a:lstStyle/>
        <a:p>
          <a:endParaRPr lang="en-SG"/>
        </a:p>
      </dgm:t>
    </dgm:pt>
    <dgm:pt modelId="{10831D79-409B-43BE-BE75-04BD110FACBD}">
      <dgm:prSet phldrT="[Text]" custT="1"/>
      <dgm:spPr/>
      <dgm:t>
        <a:bodyPr/>
        <a:lstStyle/>
        <a:p>
          <a:r>
            <a:rPr lang="en-US" sz="1800" dirty="0" smtClean="0"/>
            <a:t>Systematic review </a:t>
          </a:r>
          <a:endParaRPr lang="en-SG" sz="1800" dirty="0"/>
        </a:p>
      </dgm:t>
    </dgm:pt>
    <dgm:pt modelId="{6EE0FA98-9B92-43A5-B531-27711C20B16B}" type="parTrans" cxnId="{54B85E8A-1746-452E-88AE-536F450067C7}">
      <dgm:prSet/>
      <dgm:spPr/>
      <dgm:t>
        <a:bodyPr/>
        <a:lstStyle/>
        <a:p>
          <a:endParaRPr lang="en-SG"/>
        </a:p>
      </dgm:t>
    </dgm:pt>
    <dgm:pt modelId="{6D3A7686-32B9-48FE-93C7-68E539E7337E}" type="sibTrans" cxnId="{54B85E8A-1746-452E-88AE-536F450067C7}">
      <dgm:prSet/>
      <dgm:spPr/>
      <dgm:t>
        <a:bodyPr/>
        <a:lstStyle/>
        <a:p>
          <a:endParaRPr lang="en-SG"/>
        </a:p>
      </dgm:t>
    </dgm:pt>
    <dgm:pt modelId="{BBB2064A-7568-4F5F-BCCE-8504087EEE0F}">
      <dgm:prSet phldrT="[Text]" custT="1"/>
      <dgm:spPr/>
      <dgm:t>
        <a:bodyPr/>
        <a:lstStyle/>
        <a:p>
          <a:r>
            <a:rPr lang="en-US" sz="2000" dirty="0" smtClean="0"/>
            <a:t>Phase 2B</a:t>
          </a:r>
        </a:p>
        <a:p>
          <a:r>
            <a:rPr lang="en-SG" sz="1800" dirty="0" smtClean="0"/>
            <a:t>Psychometric testing </a:t>
          </a:r>
          <a:endParaRPr lang="en-US" sz="1800" dirty="0" smtClean="0"/>
        </a:p>
      </dgm:t>
    </dgm:pt>
    <dgm:pt modelId="{E74DE437-AB9C-408F-942A-D892A0929F8A}" type="parTrans" cxnId="{720A182E-7F13-4F92-82C7-271E29976CDB}">
      <dgm:prSet/>
      <dgm:spPr/>
      <dgm:t>
        <a:bodyPr/>
        <a:lstStyle/>
        <a:p>
          <a:endParaRPr lang="en-SG"/>
        </a:p>
      </dgm:t>
    </dgm:pt>
    <dgm:pt modelId="{7CB0F7E3-B3E7-4830-A174-E35474058555}" type="sibTrans" cxnId="{720A182E-7F13-4F92-82C7-271E29976CDB}">
      <dgm:prSet/>
      <dgm:spPr/>
      <dgm:t>
        <a:bodyPr/>
        <a:lstStyle/>
        <a:p>
          <a:endParaRPr lang="en-SG"/>
        </a:p>
      </dgm:t>
    </dgm:pt>
    <dgm:pt modelId="{651CD930-A895-449D-BABC-8BDC5C373F85}">
      <dgm:prSet phldrT="[Text]"/>
      <dgm:spPr/>
      <dgm:t>
        <a:bodyPr/>
        <a:lstStyle/>
        <a:p>
          <a:endParaRPr lang="en-SG" sz="1100" dirty="0"/>
        </a:p>
      </dgm:t>
    </dgm:pt>
    <dgm:pt modelId="{93FF3530-38DE-4239-9F56-1A6F493314D0}" type="parTrans" cxnId="{C6B22323-4AE3-440A-B868-C0827BADEB6B}">
      <dgm:prSet/>
      <dgm:spPr/>
      <dgm:t>
        <a:bodyPr/>
        <a:lstStyle/>
        <a:p>
          <a:endParaRPr lang="en-SG"/>
        </a:p>
      </dgm:t>
    </dgm:pt>
    <dgm:pt modelId="{EE78ACC1-8DB6-4361-B33C-A207F66C6487}" type="sibTrans" cxnId="{C6B22323-4AE3-440A-B868-C0827BADEB6B}">
      <dgm:prSet/>
      <dgm:spPr/>
      <dgm:t>
        <a:bodyPr/>
        <a:lstStyle/>
        <a:p>
          <a:endParaRPr lang="en-SG"/>
        </a:p>
      </dgm:t>
    </dgm:pt>
    <dgm:pt modelId="{5EC0897B-33B0-411F-A1C5-17124B582829}">
      <dgm:prSet custT="1"/>
      <dgm:spPr/>
      <dgm:t>
        <a:bodyPr/>
        <a:lstStyle/>
        <a:p>
          <a:r>
            <a:rPr lang="en-US" sz="2000" dirty="0" smtClean="0"/>
            <a:t>Phase 2A</a:t>
          </a:r>
        </a:p>
        <a:p>
          <a:r>
            <a:rPr lang="en-US" sz="2000" dirty="0" smtClean="0"/>
            <a:t>Modeling </a:t>
          </a:r>
        </a:p>
      </dgm:t>
    </dgm:pt>
    <dgm:pt modelId="{77358E84-95B4-4B3D-8B72-262E42FEECB8}" type="parTrans" cxnId="{16EBF1C8-ED1E-437B-8BFF-4839CA49BD35}">
      <dgm:prSet/>
      <dgm:spPr/>
      <dgm:t>
        <a:bodyPr/>
        <a:lstStyle/>
        <a:p>
          <a:endParaRPr lang="en-SG"/>
        </a:p>
      </dgm:t>
    </dgm:pt>
    <dgm:pt modelId="{F6FBF38A-73EE-4AE9-99B6-7CB30A69B555}" type="sibTrans" cxnId="{16EBF1C8-ED1E-437B-8BFF-4839CA49BD35}">
      <dgm:prSet/>
      <dgm:spPr/>
      <dgm:t>
        <a:bodyPr/>
        <a:lstStyle/>
        <a:p>
          <a:endParaRPr lang="en-SG"/>
        </a:p>
      </dgm:t>
    </dgm:pt>
    <dgm:pt modelId="{78E50756-22E9-42DD-82A5-83B023C8013C}">
      <dgm:prSet custT="1"/>
      <dgm:spPr/>
      <dgm:t>
        <a:bodyPr/>
        <a:lstStyle/>
        <a:p>
          <a:r>
            <a:rPr lang="en-US" sz="1600" dirty="0" smtClean="0"/>
            <a:t>Exploration of views and perspectives from students, clinicians, academics and patients </a:t>
          </a:r>
          <a:endParaRPr lang="en-SG" sz="1600" dirty="0"/>
        </a:p>
      </dgm:t>
    </dgm:pt>
    <dgm:pt modelId="{B2573B77-EEA5-4071-B7B3-5B659229736C}" type="parTrans" cxnId="{43F90392-3470-407B-8D4E-E3C3831EDB0F}">
      <dgm:prSet/>
      <dgm:spPr/>
      <dgm:t>
        <a:bodyPr/>
        <a:lstStyle/>
        <a:p>
          <a:endParaRPr lang="en-SG"/>
        </a:p>
      </dgm:t>
    </dgm:pt>
    <dgm:pt modelId="{9BA41708-5ECD-4F8A-AB5B-47FF93F20F2C}" type="sibTrans" cxnId="{43F90392-3470-407B-8D4E-E3C3831EDB0F}">
      <dgm:prSet/>
      <dgm:spPr/>
      <dgm:t>
        <a:bodyPr/>
        <a:lstStyle/>
        <a:p>
          <a:endParaRPr lang="en-SG"/>
        </a:p>
      </dgm:t>
    </dgm:pt>
    <dgm:pt modelId="{F6610666-0875-42A9-AC0A-045BC6F579EE}">
      <dgm:prSet custT="1"/>
      <dgm:spPr/>
      <dgm:t>
        <a:bodyPr/>
        <a:lstStyle/>
        <a:p>
          <a:r>
            <a:rPr lang="en-US" sz="2000" dirty="0" smtClean="0"/>
            <a:t>Phase 1</a:t>
          </a:r>
        </a:p>
        <a:p>
          <a:r>
            <a:rPr lang="en-US" sz="2000" dirty="0" smtClean="0"/>
            <a:t>Exploratory study</a:t>
          </a:r>
        </a:p>
      </dgm:t>
    </dgm:pt>
    <dgm:pt modelId="{02123A39-13A8-46E2-9A2E-FBB0386589A0}" type="sibTrans" cxnId="{FA51E300-2244-498F-8956-89BD0EC3BC88}">
      <dgm:prSet/>
      <dgm:spPr/>
      <dgm:t>
        <a:bodyPr/>
        <a:lstStyle/>
        <a:p>
          <a:endParaRPr lang="en-SG"/>
        </a:p>
      </dgm:t>
    </dgm:pt>
    <dgm:pt modelId="{43296709-DE86-4233-BE19-F9FB93AA6907}" type="parTrans" cxnId="{FA51E300-2244-498F-8956-89BD0EC3BC88}">
      <dgm:prSet/>
      <dgm:spPr/>
      <dgm:t>
        <a:bodyPr/>
        <a:lstStyle/>
        <a:p>
          <a:endParaRPr lang="en-SG"/>
        </a:p>
      </dgm:t>
    </dgm:pt>
    <dgm:pt modelId="{2AEB52D9-FC59-4A36-8CC3-2D8320855662}">
      <dgm:prSet phldrT="[Text]" custT="1"/>
      <dgm:spPr/>
      <dgm:t>
        <a:bodyPr/>
        <a:lstStyle/>
        <a:p>
          <a:endParaRPr lang="en-SG" sz="1600" dirty="0"/>
        </a:p>
      </dgm:t>
    </dgm:pt>
    <dgm:pt modelId="{53F4E487-C33A-4AD5-8B09-90B64979E347}" type="parTrans" cxnId="{FD1F2FBE-DFA8-44AA-8A2A-770E8B3D56B8}">
      <dgm:prSet/>
      <dgm:spPr/>
      <dgm:t>
        <a:bodyPr/>
        <a:lstStyle/>
        <a:p>
          <a:endParaRPr lang="en-US"/>
        </a:p>
      </dgm:t>
    </dgm:pt>
    <dgm:pt modelId="{B0D3C969-8026-4D4E-941F-89CBA6BC06B1}" type="sibTrans" cxnId="{FD1F2FBE-DFA8-44AA-8A2A-770E8B3D56B8}">
      <dgm:prSet/>
      <dgm:spPr/>
      <dgm:t>
        <a:bodyPr/>
        <a:lstStyle/>
        <a:p>
          <a:endParaRPr lang="en-US"/>
        </a:p>
      </dgm:t>
    </dgm:pt>
    <dgm:pt modelId="{745C614D-9E4E-4126-8B5E-4C6D2E2B118D}">
      <dgm:prSet custT="1"/>
      <dgm:spPr/>
      <dgm:t>
        <a:bodyPr/>
        <a:lstStyle/>
        <a:p>
          <a:r>
            <a:rPr lang="en-US" sz="1600" dirty="0" smtClean="0"/>
            <a:t>Development of Holistic Assessment Tool</a:t>
          </a:r>
          <a:endParaRPr lang="en-SG" sz="1600" dirty="0"/>
        </a:p>
      </dgm:t>
    </dgm:pt>
    <dgm:pt modelId="{5459BFF5-58BB-4FA8-8679-3F24003C5B8F}" type="parTrans" cxnId="{AF2E1F0F-FC46-462B-9855-D87F115E3D95}">
      <dgm:prSet/>
      <dgm:spPr/>
      <dgm:t>
        <a:bodyPr/>
        <a:lstStyle/>
        <a:p>
          <a:endParaRPr lang="en-US"/>
        </a:p>
      </dgm:t>
    </dgm:pt>
    <dgm:pt modelId="{E2D610A2-63E4-4C40-9D69-64F80A94BDBE}" type="sibTrans" cxnId="{AF2E1F0F-FC46-462B-9855-D87F115E3D95}">
      <dgm:prSet/>
      <dgm:spPr/>
      <dgm:t>
        <a:bodyPr/>
        <a:lstStyle/>
        <a:p>
          <a:endParaRPr lang="en-US"/>
        </a:p>
      </dgm:t>
    </dgm:pt>
    <dgm:pt modelId="{132DEADE-872D-4787-9A43-AD1C9179625A}">
      <dgm:prSet phldrT="[Text]" custT="1"/>
      <dgm:spPr/>
      <dgm:t>
        <a:bodyPr/>
        <a:lstStyle/>
        <a:p>
          <a:r>
            <a:rPr lang="en-SG" sz="1600" dirty="0" smtClean="0"/>
            <a:t>Psychometric testing of  the Assessment tool </a:t>
          </a:r>
          <a:endParaRPr lang="en-SG" sz="1600" dirty="0"/>
        </a:p>
      </dgm:t>
    </dgm:pt>
    <dgm:pt modelId="{12DB0A1D-1720-458F-A8CF-05CF1F4E2941}" type="parTrans" cxnId="{E1ED97B0-08A0-434B-B9E0-DB276C4CCFA3}">
      <dgm:prSet/>
      <dgm:spPr/>
      <dgm:t>
        <a:bodyPr/>
        <a:lstStyle/>
        <a:p>
          <a:endParaRPr lang="en-US"/>
        </a:p>
      </dgm:t>
    </dgm:pt>
    <dgm:pt modelId="{905D304B-C404-444E-A50B-6B1AF10EE3AF}" type="sibTrans" cxnId="{E1ED97B0-08A0-434B-B9E0-DB276C4CCFA3}">
      <dgm:prSet/>
      <dgm:spPr/>
      <dgm:t>
        <a:bodyPr/>
        <a:lstStyle/>
        <a:p>
          <a:endParaRPr lang="en-US"/>
        </a:p>
      </dgm:t>
    </dgm:pt>
    <dgm:pt modelId="{3B02B454-4C04-4D83-BCB9-595069E1E5DF}">
      <dgm:prSet phldrT="[Text]"/>
      <dgm:spPr/>
      <dgm:t>
        <a:bodyPr/>
        <a:lstStyle/>
        <a:p>
          <a:endParaRPr lang="en-SG" dirty="0"/>
        </a:p>
      </dgm:t>
    </dgm:pt>
    <dgm:pt modelId="{9A4F9B12-08E2-4323-922A-47DC5C445906}" type="sibTrans" cxnId="{FA666B3D-07C1-4A48-B50D-61006BCF21C4}">
      <dgm:prSet/>
      <dgm:spPr/>
      <dgm:t>
        <a:bodyPr/>
        <a:lstStyle/>
        <a:p>
          <a:endParaRPr lang="en-SG"/>
        </a:p>
      </dgm:t>
    </dgm:pt>
    <dgm:pt modelId="{F5469184-40F5-4575-8F0F-2850295E1A23}" type="parTrans" cxnId="{FA666B3D-07C1-4A48-B50D-61006BCF21C4}">
      <dgm:prSet/>
      <dgm:spPr/>
      <dgm:t>
        <a:bodyPr/>
        <a:lstStyle/>
        <a:p>
          <a:endParaRPr lang="en-SG"/>
        </a:p>
      </dgm:t>
    </dgm:pt>
    <dgm:pt modelId="{E38B3D79-DF30-43EB-A326-4131BDC4CA82}">
      <dgm:prSet phldrT="[Text]" custT="1"/>
      <dgm:spPr/>
      <dgm:t>
        <a:bodyPr/>
        <a:lstStyle/>
        <a:p>
          <a:r>
            <a:rPr lang="en-US" sz="1600" dirty="0" smtClean="0"/>
            <a:t>Refinement of Holistic Assessment Tool</a:t>
          </a:r>
          <a:endParaRPr lang="en-SG" sz="1600" dirty="0"/>
        </a:p>
      </dgm:t>
    </dgm:pt>
    <dgm:pt modelId="{BAE988CD-D631-4C15-BD8E-CE7C5A254A1E}" type="sibTrans" cxnId="{A69B318C-E2E9-41F0-A55F-BF93FED0B82C}">
      <dgm:prSet/>
      <dgm:spPr/>
      <dgm:t>
        <a:bodyPr/>
        <a:lstStyle/>
        <a:p>
          <a:endParaRPr lang="en-SG"/>
        </a:p>
      </dgm:t>
    </dgm:pt>
    <dgm:pt modelId="{8FAC0198-4CB1-43DB-8C10-1C051E607E81}" type="parTrans" cxnId="{A69B318C-E2E9-41F0-A55F-BF93FED0B82C}">
      <dgm:prSet/>
      <dgm:spPr/>
      <dgm:t>
        <a:bodyPr/>
        <a:lstStyle/>
        <a:p>
          <a:endParaRPr lang="en-SG"/>
        </a:p>
      </dgm:t>
    </dgm:pt>
    <dgm:pt modelId="{DD385249-F610-465E-A5EC-632E22D105DA}">
      <dgm:prSet phldrT="[Text]" custT="1"/>
      <dgm:spPr/>
      <dgm:t>
        <a:bodyPr/>
        <a:lstStyle/>
        <a:p>
          <a:endParaRPr lang="en-SG" sz="1600" dirty="0"/>
        </a:p>
      </dgm:t>
    </dgm:pt>
    <dgm:pt modelId="{117109D2-5170-45D3-8D3D-0CA88ACDAB5F}" type="parTrans" cxnId="{C8DF1DB8-38BD-47E2-8158-7775707D4FB9}">
      <dgm:prSet/>
      <dgm:spPr/>
      <dgm:t>
        <a:bodyPr/>
        <a:lstStyle/>
        <a:p>
          <a:endParaRPr lang="en-US"/>
        </a:p>
      </dgm:t>
    </dgm:pt>
    <dgm:pt modelId="{917ECFFA-08A2-43C2-B8AE-BAD2AB8B89BD}" type="sibTrans" cxnId="{C8DF1DB8-38BD-47E2-8158-7775707D4FB9}">
      <dgm:prSet/>
      <dgm:spPr/>
      <dgm:t>
        <a:bodyPr/>
        <a:lstStyle/>
        <a:p>
          <a:endParaRPr lang="en-US"/>
        </a:p>
      </dgm:t>
    </dgm:pt>
    <dgm:pt modelId="{A3A78F9E-D22F-4D92-A5DF-B19658E2EE93}">
      <dgm:prSet phldrT="[Text]" custT="1"/>
      <dgm:spPr/>
      <dgm:t>
        <a:bodyPr/>
        <a:lstStyle/>
        <a:p>
          <a:endParaRPr lang="en-SG" sz="1600" dirty="0"/>
        </a:p>
      </dgm:t>
    </dgm:pt>
    <dgm:pt modelId="{B69AA636-28BB-476A-A885-490C3342057A}" type="parTrans" cxnId="{6A653402-57DD-424B-85CD-3E949738392F}">
      <dgm:prSet/>
      <dgm:spPr/>
      <dgm:t>
        <a:bodyPr/>
        <a:lstStyle/>
        <a:p>
          <a:endParaRPr lang="en-US"/>
        </a:p>
      </dgm:t>
    </dgm:pt>
    <dgm:pt modelId="{57BBE87A-9D94-4896-81D2-44801591BF56}" type="sibTrans" cxnId="{6A653402-57DD-424B-85CD-3E949738392F}">
      <dgm:prSet/>
      <dgm:spPr/>
      <dgm:t>
        <a:bodyPr/>
        <a:lstStyle/>
        <a:p>
          <a:endParaRPr lang="en-US"/>
        </a:p>
      </dgm:t>
    </dgm:pt>
    <dgm:pt modelId="{7C7F14E2-13F8-479E-A85F-A7A4B7C9263F}">
      <dgm:prSet phldrT="[Text]" custT="1"/>
      <dgm:spPr/>
      <dgm:t>
        <a:bodyPr/>
        <a:lstStyle/>
        <a:p>
          <a:endParaRPr lang="en-SG" sz="1600" dirty="0"/>
        </a:p>
      </dgm:t>
    </dgm:pt>
    <dgm:pt modelId="{401B02E8-DFE0-4907-8704-1E396DD46740}" type="parTrans" cxnId="{5DCDE930-96C8-466C-8473-D957A06F057C}">
      <dgm:prSet/>
      <dgm:spPr/>
      <dgm:t>
        <a:bodyPr/>
        <a:lstStyle/>
        <a:p>
          <a:endParaRPr lang="en-US"/>
        </a:p>
      </dgm:t>
    </dgm:pt>
    <dgm:pt modelId="{01B214E6-3560-482A-8CE6-A2B69C42D8EC}" type="sibTrans" cxnId="{5DCDE930-96C8-466C-8473-D957A06F057C}">
      <dgm:prSet/>
      <dgm:spPr/>
      <dgm:t>
        <a:bodyPr/>
        <a:lstStyle/>
        <a:p>
          <a:endParaRPr lang="en-US"/>
        </a:p>
      </dgm:t>
    </dgm:pt>
    <dgm:pt modelId="{34A0A2EC-5FA4-4B80-8C24-0C03E629AA34}" type="pres">
      <dgm:prSet presAssocID="{A2C9078E-0A4F-45EB-9569-825E15443465}" presName="rootnode" presStyleCnt="0">
        <dgm:presLayoutVars>
          <dgm:chMax/>
          <dgm:chPref/>
          <dgm:dir/>
          <dgm:animLvl val="lvl"/>
        </dgm:presLayoutVars>
      </dgm:prSet>
      <dgm:spPr/>
      <dgm:t>
        <a:bodyPr/>
        <a:lstStyle/>
        <a:p>
          <a:endParaRPr lang="en-US"/>
        </a:p>
      </dgm:t>
    </dgm:pt>
    <dgm:pt modelId="{561D4699-AB65-4E15-BDFC-8C533E23C081}" type="pres">
      <dgm:prSet presAssocID="{8BEFA1B5-2167-4196-9C42-81DBC4ED3A8C}" presName="composite" presStyleCnt="0"/>
      <dgm:spPr/>
    </dgm:pt>
    <dgm:pt modelId="{CDB02AB5-3D4A-4089-A4FD-8E92D627AA42}" type="pres">
      <dgm:prSet presAssocID="{8BEFA1B5-2167-4196-9C42-81DBC4ED3A8C}" presName="bentUpArrow1" presStyleLbl="alignImgPlace1" presStyleIdx="0" presStyleCnt="3"/>
      <dgm:spPr/>
    </dgm:pt>
    <dgm:pt modelId="{0A14A00D-F30F-486F-BC55-66FA8745D489}" type="pres">
      <dgm:prSet presAssocID="{8BEFA1B5-2167-4196-9C42-81DBC4ED3A8C}" presName="ParentText" presStyleLbl="node1" presStyleIdx="0" presStyleCnt="4">
        <dgm:presLayoutVars>
          <dgm:chMax val="1"/>
          <dgm:chPref val="1"/>
          <dgm:bulletEnabled val="1"/>
        </dgm:presLayoutVars>
      </dgm:prSet>
      <dgm:spPr/>
      <dgm:t>
        <a:bodyPr/>
        <a:lstStyle/>
        <a:p>
          <a:endParaRPr lang="en-US"/>
        </a:p>
      </dgm:t>
    </dgm:pt>
    <dgm:pt modelId="{EC843E57-B104-48BF-BE2C-F5D4A016A809}" type="pres">
      <dgm:prSet presAssocID="{8BEFA1B5-2167-4196-9C42-81DBC4ED3A8C}" presName="ChildText" presStyleLbl="revTx" presStyleIdx="0" presStyleCnt="4" custScaleX="161117" custLinFactNeighborX="32216" custLinFactNeighborY="602">
        <dgm:presLayoutVars>
          <dgm:chMax val="0"/>
          <dgm:chPref val="0"/>
          <dgm:bulletEnabled val="1"/>
        </dgm:presLayoutVars>
      </dgm:prSet>
      <dgm:spPr/>
      <dgm:t>
        <a:bodyPr/>
        <a:lstStyle/>
        <a:p>
          <a:endParaRPr lang="en-SG"/>
        </a:p>
      </dgm:t>
    </dgm:pt>
    <dgm:pt modelId="{4E7D33C4-46EE-4599-BE28-F80967006C8D}" type="pres">
      <dgm:prSet presAssocID="{7906E598-107C-4032-B139-786925E6D5BA}" presName="sibTrans" presStyleCnt="0"/>
      <dgm:spPr/>
    </dgm:pt>
    <dgm:pt modelId="{5651FC02-B907-421D-89A5-C274653291D0}" type="pres">
      <dgm:prSet presAssocID="{F6610666-0875-42A9-AC0A-045BC6F579EE}" presName="composite" presStyleCnt="0"/>
      <dgm:spPr/>
    </dgm:pt>
    <dgm:pt modelId="{6C003B8C-4A55-4B8A-8FAB-0CC3AE29C538}" type="pres">
      <dgm:prSet presAssocID="{F6610666-0875-42A9-AC0A-045BC6F579EE}" presName="bentUpArrow1" presStyleLbl="alignImgPlace1" presStyleIdx="1" presStyleCnt="3"/>
      <dgm:spPr/>
    </dgm:pt>
    <dgm:pt modelId="{BB454A00-5D36-4819-A9D4-8E03E6FB07AE}" type="pres">
      <dgm:prSet presAssocID="{F6610666-0875-42A9-AC0A-045BC6F579EE}" presName="ParentText" presStyleLbl="node1" presStyleIdx="1" presStyleCnt="4">
        <dgm:presLayoutVars>
          <dgm:chMax val="1"/>
          <dgm:chPref val="1"/>
          <dgm:bulletEnabled val="1"/>
        </dgm:presLayoutVars>
      </dgm:prSet>
      <dgm:spPr/>
      <dgm:t>
        <a:bodyPr/>
        <a:lstStyle/>
        <a:p>
          <a:endParaRPr lang="en-SG"/>
        </a:p>
      </dgm:t>
    </dgm:pt>
    <dgm:pt modelId="{92FC5165-81E8-4F70-9649-B58FFF0F1DA4}" type="pres">
      <dgm:prSet presAssocID="{F6610666-0875-42A9-AC0A-045BC6F579EE}" presName="ChildText" presStyleLbl="revTx" presStyleIdx="1" presStyleCnt="4" custScaleX="295881" custLinFactNeighborX="96633" custLinFactNeighborY="-9081">
        <dgm:presLayoutVars>
          <dgm:chMax val="0"/>
          <dgm:chPref val="0"/>
          <dgm:bulletEnabled val="1"/>
        </dgm:presLayoutVars>
      </dgm:prSet>
      <dgm:spPr/>
      <dgm:t>
        <a:bodyPr/>
        <a:lstStyle/>
        <a:p>
          <a:endParaRPr lang="en-SG"/>
        </a:p>
      </dgm:t>
    </dgm:pt>
    <dgm:pt modelId="{8CFF551D-D077-4B93-9775-9C49FEC1C071}" type="pres">
      <dgm:prSet presAssocID="{02123A39-13A8-46E2-9A2E-FBB0386589A0}" presName="sibTrans" presStyleCnt="0"/>
      <dgm:spPr/>
    </dgm:pt>
    <dgm:pt modelId="{CB1FF5B4-833E-4FF2-B510-A3BC2C706CF1}" type="pres">
      <dgm:prSet presAssocID="{5EC0897B-33B0-411F-A1C5-17124B582829}" presName="composite" presStyleCnt="0"/>
      <dgm:spPr/>
    </dgm:pt>
    <dgm:pt modelId="{28EF9A4D-3EF0-4054-B7F1-681A0C5DA690}" type="pres">
      <dgm:prSet presAssocID="{5EC0897B-33B0-411F-A1C5-17124B582829}" presName="bentUpArrow1" presStyleLbl="alignImgPlace1" presStyleIdx="2" presStyleCnt="3"/>
      <dgm:spPr/>
    </dgm:pt>
    <dgm:pt modelId="{3958DB98-A85F-453E-B4E0-DE4446DD38CA}" type="pres">
      <dgm:prSet presAssocID="{5EC0897B-33B0-411F-A1C5-17124B582829}" presName="ParentText" presStyleLbl="node1" presStyleIdx="2" presStyleCnt="4">
        <dgm:presLayoutVars>
          <dgm:chMax val="1"/>
          <dgm:chPref val="1"/>
          <dgm:bulletEnabled val="1"/>
        </dgm:presLayoutVars>
      </dgm:prSet>
      <dgm:spPr/>
      <dgm:t>
        <a:bodyPr/>
        <a:lstStyle/>
        <a:p>
          <a:endParaRPr lang="en-SG"/>
        </a:p>
      </dgm:t>
    </dgm:pt>
    <dgm:pt modelId="{55304A91-D8AD-45D3-AABD-0E5D03E397FA}" type="pres">
      <dgm:prSet presAssocID="{5EC0897B-33B0-411F-A1C5-17124B582829}" presName="ChildText" presStyleLbl="revTx" presStyleIdx="2" presStyleCnt="4" custScaleX="273995" custLinFactNeighborX="85037" custLinFactNeighborY="-14843">
        <dgm:presLayoutVars>
          <dgm:chMax val="0"/>
          <dgm:chPref val="0"/>
          <dgm:bulletEnabled val="1"/>
        </dgm:presLayoutVars>
      </dgm:prSet>
      <dgm:spPr/>
      <dgm:t>
        <a:bodyPr/>
        <a:lstStyle/>
        <a:p>
          <a:endParaRPr lang="en-SG"/>
        </a:p>
      </dgm:t>
    </dgm:pt>
    <dgm:pt modelId="{21499109-74B6-4C66-8ED1-2D8FE0519C6B}" type="pres">
      <dgm:prSet presAssocID="{F6FBF38A-73EE-4AE9-99B6-7CB30A69B555}" presName="sibTrans" presStyleCnt="0"/>
      <dgm:spPr/>
    </dgm:pt>
    <dgm:pt modelId="{15DD0985-161C-4AB0-BFBB-DFE61F87046F}" type="pres">
      <dgm:prSet presAssocID="{BBB2064A-7568-4F5F-BCCE-8504087EEE0F}" presName="composite" presStyleCnt="0"/>
      <dgm:spPr/>
    </dgm:pt>
    <dgm:pt modelId="{3B1DEFDD-DC9F-46BA-943D-33218C7B4BDC}" type="pres">
      <dgm:prSet presAssocID="{BBB2064A-7568-4F5F-BCCE-8504087EEE0F}" presName="ParentText" presStyleLbl="node1" presStyleIdx="3" presStyleCnt="4">
        <dgm:presLayoutVars>
          <dgm:chMax val="1"/>
          <dgm:chPref val="1"/>
          <dgm:bulletEnabled val="1"/>
        </dgm:presLayoutVars>
      </dgm:prSet>
      <dgm:spPr/>
      <dgm:t>
        <a:bodyPr/>
        <a:lstStyle/>
        <a:p>
          <a:endParaRPr lang="en-SG"/>
        </a:p>
      </dgm:t>
    </dgm:pt>
    <dgm:pt modelId="{CF93AD85-36EF-4557-817A-6942AFB4EF9E}" type="pres">
      <dgm:prSet presAssocID="{BBB2064A-7568-4F5F-BCCE-8504087EEE0F}" presName="FinalChildText" presStyleLbl="revTx" presStyleIdx="3" presStyleCnt="4" custScaleX="196057" custLinFactNeighborX="41434" custLinFactNeighborY="2899">
        <dgm:presLayoutVars>
          <dgm:chMax val="0"/>
          <dgm:chPref val="0"/>
          <dgm:bulletEnabled val="1"/>
        </dgm:presLayoutVars>
      </dgm:prSet>
      <dgm:spPr/>
      <dgm:t>
        <a:bodyPr/>
        <a:lstStyle/>
        <a:p>
          <a:endParaRPr lang="en-US"/>
        </a:p>
      </dgm:t>
    </dgm:pt>
  </dgm:ptLst>
  <dgm:cxnLst>
    <dgm:cxn modelId="{5FDFBA18-98A9-4D11-AC55-BC005DD2C263}" type="presOf" srcId="{745C614D-9E4E-4126-8B5E-4C6D2E2B118D}" destId="{55304A91-D8AD-45D3-AABD-0E5D03E397FA}" srcOrd="0" destOrd="0" presId="urn:microsoft.com/office/officeart/2005/8/layout/StepDownProcess"/>
    <dgm:cxn modelId="{7A48E5BE-3231-4DD5-AFE4-48913B7B7FC3}" type="presOf" srcId="{8BEFA1B5-2167-4196-9C42-81DBC4ED3A8C}" destId="{0A14A00D-F30F-486F-BC55-66FA8745D489}" srcOrd="0" destOrd="0" presId="urn:microsoft.com/office/officeart/2005/8/layout/StepDownProcess"/>
    <dgm:cxn modelId="{FD1F2FBE-DFA8-44AA-8A2A-770E8B3D56B8}" srcId="{BBB2064A-7568-4F5F-BCCE-8504087EEE0F}" destId="{2AEB52D9-FC59-4A36-8CC3-2D8320855662}" srcOrd="5" destOrd="0" parTransId="{53F4E487-C33A-4AD5-8B09-90B64979E347}" sibTransId="{B0D3C969-8026-4D4E-941F-89CBA6BC06B1}"/>
    <dgm:cxn modelId="{43F90392-3470-407B-8D4E-E3C3831EDB0F}" srcId="{F6610666-0875-42A9-AC0A-045BC6F579EE}" destId="{78E50756-22E9-42DD-82A5-83B023C8013C}" srcOrd="0" destOrd="0" parTransId="{B2573B77-EEA5-4071-B7B3-5B659229736C}" sibTransId="{9BA41708-5ECD-4F8A-AB5B-47FF93F20F2C}"/>
    <dgm:cxn modelId="{FA51E300-2244-498F-8956-89BD0EC3BC88}" srcId="{A2C9078E-0A4F-45EB-9569-825E15443465}" destId="{F6610666-0875-42A9-AC0A-045BC6F579EE}" srcOrd="1" destOrd="0" parTransId="{43296709-DE86-4233-BE19-F9FB93AA6907}" sibTransId="{02123A39-13A8-46E2-9A2E-FBB0386589A0}"/>
    <dgm:cxn modelId="{5E63BD32-B5EE-4C27-BB77-8D012B302B1C}" type="presOf" srcId="{7C7F14E2-13F8-479E-A85F-A7A4B7C9263F}" destId="{CF93AD85-36EF-4557-817A-6942AFB4EF9E}" srcOrd="0" destOrd="2" presId="urn:microsoft.com/office/officeart/2005/8/layout/StepDownProcess"/>
    <dgm:cxn modelId="{FA666B3D-07C1-4A48-B50D-61006BCF21C4}" srcId="{BBB2064A-7568-4F5F-BCCE-8504087EEE0F}" destId="{3B02B454-4C04-4D83-BCB9-595069E1E5DF}" srcOrd="6" destOrd="0" parTransId="{F5469184-40F5-4575-8F0F-2850295E1A23}" sibTransId="{9A4F9B12-08E2-4323-922A-47DC5C445906}"/>
    <dgm:cxn modelId="{3BEEBC94-0B1E-4B4D-8FB5-A0D2EFEDE5A9}" type="presOf" srcId="{5EC0897B-33B0-411F-A1C5-17124B582829}" destId="{3958DB98-A85F-453E-B4E0-DE4446DD38CA}" srcOrd="0" destOrd="0" presId="urn:microsoft.com/office/officeart/2005/8/layout/StepDownProcess"/>
    <dgm:cxn modelId="{54B85E8A-1746-452E-88AE-536F450067C7}" srcId="{8BEFA1B5-2167-4196-9C42-81DBC4ED3A8C}" destId="{10831D79-409B-43BE-BE75-04BD110FACBD}" srcOrd="0" destOrd="0" parTransId="{6EE0FA98-9B92-43A5-B531-27711C20B16B}" sibTransId="{6D3A7686-32B9-48FE-93C7-68E539E7337E}"/>
    <dgm:cxn modelId="{DFCCBA3E-41C8-437A-B2CF-2F59523D2CF6}" type="presOf" srcId="{DD385249-F610-465E-A5EC-632E22D105DA}" destId="{CF93AD85-36EF-4557-817A-6942AFB4EF9E}" srcOrd="0" destOrd="0" presId="urn:microsoft.com/office/officeart/2005/8/layout/StepDownProcess"/>
    <dgm:cxn modelId="{C185E8FB-6461-4FCA-833B-E3A86D136C8A}" type="presOf" srcId="{F6610666-0875-42A9-AC0A-045BC6F579EE}" destId="{BB454A00-5D36-4819-A9D4-8E03E6FB07AE}" srcOrd="0" destOrd="0" presId="urn:microsoft.com/office/officeart/2005/8/layout/StepDownProcess"/>
    <dgm:cxn modelId="{25273F16-69EB-44DA-8AD1-761C6ED640D4}" type="presOf" srcId="{2AEB52D9-FC59-4A36-8CC3-2D8320855662}" destId="{CF93AD85-36EF-4557-817A-6942AFB4EF9E}" srcOrd="0" destOrd="5" presId="urn:microsoft.com/office/officeart/2005/8/layout/StepDownProcess"/>
    <dgm:cxn modelId="{6A653402-57DD-424B-85CD-3E949738392F}" srcId="{BBB2064A-7568-4F5F-BCCE-8504087EEE0F}" destId="{A3A78F9E-D22F-4D92-A5DF-B19658E2EE93}" srcOrd="1" destOrd="0" parTransId="{B69AA636-28BB-476A-A885-490C3342057A}" sibTransId="{57BBE87A-9D94-4896-81D2-44801591BF56}"/>
    <dgm:cxn modelId="{5DCDE930-96C8-466C-8473-D957A06F057C}" srcId="{BBB2064A-7568-4F5F-BCCE-8504087EEE0F}" destId="{7C7F14E2-13F8-479E-A85F-A7A4B7C9263F}" srcOrd="2" destOrd="0" parTransId="{401B02E8-DFE0-4907-8704-1E396DD46740}" sibTransId="{01B214E6-3560-482A-8CE6-A2B69C42D8EC}"/>
    <dgm:cxn modelId="{7640D36F-A17F-48B0-803C-6BA7872A6443}" srcId="{A2C9078E-0A4F-45EB-9569-825E15443465}" destId="{8BEFA1B5-2167-4196-9C42-81DBC4ED3A8C}" srcOrd="0" destOrd="0" parTransId="{B111D8B2-F3CB-43A4-A417-01B07A3BBB06}" sibTransId="{7906E598-107C-4032-B139-786925E6D5BA}"/>
    <dgm:cxn modelId="{ADEAA0F1-D791-4DCC-854A-F06233B8F26F}" type="presOf" srcId="{78E50756-22E9-42DD-82A5-83B023C8013C}" destId="{92FC5165-81E8-4F70-9649-B58FFF0F1DA4}" srcOrd="0" destOrd="0" presId="urn:microsoft.com/office/officeart/2005/8/layout/StepDownProcess"/>
    <dgm:cxn modelId="{18A76531-02A7-4428-97B9-E73D60C5D13B}" type="presOf" srcId="{BBB2064A-7568-4F5F-BCCE-8504087EEE0F}" destId="{3B1DEFDD-DC9F-46BA-943D-33218C7B4BDC}" srcOrd="0" destOrd="0" presId="urn:microsoft.com/office/officeart/2005/8/layout/StepDownProcess"/>
    <dgm:cxn modelId="{6ADD3217-9EA7-4249-8424-B1A58FCDA8D5}" type="presOf" srcId="{3B02B454-4C04-4D83-BCB9-595069E1E5DF}" destId="{CF93AD85-36EF-4557-817A-6942AFB4EF9E}" srcOrd="0" destOrd="6" presId="urn:microsoft.com/office/officeart/2005/8/layout/StepDownProcess"/>
    <dgm:cxn modelId="{571D234E-D912-4A6D-A271-C4D909BB5B4A}" type="presOf" srcId="{E38B3D79-DF30-43EB-A326-4131BDC4CA82}" destId="{CF93AD85-36EF-4557-817A-6942AFB4EF9E}" srcOrd="0" destOrd="4" presId="urn:microsoft.com/office/officeart/2005/8/layout/StepDownProcess"/>
    <dgm:cxn modelId="{8EE616FE-4249-45A4-8F2F-39738FEC4960}" type="presOf" srcId="{132DEADE-872D-4787-9A43-AD1C9179625A}" destId="{CF93AD85-36EF-4557-817A-6942AFB4EF9E}" srcOrd="0" destOrd="3" presId="urn:microsoft.com/office/officeart/2005/8/layout/StepDownProcess"/>
    <dgm:cxn modelId="{16EBF1C8-ED1E-437B-8BFF-4839CA49BD35}" srcId="{A2C9078E-0A4F-45EB-9569-825E15443465}" destId="{5EC0897B-33B0-411F-A1C5-17124B582829}" srcOrd="2" destOrd="0" parTransId="{77358E84-95B4-4B3D-8B72-262E42FEECB8}" sibTransId="{F6FBF38A-73EE-4AE9-99B6-7CB30A69B555}"/>
    <dgm:cxn modelId="{5012AF70-D028-49DA-8E39-D9FDFC959153}" type="presOf" srcId="{A3A78F9E-D22F-4D92-A5DF-B19658E2EE93}" destId="{CF93AD85-36EF-4557-817A-6942AFB4EF9E}" srcOrd="0" destOrd="1" presId="urn:microsoft.com/office/officeart/2005/8/layout/StepDownProcess"/>
    <dgm:cxn modelId="{C9A4A457-21F5-4715-AA03-F8C0129963FD}" type="presOf" srcId="{10831D79-409B-43BE-BE75-04BD110FACBD}" destId="{EC843E57-B104-48BF-BE2C-F5D4A016A809}" srcOrd="0" destOrd="0" presId="urn:microsoft.com/office/officeart/2005/8/layout/StepDownProcess"/>
    <dgm:cxn modelId="{720A182E-7F13-4F92-82C7-271E29976CDB}" srcId="{A2C9078E-0A4F-45EB-9569-825E15443465}" destId="{BBB2064A-7568-4F5F-BCCE-8504087EEE0F}" srcOrd="3" destOrd="0" parTransId="{E74DE437-AB9C-408F-942A-D892A0929F8A}" sibTransId="{7CB0F7E3-B3E7-4830-A174-E35474058555}"/>
    <dgm:cxn modelId="{E1ED97B0-08A0-434B-B9E0-DB276C4CCFA3}" srcId="{BBB2064A-7568-4F5F-BCCE-8504087EEE0F}" destId="{132DEADE-872D-4787-9A43-AD1C9179625A}" srcOrd="3" destOrd="0" parTransId="{12DB0A1D-1720-458F-A8CF-05CF1F4E2941}" sibTransId="{905D304B-C404-444E-A50B-6B1AF10EE3AF}"/>
    <dgm:cxn modelId="{A69B318C-E2E9-41F0-A55F-BF93FED0B82C}" srcId="{BBB2064A-7568-4F5F-BCCE-8504087EEE0F}" destId="{E38B3D79-DF30-43EB-A326-4131BDC4CA82}" srcOrd="4" destOrd="0" parTransId="{8FAC0198-4CB1-43DB-8C10-1C051E607E81}" sibTransId="{BAE988CD-D631-4C15-BD8E-CE7C5A254A1E}"/>
    <dgm:cxn modelId="{AF2E1F0F-FC46-462B-9855-D87F115E3D95}" srcId="{5EC0897B-33B0-411F-A1C5-17124B582829}" destId="{745C614D-9E4E-4126-8B5E-4C6D2E2B118D}" srcOrd="0" destOrd="0" parTransId="{5459BFF5-58BB-4FA8-8679-3F24003C5B8F}" sibTransId="{E2D610A2-63E4-4C40-9D69-64F80A94BDBE}"/>
    <dgm:cxn modelId="{C8DF1DB8-38BD-47E2-8158-7775707D4FB9}" srcId="{BBB2064A-7568-4F5F-BCCE-8504087EEE0F}" destId="{DD385249-F610-465E-A5EC-632E22D105DA}" srcOrd="0" destOrd="0" parTransId="{117109D2-5170-45D3-8D3D-0CA88ACDAB5F}" sibTransId="{917ECFFA-08A2-43C2-B8AE-BAD2AB8B89BD}"/>
    <dgm:cxn modelId="{C6B22323-4AE3-440A-B868-C0827BADEB6B}" srcId="{8BEFA1B5-2167-4196-9C42-81DBC4ED3A8C}" destId="{651CD930-A895-449D-BABC-8BDC5C373F85}" srcOrd="1" destOrd="0" parTransId="{93FF3530-38DE-4239-9F56-1A6F493314D0}" sibTransId="{EE78ACC1-8DB6-4361-B33C-A207F66C6487}"/>
    <dgm:cxn modelId="{8EAF889D-83DC-49FB-8723-628C4D2FEFA7}" type="presOf" srcId="{651CD930-A895-449D-BABC-8BDC5C373F85}" destId="{EC843E57-B104-48BF-BE2C-F5D4A016A809}" srcOrd="0" destOrd="1" presId="urn:microsoft.com/office/officeart/2005/8/layout/StepDownProcess"/>
    <dgm:cxn modelId="{5C0C190D-634E-4A4E-89CC-207B8C682CAA}" type="presOf" srcId="{A2C9078E-0A4F-45EB-9569-825E15443465}" destId="{34A0A2EC-5FA4-4B80-8C24-0C03E629AA34}" srcOrd="0" destOrd="0" presId="urn:microsoft.com/office/officeart/2005/8/layout/StepDownProcess"/>
    <dgm:cxn modelId="{4DC287D3-8837-435C-BA6A-0C1F4E8D03CF}" type="presParOf" srcId="{34A0A2EC-5FA4-4B80-8C24-0C03E629AA34}" destId="{561D4699-AB65-4E15-BDFC-8C533E23C081}" srcOrd="0" destOrd="0" presId="urn:microsoft.com/office/officeart/2005/8/layout/StepDownProcess"/>
    <dgm:cxn modelId="{4285B97F-11AA-4312-9194-9AA3F85AADEB}" type="presParOf" srcId="{561D4699-AB65-4E15-BDFC-8C533E23C081}" destId="{CDB02AB5-3D4A-4089-A4FD-8E92D627AA42}" srcOrd="0" destOrd="0" presId="urn:microsoft.com/office/officeart/2005/8/layout/StepDownProcess"/>
    <dgm:cxn modelId="{E36AF169-3281-4AF1-9386-3EB961F19FDA}" type="presParOf" srcId="{561D4699-AB65-4E15-BDFC-8C533E23C081}" destId="{0A14A00D-F30F-486F-BC55-66FA8745D489}" srcOrd="1" destOrd="0" presId="urn:microsoft.com/office/officeart/2005/8/layout/StepDownProcess"/>
    <dgm:cxn modelId="{2F69CCC9-3184-403B-BC25-5B66318ABC2E}" type="presParOf" srcId="{561D4699-AB65-4E15-BDFC-8C533E23C081}" destId="{EC843E57-B104-48BF-BE2C-F5D4A016A809}" srcOrd="2" destOrd="0" presId="urn:microsoft.com/office/officeart/2005/8/layout/StepDownProcess"/>
    <dgm:cxn modelId="{0EE2F167-2C40-4595-A67F-7EFC1417F790}" type="presParOf" srcId="{34A0A2EC-5FA4-4B80-8C24-0C03E629AA34}" destId="{4E7D33C4-46EE-4599-BE28-F80967006C8D}" srcOrd="1" destOrd="0" presId="urn:microsoft.com/office/officeart/2005/8/layout/StepDownProcess"/>
    <dgm:cxn modelId="{C85D1D58-D8E8-45D2-B0F9-B00DC2995B83}" type="presParOf" srcId="{34A0A2EC-5FA4-4B80-8C24-0C03E629AA34}" destId="{5651FC02-B907-421D-89A5-C274653291D0}" srcOrd="2" destOrd="0" presId="urn:microsoft.com/office/officeart/2005/8/layout/StepDownProcess"/>
    <dgm:cxn modelId="{FB25D948-96B7-4AF5-8ECC-C19B31590EB0}" type="presParOf" srcId="{5651FC02-B907-421D-89A5-C274653291D0}" destId="{6C003B8C-4A55-4B8A-8FAB-0CC3AE29C538}" srcOrd="0" destOrd="0" presId="urn:microsoft.com/office/officeart/2005/8/layout/StepDownProcess"/>
    <dgm:cxn modelId="{A36F73CE-FD76-4D8E-B809-79D74197C014}" type="presParOf" srcId="{5651FC02-B907-421D-89A5-C274653291D0}" destId="{BB454A00-5D36-4819-A9D4-8E03E6FB07AE}" srcOrd="1" destOrd="0" presId="urn:microsoft.com/office/officeart/2005/8/layout/StepDownProcess"/>
    <dgm:cxn modelId="{0A55963C-218F-4D04-8B8F-CE11F2D004C6}" type="presParOf" srcId="{5651FC02-B907-421D-89A5-C274653291D0}" destId="{92FC5165-81E8-4F70-9649-B58FFF0F1DA4}" srcOrd="2" destOrd="0" presId="urn:microsoft.com/office/officeart/2005/8/layout/StepDownProcess"/>
    <dgm:cxn modelId="{1030D04C-904C-4CDA-93F7-3F05CAE22278}" type="presParOf" srcId="{34A0A2EC-5FA4-4B80-8C24-0C03E629AA34}" destId="{8CFF551D-D077-4B93-9775-9C49FEC1C071}" srcOrd="3" destOrd="0" presId="urn:microsoft.com/office/officeart/2005/8/layout/StepDownProcess"/>
    <dgm:cxn modelId="{3FD1A11D-682B-4156-A11F-105D76389A1B}" type="presParOf" srcId="{34A0A2EC-5FA4-4B80-8C24-0C03E629AA34}" destId="{CB1FF5B4-833E-4FF2-B510-A3BC2C706CF1}" srcOrd="4" destOrd="0" presId="urn:microsoft.com/office/officeart/2005/8/layout/StepDownProcess"/>
    <dgm:cxn modelId="{8F2EDD7F-C85F-4CE4-82C5-EFA0A78B804C}" type="presParOf" srcId="{CB1FF5B4-833E-4FF2-B510-A3BC2C706CF1}" destId="{28EF9A4D-3EF0-4054-B7F1-681A0C5DA690}" srcOrd="0" destOrd="0" presId="urn:microsoft.com/office/officeart/2005/8/layout/StepDownProcess"/>
    <dgm:cxn modelId="{41052E45-E958-4B93-BC65-A656DD430E2E}" type="presParOf" srcId="{CB1FF5B4-833E-4FF2-B510-A3BC2C706CF1}" destId="{3958DB98-A85F-453E-B4E0-DE4446DD38CA}" srcOrd="1" destOrd="0" presId="urn:microsoft.com/office/officeart/2005/8/layout/StepDownProcess"/>
    <dgm:cxn modelId="{7B66C66E-B418-410E-B5B0-E2AE92994F04}" type="presParOf" srcId="{CB1FF5B4-833E-4FF2-B510-A3BC2C706CF1}" destId="{55304A91-D8AD-45D3-AABD-0E5D03E397FA}" srcOrd="2" destOrd="0" presId="urn:microsoft.com/office/officeart/2005/8/layout/StepDownProcess"/>
    <dgm:cxn modelId="{08280DA9-0D1A-4BCB-B707-CC4B956806A6}" type="presParOf" srcId="{34A0A2EC-5FA4-4B80-8C24-0C03E629AA34}" destId="{21499109-74B6-4C66-8ED1-2D8FE0519C6B}" srcOrd="5" destOrd="0" presId="urn:microsoft.com/office/officeart/2005/8/layout/StepDownProcess"/>
    <dgm:cxn modelId="{6244E7CF-390D-47B1-841F-5795911F52B4}" type="presParOf" srcId="{34A0A2EC-5FA4-4B80-8C24-0C03E629AA34}" destId="{15DD0985-161C-4AB0-BFBB-DFE61F87046F}" srcOrd="6" destOrd="0" presId="urn:microsoft.com/office/officeart/2005/8/layout/StepDownProcess"/>
    <dgm:cxn modelId="{C76A84D1-07D9-4373-BAB3-DF3C65D73117}" type="presParOf" srcId="{15DD0985-161C-4AB0-BFBB-DFE61F87046F}" destId="{3B1DEFDD-DC9F-46BA-943D-33218C7B4BDC}" srcOrd="0" destOrd="0" presId="urn:microsoft.com/office/officeart/2005/8/layout/StepDownProcess"/>
    <dgm:cxn modelId="{693B7085-46DE-4792-B3E9-4849E84552C3}" type="presParOf" srcId="{15DD0985-161C-4AB0-BFBB-DFE61F87046F}" destId="{CF93AD85-36EF-4557-817A-6942AFB4EF9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5FF59B-E138-4D85-AC4B-8D97EA94F61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SG"/>
        </a:p>
      </dgm:t>
    </dgm:pt>
    <dgm:pt modelId="{85DCE89A-577B-4079-B5D7-1CC552E39108}">
      <dgm:prSet phldrT="[Text]"/>
      <dgm:spPr/>
      <dgm:t>
        <a:bodyPr/>
        <a:lstStyle/>
        <a:p>
          <a:r>
            <a:rPr lang="en-US" dirty="0" smtClean="0"/>
            <a:t>Obtain approval from Head of Nursing Department of Institution and 2 Hospitals </a:t>
          </a:r>
          <a:endParaRPr lang="en-SG" dirty="0"/>
        </a:p>
      </dgm:t>
    </dgm:pt>
    <dgm:pt modelId="{8F33E44A-B4D1-4405-8E38-25A2DEB87CB8}" type="parTrans" cxnId="{9D44D1E6-153C-4DE2-933A-B490BFB3D173}">
      <dgm:prSet/>
      <dgm:spPr/>
      <dgm:t>
        <a:bodyPr/>
        <a:lstStyle/>
        <a:p>
          <a:endParaRPr lang="en-SG"/>
        </a:p>
      </dgm:t>
    </dgm:pt>
    <dgm:pt modelId="{8C8E44BE-137A-40A7-B119-129647020978}" type="sibTrans" cxnId="{9D44D1E6-153C-4DE2-933A-B490BFB3D173}">
      <dgm:prSet/>
      <dgm:spPr/>
      <dgm:t>
        <a:bodyPr/>
        <a:lstStyle/>
        <a:p>
          <a:endParaRPr lang="en-SG"/>
        </a:p>
      </dgm:t>
    </dgm:pt>
    <dgm:pt modelId="{C7C0228F-E250-426D-B33F-FCFC0C5EF048}">
      <dgm:prSet phldrT="[Text]"/>
      <dgm:spPr/>
      <dgm:t>
        <a:bodyPr/>
        <a:lstStyle/>
        <a:p>
          <a:r>
            <a:rPr lang="en-US" dirty="0" smtClean="0"/>
            <a:t>Proposal </a:t>
          </a:r>
          <a:r>
            <a:rPr lang="en-SG" dirty="0" smtClean="0"/>
            <a:t>submitted and approved by the Institutional Research Board (IRB) of the university</a:t>
          </a:r>
          <a:endParaRPr lang="en-SG" dirty="0"/>
        </a:p>
      </dgm:t>
    </dgm:pt>
    <dgm:pt modelId="{9E6DB3C9-3998-4BC3-9ED7-99DEA01FCF43}" type="parTrans" cxnId="{97E15925-2450-4526-9F51-BCAA539C1D86}">
      <dgm:prSet/>
      <dgm:spPr/>
      <dgm:t>
        <a:bodyPr/>
        <a:lstStyle/>
        <a:p>
          <a:endParaRPr lang="en-SG"/>
        </a:p>
      </dgm:t>
    </dgm:pt>
    <dgm:pt modelId="{D47C5A26-9D75-4B57-BB30-0D66A8BAFDCD}" type="sibTrans" cxnId="{97E15925-2450-4526-9F51-BCAA539C1D86}">
      <dgm:prSet/>
      <dgm:spPr/>
      <dgm:t>
        <a:bodyPr/>
        <a:lstStyle/>
        <a:p>
          <a:endParaRPr lang="en-SG"/>
        </a:p>
      </dgm:t>
    </dgm:pt>
    <dgm:pt modelId="{F880C17F-F7EA-4FD5-8F03-6F88A29F8C97}">
      <dgm:prSet phldrT="[Text]"/>
      <dgm:spPr/>
      <dgm:t>
        <a:bodyPr/>
        <a:lstStyle/>
        <a:p>
          <a:r>
            <a:rPr lang="en-SG" dirty="0" smtClean="0"/>
            <a:t>Informed consent was obtained from participants, and strict confidentiality and anonymity were maintained</a:t>
          </a:r>
          <a:endParaRPr lang="en-SG" dirty="0"/>
        </a:p>
      </dgm:t>
    </dgm:pt>
    <dgm:pt modelId="{B78B3E8E-D4BB-4D9A-A464-6BEBC88561DC}" type="parTrans" cxnId="{82FEA7D7-FDCE-4253-8171-DD6D4FD489F3}">
      <dgm:prSet/>
      <dgm:spPr/>
      <dgm:t>
        <a:bodyPr/>
        <a:lstStyle/>
        <a:p>
          <a:endParaRPr lang="en-SG"/>
        </a:p>
      </dgm:t>
    </dgm:pt>
    <dgm:pt modelId="{EB6D0960-F403-4381-B6B1-9B4977DCF30A}" type="sibTrans" cxnId="{82FEA7D7-FDCE-4253-8171-DD6D4FD489F3}">
      <dgm:prSet/>
      <dgm:spPr/>
      <dgm:t>
        <a:bodyPr/>
        <a:lstStyle/>
        <a:p>
          <a:endParaRPr lang="en-SG"/>
        </a:p>
      </dgm:t>
    </dgm:pt>
    <dgm:pt modelId="{6C9CDF6B-689D-4D52-932C-9F545FAFCF9F}" type="pres">
      <dgm:prSet presAssocID="{B85FF59B-E138-4D85-AC4B-8D97EA94F61D}" presName="outerComposite" presStyleCnt="0">
        <dgm:presLayoutVars>
          <dgm:chMax val="5"/>
          <dgm:dir/>
          <dgm:resizeHandles val="exact"/>
        </dgm:presLayoutVars>
      </dgm:prSet>
      <dgm:spPr/>
      <dgm:t>
        <a:bodyPr/>
        <a:lstStyle/>
        <a:p>
          <a:endParaRPr lang="en-US"/>
        </a:p>
      </dgm:t>
    </dgm:pt>
    <dgm:pt modelId="{28723461-EC3C-4C5E-931C-B78DA437297F}" type="pres">
      <dgm:prSet presAssocID="{B85FF59B-E138-4D85-AC4B-8D97EA94F61D}" presName="dummyMaxCanvas" presStyleCnt="0">
        <dgm:presLayoutVars/>
      </dgm:prSet>
      <dgm:spPr/>
    </dgm:pt>
    <dgm:pt modelId="{B61481E2-49BD-4705-BCA7-AE90232E1EC6}" type="pres">
      <dgm:prSet presAssocID="{B85FF59B-E138-4D85-AC4B-8D97EA94F61D}" presName="ThreeNodes_1" presStyleLbl="node1" presStyleIdx="0" presStyleCnt="3">
        <dgm:presLayoutVars>
          <dgm:bulletEnabled val="1"/>
        </dgm:presLayoutVars>
      </dgm:prSet>
      <dgm:spPr/>
      <dgm:t>
        <a:bodyPr/>
        <a:lstStyle/>
        <a:p>
          <a:endParaRPr lang="en-SG"/>
        </a:p>
      </dgm:t>
    </dgm:pt>
    <dgm:pt modelId="{20E35C30-05B0-42F1-9892-52A8259E0C1A}" type="pres">
      <dgm:prSet presAssocID="{B85FF59B-E138-4D85-AC4B-8D97EA94F61D}" presName="ThreeNodes_2" presStyleLbl="node1" presStyleIdx="1" presStyleCnt="3">
        <dgm:presLayoutVars>
          <dgm:bulletEnabled val="1"/>
        </dgm:presLayoutVars>
      </dgm:prSet>
      <dgm:spPr/>
      <dgm:t>
        <a:bodyPr/>
        <a:lstStyle/>
        <a:p>
          <a:endParaRPr lang="en-SG"/>
        </a:p>
      </dgm:t>
    </dgm:pt>
    <dgm:pt modelId="{812E6013-DD3B-440B-A4DA-077D84381C1E}" type="pres">
      <dgm:prSet presAssocID="{B85FF59B-E138-4D85-AC4B-8D97EA94F61D}" presName="ThreeNodes_3" presStyleLbl="node1" presStyleIdx="2" presStyleCnt="3">
        <dgm:presLayoutVars>
          <dgm:bulletEnabled val="1"/>
        </dgm:presLayoutVars>
      </dgm:prSet>
      <dgm:spPr/>
      <dgm:t>
        <a:bodyPr/>
        <a:lstStyle/>
        <a:p>
          <a:endParaRPr lang="en-SG"/>
        </a:p>
      </dgm:t>
    </dgm:pt>
    <dgm:pt modelId="{32E0B50F-0292-44F8-9F98-861C34F6F3E2}" type="pres">
      <dgm:prSet presAssocID="{B85FF59B-E138-4D85-AC4B-8D97EA94F61D}" presName="ThreeConn_1-2" presStyleLbl="fgAccFollowNode1" presStyleIdx="0" presStyleCnt="2">
        <dgm:presLayoutVars>
          <dgm:bulletEnabled val="1"/>
        </dgm:presLayoutVars>
      </dgm:prSet>
      <dgm:spPr/>
      <dgm:t>
        <a:bodyPr/>
        <a:lstStyle/>
        <a:p>
          <a:endParaRPr lang="en-US"/>
        </a:p>
      </dgm:t>
    </dgm:pt>
    <dgm:pt modelId="{99C25E55-30EE-465C-A81E-5611B1538A5E}" type="pres">
      <dgm:prSet presAssocID="{B85FF59B-E138-4D85-AC4B-8D97EA94F61D}" presName="ThreeConn_2-3" presStyleLbl="fgAccFollowNode1" presStyleIdx="1" presStyleCnt="2">
        <dgm:presLayoutVars>
          <dgm:bulletEnabled val="1"/>
        </dgm:presLayoutVars>
      </dgm:prSet>
      <dgm:spPr/>
      <dgm:t>
        <a:bodyPr/>
        <a:lstStyle/>
        <a:p>
          <a:endParaRPr lang="en-US"/>
        </a:p>
      </dgm:t>
    </dgm:pt>
    <dgm:pt modelId="{7043809D-7C1F-4DA6-9BA9-9F6FCC98FC4B}" type="pres">
      <dgm:prSet presAssocID="{B85FF59B-E138-4D85-AC4B-8D97EA94F61D}" presName="ThreeNodes_1_text" presStyleLbl="node1" presStyleIdx="2" presStyleCnt="3">
        <dgm:presLayoutVars>
          <dgm:bulletEnabled val="1"/>
        </dgm:presLayoutVars>
      </dgm:prSet>
      <dgm:spPr/>
      <dgm:t>
        <a:bodyPr/>
        <a:lstStyle/>
        <a:p>
          <a:endParaRPr lang="en-SG"/>
        </a:p>
      </dgm:t>
    </dgm:pt>
    <dgm:pt modelId="{FC52B127-8874-4FFE-AD6D-6A0AD4C9D4F4}" type="pres">
      <dgm:prSet presAssocID="{B85FF59B-E138-4D85-AC4B-8D97EA94F61D}" presName="ThreeNodes_2_text" presStyleLbl="node1" presStyleIdx="2" presStyleCnt="3">
        <dgm:presLayoutVars>
          <dgm:bulletEnabled val="1"/>
        </dgm:presLayoutVars>
      </dgm:prSet>
      <dgm:spPr/>
      <dgm:t>
        <a:bodyPr/>
        <a:lstStyle/>
        <a:p>
          <a:endParaRPr lang="en-SG"/>
        </a:p>
      </dgm:t>
    </dgm:pt>
    <dgm:pt modelId="{4413BC5D-48E9-4668-92C1-209C3DE879E7}" type="pres">
      <dgm:prSet presAssocID="{B85FF59B-E138-4D85-AC4B-8D97EA94F61D}" presName="ThreeNodes_3_text" presStyleLbl="node1" presStyleIdx="2" presStyleCnt="3">
        <dgm:presLayoutVars>
          <dgm:bulletEnabled val="1"/>
        </dgm:presLayoutVars>
      </dgm:prSet>
      <dgm:spPr/>
      <dgm:t>
        <a:bodyPr/>
        <a:lstStyle/>
        <a:p>
          <a:endParaRPr lang="en-SG"/>
        </a:p>
      </dgm:t>
    </dgm:pt>
  </dgm:ptLst>
  <dgm:cxnLst>
    <dgm:cxn modelId="{521E2C17-06AF-41AC-BCA2-D2003D572C72}" type="presOf" srcId="{F880C17F-F7EA-4FD5-8F03-6F88A29F8C97}" destId="{812E6013-DD3B-440B-A4DA-077D84381C1E}" srcOrd="0" destOrd="0" presId="urn:microsoft.com/office/officeart/2005/8/layout/vProcess5"/>
    <dgm:cxn modelId="{23734E97-ED0B-456E-934F-A3FA4D3C3852}" type="presOf" srcId="{C7C0228F-E250-426D-B33F-FCFC0C5EF048}" destId="{FC52B127-8874-4FFE-AD6D-6A0AD4C9D4F4}" srcOrd="1" destOrd="0" presId="urn:microsoft.com/office/officeart/2005/8/layout/vProcess5"/>
    <dgm:cxn modelId="{8BEC57D8-1268-403F-B000-41609C628559}" type="presOf" srcId="{C7C0228F-E250-426D-B33F-FCFC0C5EF048}" destId="{20E35C30-05B0-42F1-9892-52A8259E0C1A}" srcOrd="0" destOrd="0" presId="urn:microsoft.com/office/officeart/2005/8/layout/vProcess5"/>
    <dgm:cxn modelId="{B11A54F2-4DB3-419C-A623-5F701C89A6F0}" type="presOf" srcId="{F880C17F-F7EA-4FD5-8F03-6F88A29F8C97}" destId="{4413BC5D-48E9-4668-92C1-209C3DE879E7}" srcOrd="1" destOrd="0" presId="urn:microsoft.com/office/officeart/2005/8/layout/vProcess5"/>
    <dgm:cxn modelId="{DD71FCCC-4A70-40A9-BEB9-85EF7946CF94}" type="presOf" srcId="{8C8E44BE-137A-40A7-B119-129647020978}" destId="{32E0B50F-0292-44F8-9F98-861C34F6F3E2}" srcOrd="0" destOrd="0" presId="urn:microsoft.com/office/officeart/2005/8/layout/vProcess5"/>
    <dgm:cxn modelId="{97E15925-2450-4526-9F51-BCAA539C1D86}" srcId="{B85FF59B-E138-4D85-AC4B-8D97EA94F61D}" destId="{C7C0228F-E250-426D-B33F-FCFC0C5EF048}" srcOrd="1" destOrd="0" parTransId="{9E6DB3C9-3998-4BC3-9ED7-99DEA01FCF43}" sibTransId="{D47C5A26-9D75-4B57-BB30-0D66A8BAFDCD}"/>
    <dgm:cxn modelId="{C2CD4273-CFAF-4DA2-BE6D-E9407EDC248D}" type="presOf" srcId="{D47C5A26-9D75-4B57-BB30-0D66A8BAFDCD}" destId="{99C25E55-30EE-465C-A81E-5611B1538A5E}" srcOrd="0" destOrd="0" presId="urn:microsoft.com/office/officeart/2005/8/layout/vProcess5"/>
    <dgm:cxn modelId="{82FEA7D7-FDCE-4253-8171-DD6D4FD489F3}" srcId="{B85FF59B-E138-4D85-AC4B-8D97EA94F61D}" destId="{F880C17F-F7EA-4FD5-8F03-6F88A29F8C97}" srcOrd="2" destOrd="0" parTransId="{B78B3E8E-D4BB-4D9A-A464-6BEBC88561DC}" sibTransId="{EB6D0960-F403-4381-B6B1-9B4977DCF30A}"/>
    <dgm:cxn modelId="{9D44D1E6-153C-4DE2-933A-B490BFB3D173}" srcId="{B85FF59B-E138-4D85-AC4B-8D97EA94F61D}" destId="{85DCE89A-577B-4079-B5D7-1CC552E39108}" srcOrd="0" destOrd="0" parTransId="{8F33E44A-B4D1-4405-8E38-25A2DEB87CB8}" sibTransId="{8C8E44BE-137A-40A7-B119-129647020978}"/>
    <dgm:cxn modelId="{D1E71435-F9D6-4308-984B-5AE059E6B3E5}" type="presOf" srcId="{B85FF59B-E138-4D85-AC4B-8D97EA94F61D}" destId="{6C9CDF6B-689D-4D52-932C-9F545FAFCF9F}" srcOrd="0" destOrd="0" presId="urn:microsoft.com/office/officeart/2005/8/layout/vProcess5"/>
    <dgm:cxn modelId="{70C4100C-A5CC-40CB-B8BF-F465D699F35B}" type="presOf" srcId="{85DCE89A-577B-4079-B5D7-1CC552E39108}" destId="{7043809D-7C1F-4DA6-9BA9-9F6FCC98FC4B}" srcOrd="1" destOrd="0" presId="urn:microsoft.com/office/officeart/2005/8/layout/vProcess5"/>
    <dgm:cxn modelId="{27759206-4A98-4400-9552-871625747324}" type="presOf" srcId="{85DCE89A-577B-4079-B5D7-1CC552E39108}" destId="{B61481E2-49BD-4705-BCA7-AE90232E1EC6}" srcOrd="0" destOrd="0" presId="urn:microsoft.com/office/officeart/2005/8/layout/vProcess5"/>
    <dgm:cxn modelId="{B77C3994-B2EE-4B56-99F5-AD2C8FAFC324}" type="presParOf" srcId="{6C9CDF6B-689D-4D52-932C-9F545FAFCF9F}" destId="{28723461-EC3C-4C5E-931C-B78DA437297F}" srcOrd="0" destOrd="0" presId="urn:microsoft.com/office/officeart/2005/8/layout/vProcess5"/>
    <dgm:cxn modelId="{0906AA7F-0FD4-48CB-9426-04836679AA4B}" type="presParOf" srcId="{6C9CDF6B-689D-4D52-932C-9F545FAFCF9F}" destId="{B61481E2-49BD-4705-BCA7-AE90232E1EC6}" srcOrd="1" destOrd="0" presId="urn:microsoft.com/office/officeart/2005/8/layout/vProcess5"/>
    <dgm:cxn modelId="{737255F2-8138-412D-A35D-FCA48E633F23}" type="presParOf" srcId="{6C9CDF6B-689D-4D52-932C-9F545FAFCF9F}" destId="{20E35C30-05B0-42F1-9892-52A8259E0C1A}" srcOrd="2" destOrd="0" presId="urn:microsoft.com/office/officeart/2005/8/layout/vProcess5"/>
    <dgm:cxn modelId="{EEEEEADE-884D-463A-ABB5-6429455D5813}" type="presParOf" srcId="{6C9CDF6B-689D-4D52-932C-9F545FAFCF9F}" destId="{812E6013-DD3B-440B-A4DA-077D84381C1E}" srcOrd="3" destOrd="0" presId="urn:microsoft.com/office/officeart/2005/8/layout/vProcess5"/>
    <dgm:cxn modelId="{940B3DAE-6ABD-4FE0-927E-AC8BBFD1E491}" type="presParOf" srcId="{6C9CDF6B-689D-4D52-932C-9F545FAFCF9F}" destId="{32E0B50F-0292-44F8-9F98-861C34F6F3E2}" srcOrd="4" destOrd="0" presId="urn:microsoft.com/office/officeart/2005/8/layout/vProcess5"/>
    <dgm:cxn modelId="{A16460F4-2670-4F0F-9698-5AC14C6EA5E3}" type="presParOf" srcId="{6C9CDF6B-689D-4D52-932C-9F545FAFCF9F}" destId="{99C25E55-30EE-465C-A81E-5611B1538A5E}" srcOrd="5" destOrd="0" presId="urn:microsoft.com/office/officeart/2005/8/layout/vProcess5"/>
    <dgm:cxn modelId="{EB490EE0-44E3-40D2-A5CD-C0DE5C712C71}" type="presParOf" srcId="{6C9CDF6B-689D-4D52-932C-9F545FAFCF9F}" destId="{7043809D-7C1F-4DA6-9BA9-9F6FCC98FC4B}" srcOrd="6" destOrd="0" presId="urn:microsoft.com/office/officeart/2005/8/layout/vProcess5"/>
    <dgm:cxn modelId="{984DA171-7F49-4377-9E9F-C17A756B9697}" type="presParOf" srcId="{6C9CDF6B-689D-4D52-932C-9F545FAFCF9F}" destId="{FC52B127-8874-4FFE-AD6D-6A0AD4C9D4F4}" srcOrd="7" destOrd="0" presId="urn:microsoft.com/office/officeart/2005/8/layout/vProcess5"/>
    <dgm:cxn modelId="{B819EA52-8F6B-4736-AD77-C856618A6466}" type="presParOf" srcId="{6C9CDF6B-689D-4D52-932C-9F545FAFCF9F}" destId="{4413BC5D-48E9-4668-92C1-209C3DE879E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A0F62A-CAA1-4511-8EA2-FCA4DDDC82F4}"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n-SG"/>
        </a:p>
      </dgm:t>
    </dgm:pt>
    <dgm:pt modelId="{B557D2A2-AB24-47FF-9C7D-593A910F0EEC}">
      <dgm:prSet phldrT="[Text]" custT="1"/>
      <dgm:spPr/>
      <dgm:t>
        <a:bodyPr/>
        <a:lstStyle/>
        <a:p>
          <a:pPr algn="ctr"/>
          <a:r>
            <a:rPr lang="en-US" sz="1400" b="1" dirty="0" smtClean="0"/>
            <a:t>Clinical Assessment</a:t>
          </a:r>
          <a:endParaRPr lang="en-SG" sz="1400" b="1" dirty="0"/>
        </a:p>
      </dgm:t>
    </dgm:pt>
    <dgm:pt modelId="{8E66AE88-4414-45EB-ACFC-5D2BAA195BE7}" type="parTrans" cxnId="{A0D28E15-96DA-48AC-A8D9-383B2750A006}">
      <dgm:prSet/>
      <dgm:spPr/>
      <dgm:t>
        <a:bodyPr/>
        <a:lstStyle/>
        <a:p>
          <a:pPr algn="l"/>
          <a:endParaRPr lang="en-SG" sz="1000" b="1"/>
        </a:p>
      </dgm:t>
    </dgm:pt>
    <dgm:pt modelId="{CB53DB9D-17EB-432D-8858-DE4DBC09DDAD}" type="sibTrans" cxnId="{A0D28E15-96DA-48AC-A8D9-383B2750A006}">
      <dgm:prSet/>
      <dgm:spPr/>
      <dgm:t>
        <a:bodyPr/>
        <a:lstStyle/>
        <a:p>
          <a:pPr algn="l"/>
          <a:endParaRPr lang="en-SG" sz="1000" b="1"/>
        </a:p>
      </dgm:t>
    </dgm:pt>
    <dgm:pt modelId="{5AAEF42F-1EEF-475F-9B8C-EC018D8009E9}">
      <dgm:prSet phldrT="[Text]" custT="1"/>
      <dgm:spPr/>
      <dgm:t>
        <a:bodyPr/>
        <a:lstStyle/>
        <a:p>
          <a:pPr algn="l"/>
          <a:r>
            <a:rPr lang="en-US" sz="1000" b="1" dirty="0" smtClean="0"/>
            <a:t>Current assessment practices/processes</a:t>
          </a:r>
          <a:endParaRPr lang="en-SG" sz="1000" b="1" dirty="0"/>
        </a:p>
      </dgm:t>
    </dgm:pt>
    <dgm:pt modelId="{0EE5D194-50D3-429A-844E-E23C1855E450}" type="parTrans" cxnId="{C657372A-BBBA-4335-A900-0F3F79D7BB5C}">
      <dgm:prSet/>
      <dgm:spPr/>
      <dgm:t>
        <a:bodyPr/>
        <a:lstStyle/>
        <a:p>
          <a:pPr algn="l"/>
          <a:endParaRPr lang="en-SG" sz="1000" b="1"/>
        </a:p>
      </dgm:t>
    </dgm:pt>
    <dgm:pt modelId="{56138C53-6F9B-4676-8053-8FE5FB87FA4F}" type="sibTrans" cxnId="{C657372A-BBBA-4335-A900-0F3F79D7BB5C}">
      <dgm:prSet/>
      <dgm:spPr/>
      <dgm:t>
        <a:bodyPr/>
        <a:lstStyle/>
        <a:p>
          <a:pPr algn="l"/>
          <a:endParaRPr lang="en-SG" sz="1000" b="1"/>
        </a:p>
      </dgm:t>
    </dgm:pt>
    <dgm:pt modelId="{700A36AB-E545-4D18-B6B6-3765404B56DF}">
      <dgm:prSet phldrT="[Text]" custT="1"/>
      <dgm:spPr/>
      <dgm:t>
        <a:bodyPr/>
        <a:lstStyle/>
        <a:p>
          <a:pPr algn="l"/>
          <a:r>
            <a:rPr lang="en-US" sz="1000" b="1" dirty="0" smtClean="0"/>
            <a:t>Europe, Asia countries</a:t>
          </a:r>
          <a:endParaRPr lang="en-SG" sz="1000" b="1" dirty="0"/>
        </a:p>
      </dgm:t>
    </dgm:pt>
    <dgm:pt modelId="{9240E5C9-EDFD-4C0A-8C52-47852614EFFA}" type="parTrans" cxnId="{E899A15F-6EAF-468D-A999-CC5916957738}">
      <dgm:prSet/>
      <dgm:spPr/>
      <dgm:t>
        <a:bodyPr/>
        <a:lstStyle/>
        <a:p>
          <a:pPr algn="l"/>
          <a:endParaRPr lang="en-SG" sz="1000" b="1"/>
        </a:p>
      </dgm:t>
    </dgm:pt>
    <dgm:pt modelId="{E6D60819-4B89-4739-97A9-2602B7A798F9}" type="sibTrans" cxnId="{E899A15F-6EAF-468D-A999-CC5916957738}">
      <dgm:prSet/>
      <dgm:spPr/>
      <dgm:t>
        <a:bodyPr/>
        <a:lstStyle/>
        <a:p>
          <a:pPr algn="l"/>
          <a:endParaRPr lang="en-SG" sz="1000" b="1"/>
        </a:p>
      </dgm:t>
    </dgm:pt>
    <dgm:pt modelId="{DF65C3B5-6223-4F21-9ABB-020D7AFADC1D}">
      <dgm:prSet phldrT="[Text]" custT="1"/>
      <dgm:spPr/>
      <dgm:t>
        <a:bodyPr/>
        <a:lstStyle/>
        <a:p>
          <a:pPr algn="l"/>
          <a:r>
            <a:rPr lang="en-US" sz="1000" b="1" dirty="0" smtClean="0"/>
            <a:t>Issues of Learning &amp; Assessment</a:t>
          </a:r>
          <a:endParaRPr lang="en-SG" sz="1000" b="1" dirty="0"/>
        </a:p>
      </dgm:t>
    </dgm:pt>
    <dgm:pt modelId="{00F46710-A28E-47AC-B1E9-0D81ECF6FC77}" type="parTrans" cxnId="{1B5AE024-8DF3-43DE-B080-D1B1E259DA40}">
      <dgm:prSet/>
      <dgm:spPr/>
      <dgm:t>
        <a:bodyPr/>
        <a:lstStyle/>
        <a:p>
          <a:pPr algn="l"/>
          <a:endParaRPr lang="en-SG" sz="1000" b="1"/>
        </a:p>
      </dgm:t>
    </dgm:pt>
    <dgm:pt modelId="{DFFD0F6E-4744-45DF-920D-B8704D00C044}" type="sibTrans" cxnId="{1B5AE024-8DF3-43DE-B080-D1B1E259DA40}">
      <dgm:prSet/>
      <dgm:spPr/>
      <dgm:t>
        <a:bodyPr/>
        <a:lstStyle/>
        <a:p>
          <a:pPr algn="l"/>
          <a:endParaRPr lang="en-SG" sz="1000" b="1"/>
        </a:p>
      </dgm:t>
    </dgm:pt>
    <dgm:pt modelId="{5B54C09E-7963-419C-8CF0-59787A227F8F}">
      <dgm:prSet phldrT="[Text]" custT="1"/>
      <dgm:spPr/>
      <dgm:t>
        <a:bodyPr/>
        <a:lstStyle/>
        <a:p>
          <a:pPr algn="l"/>
          <a:r>
            <a:rPr lang="en-US" sz="1000" b="1" dirty="0" smtClean="0"/>
            <a:t> Students</a:t>
          </a:r>
        </a:p>
        <a:p>
          <a:pPr algn="l"/>
          <a:r>
            <a:rPr lang="en-US" sz="1000" b="1" dirty="0" smtClean="0"/>
            <a:t>-anxiety, stress</a:t>
          </a:r>
          <a:endParaRPr lang="en-SG" sz="1000" b="1" dirty="0"/>
        </a:p>
      </dgm:t>
    </dgm:pt>
    <dgm:pt modelId="{7521F979-4FBD-47AE-873E-CA73CBFD9B8F}" type="parTrans" cxnId="{E909891E-0A9D-4258-9FE8-AA659BB34690}">
      <dgm:prSet/>
      <dgm:spPr/>
      <dgm:t>
        <a:bodyPr/>
        <a:lstStyle/>
        <a:p>
          <a:pPr algn="l"/>
          <a:endParaRPr lang="en-SG" sz="1000" b="1"/>
        </a:p>
      </dgm:t>
    </dgm:pt>
    <dgm:pt modelId="{7BEBAC72-9B47-422D-B5F3-E7C31360C9D7}" type="sibTrans" cxnId="{E909891E-0A9D-4258-9FE8-AA659BB34690}">
      <dgm:prSet/>
      <dgm:spPr/>
      <dgm:t>
        <a:bodyPr/>
        <a:lstStyle/>
        <a:p>
          <a:pPr algn="l"/>
          <a:endParaRPr lang="en-SG" sz="1000" b="1"/>
        </a:p>
      </dgm:t>
    </dgm:pt>
    <dgm:pt modelId="{639423F4-089D-4D24-8694-CE5DD105CF5C}">
      <dgm:prSet custT="1"/>
      <dgm:spPr/>
      <dgm:t>
        <a:bodyPr/>
        <a:lstStyle/>
        <a:p>
          <a:pPr algn="l"/>
          <a:r>
            <a:rPr lang="en-US" sz="1000" b="1" dirty="0" smtClean="0"/>
            <a:t>Development of assessment tool</a:t>
          </a:r>
          <a:endParaRPr lang="en-SG" sz="1000" b="1" dirty="0"/>
        </a:p>
      </dgm:t>
    </dgm:pt>
    <dgm:pt modelId="{9CCEDF2D-0B71-4CA9-BEB7-C02E7B74F552}" type="parTrans" cxnId="{17D03B5F-CED2-4369-8014-3CFD38BDC7E8}">
      <dgm:prSet/>
      <dgm:spPr/>
      <dgm:t>
        <a:bodyPr/>
        <a:lstStyle/>
        <a:p>
          <a:pPr algn="l"/>
          <a:endParaRPr lang="en-SG" sz="1000" b="1"/>
        </a:p>
      </dgm:t>
    </dgm:pt>
    <dgm:pt modelId="{9EC42C7D-5DB5-4FF1-B9D6-C0F7C6E6091C}" type="sibTrans" cxnId="{17D03B5F-CED2-4369-8014-3CFD38BDC7E8}">
      <dgm:prSet/>
      <dgm:spPr/>
      <dgm:t>
        <a:bodyPr/>
        <a:lstStyle/>
        <a:p>
          <a:pPr algn="l"/>
          <a:endParaRPr lang="en-SG" sz="1000" b="1"/>
        </a:p>
      </dgm:t>
    </dgm:pt>
    <dgm:pt modelId="{1ACAFAB8-35AB-4E5E-B7B0-6911479A5133}">
      <dgm:prSet custT="1"/>
      <dgm:spPr/>
      <dgm:t>
        <a:bodyPr/>
        <a:lstStyle/>
        <a:p>
          <a:pPr algn="l"/>
          <a:r>
            <a:rPr lang="en-US" sz="1000" b="1" u="none" dirty="0" smtClean="0"/>
            <a:t>Reliability and validity of assessment tools</a:t>
          </a:r>
          <a:endParaRPr lang="en-SG" sz="1000" b="1" u="none" dirty="0"/>
        </a:p>
      </dgm:t>
    </dgm:pt>
    <dgm:pt modelId="{64F05838-E8F1-4CD9-B4BB-4608E076173E}" type="parTrans" cxnId="{4A2BA210-45BA-42FB-A5F1-A68ACC147C3D}">
      <dgm:prSet/>
      <dgm:spPr/>
      <dgm:t>
        <a:bodyPr/>
        <a:lstStyle/>
        <a:p>
          <a:pPr algn="l"/>
          <a:endParaRPr lang="en-SG" sz="1000" b="1"/>
        </a:p>
      </dgm:t>
    </dgm:pt>
    <dgm:pt modelId="{4A0EA3DE-0A93-4A5D-8FD7-36AE5FA39E1E}" type="sibTrans" cxnId="{4A2BA210-45BA-42FB-A5F1-A68ACC147C3D}">
      <dgm:prSet/>
      <dgm:spPr/>
      <dgm:t>
        <a:bodyPr/>
        <a:lstStyle/>
        <a:p>
          <a:pPr algn="l"/>
          <a:endParaRPr lang="en-SG" sz="1000" b="1"/>
        </a:p>
      </dgm:t>
    </dgm:pt>
    <dgm:pt modelId="{BA5ADE52-55C2-4DAA-83EF-44041B2316B6}">
      <dgm:prSet custT="1"/>
      <dgm:spPr/>
      <dgm:t>
        <a:bodyPr/>
        <a:lstStyle/>
        <a:p>
          <a:pPr algn="l"/>
          <a:r>
            <a:rPr lang="en-SG" sz="1000" b="1" dirty="0" smtClean="0"/>
            <a:t>Domains of the tool reference to Professional body or literatures</a:t>
          </a:r>
          <a:endParaRPr lang="en-SG" sz="1000" b="1" dirty="0"/>
        </a:p>
      </dgm:t>
    </dgm:pt>
    <dgm:pt modelId="{B259A8B7-4C0A-4574-A3CC-A3C9362996F9}" type="parTrans" cxnId="{22BEE436-312C-4CCF-8C8D-6719CBD0A5CB}">
      <dgm:prSet/>
      <dgm:spPr/>
      <dgm:t>
        <a:bodyPr/>
        <a:lstStyle/>
        <a:p>
          <a:pPr algn="l"/>
          <a:endParaRPr lang="en-SG" sz="1000" b="1"/>
        </a:p>
      </dgm:t>
    </dgm:pt>
    <dgm:pt modelId="{8CD16DC5-0341-4E75-8862-06C6574AE9DE}" type="sibTrans" cxnId="{22BEE436-312C-4CCF-8C8D-6719CBD0A5CB}">
      <dgm:prSet/>
      <dgm:spPr/>
      <dgm:t>
        <a:bodyPr/>
        <a:lstStyle/>
        <a:p>
          <a:pPr algn="l"/>
          <a:endParaRPr lang="en-SG" sz="1000" b="1"/>
        </a:p>
      </dgm:t>
    </dgm:pt>
    <dgm:pt modelId="{B4D3BB4F-A34E-40DC-94E0-990B4F85AA12}">
      <dgm:prSet custT="1"/>
      <dgm:spPr/>
      <dgm:t>
        <a:bodyPr/>
        <a:lstStyle/>
        <a:p>
          <a:pPr algn="l"/>
          <a:r>
            <a:rPr lang="en-US" sz="1000" b="1" dirty="0" smtClean="0"/>
            <a:t>Face/</a:t>
          </a:r>
        </a:p>
        <a:p>
          <a:pPr algn="l"/>
          <a:r>
            <a:rPr lang="en-US" sz="1000" b="1" dirty="0" smtClean="0"/>
            <a:t>Content validity,</a:t>
          </a:r>
        </a:p>
        <a:p>
          <a:pPr algn="l"/>
          <a:r>
            <a:rPr lang="en-US" sz="1000" b="1" dirty="0" smtClean="0"/>
            <a:t>Criterion validity</a:t>
          </a:r>
        </a:p>
      </dgm:t>
    </dgm:pt>
    <dgm:pt modelId="{A32A6698-668A-4690-A1DA-6D6FA82C104B}" type="parTrans" cxnId="{11EA03C9-8D3E-4EB4-83DE-7D607D3A9E1C}">
      <dgm:prSet/>
      <dgm:spPr/>
      <dgm:t>
        <a:bodyPr/>
        <a:lstStyle/>
        <a:p>
          <a:pPr algn="l"/>
          <a:endParaRPr lang="en-US" sz="1000" b="1"/>
        </a:p>
      </dgm:t>
    </dgm:pt>
    <dgm:pt modelId="{46E1DE81-3AE3-4F39-BEB4-632AB2841F69}" type="sibTrans" cxnId="{11EA03C9-8D3E-4EB4-83DE-7D607D3A9E1C}">
      <dgm:prSet/>
      <dgm:spPr/>
      <dgm:t>
        <a:bodyPr/>
        <a:lstStyle/>
        <a:p>
          <a:pPr algn="l"/>
          <a:endParaRPr lang="en-US" sz="1000" b="1"/>
        </a:p>
      </dgm:t>
    </dgm:pt>
    <dgm:pt modelId="{526A4FAD-3BCA-4005-B155-0507E31FD491}">
      <dgm:prSet custT="1"/>
      <dgm:spPr/>
      <dgm:t>
        <a:bodyPr/>
        <a:lstStyle/>
        <a:p>
          <a:pPr algn="l"/>
          <a:r>
            <a:rPr lang="en-US" sz="1000" b="1" dirty="0" smtClean="0"/>
            <a:t>Preceptors</a:t>
          </a:r>
        </a:p>
        <a:p>
          <a:pPr algn="l"/>
          <a:r>
            <a:rPr lang="en-US" sz="1000" b="1" dirty="0" smtClean="0"/>
            <a:t>- assessment competency</a:t>
          </a:r>
        </a:p>
        <a:p>
          <a:pPr algn="l"/>
          <a:r>
            <a:rPr lang="en-US" sz="1000" b="1" dirty="0" smtClean="0"/>
            <a:t>- dual roles </a:t>
          </a:r>
          <a:endParaRPr lang="en-US" sz="1000" b="1" dirty="0"/>
        </a:p>
      </dgm:t>
    </dgm:pt>
    <dgm:pt modelId="{26D12A7C-129C-45C3-B4CF-1D40FE9E541E}" type="parTrans" cxnId="{0DC23593-DEC6-41B5-AC65-20BCEF14572B}">
      <dgm:prSet/>
      <dgm:spPr/>
      <dgm:t>
        <a:bodyPr/>
        <a:lstStyle/>
        <a:p>
          <a:pPr algn="l"/>
          <a:endParaRPr lang="en-US" sz="1000" b="1"/>
        </a:p>
      </dgm:t>
    </dgm:pt>
    <dgm:pt modelId="{91061CD4-2354-4C8B-AD15-9682AFAD799C}" type="sibTrans" cxnId="{0DC23593-DEC6-41B5-AC65-20BCEF14572B}">
      <dgm:prSet/>
      <dgm:spPr/>
      <dgm:t>
        <a:bodyPr/>
        <a:lstStyle/>
        <a:p>
          <a:pPr algn="l"/>
          <a:endParaRPr lang="en-US" sz="1000" b="1"/>
        </a:p>
      </dgm:t>
    </dgm:pt>
    <dgm:pt modelId="{5CEE7C80-89A7-4E19-9243-2EBF23A3F2E8}">
      <dgm:prSet custT="1"/>
      <dgm:spPr/>
      <dgm:t>
        <a:bodyPr/>
        <a:lstStyle/>
        <a:p>
          <a:pPr algn="l"/>
          <a:r>
            <a:rPr lang="en-US" sz="1000" b="1" dirty="0" smtClean="0"/>
            <a:t>Academics</a:t>
          </a:r>
        </a:p>
        <a:p>
          <a:pPr algn="l"/>
          <a:r>
            <a:rPr lang="en-US" sz="1000" b="1" dirty="0" smtClean="0"/>
            <a:t>- unclear roles</a:t>
          </a:r>
        </a:p>
        <a:p>
          <a:pPr algn="l"/>
          <a:r>
            <a:rPr lang="en-US" sz="1000" b="1" dirty="0" smtClean="0"/>
            <a:t>- teaching &amp; research commitments</a:t>
          </a:r>
          <a:endParaRPr lang="en-US" sz="1000" b="1" dirty="0"/>
        </a:p>
      </dgm:t>
    </dgm:pt>
    <dgm:pt modelId="{2E551A1E-6C18-4941-85F2-9B33050BCD28}" type="parTrans" cxnId="{36866616-83C0-47D9-B214-D6D41162156D}">
      <dgm:prSet/>
      <dgm:spPr/>
      <dgm:t>
        <a:bodyPr/>
        <a:lstStyle/>
        <a:p>
          <a:pPr algn="l"/>
          <a:endParaRPr lang="en-US" sz="1000" b="1"/>
        </a:p>
      </dgm:t>
    </dgm:pt>
    <dgm:pt modelId="{7DB6AE93-707B-4BE9-BBA9-68D119961356}" type="sibTrans" cxnId="{36866616-83C0-47D9-B214-D6D41162156D}">
      <dgm:prSet/>
      <dgm:spPr/>
      <dgm:t>
        <a:bodyPr/>
        <a:lstStyle/>
        <a:p>
          <a:pPr algn="l"/>
          <a:endParaRPr lang="en-US" sz="1000" b="1"/>
        </a:p>
      </dgm:t>
    </dgm:pt>
    <dgm:pt modelId="{77850F52-C3CD-4CD7-B9B8-6B1E8ABBA6F8}">
      <dgm:prSet custT="1"/>
      <dgm:spPr/>
      <dgm:t>
        <a:bodyPr/>
        <a:lstStyle/>
        <a:p>
          <a:pPr algn="l"/>
          <a:r>
            <a:rPr lang="en-US" sz="1000" b="1" u="sng" dirty="0" smtClean="0"/>
            <a:t>Could explore on:</a:t>
          </a:r>
        </a:p>
        <a:p>
          <a:pPr algn="l"/>
          <a:r>
            <a:rPr lang="en-US" sz="1000" b="1" dirty="0" smtClean="0"/>
            <a:t>Internal consistency reliability</a:t>
          </a:r>
        </a:p>
        <a:p>
          <a:pPr algn="l"/>
          <a:r>
            <a:rPr lang="en-US" sz="1000" b="1" dirty="0" smtClean="0"/>
            <a:t>Inter-rater reliability</a:t>
          </a:r>
        </a:p>
        <a:p>
          <a:pPr algn="l"/>
          <a:r>
            <a:rPr lang="en-US" sz="1000" b="1" dirty="0" smtClean="0"/>
            <a:t>Test-retest reliability  </a:t>
          </a:r>
        </a:p>
        <a:p>
          <a:pPr algn="l"/>
          <a:r>
            <a:rPr lang="en-US" sz="1000" b="1" dirty="0" smtClean="0"/>
            <a:t>Construct validity</a:t>
          </a:r>
          <a:endParaRPr lang="en-US" sz="1000" b="1" dirty="0"/>
        </a:p>
      </dgm:t>
    </dgm:pt>
    <dgm:pt modelId="{FD2221F8-F39F-48A8-85A3-57F264ADC65B}" type="parTrans" cxnId="{B825F314-0236-460A-8BD4-51BCE400AEC6}">
      <dgm:prSet/>
      <dgm:spPr/>
      <dgm:t>
        <a:bodyPr/>
        <a:lstStyle/>
        <a:p>
          <a:pPr algn="l"/>
          <a:endParaRPr lang="en-US" sz="1000" b="1"/>
        </a:p>
      </dgm:t>
    </dgm:pt>
    <dgm:pt modelId="{3657BADB-4C0D-4BF9-9C2B-20395A56B221}" type="sibTrans" cxnId="{B825F314-0236-460A-8BD4-51BCE400AEC6}">
      <dgm:prSet/>
      <dgm:spPr/>
      <dgm:t>
        <a:bodyPr/>
        <a:lstStyle/>
        <a:p>
          <a:pPr algn="l"/>
          <a:endParaRPr lang="en-US" sz="1000" b="1"/>
        </a:p>
      </dgm:t>
    </dgm:pt>
    <dgm:pt modelId="{87AB72C4-E189-4997-A984-46E61FD420E0}">
      <dgm:prSet custT="1"/>
      <dgm:spPr/>
      <dgm:t>
        <a:bodyPr/>
        <a:lstStyle/>
        <a:p>
          <a:pPr algn="l"/>
          <a:r>
            <a:rPr lang="en-US" sz="1000" b="1" dirty="0" smtClean="0"/>
            <a:t>Who shall assess?</a:t>
          </a:r>
        </a:p>
        <a:p>
          <a:pPr algn="l"/>
          <a:r>
            <a:rPr lang="en-US" sz="1000" b="1" dirty="0" smtClean="0"/>
            <a:t>Preceptors or Academic</a:t>
          </a:r>
          <a:endParaRPr lang="en-US" sz="1000" b="1" dirty="0"/>
        </a:p>
      </dgm:t>
    </dgm:pt>
    <dgm:pt modelId="{4D9D5339-B47D-4289-9EC0-D9A79160A17E}" type="parTrans" cxnId="{DD894B73-36A8-4362-83D3-71EF0D1F5BD1}">
      <dgm:prSet/>
      <dgm:spPr/>
      <dgm:t>
        <a:bodyPr/>
        <a:lstStyle/>
        <a:p>
          <a:pPr algn="l"/>
          <a:endParaRPr lang="en-US" sz="1000" b="1"/>
        </a:p>
      </dgm:t>
    </dgm:pt>
    <dgm:pt modelId="{CA348660-1937-408A-AC69-5FBA3D0B5E26}" type="sibTrans" cxnId="{DD894B73-36A8-4362-83D3-71EF0D1F5BD1}">
      <dgm:prSet/>
      <dgm:spPr/>
      <dgm:t>
        <a:bodyPr/>
        <a:lstStyle/>
        <a:p>
          <a:pPr algn="l"/>
          <a:endParaRPr lang="en-US" sz="1000" b="1"/>
        </a:p>
      </dgm:t>
    </dgm:pt>
    <dgm:pt modelId="{EC5ED20A-046D-4EBD-B45B-C40A82448FD9}">
      <dgm:prSet phldrT="[Text]" custT="1"/>
      <dgm:spPr/>
      <dgm:t>
        <a:bodyPr/>
        <a:lstStyle/>
        <a:p>
          <a:pPr algn="l"/>
          <a:r>
            <a:rPr lang="en-US" sz="1000" b="1" dirty="0" smtClean="0"/>
            <a:t>Students, Preceptors, Academics work collaboratively  </a:t>
          </a:r>
          <a:endParaRPr lang="en-SG" sz="1000" b="1" dirty="0"/>
        </a:p>
      </dgm:t>
    </dgm:pt>
    <dgm:pt modelId="{8764EF35-A464-4FEA-99E5-D02E21FCE811}" type="sibTrans" cxnId="{745B35F0-8F56-4A64-BAA6-9B10621C5D47}">
      <dgm:prSet/>
      <dgm:spPr/>
      <dgm:t>
        <a:bodyPr/>
        <a:lstStyle/>
        <a:p>
          <a:pPr algn="l"/>
          <a:endParaRPr lang="en-SG" sz="1000" b="1"/>
        </a:p>
      </dgm:t>
    </dgm:pt>
    <dgm:pt modelId="{9B787BDF-DE21-40C2-802C-1E8C7D6E6FA2}" type="parTrans" cxnId="{745B35F0-8F56-4A64-BAA6-9B10621C5D47}">
      <dgm:prSet/>
      <dgm:spPr/>
      <dgm:t>
        <a:bodyPr/>
        <a:lstStyle/>
        <a:p>
          <a:pPr algn="l"/>
          <a:endParaRPr lang="en-SG" sz="1000" b="1"/>
        </a:p>
      </dgm:t>
    </dgm:pt>
    <dgm:pt modelId="{B2294726-81CA-42BB-B8AC-E25C07D6EA42}">
      <dgm:prSet custT="1"/>
      <dgm:spPr/>
      <dgm:t>
        <a:bodyPr/>
        <a:lstStyle/>
        <a:p>
          <a:pPr algn="l"/>
          <a:r>
            <a:rPr lang="en-US" sz="1000" b="1" dirty="0" smtClean="0"/>
            <a:t>Scale to reflect </a:t>
          </a:r>
        </a:p>
        <a:p>
          <a:pPr algn="l"/>
          <a:r>
            <a:rPr lang="en-US" sz="1000" b="1" dirty="0" smtClean="0"/>
            <a:t>level of competency</a:t>
          </a:r>
        </a:p>
        <a:p>
          <a:pPr algn="l"/>
          <a:r>
            <a:rPr lang="en-US" sz="1000" b="1" dirty="0" smtClean="0"/>
            <a:t>developing critical elements based on local situations</a:t>
          </a:r>
          <a:endParaRPr lang="en-US" sz="1000" b="1" dirty="0"/>
        </a:p>
      </dgm:t>
    </dgm:pt>
    <dgm:pt modelId="{7708CEDC-0493-4CB6-9D76-58BB578FE8AE}" type="parTrans" cxnId="{CDEC19C9-5742-49D2-9C3F-67C902885E61}">
      <dgm:prSet/>
      <dgm:spPr/>
      <dgm:t>
        <a:bodyPr/>
        <a:lstStyle/>
        <a:p>
          <a:pPr algn="l"/>
          <a:endParaRPr lang="en-US" b="1"/>
        </a:p>
      </dgm:t>
    </dgm:pt>
    <dgm:pt modelId="{F10AAFC9-B694-42A6-BAFF-90703930415D}" type="sibTrans" cxnId="{CDEC19C9-5742-49D2-9C3F-67C902885E61}">
      <dgm:prSet/>
      <dgm:spPr/>
      <dgm:t>
        <a:bodyPr/>
        <a:lstStyle/>
        <a:p>
          <a:pPr algn="l"/>
          <a:endParaRPr lang="en-US" b="1"/>
        </a:p>
      </dgm:t>
    </dgm:pt>
    <dgm:pt modelId="{711BCF1B-EC02-4A62-98C6-09C231F9732F}" type="pres">
      <dgm:prSet presAssocID="{94A0F62A-CAA1-4511-8EA2-FCA4DDDC82F4}" presName="hierChild1" presStyleCnt="0">
        <dgm:presLayoutVars>
          <dgm:chPref val="1"/>
          <dgm:dir/>
          <dgm:animOne val="branch"/>
          <dgm:animLvl val="lvl"/>
          <dgm:resizeHandles/>
        </dgm:presLayoutVars>
      </dgm:prSet>
      <dgm:spPr/>
      <dgm:t>
        <a:bodyPr/>
        <a:lstStyle/>
        <a:p>
          <a:endParaRPr lang="en-US"/>
        </a:p>
      </dgm:t>
    </dgm:pt>
    <dgm:pt modelId="{B865C18A-3F55-4FA4-BAB4-8459CFE63A24}" type="pres">
      <dgm:prSet presAssocID="{B557D2A2-AB24-47FF-9C7D-593A910F0EEC}" presName="hierRoot1" presStyleCnt="0"/>
      <dgm:spPr/>
      <dgm:t>
        <a:bodyPr/>
        <a:lstStyle/>
        <a:p>
          <a:endParaRPr lang="en-US"/>
        </a:p>
      </dgm:t>
    </dgm:pt>
    <dgm:pt modelId="{5AE0D64A-3B1E-44DA-94CE-5AA78C60AE8B}" type="pres">
      <dgm:prSet presAssocID="{B557D2A2-AB24-47FF-9C7D-593A910F0EEC}" presName="composite" presStyleCnt="0"/>
      <dgm:spPr/>
      <dgm:t>
        <a:bodyPr/>
        <a:lstStyle/>
        <a:p>
          <a:endParaRPr lang="en-US"/>
        </a:p>
      </dgm:t>
    </dgm:pt>
    <dgm:pt modelId="{7B12C831-6B7B-4A24-B6D7-1557B699EE1A}" type="pres">
      <dgm:prSet presAssocID="{B557D2A2-AB24-47FF-9C7D-593A910F0EEC}" presName="background" presStyleLbl="node0" presStyleIdx="0" presStyleCnt="1"/>
      <dgm:spPr/>
      <dgm:t>
        <a:bodyPr/>
        <a:lstStyle/>
        <a:p>
          <a:endParaRPr lang="en-US"/>
        </a:p>
      </dgm:t>
    </dgm:pt>
    <dgm:pt modelId="{90AD7BDE-0EAF-4A60-AD72-2DD1780665CF}" type="pres">
      <dgm:prSet presAssocID="{B557D2A2-AB24-47FF-9C7D-593A910F0EEC}" presName="text" presStyleLbl="fgAcc0" presStyleIdx="0" presStyleCnt="1" custScaleX="682357" custScaleY="161159" custLinFactY="-55437" custLinFactNeighborX="-1891" custLinFactNeighborY="-100000">
        <dgm:presLayoutVars>
          <dgm:chPref val="3"/>
        </dgm:presLayoutVars>
      </dgm:prSet>
      <dgm:spPr/>
      <dgm:t>
        <a:bodyPr/>
        <a:lstStyle/>
        <a:p>
          <a:endParaRPr lang="en-US"/>
        </a:p>
      </dgm:t>
    </dgm:pt>
    <dgm:pt modelId="{AD998E12-9807-495D-83D6-D1D618D8D9A1}" type="pres">
      <dgm:prSet presAssocID="{B557D2A2-AB24-47FF-9C7D-593A910F0EEC}" presName="hierChild2" presStyleCnt="0"/>
      <dgm:spPr/>
      <dgm:t>
        <a:bodyPr/>
        <a:lstStyle/>
        <a:p>
          <a:endParaRPr lang="en-US"/>
        </a:p>
      </dgm:t>
    </dgm:pt>
    <dgm:pt modelId="{82480BDB-892E-449B-A63E-423DA49B0FC1}" type="pres">
      <dgm:prSet presAssocID="{0EE5D194-50D3-429A-844E-E23C1855E450}" presName="Name10" presStyleLbl="parChTrans1D2" presStyleIdx="0" presStyleCnt="4"/>
      <dgm:spPr/>
      <dgm:t>
        <a:bodyPr/>
        <a:lstStyle/>
        <a:p>
          <a:endParaRPr lang="en-US"/>
        </a:p>
      </dgm:t>
    </dgm:pt>
    <dgm:pt modelId="{93C835E5-745A-46BD-82B5-A2CB635A7143}" type="pres">
      <dgm:prSet presAssocID="{5AAEF42F-1EEF-475F-9B8C-EC018D8009E9}" presName="hierRoot2" presStyleCnt="0"/>
      <dgm:spPr/>
      <dgm:t>
        <a:bodyPr/>
        <a:lstStyle/>
        <a:p>
          <a:endParaRPr lang="en-US"/>
        </a:p>
      </dgm:t>
    </dgm:pt>
    <dgm:pt modelId="{50B7F587-2E5E-456A-8989-131DD2C8D354}" type="pres">
      <dgm:prSet presAssocID="{5AAEF42F-1EEF-475F-9B8C-EC018D8009E9}" presName="composite2" presStyleCnt="0"/>
      <dgm:spPr/>
      <dgm:t>
        <a:bodyPr/>
        <a:lstStyle/>
        <a:p>
          <a:endParaRPr lang="en-US"/>
        </a:p>
      </dgm:t>
    </dgm:pt>
    <dgm:pt modelId="{AF923EC3-48ED-477C-97B2-E90E83527C5F}" type="pres">
      <dgm:prSet presAssocID="{5AAEF42F-1EEF-475F-9B8C-EC018D8009E9}" presName="background2" presStyleLbl="node2" presStyleIdx="0" presStyleCnt="4"/>
      <dgm:spPr/>
      <dgm:t>
        <a:bodyPr/>
        <a:lstStyle/>
        <a:p>
          <a:endParaRPr lang="en-US"/>
        </a:p>
      </dgm:t>
    </dgm:pt>
    <dgm:pt modelId="{4C178BD7-0B87-485A-8D37-AC4314D2BE18}" type="pres">
      <dgm:prSet presAssocID="{5AAEF42F-1EEF-475F-9B8C-EC018D8009E9}" presName="text2" presStyleLbl="fgAcc2" presStyleIdx="0" presStyleCnt="4" custScaleX="376931" custScaleY="166684" custLinFactNeighborX="-43481" custLinFactNeighborY="-1874">
        <dgm:presLayoutVars>
          <dgm:chPref val="3"/>
        </dgm:presLayoutVars>
      </dgm:prSet>
      <dgm:spPr/>
      <dgm:t>
        <a:bodyPr/>
        <a:lstStyle/>
        <a:p>
          <a:endParaRPr lang="en-US"/>
        </a:p>
      </dgm:t>
    </dgm:pt>
    <dgm:pt modelId="{EED7E6A7-2C61-4F56-A3DF-7E342B0C4BCE}" type="pres">
      <dgm:prSet presAssocID="{5AAEF42F-1EEF-475F-9B8C-EC018D8009E9}" presName="hierChild3" presStyleCnt="0"/>
      <dgm:spPr/>
      <dgm:t>
        <a:bodyPr/>
        <a:lstStyle/>
        <a:p>
          <a:endParaRPr lang="en-US"/>
        </a:p>
      </dgm:t>
    </dgm:pt>
    <dgm:pt modelId="{7060E88F-57C0-4BDC-BC3A-F8232B67624F}" type="pres">
      <dgm:prSet presAssocID="{9B787BDF-DE21-40C2-802C-1E8C7D6E6FA2}" presName="Name17" presStyleLbl="parChTrans1D3" presStyleIdx="0" presStyleCnt="10"/>
      <dgm:spPr/>
      <dgm:t>
        <a:bodyPr/>
        <a:lstStyle/>
        <a:p>
          <a:endParaRPr lang="en-US"/>
        </a:p>
      </dgm:t>
    </dgm:pt>
    <dgm:pt modelId="{3099AE25-091A-43DF-84CF-3500F8A2E62B}" type="pres">
      <dgm:prSet presAssocID="{EC5ED20A-046D-4EBD-B45B-C40A82448FD9}" presName="hierRoot3" presStyleCnt="0"/>
      <dgm:spPr/>
      <dgm:t>
        <a:bodyPr/>
        <a:lstStyle/>
        <a:p>
          <a:endParaRPr lang="en-US"/>
        </a:p>
      </dgm:t>
    </dgm:pt>
    <dgm:pt modelId="{634F076E-8549-427F-88B8-94728B8B7916}" type="pres">
      <dgm:prSet presAssocID="{EC5ED20A-046D-4EBD-B45B-C40A82448FD9}" presName="composite3" presStyleCnt="0"/>
      <dgm:spPr/>
      <dgm:t>
        <a:bodyPr/>
        <a:lstStyle/>
        <a:p>
          <a:endParaRPr lang="en-US"/>
        </a:p>
      </dgm:t>
    </dgm:pt>
    <dgm:pt modelId="{17D8EF95-FEC0-43C9-A4BA-9D0B72325575}" type="pres">
      <dgm:prSet presAssocID="{EC5ED20A-046D-4EBD-B45B-C40A82448FD9}" presName="background3" presStyleLbl="node3" presStyleIdx="0" presStyleCnt="10"/>
      <dgm:spPr/>
      <dgm:t>
        <a:bodyPr/>
        <a:lstStyle/>
        <a:p>
          <a:endParaRPr lang="en-US"/>
        </a:p>
      </dgm:t>
    </dgm:pt>
    <dgm:pt modelId="{BBD17D31-0D1F-4854-B157-B1FE6A2A47A3}" type="pres">
      <dgm:prSet presAssocID="{EC5ED20A-046D-4EBD-B45B-C40A82448FD9}" presName="text3" presStyleLbl="fgAcc3" presStyleIdx="0" presStyleCnt="10" custScaleX="282356" custScaleY="502415" custLinFactX="100000" custLinFactY="100000" custLinFactNeighborX="139845" custLinFactNeighborY="155838">
        <dgm:presLayoutVars>
          <dgm:chPref val="3"/>
        </dgm:presLayoutVars>
      </dgm:prSet>
      <dgm:spPr/>
      <dgm:t>
        <a:bodyPr/>
        <a:lstStyle/>
        <a:p>
          <a:endParaRPr lang="en-SG"/>
        </a:p>
      </dgm:t>
    </dgm:pt>
    <dgm:pt modelId="{9A6D9F59-7995-4997-BE2C-2082B71AA725}" type="pres">
      <dgm:prSet presAssocID="{EC5ED20A-046D-4EBD-B45B-C40A82448FD9}" presName="hierChild4" presStyleCnt="0"/>
      <dgm:spPr/>
      <dgm:t>
        <a:bodyPr/>
        <a:lstStyle/>
        <a:p>
          <a:endParaRPr lang="en-US"/>
        </a:p>
      </dgm:t>
    </dgm:pt>
    <dgm:pt modelId="{2FD730B8-801B-4097-BDC8-8886F24129F3}" type="pres">
      <dgm:prSet presAssocID="{9240E5C9-EDFD-4C0A-8C52-47852614EFFA}" presName="Name17" presStyleLbl="parChTrans1D3" presStyleIdx="1" presStyleCnt="10"/>
      <dgm:spPr/>
      <dgm:t>
        <a:bodyPr/>
        <a:lstStyle/>
        <a:p>
          <a:endParaRPr lang="en-US"/>
        </a:p>
      </dgm:t>
    </dgm:pt>
    <dgm:pt modelId="{D3992CCE-7908-44B6-8406-0A83EA0EF3F3}" type="pres">
      <dgm:prSet presAssocID="{700A36AB-E545-4D18-B6B6-3765404B56DF}" presName="hierRoot3" presStyleCnt="0"/>
      <dgm:spPr/>
      <dgm:t>
        <a:bodyPr/>
        <a:lstStyle/>
        <a:p>
          <a:endParaRPr lang="en-US"/>
        </a:p>
      </dgm:t>
    </dgm:pt>
    <dgm:pt modelId="{A47C4DBE-8319-45ED-821E-7529D26AE8C9}" type="pres">
      <dgm:prSet presAssocID="{700A36AB-E545-4D18-B6B6-3765404B56DF}" presName="composite3" presStyleCnt="0"/>
      <dgm:spPr/>
      <dgm:t>
        <a:bodyPr/>
        <a:lstStyle/>
        <a:p>
          <a:endParaRPr lang="en-US"/>
        </a:p>
      </dgm:t>
    </dgm:pt>
    <dgm:pt modelId="{959F2972-38F3-4780-8D5B-585A8DC79D23}" type="pres">
      <dgm:prSet presAssocID="{700A36AB-E545-4D18-B6B6-3765404B56DF}" presName="background3" presStyleLbl="node3" presStyleIdx="1" presStyleCnt="10"/>
      <dgm:spPr/>
      <dgm:t>
        <a:bodyPr/>
        <a:lstStyle/>
        <a:p>
          <a:endParaRPr lang="en-US"/>
        </a:p>
      </dgm:t>
    </dgm:pt>
    <dgm:pt modelId="{0BE86CA6-E407-4B6E-909E-3DD2ACD4FAA5}" type="pres">
      <dgm:prSet presAssocID="{700A36AB-E545-4D18-B6B6-3765404B56DF}" presName="text3" presStyleLbl="fgAcc3" presStyleIdx="1" presStyleCnt="10" custScaleX="191449" custScaleY="167460" custLinFactX="-56496" custLinFactNeighborX="-100000" custLinFactNeighborY="7374">
        <dgm:presLayoutVars>
          <dgm:chPref val="3"/>
        </dgm:presLayoutVars>
      </dgm:prSet>
      <dgm:spPr/>
      <dgm:t>
        <a:bodyPr/>
        <a:lstStyle/>
        <a:p>
          <a:endParaRPr lang="en-SG"/>
        </a:p>
      </dgm:t>
    </dgm:pt>
    <dgm:pt modelId="{29CB0137-17A9-47B0-804B-7500D989720F}" type="pres">
      <dgm:prSet presAssocID="{700A36AB-E545-4D18-B6B6-3765404B56DF}" presName="hierChild4" presStyleCnt="0"/>
      <dgm:spPr/>
      <dgm:t>
        <a:bodyPr/>
        <a:lstStyle/>
        <a:p>
          <a:endParaRPr lang="en-US"/>
        </a:p>
      </dgm:t>
    </dgm:pt>
    <dgm:pt modelId="{164D06A5-D35A-4F4D-AFD5-70891C8A7F43}" type="pres">
      <dgm:prSet presAssocID="{4D9D5339-B47D-4289-9EC0-D9A79160A17E}" presName="Name17" presStyleLbl="parChTrans1D3" presStyleIdx="2" presStyleCnt="10"/>
      <dgm:spPr/>
      <dgm:t>
        <a:bodyPr/>
        <a:lstStyle/>
        <a:p>
          <a:endParaRPr lang="en-US"/>
        </a:p>
      </dgm:t>
    </dgm:pt>
    <dgm:pt modelId="{ABCAF9C4-1795-4D2C-8A39-5C76FF119FE9}" type="pres">
      <dgm:prSet presAssocID="{87AB72C4-E189-4997-A984-46E61FD420E0}" presName="hierRoot3" presStyleCnt="0"/>
      <dgm:spPr/>
      <dgm:t>
        <a:bodyPr/>
        <a:lstStyle/>
        <a:p>
          <a:endParaRPr lang="en-US"/>
        </a:p>
      </dgm:t>
    </dgm:pt>
    <dgm:pt modelId="{384A3758-44BD-4119-913F-5CBDEDFF2D87}" type="pres">
      <dgm:prSet presAssocID="{87AB72C4-E189-4997-A984-46E61FD420E0}" presName="composite3" presStyleCnt="0"/>
      <dgm:spPr/>
      <dgm:t>
        <a:bodyPr/>
        <a:lstStyle/>
        <a:p>
          <a:endParaRPr lang="en-US"/>
        </a:p>
      </dgm:t>
    </dgm:pt>
    <dgm:pt modelId="{623365CE-E486-4B14-A20D-41038AF0D664}" type="pres">
      <dgm:prSet presAssocID="{87AB72C4-E189-4997-A984-46E61FD420E0}" presName="background3" presStyleLbl="node3" presStyleIdx="2" presStyleCnt="10"/>
      <dgm:spPr/>
      <dgm:t>
        <a:bodyPr/>
        <a:lstStyle/>
        <a:p>
          <a:endParaRPr lang="en-US"/>
        </a:p>
      </dgm:t>
    </dgm:pt>
    <dgm:pt modelId="{E318AB26-A80C-4D5E-A5EB-AC69FA93F47D}" type="pres">
      <dgm:prSet presAssocID="{87AB72C4-E189-4997-A984-46E61FD420E0}" presName="text3" presStyleLbl="fgAcc3" presStyleIdx="2" presStyleCnt="10" custScaleX="222915" custScaleY="326396" custLinFactX="-194790" custLinFactY="427880" custLinFactNeighborX="-200000" custLinFactNeighborY="500000">
        <dgm:presLayoutVars>
          <dgm:chPref val="3"/>
        </dgm:presLayoutVars>
      </dgm:prSet>
      <dgm:spPr/>
      <dgm:t>
        <a:bodyPr/>
        <a:lstStyle/>
        <a:p>
          <a:endParaRPr lang="en-US"/>
        </a:p>
      </dgm:t>
    </dgm:pt>
    <dgm:pt modelId="{FD3FAC38-5827-41C8-AFC6-439C0688AC1B}" type="pres">
      <dgm:prSet presAssocID="{87AB72C4-E189-4997-A984-46E61FD420E0}" presName="hierChild4" presStyleCnt="0"/>
      <dgm:spPr/>
      <dgm:t>
        <a:bodyPr/>
        <a:lstStyle/>
        <a:p>
          <a:endParaRPr lang="en-US"/>
        </a:p>
      </dgm:t>
    </dgm:pt>
    <dgm:pt modelId="{9619E33F-1645-49FB-A7B1-94A1508C8ECB}" type="pres">
      <dgm:prSet presAssocID="{00F46710-A28E-47AC-B1E9-0D81ECF6FC77}" presName="Name10" presStyleLbl="parChTrans1D2" presStyleIdx="1" presStyleCnt="4"/>
      <dgm:spPr/>
      <dgm:t>
        <a:bodyPr/>
        <a:lstStyle/>
        <a:p>
          <a:endParaRPr lang="en-US"/>
        </a:p>
      </dgm:t>
    </dgm:pt>
    <dgm:pt modelId="{CDAD33F7-D5D1-4929-8AE6-68BB1FD9A3C7}" type="pres">
      <dgm:prSet presAssocID="{DF65C3B5-6223-4F21-9ABB-020D7AFADC1D}" presName="hierRoot2" presStyleCnt="0"/>
      <dgm:spPr/>
      <dgm:t>
        <a:bodyPr/>
        <a:lstStyle/>
        <a:p>
          <a:endParaRPr lang="en-US"/>
        </a:p>
      </dgm:t>
    </dgm:pt>
    <dgm:pt modelId="{8E8EE8BF-7EC1-4C38-8BD1-D354FB87AA57}" type="pres">
      <dgm:prSet presAssocID="{DF65C3B5-6223-4F21-9ABB-020D7AFADC1D}" presName="composite2" presStyleCnt="0"/>
      <dgm:spPr/>
      <dgm:t>
        <a:bodyPr/>
        <a:lstStyle/>
        <a:p>
          <a:endParaRPr lang="en-US"/>
        </a:p>
      </dgm:t>
    </dgm:pt>
    <dgm:pt modelId="{2A3BBC17-2B26-42BF-B954-4D1D134066C4}" type="pres">
      <dgm:prSet presAssocID="{DF65C3B5-6223-4F21-9ABB-020D7AFADC1D}" presName="background2" presStyleLbl="node2" presStyleIdx="1" presStyleCnt="4"/>
      <dgm:spPr/>
      <dgm:t>
        <a:bodyPr/>
        <a:lstStyle/>
        <a:p>
          <a:endParaRPr lang="en-US"/>
        </a:p>
      </dgm:t>
    </dgm:pt>
    <dgm:pt modelId="{DDD56BD6-9152-4CCC-A5CB-F64FBBBEAF2B}" type="pres">
      <dgm:prSet presAssocID="{DF65C3B5-6223-4F21-9ABB-020D7AFADC1D}" presName="text2" presStyleLbl="fgAcc2" presStyleIdx="1" presStyleCnt="4" custScaleX="344899" custScaleY="153538" custLinFactX="-60842" custLinFactNeighborX="-100000" custLinFactNeighborY="-1591">
        <dgm:presLayoutVars>
          <dgm:chPref val="3"/>
        </dgm:presLayoutVars>
      </dgm:prSet>
      <dgm:spPr/>
      <dgm:t>
        <a:bodyPr/>
        <a:lstStyle/>
        <a:p>
          <a:endParaRPr lang="en-SG"/>
        </a:p>
      </dgm:t>
    </dgm:pt>
    <dgm:pt modelId="{E20FEDBF-C8E8-4AE5-A1BE-2CE6610D853E}" type="pres">
      <dgm:prSet presAssocID="{DF65C3B5-6223-4F21-9ABB-020D7AFADC1D}" presName="hierChild3" presStyleCnt="0"/>
      <dgm:spPr/>
      <dgm:t>
        <a:bodyPr/>
        <a:lstStyle/>
        <a:p>
          <a:endParaRPr lang="en-US"/>
        </a:p>
      </dgm:t>
    </dgm:pt>
    <dgm:pt modelId="{3A0BACED-8854-4A10-9D24-36BAC82E1228}" type="pres">
      <dgm:prSet presAssocID="{7521F979-4FBD-47AE-873E-CA73CBFD9B8F}" presName="Name17" presStyleLbl="parChTrans1D3" presStyleIdx="3" presStyleCnt="10"/>
      <dgm:spPr/>
      <dgm:t>
        <a:bodyPr/>
        <a:lstStyle/>
        <a:p>
          <a:endParaRPr lang="en-US"/>
        </a:p>
      </dgm:t>
    </dgm:pt>
    <dgm:pt modelId="{799DDAB2-770C-4310-AD18-24EE18A63806}" type="pres">
      <dgm:prSet presAssocID="{5B54C09E-7963-419C-8CF0-59787A227F8F}" presName="hierRoot3" presStyleCnt="0"/>
      <dgm:spPr/>
      <dgm:t>
        <a:bodyPr/>
        <a:lstStyle/>
        <a:p>
          <a:endParaRPr lang="en-US"/>
        </a:p>
      </dgm:t>
    </dgm:pt>
    <dgm:pt modelId="{40F42D97-E6D2-461F-85E3-5CEFC51D5BDE}" type="pres">
      <dgm:prSet presAssocID="{5B54C09E-7963-419C-8CF0-59787A227F8F}" presName="composite3" presStyleCnt="0"/>
      <dgm:spPr/>
      <dgm:t>
        <a:bodyPr/>
        <a:lstStyle/>
        <a:p>
          <a:endParaRPr lang="en-US"/>
        </a:p>
      </dgm:t>
    </dgm:pt>
    <dgm:pt modelId="{66BA5E7E-0624-46B5-9505-46E6656CCEF7}" type="pres">
      <dgm:prSet presAssocID="{5B54C09E-7963-419C-8CF0-59787A227F8F}" presName="background3" presStyleLbl="node3" presStyleIdx="3" presStyleCnt="10"/>
      <dgm:spPr/>
      <dgm:t>
        <a:bodyPr/>
        <a:lstStyle/>
        <a:p>
          <a:endParaRPr lang="en-US"/>
        </a:p>
      </dgm:t>
    </dgm:pt>
    <dgm:pt modelId="{506A9EA0-A79F-4147-ADA3-C721BD02A9DF}" type="pres">
      <dgm:prSet presAssocID="{5B54C09E-7963-419C-8CF0-59787A227F8F}" presName="text3" presStyleLbl="fgAcc3" presStyleIdx="3" presStyleCnt="10" custScaleX="185015" custScaleY="345086" custLinFactX="-745" custLinFactY="84656" custLinFactNeighborX="-100000" custLinFactNeighborY="100000">
        <dgm:presLayoutVars>
          <dgm:chPref val="3"/>
        </dgm:presLayoutVars>
      </dgm:prSet>
      <dgm:spPr/>
      <dgm:t>
        <a:bodyPr/>
        <a:lstStyle/>
        <a:p>
          <a:endParaRPr lang="en-SG"/>
        </a:p>
      </dgm:t>
    </dgm:pt>
    <dgm:pt modelId="{041F9174-FEB7-47C2-8817-2CCB996AC228}" type="pres">
      <dgm:prSet presAssocID="{5B54C09E-7963-419C-8CF0-59787A227F8F}" presName="hierChild4" presStyleCnt="0"/>
      <dgm:spPr/>
      <dgm:t>
        <a:bodyPr/>
        <a:lstStyle/>
        <a:p>
          <a:endParaRPr lang="en-US"/>
        </a:p>
      </dgm:t>
    </dgm:pt>
    <dgm:pt modelId="{E9A4A648-2375-430E-8FFB-389534A4ADC1}" type="pres">
      <dgm:prSet presAssocID="{26D12A7C-129C-45C3-B4CF-1D40FE9E541E}" presName="Name17" presStyleLbl="parChTrans1D3" presStyleIdx="4" presStyleCnt="10"/>
      <dgm:spPr/>
      <dgm:t>
        <a:bodyPr/>
        <a:lstStyle/>
        <a:p>
          <a:endParaRPr lang="en-US"/>
        </a:p>
      </dgm:t>
    </dgm:pt>
    <dgm:pt modelId="{A38B12B6-07D9-4E2A-AEEC-47B415587B28}" type="pres">
      <dgm:prSet presAssocID="{526A4FAD-3BCA-4005-B155-0507E31FD491}" presName="hierRoot3" presStyleCnt="0"/>
      <dgm:spPr/>
      <dgm:t>
        <a:bodyPr/>
        <a:lstStyle/>
        <a:p>
          <a:endParaRPr lang="en-US"/>
        </a:p>
      </dgm:t>
    </dgm:pt>
    <dgm:pt modelId="{EC173D37-9E82-4335-8E10-5919E382897D}" type="pres">
      <dgm:prSet presAssocID="{526A4FAD-3BCA-4005-B155-0507E31FD491}" presName="composite3" presStyleCnt="0"/>
      <dgm:spPr/>
      <dgm:t>
        <a:bodyPr/>
        <a:lstStyle/>
        <a:p>
          <a:endParaRPr lang="en-US"/>
        </a:p>
      </dgm:t>
    </dgm:pt>
    <dgm:pt modelId="{2139303C-C92D-4A67-92B6-371B1E0177AC}" type="pres">
      <dgm:prSet presAssocID="{526A4FAD-3BCA-4005-B155-0507E31FD491}" presName="background3" presStyleLbl="node3" presStyleIdx="4" presStyleCnt="10"/>
      <dgm:spPr/>
      <dgm:t>
        <a:bodyPr/>
        <a:lstStyle/>
        <a:p>
          <a:endParaRPr lang="en-US"/>
        </a:p>
      </dgm:t>
    </dgm:pt>
    <dgm:pt modelId="{5E89EE74-860B-472A-8639-5FB9F17BA9C2}" type="pres">
      <dgm:prSet presAssocID="{526A4FAD-3BCA-4005-B155-0507E31FD491}" presName="text3" presStyleLbl="fgAcc3" presStyleIdx="4" presStyleCnt="10" custScaleX="227713" custScaleY="550407" custLinFactY="131707" custLinFactNeighborX="-78730" custLinFactNeighborY="200000">
        <dgm:presLayoutVars>
          <dgm:chPref val="3"/>
        </dgm:presLayoutVars>
      </dgm:prSet>
      <dgm:spPr/>
      <dgm:t>
        <a:bodyPr/>
        <a:lstStyle/>
        <a:p>
          <a:endParaRPr lang="en-US"/>
        </a:p>
      </dgm:t>
    </dgm:pt>
    <dgm:pt modelId="{E0796F24-60ED-454E-9F7F-B8A9A5B4CDDA}" type="pres">
      <dgm:prSet presAssocID="{526A4FAD-3BCA-4005-B155-0507E31FD491}" presName="hierChild4" presStyleCnt="0"/>
      <dgm:spPr/>
      <dgm:t>
        <a:bodyPr/>
        <a:lstStyle/>
        <a:p>
          <a:endParaRPr lang="en-US"/>
        </a:p>
      </dgm:t>
    </dgm:pt>
    <dgm:pt modelId="{8F1E8E7A-6278-469E-847B-AB68A824984E}" type="pres">
      <dgm:prSet presAssocID="{2E551A1E-6C18-4941-85F2-9B33050BCD28}" presName="Name17" presStyleLbl="parChTrans1D3" presStyleIdx="5" presStyleCnt="10"/>
      <dgm:spPr/>
      <dgm:t>
        <a:bodyPr/>
        <a:lstStyle/>
        <a:p>
          <a:endParaRPr lang="en-US"/>
        </a:p>
      </dgm:t>
    </dgm:pt>
    <dgm:pt modelId="{2339826C-3C64-4228-B4DA-BF4178008C79}" type="pres">
      <dgm:prSet presAssocID="{5CEE7C80-89A7-4E19-9243-2EBF23A3F2E8}" presName="hierRoot3" presStyleCnt="0"/>
      <dgm:spPr/>
      <dgm:t>
        <a:bodyPr/>
        <a:lstStyle/>
        <a:p>
          <a:endParaRPr lang="en-US"/>
        </a:p>
      </dgm:t>
    </dgm:pt>
    <dgm:pt modelId="{9A5AA237-8E76-4829-8B58-11CE35F32EAB}" type="pres">
      <dgm:prSet presAssocID="{5CEE7C80-89A7-4E19-9243-2EBF23A3F2E8}" presName="composite3" presStyleCnt="0"/>
      <dgm:spPr/>
      <dgm:t>
        <a:bodyPr/>
        <a:lstStyle/>
        <a:p>
          <a:endParaRPr lang="en-US"/>
        </a:p>
      </dgm:t>
    </dgm:pt>
    <dgm:pt modelId="{8EABDCA3-F741-4408-A919-EC8632927E18}" type="pres">
      <dgm:prSet presAssocID="{5CEE7C80-89A7-4E19-9243-2EBF23A3F2E8}" presName="background3" presStyleLbl="node3" presStyleIdx="5" presStyleCnt="10"/>
      <dgm:spPr/>
      <dgm:t>
        <a:bodyPr/>
        <a:lstStyle/>
        <a:p>
          <a:endParaRPr lang="en-US"/>
        </a:p>
      </dgm:t>
    </dgm:pt>
    <dgm:pt modelId="{2C371B98-1F30-432B-9628-8E5C346BBB07}" type="pres">
      <dgm:prSet presAssocID="{5CEE7C80-89A7-4E19-9243-2EBF23A3F2E8}" presName="text3" presStyleLbl="fgAcc3" presStyleIdx="5" presStyleCnt="10" custScaleX="242109" custScaleY="566532" custLinFactX="-253967" custLinFactY="464017" custLinFactNeighborX="-300000" custLinFactNeighborY="500000">
        <dgm:presLayoutVars>
          <dgm:chPref val="3"/>
        </dgm:presLayoutVars>
      </dgm:prSet>
      <dgm:spPr/>
      <dgm:t>
        <a:bodyPr/>
        <a:lstStyle/>
        <a:p>
          <a:endParaRPr lang="en-US"/>
        </a:p>
      </dgm:t>
    </dgm:pt>
    <dgm:pt modelId="{68BB3673-1AC9-4516-A521-44B7AC335F04}" type="pres">
      <dgm:prSet presAssocID="{5CEE7C80-89A7-4E19-9243-2EBF23A3F2E8}" presName="hierChild4" presStyleCnt="0"/>
      <dgm:spPr/>
      <dgm:t>
        <a:bodyPr/>
        <a:lstStyle/>
        <a:p>
          <a:endParaRPr lang="en-US"/>
        </a:p>
      </dgm:t>
    </dgm:pt>
    <dgm:pt modelId="{DCE271E6-2760-483B-B0B6-BD7106E08AC2}" type="pres">
      <dgm:prSet presAssocID="{9CCEDF2D-0B71-4CA9-BEB7-C02E7B74F552}" presName="Name10" presStyleLbl="parChTrans1D2" presStyleIdx="2" presStyleCnt="4"/>
      <dgm:spPr/>
      <dgm:t>
        <a:bodyPr/>
        <a:lstStyle/>
        <a:p>
          <a:endParaRPr lang="en-US"/>
        </a:p>
      </dgm:t>
    </dgm:pt>
    <dgm:pt modelId="{C2BFAB2B-27E2-485A-B0D9-D5B47F110C0A}" type="pres">
      <dgm:prSet presAssocID="{639423F4-089D-4D24-8694-CE5DD105CF5C}" presName="hierRoot2" presStyleCnt="0"/>
      <dgm:spPr/>
      <dgm:t>
        <a:bodyPr/>
        <a:lstStyle/>
        <a:p>
          <a:endParaRPr lang="en-US"/>
        </a:p>
      </dgm:t>
    </dgm:pt>
    <dgm:pt modelId="{6F48CC6F-E086-44FC-8D4D-F304838701E4}" type="pres">
      <dgm:prSet presAssocID="{639423F4-089D-4D24-8694-CE5DD105CF5C}" presName="composite2" presStyleCnt="0"/>
      <dgm:spPr/>
      <dgm:t>
        <a:bodyPr/>
        <a:lstStyle/>
        <a:p>
          <a:endParaRPr lang="en-US"/>
        </a:p>
      </dgm:t>
    </dgm:pt>
    <dgm:pt modelId="{B59EF349-5E23-49A2-96C4-B7E3B27EC355}" type="pres">
      <dgm:prSet presAssocID="{639423F4-089D-4D24-8694-CE5DD105CF5C}" presName="background2" presStyleLbl="node2" presStyleIdx="2" presStyleCnt="4"/>
      <dgm:spPr/>
      <dgm:t>
        <a:bodyPr/>
        <a:lstStyle/>
        <a:p>
          <a:endParaRPr lang="en-US"/>
        </a:p>
      </dgm:t>
    </dgm:pt>
    <dgm:pt modelId="{1D209AFF-EDBF-4F0E-A8F3-A2EE8190CCCA}" type="pres">
      <dgm:prSet presAssocID="{639423F4-089D-4D24-8694-CE5DD105CF5C}" presName="text2" presStyleLbl="fgAcc2" presStyleIdx="2" presStyleCnt="4" custScaleX="338071" custScaleY="207656" custLinFactX="-43135" custLinFactNeighborX="-100000" custLinFactNeighborY="3322">
        <dgm:presLayoutVars>
          <dgm:chPref val="3"/>
        </dgm:presLayoutVars>
      </dgm:prSet>
      <dgm:spPr/>
      <dgm:t>
        <a:bodyPr/>
        <a:lstStyle/>
        <a:p>
          <a:endParaRPr lang="en-US"/>
        </a:p>
      </dgm:t>
    </dgm:pt>
    <dgm:pt modelId="{C6216B8E-A1C7-4B01-BF6F-F83DA1760940}" type="pres">
      <dgm:prSet presAssocID="{639423F4-089D-4D24-8694-CE5DD105CF5C}" presName="hierChild3" presStyleCnt="0"/>
      <dgm:spPr/>
      <dgm:t>
        <a:bodyPr/>
        <a:lstStyle/>
        <a:p>
          <a:endParaRPr lang="en-US"/>
        </a:p>
      </dgm:t>
    </dgm:pt>
    <dgm:pt modelId="{8448E7B9-760A-4DEE-8A33-49D0E7EC2F0E}" type="pres">
      <dgm:prSet presAssocID="{B259A8B7-4C0A-4574-A3CC-A3C9362996F9}" presName="Name17" presStyleLbl="parChTrans1D3" presStyleIdx="6" presStyleCnt="10"/>
      <dgm:spPr/>
      <dgm:t>
        <a:bodyPr/>
        <a:lstStyle/>
        <a:p>
          <a:endParaRPr lang="en-US"/>
        </a:p>
      </dgm:t>
    </dgm:pt>
    <dgm:pt modelId="{D2E29A22-E214-460B-BD65-0F46CD43E05C}" type="pres">
      <dgm:prSet presAssocID="{BA5ADE52-55C2-4DAA-83EF-44041B2316B6}" presName="hierRoot3" presStyleCnt="0"/>
      <dgm:spPr/>
      <dgm:t>
        <a:bodyPr/>
        <a:lstStyle/>
        <a:p>
          <a:endParaRPr lang="en-US"/>
        </a:p>
      </dgm:t>
    </dgm:pt>
    <dgm:pt modelId="{F9295E5D-5358-4357-8738-4A755B1E3CDF}" type="pres">
      <dgm:prSet presAssocID="{BA5ADE52-55C2-4DAA-83EF-44041B2316B6}" presName="composite3" presStyleCnt="0"/>
      <dgm:spPr/>
      <dgm:t>
        <a:bodyPr/>
        <a:lstStyle/>
        <a:p>
          <a:endParaRPr lang="en-US"/>
        </a:p>
      </dgm:t>
    </dgm:pt>
    <dgm:pt modelId="{E8A2DCFE-43EC-4303-A7E7-3F0AD34D0A3E}" type="pres">
      <dgm:prSet presAssocID="{BA5ADE52-55C2-4DAA-83EF-44041B2316B6}" presName="background3" presStyleLbl="node3" presStyleIdx="6" presStyleCnt="10"/>
      <dgm:spPr/>
      <dgm:t>
        <a:bodyPr/>
        <a:lstStyle/>
        <a:p>
          <a:endParaRPr lang="en-US"/>
        </a:p>
      </dgm:t>
    </dgm:pt>
    <dgm:pt modelId="{B8C96DC4-74B5-4350-8366-65053805F9A5}" type="pres">
      <dgm:prSet presAssocID="{BA5ADE52-55C2-4DAA-83EF-44041B2316B6}" presName="text3" presStyleLbl="fgAcc3" presStyleIdx="6" presStyleCnt="10" custScaleX="236999" custScaleY="647858" custLinFactX="-75777" custLinFactY="88371" custLinFactNeighborX="-100000" custLinFactNeighborY="100000">
        <dgm:presLayoutVars>
          <dgm:chPref val="3"/>
        </dgm:presLayoutVars>
      </dgm:prSet>
      <dgm:spPr/>
      <dgm:t>
        <a:bodyPr/>
        <a:lstStyle/>
        <a:p>
          <a:endParaRPr lang="en-US"/>
        </a:p>
      </dgm:t>
    </dgm:pt>
    <dgm:pt modelId="{DC7D690F-C9B1-4947-A65A-62E4E6939AD7}" type="pres">
      <dgm:prSet presAssocID="{BA5ADE52-55C2-4DAA-83EF-44041B2316B6}" presName="hierChild4" presStyleCnt="0"/>
      <dgm:spPr/>
      <dgm:t>
        <a:bodyPr/>
        <a:lstStyle/>
        <a:p>
          <a:endParaRPr lang="en-US"/>
        </a:p>
      </dgm:t>
    </dgm:pt>
    <dgm:pt modelId="{A164059B-6DFA-400C-AC5D-485BE02548B6}" type="pres">
      <dgm:prSet presAssocID="{7708CEDC-0493-4CB6-9D76-58BB578FE8AE}" presName="Name17" presStyleLbl="parChTrans1D3" presStyleIdx="7" presStyleCnt="10"/>
      <dgm:spPr/>
      <dgm:t>
        <a:bodyPr/>
        <a:lstStyle/>
        <a:p>
          <a:endParaRPr lang="en-US"/>
        </a:p>
      </dgm:t>
    </dgm:pt>
    <dgm:pt modelId="{0F3DF17D-9F8E-4478-87AC-6673BEAC04AD}" type="pres">
      <dgm:prSet presAssocID="{B2294726-81CA-42BB-B8AC-E25C07D6EA42}" presName="hierRoot3" presStyleCnt="0"/>
      <dgm:spPr/>
      <dgm:t>
        <a:bodyPr/>
        <a:lstStyle/>
        <a:p>
          <a:endParaRPr lang="en-US"/>
        </a:p>
      </dgm:t>
    </dgm:pt>
    <dgm:pt modelId="{F1979FA2-C501-4463-80B3-97FC07894F6E}" type="pres">
      <dgm:prSet presAssocID="{B2294726-81CA-42BB-B8AC-E25C07D6EA42}" presName="composite3" presStyleCnt="0"/>
      <dgm:spPr/>
      <dgm:t>
        <a:bodyPr/>
        <a:lstStyle/>
        <a:p>
          <a:endParaRPr lang="en-US"/>
        </a:p>
      </dgm:t>
    </dgm:pt>
    <dgm:pt modelId="{8726E08F-072F-4392-8AEA-4945B8CEA2ED}" type="pres">
      <dgm:prSet presAssocID="{B2294726-81CA-42BB-B8AC-E25C07D6EA42}" presName="background3" presStyleLbl="node3" presStyleIdx="7" presStyleCnt="10"/>
      <dgm:spPr/>
      <dgm:t>
        <a:bodyPr/>
        <a:lstStyle/>
        <a:p>
          <a:endParaRPr lang="en-US"/>
        </a:p>
      </dgm:t>
    </dgm:pt>
    <dgm:pt modelId="{4EE177DC-DD84-4B7E-9809-5AB20C1116B6}" type="pres">
      <dgm:prSet presAssocID="{B2294726-81CA-42BB-B8AC-E25C07D6EA42}" presName="text3" presStyleLbl="fgAcc3" presStyleIdx="7" presStyleCnt="10" custScaleX="253677" custScaleY="804058" custLinFactX="-55061" custLinFactY="400000" custLinFactNeighborX="-100000" custLinFactNeighborY="483617">
        <dgm:presLayoutVars>
          <dgm:chPref val="3"/>
        </dgm:presLayoutVars>
      </dgm:prSet>
      <dgm:spPr/>
      <dgm:t>
        <a:bodyPr/>
        <a:lstStyle/>
        <a:p>
          <a:endParaRPr lang="en-US"/>
        </a:p>
      </dgm:t>
    </dgm:pt>
    <dgm:pt modelId="{CCF84A7B-2385-4CAA-8DA1-35537272380B}" type="pres">
      <dgm:prSet presAssocID="{B2294726-81CA-42BB-B8AC-E25C07D6EA42}" presName="hierChild4" presStyleCnt="0"/>
      <dgm:spPr/>
      <dgm:t>
        <a:bodyPr/>
        <a:lstStyle/>
        <a:p>
          <a:endParaRPr lang="en-US"/>
        </a:p>
      </dgm:t>
    </dgm:pt>
    <dgm:pt modelId="{D2E8D050-32E0-4F68-B186-280411D85D54}" type="pres">
      <dgm:prSet presAssocID="{64F05838-E8F1-4CD9-B4BB-4608E076173E}" presName="Name10" presStyleLbl="parChTrans1D2" presStyleIdx="3" presStyleCnt="4"/>
      <dgm:spPr/>
      <dgm:t>
        <a:bodyPr/>
        <a:lstStyle/>
        <a:p>
          <a:endParaRPr lang="en-US"/>
        </a:p>
      </dgm:t>
    </dgm:pt>
    <dgm:pt modelId="{1EF0CE3E-24C3-45AC-9CFC-6C4908A946A4}" type="pres">
      <dgm:prSet presAssocID="{1ACAFAB8-35AB-4E5E-B7B0-6911479A5133}" presName="hierRoot2" presStyleCnt="0"/>
      <dgm:spPr/>
      <dgm:t>
        <a:bodyPr/>
        <a:lstStyle/>
        <a:p>
          <a:endParaRPr lang="en-US"/>
        </a:p>
      </dgm:t>
    </dgm:pt>
    <dgm:pt modelId="{66FDD4CF-DB65-47F1-B27F-C01CB632D53A}" type="pres">
      <dgm:prSet presAssocID="{1ACAFAB8-35AB-4E5E-B7B0-6911479A5133}" presName="composite2" presStyleCnt="0"/>
      <dgm:spPr/>
      <dgm:t>
        <a:bodyPr/>
        <a:lstStyle/>
        <a:p>
          <a:endParaRPr lang="en-US"/>
        </a:p>
      </dgm:t>
    </dgm:pt>
    <dgm:pt modelId="{92242995-8A4D-431E-8D3D-AB687A138605}" type="pres">
      <dgm:prSet presAssocID="{1ACAFAB8-35AB-4E5E-B7B0-6911479A5133}" presName="background2" presStyleLbl="node2" presStyleIdx="3" presStyleCnt="4"/>
      <dgm:spPr/>
      <dgm:t>
        <a:bodyPr/>
        <a:lstStyle/>
        <a:p>
          <a:endParaRPr lang="en-US"/>
        </a:p>
      </dgm:t>
    </dgm:pt>
    <dgm:pt modelId="{4341D7D4-F0AB-40A4-BCC0-DD9156EA931E}" type="pres">
      <dgm:prSet presAssocID="{1ACAFAB8-35AB-4E5E-B7B0-6911479A5133}" presName="text2" presStyleLbl="fgAcc2" presStyleIdx="3" presStyleCnt="4" custScaleX="486225" custScaleY="187426" custLinFactNeighborX="-36352" custLinFactNeighborY="3321">
        <dgm:presLayoutVars>
          <dgm:chPref val="3"/>
        </dgm:presLayoutVars>
      </dgm:prSet>
      <dgm:spPr/>
      <dgm:t>
        <a:bodyPr/>
        <a:lstStyle/>
        <a:p>
          <a:endParaRPr lang="en-US"/>
        </a:p>
      </dgm:t>
    </dgm:pt>
    <dgm:pt modelId="{C2FB8154-5F0B-4A30-9503-8F960D6746C0}" type="pres">
      <dgm:prSet presAssocID="{1ACAFAB8-35AB-4E5E-B7B0-6911479A5133}" presName="hierChild3" presStyleCnt="0"/>
      <dgm:spPr/>
      <dgm:t>
        <a:bodyPr/>
        <a:lstStyle/>
        <a:p>
          <a:endParaRPr lang="en-US"/>
        </a:p>
      </dgm:t>
    </dgm:pt>
    <dgm:pt modelId="{4549548D-1C25-4EE7-9994-5412507DC587}" type="pres">
      <dgm:prSet presAssocID="{A32A6698-668A-4690-A1DA-6D6FA82C104B}" presName="Name17" presStyleLbl="parChTrans1D3" presStyleIdx="8" presStyleCnt="10"/>
      <dgm:spPr/>
      <dgm:t>
        <a:bodyPr/>
        <a:lstStyle/>
        <a:p>
          <a:endParaRPr lang="en-US"/>
        </a:p>
      </dgm:t>
    </dgm:pt>
    <dgm:pt modelId="{F2E7BFAB-8F95-43C5-9B34-891DFEBA1955}" type="pres">
      <dgm:prSet presAssocID="{B4D3BB4F-A34E-40DC-94E0-990B4F85AA12}" presName="hierRoot3" presStyleCnt="0"/>
      <dgm:spPr/>
      <dgm:t>
        <a:bodyPr/>
        <a:lstStyle/>
        <a:p>
          <a:endParaRPr lang="en-US"/>
        </a:p>
      </dgm:t>
    </dgm:pt>
    <dgm:pt modelId="{F2E0E7EB-ED15-42B5-8AFC-120CE56C5362}" type="pres">
      <dgm:prSet presAssocID="{B4D3BB4F-A34E-40DC-94E0-990B4F85AA12}" presName="composite3" presStyleCnt="0"/>
      <dgm:spPr/>
      <dgm:t>
        <a:bodyPr/>
        <a:lstStyle/>
        <a:p>
          <a:endParaRPr lang="en-US"/>
        </a:p>
      </dgm:t>
    </dgm:pt>
    <dgm:pt modelId="{A1A7B2B7-E56F-49B9-BD30-CA9E8DE37D73}" type="pres">
      <dgm:prSet presAssocID="{B4D3BB4F-A34E-40DC-94E0-990B4F85AA12}" presName="background3" presStyleLbl="node3" presStyleIdx="8" presStyleCnt="10"/>
      <dgm:spPr/>
      <dgm:t>
        <a:bodyPr/>
        <a:lstStyle/>
        <a:p>
          <a:endParaRPr lang="en-US"/>
        </a:p>
      </dgm:t>
    </dgm:pt>
    <dgm:pt modelId="{BC7409AB-C8C6-45B1-8DA3-D7C9F2D014A6}" type="pres">
      <dgm:prSet presAssocID="{B4D3BB4F-A34E-40DC-94E0-990B4F85AA12}" presName="text3" presStyleLbl="fgAcc3" presStyleIdx="8" presStyleCnt="10" custScaleX="193950" custScaleY="640660" custLinFactX="-44192" custLinFactY="61094" custLinFactNeighborX="-100000" custLinFactNeighborY="100000">
        <dgm:presLayoutVars>
          <dgm:chPref val="3"/>
        </dgm:presLayoutVars>
      </dgm:prSet>
      <dgm:spPr/>
      <dgm:t>
        <a:bodyPr/>
        <a:lstStyle/>
        <a:p>
          <a:endParaRPr lang="en-US"/>
        </a:p>
      </dgm:t>
    </dgm:pt>
    <dgm:pt modelId="{E1F4EEBA-125A-4976-BEBE-59FA52DD8670}" type="pres">
      <dgm:prSet presAssocID="{B4D3BB4F-A34E-40DC-94E0-990B4F85AA12}" presName="hierChild4" presStyleCnt="0"/>
      <dgm:spPr/>
      <dgm:t>
        <a:bodyPr/>
        <a:lstStyle/>
        <a:p>
          <a:endParaRPr lang="en-US"/>
        </a:p>
      </dgm:t>
    </dgm:pt>
    <dgm:pt modelId="{23DBD4A2-4A5D-445C-AEB2-2F19C9AE1F34}" type="pres">
      <dgm:prSet presAssocID="{FD2221F8-F39F-48A8-85A3-57F264ADC65B}" presName="Name17" presStyleLbl="parChTrans1D3" presStyleIdx="9" presStyleCnt="10"/>
      <dgm:spPr/>
      <dgm:t>
        <a:bodyPr/>
        <a:lstStyle/>
        <a:p>
          <a:endParaRPr lang="en-US"/>
        </a:p>
      </dgm:t>
    </dgm:pt>
    <dgm:pt modelId="{98D8FFB9-CDA5-4B39-ACC5-D979D5B1C84A}" type="pres">
      <dgm:prSet presAssocID="{77850F52-C3CD-4CD7-B9B8-6B1E8ABBA6F8}" presName="hierRoot3" presStyleCnt="0"/>
      <dgm:spPr/>
      <dgm:t>
        <a:bodyPr/>
        <a:lstStyle/>
        <a:p>
          <a:endParaRPr lang="en-US"/>
        </a:p>
      </dgm:t>
    </dgm:pt>
    <dgm:pt modelId="{DD3AE78A-8B92-4340-B1A8-3A3CEF8CB12D}" type="pres">
      <dgm:prSet presAssocID="{77850F52-C3CD-4CD7-B9B8-6B1E8ABBA6F8}" presName="composite3" presStyleCnt="0"/>
      <dgm:spPr/>
      <dgm:t>
        <a:bodyPr/>
        <a:lstStyle/>
        <a:p>
          <a:endParaRPr lang="en-US"/>
        </a:p>
      </dgm:t>
    </dgm:pt>
    <dgm:pt modelId="{9658B50A-8E3A-4073-BF5F-6CC275DE5492}" type="pres">
      <dgm:prSet presAssocID="{77850F52-C3CD-4CD7-B9B8-6B1E8ABBA6F8}" presName="background3" presStyleLbl="node3" presStyleIdx="9" presStyleCnt="10"/>
      <dgm:spPr/>
      <dgm:t>
        <a:bodyPr/>
        <a:lstStyle/>
        <a:p>
          <a:endParaRPr lang="en-US"/>
        </a:p>
      </dgm:t>
    </dgm:pt>
    <dgm:pt modelId="{E7A8E30F-DFA3-4BFA-9430-33BFDA4EB8C3}" type="pres">
      <dgm:prSet presAssocID="{77850F52-C3CD-4CD7-B9B8-6B1E8ABBA6F8}" presName="text3" presStyleLbl="fgAcc3" presStyleIdx="9" presStyleCnt="10" custScaleX="216792" custScaleY="1008905" custLinFactY="310556" custLinFactNeighborX="1651" custLinFactNeighborY="400000">
        <dgm:presLayoutVars>
          <dgm:chPref val="3"/>
        </dgm:presLayoutVars>
      </dgm:prSet>
      <dgm:spPr/>
      <dgm:t>
        <a:bodyPr/>
        <a:lstStyle/>
        <a:p>
          <a:endParaRPr lang="en-US"/>
        </a:p>
      </dgm:t>
    </dgm:pt>
    <dgm:pt modelId="{067F3907-BA53-4450-8A19-C389448D20AD}" type="pres">
      <dgm:prSet presAssocID="{77850F52-C3CD-4CD7-B9B8-6B1E8ABBA6F8}" presName="hierChild4" presStyleCnt="0"/>
      <dgm:spPr/>
      <dgm:t>
        <a:bodyPr/>
        <a:lstStyle/>
        <a:p>
          <a:endParaRPr lang="en-US"/>
        </a:p>
      </dgm:t>
    </dgm:pt>
  </dgm:ptLst>
  <dgm:cxnLst>
    <dgm:cxn modelId="{A05E659D-81DE-4409-804E-CB3A7767D552}" type="presOf" srcId="{700A36AB-E545-4D18-B6B6-3765404B56DF}" destId="{0BE86CA6-E407-4B6E-909E-3DD2ACD4FAA5}" srcOrd="0" destOrd="0" presId="urn:microsoft.com/office/officeart/2005/8/layout/hierarchy1"/>
    <dgm:cxn modelId="{C657372A-BBBA-4335-A900-0F3F79D7BB5C}" srcId="{B557D2A2-AB24-47FF-9C7D-593A910F0EEC}" destId="{5AAEF42F-1EEF-475F-9B8C-EC018D8009E9}" srcOrd="0" destOrd="0" parTransId="{0EE5D194-50D3-429A-844E-E23C1855E450}" sibTransId="{56138C53-6F9B-4676-8053-8FE5FB87FA4F}"/>
    <dgm:cxn modelId="{BAB7AD62-345B-4347-B6E7-54F87C3F9069}" type="presOf" srcId="{94A0F62A-CAA1-4511-8EA2-FCA4DDDC82F4}" destId="{711BCF1B-EC02-4A62-98C6-09C231F9732F}" srcOrd="0" destOrd="0" presId="urn:microsoft.com/office/officeart/2005/8/layout/hierarchy1"/>
    <dgm:cxn modelId="{47300B05-B214-4B90-B3A0-C7819C4DD88B}" type="presOf" srcId="{26D12A7C-129C-45C3-B4CF-1D40FE9E541E}" destId="{E9A4A648-2375-430E-8FFB-389534A4ADC1}" srcOrd="0" destOrd="0" presId="urn:microsoft.com/office/officeart/2005/8/layout/hierarchy1"/>
    <dgm:cxn modelId="{183A99E8-C178-45C7-B6CD-7519D0FE44D2}" type="presOf" srcId="{4D9D5339-B47D-4289-9EC0-D9A79160A17E}" destId="{164D06A5-D35A-4F4D-AFD5-70891C8A7F43}" srcOrd="0" destOrd="0" presId="urn:microsoft.com/office/officeart/2005/8/layout/hierarchy1"/>
    <dgm:cxn modelId="{E2BC831D-8574-4976-B06A-A34195A12E2C}" type="presOf" srcId="{7521F979-4FBD-47AE-873E-CA73CBFD9B8F}" destId="{3A0BACED-8854-4A10-9D24-36BAC82E1228}" srcOrd="0" destOrd="0" presId="urn:microsoft.com/office/officeart/2005/8/layout/hierarchy1"/>
    <dgm:cxn modelId="{DD894B73-36A8-4362-83D3-71EF0D1F5BD1}" srcId="{5AAEF42F-1EEF-475F-9B8C-EC018D8009E9}" destId="{87AB72C4-E189-4997-A984-46E61FD420E0}" srcOrd="2" destOrd="0" parTransId="{4D9D5339-B47D-4289-9EC0-D9A79160A17E}" sibTransId="{CA348660-1937-408A-AC69-5FBA3D0B5E26}"/>
    <dgm:cxn modelId="{8B776592-E9E5-470A-96E6-5B1C30262E55}" type="presOf" srcId="{EC5ED20A-046D-4EBD-B45B-C40A82448FD9}" destId="{BBD17D31-0D1F-4854-B157-B1FE6A2A47A3}" srcOrd="0" destOrd="0" presId="urn:microsoft.com/office/officeart/2005/8/layout/hierarchy1"/>
    <dgm:cxn modelId="{B8EC0ED1-F0F1-45F6-8267-3E34BAF7E9D0}" type="presOf" srcId="{B259A8B7-4C0A-4574-A3CC-A3C9362996F9}" destId="{8448E7B9-760A-4DEE-8A33-49D0E7EC2F0E}" srcOrd="0" destOrd="0" presId="urn:microsoft.com/office/officeart/2005/8/layout/hierarchy1"/>
    <dgm:cxn modelId="{11EA03C9-8D3E-4EB4-83DE-7D607D3A9E1C}" srcId="{1ACAFAB8-35AB-4E5E-B7B0-6911479A5133}" destId="{B4D3BB4F-A34E-40DC-94E0-990B4F85AA12}" srcOrd="0" destOrd="0" parTransId="{A32A6698-668A-4690-A1DA-6D6FA82C104B}" sibTransId="{46E1DE81-3AE3-4F39-BEB4-632AB2841F69}"/>
    <dgm:cxn modelId="{A0D28E15-96DA-48AC-A8D9-383B2750A006}" srcId="{94A0F62A-CAA1-4511-8EA2-FCA4DDDC82F4}" destId="{B557D2A2-AB24-47FF-9C7D-593A910F0EEC}" srcOrd="0" destOrd="0" parTransId="{8E66AE88-4414-45EB-ACFC-5D2BAA195BE7}" sibTransId="{CB53DB9D-17EB-432D-8858-DE4DBC09DDAD}"/>
    <dgm:cxn modelId="{C8881692-12FB-451D-B26A-F65D4953BFB7}" type="presOf" srcId="{DF65C3B5-6223-4F21-9ABB-020D7AFADC1D}" destId="{DDD56BD6-9152-4CCC-A5CB-F64FBBBEAF2B}" srcOrd="0" destOrd="0" presId="urn:microsoft.com/office/officeart/2005/8/layout/hierarchy1"/>
    <dgm:cxn modelId="{A98F5B01-F27A-4D61-80BD-CD2F6BEC5BE4}" type="presOf" srcId="{5AAEF42F-1EEF-475F-9B8C-EC018D8009E9}" destId="{4C178BD7-0B87-485A-8D37-AC4314D2BE18}" srcOrd="0" destOrd="0" presId="urn:microsoft.com/office/officeart/2005/8/layout/hierarchy1"/>
    <dgm:cxn modelId="{9BC49EB5-E9C6-467B-872A-551EC6EFF348}" type="presOf" srcId="{9B787BDF-DE21-40C2-802C-1E8C7D6E6FA2}" destId="{7060E88F-57C0-4BDC-BC3A-F8232B67624F}" srcOrd="0" destOrd="0" presId="urn:microsoft.com/office/officeart/2005/8/layout/hierarchy1"/>
    <dgm:cxn modelId="{4A2BA210-45BA-42FB-A5F1-A68ACC147C3D}" srcId="{B557D2A2-AB24-47FF-9C7D-593A910F0EEC}" destId="{1ACAFAB8-35AB-4E5E-B7B0-6911479A5133}" srcOrd="3" destOrd="0" parTransId="{64F05838-E8F1-4CD9-B4BB-4608E076173E}" sibTransId="{4A0EA3DE-0A93-4A5D-8FD7-36AE5FA39E1E}"/>
    <dgm:cxn modelId="{E899A15F-6EAF-468D-A999-CC5916957738}" srcId="{5AAEF42F-1EEF-475F-9B8C-EC018D8009E9}" destId="{700A36AB-E545-4D18-B6B6-3765404B56DF}" srcOrd="1" destOrd="0" parTransId="{9240E5C9-EDFD-4C0A-8C52-47852614EFFA}" sibTransId="{E6D60819-4B89-4739-97A9-2602B7A798F9}"/>
    <dgm:cxn modelId="{7F9DABFD-2456-4008-8B68-DC370E3CED28}" type="presOf" srcId="{B4D3BB4F-A34E-40DC-94E0-990B4F85AA12}" destId="{BC7409AB-C8C6-45B1-8DA3-D7C9F2D014A6}" srcOrd="0" destOrd="0" presId="urn:microsoft.com/office/officeart/2005/8/layout/hierarchy1"/>
    <dgm:cxn modelId="{23888792-3295-4534-A43F-438C8F481B8B}" type="presOf" srcId="{B2294726-81CA-42BB-B8AC-E25C07D6EA42}" destId="{4EE177DC-DD84-4B7E-9809-5AB20C1116B6}" srcOrd="0" destOrd="0" presId="urn:microsoft.com/office/officeart/2005/8/layout/hierarchy1"/>
    <dgm:cxn modelId="{5EECC678-E1F1-49AB-8F28-04F4CA920B9A}" type="presOf" srcId="{0EE5D194-50D3-429A-844E-E23C1855E450}" destId="{82480BDB-892E-449B-A63E-423DA49B0FC1}" srcOrd="0" destOrd="0" presId="urn:microsoft.com/office/officeart/2005/8/layout/hierarchy1"/>
    <dgm:cxn modelId="{43FB4C97-E544-4B3F-A246-1C3CBC5C9FFA}" type="presOf" srcId="{5B54C09E-7963-419C-8CF0-59787A227F8F}" destId="{506A9EA0-A79F-4147-ADA3-C721BD02A9DF}" srcOrd="0" destOrd="0" presId="urn:microsoft.com/office/officeart/2005/8/layout/hierarchy1"/>
    <dgm:cxn modelId="{B81E8269-EC1F-4D4E-A5DC-F0BA5D8F953A}" type="presOf" srcId="{B557D2A2-AB24-47FF-9C7D-593A910F0EEC}" destId="{90AD7BDE-0EAF-4A60-AD72-2DD1780665CF}" srcOrd="0" destOrd="0" presId="urn:microsoft.com/office/officeart/2005/8/layout/hierarchy1"/>
    <dgm:cxn modelId="{17D03B5F-CED2-4369-8014-3CFD38BDC7E8}" srcId="{B557D2A2-AB24-47FF-9C7D-593A910F0EEC}" destId="{639423F4-089D-4D24-8694-CE5DD105CF5C}" srcOrd="2" destOrd="0" parTransId="{9CCEDF2D-0B71-4CA9-BEB7-C02E7B74F552}" sibTransId="{9EC42C7D-5DB5-4FF1-B9D6-C0F7C6E6091C}"/>
    <dgm:cxn modelId="{489579B8-8B1D-4BD8-ADE2-DAFEFF10ECFE}" type="presOf" srcId="{526A4FAD-3BCA-4005-B155-0507E31FD491}" destId="{5E89EE74-860B-472A-8639-5FB9F17BA9C2}" srcOrd="0" destOrd="0" presId="urn:microsoft.com/office/officeart/2005/8/layout/hierarchy1"/>
    <dgm:cxn modelId="{0DC23593-DEC6-41B5-AC65-20BCEF14572B}" srcId="{DF65C3B5-6223-4F21-9ABB-020D7AFADC1D}" destId="{526A4FAD-3BCA-4005-B155-0507E31FD491}" srcOrd="1" destOrd="0" parTransId="{26D12A7C-129C-45C3-B4CF-1D40FE9E541E}" sibTransId="{91061CD4-2354-4C8B-AD15-9682AFAD799C}"/>
    <dgm:cxn modelId="{B825F314-0236-460A-8BD4-51BCE400AEC6}" srcId="{1ACAFAB8-35AB-4E5E-B7B0-6911479A5133}" destId="{77850F52-C3CD-4CD7-B9B8-6B1E8ABBA6F8}" srcOrd="1" destOrd="0" parTransId="{FD2221F8-F39F-48A8-85A3-57F264ADC65B}" sibTransId="{3657BADB-4C0D-4BF9-9C2B-20395A56B221}"/>
    <dgm:cxn modelId="{60BB0470-879C-48DC-BE1E-5E40FB7DFF4C}" type="presOf" srcId="{2E551A1E-6C18-4941-85F2-9B33050BCD28}" destId="{8F1E8E7A-6278-469E-847B-AB68A824984E}" srcOrd="0" destOrd="0" presId="urn:microsoft.com/office/officeart/2005/8/layout/hierarchy1"/>
    <dgm:cxn modelId="{EAA9A6DD-9BBC-4A0D-BAEB-3502ED71E3B5}" type="presOf" srcId="{9CCEDF2D-0B71-4CA9-BEB7-C02E7B74F552}" destId="{DCE271E6-2760-483B-B0B6-BD7106E08AC2}" srcOrd="0" destOrd="0" presId="urn:microsoft.com/office/officeart/2005/8/layout/hierarchy1"/>
    <dgm:cxn modelId="{E909891E-0A9D-4258-9FE8-AA659BB34690}" srcId="{DF65C3B5-6223-4F21-9ABB-020D7AFADC1D}" destId="{5B54C09E-7963-419C-8CF0-59787A227F8F}" srcOrd="0" destOrd="0" parTransId="{7521F979-4FBD-47AE-873E-CA73CBFD9B8F}" sibTransId="{7BEBAC72-9B47-422D-B5F3-E7C31360C9D7}"/>
    <dgm:cxn modelId="{3C93DA64-ED7C-4C96-8690-BFEE220BD742}" type="presOf" srcId="{7708CEDC-0493-4CB6-9D76-58BB578FE8AE}" destId="{A164059B-6DFA-400C-AC5D-485BE02548B6}" srcOrd="0" destOrd="0" presId="urn:microsoft.com/office/officeart/2005/8/layout/hierarchy1"/>
    <dgm:cxn modelId="{3406551E-FBC7-4F7D-A6A8-61CB0E8EDE94}" type="presOf" srcId="{87AB72C4-E189-4997-A984-46E61FD420E0}" destId="{E318AB26-A80C-4D5E-A5EB-AC69FA93F47D}" srcOrd="0" destOrd="0" presId="urn:microsoft.com/office/officeart/2005/8/layout/hierarchy1"/>
    <dgm:cxn modelId="{22BEE436-312C-4CCF-8C8D-6719CBD0A5CB}" srcId="{639423F4-089D-4D24-8694-CE5DD105CF5C}" destId="{BA5ADE52-55C2-4DAA-83EF-44041B2316B6}" srcOrd="0" destOrd="0" parTransId="{B259A8B7-4C0A-4574-A3CC-A3C9362996F9}" sibTransId="{8CD16DC5-0341-4E75-8862-06C6574AE9DE}"/>
    <dgm:cxn modelId="{09C4426A-8ACC-4668-AC9F-EDA60FBE2A65}" type="presOf" srcId="{00F46710-A28E-47AC-B1E9-0D81ECF6FC77}" destId="{9619E33F-1645-49FB-A7B1-94A1508C8ECB}" srcOrd="0" destOrd="0" presId="urn:microsoft.com/office/officeart/2005/8/layout/hierarchy1"/>
    <dgm:cxn modelId="{6872F522-1F08-40B6-BB71-06E637B035A2}" type="presOf" srcId="{77850F52-C3CD-4CD7-B9B8-6B1E8ABBA6F8}" destId="{E7A8E30F-DFA3-4BFA-9430-33BFDA4EB8C3}" srcOrd="0" destOrd="0" presId="urn:microsoft.com/office/officeart/2005/8/layout/hierarchy1"/>
    <dgm:cxn modelId="{3B6FD803-BF60-4198-907F-922C47A0F75A}" type="presOf" srcId="{639423F4-089D-4D24-8694-CE5DD105CF5C}" destId="{1D209AFF-EDBF-4F0E-A8F3-A2EE8190CCCA}" srcOrd="0" destOrd="0" presId="urn:microsoft.com/office/officeart/2005/8/layout/hierarchy1"/>
    <dgm:cxn modelId="{1B5AE024-8DF3-43DE-B080-D1B1E259DA40}" srcId="{B557D2A2-AB24-47FF-9C7D-593A910F0EEC}" destId="{DF65C3B5-6223-4F21-9ABB-020D7AFADC1D}" srcOrd="1" destOrd="0" parTransId="{00F46710-A28E-47AC-B1E9-0D81ECF6FC77}" sibTransId="{DFFD0F6E-4744-45DF-920D-B8704D00C044}"/>
    <dgm:cxn modelId="{EB5849A3-F0EF-44CF-AF55-C88FDFDCDE99}" type="presOf" srcId="{64F05838-E8F1-4CD9-B4BB-4608E076173E}" destId="{D2E8D050-32E0-4F68-B186-280411D85D54}" srcOrd="0" destOrd="0" presId="urn:microsoft.com/office/officeart/2005/8/layout/hierarchy1"/>
    <dgm:cxn modelId="{BEEFF9C1-08B3-4A8C-8D98-320F19F2B544}" type="presOf" srcId="{5CEE7C80-89A7-4E19-9243-2EBF23A3F2E8}" destId="{2C371B98-1F30-432B-9628-8E5C346BBB07}" srcOrd="0" destOrd="0" presId="urn:microsoft.com/office/officeart/2005/8/layout/hierarchy1"/>
    <dgm:cxn modelId="{9E33BD98-0928-4BDA-8C8F-568F9965B3BF}" type="presOf" srcId="{A32A6698-668A-4690-A1DA-6D6FA82C104B}" destId="{4549548D-1C25-4EE7-9994-5412507DC587}" srcOrd="0" destOrd="0" presId="urn:microsoft.com/office/officeart/2005/8/layout/hierarchy1"/>
    <dgm:cxn modelId="{74DB7E02-04AB-40DE-B8E6-249E2549AA86}" type="presOf" srcId="{1ACAFAB8-35AB-4E5E-B7B0-6911479A5133}" destId="{4341D7D4-F0AB-40A4-BCC0-DD9156EA931E}" srcOrd="0" destOrd="0" presId="urn:microsoft.com/office/officeart/2005/8/layout/hierarchy1"/>
    <dgm:cxn modelId="{2AB3BC38-0271-4CBC-A24D-4553D5BA9A98}" type="presOf" srcId="{9240E5C9-EDFD-4C0A-8C52-47852614EFFA}" destId="{2FD730B8-801B-4097-BDC8-8886F24129F3}" srcOrd="0" destOrd="0" presId="urn:microsoft.com/office/officeart/2005/8/layout/hierarchy1"/>
    <dgm:cxn modelId="{1025CCC7-2E9B-4C54-A163-B0B0ED482422}" type="presOf" srcId="{BA5ADE52-55C2-4DAA-83EF-44041B2316B6}" destId="{B8C96DC4-74B5-4350-8366-65053805F9A5}" srcOrd="0" destOrd="0" presId="urn:microsoft.com/office/officeart/2005/8/layout/hierarchy1"/>
    <dgm:cxn modelId="{CDEC19C9-5742-49D2-9C3F-67C902885E61}" srcId="{639423F4-089D-4D24-8694-CE5DD105CF5C}" destId="{B2294726-81CA-42BB-B8AC-E25C07D6EA42}" srcOrd="1" destOrd="0" parTransId="{7708CEDC-0493-4CB6-9D76-58BB578FE8AE}" sibTransId="{F10AAFC9-B694-42A6-BAFF-90703930415D}"/>
    <dgm:cxn modelId="{36866616-83C0-47D9-B214-D6D41162156D}" srcId="{DF65C3B5-6223-4F21-9ABB-020D7AFADC1D}" destId="{5CEE7C80-89A7-4E19-9243-2EBF23A3F2E8}" srcOrd="2" destOrd="0" parTransId="{2E551A1E-6C18-4941-85F2-9B33050BCD28}" sibTransId="{7DB6AE93-707B-4BE9-BBA9-68D119961356}"/>
    <dgm:cxn modelId="{C6A056FF-F0C5-40C7-BF04-2C78F3BBA639}" type="presOf" srcId="{FD2221F8-F39F-48A8-85A3-57F264ADC65B}" destId="{23DBD4A2-4A5D-445C-AEB2-2F19C9AE1F34}" srcOrd="0" destOrd="0" presId="urn:microsoft.com/office/officeart/2005/8/layout/hierarchy1"/>
    <dgm:cxn modelId="{745B35F0-8F56-4A64-BAA6-9B10621C5D47}" srcId="{5AAEF42F-1EEF-475F-9B8C-EC018D8009E9}" destId="{EC5ED20A-046D-4EBD-B45B-C40A82448FD9}" srcOrd="0" destOrd="0" parTransId="{9B787BDF-DE21-40C2-802C-1E8C7D6E6FA2}" sibTransId="{8764EF35-A464-4FEA-99E5-D02E21FCE811}"/>
    <dgm:cxn modelId="{72A61129-7EE9-494F-802E-12716513FABA}" type="presParOf" srcId="{711BCF1B-EC02-4A62-98C6-09C231F9732F}" destId="{B865C18A-3F55-4FA4-BAB4-8459CFE63A24}" srcOrd="0" destOrd="0" presId="urn:microsoft.com/office/officeart/2005/8/layout/hierarchy1"/>
    <dgm:cxn modelId="{B462E4A1-653A-4B45-B3D8-72F8DE9706A5}" type="presParOf" srcId="{B865C18A-3F55-4FA4-BAB4-8459CFE63A24}" destId="{5AE0D64A-3B1E-44DA-94CE-5AA78C60AE8B}" srcOrd="0" destOrd="0" presId="urn:microsoft.com/office/officeart/2005/8/layout/hierarchy1"/>
    <dgm:cxn modelId="{B7AF4F59-571C-4AAE-9B6F-E07A13B1BF67}" type="presParOf" srcId="{5AE0D64A-3B1E-44DA-94CE-5AA78C60AE8B}" destId="{7B12C831-6B7B-4A24-B6D7-1557B699EE1A}" srcOrd="0" destOrd="0" presId="urn:microsoft.com/office/officeart/2005/8/layout/hierarchy1"/>
    <dgm:cxn modelId="{17125E34-A63F-4FB5-B13D-28E72506480F}" type="presParOf" srcId="{5AE0D64A-3B1E-44DA-94CE-5AA78C60AE8B}" destId="{90AD7BDE-0EAF-4A60-AD72-2DD1780665CF}" srcOrd="1" destOrd="0" presId="urn:microsoft.com/office/officeart/2005/8/layout/hierarchy1"/>
    <dgm:cxn modelId="{E1D3F941-BAF5-440C-8C86-0BEB79BE06EF}" type="presParOf" srcId="{B865C18A-3F55-4FA4-BAB4-8459CFE63A24}" destId="{AD998E12-9807-495D-83D6-D1D618D8D9A1}" srcOrd="1" destOrd="0" presId="urn:microsoft.com/office/officeart/2005/8/layout/hierarchy1"/>
    <dgm:cxn modelId="{5E983747-BC1E-4BA6-A2B7-D9CAF5C11312}" type="presParOf" srcId="{AD998E12-9807-495D-83D6-D1D618D8D9A1}" destId="{82480BDB-892E-449B-A63E-423DA49B0FC1}" srcOrd="0" destOrd="0" presId="urn:microsoft.com/office/officeart/2005/8/layout/hierarchy1"/>
    <dgm:cxn modelId="{23FBD9CB-FAB7-41F1-9709-C0FBD694AF5C}" type="presParOf" srcId="{AD998E12-9807-495D-83D6-D1D618D8D9A1}" destId="{93C835E5-745A-46BD-82B5-A2CB635A7143}" srcOrd="1" destOrd="0" presId="urn:microsoft.com/office/officeart/2005/8/layout/hierarchy1"/>
    <dgm:cxn modelId="{3E785593-7ED7-415B-A146-09EDD9214385}" type="presParOf" srcId="{93C835E5-745A-46BD-82B5-A2CB635A7143}" destId="{50B7F587-2E5E-456A-8989-131DD2C8D354}" srcOrd="0" destOrd="0" presId="urn:microsoft.com/office/officeart/2005/8/layout/hierarchy1"/>
    <dgm:cxn modelId="{2B8D8805-4261-4A53-881B-ACF6A2E3A74C}" type="presParOf" srcId="{50B7F587-2E5E-456A-8989-131DD2C8D354}" destId="{AF923EC3-48ED-477C-97B2-E90E83527C5F}" srcOrd="0" destOrd="0" presId="urn:microsoft.com/office/officeart/2005/8/layout/hierarchy1"/>
    <dgm:cxn modelId="{7283585E-EEF2-4CBC-A99E-F3A50C8CD2ED}" type="presParOf" srcId="{50B7F587-2E5E-456A-8989-131DD2C8D354}" destId="{4C178BD7-0B87-485A-8D37-AC4314D2BE18}" srcOrd="1" destOrd="0" presId="urn:microsoft.com/office/officeart/2005/8/layout/hierarchy1"/>
    <dgm:cxn modelId="{E8771655-E3E4-4EDD-82CF-600FF8CF0E79}" type="presParOf" srcId="{93C835E5-745A-46BD-82B5-A2CB635A7143}" destId="{EED7E6A7-2C61-4F56-A3DF-7E342B0C4BCE}" srcOrd="1" destOrd="0" presId="urn:microsoft.com/office/officeart/2005/8/layout/hierarchy1"/>
    <dgm:cxn modelId="{7353BADF-9307-43D1-A3A5-455934C1D4ED}" type="presParOf" srcId="{EED7E6A7-2C61-4F56-A3DF-7E342B0C4BCE}" destId="{7060E88F-57C0-4BDC-BC3A-F8232B67624F}" srcOrd="0" destOrd="0" presId="urn:microsoft.com/office/officeart/2005/8/layout/hierarchy1"/>
    <dgm:cxn modelId="{CB8C3872-9C58-4B56-AFFF-6EE18C8666E5}" type="presParOf" srcId="{EED7E6A7-2C61-4F56-A3DF-7E342B0C4BCE}" destId="{3099AE25-091A-43DF-84CF-3500F8A2E62B}" srcOrd="1" destOrd="0" presId="urn:microsoft.com/office/officeart/2005/8/layout/hierarchy1"/>
    <dgm:cxn modelId="{DB05BE90-94D2-471B-8331-D239342A8659}" type="presParOf" srcId="{3099AE25-091A-43DF-84CF-3500F8A2E62B}" destId="{634F076E-8549-427F-88B8-94728B8B7916}" srcOrd="0" destOrd="0" presId="urn:microsoft.com/office/officeart/2005/8/layout/hierarchy1"/>
    <dgm:cxn modelId="{820E39C0-C815-482F-A4BD-546F8C47E062}" type="presParOf" srcId="{634F076E-8549-427F-88B8-94728B8B7916}" destId="{17D8EF95-FEC0-43C9-A4BA-9D0B72325575}" srcOrd="0" destOrd="0" presId="urn:microsoft.com/office/officeart/2005/8/layout/hierarchy1"/>
    <dgm:cxn modelId="{073503A5-A17B-4789-90B0-ECB549A1591D}" type="presParOf" srcId="{634F076E-8549-427F-88B8-94728B8B7916}" destId="{BBD17D31-0D1F-4854-B157-B1FE6A2A47A3}" srcOrd="1" destOrd="0" presId="urn:microsoft.com/office/officeart/2005/8/layout/hierarchy1"/>
    <dgm:cxn modelId="{7E629212-6B73-4946-8814-06950DA83C18}" type="presParOf" srcId="{3099AE25-091A-43DF-84CF-3500F8A2E62B}" destId="{9A6D9F59-7995-4997-BE2C-2082B71AA725}" srcOrd="1" destOrd="0" presId="urn:microsoft.com/office/officeart/2005/8/layout/hierarchy1"/>
    <dgm:cxn modelId="{B33C2640-3F20-4600-8642-413085220D40}" type="presParOf" srcId="{EED7E6A7-2C61-4F56-A3DF-7E342B0C4BCE}" destId="{2FD730B8-801B-4097-BDC8-8886F24129F3}" srcOrd="2" destOrd="0" presId="urn:microsoft.com/office/officeart/2005/8/layout/hierarchy1"/>
    <dgm:cxn modelId="{A4D7F676-7034-43C3-A930-F8B74B3F731B}" type="presParOf" srcId="{EED7E6A7-2C61-4F56-A3DF-7E342B0C4BCE}" destId="{D3992CCE-7908-44B6-8406-0A83EA0EF3F3}" srcOrd="3" destOrd="0" presId="urn:microsoft.com/office/officeart/2005/8/layout/hierarchy1"/>
    <dgm:cxn modelId="{7E639E94-E74A-40F6-98E1-3DC066E99E2A}" type="presParOf" srcId="{D3992CCE-7908-44B6-8406-0A83EA0EF3F3}" destId="{A47C4DBE-8319-45ED-821E-7529D26AE8C9}" srcOrd="0" destOrd="0" presId="urn:microsoft.com/office/officeart/2005/8/layout/hierarchy1"/>
    <dgm:cxn modelId="{BDB5C70B-311E-4643-9110-BAAC41251EE2}" type="presParOf" srcId="{A47C4DBE-8319-45ED-821E-7529D26AE8C9}" destId="{959F2972-38F3-4780-8D5B-585A8DC79D23}" srcOrd="0" destOrd="0" presId="urn:microsoft.com/office/officeart/2005/8/layout/hierarchy1"/>
    <dgm:cxn modelId="{98DA28C9-DDAE-4B49-A944-08A5C1772186}" type="presParOf" srcId="{A47C4DBE-8319-45ED-821E-7529D26AE8C9}" destId="{0BE86CA6-E407-4B6E-909E-3DD2ACD4FAA5}" srcOrd="1" destOrd="0" presId="urn:microsoft.com/office/officeart/2005/8/layout/hierarchy1"/>
    <dgm:cxn modelId="{B127E151-992F-42E2-9666-F6363A0C34A9}" type="presParOf" srcId="{D3992CCE-7908-44B6-8406-0A83EA0EF3F3}" destId="{29CB0137-17A9-47B0-804B-7500D989720F}" srcOrd="1" destOrd="0" presId="urn:microsoft.com/office/officeart/2005/8/layout/hierarchy1"/>
    <dgm:cxn modelId="{F242A920-F007-427F-8705-C115C962839F}" type="presParOf" srcId="{EED7E6A7-2C61-4F56-A3DF-7E342B0C4BCE}" destId="{164D06A5-D35A-4F4D-AFD5-70891C8A7F43}" srcOrd="4" destOrd="0" presId="urn:microsoft.com/office/officeart/2005/8/layout/hierarchy1"/>
    <dgm:cxn modelId="{1D02DD6A-404C-4F04-B71D-6A879ED74273}" type="presParOf" srcId="{EED7E6A7-2C61-4F56-A3DF-7E342B0C4BCE}" destId="{ABCAF9C4-1795-4D2C-8A39-5C76FF119FE9}" srcOrd="5" destOrd="0" presId="urn:microsoft.com/office/officeart/2005/8/layout/hierarchy1"/>
    <dgm:cxn modelId="{4ADFE781-B2A0-4D83-94FD-A08CC8954D04}" type="presParOf" srcId="{ABCAF9C4-1795-4D2C-8A39-5C76FF119FE9}" destId="{384A3758-44BD-4119-913F-5CBDEDFF2D87}" srcOrd="0" destOrd="0" presId="urn:microsoft.com/office/officeart/2005/8/layout/hierarchy1"/>
    <dgm:cxn modelId="{B188B64F-BDA3-4BEA-8A1B-136AE33C138B}" type="presParOf" srcId="{384A3758-44BD-4119-913F-5CBDEDFF2D87}" destId="{623365CE-E486-4B14-A20D-41038AF0D664}" srcOrd="0" destOrd="0" presId="urn:microsoft.com/office/officeart/2005/8/layout/hierarchy1"/>
    <dgm:cxn modelId="{B8EE23F9-E84E-4574-BA69-6B1F20A748BF}" type="presParOf" srcId="{384A3758-44BD-4119-913F-5CBDEDFF2D87}" destId="{E318AB26-A80C-4D5E-A5EB-AC69FA93F47D}" srcOrd="1" destOrd="0" presId="urn:microsoft.com/office/officeart/2005/8/layout/hierarchy1"/>
    <dgm:cxn modelId="{83063619-3D2C-4D75-907D-923C55BCCE80}" type="presParOf" srcId="{ABCAF9C4-1795-4D2C-8A39-5C76FF119FE9}" destId="{FD3FAC38-5827-41C8-AFC6-439C0688AC1B}" srcOrd="1" destOrd="0" presId="urn:microsoft.com/office/officeart/2005/8/layout/hierarchy1"/>
    <dgm:cxn modelId="{BD091B91-15A3-4F97-B1A3-1A899F4833D5}" type="presParOf" srcId="{AD998E12-9807-495D-83D6-D1D618D8D9A1}" destId="{9619E33F-1645-49FB-A7B1-94A1508C8ECB}" srcOrd="2" destOrd="0" presId="urn:microsoft.com/office/officeart/2005/8/layout/hierarchy1"/>
    <dgm:cxn modelId="{0BBEB63A-FA71-4CA3-8841-B70FB252AD8D}" type="presParOf" srcId="{AD998E12-9807-495D-83D6-D1D618D8D9A1}" destId="{CDAD33F7-D5D1-4929-8AE6-68BB1FD9A3C7}" srcOrd="3" destOrd="0" presId="urn:microsoft.com/office/officeart/2005/8/layout/hierarchy1"/>
    <dgm:cxn modelId="{1C32A581-9EDE-4301-970F-BDFBA2108AAD}" type="presParOf" srcId="{CDAD33F7-D5D1-4929-8AE6-68BB1FD9A3C7}" destId="{8E8EE8BF-7EC1-4C38-8BD1-D354FB87AA57}" srcOrd="0" destOrd="0" presId="urn:microsoft.com/office/officeart/2005/8/layout/hierarchy1"/>
    <dgm:cxn modelId="{DD4F1362-116B-4158-A3E2-A4728571F2A9}" type="presParOf" srcId="{8E8EE8BF-7EC1-4C38-8BD1-D354FB87AA57}" destId="{2A3BBC17-2B26-42BF-B954-4D1D134066C4}" srcOrd="0" destOrd="0" presId="urn:microsoft.com/office/officeart/2005/8/layout/hierarchy1"/>
    <dgm:cxn modelId="{A8335ED8-144D-4CD4-9F2B-EADA1B4BE997}" type="presParOf" srcId="{8E8EE8BF-7EC1-4C38-8BD1-D354FB87AA57}" destId="{DDD56BD6-9152-4CCC-A5CB-F64FBBBEAF2B}" srcOrd="1" destOrd="0" presId="urn:microsoft.com/office/officeart/2005/8/layout/hierarchy1"/>
    <dgm:cxn modelId="{2540C4F7-11C4-4786-B0BE-BE6950AB202D}" type="presParOf" srcId="{CDAD33F7-D5D1-4929-8AE6-68BB1FD9A3C7}" destId="{E20FEDBF-C8E8-4AE5-A1BE-2CE6610D853E}" srcOrd="1" destOrd="0" presId="urn:microsoft.com/office/officeart/2005/8/layout/hierarchy1"/>
    <dgm:cxn modelId="{349E2911-46A1-489F-A955-00C7B2C4D92B}" type="presParOf" srcId="{E20FEDBF-C8E8-4AE5-A1BE-2CE6610D853E}" destId="{3A0BACED-8854-4A10-9D24-36BAC82E1228}" srcOrd="0" destOrd="0" presId="urn:microsoft.com/office/officeart/2005/8/layout/hierarchy1"/>
    <dgm:cxn modelId="{D682FC44-DDC7-466D-A73F-2E606332ED18}" type="presParOf" srcId="{E20FEDBF-C8E8-4AE5-A1BE-2CE6610D853E}" destId="{799DDAB2-770C-4310-AD18-24EE18A63806}" srcOrd="1" destOrd="0" presId="urn:microsoft.com/office/officeart/2005/8/layout/hierarchy1"/>
    <dgm:cxn modelId="{AAAE7C94-F2B8-478A-99BF-D61F74F909FF}" type="presParOf" srcId="{799DDAB2-770C-4310-AD18-24EE18A63806}" destId="{40F42D97-E6D2-461F-85E3-5CEFC51D5BDE}" srcOrd="0" destOrd="0" presId="urn:microsoft.com/office/officeart/2005/8/layout/hierarchy1"/>
    <dgm:cxn modelId="{D1B5DE5C-59AB-45F4-A823-37557CFE270A}" type="presParOf" srcId="{40F42D97-E6D2-461F-85E3-5CEFC51D5BDE}" destId="{66BA5E7E-0624-46B5-9505-46E6656CCEF7}" srcOrd="0" destOrd="0" presId="urn:microsoft.com/office/officeart/2005/8/layout/hierarchy1"/>
    <dgm:cxn modelId="{DCD1472E-FBA9-473D-9681-9DF7585B6E58}" type="presParOf" srcId="{40F42D97-E6D2-461F-85E3-5CEFC51D5BDE}" destId="{506A9EA0-A79F-4147-ADA3-C721BD02A9DF}" srcOrd="1" destOrd="0" presId="urn:microsoft.com/office/officeart/2005/8/layout/hierarchy1"/>
    <dgm:cxn modelId="{CB7A9A8E-7080-472D-9161-C1875AD7B611}" type="presParOf" srcId="{799DDAB2-770C-4310-AD18-24EE18A63806}" destId="{041F9174-FEB7-47C2-8817-2CCB996AC228}" srcOrd="1" destOrd="0" presId="urn:microsoft.com/office/officeart/2005/8/layout/hierarchy1"/>
    <dgm:cxn modelId="{08873423-E06E-4515-95F3-416696BB115E}" type="presParOf" srcId="{E20FEDBF-C8E8-4AE5-A1BE-2CE6610D853E}" destId="{E9A4A648-2375-430E-8FFB-389534A4ADC1}" srcOrd="2" destOrd="0" presId="urn:microsoft.com/office/officeart/2005/8/layout/hierarchy1"/>
    <dgm:cxn modelId="{5C891652-16A3-49DF-A89F-DEFE7C874211}" type="presParOf" srcId="{E20FEDBF-C8E8-4AE5-A1BE-2CE6610D853E}" destId="{A38B12B6-07D9-4E2A-AEEC-47B415587B28}" srcOrd="3" destOrd="0" presId="urn:microsoft.com/office/officeart/2005/8/layout/hierarchy1"/>
    <dgm:cxn modelId="{4D1268BA-2D20-4009-AE28-D2DA7337EBC7}" type="presParOf" srcId="{A38B12B6-07D9-4E2A-AEEC-47B415587B28}" destId="{EC173D37-9E82-4335-8E10-5919E382897D}" srcOrd="0" destOrd="0" presId="urn:microsoft.com/office/officeart/2005/8/layout/hierarchy1"/>
    <dgm:cxn modelId="{8E3A0467-BAFB-48DD-9591-3C571D21CFB4}" type="presParOf" srcId="{EC173D37-9E82-4335-8E10-5919E382897D}" destId="{2139303C-C92D-4A67-92B6-371B1E0177AC}" srcOrd="0" destOrd="0" presId="urn:microsoft.com/office/officeart/2005/8/layout/hierarchy1"/>
    <dgm:cxn modelId="{60537397-BC3B-4312-A3E5-1E3639F0ED63}" type="presParOf" srcId="{EC173D37-9E82-4335-8E10-5919E382897D}" destId="{5E89EE74-860B-472A-8639-5FB9F17BA9C2}" srcOrd="1" destOrd="0" presId="urn:microsoft.com/office/officeart/2005/8/layout/hierarchy1"/>
    <dgm:cxn modelId="{54E4128B-12FF-4EFA-AE6D-D06D21D96A75}" type="presParOf" srcId="{A38B12B6-07D9-4E2A-AEEC-47B415587B28}" destId="{E0796F24-60ED-454E-9F7F-B8A9A5B4CDDA}" srcOrd="1" destOrd="0" presId="urn:microsoft.com/office/officeart/2005/8/layout/hierarchy1"/>
    <dgm:cxn modelId="{3303D2DC-2B8D-4CFB-AF8E-5CE8D9AF0EA5}" type="presParOf" srcId="{E20FEDBF-C8E8-4AE5-A1BE-2CE6610D853E}" destId="{8F1E8E7A-6278-469E-847B-AB68A824984E}" srcOrd="4" destOrd="0" presId="urn:microsoft.com/office/officeart/2005/8/layout/hierarchy1"/>
    <dgm:cxn modelId="{C19FCDE8-1DD5-452E-B895-0EDC3F858857}" type="presParOf" srcId="{E20FEDBF-C8E8-4AE5-A1BE-2CE6610D853E}" destId="{2339826C-3C64-4228-B4DA-BF4178008C79}" srcOrd="5" destOrd="0" presId="urn:microsoft.com/office/officeart/2005/8/layout/hierarchy1"/>
    <dgm:cxn modelId="{2FD4D381-C850-4937-892D-C5F2A1C1919F}" type="presParOf" srcId="{2339826C-3C64-4228-B4DA-BF4178008C79}" destId="{9A5AA237-8E76-4829-8B58-11CE35F32EAB}" srcOrd="0" destOrd="0" presId="urn:microsoft.com/office/officeart/2005/8/layout/hierarchy1"/>
    <dgm:cxn modelId="{AA6AF794-F530-4F8F-9B59-2A85EAFE828C}" type="presParOf" srcId="{9A5AA237-8E76-4829-8B58-11CE35F32EAB}" destId="{8EABDCA3-F741-4408-A919-EC8632927E18}" srcOrd="0" destOrd="0" presId="urn:microsoft.com/office/officeart/2005/8/layout/hierarchy1"/>
    <dgm:cxn modelId="{0CE940B8-7583-472D-A795-89057348569A}" type="presParOf" srcId="{9A5AA237-8E76-4829-8B58-11CE35F32EAB}" destId="{2C371B98-1F30-432B-9628-8E5C346BBB07}" srcOrd="1" destOrd="0" presId="urn:microsoft.com/office/officeart/2005/8/layout/hierarchy1"/>
    <dgm:cxn modelId="{D04ADEB7-01EB-4094-8A13-912B7BBF81C1}" type="presParOf" srcId="{2339826C-3C64-4228-B4DA-BF4178008C79}" destId="{68BB3673-1AC9-4516-A521-44B7AC335F04}" srcOrd="1" destOrd="0" presId="urn:microsoft.com/office/officeart/2005/8/layout/hierarchy1"/>
    <dgm:cxn modelId="{3B3E18E5-CBFC-4347-9D25-313930C32B86}" type="presParOf" srcId="{AD998E12-9807-495D-83D6-D1D618D8D9A1}" destId="{DCE271E6-2760-483B-B0B6-BD7106E08AC2}" srcOrd="4" destOrd="0" presId="urn:microsoft.com/office/officeart/2005/8/layout/hierarchy1"/>
    <dgm:cxn modelId="{F941C910-EF0E-4D70-A6D3-9A4912571E81}" type="presParOf" srcId="{AD998E12-9807-495D-83D6-D1D618D8D9A1}" destId="{C2BFAB2B-27E2-485A-B0D9-D5B47F110C0A}" srcOrd="5" destOrd="0" presId="urn:microsoft.com/office/officeart/2005/8/layout/hierarchy1"/>
    <dgm:cxn modelId="{868A6FF6-FD03-4367-8DF5-2117F0EABAE9}" type="presParOf" srcId="{C2BFAB2B-27E2-485A-B0D9-D5B47F110C0A}" destId="{6F48CC6F-E086-44FC-8D4D-F304838701E4}" srcOrd="0" destOrd="0" presId="urn:microsoft.com/office/officeart/2005/8/layout/hierarchy1"/>
    <dgm:cxn modelId="{7B0F284D-9D90-4228-B73A-D78DBD10B238}" type="presParOf" srcId="{6F48CC6F-E086-44FC-8D4D-F304838701E4}" destId="{B59EF349-5E23-49A2-96C4-B7E3B27EC355}" srcOrd="0" destOrd="0" presId="urn:microsoft.com/office/officeart/2005/8/layout/hierarchy1"/>
    <dgm:cxn modelId="{D0548CB3-0C66-4616-B304-27099E8A6E25}" type="presParOf" srcId="{6F48CC6F-E086-44FC-8D4D-F304838701E4}" destId="{1D209AFF-EDBF-4F0E-A8F3-A2EE8190CCCA}" srcOrd="1" destOrd="0" presId="urn:microsoft.com/office/officeart/2005/8/layout/hierarchy1"/>
    <dgm:cxn modelId="{742CB455-BE3E-4650-B24D-F23A4250CB54}" type="presParOf" srcId="{C2BFAB2B-27E2-485A-B0D9-D5B47F110C0A}" destId="{C6216B8E-A1C7-4B01-BF6F-F83DA1760940}" srcOrd="1" destOrd="0" presId="urn:microsoft.com/office/officeart/2005/8/layout/hierarchy1"/>
    <dgm:cxn modelId="{A024EAF9-75AF-41AC-ABEE-C727B88CC512}" type="presParOf" srcId="{C6216B8E-A1C7-4B01-BF6F-F83DA1760940}" destId="{8448E7B9-760A-4DEE-8A33-49D0E7EC2F0E}" srcOrd="0" destOrd="0" presId="urn:microsoft.com/office/officeart/2005/8/layout/hierarchy1"/>
    <dgm:cxn modelId="{E114B7C5-B546-4698-89E3-01F7EF58240A}" type="presParOf" srcId="{C6216B8E-A1C7-4B01-BF6F-F83DA1760940}" destId="{D2E29A22-E214-460B-BD65-0F46CD43E05C}" srcOrd="1" destOrd="0" presId="urn:microsoft.com/office/officeart/2005/8/layout/hierarchy1"/>
    <dgm:cxn modelId="{2B8FC30D-1FA2-4253-AED1-D57AA74EA453}" type="presParOf" srcId="{D2E29A22-E214-460B-BD65-0F46CD43E05C}" destId="{F9295E5D-5358-4357-8738-4A755B1E3CDF}" srcOrd="0" destOrd="0" presId="urn:microsoft.com/office/officeart/2005/8/layout/hierarchy1"/>
    <dgm:cxn modelId="{9576EC1D-8D1B-4AA0-8254-46BE733689CA}" type="presParOf" srcId="{F9295E5D-5358-4357-8738-4A755B1E3CDF}" destId="{E8A2DCFE-43EC-4303-A7E7-3F0AD34D0A3E}" srcOrd="0" destOrd="0" presId="urn:microsoft.com/office/officeart/2005/8/layout/hierarchy1"/>
    <dgm:cxn modelId="{98AF1078-47F1-4E38-9047-399EF5730C54}" type="presParOf" srcId="{F9295E5D-5358-4357-8738-4A755B1E3CDF}" destId="{B8C96DC4-74B5-4350-8366-65053805F9A5}" srcOrd="1" destOrd="0" presId="urn:microsoft.com/office/officeart/2005/8/layout/hierarchy1"/>
    <dgm:cxn modelId="{76602260-5803-47B2-BA6C-A93DE55BEA45}" type="presParOf" srcId="{D2E29A22-E214-460B-BD65-0F46CD43E05C}" destId="{DC7D690F-C9B1-4947-A65A-62E4E6939AD7}" srcOrd="1" destOrd="0" presId="urn:microsoft.com/office/officeart/2005/8/layout/hierarchy1"/>
    <dgm:cxn modelId="{3333E6B4-4A7F-4634-ACA8-FEE19AA0B377}" type="presParOf" srcId="{C6216B8E-A1C7-4B01-BF6F-F83DA1760940}" destId="{A164059B-6DFA-400C-AC5D-485BE02548B6}" srcOrd="2" destOrd="0" presId="urn:microsoft.com/office/officeart/2005/8/layout/hierarchy1"/>
    <dgm:cxn modelId="{3E132CF2-66D3-4189-BAEB-87E05D894E6A}" type="presParOf" srcId="{C6216B8E-A1C7-4B01-BF6F-F83DA1760940}" destId="{0F3DF17D-9F8E-4478-87AC-6673BEAC04AD}" srcOrd="3" destOrd="0" presId="urn:microsoft.com/office/officeart/2005/8/layout/hierarchy1"/>
    <dgm:cxn modelId="{69405AED-B978-4B41-8CCB-EEB87CE5D0C8}" type="presParOf" srcId="{0F3DF17D-9F8E-4478-87AC-6673BEAC04AD}" destId="{F1979FA2-C501-4463-80B3-97FC07894F6E}" srcOrd="0" destOrd="0" presId="urn:microsoft.com/office/officeart/2005/8/layout/hierarchy1"/>
    <dgm:cxn modelId="{EE10F1AD-4F86-44C3-BAEF-33A6D07C455C}" type="presParOf" srcId="{F1979FA2-C501-4463-80B3-97FC07894F6E}" destId="{8726E08F-072F-4392-8AEA-4945B8CEA2ED}" srcOrd="0" destOrd="0" presId="urn:microsoft.com/office/officeart/2005/8/layout/hierarchy1"/>
    <dgm:cxn modelId="{6723FFBE-D0C7-49E0-A0B3-D3815D0EC460}" type="presParOf" srcId="{F1979FA2-C501-4463-80B3-97FC07894F6E}" destId="{4EE177DC-DD84-4B7E-9809-5AB20C1116B6}" srcOrd="1" destOrd="0" presId="urn:microsoft.com/office/officeart/2005/8/layout/hierarchy1"/>
    <dgm:cxn modelId="{546E521F-1982-479D-AEFD-888819D5E0A9}" type="presParOf" srcId="{0F3DF17D-9F8E-4478-87AC-6673BEAC04AD}" destId="{CCF84A7B-2385-4CAA-8DA1-35537272380B}" srcOrd="1" destOrd="0" presId="urn:microsoft.com/office/officeart/2005/8/layout/hierarchy1"/>
    <dgm:cxn modelId="{B10E199B-4C39-4EF5-9AEC-C6E0D2EB2C14}" type="presParOf" srcId="{AD998E12-9807-495D-83D6-D1D618D8D9A1}" destId="{D2E8D050-32E0-4F68-B186-280411D85D54}" srcOrd="6" destOrd="0" presId="urn:microsoft.com/office/officeart/2005/8/layout/hierarchy1"/>
    <dgm:cxn modelId="{A84A45CC-139E-4814-B2B9-A433AA5CF939}" type="presParOf" srcId="{AD998E12-9807-495D-83D6-D1D618D8D9A1}" destId="{1EF0CE3E-24C3-45AC-9CFC-6C4908A946A4}" srcOrd="7" destOrd="0" presId="urn:microsoft.com/office/officeart/2005/8/layout/hierarchy1"/>
    <dgm:cxn modelId="{39814815-4464-4009-8599-A75C98CB7CE0}" type="presParOf" srcId="{1EF0CE3E-24C3-45AC-9CFC-6C4908A946A4}" destId="{66FDD4CF-DB65-47F1-B27F-C01CB632D53A}" srcOrd="0" destOrd="0" presId="urn:microsoft.com/office/officeart/2005/8/layout/hierarchy1"/>
    <dgm:cxn modelId="{D19DD08A-6424-4FC1-A5F5-8F9AD9555C11}" type="presParOf" srcId="{66FDD4CF-DB65-47F1-B27F-C01CB632D53A}" destId="{92242995-8A4D-431E-8D3D-AB687A138605}" srcOrd="0" destOrd="0" presId="urn:microsoft.com/office/officeart/2005/8/layout/hierarchy1"/>
    <dgm:cxn modelId="{26998C54-5A56-4F7E-8795-21DA682F2E14}" type="presParOf" srcId="{66FDD4CF-DB65-47F1-B27F-C01CB632D53A}" destId="{4341D7D4-F0AB-40A4-BCC0-DD9156EA931E}" srcOrd="1" destOrd="0" presId="urn:microsoft.com/office/officeart/2005/8/layout/hierarchy1"/>
    <dgm:cxn modelId="{8AA26506-FE98-4A98-84E2-2D3BDA97931B}" type="presParOf" srcId="{1EF0CE3E-24C3-45AC-9CFC-6C4908A946A4}" destId="{C2FB8154-5F0B-4A30-9503-8F960D6746C0}" srcOrd="1" destOrd="0" presId="urn:microsoft.com/office/officeart/2005/8/layout/hierarchy1"/>
    <dgm:cxn modelId="{DBF28C59-8421-472A-ADC4-88A2CCA12073}" type="presParOf" srcId="{C2FB8154-5F0B-4A30-9503-8F960D6746C0}" destId="{4549548D-1C25-4EE7-9994-5412507DC587}" srcOrd="0" destOrd="0" presId="urn:microsoft.com/office/officeart/2005/8/layout/hierarchy1"/>
    <dgm:cxn modelId="{1EEDEA68-E76D-4598-92C5-32C8084D18FB}" type="presParOf" srcId="{C2FB8154-5F0B-4A30-9503-8F960D6746C0}" destId="{F2E7BFAB-8F95-43C5-9B34-891DFEBA1955}" srcOrd="1" destOrd="0" presId="urn:microsoft.com/office/officeart/2005/8/layout/hierarchy1"/>
    <dgm:cxn modelId="{C8A90F60-133B-4335-8F25-65719AFF7983}" type="presParOf" srcId="{F2E7BFAB-8F95-43C5-9B34-891DFEBA1955}" destId="{F2E0E7EB-ED15-42B5-8AFC-120CE56C5362}" srcOrd="0" destOrd="0" presId="urn:microsoft.com/office/officeart/2005/8/layout/hierarchy1"/>
    <dgm:cxn modelId="{D6046BA6-EB6F-422F-A4E4-A6F4D4BC9BE6}" type="presParOf" srcId="{F2E0E7EB-ED15-42B5-8AFC-120CE56C5362}" destId="{A1A7B2B7-E56F-49B9-BD30-CA9E8DE37D73}" srcOrd="0" destOrd="0" presId="urn:microsoft.com/office/officeart/2005/8/layout/hierarchy1"/>
    <dgm:cxn modelId="{CD52548A-C586-456A-8918-F2CBA96970A6}" type="presParOf" srcId="{F2E0E7EB-ED15-42B5-8AFC-120CE56C5362}" destId="{BC7409AB-C8C6-45B1-8DA3-D7C9F2D014A6}" srcOrd="1" destOrd="0" presId="urn:microsoft.com/office/officeart/2005/8/layout/hierarchy1"/>
    <dgm:cxn modelId="{FC2199B7-2F46-47C9-8813-E0CB3A6F98E8}" type="presParOf" srcId="{F2E7BFAB-8F95-43C5-9B34-891DFEBA1955}" destId="{E1F4EEBA-125A-4976-BEBE-59FA52DD8670}" srcOrd="1" destOrd="0" presId="urn:microsoft.com/office/officeart/2005/8/layout/hierarchy1"/>
    <dgm:cxn modelId="{CAA28B1C-56B5-4A26-92C0-82262E9A4E7B}" type="presParOf" srcId="{C2FB8154-5F0B-4A30-9503-8F960D6746C0}" destId="{23DBD4A2-4A5D-445C-AEB2-2F19C9AE1F34}" srcOrd="2" destOrd="0" presId="urn:microsoft.com/office/officeart/2005/8/layout/hierarchy1"/>
    <dgm:cxn modelId="{18C2EC67-C815-4D35-B88D-6DEE79D332B9}" type="presParOf" srcId="{C2FB8154-5F0B-4A30-9503-8F960D6746C0}" destId="{98D8FFB9-CDA5-4B39-ACC5-D979D5B1C84A}" srcOrd="3" destOrd="0" presId="urn:microsoft.com/office/officeart/2005/8/layout/hierarchy1"/>
    <dgm:cxn modelId="{DF301143-1CB7-4C22-973D-2FB1F17FEFC6}" type="presParOf" srcId="{98D8FFB9-CDA5-4B39-ACC5-D979D5B1C84A}" destId="{DD3AE78A-8B92-4340-B1A8-3A3CEF8CB12D}" srcOrd="0" destOrd="0" presId="urn:microsoft.com/office/officeart/2005/8/layout/hierarchy1"/>
    <dgm:cxn modelId="{295B701E-D56D-4BE8-9313-4BF070FE14E5}" type="presParOf" srcId="{DD3AE78A-8B92-4340-B1A8-3A3CEF8CB12D}" destId="{9658B50A-8E3A-4073-BF5F-6CC275DE5492}" srcOrd="0" destOrd="0" presId="urn:microsoft.com/office/officeart/2005/8/layout/hierarchy1"/>
    <dgm:cxn modelId="{95029A09-5058-40F3-A93A-89FDF4ADA3E6}" type="presParOf" srcId="{DD3AE78A-8B92-4340-B1A8-3A3CEF8CB12D}" destId="{E7A8E30F-DFA3-4BFA-9430-33BFDA4EB8C3}" srcOrd="1" destOrd="0" presId="urn:microsoft.com/office/officeart/2005/8/layout/hierarchy1"/>
    <dgm:cxn modelId="{B152AF9A-26D3-4B1B-AA4A-396CD0F3BA6E}" type="presParOf" srcId="{98D8FFB9-CDA5-4B39-ACC5-D979D5B1C84A}" destId="{067F3907-BA53-4450-8A19-C389448D20A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EA5895-9D2A-4807-B4F0-F2E2E9ED1F87}"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en-SG"/>
        </a:p>
      </dgm:t>
    </dgm:pt>
    <dgm:pt modelId="{42797CB3-1CAB-46AB-8DD0-189C0F127844}">
      <dgm:prSet phldrT="[Text]" custT="1"/>
      <dgm:spPr/>
      <dgm:t>
        <a:bodyPr/>
        <a:lstStyle/>
        <a:p>
          <a:r>
            <a:rPr lang="en-SG" sz="3600" dirty="0" smtClean="0"/>
            <a:t>Exploratory study</a:t>
          </a:r>
          <a:endParaRPr lang="en-SG" sz="3600" dirty="0"/>
        </a:p>
      </dgm:t>
    </dgm:pt>
    <dgm:pt modelId="{373FA0E0-DA55-4FCD-A9A0-0DBE448A123F}" type="parTrans" cxnId="{5C5E3EF2-DC89-45D3-A407-55A456F8F07D}">
      <dgm:prSet/>
      <dgm:spPr/>
      <dgm:t>
        <a:bodyPr/>
        <a:lstStyle/>
        <a:p>
          <a:endParaRPr lang="en-SG" sz="2000"/>
        </a:p>
      </dgm:t>
    </dgm:pt>
    <dgm:pt modelId="{2A5CBAFE-772F-4385-8C77-2E941CB9866D}" type="sibTrans" cxnId="{5C5E3EF2-DC89-45D3-A407-55A456F8F07D}">
      <dgm:prSet/>
      <dgm:spPr/>
      <dgm:t>
        <a:bodyPr/>
        <a:lstStyle/>
        <a:p>
          <a:endParaRPr lang="en-SG" sz="2000"/>
        </a:p>
      </dgm:t>
    </dgm:pt>
    <dgm:pt modelId="{49B79AEF-EB67-4A6D-B75B-4BBAC5C6A9D9}">
      <dgm:prSet phldrT="[Text]" custT="1"/>
      <dgm:spPr/>
      <dgm:t>
        <a:bodyPr/>
        <a:lstStyle/>
        <a:p>
          <a:r>
            <a:rPr lang="en-US" sz="2000" dirty="0" smtClean="0"/>
            <a:t>Exploratory Qualitative</a:t>
          </a:r>
          <a:endParaRPr lang="en-SG" sz="2000" dirty="0"/>
        </a:p>
      </dgm:t>
    </dgm:pt>
    <dgm:pt modelId="{3D916031-6E38-4684-BB7D-81B0CAF45ABE}" type="parTrans" cxnId="{EC042165-2C93-4F00-BA69-B68618B1B185}">
      <dgm:prSet custT="1"/>
      <dgm:spPr/>
      <dgm:t>
        <a:bodyPr/>
        <a:lstStyle/>
        <a:p>
          <a:endParaRPr lang="en-SG" sz="2000"/>
        </a:p>
      </dgm:t>
    </dgm:pt>
    <dgm:pt modelId="{B8A26210-1D81-4184-AF50-D3568525B6F1}" type="sibTrans" cxnId="{EC042165-2C93-4F00-BA69-B68618B1B185}">
      <dgm:prSet/>
      <dgm:spPr/>
      <dgm:t>
        <a:bodyPr/>
        <a:lstStyle/>
        <a:p>
          <a:endParaRPr lang="en-SG" sz="2000"/>
        </a:p>
      </dgm:t>
    </dgm:pt>
    <dgm:pt modelId="{5ABC3996-E600-4D93-A9C2-627A438B0700}">
      <dgm:prSet phldrT="[Text]" custT="1"/>
      <dgm:spPr>
        <a:solidFill>
          <a:schemeClr val="tx2">
            <a:lumMod val="60000"/>
            <a:lumOff val="40000"/>
          </a:schemeClr>
        </a:solidFill>
      </dgm:spPr>
      <dgm:t>
        <a:bodyPr/>
        <a:lstStyle/>
        <a:p>
          <a:r>
            <a:rPr lang="en-US" sz="2000" dirty="0" smtClean="0"/>
            <a:t>Final year Nursing undergraduates</a:t>
          </a:r>
        </a:p>
        <a:p>
          <a:r>
            <a:rPr lang="en-US" sz="2000" dirty="0" smtClean="0"/>
            <a:t>N=24 (3 groups) </a:t>
          </a:r>
          <a:endParaRPr lang="en-SG" sz="2000" dirty="0"/>
        </a:p>
      </dgm:t>
    </dgm:pt>
    <dgm:pt modelId="{81234240-6367-404A-B186-D9505FD562DD}" type="parTrans" cxnId="{44BEA66D-5BF8-4E1B-A53C-B0E23AD698E5}">
      <dgm:prSet custT="1"/>
      <dgm:spPr/>
      <dgm:t>
        <a:bodyPr/>
        <a:lstStyle/>
        <a:p>
          <a:endParaRPr lang="en-SG" sz="2000"/>
        </a:p>
      </dgm:t>
    </dgm:pt>
    <dgm:pt modelId="{7D2E1CE1-611B-40FD-BE13-BBA940128855}" type="sibTrans" cxnId="{44BEA66D-5BF8-4E1B-A53C-B0E23AD698E5}">
      <dgm:prSet/>
      <dgm:spPr/>
      <dgm:t>
        <a:bodyPr/>
        <a:lstStyle/>
        <a:p>
          <a:endParaRPr lang="en-SG" sz="2000"/>
        </a:p>
      </dgm:t>
    </dgm:pt>
    <dgm:pt modelId="{C01D7EDF-11C8-4700-9ABD-902D8ED02E01}">
      <dgm:prSet phldrT="[Text]" custT="1"/>
      <dgm:spPr/>
      <dgm:t>
        <a:bodyPr/>
        <a:lstStyle/>
        <a:p>
          <a:r>
            <a:rPr lang="en-US" sz="2000" dirty="0" smtClean="0"/>
            <a:t>Academics</a:t>
          </a:r>
        </a:p>
        <a:p>
          <a:r>
            <a:rPr lang="en-US" sz="2000" dirty="0" smtClean="0"/>
            <a:t>N= 8 (2 groups) </a:t>
          </a:r>
          <a:endParaRPr lang="en-SG" sz="2000" dirty="0"/>
        </a:p>
      </dgm:t>
    </dgm:pt>
    <dgm:pt modelId="{5AC8C282-115B-4A43-AA49-4702007D8415}" type="parTrans" cxnId="{4342352F-B38E-4405-9BFB-3D46DB78C039}">
      <dgm:prSet custT="1"/>
      <dgm:spPr/>
      <dgm:t>
        <a:bodyPr/>
        <a:lstStyle/>
        <a:p>
          <a:endParaRPr lang="en-SG" sz="2000"/>
        </a:p>
      </dgm:t>
    </dgm:pt>
    <dgm:pt modelId="{5F5E4791-2A6F-413E-B9D2-7AC9C6D4D5CB}" type="sibTrans" cxnId="{4342352F-B38E-4405-9BFB-3D46DB78C039}">
      <dgm:prSet/>
      <dgm:spPr/>
      <dgm:t>
        <a:bodyPr/>
        <a:lstStyle/>
        <a:p>
          <a:endParaRPr lang="en-SG" sz="2000"/>
        </a:p>
      </dgm:t>
    </dgm:pt>
    <dgm:pt modelId="{B9625E15-49D1-4C5C-B580-A90FBC584BDE}">
      <dgm:prSet phldrT="[Text]" custT="1"/>
      <dgm:spPr>
        <a:solidFill>
          <a:schemeClr val="accent2">
            <a:lumMod val="75000"/>
          </a:schemeClr>
        </a:solidFill>
      </dgm:spPr>
      <dgm:t>
        <a:bodyPr/>
        <a:lstStyle/>
        <a:p>
          <a:r>
            <a:rPr lang="en-US" sz="2000" b="1" dirty="0" smtClean="0"/>
            <a:t>Data collection &amp; analysis </a:t>
          </a:r>
        </a:p>
        <a:p>
          <a:r>
            <a:rPr lang="en-US" sz="2000" dirty="0" smtClean="0"/>
            <a:t>Focus group discussions</a:t>
          </a:r>
        </a:p>
        <a:p>
          <a:r>
            <a:rPr lang="en-US" sz="2000" dirty="0" smtClean="0"/>
            <a:t>Thematic analysis</a:t>
          </a:r>
        </a:p>
        <a:p>
          <a:r>
            <a:rPr lang="en-GB" sz="2000" dirty="0" smtClean="0"/>
            <a:t>(</a:t>
          </a:r>
          <a:r>
            <a:rPr lang="en-GB" sz="2000" dirty="0" smtClean="0">
              <a:hlinkClick xmlns:r="http://schemas.openxmlformats.org/officeDocument/2006/relationships" r:id="rId1" action="ppaction://hlinkfile" tooltip="Braun, 2006 #5500"/>
            </a:rPr>
            <a:t>Braun and Clarke, 2006</a:t>
          </a:r>
          <a:r>
            <a:rPr lang="en-GB" sz="2000" dirty="0" smtClean="0"/>
            <a:t>)</a:t>
          </a:r>
          <a:r>
            <a:rPr lang="en-US" sz="2000" smtClean="0"/>
            <a:t> </a:t>
          </a:r>
          <a:endParaRPr lang="en-SG" sz="2000" dirty="0"/>
        </a:p>
      </dgm:t>
    </dgm:pt>
    <dgm:pt modelId="{A6DFB4A9-F865-4F9B-A6F3-BC6E9EE8C6C1}" type="parTrans" cxnId="{A03A5973-6F15-462B-A4EB-2C27C13D2A01}">
      <dgm:prSet custT="1"/>
      <dgm:spPr/>
      <dgm:t>
        <a:bodyPr/>
        <a:lstStyle/>
        <a:p>
          <a:endParaRPr lang="en-SG" sz="2000"/>
        </a:p>
      </dgm:t>
    </dgm:pt>
    <dgm:pt modelId="{3DF05027-0406-4C3D-B5CD-55A1CA656970}" type="sibTrans" cxnId="{A03A5973-6F15-462B-A4EB-2C27C13D2A01}">
      <dgm:prSet/>
      <dgm:spPr/>
      <dgm:t>
        <a:bodyPr/>
        <a:lstStyle/>
        <a:p>
          <a:endParaRPr lang="en-SG" sz="2000"/>
        </a:p>
      </dgm:t>
    </dgm:pt>
    <dgm:pt modelId="{843AF90F-F246-4D55-9D04-6D64C12E731F}">
      <dgm:prSet custT="1"/>
      <dgm:spPr>
        <a:solidFill>
          <a:schemeClr val="tx2">
            <a:lumMod val="60000"/>
            <a:lumOff val="40000"/>
          </a:schemeClr>
        </a:solidFill>
      </dgm:spPr>
      <dgm:t>
        <a:bodyPr/>
        <a:lstStyle/>
        <a:p>
          <a:r>
            <a:rPr lang="en-SG" sz="2000" dirty="0" smtClean="0"/>
            <a:t>Preceptors</a:t>
          </a:r>
        </a:p>
        <a:p>
          <a:r>
            <a:rPr lang="en-US" sz="2000" dirty="0" smtClean="0"/>
            <a:t>N= 17 (3 groups) </a:t>
          </a:r>
          <a:endParaRPr lang="en-SG" sz="2000" dirty="0"/>
        </a:p>
      </dgm:t>
    </dgm:pt>
    <dgm:pt modelId="{C1A9D890-7A9D-4FF5-BAFE-2FAAF9081C0B}" type="parTrans" cxnId="{A9CAB034-48BC-40FE-8093-CE878DE9D3F9}">
      <dgm:prSet custT="1"/>
      <dgm:spPr/>
      <dgm:t>
        <a:bodyPr/>
        <a:lstStyle/>
        <a:p>
          <a:endParaRPr lang="en-SG" sz="2000"/>
        </a:p>
      </dgm:t>
    </dgm:pt>
    <dgm:pt modelId="{3E98BC10-3F1A-4831-AE5E-5FC2C8767F21}" type="sibTrans" cxnId="{A9CAB034-48BC-40FE-8093-CE878DE9D3F9}">
      <dgm:prSet/>
      <dgm:spPr/>
      <dgm:t>
        <a:bodyPr/>
        <a:lstStyle/>
        <a:p>
          <a:endParaRPr lang="en-SG" sz="2000"/>
        </a:p>
      </dgm:t>
    </dgm:pt>
    <dgm:pt modelId="{C672C433-637A-4B0C-B7C8-F450F0E484A4}">
      <dgm:prSet custT="1"/>
      <dgm:spPr>
        <a:solidFill>
          <a:schemeClr val="accent6">
            <a:lumMod val="75000"/>
          </a:schemeClr>
        </a:solidFill>
      </dgm:spPr>
      <dgm:t>
        <a:bodyPr/>
        <a:lstStyle/>
        <a:p>
          <a:r>
            <a:rPr lang="en-US" sz="2000" dirty="0" smtClean="0">
              <a:effectLst/>
              <a:latin typeface="Calibri"/>
              <a:ea typeface="Calibri"/>
              <a:cs typeface="Times New Roman"/>
            </a:rPr>
            <a:t>Nurse</a:t>
          </a:r>
          <a:r>
            <a:rPr lang="en-US" sz="2000" baseline="0" dirty="0" smtClean="0">
              <a:effectLst/>
              <a:latin typeface="Calibri"/>
              <a:ea typeface="Calibri"/>
              <a:cs typeface="Times New Roman"/>
            </a:rPr>
            <a:t> </a:t>
          </a:r>
          <a:r>
            <a:rPr lang="en-US" sz="2000" dirty="0" smtClean="0">
              <a:effectLst/>
              <a:latin typeface="Calibri"/>
              <a:ea typeface="Calibri"/>
              <a:cs typeface="Times New Roman"/>
            </a:rPr>
            <a:t>Educator,</a:t>
          </a:r>
          <a:r>
            <a:rPr lang="en-US" sz="2000" baseline="0" dirty="0" smtClean="0">
              <a:effectLst/>
              <a:latin typeface="Calibri"/>
              <a:ea typeface="Calibri"/>
              <a:cs typeface="Times New Roman"/>
            </a:rPr>
            <a:t> </a:t>
          </a:r>
          <a:r>
            <a:rPr lang="en-US" sz="2000" dirty="0" smtClean="0">
              <a:effectLst/>
              <a:latin typeface="Calibri"/>
              <a:ea typeface="Calibri"/>
              <a:cs typeface="Times New Roman"/>
            </a:rPr>
            <a:t> Nurse Clinician,  Clinical Instructor </a:t>
          </a:r>
        </a:p>
        <a:p>
          <a:r>
            <a:rPr lang="en-US" sz="2000" dirty="0" smtClean="0"/>
            <a:t>N= 14 (2 groups) </a:t>
          </a:r>
          <a:endParaRPr lang="en-SG" sz="2000" dirty="0"/>
        </a:p>
      </dgm:t>
    </dgm:pt>
    <dgm:pt modelId="{8B9CE1E8-F1FC-41B6-AB6C-28B9E646A57E}" type="parTrans" cxnId="{AD92957E-4D1B-4C0A-AA8E-942748C421EF}">
      <dgm:prSet custT="1"/>
      <dgm:spPr/>
      <dgm:t>
        <a:bodyPr/>
        <a:lstStyle/>
        <a:p>
          <a:endParaRPr lang="en-SG" sz="2000"/>
        </a:p>
      </dgm:t>
    </dgm:pt>
    <dgm:pt modelId="{1FAF440D-DB8A-425E-8182-D75DAA2F1575}" type="sibTrans" cxnId="{AD92957E-4D1B-4C0A-AA8E-942748C421EF}">
      <dgm:prSet/>
      <dgm:spPr/>
      <dgm:t>
        <a:bodyPr/>
        <a:lstStyle/>
        <a:p>
          <a:endParaRPr lang="en-SG" sz="2000"/>
        </a:p>
      </dgm:t>
    </dgm:pt>
    <dgm:pt modelId="{0F28BE54-1556-4AFC-B474-CDEBE9715999}" type="pres">
      <dgm:prSet presAssocID="{37EA5895-9D2A-4807-B4F0-F2E2E9ED1F87}" presName="Name0" presStyleCnt="0">
        <dgm:presLayoutVars>
          <dgm:chPref val="1"/>
          <dgm:dir/>
          <dgm:animOne val="branch"/>
          <dgm:animLvl val="lvl"/>
          <dgm:resizeHandles val="exact"/>
        </dgm:presLayoutVars>
      </dgm:prSet>
      <dgm:spPr/>
      <dgm:t>
        <a:bodyPr/>
        <a:lstStyle/>
        <a:p>
          <a:endParaRPr lang="en-US"/>
        </a:p>
      </dgm:t>
    </dgm:pt>
    <dgm:pt modelId="{A53CFEF4-0C81-4814-848D-8A02C90C8727}" type="pres">
      <dgm:prSet presAssocID="{42797CB3-1CAB-46AB-8DD0-189C0F127844}" presName="root1" presStyleCnt="0"/>
      <dgm:spPr/>
    </dgm:pt>
    <dgm:pt modelId="{BDBDB536-2548-411F-95EA-6E4A6DB8BD98}" type="pres">
      <dgm:prSet presAssocID="{42797CB3-1CAB-46AB-8DD0-189C0F127844}" presName="LevelOneTextNode" presStyleLbl="node0" presStyleIdx="0" presStyleCnt="1">
        <dgm:presLayoutVars>
          <dgm:chPref val="3"/>
        </dgm:presLayoutVars>
      </dgm:prSet>
      <dgm:spPr/>
      <dgm:t>
        <a:bodyPr/>
        <a:lstStyle/>
        <a:p>
          <a:endParaRPr lang="en-US"/>
        </a:p>
      </dgm:t>
    </dgm:pt>
    <dgm:pt modelId="{3D69BA99-ADDC-4B5A-B43C-533755315EA7}" type="pres">
      <dgm:prSet presAssocID="{42797CB3-1CAB-46AB-8DD0-189C0F127844}" presName="level2hierChild" presStyleCnt="0"/>
      <dgm:spPr/>
    </dgm:pt>
    <dgm:pt modelId="{C3A5E6B7-F06B-41A7-8315-263323C33BC1}" type="pres">
      <dgm:prSet presAssocID="{3D916031-6E38-4684-BB7D-81B0CAF45ABE}" presName="conn2-1" presStyleLbl="parChTrans1D2" presStyleIdx="0" presStyleCnt="2"/>
      <dgm:spPr/>
      <dgm:t>
        <a:bodyPr/>
        <a:lstStyle/>
        <a:p>
          <a:endParaRPr lang="en-US"/>
        </a:p>
      </dgm:t>
    </dgm:pt>
    <dgm:pt modelId="{7B762AF0-E9E3-4F80-8597-C62B1F8051F2}" type="pres">
      <dgm:prSet presAssocID="{3D916031-6E38-4684-BB7D-81B0CAF45ABE}" presName="connTx" presStyleLbl="parChTrans1D2" presStyleIdx="0" presStyleCnt="2"/>
      <dgm:spPr/>
      <dgm:t>
        <a:bodyPr/>
        <a:lstStyle/>
        <a:p>
          <a:endParaRPr lang="en-US"/>
        </a:p>
      </dgm:t>
    </dgm:pt>
    <dgm:pt modelId="{6452E4F0-FCE4-44CB-9CAC-3569DD1A6D85}" type="pres">
      <dgm:prSet presAssocID="{49B79AEF-EB67-4A6D-B75B-4BBAC5C6A9D9}" presName="root2" presStyleCnt="0"/>
      <dgm:spPr/>
    </dgm:pt>
    <dgm:pt modelId="{04E65FE2-2491-44D4-B81B-DF81A5CE0F22}" type="pres">
      <dgm:prSet presAssocID="{49B79AEF-EB67-4A6D-B75B-4BBAC5C6A9D9}" presName="LevelTwoTextNode" presStyleLbl="node2" presStyleIdx="0" presStyleCnt="2" custScaleY="138243">
        <dgm:presLayoutVars>
          <dgm:chPref val="3"/>
        </dgm:presLayoutVars>
      </dgm:prSet>
      <dgm:spPr/>
      <dgm:t>
        <a:bodyPr/>
        <a:lstStyle/>
        <a:p>
          <a:endParaRPr lang="en-US"/>
        </a:p>
      </dgm:t>
    </dgm:pt>
    <dgm:pt modelId="{7ACC594E-CCEF-40B9-8E56-747FA47A5615}" type="pres">
      <dgm:prSet presAssocID="{49B79AEF-EB67-4A6D-B75B-4BBAC5C6A9D9}" presName="level3hierChild" presStyleCnt="0"/>
      <dgm:spPr/>
    </dgm:pt>
    <dgm:pt modelId="{E01A5E12-4786-4A71-9A1E-AD0E12CA8FAE}" type="pres">
      <dgm:prSet presAssocID="{81234240-6367-404A-B186-D9505FD562DD}" presName="conn2-1" presStyleLbl="parChTrans1D3" presStyleIdx="0" presStyleCnt="4"/>
      <dgm:spPr/>
      <dgm:t>
        <a:bodyPr/>
        <a:lstStyle/>
        <a:p>
          <a:endParaRPr lang="en-US"/>
        </a:p>
      </dgm:t>
    </dgm:pt>
    <dgm:pt modelId="{523FCEBB-FE20-42D8-B8C1-4C82238F174A}" type="pres">
      <dgm:prSet presAssocID="{81234240-6367-404A-B186-D9505FD562DD}" presName="connTx" presStyleLbl="parChTrans1D3" presStyleIdx="0" presStyleCnt="4"/>
      <dgm:spPr/>
      <dgm:t>
        <a:bodyPr/>
        <a:lstStyle/>
        <a:p>
          <a:endParaRPr lang="en-US"/>
        </a:p>
      </dgm:t>
    </dgm:pt>
    <dgm:pt modelId="{9F48EAB6-A464-46F1-90D5-71BDC4E28F8A}" type="pres">
      <dgm:prSet presAssocID="{5ABC3996-E600-4D93-A9C2-627A438B0700}" presName="root2" presStyleCnt="0"/>
      <dgm:spPr/>
    </dgm:pt>
    <dgm:pt modelId="{51B649C8-524B-4D8B-9142-049B243D6E5A}" type="pres">
      <dgm:prSet presAssocID="{5ABC3996-E600-4D93-A9C2-627A438B0700}" presName="LevelTwoTextNode" presStyleLbl="node3" presStyleIdx="0" presStyleCnt="4">
        <dgm:presLayoutVars>
          <dgm:chPref val="3"/>
        </dgm:presLayoutVars>
      </dgm:prSet>
      <dgm:spPr/>
      <dgm:t>
        <a:bodyPr/>
        <a:lstStyle/>
        <a:p>
          <a:endParaRPr lang="en-US"/>
        </a:p>
      </dgm:t>
    </dgm:pt>
    <dgm:pt modelId="{B9CEFEB7-5652-4035-87D8-52C0C5917D0A}" type="pres">
      <dgm:prSet presAssocID="{5ABC3996-E600-4D93-A9C2-627A438B0700}" presName="level3hierChild" presStyleCnt="0"/>
      <dgm:spPr/>
    </dgm:pt>
    <dgm:pt modelId="{B8B5F4B6-104C-4F1F-BE74-AF40B787C965}" type="pres">
      <dgm:prSet presAssocID="{C1A9D890-7A9D-4FF5-BAFE-2FAAF9081C0B}" presName="conn2-1" presStyleLbl="parChTrans1D3" presStyleIdx="1" presStyleCnt="4"/>
      <dgm:spPr/>
      <dgm:t>
        <a:bodyPr/>
        <a:lstStyle/>
        <a:p>
          <a:endParaRPr lang="en-US"/>
        </a:p>
      </dgm:t>
    </dgm:pt>
    <dgm:pt modelId="{F9557A8B-6123-465A-8346-0EF2C263DDE5}" type="pres">
      <dgm:prSet presAssocID="{C1A9D890-7A9D-4FF5-BAFE-2FAAF9081C0B}" presName="connTx" presStyleLbl="parChTrans1D3" presStyleIdx="1" presStyleCnt="4"/>
      <dgm:spPr/>
      <dgm:t>
        <a:bodyPr/>
        <a:lstStyle/>
        <a:p>
          <a:endParaRPr lang="en-US"/>
        </a:p>
      </dgm:t>
    </dgm:pt>
    <dgm:pt modelId="{FDF94D07-8F7F-433E-B6C0-AC3991D02ECE}" type="pres">
      <dgm:prSet presAssocID="{843AF90F-F246-4D55-9D04-6D64C12E731F}" presName="root2" presStyleCnt="0"/>
      <dgm:spPr/>
    </dgm:pt>
    <dgm:pt modelId="{894E0063-0DB8-41F1-AA6D-A0C12FC199C5}" type="pres">
      <dgm:prSet presAssocID="{843AF90F-F246-4D55-9D04-6D64C12E731F}" presName="LevelTwoTextNode" presStyleLbl="node3" presStyleIdx="1" presStyleCnt="4">
        <dgm:presLayoutVars>
          <dgm:chPref val="3"/>
        </dgm:presLayoutVars>
      </dgm:prSet>
      <dgm:spPr/>
      <dgm:t>
        <a:bodyPr/>
        <a:lstStyle/>
        <a:p>
          <a:endParaRPr lang="en-US"/>
        </a:p>
      </dgm:t>
    </dgm:pt>
    <dgm:pt modelId="{09ECBDD5-BE1B-4CD1-8687-769E359213A8}" type="pres">
      <dgm:prSet presAssocID="{843AF90F-F246-4D55-9D04-6D64C12E731F}" presName="level3hierChild" presStyleCnt="0"/>
      <dgm:spPr/>
    </dgm:pt>
    <dgm:pt modelId="{BAC0FB26-8CEE-48D6-9D25-46969D024183}" type="pres">
      <dgm:prSet presAssocID="{8B9CE1E8-F1FC-41B6-AB6C-28B9E646A57E}" presName="conn2-1" presStyleLbl="parChTrans1D3" presStyleIdx="2" presStyleCnt="4"/>
      <dgm:spPr/>
      <dgm:t>
        <a:bodyPr/>
        <a:lstStyle/>
        <a:p>
          <a:endParaRPr lang="en-US"/>
        </a:p>
      </dgm:t>
    </dgm:pt>
    <dgm:pt modelId="{21C11145-82AD-47C1-B061-F9430A96D392}" type="pres">
      <dgm:prSet presAssocID="{8B9CE1E8-F1FC-41B6-AB6C-28B9E646A57E}" presName="connTx" presStyleLbl="parChTrans1D3" presStyleIdx="2" presStyleCnt="4"/>
      <dgm:spPr/>
      <dgm:t>
        <a:bodyPr/>
        <a:lstStyle/>
        <a:p>
          <a:endParaRPr lang="en-US"/>
        </a:p>
      </dgm:t>
    </dgm:pt>
    <dgm:pt modelId="{F9BD387B-C676-4AC4-9915-C109CC854011}" type="pres">
      <dgm:prSet presAssocID="{C672C433-637A-4B0C-B7C8-F450F0E484A4}" presName="root2" presStyleCnt="0"/>
      <dgm:spPr/>
    </dgm:pt>
    <dgm:pt modelId="{AAADFB3B-5676-42D9-B4CA-302DBA2EC33C}" type="pres">
      <dgm:prSet presAssocID="{C672C433-637A-4B0C-B7C8-F450F0E484A4}" presName="LevelTwoTextNode" presStyleLbl="node3" presStyleIdx="2" presStyleCnt="4">
        <dgm:presLayoutVars>
          <dgm:chPref val="3"/>
        </dgm:presLayoutVars>
      </dgm:prSet>
      <dgm:spPr/>
      <dgm:t>
        <a:bodyPr/>
        <a:lstStyle/>
        <a:p>
          <a:endParaRPr lang="en-US"/>
        </a:p>
      </dgm:t>
    </dgm:pt>
    <dgm:pt modelId="{ACB4DD4A-BB90-4BD5-95D0-83653878EDDB}" type="pres">
      <dgm:prSet presAssocID="{C672C433-637A-4B0C-B7C8-F450F0E484A4}" presName="level3hierChild" presStyleCnt="0"/>
      <dgm:spPr/>
    </dgm:pt>
    <dgm:pt modelId="{FE89168C-4D01-4E74-9A3D-F7F9D25771D1}" type="pres">
      <dgm:prSet presAssocID="{5AC8C282-115B-4A43-AA49-4702007D8415}" presName="conn2-1" presStyleLbl="parChTrans1D3" presStyleIdx="3" presStyleCnt="4"/>
      <dgm:spPr/>
      <dgm:t>
        <a:bodyPr/>
        <a:lstStyle/>
        <a:p>
          <a:endParaRPr lang="en-US"/>
        </a:p>
      </dgm:t>
    </dgm:pt>
    <dgm:pt modelId="{D31EF730-2A62-437C-985E-8038F1C20A6E}" type="pres">
      <dgm:prSet presAssocID="{5AC8C282-115B-4A43-AA49-4702007D8415}" presName="connTx" presStyleLbl="parChTrans1D3" presStyleIdx="3" presStyleCnt="4"/>
      <dgm:spPr/>
      <dgm:t>
        <a:bodyPr/>
        <a:lstStyle/>
        <a:p>
          <a:endParaRPr lang="en-US"/>
        </a:p>
      </dgm:t>
    </dgm:pt>
    <dgm:pt modelId="{DF5D4127-38D7-49BE-B037-4EA6BF876531}" type="pres">
      <dgm:prSet presAssocID="{C01D7EDF-11C8-4700-9ABD-902D8ED02E01}" presName="root2" presStyleCnt="0"/>
      <dgm:spPr/>
    </dgm:pt>
    <dgm:pt modelId="{6022EBB6-D7FC-4034-8D40-30B664275663}" type="pres">
      <dgm:prSet presAssocID="{C01D7EDF-11C8-4700-9ABD-902D8ED02E01}" presName="LevelTwoTextNode" presStyleLbl="node3" presStyleIdx="3" presStyleCnt="4">
        <dgm:presLayoutVars>
          <dgm:chPref val="3"/>
        </dgm:presLayoutVars>
      </dgm:prSet>
      <dgm:spPr/>
      <dgm:t>
        <a:bodyPr/>
        <a:lstStyle/>
        <a:p>
          <a:endParaRPr lang="en-US"/>
        </a:p>
      </dgm:t>
    </dgm:pt>
    <dgm:pt modelId="{BA9B23BB-0830-4A8B-BB48-6576CE0D764D}" type="pres">
      <dgm:prSet presAssocID="{C01D7EDF-11C8-4700-9ABD-902D8ED02E01}" presName="level3hierChild" presStyleCnt="0"/>
      <dgm:spPr/>
    </dgm:pt>
    <dgm:pt modelId="{04A190EE-D093-4BF6-A2CE-7E3A14E934C1}" type="pres">
      <dgm:prSet presAssocID="{A6DFB4A9-F865-4F9B-A6F3-BC6E9EE8C6C1}" presName="conn2-1" presStyleLbl="parChTrans1D2" presStyleIdx="1" presStyleCnt="2"/>
      <dgm:spPr/>
      <dgm:t>
        <a:bodyPr/>
        <a:lstStyle/>
        <a:p>
          <a:endParaRPr lang="en-US"/>
        </a:p>
      </dgm:t>
    </dgm:pt>
    <dgm:pt modelId="{AF30902C-6456-4F89-9B43-D511C7FBCAEE}" type="pres">
      <dgm:prSet presAssocID="{A6DFB4A9-F865-4F9B-A6F3-BC6E9EE8C6C1}" presName="connTx" presStyleLbl="parChTrans1D2" presStyleIdx="1" presStyleCnt="2"/>
      <dgm:spPr/>
      <dgm:t>
        <a:bodyPr/>
        <a:lstStyle/>
        <a:p>
          <a:endParaRPr lang="en-US"/>
        </a:p>
      </dgm:t>
    </dgm:pt>
    <dgm:pt modelId="{418000A8-A06F-43BC-8712-50282DEBF0D8}" type="pres">
      <dgm:prSet presAssocID="{B9625E15-49D1-4C5C-B580-A90FBC584BDE}" presName="root2" presStyleCnt="0"/>
      <dgm:spPr/>
    </dgm:pt>
    <dgm:pt modelId="{6CC4D3A6-64B4-4595-ADD0-7A9482CDEFF8}" type="pres">
      <dgm:prSet presAssocID="{B9625E15-49D1-4C5C-B580-A90FBC584BDE}" presName="LevelTwoTextNode" presStyleLbl="node2" presStyleIdx="1" presStyleCnt="2" custScaleY="180202">
        <dgm:presLayoutVars>
          <dgm:chPref val="3"/>
        </dgm:presLayoutVars>
      </dgm:prSet>
      <dgm:spPr/>
      <dgm:t>
        <a:bodyPr/>
        <a:lstStyle/>
        <a:p>
          <a:endParaRPr lang="en-US"/>
        </a:p>
      </dgm:t>
    </dgm:pt>
    <dgm:pt modelId="{3EF4C534-22BE-4E10-8B28-E373A7E4E71C}" type="pres">
      <dgm:prSet presAssocID="{B9625E15-49D1-4C5C-B580-A90FBC584BDE}" presName="level3hierChild" presStyleCnt="0"/>
      <dgm:spPr/>
    </dgm:pt>
  </dgm:ptLst>
  <dgm:cxnLst>
    <dgm:cxn modelId="{3CE25165-B003-4DB9-90A6-2DE54FF1830E}" type="presOf" srcId="{3D916031-6E38-4684-BB7D-81B0CAF45ABE}" destId="{C3A5E6B7-F06B-41A7-8315-263323C33BC1}" srcOrd="0" destOrd="0" presId="urn:microsoft.com/office/officeart/2008/layout/HorizontalMultiLevelHierarchy"/>
    <dgm:cxn modelId="{5C5E3EF2-DC89-45D3-A407-55A456F8F07D}" srcId="{37EA5895-9D2A-4807-B4F0-F2E2E9ED1F87}" destId="{42797CB3-1CAB-46AB-8DD0-189C0F127844}" srcOrd="0" destOrd="0" parTransId="{373FA0E0-DA55-4FCD-A9A0-0DBE448A123F}" sibTransId="{2A5CBAFE-772F-4385-8C77-2E941CB9866D}"/>
    <dgm:cxn modelId="{B842AF48-0855-46D1-8CBE-B7EEF07C2E29}" type="presOf" srcId="{C672C433-637A-4B0C-B7C8-F450F0E484A4}" destId="{AAADFB3B-5676-42D9-B4CA-302DBA2EC33C}" srcOrd="0" destOrd="0" presId="urn:microsoft.com/office/officeart/2008/layout/HorizontalMultiLevelHierarchy"/>
    <dgm:cxn modelId="{F2C840A0-17FA-4C30-B5CB-53CFBCD8FE5C}" type="presOf" srcId="{B9625E15-49D1-4C5C-B580-A90FBC584BDE}" destId="{6CC4D3A6-64B4-4595-ADD0-7A9482CDEFF8}" srcOrd="0" destOrd="0" presId="urn:microsoft.com/office/officeart/2008/layout/HorizontalMultiLevelHierarchy"/>
    <dgm:cxn modelId="{F9781666-C22A-45E6-886B-E997211FCAFB}" type="presOf" srcId="{37EA5895-9D2A-4807-B4F0-F2E2E9ED1F87}" destId="{0F28BE54-1556-4AFC-B474-CDEBE9715999}" srcOrd="0" destOrd="0" presId="urn:microsoft.com/office/officeart/2008/layout/HorizontalMultiLevelHierarchy"/>
    <dgm:cxn modelId="{280F5D2B-D8AE-4208-934D-1125A5AC4795}" type="presOf" srcId="{C1A9D890-7A9D-4FF5-BAFE-2FAAF9081C0B}" destId="{B8B5F4B6-104C-4F1F-BE74-AF40B787C965}" srcOrd="0" destOrd="0" presId="urn:microsoft.com/office/officeart/2008/layout/HorizontalMultiLevelHierarchy"/>
    <dgm:cxn modelId="{4342352F-B38E-4405-9BFB-3D46DB78C039}" srcId="{49B79AEF-EB67-4A6D-B75B-4BBAC5C6A9D9}" destId="{C01D7EDF-11C8-4700-9ABD-902D8ED02E01}" srcOrd="3" destOrd="0" parTransId="{5AC8C282-115B-4A43-AA49-4702007D8415}" sibTransId="{5F5E4791-2A6F-413E-B9D2-7AC9C6D4D5CB}"/>
    <dgm:cxn modelId="{F3EC270E-C4E4-401E-BC86-EC662D10C3FD}" type="presOf" srcId="{8B9CE1E8-F1FC-41B6-AB6C-28B9E646A57E}" destId="{BAC0FB26-8CEE-48D6-9D25-46969D024183}" srcOrd="0" destOrd="0" presId="urn:microsoft.com/office/officeart/2008/layout/HorizontalMultiLevelHierarchy"/>
    <dgm:cxn modelId="{3986FB92-676E-4AE4-94B2-DA087AB02C7C}" type="presOf" srcId="{42797CB3-1CAB-46AB-8DD0-189C0F127844}" destId="{BDBDB536-2548-411F-95EA-6E4A6DB8BD98}" srcOrd="0" destOrd="0" presId="urn:microsoft.com/office/officeart/2008/layout/HorizontalMultiLevelHierarchy"/>
    <dgm:cxn modelId="{EC042165-2C93-4F00-BA69-B68618B1B185}" srcId="{42797CB3-1CAB-46AB-8DD0-189C0F127844}" destId="{49B79AEF-EB67-4A6D-B75B-4BBAC5C6A9D9}" srcOrd="0" destOrd="0" parTransId="{3D916031-6E38-4684-BB7D-81B0CAF45ABE}" sibTransId="{B8A26210-1D81-4184-AF50-D3568525B6F1}"/>
    <dgm:cxn modelId="{9CCBA94A-F1CE-40DE-87E4-1DB2CFF7FDFA}" type="presOf" srcId="{81234240-6367-404A-B186-D9505FD562DD}" destId="{E01A5E12-4786-4A71-9A1E-AD0E12CA8FAE}" srcOrd="0" destOrd="0" presId="urn:microsoft.com/office/officeart/2008/layout/HorizontalMultiLevelHierarchy"/>
    <dgm:cxn modelId="{F80C1B47-DDDF-44B7-AF3B-DF94E55EBA63}" type="presOf" srcId="{49B79AEF-EB67-4A6D-B75B-4BBAC5C6A9D9}" destId="{04E65FE2-2491-44D4-B81B-DF81A5CE0F22}" srcOrd="0" destOrd="0" presId="urn:microsoft.com/office/officeart/2008/layout/HorizontalMultiLevelHierarchy"/>
    <dgm:cxn modelId="{0F85B090-8F57-4DA4-82D1-CD8318A8F976}" type="presOf" srcId="{81234240-6367-404A-B186-D9505FD562DD}" destId="{523FCEBB-FE20-42D8-B8C1-4C82238F174A}" srcOrd="1" destOrd="0" presId="urn:microsoft.com/office/officeart/2008/layout/HorizontalMultiLevelHierarchy"/>
    <dgm:cxn modelId="{AD92957E-4D1B-4C0A-AA8E-942748C421EF}" srcId="{49B79AEF-EB67-4A6D-B75B-4BBAC5C6A9D9}" destId="{C672C433-637A-4B0C-B7C8-F450F0E484A4}" srcOrd="2" destOrd="0" parTransId="{8B9CE1E8-F1FC-41B6-AB6C-28B9E646A57E}" sibTransId="{1FAF440D-DB8A-425E-8182-D75DAA2F1575}"/>
    <dgm:cxn modelId="{8BDEA03A-9C35-4DDB-AC21-3C2D29292797}" type="presOf" srcId="{8B9CE1E8-F1FC-41B6-AB6C-28B9E646A57E}" destId="{21C11145-82AD-47C1-B061-F9430A96D392}" srcOrd="1" destOrd="0" presId="urn:microsoft.com/office/officeart/2008/layout/HorizontalMultiLevelHierarchy"/>
    <dgm:cxn modelId="{44BEA66D-5BF8-4E1B-A53C-B0E23AD698E5}" srcId="{49B79AEF-EB67-4A6D-B75B-4BBAC5C6A9D9}" destId="{5ABC3996-E600-4D93-A9C2-627A438B0700}" srcOrd="0" destOrd="0" parTransId="{81234240-6367-404A-B186-D9505FD562DD}" sibTransId="{7D2E1CE1-611B-40FD-BE13-BBA940128855}"/>
    <dgm:cxn modelId="{1ACEA845-9497-436E-B5FD-A2D1C9823B48}" type="presOf" srcId="{A6DFB4A9-F865-4F9B-A6F3-BC6E9EE8C6C1}" destId="{04A190EE-D093-4BF6-A2CE-7E3A14E934C1}" srcOrd="0" destOrd="0" presId="urn:microsoft.com/office/officeart/2008/layout/HorizontalMultiLevelHierarchy"/>
    <dgm:cxn modelId="{5650E5A6-56C5-420B-A48A-237800F13033}" type="presOf" srcId="{5AC8C282-115B-4A43-AA49-4702007D8415}" destId="{FE89168C-4D01-4E74-9A3D-F7F9D25771D1}" srcOrd="0" destOrd="0" presId="urn:microsoft.com/office/officeart/2008/layout/HorizontalMultiLevelHierarchy"/>
    <dgm:cxn modelId="{A03A5973-6F15-462B-A4EB-2C27C13D2A01}" srcId="{42797CB3-1CAB-46AB-8DD0-189C0F127844}" destId="{B9625E15-49D1-4C5C-B580-A90FBC584BDE}" srcOrd="1" destOrd="0" parTransId="{A6DFB4A9-F865-4F9B-A6F3-BC6E9EE8C6C1}" sibTransId="{3DF05027-0406-4C3D-B5CD-55A1CA656970}"/>
    <dgm:cxn modelId="{EFF1215E-00C5-45DE-8E78-24C800AC9135}" type="presOf" srcId="{5AC8C282-115B-4A43-AA49-4702007D8415}" destId="{D31EF730-2A62-437C-985E-8038F1C20A6E}" srcOrd="1" destOrd="0" presId="urn:microsoft.com/office/officeart/2008/layout/HorizontalMultiLevelHierarchy"/>
    <dgm:cxn modelId="{90CDB84B-EB87-4761-9EE5-958E09A6BEDB}" type="presOf" srcId="{5ABC3996-E600-4D93-A9C2-627A438B0700}" destId="{51B649C8-524B-4D8B-9142-049B243D6E5A}" srcOrd="0" destOrd="0" presId="urn:microsoft.com/office/officeart/2008/layout/HorizontalMultiLevelHierarchy"/>
    <dgm:cxn modelId="{26FA4901-12FD-4A7F-A673-21B4E27AF6DD}" type="presOf" srcId="{C1A9D890-7A9D-4FF5-BAFE-2FAAF9081C0B}" destId="{F9557A8B-6123-465A-8346-0EF2C263DDE5}" srcOrd="1" destOrd="0" presId="urn:microsoft.com/office/officeart/2008/layout/HorizontalMultiLevelHierarchy"/>
    <dgm:cxn modelId="{A9CAB034-48BC-40FE-8093-CE878DE9D3F9}" srcId="{49B79AEF-EB67-4A6D-B75B-4BBAC5C6A9D9}" destId="{843AF90F-F246-4D55-9D04-6D64C12E731F}" srcOrd="1" destOrd="0" parTransId="{C1A9D890-7A9D-4FF5-BAFE-2FAAF9081C0B}" sibTransId="{3E98BC10-3F1A-4831-AE5E-5FC2C8767F21}"/>
    <dgm:cxn modelId="{5D7FA108-0987-4738-A46B-95096790F476}" type="presOf" srcId="{3D916031-6E38-4684-BB7D-81B0CAF45ABE}" destId="{7B762AF0-E9E3-4F80-8597-C62B1F8051F2}" srcOrd="1" destOrd="0" presId="urn:microsoft.com/office/officeart/2008/layout/HorizontalMultiLevelHierarchy"/>
    <dgm:cxn modelId="{EA7520B0-5398-44D2-A650-BA0F0FF237DE}" type="presOf" srcId="{A6DFB4A9-F865-4F9B-A6F3-BC6E9EE8C6C1}" destId="{AF30902C-6456-4F89-9B43-D511C7FBCAEE}" srcOrd="1" destOrd="0" presId="urn:microsoft.com/office/officeart/2008/layout/HorizontalMultiLevelHierarchy"/>
    <dgm:cxn modelId="{0CA7342B-BDB9-4C4E-A010-F008A169BAC6}" type="presOf" srcId="{843AF90F-F246-4D55-9D04-6D64C12E731F}" destId="{894E0063-0DB8-41F1-AA6D-A0C12FC199C5}" srcOrd="0" destOrd="0" presId="urn:microsoft.com/office/officeart/2008/layout/HorizontalMultiLevelHierarchy"/>
    <dgm:cxn modelId="{A9832FCE-45CC-4397-8246-903A0723AA8A}" type="presOf" srcId="{C01D7EDF-11C8-4700-9ABD-902D8ED02E01}" destId="{6022EBB6-D7FC-4034-8D40-30B664275663}" srcOrd="0" destOrd="0" presId="urn:microsoft.com/office/officeart/2008/layout/HorizontalMultiLevelHierarchy"/>
    <dgm:cxn modelId="{9CC8FC91-F16A-46BB-A23A-DBA5A0A0816E}" type="presParOf" srcId="{0F28BE54-1556-4AFC-B474-CDEBE9715999}" destId="{A53CFEF4-0C81-4814-848D-8A02C90C8727}" srcOrd="0" destOrd="0" presId="urn:microsoft.com/office/officeart/2008/layout/HorizontalMultiLevelHierarchy"/>
    <dgm:cxn modelId="{A36E1094-E9E1-4943-B089-F3B6EF6A8606}" type="presParOf" srcId="{A53CFEF4-0C81-4814-848D-8A02C90C8727}" destId="{BDBDB536-2548-411F-95EA-6E4A6DB8BD98}" srcOrd="0" destOrd="0" presId="urn:microsoft.com/office/officeart/2008/layout/HorizontalMultiLevelHierarchy"/>
    <dgm:cxn modelId="{A1D51462-FB5F-4061-B87B-795896D41A85}" type="presParOf" srcId="{A53CFEF4-0C81-4814-848D-8A02C90C8727}" destId="{3D69BA99-ADDC-4B5A-B43C-533755315EA7}" srcOrd="1" destOrd="0" presId="urn:microsoft.com/office/officeart/2008/layout/HorizontalMultiLevelHierarchy"/>
    <dgm:cxn modelId="{E69A9034-E748-4F74-9420-664327783D6B}" type="presParOf" srcId="{3D69BA99-ADDC-4B5A-B43C-533755315EA7}" destId="{C3A5E6B7-F06B-41A7-8315-263323C33BC1}" srcOrd="0" destOrd="0" presId="urn:microsoft.com/office/officeart/2008/layout/HorizontalMultiLevelHierarchy"/>
    <dgm:cxn modelId="{824182BD-3663-425B-B38C-2B0CC61459C5}" type="presParOf" srcId="{C3A5E6B7-F06B-41A7-8315-263323C33BC1}" destId="{7B762AF0-E9E3-4F80-8597-C62B1F8051F2}" srcOrd="0" destOrd="0" presId="urn:microsoft.com/office/officeart/2008/layout/HorizontalMultiLevelHierarchy"/>
    <dgm:cxn modelId="{6F7EF8A5-D320-4D2A-BAA9-E236C3ED47F2}" type="presParOf" srcId="{3D69BA99-ADDC-4B5A-B43C-533755315EA7}" destId="{6452E4F0-FCE4-44CB-9CAC-3569DD1A6D85}" srcOrd="1" destOrd="0" presId="urn:microsoft.com/office/officeart/2008/layout/HorizontalMultiLevelHierarchy"/>
    <dgm:cxn modelId="{A3BDDE94-E744-43BE-BD9B-50DEB86B3A16}" type="presParOf" srcId="{6452E4F0-FCE4-44CB-9CAC-3569DD1A6D85}" destId="{04E65FE2-2491-44D4-B81B-DF81A5CE0F22}" srcOrd="0" destOrd="0" presId="urn:microsoft.com/office/officeart/2008/layout/HorizontalMultiLevelHierarchy"/>
    <dgm:cxn modelId="{15CD29FB-63F0-4F70-8B42-5A0A639A8CAD}" type="presParOf" srcId="{6452E4F0-FCE4-44CB-9CAC-3569DD1A6D85}" destId="{7ACC594E-CCEF-40B9-8E56-747FA47A5615}" srcOrd="1" destOrd="0" presId="urn:microsoft.com/office/officeart/2008/layout/HorizontalMultiLevelHierarchy"/>
    <dgm:cxn modelId="{DDD11D7E-F2D8-4000-8755-746B0AF47E7C}" type="presParOf" srcId="{7ACC594E-CCEF-40B9-8E56-747FA47A5615}" destId="{E01A5E12-4786-4A71-9A1E-AD0E12CA8FAE}" srcOrd="0" destOrd="0" presId="urn:microsoft.com/office/officeart/2008/layout/HorizontalMultiLevelHierarchy"/>
    <dgm:cxn modelId="{EBF1AFFC-35E9-4295-AA59-E58B09279185}" type="presParOf" srcId="{E01A5E12-4786-4A71-9A1E-AD0E12CA8FAE}" destId="{523FCEBB-FE20-42D8-B8C1-4C82238F174A}" srcOrd="0" destOrd="0" presId="urn:microsoft.com/office/officeart/2008/layout/HorizontalMultiLevelHierarchy"/>
    <dgm:cxn modelId="{B7EEE312-B8A7-49B8-AA59-CBF053FAC8E9}" type="presParOf" srcId="{7ACC594E-CCEF-40B9-8E56-747FA47A5615}" destId="{9F48EAB6-A464-46F1-90D5-71BDC4E28F8A}" srcOrd="1" destOrd="0" presId="urn:microsoft.com/office/officeart/2008/layout/HorizontalMultiLevelHierarchy"/>
    <dgm:cxn modelId="{92A00225-369C-426A-B227-932072698C20}" type="presParOf" srcId="{9F48EAB6-A464-46F1-90D5-71BDC4E28F8A}" destId="{51B649C8-524B-4D8B-9142-049B243D6E5A}" srcOrd="0" destOrd="0" presId="urn:microsoft.com/office/officeart/2008/layout/HorizontalMultiLevelHierarchy"/>
    <dgm:cxn modelId="{B0D14797-3122-4290-AEE4-02467836B15D}" type="presParOf" srcId="{9F48EAB6-A464-46F1-90D5-71BDC4E28F8A}" destId="{B9CEFEB7-5652-4035-87D8-52C0C5917D0A}" srcOrd="1" destOrd="0" presId="urn:microsoft.com/office/officeart/2008/layout/HorizontalMultiLevelHierarchy"/>
    <dgm:cxn modelId="{281EBB2D-A976-4024-9104-CFE7FED9D82A}" type="presParOf" srcId="{7ACC594E-CCEF-40B9-8E56-747FA47A5615}" destId="{B8B5F4B6-104C-4F1F-BE74-AF40B787C965}" srcOrd="2" destOrd="0" presId="urn:microsoft.com/office/officeart/2008/layout/HorizontalMultiLevelHierarchy"/>
    <dgm:cxn modelId="{EC603F8F-E54A-4E07-83CD-653C4EE6BE88}" type="presParOf" srcId="{B8B5F4B6-104C-4F1F-BE74-AF40B787C965}" destId="{F9557A8B-6123-465A-8346-0EF2C263DDE5}" srcOrd="0" destOrd="0" presId="urn:microsoft.com/office/officeart/2008/layout/HorizontalMultiLevelHierarchy"/>
    <dgm:cxn modelId="{196E9C62-9B13-45BE-A415-13B5B380E113}" type="presParOf" srcId="{7ACC594E-CCEF-40B9-8E56-747FA47A5615}" destId="{FDF94D07-8F7F-433E-B6C0-AC3991D02ECE}" srcOrd="3" destOrd="0" presId="urn:microsoft.com/office/officeart/2008/layout/HorizontalMultiLevelHierarchy"/>
    <dgm:cxn modelId="{0330124C-120D-4FEF-883C-EC697479AB19}" type="presParOf" srcId="{FDF94D07-8F7F-433E-B6C0-AC3991D02ECE}" destId="{894E0063-0DB8-41F1-AA6D-A0C12FC199C5}" srcOrd="0" destOrd="0" presId="urn:microsoft.com/office/officeart/2008/layout/HorizontalMultiLevelHierarchy"/>
    <dgm:cxn modelId="{481BC6BC-9D54-429D-A4AC-FC63038E336D}" type="presParOf" srcId="{FDF94D07-8F7F-433E-B6C0-AC3991D02ECE}" destId="{09ECBDD5-BE1B-4CD1-8687-769E359213A8}" srcOrd="1" destOrd="0" presId="urn:microsoft.com/office/officeart/2008/layout/HorizontalMultiLevelHierarchy"/>
    <dgm:cxn modelId="{B9C02CD7-45A5-42AC-840F-9CB05850D395}" type="presParOf" srcId="{7ACC594E-CCEF-40B9-8E56-747FA47A5615}" destId="{BAC0FB26-8CEE-48D6-9D25-46969D024183}" srcOrd="4" destOrd="0" presId="urn:microsoft.com/office/officeart/2008/layout/HorizontalMultiLevelHierarchy"/>
    <dgm:cxn modelId="{8FD1BD5B-A872-419D-8F6D-9CB866786827}" type="presParOf" srcId="{BAC0FB26-8CEE-48D6-9D25-46969D024183}" destId="{21C11145-82AD-47C1-B061-F9430A96D392}" srcOrd="0" destOrd="0" presId="urn:microsoft.com/office/officeart/2008/layout/HorizontalMultiLevelHierarchy"/>
    <dgm:cxn modelId="{E9CE2283-D795-42C4-8009-2A6FA0308CDF}" type="presParOf" srcId="{7ACC594E-CCEF-40B9-8E56-747FA47A5615}" destId="{F9BD387B-C676-4AC4-9915-C109CC854011}" srcOrd="5" destOrd="0" presId="urn:microsoft.com/office/officeart/2008/layout/HorizontalMultiLevelHierarchy"/>
    <dgm:cxn modelId="{BFA2DE0E-36A7-43B8-BE8E-1547107857B3}" type="presParOf" srcId="{F9BD387B-C676-4AC4-9915-C109CC854011}" destId="{AAADFB3B-5676-42D9-B4CA-302DBA2EC33C}" srcOrd="0" destOrd="0" presId="urn:microsoft.com/office/officeart/2008/layout/HorizontalMultiLevelHierarchy"/>
    <dgm:cxn modelId="{1D863415-DA3A-4194-8503-64ED40DC1E83}" type="presParOf" srcId="{F9BD387B-C676-4AC4-9915-C109CC854011}" destId="{ACB4DD4A-BB90-4BD5-95D0-83653878EDDB}" srcOrd="1" destOrd="0" presId="urn:microsoft.com/office/officeart/2008/layout/HorizontalMultiLevelHierarchy"/>
    <dgm:cxn modelId="{C1C6D766-A95A-4C70-815F-7CE43B5986C3}" type="presParOf" srcId="{7ACC594E-CCEF-40B9-8E56-747FA47A5615}" destId="{FE89168C-4D01-4E74-9A3D-F7F9D25771D1}" srcOrd="6" destOrd="0" presId="urn:microsoft.com/office/officeart/2008/layout/HorizontalMultiLevelHierarchy"/>
    <dgm:cxn modelId="{4F64EAB0-145B-44D9-BF64-C1FBD6BCB7D0}" type="presParOf" srcId="{FE89168C-4D01-4E74-9A3D-F7F9D25771D1}" destId="{D31EF730-2A62-437C-985E-8038F1C20A6E}" srcOrd="0" destOrd="0" presId="urn:microsoft.com/office/officeart/2008/layout/HorizontalMultiLevelHierarchy"/>
    <dgm:cxn modelId="{660387C8-DFA7-46C7-ABCE-16222FDBFEB9}" type="presParOf" srcId="{7ACC594E-CCEF-40B9-8E56-747FA47A5615}" destId="{DF5D4127-38D7-49BE-B037-4EA6BF876531}" srcOrd="7" destOrd="0" presId="urn:microsoft.com/office/officeart/2008/layout/HorizontalMultiLevelHierarchy"/>
    <dgm:cxn modelId="{0BFA4D32-417F-4B2E-A747-F8153DD65D6B}" type="presParOf" srcId="{DF5D4127-38D7-49BE-B037-4EA6BF876531}" destId="{6022EBB6-D7FC-4034-8D40-30B664275663}" srcOrd="0" destOrd="0" presId="urn:microsoft.com/office/officeart/2008/layout/HorizontalMultiLevelHierarchy"/>
    <dgm:cxn modelId="{83669AC0-7244-42E0-AD14-6431C135E57E}" type="presParOf" srcId="{DF5D4127-38D7-49BE-B037-4EA6BF876531}" destId="{BA9B23BB-0830-4A8B-BB48-6576CE0D764D}" srcOrd="1" destOrd="0" presId="urn:microsoft.com/office/officeart/2008/layout/HorizontalMultiLevelHierarchy"/>
    <dgm:cxn modelId="{312036F9-71EB-4653-8E96-151A32BF016B}" type="presParOf" srcId="{3D69BA99-ADDC-4B5A-B43C-533755315EA7}" destId="{04A190EE-D093-4BF6-A2CE-7E3A14E934C1}" srcOrd="2" destOrd="0" presId="urn:microsoft.com/office/officeart/2008/layout/HorizontalMultiLevelHierarchy"/>
    <dgm:cxn modelId="{2D1FD8D2-9F91-464B-9893-757D6FFB9E65}" type="presParOf" srcId="{04A190EE-D093-4BF6-A2CE-7E3A14E934C1}" destId="{AF30902C-6456-4F89-9B43-D511C7FBCAEE}" srcOrd="0" destOrd="0" presId="urn:microsoft.com/office/officeart/2008/layout/HorizontalMultiLevelHierarchy"/>
    <dgm:cxn modelId="{B4D44F2E-2069-41E8-A16B-877924E4D0C1}" type="presParOf" srcId="{3D69BA99-ADDC-4B5A-B43C-533755315EA7}" destId="{418000A8-A06F-43BC-8712-50282DEBF0D8}" srcOrd="3" destOrd="0" presId="urn:microsoft.com/office/officeart/2008/layout/HorizontalMultiLevelHierarchy"/>
    <dgm:cxn modelId="{77E780E9-BE47-405F-B682-A49A21E1CA94}" type="presParOf" srcId="{418000A8-A06F-43BC-8712-50282DEBF0D8}" destId="{6CC4D3A6-64B4-4595-ADD0-7A9482CDEFF8}" srcOrd="0" destOrd="0" presId="urn:microsoft.com/office/officeart/2008/layout/HorizontalMultiLevelHierarchy"/>
    <dgm:cxn modelId="{E7C5B452-7010-40F8-88F6-2ECF01B4A94F}" type="presParOf" srcId="{418000A8-A06F-43BC-8712-50282DEBF0D8}" destId="{3EF4C534-22BE-4E10-8B28-E373A7E4E71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E9744-845D-47E0-93B5-336A9D591665}">
      <dsp:nvSpPr>
        <dsp:cNvPr id="0" name=""/>
        <dsp:cNvSpPr/>
      </dsp:nvSpPr>
      <dsp:spPr>
        <a:xfrm rot="5400000">
          <a:off x="5051655" y="-1802929"/>
          <a:ext cx="1466600" cy="544466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Integrate theory and clinical knowledge through experience in a clinical practice</a:t>
          </a:r>
          <a:endParaRPr lang="en-SG" sz="1900" kern="1200" dirty="0"/>
        </a:p>
        <a:p>
          <a:pPr marL="171450" lvl="1" indent="-171450" algn="l" defTabSz="844550">
            <a:lnSpc>
              <a:spcPct val="90000"/>
            </a:lnSpc>
            <a:spcBef>
              <a:spcPct val="0"/>
            </a:spcBef>
            <a:spcAft>
              <a:spcPct val="15000"/>
            </a:spcAft>
            <a:buChar char="••"/>
          </a:pPr>
          <a:r>
            <a:rPr lang="en-GB" sz="1900" kern="1200" dirty="0" smtClean="0"/>
            <a:t>Enable students to function as registered nurses</a:t>
          </a:r>
          <a:endParaRPr lang="en-SG" sz="1900" kern="1200" dirty="0"/>
        </a:p>
      </dsp:txBody>
      <dsp:txXfrm rot="-5400000">
        <a:off x="3062623" y="257697"/>
        <a:ext cx="5373070" cy="1323412"/>
      </dsp:txXfrm>
    </dsp:sp>
    <dsp:sp modelId="{BD534CA0-1BD8-4A87-B9E4-F6D09FC00A04}">
      <dsp:nvSpPr>
        <dsp:cNvPr id="0" name=""/>
        <dsp:cNvSpPr/>
      </dsp:nvSpPr>
      <dsp:spPr>
        <a:xfrm>
          <a:off x="0" y="2777"/>
          <a:ext cx="3062623" cy="1833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0" kern="1200" smtClean="0"/>
            <a:t>Module Objectives</a:t>
          </a:r>
          <a:endParaRPr lang="en-SG" sz="4000" b="0" kern="1200" dirty="0"/>
        </a:p>
      </dsp:txBody>
      <dsp:txXfrm>
        <a:off x="89492" y="92269"/>
        <a:ext cx="2883639" cy="1654266"/>
      </dsp:txXfrm>
    </dsp:sp>
    <dsp:sp modelId="{86D53751-1FD1-43A3-B0B8-9A1988643822}">
      <dsp:nvSpPr>
        <dsp:cNvPr id="0" name=""/>
        <dsp:cNvSpPr/>
      </dsp:nvSpPr>
      <dsp:spPr>
        <a:xfrm rot="5400000">
          <a:off x="5051655" y="121983"/>
          <a:ext cx="1466600" cy="544466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Clinical practicum for 9 weeks at 40 hours per week</a:t>
          </a:r>
          <a:endParaRPr lang="en-SG" sz="1900" kern="1200" dirty="0"/>
        </a:p>
        <a:p>
          <a:pPr marL="171450" lvl="1" indent="-171450" algn="l" defTabSz="844550">
            <a:lnSpc>
              <a:spcPct val="90000"/>
            </a:lnSpc>
            <a:spcBef>
              <a:spcPct val="0"/>
            </a:spcBef>
            <a:spcAft>
              <a:spcPct val="15000"/>
            </a:spcAft>
            <a:buChar char="••"/>
          </a:pPr>
          <a:r>
            <a:rPr lang="en-US" sz="1900" kern="1200" dirty="0" smtClean="0"/>
            <a:t>Total = 360 hours</a:t>
          </a:r>
          <a:endParaRPr lang="en-SG" sz="1900" kern="1200" dirty="0"/>
        </a:p>
      </dsp:txBody>
      <dsp:txXfrm rot="-5400000">
        <a:off x="3062623" y="2182609"/>
        <a:ext cx="5373070" cy="1323412"/>
      </dsp:txXfrm>
    </dsp:sp>
    <dsp:sp modelId="{17332EF2-7639-47E8-8689-C39908C76A37}">
      <dsp:nvSpPr>
        <dsp:cNvPr id="0" name=""/>
        <dsp:cNvSpPr/>
      </dsp:nvSpPr>
      <dsp:spPr>
        <a:xfrm>
          <a:off x="0" y="1927690"/>
          <a:ext cx="3062623" cy="18332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Learning Time</a:t>
          </a:r>
          <a:endParaRPr lang="en-SG" sz="4000" kern="1200" dirty="0"/>
        </a:p>
      </dsp:txBody>
      <dsp:txXfrm>
        <a:off x="89492" y="2017182"/>
        <a:ext cx="2883639" cy="1654266"/>
      </dsp:txXfrm>
    </dsp:sp>
    <dsp:sp modelId="{F2C8FC5B-7668-42D5-A366-CE54D4689CE0}">
      <dsp:nvSpPr>
        <dsp:cNvPr id="0" name=""/>
        <dsp:cNvSpPr/>
      </dsp:nvSpPr>
      <dsp:spPr>
        <a:xfrm rot="5400000">
          <a:off x="5051655" y="2046896"/>
          <a:ext cx="1466600" cy="544466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Student Clinical Assessment Tool (SCAT)</a:t>
          </a:r>
          <a:endParaRPr lang="en-SG" sz="1900" kern="1200" dirty="0"/>
        </a:p>
        <a:p>
          <a:pPr marL="171450" lvl="1" indent="-171450" algn="l" defTabSz="844550">
            <a:lnSpc>
              <a:spcPct val="90000"/>
            </a:lnSpc>
            <a:spcBef>
              <a:spcPct val="0"/>
            </a:spcBef>
            <a:spcAft>
              <a:spcPct val="15000"/>
            </a:spcAft>
            <a:buChar char="••"/>
          </a:pPr>
          <a:r>
            <a:rPr lang="en-GB" sz="1900" kern="1200" dirty="0" smtClean="0"/>
            <a:t>Continuous Clinical Education Record (CCER)</a:t>
          </a:r>
          <a:endParaRPr lang="en-SG" sz="1900" kern="1200" dirty="0"/>
        </a:p>
        <a:p>
          <a:pPr marL="171450" lvl="1" indent="-171450" algn="l" defTabSz="844550">
            <a:lnSpc>
              <a:spcPct val="90000"/>
            </a:lnSpc>
            <a:spcBef>
              <a:spcPct val="0"/>
            </a:spcBef>
            <a:spcAft>
              <a:spcPct val="15000"/>
            </a:spcAft>
            <a:buChar char="••"/>
          </a:pPr>
          <a:r>
            <a:rPr lang="en-US" sz="1900" kern="1200" dirty="0" smtClean="0"/>
            <a:t>Learning Portfolio</a:t>
          </a:r>
          <a:endParaRPr lang="en-SG" sz="1900" kern="1200" dirty="0"/>
        </a:p>
        <a:p>
          <a:pPr marL="171450" lvl="1" indent="-171450" algn="l" defTabSz="844550">
            <a:lnSpc>
              <a:spcPct val="90000"/>
            </a:lnSpc>
            <a:spcBef>
              <a:spcPct val="0"/>
            </a:spcBef>
            <a:spcAft>
              <a:spcPct val="15000"/>
            </a:spcAft>
            <a:buChar char="••"/>
          </a:pPr>
          <a:r>
            <a:rPr lang="en-US" sz="1900" kern="1200" dirty="0" smtClean="0"/>
            <a:t>Non-graded Mandatory Pass</a:t>
          </a:r>
          <a:endParaRPr lang="en-SG" sz="1900" kern="1200" dirty="0"/>
        </a:p>
      </dsp:txBody>
      <dsp:txXfrm rot="-5400000">
        <a:off x="3062623" y="4107522"/>
        <a:ext cx="5373070" cy="1323412"/>
      </dsp:txXfrm>
    </dsp:sp>
    <dsp:sp modelId="{50C105AE-9404-4235-A6A6-23E2CDED6424}">
      <dsp:nvSpPr>
        <dsp:cNvPr id="0" name=""/>
        <dsp:cNvSpPr/>
      </dsp:nvSpPr>
      <dsp:spPr>
        <a:xfrm>
          <a:off x="0" y="3852603"/>
          <a:ext cx="3062623" cy="18332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Assessment</a:t>
          </a:r>
          <a:endParaRPr lang="en-SG" sz="4000" kern="1200" dirty="0"/>
        </a:p>
      </dsp:txBody>
      <dsp:txXfrm>
        <a:off x="89492" y="3942095"/>
        <a:ext cx="2883639" cy="16542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4A45A-66DB-403E-83E1-6DFD28963F5E}">
      <dsp:nvSpPr>
        <dsp:cNvPr id="0" name=""/>
        <dsp:cNvSpPr/>
      </dsp:nvSpPr>
      <dsp:spPr>
        <a:xfrm>
          <a:off x="3500334" y="-146383"/>
          <a:ext cx="2160241" cy="163275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tx1"/>
              </a:solidFill>
            </a:rPr>
            <a:t>Need for valid and reliable clinical assessment tool  </a:t>
          </a:r>
          <a:endParaRPr lang="en-US" sz="1800" kern="1200" dirty="0">
            <a:solidFill>
              <a:schemeClr val="tx1"/>
            </a:solidFill>
          </a:endParaRPr>
        </a:p>
      </dsp:txBody>
      <dsp:txXfrm>
        <a:off x="3580039" y="-66678"/>
        <a:ext cx="2000831" cy="1473345"/>
      </dsp:txXfrm>
    </dsp:sp>
    <dsp:sp modelId="{6DD675DC-8118-42D7-9869-8AFEB7029721}">
      <dsp:nvSpPr>
        <dsp:cNvPr id="0" name=""/>
        <dsp:cNvSpPr/>
      </dsp:nvSpPr>
      <dsp:spPr>
        <a:xfrm>
          <a:off x="2106189" y="669994"/>
          <a:ext cx="4948531" cy="4948531"/>
        </a:xfrm>
        <a:custGeom>
          <a:avLst/>
          <a:gdLst/>
          <a:ahLst/>
          <a:cxnLst/>
          <a:rect l="0" t="0" r="0" b="0"/>
          <a:pathLst>
            <a:path>
              <a:moveTo>
                <a:pt x="3564679" y="253232"/>
              </a:moveTo>
              <a:arcTo wR="2474265" hR="2474265" stAng="17768922" swAng="157415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D2B5EB-D9DC-4028-8DF1-3D37AA9F13B1}">
      <dsp:nvSpPr>
        <dsp:cNvPr id="0" name=""/>
        <dsp:cNvSpPr/>
      </dsp:nvSpPr>
      <dsp:spPr>
        <a:xfrm>
          <a:off x="5758395" y="1643159"/>
          <a:ext cx="2350452" cy="14730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Preceptors’ efforts and techniques in reflection and feedback</a:t>
          </a:r>
          <a:endParaRPr lang="en-US" sz="1800" kern="1200" dirty="0">
            <a:solidFill>
              <a:schemeClr val="tx1"/>
            </a:solidFill>
          </a:endParaRPr>
        </a:p>
      </dsp:txBody>
      <dsp:txXfrm>
        <a:off x="5830302" y="1715066"/>
        <a:ext cx="2206638" cy="1329206"/>
      </dsp:txXfrm>
    </dsp:sp>
    <dsp:sp modelId="{59BF493E-CDE2-47C3-949B-BAE96466CB5F}">
      <dsp:nvSpPr>
        <dsp:cNvPr id="0" name=""/>
        <dsp:cNvSpPr/>
      </dsp:nvSpPr>
      <dsp:spPr>
        <a:xfrm>
          <a:off x="2106478" y="594797"/>
          <a:ext cx="4948531" cy="4948531"/>
        </a:xfrm>
        <a:custGeom>
          <a:avLst/>
          <a:gdLst/>
          <a:ahLst/>
          <a:cxnLst/>
          <a:rect l="0" t="0" r="0" b="0"/>
          <a:pathLst>
            <a:path>
              <a:moveTo>
                <a:pt x="4947847" y="2532438"/>
              </a:moveTo>
              <a:arcTo wR="2474265" hR="2474265" stAng="80832" swAng="151878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6810FF-5B18-4BDF-8883-A80D673AFD0B}">
      <dsp:nvSpPr>
        <dsp:cNvPr id="0" name=""/>
        <dsp:cNvSpPr/>
      </dsp:nvSpPr>
      <dsp:spPr>
        <a:xfrm>
          <a:off x="5068000" y="4189138"/>
          <a:ext cx="2209848" cy="161132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Challenges and support system for students</a:t>
          </a:r>
          <a:endParaRPr lang="en-US" sz="1800" kern="1200" dirty="0">
            <a:solidFill>
              <a:schemeClr val="tx1"/>
            </a:solidFill>
          </a:endParaRPr>
        </a:p>
      </dsp:txBody>
      <dsp:txXfrm>
        <a:off x="5146659" y="4267797"/>
        <a:ext cx="2052530" cy="1454011"/>
      </dsp:txXfrm>
    </dsp:sp>
    <dsp:sp modelId="{1A0F52D7-4C96-44D3-848D-4971730D6711}">
      <dsp:nvSpPr>
        <dsp:cNvPr id="0" name=""/>
        <dsp:cNvSpPr/>
      </dsp:nvSpPr>
      <dsp:spPr>
        <a:xfrm>
          <a:off x="2008406" y="658190"/>
          <a:ext cx="4948531" cy="4948531"/>
        </a:xfrm>
        <a:custGeom>
          <a:avLst/>
          <a:gdLst/>
          <a:ahLst/>
          <a:cxnLst/>
          <a:rect l="0" t="0" r="0" b="0"/>
          <a:pathLst>
            <a:path>
              <a:moveTo>
                <a:pt x="3048862" y="4880887"/>
              </a:moveTo>
              <a:arcTo wR="2474265" hR="2474265" stAng="4594300" swAng="151615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774002-172E-43E2-9EEE-830A988F258A}">
      <dsp:nvSpPr>
        <dsp:cNvPr id="0" name=""/>
        <dsp:cNvSpPr/>
      </dsp:nvSpPr>
      <dsp:spPr>
        <a:xfrm>
          <a:off x="1835702" y="4176464"/>
          <a:ext cx="2128460" cy="159719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Support system for hospital nurse educators, clinicians and managers</a:t>
          </a:r>
          <a:endParaRPr lang="en-US" sz="1800" kern="1200" dirty="0">
            <a:solidFill>
              <a:schemeClr val="tx1"/>
            </a:solidFill>
          </a:endParaRPr>
        </a:p>
      </dsp:txBody>
      <dsp:txXfrm>
        <a:off x="1913670" y="4254432"/>
        <a:ext cx="1972524" cy="1441254"/>
      </dsp:txXfrm>
    </dsp:sp>
    <dsp:sp modelId="{226F3824-8922-4199-83CC-D41F3D856E02}">
      <dsp:nvSpPr>
        <dsp:cNvPr id="0" name=""/>
        <dsp:cNvSpPr/>
      </dsp:nvSpPr>
      <dsp:spPr>
        <a:xfrm>
          <a:off x="2105150" y="694156"/>
          <a:ext cx="4948531" cy="4948531"/>
        </a:xfrm>
        <a:custGeom>
          <a:avLst/>
          <a:gdLst/>
          <a:ahLst/>
          <a:cxnLst/>
          <a:rect l="0" t="0" r="0" b="0"/>
          <a:pathLst>
            <a:path>
              <a:moveTo>
                <a:pt x="210009" y="3471830"/>
              </a:moveTo>
              <a:arcTo wR="2474265" hR="2474265" stAng="9373388" swAng="157517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5CA880-AC67-43BE-A002-BB6CD70B9D8C}">
      <dsp:nvSpPr>
        <dsp:cNvPr id="0" name=""/>
        <dsp:cNvSpPr/>
      </dsp:nvSpPr>
      <dsp:spPr>
        <a:xfrm>
          <a:off x="1035152" y="1709259"/>
          <a:ext cx="2384273" cy="134082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a:p>
      </dsp:txBody>
      <dsp:txXfrm>
        <a:off x="1100605" y="1774712"/>
        <a:ext cx="2253367" cy="1209914"/>
      </dsp:txXfrm>
    </dsp:sp>
    <dsp:sp modelId="{75B04FCE-F9DA-410B-822A-B86B3A410357}">
      <dsp:nvSpPr>
        <dsp:cNvPr id="0" name=""/>
        <dsp:cNvSpPr/>
      </dsp:nvSpPr>
      <dsp:spPr>
        <a:xfrm>
          <a:off x="2106189" y="669994"/>
          <a:ext cx="4948531" cy="4948531"/>
        </a:xfrm>
        <a:custGeom>
          <a:avLst/>
          <a:gdLst/>
          <a:ahLst/>
          <a:cxnLst/>
          <a:rect l="0" t="0" r="0" b="0"/>
          <a:pathLst>
            <a:path>
              <a:moveTo>
                <a:pt x="465765" y="1029302"/>
              </a:moveTo>
              <a:arcTo wR="2474265" hR="2474265" stAng="12943929" swAng="168604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D0004-30CD-4850-B676-DCAEA0D29D87}">
      <dsp:nvSpPr>
        <dsp:cNvPr id="0" name=""/>
        <dsp:cNvSpPr/>
      </dsp:nvSpPr>
      <dsp:spPr>
        <a:xfrm>
          <a:off x="5862163" y="2634363"/>
          <a:ext cx="3174332" cy="282415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we are using the same form to assess that same student, how come at the end we have </a:t>
          </a:r>
          <a:r>
            <a:rPr lang="en-US" sz="1400" b="1" u="sng" kern="1200" dirty="0" smtClean="0"/>
            <a:t>two very different views</a:t>
          </a:r>
          <a:r>
            <a:rPr lang="en-US" sz="1400" kern="1200" dirty="0" smtClean="0"/>
            <a:t>, address in the future assessment form, to make it </a:t>
          </a:r>
          <a:r>
            <a:rPr lang="en-US" sz="1400" b="1" u="sng" kern="1200" dirty="0" smtClean="0"/>
            <a:t>more objective </a:t>
          </a:r>
          <a:r>
            <a:rPr lang="en-GB" sz="1400" kern="1200" dirty="0" smtClean="0"/>
            <a:t>(N2P13L36)</a:t>
          </a:r>
          <a:endParaRPr lang="en-US" sz="1400" i="0" kern="1200" dirty="0"/>
        </a:p>
      </dsp:txBody>
      <dsp:txXfrm>
        <a:off x="6876500" y="3402438"/>
        <a:ext cx="2097958" cy="1994039"/>
      </dsp:txXfrm>
    </dsp:sp>
    <dsp:sp modelId="{E6FF48FC-D7AD-442B-A869-1C0AD561D6DF}">
      <dsp:nvSpPr>
        <dsp:cNvPr id="0" name=""/>
        <dsp:cNvSpPr/>
      </dsp:nvSpPr>
      <dsp:spPr>
        <a:xfrm>
          <a:off x="0" y="2808306"/>
          <a:ext cx="3094321" cy="25642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preceptors </a:t>
          </a:r>
          <a:r>
            <a:rPr lang="en-US" sz="1200" b="1" u="sng" kern="1200" dirty="0" smtClean="0"/>
            <a:t>not very familiar with assessment,</a:t>
          </a:r>
          <a:r>
            <a:rPr lang="en-US" sz="1200" kern="1200" dirty="0" smtClean="0"/>
            <a:t> so they are </a:t>
          </a:r>
          <a:r>
            <a:rPr lang="en-US" sz="1200" b="1" u="sng" kern="1200" dirty="0" smtClean="0"/>
            <a:t>not comfortable with putting as achieve neither or not achieve  </a:t>
          </a:r>
          <a:r>
            <a:rPr lang="en-US" sz="1200" kern="1200" dirty="0" smtClean="0"/>
            <a:t>(N1P2L21)</a:t>
          </a:r>
          <a:endParaRPr lang="en-US" sz="1200" i="0" kern="1200" dirty="0"/>
        </a:p>
        <a:p>
          <a:pPr marL="114300" lvl="1" indent="-114300" algn="l" defTabSz="533400">
            <a:lnSpc>
              <a:spcPct val="90000"/>
            </a:lnSpc>
            <a:spcBef>
              <a:spcPct val="0"/>
            </a:spcBef>
            <a:spcAft>
              <a:spcPct val="15000"/>
            </a:spcAft>
            <a:buChar char="••"/>
          </a:pPr>
          <a:r>
            <a:rPr lang="en-GB" sz="1200" kern="1200" dirty="0" smtClean="0"/>
            <a:t>                                                                                                                  </a:t>
          </a:r>
          <a:r>
            <a:rPr lang="en-US" sz="1200" kern="1200" dirty="0" smtClean="0"/>
            <a:t>They </a:t>
          </a:r>
          <a:r>
            <a:rPr lang="en-US" sz="1200" b="1" u="sng" kern="1200" dirty="0" smtClean="0"/>
            <a:t>don’t dare to commit </a:t>
          </a:r>
          <a:r>
            <a:rPr lang="en-US" sz="1200" kern="1200" dirty="0" smtClean="0"/>
            <a:t>when they are doing the initial assessment. come to us and let us put as achieve or not achieve. A</a:t>
          </a:r>
          <a:r>
            <a:rPr lang="en-SG" sz="1200" kern="1200" dirty="0" smtClean="0"/>
            <a:t> few preceptors </a:t>
          </a:r>
          <a:r>
            <a:rPr lang="en-SG" sz="1200" b="1" u="sng" kern="1200" dirty="0" smtClean="0"/>
            <a:t>struggle with SCAT form </a:t>
          </a:r>
          <a:r>
            <a:rPr lang="en-US" sz="1200" kern="1200" dirty="0" smtClean="0"/>
            <a:t>(N1P4L34)</a:t>
          </a:r>
          <a:endParaRPr lang="en-US" sz="1200" i="0" kern="1200" dirty="0"/>
        </a:p>
      </dsp:txBody>
      <dsp:txXfrm>
        <a:off x="56328" y="3505692"/>
        <a:ext cx="2053368" cy="1810518"/>
      </dsp:txXfrm>
    </dsp:sp>
    <dsp:sp modelId="{2AB10900-1BA1-46CE-A3DF-FE9967EC8325}">
      <dsp:nvSpPr>
        <dsp:cNvPr id="0" name=""/>
        <dsp:cNvSpPr/>
      </dsp:nvSpPr>
      <dsp:spPr>
        <a:xfrm>
          <a:off x="4752555" y="-166196"/>
          <a:ext cx="4283940" cy="244324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when it comes to the doing the assessment part, probably it’s a bit difficult. Because there’s </a:t>
          </a:r>
          <a:r>
            <a:rPr lang="en-US" sz="1400" b="1" u="sng" kern="1200" dirty="0" smtClean="0"/>
            <a:t>not much choice except ‘achieved’ or ‘not achieved’</a:t>
          </a:r>
          <a:r>
            <a:rPr lang="en-GB" sz="1400" kern="1200" dirty="0" smtClean="0"/>
            <a:t>(N2P8L3)</a:t>
          </a:r>
          <a:endParaRPr lang="en-US" sz="1400" i="0" kern="1200" dirty="0"/>
        </a:p>
        <a:p>
          <a:pPr marL="114300" lvl="1" indent="-114300" algn="l" defTabSz="622300">
            <a:lnSpc>
              <a:spcPct val="90000"/>
            </a:lnSpc>
            <a:spcBef>
              <a:spcPct val="0"/>
            </a:spcBef>
            <a:spcAft>
              <a:spcPct val="15000"/>
            </a:spcAft>
            <a:buChar char="••"/>
          </a:pPr>
          <a:r>
            <a:rPr lang="en-GB" sz="1400" kern="1200" dirty="0" smtClean="0"/>
            <a:t>                                                                                                     </a:t>
          </a:r>
          <a:r>
            <a:rPr lang="en-US" sz="1400" b="1" u="sng" kern="1200" dirty="0" smtClean="0"/>
            <a:t>grade scale, scale grading, rubric scale</a:t>
          </a:r>
          <a:r>
            <a:rPr lang="en-US" sz="1400" kern="1200" dirty="0" smtClean="0"/>
            <a:t>, that is like maybe is like “excellent”, or “poor”, “good”, with the </a:t>
          </a:r>
          <a:r>
            <a:rPr lang="en-US" sz="1400" b="1" u="sng" kern="1200" dirty="0" smtClean="0"/>
            <a:t>explanation which criteria </a:t>
          </a:r>
          <a:r>
            <a:rPr lang="en-US" sz="1400" kern="1200" dirty="0" smtClean="0"/>
            <a:t>then it will be much more better for the preceptor to tick (N1P2L46)</a:t>
          </a:r>
          <a:endParaRPr lang="en-US" sz="1400" kern="1200" dirty="0"/>
        </a:p>
      </dsp:txBody>
      <dsp:txXfrm>
        <a:off x="6091407" y="-112526"/>
        <a:ext cx="2891418" cy="1725096"/>
      </dsp:txXfrm>
    </dsp:sp>
    <dsp:sp modelId="{F3E3C090-CC7D-4A1A-BE69-22E91C0755EE}">
      <dsp:nvSpPr>
        <dsp:cNvPr id="0" name=""/>
        <dsp:cNvSpPr/>
      </dsp:nvSpPr>
      <dsp:spPr>
        <a:xfrm>
          <a:off x="0" y="-144011"/>
          <a:ext cx="4046686" cy="3188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probably change or rephrase you know the term used. very </a:t>
          </a:r>
          <a:r>
            <a:rPr lang="en-GB" sz="1400" b="1" u="sng" kern="1200" dirty="0" smtClean="0"/>
            <a:t>vague</a:t>
          </a:r>
          <a:r>
            <a:rPr lang="en-GB" sz="1400" kern="1200" dirty="0" smtClean="0"/>
            <a:t>, very </a:t>
          </a:r>
          <a:r>
            <a:rPr lang="en-GB" sz="1400" b="1" u="sng" kern="1200" dirty="0" smtClean="0"/>
            <a:t>general</a:t>
          </a:r>
          <a:r>
            <a:rPr lang="en-GB" sz="1400" kern="1200" dirty="0" smtClean="0"/>
            <a:t>. </a:t>
          </a:r>
          <a:r>
            <a:rPr lang="en-GB" sz="1400" b="1" u="sng" kern="1200" dirty="0" smtClean="0"/>
            <a:t>more specific descriptor</a:t>
          </a:r>
          <a:r>
            <a:rPr lang="en-GB" sz="1400" kern="1200" dirty="0" smtClean="0"/>
            <a:t> will be better </a:t>
          </a:r>
          <a:r>
            <a:rPr lang="en-US" sz="1400" kern="1200" dirty="0" smtClean="0"/>
            <a:t>(N1P3L36)</a:t>
          </a:r>
          <a:endParaRPr lang="en-US" sz="1400" i="0" kern="1200" dirty="0"/>
        </a:p>
        <a:p>
          <a:pPr marL="114300" lvl="1" indent="-114300" algn="l" defTabSz="622300">
            <a:lnSpc>
              <a:spcPct val="90000"/>
            </a:lnSpc>
            <a:spcBef>
              <a:spcPct val="0"/>
            </a:spcBef>
            <a:spcAft>
              <a:spcPct val="15000"/>
            </a:spcAft>
            <a:buChar char="••"/>
          </a:pPr>
          <a:r>
            <a:rPr lang="en-GB" sz="1400" b="1" u="sng" kern="1200" dirty="0" smtClean="0"/>
            <a:t>more specific about the sub-domains</a:t>
          </a:r>
          <a:r>
            <a:rPr lang="en-GB" sz="1400" kern="1200" dirty="0" smtClean="0"/>
            <a:t>. </a:t>
          </a:r>
          <a:r>
            <a:rPr lang="en-GB" sz="1400" b="1" u="sng" kern="1200" dirty="0" smtClean="0"/>
            <a:t>expectations</a:t>
          </a:r>
          <a:r>
            <a:rPr lang="en-GB" sz="1400" kern="1200" dirty="0" smtClean="0"/>
            <a:t> that we want the students to achieve(N2P15L4)</a:t>
          </a:r>
          <a:endParaRPr lang="en-US" sz="1400" i="0" kern="1200" dirty="0"/>
        </a:p>
        <a:p>
          <a:pPr marL="114300" lvl="1" indent="-114300" algn="l" defTabSz="622300">
            <a:lnSpc>
              <a:spcPct val="90000"/>
            </a:lnSpc>
            <a:spcBef>
              <a:spcPct val="0"/>
            </a:spcBef>
            <a:spcAft>
              <a:spcPct val="15000"/>
            </a:spcAft>
            <a:buChar char="••"/>
          </a:pPr>
          <a:r>
            <a:rPr lang="en-US" sz="1400" kern="1200" dirty="0" smtClean="0"/>
            <a:t>more specific, able to identify the different disciplines. able to </a:t>
          </a:r>
          <a:r>
            <a:rPr lang="en-US" sz="1400" b="1" u="sng" kern="1200" dirty="0" smtClean="0"/>
            <a:t>identify the nursing problems</a:t>
          </a:r>
          <a:r>
            <a:rPr lang="en-US" sz="1400" kern="1200" dirty="0" smtClean="0"/>
            <a:t>, chest-tube care? management related to particular area related to the specifics of the ward? Neuro is the CLC, They have to master these core skills </a:t>
          </a:r>
          <a:r>
            <a:rPr lang="en-GB" sz="1400" kern="1200" dirty="0" smtClean="0"/>
            <a:t>(N2P12L8)</a:t>
          </a:r>
          <a:endParaRPr lang="en-US" sz="1400" kern="1200" dirty="0"/>
        </a:p>
      </dsp:txBody>
      <dsp:txXfrm>
        <a:off x="70051" y="-73960"/>
        <a:ext cx="2692578" cy="2251602"/>
      </dsp:txXfrm>
    </dsp:sp>
    <dsp:sp modelId="{2837ABB1-FCAC-4705-A57C-B213F023DCF0}">
      <dsp:nvSpPr>
        <dsp:cNvPr id="0" name=""/>
        <dsp:cNvSpPr/>
      </dsp:nvSpPr>
      <dsp:spPr>
        <a:xfrm>
          <a:off x="2555787" y="432054"/>
          <a:ext cx="2050716" cy="2486048"/>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Specific subdomains and descriptors</a:t>
          </a:r>
          <a:endParaRPr lang="en-US" sz="1600" i="1" kern="1200" dirty="0"/>
        </a:p>
      </dsp:txBody>
      <dsp:txXfrm>
        <a:off x="3156428" y="1160201"/>
        <a:ext cx="1450075" cy="1757901"/>
      </dsp:txXfrm>
    </dsp:sp>
    <dsp:sp modelId="{21CD144A-3D42-4875-91F2-070D3635BAB4}">
      <dsp:nvSpPr>
        <dsp:cNvPr id="0" name=""/>
        <dsp:cNvSpPr/>
      </dsp:nvSpPr>
      <dsp:spPr>
        <a:xfrm rot="5400000">
          <a:off x="4386548" y="689521"/>
          <a:ext cx="2486048" cy="1971113"/>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Different levels of proficiency</a:t>
          </a:r>
          <a:r>
            <a:rPr lang="en-GB" sz="1600" i="1" kern="1200" dirty="0" smtClean="0"/>
            <a:t> </a:t>
          </a:r>
          <a:endParaRPr lang="en-US" sz="1600" i="1" kern="1200" dirty="0"/>
        </a:p>
      </dsp:txBody>
      <dsp:txXfrm rot="-5400000">
        <a:off x="4644016" y="1160201"/>
        <a:ext cx="1393787" cy="1757901"/>
      </dsp:txXfrm>
    </dsp:sp>
    <dsp:sp modelId="{B51B6EF1-495A-4F36-BA29-1B3AC2A4E0B2}">
      <dsp:nvSpPr>
        <dsp:cNvPr id="0" name=""/>
        <dsp:cNvSpPr/>
      </dsp:nvSpPr>
      <dsp:spPr>
        <a:xfrm rot="10800000">
          <a:off x="4644016" y="2952333"/>
          <a:ext cx="2061356" cy="2486048"/>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Variation in the standard of assessment</a:t>
          </a:r>
          <a:endParaRPr lang="en-US" sz="1600" i="1" kern="1200" dirty="0"/>
        </a:p>
      </dsp:txBody>
      <dsp:txXfrm rot="10800000">
        <a:off x="4644016" y="2952333"/>
        <a:ext cx="1457599" cy="1757901"/>
      </dsp:txXfrm>
    </dsp:sp>
    <dsp:sp modelId="{FE6D194B-5218-452C-8EBD-852502C8C780}">
      <dsp:nvSpPr>
        <dsp:cNvPr id="0" name=""/>
        <dsp:cNvSpPr/>
      </dsp:nvSpPr>
      <dsp:spPr>
        <a:xfrm rot="16200000">
          <a:off x="2322011" y="3258105"/>
          <a:ext cx="2511704" cy="190016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Preceptors’ competency in assessment</a:t>
          </a:r>
          <a:endParaRPr lang="en-US" sz="1600" i="1" kern="1200" dirty="0"/>
        </a:p>
      </dsp:txBody>
      <dsp:txXfrm rot="5400000">
        <a:off x="3184327" y="2952334"/>
        <a:ext cx="1343617" cy="1776043"/>
      </dsp:txXfrm>
    </dsp:sp>
    <dsp:sp modelId="{CCEE3D2E-FDAB-4690-829E-A74842012D41}">
      <dsp:nvSpPr>
        <dsp:cNvPr id="0" name=""/>
        <dsp:cNvSpPr/>
      </dsp:nvSpPr>
      <dsp:spPr>
        <a:xfrm>
          <a:off x="4089074" y="2399593"/>
          <a:ext cx="858346" cy="746388"/>
        </a:xfrm>
        <a:prstGeom prst="circularArrow">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61BC14-A4A1-4F89-8CAF-3DDD09904666}">
      <dsp:nvSpPr>
        <dsp:cNvPr id="0" name=""/>
        <dsp:cNvSpPr/>
      </dsp:nvSpPr>
      <dsp:spPr>
        <a:xfrm rot="10800000">
          <a:off x="4089074" y="2686665"/>
          <a:ext cx="858346" cy="746388"/>
        </a:xfrm>
        <a:prstGeom prst="circularArrow">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4A45A-66DB-403E-83E1-6DFD28963F5E}">
      <dsp:nvSpPr>
        <dsp:cNvPr id="0" name=""/>
        <dsp:cNvSpPr/>
      </dsp:nvSpPr>
      <dsp:spPr>
        <a:xfrm>
          <a:off x="504063" y="0"/>
          <a:ext cx="7056794" cy="86324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tx1"/>
              </a:solidFill>
            </a:rPr>
            <a:t>Need for valid and reliable clinical assessment tool  </a:t>
          </a:r>
          <a:endParaRPr lang="en-US" sz="2600" kern="1200" dirty="0">
            <a:solidFill>
              <a:schemeClr val="tx1"/>
            </a:solidFill>
          </a:endParaRPr>
        </a:p>
      </dsp:txBody>
      <dsp:txXfrm>
        <a:off x="546203" y="42140"/>
        <a:ext cx="6972514" cy="7789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8DD98-9159-41F5-9835-A1F2FD40FFD8}">
      <dsp:nvSpPr>
        <dsp:cNvPr id="0" name=""/>
        <dsp:cNvSpPr/>
      </dsp:nvSpPr>
      <dsp:spPr>
        <a:xfrm>
          <a:off x="2782" y="31496"/>
          <a:ext cx="2468318" cy="45856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students’ reflection didn’t follow the guideline. They just </a:t>
          </a:r>
          <a:r>
            <a:rPr lang="en-US" sz="1600" b="1" u="sng" kern="1200" dirty="0" smtClean="0"/>
            <a:t>write whatever story they have</a:t>
          </a:r>
          <a:r>
            <a:rPr lang="en-US" sz="1600" kern="1200" dirty="0" smtClean="0"/>
            <a:t>. So when it didn’t follow the school’s format, preceptors may assess these reflections differently </a:t>
          </a:r>
          <a:r>
            <a:rPr lang="en-GB" sz="1600" kern="1200" dirty="0" smtClean="0"/>
            <a:t>(N2P10L45)</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b="1" u="sng" kern="1200" dirty="0" smtClean="0"/>
            <a:t>depends on how your preceptor see the reflection and how to interpret </a:t>
          </a:r>
          <a:r>
            <a:rPr lang="en-US" sz="1600" kern="1200" dirty="0" smtClean="0"/>
            <a:t>this reflection differently </a:t>
          </a:r>
          <a:r>
            <a:rPr lang="en-GB" sz="1600" kern="1200" dirty="0" smtClean="0"/>
            <a:t>(N2P11L2)</a:t>
          </a:r>
          <a:endParaRPr lang="en-US" sz="1600" kern="1200" dirty="0"/>
        </a:p>
        <a:p>
          <a:pPr marL="171450" lvl="1" indent="-171450" algn="l" defTabSz="711200">
            <a:lnSpc>
              <a:spcPct val="90000"/>
            </a:lnSpc>
            <a:spcBef>
              <a:spcPct val="0"/>
            </a:spcBef>
            <a:spcAft>
              <a:spcPct val="15000"/>
            </a:spcAft>
            <a:buChar char="••"/>
          </a:pPr>
          <a:r>
            <a:rPr lang="en-GB" sz="1600" kern="1200" dirty="0" smtClean="0"/>
            <a:t>                                                    </a:t>
          </a:r>
          <a:r>
            <a:rPr lang="en-SG" sz="1600" kern="1200" dirty="0" smtClean="0"/>
            <a:t>preceptor what they do is just </a:t>
          </a:r>
          <a:r>
            <a:rPr lang="en-SG" sz="1600" b="1" u="sng" kern="1200" dirty="0" smtClean="0"/>
            <a:t>verbally feedback</a:t>
          </a:r>
          <a:r>
            <a:rPr lang="en-SG" sz="1600" kern="1200" dirty="0" smtClean="0"/>
            <a:t>. so there isn’t any follow up for that reflection(N1P10L28)</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60618" y="89332"/>
        <a:ext cx="2352646" cy="4527836"/>
      </dsp:txXfrm>
    </dsp:sp>
    <dsp:sp modelId="{DEAF586C-B409-409D-A62E-43C43619BC72}">
      <dsp:nvSpPr>
        <dsp:cNvPr id="0" name=""/>
        <dsp:cNvSpPr/>
      </dsp:nvSpPr>
      <dsp:spPr>
        <a:xfrm>
          <a:off x="2782" y="4754250"/>
          <a:ext cx="2534312" cy="813478"/>
        </a:xfrm>
        <a:prstGeom prst="rect">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GB" sz="1500" i="1" kern="1200" dirty="0" smtClean="0"/>
            <a:t>Preceptors and students efforts in reflection &amp; feedback</a:t>
          </a:r>
          <a:endParaRPr lang="en-US" sz="1500" i="1" kern="1200" dirty="0"/>
        </a:p>
      </dsp:txBody>
      <dsp:txXfrm>
        <a:off x="2782" y="4754250"/>
        <a:ext cx="1784726" cy="813478"/>
      </dsp:txXfrm>
    </dsp:sp>
    <dsp:sp modelId="{BD6CC90E-8764-4A35-BA62-F5BA8CCC7E44}">
      <dsp:nvSpPr>
        <dsp:cNvPr id="0" name=""/>
        <dsp:cNvSpPr/>
      </dsp:nvSpPr>
      <dsp:spPr>
        <a:xfrm>
          <a:off x="2016910" y="4796953"/>
          <a:ext cx="887009" cy="887009"/>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59970-0A14-4EAB-83E3-E54DD0DBD740}">
      <dsp:nvSpPr>
        <dsp:cNvPr id="0" name=""/>
        <dsp:cNvSpPr/>
      </dsp:nvSpPr>
      <dsp:spPr>
        <a:xfrm>
          <a:off x="2989226" y="381084"/>
          <a:ext cx="2534312" cy="43750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When you look at the feedback from the preceptor and from the students when they do the self-evaluation, it’s </a:t>
          </a:r>
          <a:r>
            <a:rPr lang="en-US" sz="1400" b="1" u="sng" kern="1200" dirty="0" smtClean="0"/>
            <a:t>quite much general</a:t>
          </a:r>
          <a:r>
            <a:rPr lang="en-US" sz="1400" kern="1200" dirty="0" smtClean="0"/>
            <a:t>. So I don’t know </a:t>
          </a:r>
          <a:r>
            <a:rPr lang="en-US" sz="1400" b="1" u="sng" kern="1200" dirty="0" smtClean="0"/>
            <a:t>how effective </a:t>
          </a:r>
          <a:r>
            <a:rPr lang="en-US" sz="1400" kern="1200" dirty="0" smtClean="0"/>
            <a:t>is that, we can do quarterly. Maybe like 3-weekly </a:t>
          </a:r>
          <a:r>
            <a:rPr lang="en-GB" sz="1400" kern="1200" dirty="0" smtClean="0"/>
            <a:t>(N2P9L10)</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smtClean="0"/>
            <a:t>more </a:t>
          </a:r>
          <a:r>
            <a:rPr lang="en-GB" sz="1400" b="1" u="sng" kern="1200" dirty="0" smtClean="0"/>
            <a:t>specific performance feedback</a:t>
          </a:r>
          <a:r>
            <a:rPr lang="en-GB" sz="1400" kern="1200" dirty="0" smtClean="0"/>
            <a:t>, Rather than just generic </a:t>
          </a:r>
          <a:r>
            <a:rPr lang="en-US" sz="1400" kern="1200" dirty="0" smtClean="0"/>
            <a:t>(N1P4L5)</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if ask them to write in detail, it takes time. </a:t>
          </a:r>
          <a:r>
            <a:rPr lang="en-US" sz="1400" b="1" u="sng" kern="1200" dirty="0" smtClean="0"/>
            <a:t>write in point form, today what’s the event that happened? What is the thing that the student has done not correctly, or pose some clinical issues </a:t>
          </a:r>
          <a:r>
            <a:rPr lang="en-GB" sz="1400" kern="1200" dirty="0" smtClean="0"/>
            <a:t>(N2P9L48)</a:t>
          </a:r>
          <a:endParaRPr lang="en-US" sz="1400" kern="1200" dirty="0"/>
        </a:p>
      </dsp:txBody>
      <dsp:txXfrm>
        <a:off x="3048608" y="440466"/>
        <a:ext cx="2415548" cy="4315618"/>
      </dsp:txXfrm>
    </dsp:sp>
    <dsp:sp modelId="{F9A4F2FF-0E39-4BA0-866F-61E5B9588273}">
      <dsp:nvSpPr>
        <dsp:cNvPr id="0" name=""/>
        <dsp:cNvSpPr/>
      </dsp:nvSpPr>
      <dsp:spPr>
        <a:xfrm>
          <a:off x="3058691" y="4875153"/>
          <a:ext cx="2534312" cy="813478"/>
        </a:xfrm>
        <a:prstGeom prst="rect">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GB" sz="1500" i="1" kern="1200" dirty="0" smtClean="0"/>
            <a:t>Specific performance feedback</a:t>
          </a:r>
          <a:endParaRPr lang="en-US" sz="1500" kern="1200" dirty="0"/>
        </a:p>
      </dsp:txBody>
      <dsp:txXfrm>
        <a:off x="3058691" y="4875153"/>
        <a:ext cx="1784726" cy="813478"/>
      </dsp:txXfrm>
    </dsp:sp>
    <dsp:sp modelId="{38DD5FF2-EBD6-47CE-A50E-4FFDF6C4A362}">
      <dsp:nvSpPr>
        <dsp:cNvPr id="0" name=""/>
        <dsp:cNvSpPr/>
      </dsp:nvSpPr>
      <dsp:spPr>
        <a:xfrm>
          <a:off x="5142251" y="4801622"/>
          <a:ext cx="887009" cy="887009"/>
        </a:xfrm>
        <a:prstGeom prst="ellipse">
          <a:avLst/>
        </a:prstGeom>
        <a:solidFill>
          <a:schemeClr val="accent2">
            <a:alpha val="90000"/>
            <a:tint val="40000"/>
            <a:hueOff val="0"/>
            <a:satOff val="0"/>
            <a:lumOff val="0"/>
            <a:alphaOff val="-2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F67F8-8814-4DC3-9980-FE2B9E7E41F4}">
      <dsp:nvSpPr>
        <dsp:cNvPr id="0" name=""/>
        <dsp:cNvSpPr/>
      </dsp:nvSpPr>
      <dsp:spPr>
        <a:xfrm>
          <a:off x="5943681" y="100954"/>
          <a:ext cx="3057318" cy="484388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SG" sz="1200" b="1" u="sng" kern="1200" dirty="0" smtClean="0"/>
            <a:t>verbal quick feedback </a:t>
          </a:r>
          <a:r>
            <a:rPr lang="en-SG" sz="1200" kern="1200" dirty="0" smtClean="0"/>
            <a:t>to the student performance for the day, </a:t>
          </a:r>
          <a:r>
            <a:rPr lang="en-SG" sz="1200" b="1" u="sng" kern="1200" dirty="0" smtClean="0"/>
            <a:t>sitting down and write down feedback</a:t>
          </a:r>
          <a:r>
            <a:rPr lang="en-SG" sz="1200" kern="1200" dirty="0" smtClean="0"/>
            <a:t>, I think it’s </a:t>
          </a:r>
          <a:r>
            <a:rPr lang="en-SG" sz="1200" b="1" u="sng" kern="1200" dirty="0" smtClean="0"/>
            <a:t>very difficult </a:t>
          </a:r>
          <a:r>
            <a:rPr lang="en-US" sz="1200" kern="1200" dirty="0" smtClean="0"/>
            <a:t>(N1P5L23)</a:t>
          </a:r>
          <a:endParaRPr lang="en-US" sz="1200" kern="1200" dirty="0"/>
        </a:p>
        <a:p>
          <a:pPr marL="114300" lvl="1" indent="-114300" algn="l" defTabSz="533400">
            <a:lnSpc>
              <a:spcPct val="90000"/>
            </a:lnSpc>
            <a:spcBef>
              <a:spcPct val="0"/>
            </a:spcBef>
            <a:spcAft>
              <a:spcPct val="15000"/>
            </a:spcAft>
            <a:buChar char="••"/>
          </a:pPr>
          <a:r>
            <a:rPr lang="en-SG" sz="1200" kern="1200" dirty="0" smtClean="0"/>
            <a:t>because of the </a:t>
          </a:r>
          <a:r>
            <a:rPr lang="en-SG" sz="1200" b="1" u="sng" kern="1200" dirty="0" smtClean="0"/>
            <a:t>time</a:t>
          </a:r>
          <a:r>
            <a:rPr lang="en-SG" sz="1200" kern="1200" dirty="0" smtClean="0"/>
            <a:t>, because of </a:t>
          </a:r>
          <a:r>
            <a:rPr lang="en-SG" sz="1200" b="1" u="sng" kern="1200" dirty="0" smtClean="0"/>
            <a:t>clinical situations</a:t>
          </a:r>
          <a:r>
            <a:rPr lang="en-SG" sz="1200" kern="1200" dirty="0" smtClean="0"/>
            <a:t>. Because the student shift hour is until three, whereas the nurses are working until four </a:t>
          </a:r>
          <a:r>
            <a:rPr lang="en-US" sz="1200" kern="1200" dirty="0" smtClean="0"/>
            <a:t>(N1P5L27)</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GB" sz="1200" kern="1200" dirty="0" smtClean="0"/>
            <a:t>we encourage the preceptor and </a:t>
          </a:r>
          <a:r>
            <a:rPr lang="en-GB" sz="1200" kern="1200" dirty="0" err="1" smtClean="0"/>
            <a:t>preceptee</a:t>
          </a:r>
          <a:r>
            <a:rPr lang="en-GB" sz="1200" kern="1200" dirty="0" smtClean="0"/>
            <a:t> that the end of the shift is not just say ’Bye </a:t>
          </a:r>
          <a:r>
            <a:rPr lang="en-GB" sz="1200" kern="1200" dirty="0" err="1" smtClean="0"/>
            <a:t>Bye</a:t>
          </a:r>
          <a:r>
            <a:rPr lang="en-GB" sz="1200" kern="1200" dirty="0" smtClean="0"/>
            <a:t>’ and go back. At least </a:t>
          </a:r>
          <a:r>
            <a:rPr lang="en-GB" sz="1200" b="1" u="sng" kern="1200" dirty="0" smtClean="0"/>
            <a:t>spend 15 minutes, to talk about what happened. what we have done, what skill that we have learnt, what area we can improve</a:t>
          </a:r>
          <a:r>
            <a:rPr lang="en-GB" sz="1200" kern="1200" dirty="0" smtClean="0"/>
            <a:t>. we also </a:t>
          </a:r>
          <a:r>
            <a:rPr lang="en-GB" sz="1200" b="1" u="sng" kern="1200" dirty="0" smtClean="0"/>
            <a:t>encourage, sister to sit in. Just to reflect what I have done today, what I have learnt, whether which area you think you can improve </a:t>
          </a:r>
          <a:r>
            <a:rPr lang="en-GB" sz="1200" kern="1200" dirty="0" smtClean="0"/>
            <a:t>(N2P18L25)</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GB" sz="1200" kern="1200" dirty="0" smtClean="0"/>
            <a:t>fix a period of by when maybe </a:t>
          </a:r>
          <a:r>
            <a:rPr lang="en-GB" sz="1200" b="1" u="sng" kern="1200" dirty="0" smtClean="0"/>
            <a:t>two weeks or three weeks </a:t>
          </a:r>
          <a:r>
            <a:rPr lang="en-GB" sz="1200" kern="1200" dirty="0" smtClean="0"/>
            <a:t>then the students need to have a </a:t>
          </a:r>
          <a:r>
            <a:rPr lang="en-GB" sz="1200" b="1" u="sng" kern="1200" dirty="0" smtClean="0"/>
            <a:t>formal feedback from the preceptor </a:t>
          </a:r>
          <a:r>
            <a:rPr lang="en-GB" sz="1200" kern="1200" dirty="0" smtClean="0"/>
            <a:t>(N2P16L6)</a:t>
          </a:r>
          <a:endParaRPr lang="en-US" sz="1200" kern="1200" dirty="0"/>
        </a:p>
      </dsp:txBody>
      <dsp:txXfrm>
        <a:off x="6015318" y="172591"/>
        <a:ext cx="2914044" cy="4772248"/>
      </dsp:txXfrm>
    </dsp:sp>
    <dsp:sp modelId="{732CBC15-CC13-45EB-88DD-713E1882A093}">
      <dsp:nvSpPr>
        <dsp:cNvPr id="0" name=""/>
        <dsp:cNvSpPr/>
      </dsp:nvSpPr>
      <dsp:spPr>
        <a:xfrm>
          <a:off x="6306638" y="4875153"/>
          <a:ext cx="2534312" cy="813478"/>
        </a:xfrm>
        <a:prstGeom prst="rect">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GB" sz="1500" i="1" kern="1200" dirty="0" smtClean="0"/>
            <a:t>Format and frequency of feedback</a:t>
          </a:r>
          <a:endParaRPr lang="en-US" sz="1500" kern="1200" dirty="0"/>
        </a:p>
      </dsp:txBody>
      <dsp:txXfrm>
        <a:off x="6306638" y="4875153"/>
        <a:ext cx="1784726" cy="813478"/>
      </dsp:txXfrm>
    </dsp:sp>
    <dsp:sp modelId="{074B9653-7312-4B6D-8A30-F80A5F5C6B1A}">
      <dsp:nvSpPr>
        <dsp:cNvPr id="0" name=""/>
        <dsp:cNvSpPr/>
      </dsp:nvSpPr>
      <dsp:spPr>
        <a:xfrm>
          <a:off x="8060844" y="4801622"/>
          <a:ext cx="887009" cy="887009"/>
        </a:xfrm>
        <a:prstGeom prst="ellipse">
          <a:avLst/>
        </a:prstGeom>
        <a:solidFill>
          <a:schemeClr val="accent2">
            <a:alpha val="90000"/>
            <a:tint val="40000"/>
            <a:hueOff val="0"/>
            <a:satOff val="0"/>
            <a:lumOff val="0"/>
            <a:alphaOff val="-4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2B5EB-D9DC-4028-8DF1-3D37AA9F13B1}">
      <dsp:nvSpPr>
        <dsp:cNvPr id="0" name=""/>
        <dsp:cNvSpPr/>
      </dsp:nvSpPr>
      <dsp:spPr>
        <a:xfrm>
          <a:off x="504042" y="72254"/>
          <a:ext cx="7037736" cy="617348"/>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Preceptors’ efforts and techniques in reflection and feedback</a:t>
          </a:r>
          <a:endParaRPr lang="en-US" sz="2100" kern="1200" dirty="0">
            <a:solidFill>
              <a:schemeClr val="tx1"/>
            </a:solidFill>
          </a:endParaRPr>
        </a:p>
      </dsp:txBody>
      <dsp:txXfrm>
        <a:off x="534178" y="102390"/>
        <a:ext cx="6977464" cy="5570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92645-DF17-4CEA-ADDD-8FFA7FB2CBAF}">
      <dsp:nvSpPr>
        <dsp:cNvPr id="0" name=""/>
        <dsp:cNvSpPr/>
      </dsp:nvSpPr>
      <dsp:spPr>
        <a:xfrm>
          <a:off x="1081" y="0"/>
          <a:ext cx="2811054" cy="5832648"/>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Different styles of the students </a:t>
          </a:r>
          <a:endParaRPr lang="en-US" sz="2000" kern="1200" dirty="0">
            <a:solidFill>
              <a:schemeClr val="tx1"/>
            </a:solidFill>
          </a:endParaRPr>
        </a:p>
      </dsp:txBody>
      <dsp:txXfrm>
        <a:off x="1081" y="0"/>
        <a:ext cx="2811054" cy="1749794"/>
      </dsp:txXfrm>
    </dsp:sp>
    <dsp:sp modelId="{51738BF4-D5F3-4347-9687-F1651605272B}">
      <dsp:nvSpPr>
        <dsp:cNvPr id="0" name=""/>
        <dsp:cNvSpPr/>
      </dsp:nvSpPr>
      <dsp:spPr>
        <a:xfrm>
          <a:off x="282186" y="1749794"/>
          <a:ext cx="2248843" cy="3791221"/>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Different student have different learning style, so they may actually learn differently, and then they may actually adapt differently, </a:t>
          </a:r>
          <a:r>
            <a:rPr lang="en-US" sz="1600" b="1" u="sng" kern="1200" dirty="0" smtClean="0">
              <a:solidFill>
                <a:schemeClr val="tx1"/>
              </a:solidFill>
            </a:rPr>
            <a:t>some students can adapt faster, some students may not really able to come to that expectation</a:t>
          </a:r>
          <a:r>
            <a:rPr lang="en-US" sz="1600" kern="1200" dirty="0" smtClean="0">
              <a:solidFill>
                <a:schemeClr val="tx1"/>
              </a:solidFill>
            </a:rPr>
            <a:t> of the preceptor or sister</a:t>
          </a:r>
          <a:endParaRPr lang="en-SG" sz="1600" kern="1200" dirty="0" smtClean="0">
            <a:solidFill>
              <a:schemeClr val="tx1"/>
            </a:solidFill>
          </a:endParaRPr>
        </a:p>
        <a:p>
          <a:pPr lvl="0" algn="l" defTabSz="711200">
            <a:lnSpc>
              <a:spcPct val="90000"/>
            </a:lnSpc>
            <a:spcBef>
              <a:spcPct val="0"/>
            </a:spcBef>
            <a:spcAft>
              <a:spcPct val="35000"/>
            </a:spcAft>
          </a:pPr>
          <a:r>
            <a:rPr lang="en-GB" sz="1600" kern="1200" dirty="0" smtClean="0">
              <a:solidFill>
                <a:schemeClr val="tx1"/>
              </a:solidFill>
            </a:rPr>
            <a:t>(N2P8L93)</a:t>
          </a:r>
        </a:p>
        <a:p>
          <a:pPr lvl="0" algn="l" defTabSz="711200">
            <a:lnSpc>
              <a:spcPct val="90000"/>
            </a:lnSpc>
            <a:spcBef>
              <a:spcPct val="0"/>
            </a:spcBef>
            <a:spcAft>
              <a:spcPct val="35000"/>
            </a:spcAft>
          </a:pPr>
          <a:endParaRPr lang="en-US" sz="1600" kern="1200" dirty="0">
            <a:solidFill>
              <a:schemeClr val="tx1"/>
            </a:solidFill>
          </a:endParaRPr>
        </a:p>
      </dsp:txBody>
      <dsp:txXfrm>
        <a:off x="348052" y="1815660"/>
        <a:ext cx="2117111" cy="3659489"/>
      </dsp:txXfrm>
    </dsp:sp>
    <dsp:sp modelId="{36C2C675-DD33-40E1-B85B-D1B328F21CD2}">
      <dsp:nvSpPr>
        <dsp:cNvPr id="0" name=""/>
        <dsp:cNvSpPr/>
      </dsp:nvSpPr>
      <dsp:spPr>
        <a:xfrm>
          <a:off x="3022964" y="0"/>
          <a:ext cx="2811054" cy="5832648"/>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Challenges encountered</a:t>
          </a:r>
          <a:endParaRPr lang="en-US" sz="2000" kern="1200" dirty="0">
            <a:solidFill>
              <a:schemeClr val="tx1"/>
            </a:solidFill>
          </a:endParaRPr>
        </a:p>
      </dsp:txBody>
      <dsp:txXfrm>
        <a:off x="3022964" y="0"/>
        <a:ext cx="2811054" cy="1749794"/>
      </dsp:txXfrm>
    </dsp:sp>
    <dsp:sp modelId="{5EBC12E2-C8DA-4627-B47A-9E3BB5C366AB}">
      <dsp:nvSpPr>
        <dsp:cNvPr id="0" name=""/>
        <dsp:cNvSpPr/>
      </dsp:nvSpPr>
      <dsp:spPr>
        <a:xfrm>
          <a:off x="3304070" y="1749794"/>
          <a:ext cx="2248843" cy="3791221"/>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They are </a:t>
          </a:r>
          <a:r>
            <a:rPr lang="en-GB" sz="1400" b="1" u="sng" kern="1200" dirty="0" smtClean="0">
              <a:solidFill>
                <a:schemeClr val="tx1"/>
              </a:solidFill>
            </a:rPr>
            <a:t>too focused on the case</a:t>
          </a:r>
          <a:r>
            <a:rPr lang="en-GB" sz="1400" kern="1200" dirty="0" smtClean="0">
              <a:solidFill>
                <a:schemeClr val="tx1"/>
              </a:solidFill>
            </a:rPr>
            <a:t> itself, but not the patient. So they are </a:t>
          </a:r>
          <a:r>
            <a:rPr lang="en-GB" sz="1400" b="1" u="sng" kern="1200" dirty="0" smtClean="0">
              <a:solidFill>
                <a:schemeClr val="tx1"/>
              </a:solidFill>
            </a:rPr>
            <a:t>nursing more of the </a:t>
          </a:r>
          <a:r>
            <a:rPr lang="en-GB" sz="1400" b="1" u="sng" kern="1200" dirty="0" err="1" smtClean="0">
              <a:solidFill>
                <a:schemeClr val="tx1"/>
              </a:solidFill>
            </a:rPr>
            <a:t>casenote</a:t>
          </a:r>
          <a:r>
            <a:rPr lang="en-GB" sz="1400" b="1" u="sng" kern="1200" dirty="0" smtClean="0">
              <a:solidFill>
                <a:schemeClr val="tx1"/>
              </a:solidFill>
            </a:rPr>
            <a:t> than the patient</a:t>
          </a:r>
          <a:r>
            <a:rPr lang="en-GB" sz="1400" kern="1200" dirty="0" smtClean="0">
              <a:solidFill>
                <a:schemeClr val="tx1"/>
              </a:solidFill>
            </a:rPr>
            <a:t>. they cannot tell you head to toe, what exactly the patient is about (N2P15L4)        </a:t>
          </a:r>
        </a:p>
        <a:p>
          <a:pPr lvl="0" algn="l" defTabSz="622300">
            <a:lnSpc>
              <a:spcPct val="90000"/>
            </a:lnSpc>
            <a:spcBef>
              <a:spcPct val="0"/>
            </a:spcBef>
            <a:spcAft>
              <a:spcPct val="35000"/>
            </a:spcAft>
          </a:pPr>
          <a:endParaRPr lang="en-GB" sz="1400" kern="1200" dirty="0" smtClean="0">
            <a:solidFill>
              <a:schemeClr val="tx1"/>
            </a:solidFill>
          </a:endParaRPr>
        </a:p>
        <a:p>
          <a:pPr lvl="0" algn="l" defTabSz="622300">
            <a:lnSpc>
              <a:spcPct val="90000"/>
            </a:lnSpc>
            <a:spcBef>
              <a:spcPct val="0"/>
            </a:spcBef>
            <a:spcAft>
              <a:spcPct val="35000"/>
            </a:spcAft>
          </a:pPr>
          <a:r>
            <a:rPr lang="en-SG" sz="1400" kern="1200" dirty="0" smtClean="0">
              <a:solidFill>
                <a:schemeClr val="tx1"/>
              </a:solidFill>
            </a:rPr>
            <a:t>TTP students they are </a:t>
          </a:r>
          <a:r>
            <a:rPr lang="en-SG" sz="1400" b="1" u="sng" kern="1200" dirty="0" smtClean="0">
              <a:solidFill>
                <a:schemeClr val="tx1"/>
              </a:solidFill>
            </a:rPr>
            <a:t>very task-orientated</a:t>
          </a:r>
          <a:r>
            <a:rPr lang="en-SG" sz="1400" kern="1200" dirty="0" smtClean="0">
              <a:solidFill>
                <a:schemeClr val="tx1"/>
              </a:solidFill>
            </a:rPr>
            <a:t>, so they are very focused and they don’t do small talk. they just </a:t>
          </a:r>
          <a:r>
            <a:rPr lang="en-SG" sz="1400" b="1" u="sng" kern="1200" dirty="0" smtClean="0">
              <a:solidFill>
                <a:schemeClr val="tx1"/>
              </a:solidFill>
            </a:rPr>
            <a:t>go to work and it’s all work </a:t>
          </a:r>
          <a:r>
            <a:rPr lang="en-SG" sz="1400" b="1" u="sng" kern="1200" dirty="0" err="1" smtClean="0">
              <a:solidFill>
                <a:schemeClr val="tx1"/>
              </a:solidFill>
            </a:rPr>
            <a:t>work</a:t>
          </a:r>
          <a:r>
            <a:rPr lang="en-SG" sz="1400" b="1" u="sng" kern="1200" dirty="0" smtClean="0">
              <a:solidFill>
                <a:schemeClr val="tx1"/>
              </a:solidFill>
            </a:rPr>
            <a:t> </a:t>
          </a:r>
          <a:r>
            <a:rPr lang="en-SG" sz="1400" b="1" u="sng" kern="1200" dirty="0" err="1" smtClean="0">
              <a:solidFill>
                <a:schemeClr val="tx1"/>
              </a:solidFill>
            </a:rPr>
            <a:t>work</a:t>
          </a:r>
          <a:r>
            <a:rPr lang="en-SG" sz="1400" b="1" u="sng" kern="1200" dirty="0" smtClean="0">
              <a:solidFill>
                <a:schemeClr val="tx1"/>
              </a:solidFill>
            </a:rPr>
            <a:t> </a:t>
          </a:r>
          <a:r>
            <a:rPr lang="en-SG" sz="1400" b="1" u="sng" kern="1200" dirty="0" err="1" smtClean="0">
              <a:solidFill>
                <a:schemeClr val="tx1"/>
              </a:solidFill>
            </a:rPr>
            <a:t>work</a:t>
          </a:r>
          <a:r>
            <a:rPr lang="en-SG" sz="1400" b="1" u="sng" kern="1200" dirty="0" smtClean="0">
              <a:solidFill>
                <a:schemeClr val="tx1"/>
              </a:solidFill>
            </a:rPr>
            <a:t> </a:t>
          </a:r>
          <a:r>
            <a:rPr lang="en-SG" sz="1400" b="1" u="sng" kern="1200" dirty="0" err="1" smtClean="0">
              <a:solidFill>
                <a:schemeClr val="tx1"/>
              </a:solidFill>
            </a:rPr>
            <a:t>work</a:t>
          </a:r>
          <a:r>
            <a:rPr lang="en-SG" sz="1400" kern="1200" dirty="0" smtClean="0">
              <a:solidFill>
                <a:schemeClr val="tx1"/>
              </a:solidFill>
            </a:rPr>
            <a:t>. (N1P18L24)</a:t>
          </a:r>
        </a:p>
      </dsp:txBody>
      <dsp:txXfrm>
        <a:off x="3369936" y="1815660"/>
        <a:ext cx="2117111" cy="3659489"/>
      </dsp:txXfrm>
    </dsp:sp>
    <dsp:sp modelId="{AEABB0A2-57AB-443B-8D51-EA78C4AC5231}">
      <dsp:nvSpPr>
        <dsp:cNvPr id="0" name=""/>
        <dsp:cNvSpPr/>
      </dsp:nvSpPr>
      <dsp:spPr>
        <a:xfrm>
          <a:off x="6044848" y="0"/>
          <a:ext cx="2811054" cy="5832648"/>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Support system for students</a:t>
          </a:r>
          <a:endParaRPr lang="en-US" sz="2000" kern="1200" dirty="0">
            <a:solidFill>
              <a:schemeClr val="tx1"/>
            </a:solidFill>
          </a:endParaRPr>
        </a:p>
      </dsp:txBody>
      <dsp:txXfrm>
        <a:off x="6044848" y="0"/>
        <a:ext cx="2811054" cy="1749794"/>
      </dsp:txXfrm>
    </dsp:sp>
    <dsp:sp modelId="{5CB7FA86-756C-466C-9988-BD2B7B20A5B6}">
      <dsp:nvSpPr>
        <dsp:cNvPr id="0" name=""/>
        <dsp:cNvSpPr/>
      </dsp:nvSpPr>
      <dsp:spPr>
        <a:xfrm>
          <a:off x="6209283" y="1654305"/>
          <a:ext cx="2503682" cy="3787129"/>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SG" sz="1400" kern="1200" dirty="0" smtClean="0">
              <a:solidFill>
                <a:schemeClr val="tx1"/>
              </a:solidFill>
            </a:rPr>
            <a:t>We did </a:t>
          </a:r>
          <a:r>
            <a:rPr lang="en-SG" sz="1400" b="1" u="sng" kern="1200" dirty="0" smtClean="0">
              <a:solidFill>
                <a:schemeClr val="tx1"/>
              </a:solidFill>
            </a:rPr>
            <a:t>do adjustment between the preceptor and </a:t>
          </a:r>
          <a:r>
            <a:rPr lang="en-SG" sz="1400" b="1" u="sng" kern="1200" dirty="0" err="1" smtClean="0">
              <a:solidFill>
                <a:schemeClr val="tx1"/>
              </a:solidFill>
            </a:rPr>
            <a:t>preceptee</a:t>
          </a:r>
          <a:r>
            <a:rPr lang="en-SG" sz="1400" b="1" u="sng" kern="1200" dirty="0" smtClean="0">
              <a:solidFill>
                <a:schemeClr val="tx1"/>
              </a:solidFill>
            </a:rPr>
            <a:t> to make them feel more comfortable </a:t>
          </a:r>
          <a:r>
            <a:rPr lang="en-SG" sz="1400" kern="1200" dirty="0" smtClean="0">
              <a:solidFill>
                <a:schemeClr val="tx1"/>
              </a:solidFill>
            </a:rPr>
            <a:t>if they agree with that arrangement (N1P19L14)</a:t>
          </a:r>
        </a:p>
        <a:p>
          <a:pPr lvl="0" algn="l" defTabSz="622300">
            <a:lnSpc>
              <a:spcPct val="90000"/>
            </a:lnSpc>
            <a:spcBef>
              <a:spcPct val="0"/>
            </a:spcBef>
            <a:spcAft>
              <a:spcPct val="35000"/>
            </a:spcAft>
          </a:pPr>
          <a:endParaRPr lang="en-SG" sz="1400" kern="1200" dirty="0" smtClean="0">
            <a:solidFill>
              <a:schemeClr val="tx1"/>
            </a:solidFill>
          </a:endParaRPr>
        </a:p>
        <a:p>
          <a:pPr lvl="0" algn="l" defTabSz="622300">
            <a:lnSpc>
              <a:spcPct val="90000"/>
            </a:lnSpc>
            <a:spcBef>
              <a:spcPct val="0"/>
            </a:spcBef>
            <a:spcAft>
              <a:spcPct val="35000"/>
            </a:spcAft>
          </a:pPr>
          <a:r>
            <a:rPr lang="en-SG" sz="1400" kern="1200" dirty="0" smtClean="0">
              <a:solidFill>
                <a:schemeClr val="tx1"/>
              </a:solidFill>
            </a:rPr>
            <a:t>There’s things happened to this particular student, </a:t>
          </a:r>
          <a:r>
            <a:rPr lang="en-SG" sz="1400" b="1" u="sng" kern="1200" dirty="0" smtClean="0">
              <a:solidFill>
                <a:schemeClr val="tx1"/>
              </a:solidFill>
            </a:rPr>
            <a:t>we meet up and find out what exactly the root cause </a:t>
          </a:r>
          <a:r>
            <a:rPr lang="en-SG" sz="1400" kern="1200" dirty="0" smtClean="0">
              <a:solidFill>
                <a:schemeClr val="tx1"/>
              </a:solidFill>
            </a:rPr>
            <a:t>(N1P19L29)</a:t>
          </a:r>
        </a:p>
        <a:p>
          <a:pPr lvl="0" algn="l" defTabSz="622300">
            <a:lnSpc>
              <a:spcPct val="90000"/>
            </a:lnSpc>
            <a:spcBef>
              <a:spcPct val="0"/>
            </a:spcBef>
            <a:spcAft>
              <a:spcPct val="35000"/>
            </a:spcAft>
          </a:pPr>
          <a:endParaRPr lang="en-SG" sz="1400" kern="1200" dirty="0" smtClean="0">
            <a:solidFill>
              <a:schemeClr val="tx1"/>
            </a:solidFill>
          </a:endParaRPr>
        </a:p>
        <a:p>
          <a:pPr lvl="0" algn="l" defTabSz="622300">
            <a:lnSpc>
              <a:spcPct val="90000"/>
            </a:lnSpc>
            <a:spcBef>
              <a:spcPct val="0"/>
            </a:spcBef>
            <a:spcAft>
              <a:spcPct val="35000"/>
            </a:spcAft>
          </a:pPr>
          <a:r>
            <a:rPr lang="en-SG" sz="1400" kern="1200" dirty="0" smtClean="0">
              <a:solidFill>
                <a:schemeClr val="tx1"/>
              </a:solidFill>
            </a:rPr>
            <a:t>We want to see that is whether is this preceptor, this student has been </a:t>
          </a:r>
          <a:r>
            <a:rPr lang="en-SG" sz="1400" b="1" u="sng" kern="1200" dirty="0" smtClean="0">
              <a:solidFill>
                <a:schemeClr val="tx1"/>
              </a:solidFill>
            </a:rPr>
            <a:t>given proper guidance and teachings</a:t>
          </a:r>
          <a:r>
            <a:rPr lang="en-SG" sz="1400" kern="1200" dirty="0" smtClean="0">
              <a:solidFill>
                <a:schemeClr val="tx1"/>
              </a:solidFill>
            </a:rPr>
            <a:t>, Closer supervision (N1P21L6)</a:t>
          </a:r>
          <a:endParaRPr lang="en-US" sz="1400" kern="1200" dirty="0">
            <a:solidFill>
              <a:schemeClr val="tx1"/>
            </a:solidFill>
          </a:endParaRPr>
        </a:p>
      </dsp:txBody>
      <dsp:txXfrm>
        <a:off x="6282613" y="1727635"/>
        <a:ext cx="2357022" cy="36404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D65A2-8BD5-4502-8E2C-D825982163BF}">
      <dsp:nvSpPr>
        <dsp:cNvPr id="0" name=""/>
        <dsp:cNvSpPr/>
      </dsp:nvSpPr>
      <dsp:spPr>
        <a:xfrm>
          <a:off x="20689" y="1"/>
          <a:ext cx="8188221" cy="72007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tx1"/>
              </a:solidFill>
            </a:rPr>
            <a:t>Challenges and support system for students</a:t>
          </a:r>
          <a:endParaRPr lang="en-US" sz="3000" kern="1200" dirty="0">
            <a:solidFill>
              <a:schemeClr val="tx1"/>
            </a:solidFill>
          </a:endParaRPr>
        </a:p>
      </dsp:txBody>
      <dsp:txXfrm>
        <a:off x="55840" y="35152"/>
        <a:ext cx="8117919" cy="6497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10FF-5B18-4BDF-8883-A80D673AFD0B}">
      <dsp:nvSpPr>
        <dsp:cNvPr id="0" name=""/>
        <dsp:cNvSpPr/>
      </dsp:nvSpPr>
      <dsp:spPr>
        <a:xfrm>
          <a:off x="410731" y="0"/>
          <a:ext cx="7408136" cy="64807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Challenges and support system for preceptors</a:t>
          </a:r>
          <a:endParaRPr lang="en-US" sz="2700" kern="1200" dirty="0">
            <a:solidFill>
              <a:schemeClr val="tx1"/>
            </a:solidFill>
          </a:endParaRPr>
        </a:p>
      </dsp:txBody>
      <dsp:txXfrm>
        <a:off x="442367" y="31636"/>
        <a:ext cx="7344864" cy="5847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CDC31-536C-44C2-AB65-7F72C7DAD6FD}">
      <dsp:nvSpPr>
        <dsp:cNvPr id="0" name=""/>
        <dsp:cNvSpPr/>
      </dsp:nvSpPr>
      <dsp:spPr>
        <a:xfrm>
          <a:off x="5250203" y="2290643"/>
          <a:ext cx="3786292" cy="3252058"/>
        </a:xfrm>
        <a:prstGeom prst="roundRect">
          <a:avLst>
            <a:gd name="adj" fmla="val 10000"/>
          </a:avLst>
        </a:prstGeom>
        <a:solidFill>
          <a:schemeClr val="lt1">
            <a:alpha val="90000"/>
            <a:hueOff val="0"/>
            <a:satOff val="0"/>
            <a:lumOff val="0"/>
            <a:alphaOff val="0"/>
          </a:schemeClr>
        </a:solidFill>
        <a:ln w="9525" cap="flat" cmpd="sng" algn="ctr">
          <a:solidFill>
            <a:schemeClr val="accent6">
              <a:alpha val="90000"/>
              <a:hueOff val="0"/>
              <a:satOff val="0"/>
              <a:lumOff val="0"/>
              <a:alphaOff val="-26667"/>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SG" sz="1200" kern="1200" dirty="0" smtClean="0"/>
            <a:t>Preceptors has no prior experience exposed to the tool, so usually the </a:t>
          </a:r>
          <a:r>
            <a:rPr lang="en-SG" sz="1200" b="1" u="sng" kern="1200" dirty="0" smtClean="0"/>
            <a:t>CI or sisters, guide them how to use the assessment tool.</a:t>
          </a:r>
          <a:r>
            <a:rPr lang="en-SG" sz="1200" kern="1200" dirty="0" smtClean="0"/>
            <a:t> usually the first round of the assessment, we’ll do along with them to show them, role model (N1P13L45)</a:t>
          </a:r>
          <a:endParaRPr lang="en-US" sz="1200" kern="1200" dirty="0"/>
        </a:p>
        <a:p>
          <a:pPr marL="114300" lvl="1" indent="-114300" algn="l" defTabSz="533400">
            <a:lnSpc>
              <a:spcPct val="90000"/>
            </a:lnSpc>
            <a:spcBef>
              <a:spcPct val="0"/>
            </a:spcBef>
            <a:spcAft>
              <a:spcPct val="15000"/>
            </a:spcAft>
            <a:buChar char="••"/>
          </a:pPr>
          <a:r>
            <a:rPr lang="en-GB" sz="1200" kern="1200" dirty="0" smtClean="0"/>
            <a:t>As a ward staff, they are </a:t>
          </a:r>
          <a:r>
            <a:rPr lang="en-GB" sz="1200" b="1" u="sng" kern="1200" dirty="0" smtClean="0"/>
            <a:t>more comfortable to speak to their own CI or sister</a:t>
          </a:r>
          <a:r>
            <a:rPr lang="en-GB" sz="1200" kern="1200" dirty="0" smtClean="0"/>
            <a:t>, normal human being </a:t>
          </a:r>
          <a:r>
            <a:rPr lang="en-GB" sz="1200" kern="1200" dirty="0" err="1" smtClean="0"/>
            <a:t>behavior</a:t>
          </a:r>
          <a:r>
            <a:rPr lang="en-GB" sz="1200" kern="1200" dirty="0" smtClean="0"/>
            <a:t>. we always want them to know that </a:t>
          </a:r>
          <a:r>
            <a:rPr lang="en-GB" sz="1200" b="1" u="sng" kern="1200" dirty="0" smtClean="0"/>
            <a:t>there are resources that are available. That they’re not alone </a:t>
          </a:r>
          <a:r>
            <a:rPr lang="en-GB" sz="1200" kern="1200" dirty="0" smtClean="0"/>
            <a:t>(N2P3L1) </a:t>
          </a:r>
          <a:r>
            <a:rPr lang="en-SG" sz="1200" kern="1200" dirty="0" smtClean="0"/>
            <a:t> </a:t>
          </a:r>
          <a:endParaRPr lang="en-US" sz="1200" kern="1200" dirty="0"/>
        </a:p>
      </dsp:txBody>
      <dsp:txXfrm>
        <a:off x="6457528" y="3175094"/>
        <a:ext cx="2507530" cy="2296169"/>
      </dsp:txXfrm>
    </dsp:sp>
    <dsp:sp modelId="{E36B1473-869A-4641-B494-DFBB9542BF85}">
      <dsp:nvSpPr>
        <dsp:cNvPr id="0" name=""/>
        <dsp:cNvSpPr/>
      </dsp:nvSpPr>
      <dsp:spPr>
        <a:xfrm>
          <a:off x="-28638" y="2363104"/>
          <a:ext cx="4220710" cy="2257374"/>
        </a:xfrm>
        <a:prstGeom prst="roundRect">
          <a:avLst>
            <a:gd name="adj" fmla="val 10000"/>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SG" sz="1400" kern="1200" dirty="0" smtClean="0"/>
            <a:t>most preceptors if you give them a little bit of </a:t>
          </a:r>
          <a:r>
            <a:rPr lang="en-SG" sz="1400" b="1" u="sng" kern="1200" dirty="0" smtClean="0"/>
            <a:t>incentives</a:t>
          </a:r>
          <a:r>
            <a:rPr lang="en-SG" sz="1400" kern="1200" smtClean="0"/>
            <a:t>, it </a:t>
          </a:r>
          <a:r>
            <a:rPr lang="en-SG" sz="1400" kern="1200" dirty="0" smtClean="0"/>
            <a:t>will </a:t>
          </a:r>
          <a:r>
            <a:rPr lang="en-SG" sz="1400" b="1" u="sng" kern="1200" dirty="0" smtClean="0"/>
            <a:t>spur them on to do more, Sort of motivation </a:t>
          </a:r>
          <a:r>
            <a:rPr lang="en-SG" sz="1400" kern="1200" dirty="0" smtClean="0"/>
            <a:t>(N1P26L1)</a:t>
          </a:r>
          <a:endParaRPr lang="en-US" sz="1400" kern="1200" dirty="0"/>
        </a:p>
        <a:p>
          <a:pPr marL="114300" lvl="1" indent="-114300" algn="l" defTabSz="622300">
            <a:lnSpc>
              <a:spcPct val="90000"/>
            </a:lnSpc>
            <a:spcBef>
              <a:spcPct val="0"/>
            </a:spcBef>
            <a:spcAft>
              <a:spcPct val="15000"/>
            </a:spcAft>
            <a:buChar char="••"/>
          </a:pPr>
          <a:r>
            <a:rPr lang="en-SG" sz="1400" kern="1200" dirty="0" smtClean="0"/>
            <a:t>they somehow </a:t>
          </a:r>
          <a:r>
            <a:rPr lang="en-SG" sz="1400" b="1" u="sng" kern="1200" dirty="0" smtClean="0"/>
            <a:t>feel motivated from the students</a:t>
          </a:r>
          <a:r>
            <a:rPr lang="en-SG" sz="1400" kern="1200" dirty="0" smtClean="0"/>
            <a:t>. they find that if you can win the students over, you can see that the </a:t>
          </a:r>
          <a:r>
            <a:rPr lang="en-SG" sz="1400" b="1" u="sng" kern="1200" dirty="0" smtClean="0"/>
            <a:t>respect from the student</a:t>
          </a:r>
          <a:r>
            <a:rPr lang="en-SG" sz="1400" kern="1200" dirty="0" smtClean="0"/>
            <a:t> (N1P26L30)</a:t>
          </a:r>
          <a:endParaRPr lang="en-US" sz="1400" kern="1200" dirty="0"/>
        </a:p>
        <a:p>
          <a:pPr marL="114300" lvl="1" indent="-114300" algn="l" defTabSz="622300">
            <a:lnSpc>
              <a:spcPct val="90000"/>
            </a:lnSpc>
            <a:spcBef>
              <a:spcPct val="0"/>
            </a:spcBef>
            <a:spcAft>
              <a:spcPct val="15000"/>
            </a:spcAft>
            <a:buChar char="••"/>
          </a:pPr>
          <a:r>
            <a:rPr lang="en-GB" sz="1400" kern="1200" dirty="0" smtClean="0"/>
            <a:t>We actually awarded. we have </a:t>
          </a:r>
          <a:r>
            <a:rPr lang="en-GB" sz="1400" b="1" u="sng" kern="1200" dirty="0" smtClean="0"/>
            <a:t>awards for preceptors. teachers’ award. recognize our preceptors’ effort</a:t>
          </a:r>
          <a:r>
            <a:rPr lang="en-GB" sz="1400" kern="1200" dirty="0" smtClean="0"/>
            <a:t>. we submit their names (N2P22L24)	</a:t>
          </a:r>
          <a:endParaRPr lang="en-US" sz="1400" kern="1200" dirty="0"/>
        </a:p>
      </dsp:txBody>
      <dsp:txXfrm>
        <a:off x="20949" y="2977035"/>
        <a:ext cx="2855323" cy="1593856"/>
      </dsp:txXfrm>
    </dsp:sp>
    <dsp:sp modelId="{18568E8A-3F32-4B3E-9F9A-4B5A344A8DC1}">
      <dsp:nvSpPr>
        <dsp:cNvPr id="0" name=""/>
        <dsp:cNvSpPr/>
      </dsp:nvSpPr>
      <dsp:spPr>
        <a:xfrm>
          <a:off x="4282417" y="-332649"/>
          <a:ext cx="4759026" cy="3387462"/>
        </a:xfrm>
        <a:prstGeom prst="roundRect">
          <a:avLst>
            <a:gd name="adj" fmla="val 10000"/>
          </a:avLst>
        </a:prstGeom>
        <a:solidFill>
          <a:schemeClr val="lt1">
            <a:alpha val="90000"/>
            <a:hueOff val="0"/>
            <a:satOff val="0"/>
            <a:lumOff val="0"/>
            <a:alphaOff val="0"/>
          </a:schemeClr>
        </a:solidFill>
        <a:ln w="9525" cap="flat" cmpd="sng" algn="ctr">
          <a:solidFill>
            <a:schemeClr val="accent6">
              <a:alpha val="90000"/>
              <a:hueOff val="0"/>
              <a:satOff val="0"/>
              <a:lumOff val="0"/>
              <a:alphaOff val="-13333"/>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SG" sz="1200" b="1" u="sng" kern="1200" dirty="0" smtClean="0"/>
            <a:t>two full day workshop </a:t>
          </a:r>
          <a:r>
            <a:rPr lang="en-SG" sz="1200" kern="1200" dirty="0" smtClean="0"/>
            <a:t>plus the competency of the preceptor’s </a:t>
          </a:r>
          <a:r>
            <a:rPr lang="en-SG" sz="1200" b="1" u="sng" kern="1200" dirty="0" err="1" smtClean="0"/>
            <a:t>precepting</a:t>
          </a:r>
          <a:r>
            <a:rPr lang="en-SG" sz="1200" b="1" u="sng" kern="1200" dirty="0" smtClean="0"/>
            <a:t> skills. Learning theories, differentiation of the role of preceptor and </a:t>
          </a:r>
          <a:r>
            <a:rPr lang="en-SG" sz="1200" b="1" u="sng" kern="1200" dirty="0" err="1" smtClean="0"/>
            <a:t>preceptee</a:t>
          </a:r>
          <a:r>
            <a:rPr lang="en-SG" sz="1200" b="1" u="sng" kern="1200" dirty="0" smtClean="0"/>
            <a:t>; various learning styles, what are the challenge and obstacles plus the various ways to support learning, put up learning contract, manage the difficult or challenging situations, promoting conducive clinical learning environment; culture of learning, assessment tool</a:t>
          </a:r>
          <a:r>
            <a:rPr lang="en-SG" sz="1200" kern="1200" dirty="0" smtClean="0"/>
            <a:t> (N1P12L8)</a:t>
          </a:r>
          <a:endParaRPr lang="en-US" sz="1200" kern="1200" dirty="0"/>
        </a:p>
        <a:p>
          <a:pPr marL="114300" lvl="1" indent="-114300" algn="l" defTabSz="533400">
            <a:lnSpc>
              <a:spcPct val="90000"/>
            </a:lnSpc>
            <a:spcBef>
              <a:spcPct val="0"/>
            </a:spcBef>
            <a:spcAft>
              <a:spcPct val="15000"/>
            </a:spcAft>
            <a:buChar char="••"/>
          </a:pPr>
          <a:r>
            <a:rPr lang="en-US" sz="1200" kern="1200" dirty="0" smtClean="0"/>
            <a:t>after they go for the </a:t>
          </a:r>
          <a:r>
            <a:rPr lang="en-US" sz="1200" kern="1200" dirty="0" err="1" smtClean="0"/>
            <a:t>programme</a:t>
          </a:r>
          <a:r>
            <a:rPr lang="en-US" sz="1200" kern="1200" dirty="0" smtClean="0"/>
            <a:t>, they understand better and you can see that there is a difference. they tell you 'Sister, </a:t>
          </a:r>
          <a:r>
            <a:rPr lang="en-US" sz="1200" b="1" u="sng" kern="1200" dirty="0" smtClean="0"/>
            <a:t>now I understand what is preceptorship all about</a:t>
          </a:r>
          <a:r>
            <a:rPr lang="en-US" sz="1200" kern="1200" dirty="0" smtClean="0"/>
            <a:t>, </a:t>
          </a:r>
          <a:r>
            <a:rPr lang="en-US" sz="1200" b="1" u="sng" kern="1200" dirty="0" smtClean="0"/>
            <a:t>it is not just guide the student, teach the graduate that's it. There is more to it </a:t>
          </a:r>
          <a:r>
            <a:rPr lang="en-GB" sz="1200" kern="1200" dirty="0" smtClean="0"/>
            <a:t>(N2P5L20)</a:t>
          </a:r>
          <a:endParaRPr lang="en-US" sz="1200" kern="1200" dirty="0"/>
        </a:p>
      </dsp:txBody>
      <dsp:txXfrm>
        <a:off x="5784537" y="-258237"/>
        <a:ext cx="3182494" cy="2391772"/>
      </dsp:txXfrm>
    </dsp:sp>
    <dsp:sp modelId="{9E4CB8D5-22EF-4D88-B686-F9DE05A4BACA}">
      <dsp:nvSpPr>
        <dsp:cNvPr id="0" name=""/>
        <dsp:cNvSpPr/>
      </dsp:nvSpPr>
      <dsp:spPr>
        <a:xfrm>
          <a:off x="-98563" y="-105262"/>
          <a:ext cx="4360560" cy="3110641"/>
        </a:xfrm>
        <a:prstGeom prst="roundRect">
          <a:avLst>
            <a:gd name="adj" fmla="val 10000"/>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SG" sz="1400" kern="1200" dirty="0" smtClean="0"/>
            <a:t>preceptor they themselves is also </a:t>
          </a:r>
          <a:r>
            <a:rPr lang="en-SG" sz="1400" b="1" u="sng" kern="1200" dirty="0" smtClean="0"/>
            <a:t>taking case so they are also very busy</a:t>
          </a:r>
          <a:r>
            <a:rPr lang="en-SG" sz="1400" kern="1200" dirty="0" smtClean="0"/>
            <a:t>. when they are busy, we </a:t>
          </a:r>
          <a:r>
            <a:rPr lang="en-SG" sz="1400" b="1" u="sng" kern="1200" dirty="0" smtClean="0"/>
            <a:t>can’t control our emotion very well</a:t>
          </a:r>
          <a:r>
            <a:rPr lang="en-SG" sz="1400" kern="1200" dirty="0" smtClean="0"/>
            <a:t>. Then the preceptor also feel very bad, but to the preceptor is okay, I only say then tomorrow I come back I will forget (N1P17L44)</a:t>
          </a:r>
          <a:endParaRPr lang="en-US" sz="1400" kern="1200" dirty="0"/>
        </a:p>
        <a:p>
          <a:pPr marL="114300" lvl="1" indent="-114300" algn="l" defTabSz="622300">
            <a:lnSpc>
              <a:spcPct val="90000"/>
            </a:lnSpc>
            <a:spcBef>
              <a:spcPct val="0"/>
            </a:spcBef>
            <a:spcAft>
              <a:spcPct val="15000"/>
            </a:spcAft>
            <a:buChar char="••"/>
          </a:pPr>
          <a:r>
            <a:rPr lang="en-US" sz="1400" kern="1200" dirty="0" smtClean="0"/>
            <a:t>Preceptors </a:t>
          </a:r>
          <a:r>
            <a:rPr lang="en-US" sz="1400" b="1" u="sng" kern="1200" dirty="0" smtClean="0"/>
            <a:t>afraid to highlight the disadvantage of the students</a:t>
          </a:r>
          <a:r>
            <a:rPr lang="en-US" sz="1400" kern="1200" dirty="0" smtClean="0"/>
            <a:t>. In the sense that they are </a:t>
          </a:r>
          <a:r>
            <a:rPr lang="en-US" sz="1400" b="1" u="sng" kern="1200" dirty="0" smtClean="0"/>
            <a:t>worried if I highlight, what would happen to the students</a:t>
          </a:r>
          <a:r>
            <a:rPr lang="en-US" sz="1400" kern="1200" dirty="0" smtClean="0"/>
            <a:t> if the students fail the posting </a:t>
          </a:r>
          <a:r>
            <a:rPr lang="en-GB" sz="1400" kern="1200" dirty="0" smtClean="0"/>
            <a:t>(N2P1L31)</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0232" y="-36931"/>
        <a:ext cx="2915730" cy="2196319"/>
      </dsp:txXfrm>
    </dsp:sp>
    <dsp:sp modelId="{714D39F2-97EE-4648-AD4F-95968B5FD914}">
      <dsp:nvSpPr>
        <dsp:cNvPr id="0" name=""/>
        <dsp:cNvSpPr/>
      </dsp:nvSpPr>
      <dsp:spPr>
        <a:xfrm>
          <a:off x="2435047" y="371260"/>
          <a:ext cx="2083853" cy="2510879"/>
        </a:xfrm>
        <a:prstGeom prst="pieWedg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Challenges for preceptors</a:t>
          </a:r>
          <a:endParaRPr lang="en-US" sz="1800" kern="1200" dirty="0"/>
        </a:p>
      </dsp:txBody>
      <dsp:txXfrm>
        <a:off x="3045393" y="1106679"/>
        <a:ext cx="1473507" cy="1775460"/>
      </dsp:txXfrm>
    </dsp:sp>
    <dsp:sp modelId="{5C319A5A-D2F1-4E3C-86B1-EBFA7607DD5F}">
      <dsp:nvSpPr>
        <dsp:cNvPr id="0" name=""/>
        <dsp:cNvSpPr/>
      </dsp:nvSpPr>
      <dsp:spPr>
        <a:xfrm rot="5400000">
          <a:off x="4362158" y="633785"/>
          <a:ext cx="2510879" cy="2018169"/>
        </a:xfrm>
        <a:prstGeom prst="pieWedge">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Preparation for preceptors</a:t>
          </a:r>
          <a:endParaRPr lang="en-US" sz="1800" kern="1200" dirty="0"/>
        </a:p>
      </dsp:txBody>
      <dsp:txXfrm rot="-5400000">
        <a:off x="4608513" y="1122850"/>
        <a:ext cx="1427061" cy="1775460"/>
      </dsp:txXfrm>
    </dsp:sp>
    <dsp:sp modelId="{E4AC0AFA-1927-4668-87C6-2C47FB7AD3F4}">
      <dsp:nvSpPr>
        <dsp:cNvPr id="0" name=""/>
        <dsp:cNvSpPr/>
      </dsp:nvSpPr>
      <dsp:spPr>
        <a:xfrm rot="10800000">
          <a:off x="4608513" y="2979710"/>
          <a:ext cx="1874145" cy="2510879"/>
        </a:xfrm>
        <a:prstGeom prst="pieWedge">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Support system for preceptors </a:t>
          </a:r>
          <a:endParaRPr lang="en-US" sz="1800" kern="1200" dirty="0"/>
        </a:p>
      </dsp:txBody>
      <dsp:txXfrm rot="10800000">
        <a:off x="4608513" y="2979710"/>
        <a:ext cx="1325221" cy="1775460"/>
      </dsp:txXfrm>
    </dsp:sp>
    <dsp:sp modelId="{6ACBAF5D-44C9-4723-9220-B7EC52314017}">
      <dsp:nvSpPr>
        <dsp:cNvPr id="0" name=""/>
        <dsp:cNvSpPr/>
      </dsp:nvSpPr>
      <dsp:spPr>
        <a:xfrm rot="16200000">
          <a:off x="2239236" y="3175910"/>
          <a:ext cx="2510879" cy="2119282"/>
        </a:xfrm>
        <a:prstGeom prst="pieWedg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Reward and appreciation for preceptor </a:t>
          </a:r>
          <a:endParaRPr lang="en-US" sz="1800" kern="1200" dirty="0"/>
        </a:p>
      </dsp:txBody>
      <dsp:txXfrm rot="5400000">
        <a:off x="3055757" y="2980112"/>
        <a:ext cx="1498559" cy="1775460"/>
      </dsp:txXfrm>
    </dsp:sp>
    <dsp:sp modelId="{4538EDBA-2454-4186-B16C-96C68AFE6571}">
      <dsp:nvSpPr>
        <dsp:cNvPr id="0" name=""/>
        <dsp:cNvSpPr/>
      </dsp:nvSpPr>
      <dsp:spPr>
        <a:xfrm>
          <a:off x="4084787" y="2394432"/>
          <a:ext cx="866920" cy="753843"/>
        </a:xfrm>
        <a:prstGeom prst="circular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16B4F5-4136-445E-AA88-B1B2E92E05D2}">
      <dsp:nvSpPr>
        <dsp:cNvPr id="0" name=""/>
        <dsp:cNvSpPr/>
      </dsp:nvSpPr>
      <dsp:spPr>
        <a:xfrm rot="10800000">
          <a:off x="4084787" y="2684372"/>
          <a:ext cx="866920" cy="753843"/>
        </a:xfrm>
        <a:prstGeom prst="circular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2C515-B4A1-4425-88E7-E825BA9F3598}">
      <dsp:nvSpPr>
        <dsp:cNvPr id="0" name=""/>
        <dsp:cNvSpPr/>
      </dsp:nvSpPr>
      <dsp:spPr>
        <a:xfrm>
          <a:off x="2135" y="0"/>
          <a:ext cx="2095316" cy="5616624"/>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Communication among NE, NC, NM</a:t>
          </a:r>
          <a:endParaRPr lang="en-US" sz="2000" kern="1200" dirty="0"/>
        </a:p>
      </dsp:txBody>
      <dsp:txXfrm>
        <a:off x="2135" y="0"/>
        <a:ext cx="2095316" cy="1684987"/>
      </dsp:txXfrm>
    </dsp:sp>
    <dsp:sp modelId="{3C476568-DAA2-4BB3-8B8F-B91106E6B829}">
      <dsp:nvSpPr>
        <dsp:cNvPr id="0" name=""/>
        <dsp:cNvSpPr/>
      </dsp:nvSpPr>
      <dsp:spPr>
        <a:xfrm>
          <a:off x="72009" y="1685850"/>
          <a:ext cx="1955567" cy="3649079"/>
        </a:xfrm>
        <a:prstGeom prst="roundRect">
          <a:avLst>
            <a:gd name="adj" fmla="val 10000"/>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n-GB" sz="1200" kern="1200" dirty="0" smtClean="0"/>
            <a:t>When there is a problem raised, we will </a:t>
          </a:r>
          <a:r>
            <a:rPr lang="en-GB" sz="1200" b="1" u="sng" kern="1200" dirty="0" smtClean="0"/>
            <a:t>find out what exactly happened</a:t>
          </a:r>
          <a:r>
            <a:rPr lang="en-GB" sz="1200" kern="1200" dirty="0" smtClean="0"/>
            <a:t>, we see from our level whether we can </a:t>
          </a:r>
          <a:r>
            <a:rPr lang="en-GB" sz="1200" b="1" u="sng" kern="1200" dirty="0" smtClean="0"/>
            <a:t>identify the problem objectively and provide some suggestions</a:t>
          </a:r>
          <a:r>
            <a:rPr lang="en-GB" sz="1200" kern="1200" dirty="0" smtClean="0"/>
            <a:t>, potential students that I need to really keep an eye in the subsequent weeks. Then we may be still bring up to the NE (N2P25L19)</a:t>
          </a:r>
        </a:p>
        <a:p>
          <a:pPr lvl="0" algn="l" defTabSz="533400">
            <a:lnSpc>
              <a:spcPct val="90000"/>
            </a:lnSpc>
            <a:spcBef>
              <a:spcPct val="0"/>
            </a:spcBef>
            <a:spcAft>
              <a:spcPct val="35000"/>
            </a:spcAft>
          </a:pPr>
          <a:r>
            <a:rPr lang="en-GB" sz="1200" kern="1200" dirty="0" smtClean="0"/>
            <a:t>Our </a:t>
          </a:r>
          <a:r>
            <a:rPr lang="en-GB" sz="1200" b="1" u="sng" kern="1200" dirty="0" smtClean="0"/>
            <a:t>NE work with us very closely</a:t>
          </a:r>
          <a:r>
            <a:rPr lang="en-GB" sz="1200" kern="1200" dirty="0" smtClean="0"/>
            <a:t>. Asked us </a:t>
          </a:r>
          <a:r>
            <a:rPr lang="en-GB" sz="1200" b="1" u="sng" kern="1200" dirty="0" smtClean="0"/>
            <a:t>how’s the students progress </a:t>
          </a:r>
          <a:r>
            <a:rPr lang="en-GB" sz="1200" kern="1200" dirty="0" smtClean="0"/>
            <a:t>and then if the problem get really worse, then they also step in to find out more details while we are not free (N2P25L29)	</a:t>
          </a:r>
          <a:endParaRPr lang="en-US" sz="1200" kern="1200" dirty="0"/>
        </a:p>
      </dsp:txBody>
      <dsp:txXfrm>
        <a:off x="129286" y="1743127"/>
        <a:ext cx="1841013" cy="3534525"/>
      </dsp:txXfrm>
    </dsp:sp>
    <dsp:sp modelId="{E321A30D-F4F6-4F93-A52D-F3F679CAA89D}">
      <dsp:nvSpPr>
        <dsp:cNvPr id="0" name=""/>
        <dsp:cNvSpPr/>
      </dsp:nvSpPr>
      <dsp:spPr>
        <a:xfrm>
          <a:off x="2254600" y="0"/>
          <a:ext cx="2095316" cy="5616624"/>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Background work of Ward NM</a:t>
          </a:r>
          <a:endParaRPr lang="en-US" sz="1200" kern="1200" dirty="0"/>
        </a:p>
      </dsp:txBody>
      <dsp:txXfrm>
        <a:off x="2254600" y="0"/>
        <a:ext cx="2095316" cy="1684987"/>
      </dsp:txXfrm>
    </dsp:sp>
    <dsp:sp modelId="{BED1E94F-15E3-4EF7-9893-D7F7B1E1B63D}">
      <dsp:nvSpPr>
        <dsp:cNvPr id="0" name=""/>
        <dsp:cNvSpPr/>
      </dsp:nvSpPr>
      <dsp:spPr>
        <a:xfrm>
          <a:off x="2464132" y="1686622"/>
          <a:ext cx="1676253" cy="3647535"/>
        </a:xfrm>
        <a:prstGeom prst="roundRect">
          <a:avLst>
            <a:gd name="adj" fmla="val 10000"/>
          </a:avLst>
        </a:prstGeom>
        <a:gradFill rotWithShape="0">
          <a:gsLst>
            <a:gs pos="0">
              <a:schemeClr val="accent4">
                <a:shade val="50000"/>
                <a:hueOff val="-139623"/>
                <a:satOff val="-4225"/>
                <a:lumOff val="27741"/>
                <a:alphaOff val="0"/>
                <a:tint val="50000"/>
                <a:satMod val="300000"/>
              </a:schemeClr>
            </a:gs>
            <a:gs pos="35000">
              <a:schemeClr val="accent4">
                <a:shade val="50000"/>
                <a:hueOff val="-139623"/>
                <a:satOff val="-4225"/>
                <a:lumOff val="27741"/>
                <a:alphaOff val="0"/>
                <a:tint val="37000"/>
                <a:satMod val="300000"/>
              </a:schemeClr>
            </a:gs>
            <a:gs pos="100000">
              <a:schemeClr val="accent4">
                <a:shade val="50000"/>
                <a:hueOff val="-139623"/>
                <a:satOff val="-4225"/>
                <a:lumOff val="277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US" sz="1400" kern="1200" dirty="0" smtClean="0"/>
            <a:t>Before they arrive, </a:t>
          </a:r>
          <a:r>
            <a:rPr lang="en-US" sz="1400" b="1" u="sng" kern="1200" dirty="0" smtClean="0"/>
            <a:t>we already identified which are the staff or which are the preceptor </a:t>
          </a:r>
          <a:r>
            <a:rPr lang="en-US" sz="1400" kern="1200" dirty="0" smtClean="0"/>
            <a:t>that can precept the student </a:t>
          </a:r>
          <a:r>
            <a:rPr lang="en-GB" sz="1400" kern="1200" dirty="0" smtClean="0"/>
            <a:t>(N2P3L22)</a:t>
          </a:r>
        </a:p>
        <a:p>
          <a:pPr lvl="0" algn="l" defTabSz="622300">
            <a:lnSpc>
              <a:spcPct val="90000"/>
            </a:lnSpc>
            <a:spcBef>
              <a:spcPct val="0"/>
            </a:spcBef>
            <a:spcAft>
              <a:spcPct val="35000"/>
            </a:spcAft>
          </a:pPr>
          <a:r>
            <a:rPr lang="en-GB" sz="1400" kern="1200" dirty="0" smtClean="0"/>
            <a:t>Even though we are albeit </a:t>
          </a:r>
          <a:r>
            <a:rPr lang="en-GB" sz="1400" b="1" u="sng" kern="1200" dirty="0" smtClean="0"/>
            <a:t>rushing time to look after our patients </a:t>
          </a:r>
          <a:r>
            <a:rPr lang="en-GB" sz="1400" kern="1200" dirty="0" smtClean="0"/>
            <a:t>but at the same time we also want to </a:t>
          </a:r>
          <a:r>
            <a:rPr lang="en-GB" sz="1400" b="1" u="sng" kern="1200" dirty="0" smtClean="0"/>
            <a:t>guide these students</a:t>
          </a:r>
          <a:r>
            <a:rPr lang="en-GB" sz="1400" kern="1200" dirty="0" smtClean="0"/>
            <a:t> (N2P24L19)</a:t>
          </a:r>
          <a:endParaRPr lang="en-US" sz="1400" kern="1200" dirty="0"/>
        </a:p>
      </dsp:txBody>
      <dsp:txXfrm>
        <a:off x="2513228" y="1735718"/>
        <a:ext cx="1578061" cy="3549343"/>
      </dsp:txXfrm>
    </dsp:sp>
    <dsp:sp modelId="{0C8E4541-B848-4609-9B4A-FCFC3A04F128}">
      <dsp:nvSpPr>
        <dsp:cNvPr id="0" name=""/>
        <dsp:cNvSpPr/>
      </dsp:nvSpPr>
      <dsp:spPr>
        <a:xfrm>
          <a:off x="4507066" y="0"/>
          <a:ext cx="2095316" cy="5616624"/>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Feeling of recognition</a:t>
          </a:r>
          <a:endParaRPr lang="en-US" sz="2000" kern="1200" dirty="0"/>
        </a:p>
      </dsp:txBody>
      <dsp:txXfrm>
        <a:off x="4507066" y="0"/>
        <a:ext cx="2095316" cy="1684987"/>
      </dsp:txXfrm>
    </dsp:sp>
    <dsp:sp modelId="{EE2B923B-87A1-4EDE-8B05-623B519904C3}">
      <dsp:nvSpPr>
        <dsp:cNvPr id="0" name=""/>
        <dsp:cNvSpPr/>
      </dsp:nvSpPr>
      <dsp:spPr>
        <a:xfrm>
          <a:off x="4556717" y="1685027"/>
          <a:ext cx="1996015" cy="3650725"/>
        </a:xfrm>
        <a:prstGeom prst="roundRect">
          <a:avLst>
            <a:gd name="adj" fmla="val 10000"/>
          </a:avLst>
        </a:prstGeom>
        <a:gradFill rotWithShape="0">
          <a:gsLst>
            <a:gs pos="0">
              <a:schemeClr val="accent4">
                <a:shade val="50000"/>
                <a:hueOff val="-139623"/>
                <a:satOff val="-4225"/>
                <a:lumOff val="27741"/>
                <a:alphaOff val="0"/>
                <a:tint val="50000"/>
                <a:satMod val="300000"/>
              </a:schemeClr>
            </a:gs>
            <a:gs pos="35000">
              <a:schemeClr val="accent4">
                <a:shade val="50000"/>
                <a:hueOff val="-139623"/>
                <a:satOff val="-4225"/>
                <a:lumOff val="27741"/>
                <a:alphaOff val="0"/>
                <a:tint val="37000"/>
                <a:satMod val="300000"/>
              </a:schemeClr>
            </a:gs>
            <a:gs pos="100000">
              <a:schemeClr val="accent4">
                <a:shade val="50000"/>
                <a:hueOff val="-139623"/>
                <a:satOff val="-4225"/>
                <a:lumOff val="277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SG" sz="1400" b="1" u="sng" kern="1200" dirty="0" smtClean="0"/>
            <a:t>It’s our duties</a:t>
          </a:r>
          <a:r>
            <a:rPr lang="en-SG" sz="1400" kern="1200" dirty="0" smtClean="0"/>
            <a:t>. We go around and say “You have been doing a good job! Don’t give up!”, </a:t>
          </a:r>
          <a:r>
            <a:rPr lang="en-SG" sz="1400" b="1" u="sng" kern="1200" dirty="0" smtClean="0"/>
            <a:t>provide mental support </a:t>
          </a:r>
          <a:r>
            <a:rPr lang="en-SG" sz="1400" kern="1200" dirty="0" smtClean="0"/>
            <a:t>(N1P27L5)</a:t>
          </a:r>
          <a:r>
            <a:rPr lang="en-GB" sz="1400" kern="1200" dirty="0" smtClean="0"/>
            <a:t>          </a:t>
          </a:r>
        </a:p>
        <a:p>
          <a:pPr lvl="0" algn="l" defTabSz="622300">
            <a:lnSpc>
              <a:spcPct val="90000"/>
            </a:lnSpc>
            <a:spcBef>
              <a:spcPct val="0"/>
            </a:spcBef>
            <a:spcAft>
              <a:spcPct val="35000"/>
            </a:spcAft>
          </a:pPr>
          <a:r>
            <a:rPr lang="en-GB" sz="1400" kern="1200" dirty="0" smtClean="0"/>
            <a:t>                                                                                                           </a:t>
          </a:r>
          <a:r>
            <a:rPr lang="en-GB" sz="1400" b="1" u="sng" kern="1200" dirty="0" smtClean="0"/>
            <a:t>We know that we are being recognized </a:t>
          </a:r>
          <a:r>
            <a:rPr lang="en-GB" sz="1400" kern="1200" dirty="0" smtClean="0"/>
            <a:t>some way or other. It might not be in the verbal form, might it be written. But we know that the management is aware that the other leader’s effort la, the nursing officer’s effort (N2P24L11)</a:t>
          </a:r>
          <a:endParaRPr lang="en-US" sz="1400" kern="1200" dirty="0"/>
        </a:p>
      </dsp:txBody>
      <dsp:txXfrm>
        <a:off x="4615178" y="1743488"/>
        <a:ext cx="1879093" cy="3533803"/>
      </dsp:txXfrm>
    </dsp:sp>
    <dsp:sp modelId="{5AFC4B48-8301-4B1A-A6FE-3827EC7EC644}">
      <dsp:nvSpPr>
        <dsp:cNvPr id="0" name=""/>
        <dsp:cNvSpPr/>
      </dsp:nvSpPr>
      <dsp:spPr>
        <a:xfrm>
          <a:off x="6759531" y="0"/>
          <a:ext cx="2095316" cy="5616624"/>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Communication between school and hospital </a:t>
          </a:r>
        </a:p>
        <a:p>
          <a:pPr lvl="0" algn="ctr" defTabSz="889000">
            <a:lnSpc>
              <a:spcPct val="90000"/>
            </a:lnSpc>
            <a:spcBef>
              <a:spcPct val="0"/>
            </a:spcBef>
            <a:spcAft>
              <a:spcPct val="35000"/>
            </a:spcAft>
          </a:pPr>
          <a:endParaRPr lang="en-US" sz="2300" kern="1200" dirty="0"/>
        </a:p>
      </dsp:txBody>
      <dsp:txXfrm>
        <a:off x="6759531" y="0"/>
        <a:ext cx="2095316" cy="1684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C94E9-3C8B-4088-A2AD-F8495895AB99}">
      <dsp:nvSpPr>
        <dsp:cNvPr id="0" name=""/>
        <dsp:cNvSpPr/>
      </dsp:nvSpPr>
      <dsp:spPr>
        <a:xfrm>
          <a:off x="1933456" y="788860"/>
          <a:ext cx="5277086" cy="5277086"/>
        </a:xfrm>
        <a:prstGeom prst="blockArc">
          <a:avLst>
            <a:gd name="adj1" fmla="val 10797871"/>
            <a:gd name="adj2" fmla="val 16181341"/>
            <a:gd name="adj3" fmla="val 46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F8E045-E5A6-4BFB-9D5E-BE314586616C}">
      <dsp:nvSpPr>
        <dsp:cNvPr id="0" name=""/>
        <dsp:cNvSpPr/>
      </dsp:nvSpPr>
      <dsp:spPr>
        <a:xfrm>
          <a:off x="1933456" y="790456"/>
          <a:ext cx="5277086" cy="5277086"/>
        </a:xfrm>
        <a:prstGeom prst="blockArc">
          <a:avLst>
            <a:gd name="adj1" fmla="val 5400000"/>
            <a:gd name="adj2" fmla="val 10800000"/>
            <a:gd name="adj3" fmla="val 46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7D98C8B-BE85-49A3-87C3-638B3F7D0F5E}">
      <dsp:nvSpPr>
        <dsp:cNvPr id="0" name=""/>
        <dsp:cNvSpPr/>
      </dsp:nvSpPr>
      <dsp:spPr>
        <a:xfrm>
          <a:off x="1933456" y="790456"/>
          <a:ext cx="5277086" cy="5277086"/>
        </a:xfrm>
        <a:prstGeom prst="blockArc">
          <a:avLst>
            <a:gd name="adj1" fmla="val 0"/>
            <a:gd name="adj2" fmla="val 5400000"/>
            <a:gd name="adj3" fmla="val 46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420026-0C51-4C72-A2FE-BB0080CCBA69}">
      <dsp:nvSpPr>
        <dsp:cNvPr id="0" name=""/>
        <dsp:cNvSpPr/>
      </dsp:nvSpPr>
      <dsp:spPr>
        <a:xfrm>
          <a:off x="1933457" y="788860"/>
          <a:ext cx="5277086" cy="5277086"/>
        </a:xfrm>
        <a:prstGeom prst="blockArc">
          <a:avLst>
            <a:gd name="adj1" fmla="val 16181340"/>
            <a:gd name="adj2" fmla="val 2129"/>
            <a:gd name="adj3" fmla="val 46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E51ECC7-2181-416D-AE3F-F141D92BAB40}">
      <dsp:nvSpPr>
        <dsp:cNvPr id="0" name=""/>
        <dsp:cNvSpPr/>
      </dsp:nvSpPr>
      <dsp:spPr>
        <a:xfrm>
          <a:off x="3357562" y="2214562"/>
          <a:ext cx="2428875" cy="24288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Holistic </a:t>
          </a:r>
        </a:p>
        <a:p>
          <a:pPr lvl="0" algn="ctr" defTabSz="1200150">
            <a:lnSpc>
              <a:spcPct val="90000"/>
            </a:lnSpc>
            <a:spcBef>
              <a:spcPct val="0"/>
            </a:spcBef>
            <a:spcAft>
              <a:spcPct val="35000"/>
            </a:spcAft>
          </a:pPr>
          <a:r>
            <a:rPr lang="en-US" sz="2700" kern="1200" dirty="0" smtClean="0"/>
            <a:t>Assessment</a:t>
          </a:r>
          <a:endParaRPr lang="en-SG" sz="2700" kern="1200" dirty="0"/>
        </a:p>
      </dsp:txBody>
      <dsp:txXfrm>
        <a:off x="3713263" y="2570263"/>
        <a:ext cx="1717473" cy="1717473"/>
      </dsp:txXfrm>
    </dsp:sp>
    <dsp:sp modelId="{29106A94-DE49-4C12-A78E-594AEBE5D7D2}">
      <dsp:nvSpPr>
        <dsp:cNvPr id="0" name=""/>
        <dsp:cNvSpPr/>
      </dsp:nvSpPr>
      <dsp:spPr>
        <a:xfrm>
          <a:off x="3707904" y="0"/>
          <a:ext cx="1700212" cy="17002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Knowledge</a:t>
          </a:r>
          <a:endParaRPr lang="en-SG" sz="1800" kern="1200" dirty="0"/>
        </a:p>
      </dsp:txBody>
      <dsp:txXfrm>
        <a:off x="3956894" y="248990"/>
        <a:ext cx="1202232" cy="1202232"/>
      </dsp:txXfrm>
    </dsp:sp>
    <dsp:sp modelId="{EE02D2A5-B466-46CF-8C9A-300946D96BDF}">
      <dsp:nvSpPr>
        <dsp:cNvPr id="0" name=""/>
        <dsp:cNvSpPr/>
      </dsp:nvSpPr>
      <dsp:spPr>
        <a:xfrm>
          <a:off x="6299229" y="2578893"/>
          <a:ext cx="1700212" cy="17002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Clinical Skills</a:t>
          </a:r>
          <a:endParaRPr lang="en-SG" sz="1800" kern="1200" dirty="0"/>
        </a:p>
      </dsp:txBody>
      <dsp:txXfrm>
        <a:off x="6548219" y="2827883"/>
        <a:ext cx="1202232" cy="1202232"/>
      </dsp:txXfrm>
    </dsp:sp>
    <dsp:sp modelId="{7DDD5A9C-3A76-4800-82F3-1BDABFF9D59A}">
      <dsp:nvSpPr>
        <dsp:cNvPr id="0" name=""/>
        <dsp:cNvSpPr/>
      </dsp:nvSpPr>
      <dsp:spPr>
        <a:xfrm>
          <a:off x="3721893" y="5156229"/>
          <a:ext cx="1700212" cy="170021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Attitudes, values, </a:t>
          </a:r>
          <a:r>
            <a:rPr lang="en-US" sz="1800" kern="1200" dirty="0" err="1" smtClean="0"/>
            <a:t>behaviours</a:t>
          </a:r>
          <a:r>
            <a:rPr lang="en-US" sz="1800" kern="1200" dirty="0" smtClean="0"/>
            <a:t> </a:t>
          </a:r>
        </a:p>
      </dsp:txBody>
      <dsp:txXfrm>
        <a:off x="3970883" y="5405219"/>
        <a:ext cx="1202232" cy="1202232"/>
      </dsp:txXfrm>
    </dsp:sp>
    <dsp:sp modelId="{3CA836D5-A3E0-4221-81BA-F0262899FAA6}">
      <dsp:nvSpPr>
        <dsp:cNvPr id="0" name=""/>
        <dsp:cNvSpPr/>
      </dsp:nvSpPr>
      <dsp:spPr>
        <a:xfrm>
          <a:off x="1144558" y="2578893"/>
          <a:ext cx="1700212" cy="17002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Professional Judgment </a:t>
          </a:r>
          <a:endParaRPr lang="en-SG" sz="1800" kern="1200" dirty="0"/>
        </a:p>
      </dsp:txBody>
      <dsp:txXfrm>
        <a:off x="1393548" y="2827883"/>
        <a:ext cx="1202232" cy="12022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74002-172E-43E2-9EEE-830A988F258A}">
      <dsp:nvSpPr>
        <dsp:cNvPr id="0" name=""/>
        <dsp:cNvSpPr/>
      </dsp:nvSpPr>
      <dsp:spPr>
        <a:xfrm>
          <a:off x="10308" y="0"/>
          <a:ext cx="8208919" cy="86324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Support system for hospital nurse educators, clinicians and managers</a:t>
          </a:r>
          <a:endParaRPr lang="en-US" sz="2200" kern="1200" dirty="0">
            <a:solidFill>
              <a:schemeClr val="tx1"/>
            </a:solidFill>
          </a:endParaRPr>
        </a:p>
      </dsp:txBody>
      <dsp:txXfrm>
        <a:off x="52448" y="42140"/>
        <a:ext cx="8124639" cy="7789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4A45A-66DB-403E-83E1-6DFD28963F5E}">
      <dsp:nvSpPr>
        <dsp:cNvPr id="0" name=""/>
        <dsp:cNvSpPr/>
      </dsp:nvSpPr>
      <dsp:spPr>
        <a:xfrm>
          <a:off x="1280324" y="0"/>
          <a:ext cx="6910720" cy="86324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tx1"/>
              </a:solidFill>
            </a:rPr>
            <a:t>Need for valid and reliable clinical assessment tool  </a:t>
          </a:r>
          <a:endParaRPr lang="en-US" sz="2500" kern="1200" dirty="0">
            <a:solidFill>
              <a:schemeClr val="tx1"/>
            </a:solidFill>
          </a:endParaRPr>
        </a:p>
      </dsp:txBody>
      <dsp:txXfrm>
        <a:off x="1322464" y="42140"/>
        <a:ext cx="6826440" cy="7789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7ABB1-FCAC-4705-A57C-B213F023DCF0}">
      <dsp:nvSpPr>
        <dsp:cNvPr id="0" name=""/>
        <dsp:cNvSpPr/>
      </dsp:nvSpPr>
      <dsp:spPr>
        <a:xfrm>
          <a:off x="-172077" y="263955"/>
          <a:ext cx="2315973" cy="2058927"/>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Specific subdomains and descriptors</a:t>
          </a:r>
          <a:endParaRPr lang="en-US" sz="2000" i="1" kern="1200" dirty="0">
            <a:solidFill>
              <a:schemeClr val="bg1"/>
            </a:solidFill>
          </a:endParaRPr>
        </a:p>
      </dsp:txBody>
      <dsp:txXfrm>
        <a:off x="506256" y="867001"/>
        <a:ext cx="1637640" cy="1455881"/>
      </dsp:txXfrm>
    </dsp:sp>
    <dsp:sp modelId="{21CD144A-3D42-4875-91F2-070D3635BAB4}">
      <dsp:nvSpPr>
        <dsp:cNvPr id="0" name=""/>
        <dsp:cNvSpPr/>
      </dsp:nvSpPr>
      <dsp:spPr>
        <a:xfrm rot="5400000">
          <a:off x="2210678" y="243789"/>
          <a:ext cx="2035777" cy="2036019"/>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i="0" kern="1200" dirty="0" smtClean="0">
              <a:solidFill>
                <a:schemeClr val="bg1"/>
              </a:solidFill>
            </a:rPr>
            <a:t>Different level of proficiency</a:t>
          </a:r>
          <a:endParaRPr lang="en-US" sz="2000" i="0" kern="1200" dirty="0">
            <a:solidFill>
              <a:schemeClr val="bg1"/>
            </a:solidFill>
          </a:endParaRPr>
        </a:p>
      </dsp:txBody>
      <dsp:txXfrm rot="-5400000">
        <a:off x="2210558" y="840175"/>
        <a:ext cx="1439683" cy="1439512"/>
      </dsp:txXfrm>
    </dsp:sp>
    <dsp:sp modelId="{B51B6EF1-495A-4F36-BA29-1B3AC2A4E0B2}">
      <dsp:nvSpPr>
        <dsp:cNvPr id="0" name=""/>
        <dsp:cNvSpPr/>
      </dsp:nvSpPr>
      <dsp:spPr>
        <a:xfrm rot="10800000">
          <a:off x="2143894" y="2630553"/>
          <a:ext cx="2156413" cy="205894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Variation in the standard of assessment</a:t>
          </a:r>
          <a:endParaRPr lang="en-US" sz="2000" i="1" kern="1200" dirty="0">
            <a:solidFill>
              <a:schemeClr val="bg1"/>
            </a:solidFill>
          </a:endParaRPr>
        </a:p>
      </dsp:txBody>
      <dsp:txXfrm rot="10800000">
        <a:off x="2143894" y="2630553"/>
        <a:ext cx="1524814" cy="1455891"/>
      </dsp:txXfrm>
    </dsp:sp>
    <dsp:sp modelId="{FE6D194B-5218-452C-8EBD-852502C8C780}">
      <dsp:nvSpPr>
        <dsp:cNvPr id="0" name=""/>
        <dsp:cNvSpPr/>
      </dsp:nvSpPr>
      <dsp:spPr>
        <a:xfrm rot="16200000">
          <a:off x="-110807" y="2495451"/>
          <a:ext cx="2112544" cy="2306210"/>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Preceptors’ competency in assessment</a:t>
          </a:r>
          <a:endParaRPr lang="en-US" sz="2000" i="1" kern="1200" dirty="0">
            <a:solidFill>
              <a:schemeClr val="bg1"/>
            </a:solidFill>
          </a:endParaRPr>
        </a:p>
      </dsp:txBody>
      <dsp:txXfrm rot="5400000">
        <a:off x="467834" y="2592284"/>
        <a:ext cx="1630737" cy="1493794"/>
      </dsp:txXfrm>
    </dsp:sp>
    <dsp:sp modelId="{CCEE3D2E-FDAB-4690-829E-A74842012D41}">
      <dsp:nvSpPr>
        <dsp:cNvPr id="0" name=""/>
        <dsp:cNvSpPr/>
      </dsp:nvSpPr>
      <dsp:spPr>
        <a:xfrm>
          <a:off x="1896657" y="2296911"/>
          <a:ext cx="490652" cy="426654"/>
        </a:xfrm>
        <a:prstGeom prst="circularArrow">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61BC14-A4A1-4F89-8CAF-3DDD09904666}">
      <dsp:nvSpPr>
        <dsp:cNvPr id="0" name=""/>
        <dsp:cNvSpPr/>
      </dsp:nvSpPr>
      <dsp:spPr>
        <a:xfrm rot="10800000">
          <a:off x="1896657" y="2461009"/>
          <a:ext cx="490652" cy="426654"/>
        </a:xfrm>
        <a:prstGeom prst="circularArrow">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B490B-5D1B-4FD9-B511-8E2487724FCC}">
      <dsp:nvSpPr>
        <dsp:cNvPr id="0" name=""/>
        <dsp:cNvSpPr/>
      </dsp:nvSpPr>
      <dsp:spPr>
        <a:xfrm>
          <a:off x="36010" y="840333"/>
          <a:ext cx="3744406" cy="2647226"/>
        </a:xfrm>
        <a:prstGeom prst="circularArrow">
          <a:avLst>
            <a:gd name="adj1" fmla="val 10980"/>
            <a:gd name="adj2" fmla="val 1142322"/>
            <a:gd name="adj3" fmla="val 4500000"/>
            <a:gd name="adj4" fmla="val 10800000"/>
            <a:gd name="adj5" fmla="val 125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19F27-232D-4442-9427-C9B83961AE2C}">
      <dsp:nvSpPr>
        <dsp:cNvPr id="0" name=""/>
        <dsp:cNvSpPr/>
      </dsp:nvSpPr>
      <dsp:spPr>
        <a:xfrm>
          <a:off x="885796" y="1446962"/>
          <a:ext cx="2066534" cy="88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i="1" kern="1200" dirty="0" smtClean="0"/>
            <a:t>Preceptors and students efforts in reflection &amp; feedback</a:t>
          </a:r>
          <a:endParaRPr lang="en-SG" sz="1800" b="0" i="1" kern="1200" dirty="0"/>
        </a:p>
      </dsp:txBody>
      <dsp:txXfrm>
        <a:off x="885796" y="1446962"/>
        <a:ext cx="2066534" cy="886304"/>
      </dsp:txXfrm>
    </dsp:sp>
    <dsp:sp modelId="{FE901033-9316-40AF-965A-B3E228A81BC3}">
      <dsp:nvSpPr>
        <dsp:cNvPr id="0" name=""/>
        <dsp:cNvSpPr/>
      </dsp:nvSpPr>
      <dsp:spPr>
        <a:xfrm>
          <a:off x="-36002" y="2312663"/>
          <a:ext cx="2780833" cy="1994204"/>
        </a:xfrm>
        <a:prstGeom prst="leftCircularArrow">
          <a:avLst>
            <a:gd name="adj1" fmla="val 10980"/>
            <a:gd name="adj2" fmla="val 1142322"/>
            <a:gd name="adj3" fmla="val 6300000"/>
            <a:gd name="adj4" fmla="val 18900000"/>
            <a:gd name="adj5" fmla="val 125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EC957-60D2-4CA4-923E-5DD3B6A50E49}">
      <dsp:nvSpPr>
        <dsp:cNvPr id="0" name=""/>
        <dsp:cNvSpPr/>
      </dsp:nvSpPr>
      <dsp:spPr>
        <a:xfrm>
          <a:off x="144015" y="3053344"/>
          <a:ext cx="1988755" cy="55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i="1" kern="1200" dirty="0" smtClean="0"/>
            <a:t>Specific performance feedback</a:t>
          </a:r>
          <a:endParaRPr lang="en-SG" sz="2000" kern="1200" dirty="0"/>
        </a:p>
      </dsp:txBody>
      <dsp:txXfrm>
        <a:off x="144015" y="3053344"/>
        <a:ext cx="1988755" cy="553853"/>
      </dsp:txXfrm>
    </dsp:sp>
    <dsp:sp modelId="{C2517CFC-8456-47DD-A7F1-E37E91F51C49}">
      <dsp:nvSpPr>
        <dsp:cNvPr id="0" name=""/>
        <dsp:cNvSpPr/>
      </dsp:nvSpPr>
      <dsp:spPr>
        <a:xfrm>
          <a:off x="869783" y="3845430"/>
          <a:ext cx="2373269" cy="1713756"/>
        </a:xfrm>
        <a:prstGeom prst="blockArc">
          <a:avLst>
            <a:gd name="adj1" fmla="val 13500000"/>
            <a:gd name="adj2" fmla="val 10800000"/>
            <a:gd name="adj3" fmla="val 1274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52A4C-9785-43B0-A7FF-F277FC3238AE}">
      <dsp:nvSpPr>
        <dsp:cNvPr id="0" name=""/>
        <dsp:cNvSpPr/>
      </dsp:nvSpPr>
      <dsp:spPr>
        <a:xfrm>
          <a:off x="1019346" y="4421495"/>
          <a:ext cx="1799446" cy="55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i="1" kern="1200" dirty="0" smtClean="0"/>
            <a:t>Format and frequency of feedback</a:t>
          </a:r>
          <a:endParaRPr lang="en-SG" sz="2000" kern="1200" dirty="0"/>
        </a:p>
      </dsp:txBody>
      <dsp:txXfrm>
        <a:off x="1019346" y="4421495"/>
        <a:ext cx="1799446" cy="55385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2B5EB-D9DC-4028-8DF1-3D37AA9F13B1}">
      <dsp:nvSpPr>
        <dsp:cNvPr id="0" name=""/>
        <dsp:cNvSpPr/>
      </dsp:nvSpPr>
      <dsp:spPr>
        <a:xfrm>
          <a:off x="1186651" y="174927"/>
          <a:ext cx="7037736" cy="617348"/>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chemeClr val="tx1"/>
              </a:solidFill>
            </a:rPr>
            <a:t>Preceptors’ efforts and techniques in reflection and feedback</a:t>
          </a:r>
          <a:endParaRPr lang="en-US" sz="2100" kern="1200" dirty="0">
            <a:solidFill>
              <a:schemeClr val="tx1"/>
            </a:solidFill>
          </a:endParaRPr>
        </a:p>
      </dsp:txBody>
      <dsp:txXfrm>
        <a:off x="1216787" y="205063"/>
        <a:ext cx="6977464" cy="5570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92645-DF17-4CEA-ADDD-8FFA7FB2CBAF}">
      <dsp:nvSpPr>
        <dsp:cNvPr id="0" name=""/>
        <dsp:cNvSpPr/>
      </dsp:nvSpPr>
      <dsp:spPr>
        <a:xfrm>
          <a:off x="522" y="0"/>
          <a:ext cx="1359657" cy="388843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Different styles of the students </a:t>
          </a:r>
          <a:endParaRPr lang="en-US" sz="2000" kern="1200" dirty="0">
            <a:solidFill>
              <a:schemeClr val="tx1"/>
            </a:solidFill>
          </a:endParaRPr>
        </a:p>
      </dsp:txBody>
      <dsp:txXfrm>
        <a:off x="522" y="0"/>
        <a:ext cx="1359657" cy="1166529"/>
      </dsp:txXfrm>
    </dsp:sp>
    <dsp:sp modelId="{36C2C675-DD33-40E1-B85B-D1B328F21CD2}">
      <dsp:nvSpPr>
        <dsp:cNvPr id="0" name=""/>
        <dsp:cNvSpPr/>
      </dsp:nvSpPr>
      <dsp:spPr>
        <a:xfrm>
          <a:off x="1462155" y="0"/>
          <a:ext cx="1359657" cy="388843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Challenges encountered </a:t>
          </a:r>
          <a:endParaRPr lang="en-US" sz="1800" kern="1200" dirty="0">
            <a:solidFill>
              <a:schemeClr val="tx1"/>
            </a:solidFill>
          </a:endParaRPr>
        </a:p>
      </dsp:txBody>
      <dsp:txXfrm>
        <a:off x="1462155" y="0"/>
        <a:ext cx="1359657" cy="1166529"/>
      </dsp:txXfrm>
    </dsp:sp>
    <dsp:sp modelId="{AEABB0A2-57AB-443B-8D51-EA78C4AC5231}">
      <dsp:nvSpPr>
        <dsp:cNvPr id="0" name=""/>
        <dsp:cNvSpPr/>
      </dsp:nvSpPr>
      <dsp:spPr>
        <a:xfrm>
          <a:off x="2923787" y="0"/>
          <a:ext cx="1359657" cy="388843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Support system for students</a:t>
          </a:r>
          <a:endParaRPr lang="en-US" sz="1800" kern="1200" dirty="0">
            <a:solidFill>
              <a:schemeClr val="tx1"/>
            </a:solidFill>
          </a:endParaRPr>
        </a:p>
      </dsp:txBody>
      <dsp:txXfrm>
        <a:off x="2923787" y="0"/>
        <a:ext cx="1359657" cy="116652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D65A2-8BD5-4502-8E2C-D825982163BF}">
      <dsp:nvSpPr>
        <dsp:cNvPr id="0" name=""/>
        <dsp:cNvSpPr/>
      </dsp:nvSpPr>
      <dsp:spPr>
        <a:xfrm>
          <a:off x="1336035" y="0"/>
          <a:ext cx="6855722" cy="72007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solidFill>
                <a:schemeClr val="tx1"/>
              </a:solidFill>
            </a:rPr>
            <a:t>Challenges and support system for students</a:t>
          </a:r>
          <a:endParaRPr lang="en-US" sz="2900" kern="1200" dirty="0">
            <a:solidFill>
              <a:schemeClr val="tx1"/>
            </a:solidFill>
          </a:endParaRPr>
        </a:p>
      </dsp:txBody>
      <dsp:txXfrm>
        <a:off x="1371186" y="35151"/>
        <a:ext cx="6785420" cy="6497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39F2-97EE-4648-AD4F-95968B5FD914}">
      <dsp:nvSpPr>
        <dsp:cNvPr id="0" name=""/>
        <dsp:cNvSpPr/>
      </dsp:nvSpPr>
      <dsp:spPr>
        <a:xfrm>
          <a:off x="-51767" y="789633"/>
          <a:ext cx="2004350" cy="2131321"/>
        </a:xfrm>
        <a:prstGeom prst="pieWedg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Challenges for preceptors</a:t>
          </a:r>
          <a:endParaRPr lang="en-US" sz="1800" kern="1200" dirty="0">
            <a:solidFill>
              <a:schemeClr val="tx1"/>
            </a:solidFill>
          </a:endParaRPr>
        </a:p>
      </dsp:txBody>
      <dsp:txXfrm>
        <a:off x="535294" y="1413882"/>
        <a:ext cx="1417289" cy="1507072"/>
      </dsp:txXfrm>
    </dsp:sp>
    <dsp:sp modelId="{5C319A5A-D2F1-4E3C-86B1-EBFA7607DD5F}">
      <dsp:nvSpPr>
        <dsp:cNvPr id="0" name=""/>
        <dsp:cNvSpPr/>
      </dsp:nvSpPr>
      <dsp:spPr>
        <a:xfrm rot="5400000">
          <a:off x="1903235" y="937249"/>
          <a:ext cx="2036517" cy="1786072"/>
        </a:xfrm>
        <a:prstGeom prst="pieWedge">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Preparation for preceptors</a:t>
          </a:r>
          <a:endParaRPr lang="en-US" sz="1600" kern="1200" dirty="0">
            <a:solidFill>
              <a:schemeClr val="tx1"/>
            </a:solidFill>
          </a:endParaRPr>
        </a:p>
      </dsp:txBody>
      <dsp:txXfrm rot="-5400000">
        <a:off x="2028457" y="1408509"/>
        <a:ext cx="1262944" cy="1440035"/>
      </dsp:txXfrm>
    </dsp:sp>
    <dsp:sp modelId="{E4AC0AFA-1927-4668-87C6-2C47FB7AD3F4}">
      <dsp:nvSpPr>
        <dsp:cNvPr id="0" name=""/>
        <dsp:cNvSpPr/>
      </dsp:nvSpPr>
      <dsp:spPr>
        <a:xfrm rot="10800000">
          <a:off x="1991582" y="3012574"/>
          <a:ext cx="1808861" cy="1905004"/>
        </a:xfrm>
        <a:prstGeom prst="pieWedge">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Support system for preceptors </a:t>
          </a:r>
          <a:endParaRPr lang="en-US" sz="1800" kern="1200" dirty="0">
            <a:solidFill>
              <a:schemeClr val="tx1"/>
            </a:solidFill>
          </a:endParaRPr>
        </a:p>
      </dsp:txBody>
      <dsp:txXfrm rot="10800000">
        <a:off x="1991582" y="3012574"/>
        <a:ext cx="1279058" cy="1347041"/>
      </dsp:txXfrm>
    </dsp:sp>
    <dsp:sp modelId="{6ACBAF5D-44C9-4723-9220-B7EC52314017}">
      <dsp:nvSpPr>
        <dsp:cNvPr id="0" name=""/>
        <dsp:cNvSpPr/>
      </dsp:nvSpPr>
      <dsp:spPr>
        <a:xfrm rot="16200000">
          <a:off x="30366" y="2973159"/>
          <a:ext cx="1954052" cy="1883823"/>
        </a:xfrm>
        <a:prstGeom prst="pieWedg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Reward and appreciation for preceptor </a:t>
          </a:r>
          <a:endParaRPr lang="en-US" sz="1600" kern="1200" dirty="0">
            <a:solidFill>
              <a:schemeClr val="tx1"/>
            </a:solidFill>
          </a:endParaRPr>
        </a:p>
      </dsp:txBody>
      <dsp:txXfrm rot="5400000">
        <a:off x="617239" y="2938045"/>
        <a:ext cx="1332064" cy="1381723"/>
      </dsp:txXfrm>
    </dsp:sp>
    <dsp:sp modelId="{4538EDBA-2454-4186-B16C-96C68AFE6571}">
      <dsp:nvSpPr>
        <dsp:cNvPr id="0" name=""/>
        <dsp:cNvSpPr/>
      </dsp:nvSpPr>
      <dsp:spPr>
        <a:xfrm>
          <a:off x="1723943" y="2435089"/>
          <a:ext cx="440544" cy="383081"/>
        </a:xfrm>
        <a:prstGeom prst="circular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16B4F5-4136-445E-AA88-B1B2E92E05D2}">
      <dsp:nvSpPr>
        <dsp:cNvPr id="0" name=""/>
        <dsp:cNvSpPr/>
      </dsp:nvSpPr>
      <dsp:spPr>
        <a:xfrm rot="10800000">
          <a:off x="1723943" y="2582428"/>
          <a:ext cx="440544" cy="383081"/>
        </a:xfrm>
        <a:prstGeom prst="circular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10FF-5B18-4BDF-8883-A80D673AFD0B}">
      <dsp:nvSpPr>
        <dsp:cNvPr id="0" name=""/>
        <dsp:cNvSpPr/>
      </dsp:nvSpPr>
      <dsp:spPr>
        <a:xfrm>
          <a:off x="410731" y="0"/>
          <a:ext cx="7408136" cy="64807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Challenges and support system for preceptors</a:t>
          </a:r>
          <a:endParaRPr lang="en-US" sz="2700" kern="1200" dirty="0">
            <a:solidFill>
              <a:schemeClr val="tx1"/>
            </a:solidFill>
          </a:endParaRPr>
        </a:p>
      </dsp:txBody>
      <dsp:txXfrm>
        <a:off x="442367" y="31636"/>
        <a:ext cx="7344864" cy="584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CAB93-9A73-4AEA-B918-EDEDA256D163}">
      <dsp:nvSpPr>
        <dsp:cNvPr id="0" name=""/>
        <dsp:cNvSpPr/>
      </dsp:nvSpPr>
      <dsp:spPr>
        <a:xfrm>
          <a:off x="5652104" y="4509118"/>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Accountability for one’s professional development</a:t>
          </a:r>
          <a:endParaRPr lang="en-SG" sz="1800" kern="1200" dirty="0"/>
        </a:p>
        <a:p>
          <a:pPr marL="171450" lvl="1" indent="-171450" algn="l" defTabSz="800100">
            <a:lnSpc>
              <a:spcPct val="90000"/>
            </a:lnSpc>
            <a:spcBef>
              <a:spcPct val="0"/>
            </a:spcBef>
            <a:spcAft>
              <a:spcPct val="15000"/>
            </a:spcAft>
            <a:buChar char="••"/>
          </a:pPr>
          <a:r>
            <a:rPr lang="en-US" sz="1800" kern="1200" dirty="0" smtClean="0"/>
            <a:t>Research </a:t>
          </a:r>
          <a:endParaRPr lang="en-SG" sz="1800" kern="1200" dirty="0"/>
        </a:p>
      </dsp:txBody>
      <dsp:txXfrm>
        <a:off x="6716667" y="5105965"/>
        <a:ext cx="2275082" cy="1549506"/>
      </dsp:txXfrm>
    </dsp:sp>
    <dsp:sp modelId="{192324FF-BF75-42BB-8186-B032A72F86D9}">
      <dsp:nvSpPr>
        <dsp:cNvPr id="0" name=""/>
        <dsp:cNvSpPr/>
      </dsp:nvSpPr>
      <dsp:spPr>
        <a:xfrm>
          <a:off x="61915" y="4581122"/>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Effective managerial and  leadership skills</a:t>
          </a:r>
          <a:endParaRPr lang="en-SG" sz="1800" kern="1200" dirty="0"/>
        </a:p>
        <a:p>
          <a:pPr marL="171450" lvl="1" indent="-171450" algn="l" defTabSz="800100">
            <a:lnSpc>
              <a:spcPct val="90000"/>
            </a:lnSpc>
            <a:spcBef>
              <a:spcPct val="0"/>
            </a:spcBef>
            <a:spcAft>
              <a:spcPct val="15000"/>
            </a:spcAft>
            <a:buChar char="••"/>
          </a:pPr>
          <a:r>
            <a:rPr lang="en-US" sz="1800" kern="1200" dirty="0" smtClean="0"/>
            <a:t>Quality improvement</a:t>
          </a:r>
          <a:endParaRPr lang="en-SG" sz="1800" kern="1200" dirty="0"/>
        </a:p>
        <a:p>
          <a:pPr marL="171450" lvl="1" indent="-171450" algn="l" defTabSz="800100">
            <a:lnSpc>
              <a:spcPct val="90000"/>
            </a:lnSpc>
            <a:spcBef>
              <a:spcPct val="0"/>
            </a:spcBef>
            <a:spcAft>
              <a:spcPct val="15000"/>
            </a:spcAft>
            <a:buChar char="••"/>
          </a:pPr>
          <a:r>
            <a:rPr lang="en-US" sz="1800" kern="1200" dirty="0" smtClean="0"/>
            <a:t>Safe working environment </a:t>
          </a:r>
          <a:endParaRPr lang="en-SG" sz="1800" kern="1200" dirty="0"/>
        </a:p>
      </dsp:txBody>
      <dsp:txXfrm>
        <a:off x="110122" y="5177969"/>
        <a:ext cx="2275082" cy="1549506"/>
      </dsp:txXfrm>
    </dsp:sp>
    <dsp:sp modelId="{F2FCEEE1-808A-4403-8A77-A8C42F94F1AE}">
      <dsp:nvSpPr>
        <dsp:cNvPr id="0" name=""/>
        <dsp:cNvSpPr/>
      </dsp:nvSpPr>
      <dsp:spPr>
        <a:xfrm>
          <a:off x="5225218" y="0"/>
          <a:ext cx="3943358" cy="21945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Effective communication</a:t>
          </a:r>
          <a:endParaRPr lang="en-SG" sz="1800" kern="1200" dirty="0"/>
        </a:p>
        <a:p>
          <a:pPr marL="171450" lvl="1" indent="-171450" algn="l" defTabSz="800100">
            <a:lnSpc>
              <a:spcPct val="90000"/>
            </a:lnSpc>
            <a:spcBef>
              <a:spcPct val="0"/>
            </a:spcBef>
            <a:spcAft>
              <a:spcPct val="15000"/>
            </a:spcAft>
            <a:buChar char="••"/>
          </a:pPr>
          <a:r>
            <a:rPr lang="en-US" sz="1800" kern="1200" dirty="0" smtClean="0"/>
            <a:t>Holistic quality of care</a:t>
          </a:r>
          <a:endParaRPr lang="en-SG" sz="1800" kern="1200" dirty="0"/>
        </a:p>
        <a:p>
          <a:pPr marL="171450" lvl="1" indent="-171450" algn="l" defTabSz="800100">
            <a:lnSpc>
              <a:spcPct val="90000"/>
            </a:lnSpc>
            <a:spcBef>
              <a:spcPct val="0"/>
            </a:spcBef>
            <a:spcAft>
              <a:spcPct val="15000"/>
            </a:spcAft>
            <a:buChar char="••"/>
          </a:pPr>
          <a:r>
            <a:rPr lang="en-US" sz="1800" kern="1200" dirty="0" smtClean="0"/>
            <a:t>Safe environment via quality assurance and risk management </a:t>
          </a:r>
          <a:endParaRPr lang="en-SG" sz="1800" kern="1200" dirty="0"/>
        </a:p>
        <a:p>
          <a:pPr marL="171450" lvl="1" indent="-171450" algn="l" defTabSz="800100">
            <a:lnSpc>
              <a:spcPct val="90000"/>
            </a:lnSpc>
            <a:spcBef>
              <a:spcPct val="0"/>
            </a:spcBef>
            <a:spcAft>
              <a:spcPct val="15000"/>
            </a:spcAft>
            <a:buChar char="••"/>
          </a:pPr>
          <a:r>
            <a:rPr lang="en-US" sz="1800" kern="1200" dirty="0" smtClean="0"/>
            <a:t>Promote health and prevent illnesses </a:t>
          </a:r>
          <a:endParaRPr lang="en-SG" sz="1800" kern="1200" dirty="0"/>
        </a:p>
      </dsp:txBody>
      <dsp:txXfrm>
        <a:off x="6456432" y="48207"/>
        <a:ext cx="2663936" cy="1549506"/>
      </dsp:txXfrm>
    </dsp:sp>
    <dsp:sp modelId="{7CE621AC-7FB0-4760-8E5B-9A271518F941}">
      <dsp:nvSpPr>
        <dsp:cNvPr id="0" name=""/>
        <dsp:cNvSpPr/>
      </dsp:nvSpPr>
      <dsp:spPr>
        <a:xfrm>
          <a:off x="179507"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Knowledge, accountability and responsibility of legal obligations</a:t>
          </a:r>
          <a:endParaRPr lang="en-SG" sz="1800" kern="1200" dirty="0"/>
        </a:p>
        <a:p>
          <a:pPr marL="171450" lvl="1" indent="-171450" algn="l" defTabSz="800100">
            <a:lnSpc>
              <a:spcPct val="90000"/>
            </a:lnSpc>
            <a:spcBef>
              <a:spcPct val="0"/>
            </a:spcBef>
            <a:spcAft>
              <a:spcPct val="15000"/>
            </a:spcAft>
            <a:buChar char="••"/>
          </a:pPr>
          <a:r>
            <a:rPr lang="en-US" sz="1800" kern="1200" dirty="0" smtClean="0"/>
            <a:t>Ethical nursing practice</a:t>
          </a:r>
          <a:endParaRPr lang="en-SG" sz="1800" kern="1200" dirty="0"/>
        </a:p>
        <a:p>
          <a:pPr marL="171450" lvl="1" indent="-171450" algn="l" defTabSz="800100">
            <a:lnSpc>
              <a:spcPct val="90000"/>
            </a:lnSpc>
            <a:spcBef>
              <a:spcPct val="0"/>
            </a:spcBef>
            <a:spcAft>
              <a:spcPct val="15000"/>
            </a:spcAft>
            <a:buChar char="••"/>
          </a:pPr>
          <a:r>
            <a:rPr lang="en-US" sz="1800" kern="1200" dirty="0" smtClean="0"/>
            <a:t>Culturally appropriate care</a:t>
          </a:r>
          <a:endParaRPr lang="en-SG" sz="1800" kern="1200" dirty="0"/>
        </a:p>
      </dsp:txBody>
      <dsp:txXfrm>
        <a:off x="227714" y="48207"/>
        <a:ext cx="2275082" cy="1549506"/>
      </dsp:txXfrm>
    </dsp:sp>
    <dsp:sp modelId="{4BEA855B-A7FC-4E11-B047-4DC0FB30FEF3}">
      <dsp:nvSpPr>
        <dsp:cNvPr id="0" name=""/>
        <dsp:cNvSpPr/>
      </dsp:nvSpPr>
      <dsp:spPr>
        <a:xfrm>
          <a:off x="1979719" y="1052736"/>
          <a:ext cx="2365930" cy="2221938"/>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Professional, Legal and Ethical nursing practice</a:t>
          </a:r>
          <a:endParaRPr lang="en-SG" sz="1800" kern="1200" dirty="0"/>
        </a:p>
      </dsp:txBody>
      <dsp:txXfrm>
        <a:off x="2672684" y="1703527"/>
        <a:ext cx="1672965" cy="1571147"/>
      </dsp:txXfrm>
    </dsp:sp>
    <dsp:sp modelId="{89778E6F-3334-4D83-832A-6AED8BDAF193}">
      <dsp:nvSpPr>
        <dsp:cNvPr id="0" name=""/>
        <dsp:cNvSpPr/>
      </dsp:nvSpPr>
      <dsp:spPr>
        <a:xfrm rot="5400000">
          <a:off x="4788016" y="908729"/>
          <a:ext cx="2221909" cy="2509952"/>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Management of care</a:t>
          </a:r>
          <a:endParaRPr lang="en-SG" sz="1800" kern="1200" dirty="0"/>
        </a:p>
      </dsp:txBody>
      <dsp:txXfrm rot="-5400000">
        <a:off x="4643995" y="1703532"/>
        <a:ext cx="1774804" cy="1571127"/>
      </dsp:txXfrm>
    </dsp:sp>
    <dsp:sp modelId="{47587ACE-97D5-4558-855D-BB550F767F87}">
      <dsp:nvSpPr>
        <dsp:cNvPr id="0" name=""/>
        <dsp:cNvSpPr/>
      </dsp:nvSpPr>
      <dsp:spPr>
        <a:xfrm rot="10800000">
          <a:off x="4633661" y="3573020"/>
          <a:ext cx="2530619" cy="2386628"/>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Professional Development</a:t>
          </a:r>
          <a:endParaRPr lang="en-SG" sz="1800" kern="1200" dirty="0"/>
        </a:p>
      </dsp:txBody>
      <dsp:txXfrm rot="10800000">
        <a:off x="4633661" y="3573020"/>
        <a:ext cx="1789418" cy="1687601"/>
      </dsp:txXfrm>
    </dsp:sp>
    <dsp:sp modelId="{5DDCE8E7-2F4E-480E-9EA8-8F0867809858}">
      <dsp:nvSpPr>
        <dsp:cNvPr id="0" name=""/>
        <dsp:cNvSpPr/>
      </dsp:nvSpPr>
      <dsp:spPr>
        <a:xfrm rot="16200000">
          <a:off x="1969385" y="3655350"/>
          <a:ext cx="2386598" cy="2221909"/>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Leadership and nursing management </a:t>
          </a:r>
          <a:endParaRPr lang="en-SG" sz="1800" kern="1200" dirty="0"/>
        </a:p>
      </dsp:txBody>
      <dsp:txXfrm rot="5400000">
        <a:off x="2702511" y="3573006"/>
        <a:ext cx="1571127" cy="1687580"/>
      </dsp:txXfrm>
    </dsp:sp>
    <dsp:sp modelId="{4CBCA500-D53B-4076-B36B-2ED266A21898}">
      <dsp:nvSpPr>
        <dsp:cNvPr id="0" name=""/>
        <dsp:cNvSpPr/>
      </dsp:nvSpPr>
      <dsp:spPr>
        <a:xfrm>
          <a:off x="4059364" y="2811780"/>
          <a:ext cx="1025271" cy="891540"/>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A5929D-1166-4748-9B45-9855F2372419}">
      <dsp:nvSpPr>
        <dsp:cNvPr id="0" name=""/>
        <dsp:cNvSpPr/>
      </dsp:nvSpPr>
      <dsp:spPr>
        <a:xfrm rot="10800000">
          <a:off x="4059364" y="3154680"/>
          <a:ext cx="1025271" cy="891540"/>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20EA1-858C-4E00-891C-2A6F189C6E38}">
      <dsp:nvSpPr>
        <dsp:cNvPr id="0" name=""/>
        <dsp:cNvSpPr/>
      </dsp:nvSpPr>
      <dsp:spPr>
        <a:xfrm>
          <a:off x="509" y="1119868"/>
          <a:ext cx="1988307" cy="1192984"/>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Communication among NE, NC, NM</a:t>
          </a:r>
          <a:endParaRPr lang="en-GB" sz="2000" i="1" kern="1200" dirty="0" smtClean="0">
            <a:solidFill>
              <a:schemeClr val="tx1"/>
            </a:solidFill>
          </a:endParaRPr>
        </a:p>
      </dsp:txBody>
      <dsp:txXfrm>
        <a:off x="509" y="1119868"/>
        <a:ext cx="1988307" cy="1192984"/>
      </dsp:txXfrm>
    </dsp:sp>
    <dsp:sp modelId="{DAC12C36-FA5B-4552-A771-D8F0E9AE8D94}">
      <dsp:nvSpPr>
        <dsp:cNvPr id="0" name=""/>
        <dsp:cNvSpPr/>
      </dsp:nvSpPr>
      <dsp:spPr>
        <a:xfrm>
          <a:off x="2187647" y="1119868"/>
          <a:ext cx="1988307" cy="1192984"/>
        </a:xfrm>
        <a:prstGeom prst="rect">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Background work of Ward NM</a:t>
          </a:r>
          <a:endParaRPr lang="en-GB" sz="1800" i="1" kern="1200" dirty="0" smtClean="0">
            <a:solidFill>
              <a:schemeClr val="tx1"/>
            </a:solidFill>
          </a:endParaRPr>
        </a:p>
      </dsp:txBody>
      <dsp:txXfrm>
        <a:off x="2187647" y="1119868"/>
        <a:ext cx="1988307" cy="1192984"/>
      </dsp:txXfrm>
    </dsp:sp>
    <dsp:sp modelId="{D4911878-0B84-4A17-89FC-6D80A8F9A72F}">
      <dsp:nvSpPr>
        <dsp:cNvPr id="0" name=""/>
        <dsp:cNvSpPr/>
      </dsp:nvSpPr>
      <dsp:spPr>
        <a:xfrm>
          <a:off x="0" y="2688567"/>
          <a:ext cx="1988307" cy="1192984"/>
        </a:xfrm>
        <a:prstGeom prst="rect">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Feeling of recognition</a:t>
          </a:r>
          <a:endParaRPr lang="en-GB" sz="2000" i="1" kern="1200" dirty="0" smtClean="0">
            <a:solidFill>
              <a:schemeClr val="tx1"/>
            </a:solidFill>
          </a:endParaRPr>
        </a:p>
        <a:p>
          <a:pPr marL="285750" lvl="1" indent="-285750" algn="l" defTabSz="1600200">
            <a:lnSpc>
              <a:spcPct val="90000"/>
            </a:lnSpc>
            <a:spcBef>
              <a:spcPct val="0"/>
            </a:spcBef>
            <a:spcAft>
              <a:spcPct val="15000"/>
            </a:spcAft>
            <a:buChar char="••"/>
          </a:pPr>
          <a:endParaRPr lang="en-US" sz="3600" kern="1200" dirty="0"/>
        </a:p>
      </dsp:txBody>
      <dsp:txXfrm>
        <a:off x="0" y="2688567"/>
        <a:ext cx="1988307" cy="1192984"/>
      </dsp:txXfrm>
    </dsp:sp>
    <dsp:sp modelId="{7E28FD2C-7925-4553-AB19-0201DD3C8D05}">
      <dsp:nvSpPr>
        <dsp:cNvPr id="0" name=""/>
        <dsp:cNvSpPr/>
      </dsp:nvSpPr>
      <dsp:spPr>
        <a:xfrm>
          <a:off x="2155596" y="2681719"/>
          <a:ext cx="1988307" cy="1192984"/>
        </a:xfrm>
        <a:prstGeom prst="rect">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Communication between school and hospital </a:t>
          </a:r>
          <a:endParaRPr lang="en-US" sz="2200" kern="1200" dirty="0"/>
        </a:p>
      </dsp:txBody>
      <dsp:txXfrm>
        <a:off x="2155596" y="2681719"/>
        <a:ext cx="1988307" cy="119298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27995-2F31-49CC-B759-595A8EEC8A61}">
      <dsp:nvSpPr>
        <dsp:cNvPr id="0" name=""/>
        <dsp:cNvSpPr/>
      </dsp:nvSpPr>
      <dsp:spPr>
        <a:xfrm>
          <a:off x="3946159" y="2174765"/>
          <a:ext cx="2764221" cy="2391163"/>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Holistic </a:t>
          </a:r>
        </a:p>
        <a:p>
          <a:pPr lvl="0" algn="ctr" defTabSz="1244600">
            <a:lnSpc>
              <a:spcPct val="90000"/>
            </a:lnSpc>
            <a:spcBef>
              <a:spcPct val="0"/>
            </a:spcBef>
            <a:spcAft>
              <a:spcPct val="35000"/>
            </a:spcAft>
          </a:pPr>
          <a:r>
            <a:rPr lang="en-US" sz="2800" b="1" kern="1200" dirty="0" smtClean="0"/>
            <a:t>Assessment Tool</a:t>
          </a:r>
        </a:p>
      </dsp:txBody>
      <dsp:txXfrm>
        <a:off x="4404229" y="2571014"/>
        <a:ext cx="1848081" cy="1598665"/>
      </dsp:txXfrm>
    </dsp:sp>
    <dsp:sp modelId="{060340DE-447A-4214-9170-F2E04A0FAA59}">
      <dsp:nvSpPr>
        <dsp:cNvPr id="0" name=""/>
        <dsp:cNvSpPr/>
      </dsp:nvSpPr>
      <dsp:spPr>
        <a:xfrm>
          <a:off x="5677093" y="1030755"/>
          <a:ext cx="1042932" cy="898624"/>
        </a:xfrm>
        <a:prstGeom prst="hexagon">
          <a:avLst>
            <a:gd name="adj" fmla="val 28900"/>
            <a:gd name="vf" fmla="val 11547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A5D5646-DD5D-4235-9BFC-B493CFFA37B5}">
      <dsp:nvSpPr>
        <dsp:cNvPr id="0" name=""/>
        <dsp:cNvSpPr/>
      </dsp:nvSpPr>
      <dsp:spPr>
        <a:xfrm>
          <a:off x="4200784" y="0"/>
          <a:ext cx="2265259" cy="1959715"/>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Clinical </a:t>
          </a:r>
        </a:p>
        <a:p>
          <a:pPr lvl="0" algn="ctr" defTabSz="800100">
            <a:lnSpc>
              <a:spcPct val="90000"/>
            </a:lnSpc>
            <a:spcBef>
              <a:spcPct val="0"/>
            </a:spcBef>
            <a:spcAft>
              <a:spcPct val="35000"/>
            </a:spcAft>
          </a:pPr>
          <a:r>
            <a:rPr lang="en-US" sz="1800" kern="1200" dirty="0" smtClean="0"/>
            <a:t>Situations</a:t>
          </a:r>
          <a:endParaRPr lang="en-SG" sz="1800" kern="1200" dirty="0"/>
        </a:p>
      </dsp:txBody>
      <dsp:txXfrm>
        <a:off x="4576186" y="324767"/>
        <a:ext cx="1514455" cy="1310181"/>
      </dsp:txXfrm>
    </dsp:sp>
    <dsp:sp modelId="{BF8B4A2B-019C-4176-8489-21C59EA15B82}">
      <dsp:nvSpPr>
        <dsp:cNvPr id="0" name=""/>
        <dsp:cNvSpPr/>
      </dsp:nvSpPr>
      <dsp:spPr>
        <a:xfrm>
          <a:off x="6894276" y="2710704"/>
          <a:ext cx="1042932" cy="898624"/>
        </a:xfrm>
        <a:prstGeom prst="hexagon">
          <a:avLst>
            <a:gd name="adj" fmla="val 28900"/>
            <a:gd name="vf" fmla="val 11547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8F2FCC-B4A9-4888-B3B6-B39D21108BEF}">
      <dsp:nvSpPr>
        <dsp:cNvPr id="0" name=""/>
        <dsp:cNvSpPr/>
      </dsp:nvSpPr>
      <dsp:spPr>
        <a:xfrm>
          <a:off x="6278290" y="1205356"/>
          <a:ext cx="2265259" cy="1959715"/>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Observation on nursing action &amp; patient outcomes</a:t>
          </a:r>
          <a:endParaRPr lang="en-SG" sz="1800" kern="1200" dirty="0"/>
        </a:p>
      </dsp:txBody>
      <dsp:txXfrm>
        <a:off x="6653692" y="1530123"/>
        <a:ext cx="1514455" cy="1310181"/>
      </dsp:txXfrm>
    </dsp:sp>
    <dsp:sp modelId="{A413798F-023D-4ACE-810F-D38F0A3BA5D7}">
      <dsp:nvSpPr>
        <dsp:cNvPr id="0" name=""/>
        <dsp:cNvSpPr/>
      </dsp:nvSpPr>
      <dsp:spPr>
        <a:xfrm>
          <a:off x="6048742" y="4607050"/>
          <a:ext cx="1042932" cy="898624"/>
        </a:xfrm>
        <a:prstGeom prst="hexagon">
          <a:avLst>
            <a:gd name="adj" fmla="val 28900"/>
            <a:gd name="vf" fmla="val 11547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66DA4AE-524C-45C4-9D79-81FBA7F8A370}">
      <dsp:nvSpPr>
        <dsp:cNvPr id="0" name=""/>
        <dsp:cNvSpPr/>
      </dsp:nvSpPr>
      <dsp:spPr>
        <a:xfrm>
          <a:off x="6278290" y="3574947"/>
          <a:ext cx="2265259" cy="1959715"/>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Clarification of clinical decisions and reasoning</a:t>
          </a:r>
          <a:endParaRPr lang="en-SG" sz="1800" kern="1200" dirty="0"/>
        </a:p>
      </dsp:txBody>
      <dsp:txXfrm>
        <a:off x="6653692" y="3899714"/>
        <a:ext cx="1514455" cy="1310181"/>
      </dsp:txXfrm>
    </dsp:sp>
    <dsp:sp modelId="{F5F0FCAC-9C21-4E5E-8EAA-B67325A51A14}">
      <dsp:nvSpPr>
        <dsp:cNvPr id="0" name=""/>
        <dsp:cNvSpPr/>
      </dsp:nvSpPr>
      <dsp:spPr>
        <a:xfrm>
          <a:off x="3951303" y="4803898"/>
          <a:ext cx="1042932" cy="898624"/>
        </a:xfrm>
        <a:prstGeom prst="hexagon">
          <a:avLst>
            <a:gd name="adj" fmla="val 28900"/>
            <a:gd name="vf" fmla="val 11547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2D4E3C-6595-4BFA-9562-FA1E6C1A5546}">
      <dsp:nvSpPr>
        <dsp:cNvPr id="0" name=""/>
        <dsp:cNvSpPr/>
      </dsp:nvSpPr>
      <dsp:spPr>
        <a:xfrm>
          <a:off x="4200784" y="4781652"/>
          <a:ext cx="2265259" cy="1959715"/>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Mapping of nurses’ </a:t>
          </a:r>
          <a:r>
            <a:rPr lang="en-US" sz="1800" kern="1200" dirty="0" err="1" smtClean="0"/>
            <a:t>behaviour</a:t>
          </a:r>
          <a:r>
            <a:rPr lang="en-US" sz="1800" kern="1200" dirty="0" smtClean="0"/>
            <a:t> with SNB RN’s Core Competency</a:t>
          </a:r>
          <a:endParaRPr lang="en-SG" sz="1800" kern="1200" dirty="0"/>
        </a:p>
      </dsp:txBody>
      <dsp:txXfrm>
        <a:off x="4576186" y="5106419"/>
        <a:ext cx="1514455" cy="1310181"/>
      </dsp:txXfrm>
    </dsp:sp>
    <dsp:sp modelId="{0F410789-DCE1-4E5F-8CA1-EEDD36D1C9A8}">
      <dsp:nvSpPr>
        <dsp:cNvPr id="0" name=""/>
        <dsp:cNvSpPr/>
      </dsp:nvSpPr>
      <dsp:spPr>
        <a:xfrm>
          <a:off x="2714187" y="3124624"/>
          <a:ext cx="1042932" cy="898624"/>
        </a:xfrm>
        <a:prstGeom prst="hexagon">
          <a:avLst>
            <a:gd name="adj" fmla="val 28900"/>
            <a:gd name="vf" fmla="val 11547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89051F-A887-4E59-A94F-8E4E197CC5D0}">
      <dsp:nvSpPr>
        <dsp:cNvPr id="0" name=""/>
        <dsp:cNvSpPr/>
      </dsp:nvSpPr>
      <dsp:spPr>
        <a:xfrm>
          <a:off x="2113633" y="3576295"/>
          <a:ext cx="2265259" cy="1959715"/>
        </a:xfrm>
        <a:prstGeom prst="hexagon">
          <a:avLst>
            <a:gd name="adj" fmla="val 2857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Formative and Summative Feedback</a:t>
          </a:r>
          <a:endParaRPr lang="en-SG" sz="1800" kern="1200" dirty="0"/>
        </a:p>
      </dsp:txBody>
      <dsp:txXfrm>
        <a:off x="2489035" y="3901062"/>
        <a:ext cx="1514455" cy="1310181"/>
      </dsp:txXfrm>
    </dsp:sp>
    <dsp:sp modelId="{80FEB67A-8807-4CE3-927A-FED50D43A8C5}">
      <dsp:nvSpPr>
        <dsp:cNvPr id="0" name=""/>
        <dsp:cNvSpPr/>
      </dsp:nvSpPr>
      <dsp:spPr>
        <a:xfrm>
          <a:off x="2113633" y="1202660"/>
          <a:ext cx="2265259" cy="1959715"/>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Critical Reflection &amp; Follow-up </a:t>
          </a:r>
          <a:endParaRPr lang="en-SG" sz="1800" kern="1200" dirty="0"/>
        </a:p>
      </dsp:txBody>
      <dsp:txXfrm>
        <a:off x="2489035" y="1527427"/>
        <a:ext cx="1514455" cy="131018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A126-76E1-4D95-A97B-D5F08BC2891F}">
      <dsp:nvSpPr>
        <dsp:cNvPr id="0" name=""/>
        <dsp:cNvSpPr/>
      </dsp:nvSpPr>
      <dsp:spPr>
        <a:xfrm>
          <a:off x="40" y="38384"/>
          <a:ext cx="3845569" cy="979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Reliability test</a:t>
          </a:r>
          <a:endParaRPr lang="en-US" sz="3400" kern="1200" dirty="0"/>
        </a:p>
      </dsp:txBody>
      <dsp:txXfrm>
        <a:off x="40" y="38384"/>
        <a:ext cx="3845569" cy="979200"/>
      </dsp:txXfrm>
    </dsp:sp>
    <dsp:sp modelId="{BBF1EFDF-B6BB-4BF0-B93F-5CCAE6DC36F2}">
      <dsp:nvSpPr>
        <dsp:cNvPr id="0" name=""/>
        <dsp:cNvSpPr/>
      </dsp:nvSpPr>
      <dsp:spPr>
        <a:xfrm>
          <a:off x="40" y="1017585"/>
          <a:ext cx="3845569" cy="401319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t>Test-retest reliability</a:t>
          </a:r>
          <a:endParaRPr lang="en-US" sz="3400" kern="1200" dirty="0"/>
        </a:p>
        <a:p>
          <a:pPr marL="285750" lvl="1" indent="-285750" algn="l" defTabSz="1511300">
            <a:lnSpc>
              <a:spcPct val="90000"/>
            </a:lnSpc>
            <a:spcBef>
              <a:spcPct val="0"/>
            </a:spcBef>
            <a:spcAft>
              <a:spcPct val="15000"/>
            </a:spcAft>
            <a:buChar char="••"/>
          </a:pPr>
          <a:r>
            <a:rPr lang="en-US" sz="3400" kern="1200" dirty="0" smtClean="0"/>
            <a:t>Inter-rater reliability</a:t>
          </a:r>
          <a:endParaRPr lang="en-US" sz="3400" kern="1200" dirty="0"/>
        </a:p>
        <a:p>
          <a:pPr marL="285750" lvl="1" indent="-285750" algn="l" defTabSz="1511300">
            <a:lnSpc>
              <a:spcPct val="90000"/>
            </a:lnSpc>
            <a:spcBef>
              <a:spcPct val="0"/>
            </a:spcBef>
            <a:spcAft>
              <a:spcPct val="15000"/>
            </a:spcAft>
            <a:buChar char="••"/>
          </a:pPr>
          <a:r>
            <a:rPr lang="en-US" sz="3400" kern="1200" dirty="0" smtClean="0"/>
            <a:t>Internal consistency reliability</a:t>
          </a:r>
          <a:endParaRPr lang="en-US" sz="3400" kern="1200" dirty="0"/>
        </a:p>
      </dsp:txBody>
      <dsp:txXfrm>
        <a:off x="40" y="1017585"/>
        <a:ext cx="3845569" cy="4013190"/>
      </dsp:txXfrm>
    </dsp:sp>
    <dsp:sp modelId="{8A9D5F3B-737D-4237-BA9E-9C0E91FE81A3}">
      <dsp:nvSpPr>
        <dsp:cNvPr id="0" name=""/>
        <dsp:cNvSpPr/>
      </dsp:nvSpPr>
      <dsp:spPr>
        <a:xfrm>
          <a:off x="4383989" y="38384"/>
          <a:ext cx="3845569" cy="9792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Validity test </a:t>
          </a:r>
          <a:endParaRPr lang="en-US" sz="3400" kern="1200" dirty="0"/>
        </a:p>
      </dsp:txBody>
      <dsp:txXfrm>
        <a:off x="4383989" y="38384"/>
        <a:ext cx="3845569" cy="979200"/>
      </dsp:txXfrm>
    </dsp:sp>
    <dsp:sp modelId="{5D96EE37-64F1-4F46-B6F2-3CCBC384053E}">
      <dsp:nvSpPr>
        <dsp:cNvPr id="0" name=""/>
        <dsp:cNvSpPr/>
      </dsp:nvSpPr>
      <dsp:spPr>
        <a:xfrm>
          <a:off x="4383989" y="1017585"/>
          <a:ext cx="3845569" cy="401319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t>Content validity</a:t>
          </a:r>
          <a:endParaRPr lang="en-US" sz="3400" kern="1200" dirty="0"/>
        </a:p>
        <a:p>
          <a:pPr marL="285750" lvl="1" indent="-285750" algn="l" defTabSz="1511300">
            <a:lnSpc>
              <a:spcPct val="90000"/>
            </a:lnSpc>
            <a:spcBef>
              <a:spcPct val="0"/>
            </a:spcBef>
            <a:spcAft>
              <a:spcPct val="15000"/>
            </a:spcAft>
            <a:buChar char="••"/>
          </a:pPr>
          <a:r>
            <a:rPr lang="en-US" sz="3400" kern="1200" dirty="0" smtClean="0"/>
            <a:t>Construct validity</a:t>
          </a:r>
          <a:endParaRPr lang="en-US" sz="3400" kern="1200" dirty="0"/>
        </a:p>
        <a:p>
          <a:pPr marL="285750" lvl="1" indent="-285750" algn="l" defTabSz="1511300">
            <a:lnSpc>
              <a:spcPct val="90000"/>
            </a:lnSpc>
            <a:spcBef>
              <a:spcPct val="0"/>
            </a:spcBef>
            <a:spcAft>
              <a:spcPct val="15000"/>
            </a:spcAft>
            <a:buChar char="••"/>
          </a:pPr>
          <a:r>
            <a:rPr lang="en-US" sz="3400" kern="1200" dirty="0" smtClean="0"/>
            <a:t>Criterion validity </a:t>
          </a:r>
          <a:endParaRPr lang="en-US" sz="3400" kern="1200" dirty="0"/>
        </a:p>
      </dsp:txBody>
      <dsp:txXfrm>
        <a:off x="4383989" y="1017585"/>
        <a:ext cx="3845569" cy="401319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1AAA9-F3AD-47FB-8F5E-D1B25B379C35}">
      <dsp:nvSpPr>
        <dsp:cNvPr id="0" name=""/>
        <dsp:cNvSpPr/>
      </dsp:nvSpPr>
      <dsp:spPr>
        <a:xfrm>
          <a:off x="3844769" y="2430269"/>
          <a:ext cx="2970330" cy="297033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Increased motivation &amp; professional development</a:t>
          </a:r>
          <a:endParaRPr lang="en-US" sz="2000" kern="1200" dirty="0"/>
        </a:p>
      </dsp:txBody>
      <dsp:txXfrm>
        <a:off x="4441937" y="3126055"/>
        <a:ext cx="1775994" cy="1526811"/>
      </dsp:txXfrm>
    </dsp:sp>
    <dsp:sp modelId="{0BBDD2ED-A7E1-4BF7-98D4-A3EDDBBC72F4}">
      <dsp:nvSpPr>
        <dsp:cNvPr id="0" name=""/>
        <dsp:cNvSpPr/>
      </dsp:nvSpPr>
      <dsp:spPr>
        <a:xfrm>
          <a:off x="2116577" y="1728192"/>
          <a:ext cx="2160240" cy="216024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Holistic Assessment at Workplace</a:t>
          </a:r>
          <a:endParaRPr lang="en-US" sz="1600" b="1" kern="1200" dirty="0">
            <a:solidFill>
              <a:schemeClr val="tx1"/>
            </a:solidFill>
          </a:endParaRPr>
        </a:p>
      </dsp:txBody>
      <dsp:txXfrm>
        <a:off x="2660424" y="2275326"/>
        <a:ext cx="1072546" cy="1065972"/>
      </dsp:txXfrm>
    </dsp:sp>
    <dsp:sp modelId="{1C8BE807-B505-4CBF-9662-77A6243CB335}">
      <dsp:nvSpPr>
        <dsp:cNvPr id="0" name=""/>
        <dsp:cNvSpPr/>
      </dsp:nvSpPr>
      <dsp:spPr>
        <a:xfrm rot="20700000">
          <a:off x="3326532" y="237846"/>
          <a:ext cx="2116594" cy="2116594"/>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Performance Appraisal &amp; Career Advancement </a:t>
          </a:r>
          <a:endParaRPr lang="en-US" sz="1600" kern="1200" dirty="0"/>
        </a:p>
      </dsp:txBody>
      <dsp:txXfrm rot="-20700000">
        <a:off x="3790764" y="702077"/>
        <a:ext cx="1188132" cy="1188132"/>
      </dsp:txXfrm>
    </dsp:sp>
    <dsp:sp modelId="{AF385E36-B7C3-403E-BE2A-44B6608B933D}">
      <dsp:nvSpPr>
        <dsp:cNvPr id="0" name=""/>
        <dsp:cNvSpPr/>
      </dsp:nvSpPr>
      <dsp:spPr>
        <a:xfrm>
          <a:off x="514406" y="3240365"/>
          <a:ext cx="1890210" cy="113412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Quality of       Care </a:t>
          </a:r>
          <a:endParaRPr lang="en-SG" sz="2000" kern="1200" dirty="0"/>
        </a:p>
      </dsp:txBody>
      <dsp:txXfrm>
        <a:off x="547623" y="3273582"/>
        <a:ext cx="1823776" cy="1067692"/>
      </dsp:txXfrm>
    </dsp:sp>
    <dsp:sp modelId="{43B4E58C-76BC-4EB2-BE8E-8DD655FFA945}">
      <dsp:nvSpPr>
        <dsp:cNvPr id="0" name=""/>
        <dsp:cNvSpPr/>
      </dsp:nvSpPr>
      <dsp:spPr>
        <a:xfrm>
          <a:off x="3629839" y="1974351"/>
          <a:ext cx="3802022" cy="3802022"/>
        </a:xfrm>
        <a:prstGeom prst="circularArrow">
          <a:avLst>
            <a:gd name="adj1" fmla="val 4687"/>
            <a:gd name="adj2" fmla="val 299029"/>
            <a:gd name="adj3" fmla="val 2539023"/>
            <a:gd name="adj4" fmla="val 15812887"/>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8242E77-7329-4E5C-BDB1-9C510EB580AE}">
      <dsp:nvSpPr>
        <dsp:cNvPr id="0" name=""/>
        <dsp:cNvSpPr/>
      </dsp:nvSpPr>
      <dsp:spPr>
        <a:xfrm>
          <a:off x="1734003" y="1245035"/>
          <a:ext cx="2762406" cy="276240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C06858-8ED4-47AF-8E9A-D5094EFCDD34}">
      <dsp:nvSpPr>
        <dsp:cNvPr id="0" name=""/>
        <dsp:cNvSpPr/>
      </dsp:nvSpPr>
      <dsp:spPr>
        <a:xfrm>
          <a:off x="2836942" y="-230943"/>
          <a:ext cx="2978430" cy="297843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ACC9F-8E29-41E5-A7EA-48D0476EF635}">
      <dsp:nvSpPr>
        <dsp:cNvPr id="0" name=""/>
        <dsp:cNvSpPr/>
      </dsp:nvSpPr>
      <dsp:spPr>
        <a:xfrm rot="5400000">
          <a:off x="3121940" y="114034"/>
          <a:ext cx="1724800" cy="150057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Current assessment methods </a:t>
          </a:r>
          <a:endParaRPr lang="en-US" sz="1300" kern="1200" dirty="0"/>
        </a:p>
      </dsp:txBody>
      <dsp:txXfrm rot="-5400000">
        <a:off x="3467892" y="270703"/>
        <a:ext cx="1032896" cy="1187238"/>
      </dsp:txXfrm>
    </dsp:sp>
    <dsp:sp modelId="{BFC9CAA5-94A9-47A0-BC7B-CB74BEF1AC59}">
      <dsp:nvSpPr>
        <dsp:cNvPr id="0" name=""/>
        <dsp:cNvSpPr/>
      </dsp:nvSpPr>
      <dsp:spPr>
        <a:xfrm>
          <a:off x="4780163" y="346883"/>
          <a:ext cx="1924877" cy="103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a:p>
      </dsp:txBody>
      <dsp:txXfrm>
        <a:off x="4780163" y="346883"/>
        <a:ext cx="1924877" cy="1034880"/>
      </dsp:txXfrm>
    </dsp:sp>
    <dsp:sp modelId="{60D74AF0-6D7E-4A73-A65C-41D90EB9BEF7}">
      <dsp:nvSpPr>
        <dsp:cNvPr id="0" name=""/>
        <dsp:cNvSpPr/>
      </dsp:nvSpPr>
      <dsp:spPr>
        <a:xfrm rot="5400000">
          <a:off x="1501317" y="114034"/>
          <a:ext cx="1724800" cy="150057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847269" y="270703"/>
        <a:ext cx="1032896" cy="1187238"/>
      </dsp:txXfrm>
    </dsp:sp>
    <dsp:sp modelId="{769DD499-6444-4E5B-9736-F4FB1853672A}">
      <dsp:nvSpPr>
        <dsp:cNvPr id="0" name=""/>
        <dsp:cNvSpPr/>
      </dsp:nvSpPr>
      <dsp:spPr>
        <a:xfrm rot="5400000">
          <a:off x="2308524" y="1578046"/>
          <a:ext cx="1724800" cy="150057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views of nursing graduates, preceptors, clinicians and lecturers </a:t>
          </a:r>
          <a:endParaRPr lang="en-US" sz="1400" kern="1200" dirty="0"/>
        </a:p>
      </dsp:txBody>
      <dsp:txXfrm rot="-5400000">
        <a:off x="2654476" y="1734715"/>
        <a:ext cx="1032896" cy="1187238"/>
      </dsp:txXfrm>
    </dsp:sp>
    <dsp:sp modelId="{C98784A1-D295-458E-8CA8-14FEF1EB0BBC}">
      <dsp:nvSpPr>
        <dsp:cNvPr id="0" name=""/>
        <dsp:cNvSpPr/>
      </dsp:nvSpPr>
      <dsp:spPr>
        <a:xfrm>
          <a:off x="495758" y="1810894"/>
          <a:ext cx="1862785" cy="1034880"/>
        </a:xfrm>
        <a:prstGeom prst="rect">
          <a:avLst/>
        </a:prstGeom>
        <a:noFill/>
        <a:ln>
          <a:noFill/>
        </a:ln>
        <a:effectLst/>
      </dsp:spPr>
      <dsp:style>
        <a:lnRef idx="0">
          <a:scrgbClr r="0" g="0" b="0"/>
        </a:lnRef>
        <a:fillRef idx="0">
          <a:scrgbClr r="0" g="0" b="0"/>
        </a:fillRef>
        <a:effectRef idx="0">
          <a:scrgbClr r="0" g="0" b="0"/>
        </a:effectRef>
        <a:fontRef idx="minor"/>
      </dsp:style>
    </dsp:sp>
    <dsp:sp modelId="{EC7508F7-7736-45D5-ADC1-04BF41CAC756}">
      <dsp:nvSpPr>
        <dsp:cNvPr id="0" name=""/>
        <dsp:cNvSpPr/>
      </dsp:nvSpPr>
      <dsp:spPr>
        <a:xfrm rot="5400000">
          <a:off x="3929147" y="1578046"/>
          <a:ext cx="1724800" cy="150057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275099" y="1734715"/>
        <a:ext cx="1032896" cy="1187238"/>
      </dsp:txXfrm>
    </dsp:sp>
    <dsp:sp modelId="{AA37B1B6-58FB-43FC-BBEB-31DC70EFFCC5}">
      <dsp:nvSpPr>
        <dsp:cNvPr id="0" name=""/>
        <dsp:cNvSpPr/>
      </dsp:nvSpPr>
      <dsp:spPr>
        <a:xfrm rot="5400000">
          <a:off x="3121940" y="3042057"/>
          <a:ext cx="1724800" cy="1500576"/>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SNB Core Competencies for RN </a:t>
          </a:r>
          <a:endParaRPr lang="en-US" sz="1400" kern="1200" dirty="0"/>
        </a:p>
      </dsp:txBody>
      <dsp:txXfrm rot="-5400000">
        <a:off x="3467892" y="3198726"/>
        <a:ext cx="1032896" cy="1187238"/>
      </dsp:txXfrm>
    </dsp:sp>
    <dsp:sp modelId="{21B0E3CB-8F2A-436D-B2A0-9443DB64DFBE}">
      <dsp:nvSpPr>
        <dsp:cNvPr id="0" name=""/>
        <dsp:cNvSpPr/>
      </dsp:nvSpPr>
      <dsp:spPr>
        <a:xfrm>
          <a:off x="4780163" y="3274905"/>
          <a:ext cx="1924877" cy="103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Integration</a:t>
          </a:r>
          <a:endParaRPr lang="en-US" sz="1400" kern="1200" dirty="0"/>
        </a:p>
      </dsp:txBody>
      <dsp:txXfrm>
        <a:off x="4780163" y="3274905"/>
        <a:ext cx="1924877" cy="1034880"/>
      </dsp:txXfrm>
    </dsp:sp>
    <dsp:sp modelId="{77D152B3-A871-454C-9868-CA07D80AFF8D}">
      <dsp:nvSpPr>
        <dsp:cNvPr id="0" name=""/>
        <dsp:cNvSpPr/>
      </dsp:nvSpPr>
      <dsp:spPr>
        <a:xfrm rot="5400000">
          <a:off x="1501317" y="3042057"/>
          <a:ext cx="1724800" cy="150057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847269" y="3198726"/>
        <a:ext cx="1032896" cy="1187238"/>
      </dsp:txXfrm>
    </dsp:sp>
    <dsp:sp modelId="{E07F087E-AB68-4C20-9EC7-087B01CD0CFC}">
      <dsp:nvSpPr>
        <dsp:cNvPr id="0" name=""/>
        <dsp:cNvSpPr/>
      </dsp:nvSpPr>
      <dsp:spPr>
        <a:xfrm rot="5400000">
          <a:off x="2308524" y="4426402"/>
          <a:ext cx="1724800" cy="1659908"/>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Holistic assessment tool </a:t>
          </a:r>
          <a:endParaRPr lang="en-US" sz="1400" kern="1200" dirty="0"/>
        </a:p>
      </dsp:txBody>
      <dsp:txXfrm rot="-5400000">
        <a:off x="2612417" y="4676015"/>
        <a:ext cx="1117014" cy="1160682"/>
      </dsp:txXfrm>
    </dsp:sp>
    <dsp:sp modelId="{CBA20419-5AE2-4D14-B435-DDF03005B6EA}">
      <dsp:nvSpPr>
        <dsp:cNvPr id="0" name=""/>
        <dsp:cNvSpPr/>
      </dsp:nvSpPr>
      <dsp:spPr>
        <a:xfrm>
          <a:off x="495758" y="4738916"/>
          <a:ext cx="1862785" cy="103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n-US" sz="1400" kern="1200" dirty="0" smtClean="0"/>
            <a:t>Fairness &amp; </a:t>
          </a:r>
        </a:p>
        <a:p>
          <a:pPr lvl="0" algn="r" defTabSz="622300">
            <a:lnSpc>
              <a:spcPct val="90000"/>
            </a:lnSpc>
            <a:spcBef>
              <a:spcPct val="0"/>
            </a:spcBef>
            <a:spcAft>
              <a:spcPct val="35000"/>
            </a:spcAft>
          </a:pPr>
          <a:r>
            <a:rPr lang="en-US" sz="1400" kern="1200" dirty="0" smtClean="0"/>
            <a:t>objectivity </a:t>
          </a:r>
          <a:endParaRPr lang="en-US" sz="1400" kern="1200" dirty="0"/>
        </a:p>
      </dsp:txBody>
      <dsp:txXfrm>
        <a:off x="495758" y="4738916"/>
        <a:ext cx="1862785" cy="1034880"/>
      </dsp:txXfrm>
    </dsp:sp>
    <dsp:sp modelId="{2E37764E-B9D4-4638-9E78-4A0DBEA09C6F}">
      <dsp:nvSpPr>
        <dsp:cNvPr id="0" name=""/>
        <dsp:cNvSpPr/>
      </dsp:nvSpPr>
      <dsp:spPr>
        <a:xfrm rot="5400000">
          <a:off x="3929147" y="4506068"/>
          <a:ext cx="1724800" cy="150057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275099" y="4662737"/>
        <a:ext cx="1032896" cy="1187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ACC9F-8E29-41E5-A7EA-48D0476EF635}">
      <dsp:nvSpPr>
        <dsp:cNvPr id="0" name=""/>
        <dsp:cNvSpPr/>
      </dsp:nvSpPr>
      <dsp:spPr>
        <a:xfrm rot="5400000">
          <a:off x="2710529" y="135218"/>
          <a:ext cx="1780197" cy="157779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Who can assess ?</a:t>
          </a:r>
          <a:endParaRPr lang="en-US" sz="1400" kern="1200" dirty="0"/>
        </a:p>
      </dsp:txBody>
      <dsp:txXfrm rot="-5400000">
        <a:off x="3059746" y="313851"/>
        <a:ext cx="1081762" cy="1220531"/>
      </dsp:txXfrm>
    </dsp:sp>
    <dsp:sp modelId="{BFC9CAA5-94A9-47A0-BC7B-CB74BEF1AC59}">
      <dsp:nvSpPr>
        <dsp:cNvPr id="0" name=""/>
        <dsp:cNvSpPr/>
      </dsp:nvSpPr>
      <dsp:spPr>
        <a:xfrm>
          <a:off x="4422011" y="390056"/>
          <a:ext cx="1986700" cy="106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a:p>
      </dsp:txBody>
      <dsp:txXfrm>
        <a:off x="4422011" y="390056"/>
        <a:ext cx="1986700" cy="1068118"/>
      </dsp:txXfrm>
    </dsp:sp>
    <dsp:sp modelId="{60D74AF0-6D7E-4A73-A65C-41D90EB9BEF7}">
      <dsp:nvSpPr>
        <dsp:cNvPr id="0" name=""/>
        <dsp:cNvSpPr/>
      </dsp:nvSpPr>
      <dsp:spPr>
        <a:xfrm rot="5400000">
          <a:off x="1037855" y="149730"/>
          <a:ext cx="1780197" cy="1548772"/>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94917" y="311432"/>
        <a:ext cx="1066072" cy="1225369"/>
      </dsp:txXfrm>
    </dsp:sp>
    <dsp:sp modelId="{769DD499-6444-4E5B-9736-F4FB1853672A}">
      <dsp:nvSpPr>
        <dsp:cNvPr id="0" name=""/>
        <dsp:cNvSpPr/>
      </dsp:nvSpPr>
      <dsp:spPr>
        <a:xfrm rot="5400000">
          <a:off x="1870987" y="1660762"/>
          <a:ext cx="1780197" cy="1548772"/>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Assessors’ competency</a:t>
          </a:r>
          <a:endParaRPr lang="en-US" sz="1400" kern="1200" dirty="0"/>
        </a:p>
      </dsp:txBody>
      <dsp:txXfrm rot="-5400000">
        <a:off x="2228049" y="1822464"/>
        <a:ext cx="1066072" cy="1225369"/>
      </dsp:txXfrm>
    </dsp:sp>
    <dsp:sp modelId="{C98784A1-D295-458E-8CA8-14FEF1EB0BBC}">
      <dsp:nvSpPr>
        <dsp:cNvPr id="0" name=""/>
        <dsp:cNvSpPr/>
      </dsp:nvSpPr>
      <dsp:spPr>
        <a:xfrm>
          <a:off x="0" y="1901088"/>
          <a:ext cx="1922613" cy="1068118"/>
        </a:xfrm>
        <a:prstGeom prst="rect">
          <a:avLst/>
        </a:prstGeom>
        <a:noFill/>
        <a:ln>
          <a:noFill/>
        </a:ln>
        <a:effectLst/>
      </dsp:spPr>
      <dsp:style>
        <a:lnRef idx="0">
          <a:scrgbClr r="0" g="0" b="0"/>
        </a:lnRef>
        <a:fillRef idx="0">
          <a:scrgbClr r="0" g="0" b="0"/>
        </a:fillRef>
        <a:effectRef idx="0">
          <a:scrgbClr r="0" g="0" b="0"/>
        </a:effectRef>
        <a:fontRef idx="minor"/>
      </dsp:style>
    </dsp:sp>
    <dsp:sp modelId="{EC7508F7-7736-45D5-ADC1-04BF41CAC756}">
      <dsp:nvSpPr>
        <dsp:cNvPr id="0" name=""/>
        <dsp:cNvSpPr/>
      </dsp:nvSpPr>
      <dsp:spPr>
        <a:xfrm rot="5400000">
          <a:off x="3543661" y="1660762"/>
          <a:ext cx="1780197" cy="1548772"/>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00723" y="1822464"/>
        <a:ext cx="1066072" cy="1225369"/>
      </dsp:txXfrm>
    </dsp:sp>
    <dsp:sp modelId="{AA37B1B6-58FB-43FC-BBEB-31DC70EFFCC5}">
      <dsp:nvSpPr>
        <dsp:cNvPr id="0" name=""/>
        <dsp:cNvSpPr/>
      </dsp:nvSpPr>
      <dsp:spPr>
        <a:xfrm rot="5400000">
          <a:off x="2710529" y="3171793"/>
          <a:ext cx="1780197" cy="1548772"/>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Training for assessors</a:t>
          </a:r>
          <a:endParaRPr lang="en-US" sz="1400" kern="1200" dirty="0"/>
        </a:p>
      </dsp:txBody>
      <dsp:txXfrm rot="-5400000">
        <a:off x="3067591" y="3333495"/>
        <a:ext cx="1066072" cy="1225369"/>
      </dsp:txXfrm>
    </dsp:sp>
    <dsp:sp modelId="{21B0E3CB-8F2A-436D-B2A0-9443DB64DFBE}">
      <dsp:nvSpPr>
        <dsp:cNvPr id="0" name=""/>
        <dsp:cNvSpPr/>
      </dsp:nvSpPr>
      <dsp:spPr>
        <a:xfrm>
          <a:off x="4422011" y="3412120"/>
          <a:ext cx="1986700" cy="106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Collaboration </a:t>
          </a:r>
          <a:endParaRPr lang="en-US" sz="1400" kern="1200" dirty="0"/>
        </a:p>
      </dsp:txBody>
      <dsp:txXfrm>
        <a:off x="4422011" y="3412120"/>
        <a:ext cx="1986700" cy="1068118"/>
      </dsp:txXfrm>
    </dsp:sp>
    <dsp:sp modelId="{77D152B3-A871-454C-9868-CA07D80AFF8D}">
      <dsp:nvSpPr>
        <dsp:cNvPr id="0" name=""/>
        <dsp:cNvSpPr/>
      </dsp:nvSpPr>
      <dsp:spPr>
        <a:xfrm rot="5400000">
          <a:off x="1037855" y="3171793"/>
          <a:ext cx="1780197" cy="1548772"/>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94917" y="3333495"/>
        <a:ext cx="1066072" cy="1225369"/>
      </dsp:txXfrm>
    </dsp:sp>
    <dsp:sp modelId="{E07F087E-AB68-4C20-9EC7-087B01CD0CFC}">
      <dsp:nvSpPr>
        <dsp:cNvPr id="0" name=""/>
        <dsp:cNvSpPr/>
      </dsp:nvSpPr>
      <dsp:spPr>
        <a:xfrm rot="5400000">
          <a:off x="1870987" y="4682825"/>
          <a:ext cx="1780197" cy="1548772"/>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cs typeface="Arial" pitchFamily="34" charset="0"/>
            </a:rPr>
            <a:t>Adequate learning and clinical competency </a:t>
          </a:r>
          <a:endParaRPr lang="en-US" sz="1400" kern="1200" dirty="0"/>
        </a:p>
      </dsp:txBody>
      <dsp:txXfrm rot="-5400000">
        <a:off x="2228049" y="4844527"/>
        <a:ext cx="1066072" cy="1225369"/>
      </dsp:txXfrm>
    </dsp:sp>
    <dsp:sp modelId="{CBA20419-5AE2-4D14-B435-DDF03005B6EA}">
      <dsp:nvSpPr>
        <dsp:cNvPr id="0" name=""/>
        <dsp:cNvSpPr/>
      </dsp:nvSpPr>
      <dsp:spPr>
        <a:xfrm>
          <a:off x="0" y="4923152"/>
          <a:ext cx="1922613" cy="106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n-US" sz="1400" kern="1200" dirty="0" smtClean="0"/>
            <a:t> </a:t>
          </a:r>
          <a:endParaRPr lang="en-US" sz="1400" kern="1200" dirty="0"/>
        </a:p>
      </dsp:txBody>
      <dsp:txXfrm>
        <a:off x="0" y="4923152"/>
        <a:ext cx="1922613" cy="1068118"/>
      </dsp:txXfrm>
    </dsp:sp>
    <dsp:sp modelId="{2E37764E-B9D4-4638-9E78-4A0DBEA09C6F}">
      <dsp:nvSpPr>
        <dsp:cNvPr id="0" name=""/>
        <dsp:cNvSpPr/>
      </dsp:nvSpPr>
      <dsp:spPr>
        <a:xfrm rot="5400000">
          <a:off x="3543661" y="4682825"/>
          <a:ext cx="1780197" cy="1548772"/>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00723" y="4844527"/>
        <a:ext cx="1066072" cy="1225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02AB5-3D4A-4089-A4FD-8E92D627AA42}">
      <dsp:nvSpPr>
        <dsp:cNvPr id="0" name=""/>
        <dsp:cNvSpPr/>
      </dsp:nvSpPr>
      <dsp:spPr>
        <a:xfrm rot="5400000">
          <a:off x="847712" y="1220061"/>
          <a:ext cx="1071478" cy="1219840"/>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A14A00D-F30F-486F-BC55-66FA8745D489}">
      <dsp:nvSpPr>
        <dsp:cNvPr id="0" name=""/>
        <dsp:cNvSpPr/>
      </dsp:nvSpPr>
      <dsp:spPr>
        <a:xfrm>
          <a:off x="563835" y="32305"/>
          <a:ext cx="1803739" cy="1262559"/>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Preclinical</a:t>
          </a:r>
        </a:p>
        <a:p>
          <a:pPr lvl="0" algn="ctr" defTabSz="889000">
            <a:lnSpc>
              <a:spcPct val="90000"/>
            </a:lnSpc>
            <a:spcBef>
              <a:spcPct val="0"/>
            </a:spcBef>
            <a:spcAft>
              <a:spcPct val="35000"/>
            </a:spcAft>
          </a:pPr>
          <a:r>
            <a:rPr lang="en-US" sz="2000" kern="1200" dirty="0" smtClean="0"/>
            <a:t>Theory</a:t>
          </a:r>
          <a:endParaRPr lang="en-SG" sz="2000" kern="1200" dirty="0"/>
        </a:p>
      </dsp:txBody>
      <dsp:txXfrm>
        <a:off x="625479" y="93949"/>
        <a:ext cx="1680451" cy="1139271"/>
      </dsp:txXfrm>
    </dsp:sp>
    <dsp:sp modelId="{EC843E57-B104-48BF-BE2C-F5D4A016A809}">
      <dsp:nvSpPr>
        <dsp:cNvPr id="0" name=""/>
        <dsp:cNvSpPr/>
      </dsp:nvSpPr>
      <dsp:spPr>
        <a:xfrm>
          <a:off x="2389319" y="158862"/>
          <a:ext cx="2113642" cy="102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Systematic review </a:t>
          </a:r>
          <a:endParaRPr lang="en-SG" sz="1800" kern="1200" dirty="0"/>
        </a:p>
        <a:p>
          <a:pPr marL="57150" lvl="1" indent="-57150" algn="l" defTabSz="488950">
            <a:lnSpc>
              <a:spcPct val="90000"/>
            </a:lnSpc>
            <a:spcBef>
              <a:spcPct val="0"/>
            </a:spcBef>
            <a:spcAft>
              <a:spcPct val="15000"/>
            </a:spcAft>
            <a:buChar char="••"/>
          </a:pPr>
          <a:endParaRPr lang="en-SG" sz="1100" kern="1200" dirty="0"/>
        </a:p>
      </dsp:txBody>
      <dsp:txXfrm>
        <a:off x="2389319" y="158862"/>
        <a:ext cx="2113642" cy="1020456"/>
      </dsp:txXfrm>
    </dsp:sp>
    <dsp:sp modelId="{6C003B8C-4A55-4B8A-8FAB-0CC3AE29C538}">
      <dsp:nvSpPr>
        <dsp:cNvPr id="0" name=""/>
        <dsp:cNvSpPr/>
      </dsp:nvSpPr>
      <dsp:spPr>
        <a:xfrm rot="5400000">
          <a:off x="2535630" y="2638331"/>
          <a:ext cx="1071478" cy="1219840"/>
        </a:xfrm>
        <a:prstGeom prst="bentUpArrow">
          <a:avLst>
            <a:gd name="adj1" fmla="val 32840"/>
            <a:gd name="adj2" fmla="val 25000"/>
            <a:gd name="adj3" fmla="val 35780"/>
          </a:avLst>
        </a:prstGeom>
        <a:gradFill rotWithShape="0">
          <a:gsLst>
            <a:gs pos="0">
              <a:schemeClr val="accent1">
                <a:tint val="50000"/>
                <a:hueOff val="-6544756"/>
                <a:satOff val="-351"/>
                <a:lumOff val="5682"/>
                <a:alphaOff val="0"/>
                <a:shade val="51000"/>
                <a:satMod val="130000"/>
              </a:schemeClr>
            </a:gs>
            <a:gs pos="80000">
              <a:schemeClr val="accent1">
                <a:tint val="50000"/>
                <a:hueOff val="-6544756"/>
                <a:satOff val="-351"/>
                <a:lumOff val="5682"/>
                <a:alphaOff val="0"/>
                <a:shade val="93000"/>
                <a:satMod val="130000"/>
              </a:schemeClr>
            </a:gs>
            <a:gs pos="100000">
              <a:schemeClr val="accent1">
                <a:tint val="50000"/>
                <a:hueOff val="-6544756"/>
                <a:satOff val="-351"/>
                <a:lumOff val="56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B454A00-5D36-4819-A9D4-8E03E6FB07AE}">
      <dsp:nvSpPr>
        <dsp:cNvPr id="0" name=""/>
        <dsp:cNvSpPr/>
      </dsp:nvSpPr>
      <dsp:spPr>
        <a:xfrm>
          <a:off x="2251753" y="1450576"/>
          <a:ext cx="1803739" cy="1262559"/>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Phase 1</a:t>
          </a:r>
        </a:p>
        <a:p>
          <a:pPr lvl="0" algn="ctr" defTabSz="889000">
            <a:lnSpc>
              <a:spcPct val="90000"/>
            </a:lnSpc>
            <a:spcBef>
              <a:spcPct val="0"/>
            </a:spcBef>
            <a:spcAft>
              <a:spcPct val="35000"/>
            </a:spcAft>
          </a:pPr>
          <a:r>
            <a:rPr lang="en-US" sz="2000" kern="1200" dirty="0" smtClean="0"/>
            <a:t>Exploratory study</a:t>
          </a:r>
        </a:p>
      </dsp:txBody>
      <dsp:txXfrm>
        <a:off x="2313397" y="1512220"/>
        <a:ext cx="1680451" cy="1139271"/>
      </dsp:txXfrm>
    </dsp:sp>
    <dsp:sp modelId="{92FC5165-81E8-4F70-9649-B58FFF0F1DA4}">
      <dsp:nvSpPr>
        <dsp:cNvPr id="0" name=""/>
        <dsp:cNvSpPr/>
      </dsp:nvSpPr>
      <dsp:spPr>
        <a:xfrm>
          <a:off x="4038340" y="1478322"/>
          <a:ext cx="3881569" cy="102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Exploration of views and perspectives from students, clinicians, academics and patients </a:t>
          </a:r>
          <a:endParaRPr lang="en-SG" sz="1600" kern="1200" dirty="0"/>
        </a:p>
      </dsp:txBody>
      <dsp:txXfrm>
        <a:off x="4038340" y="1478322"/>
        <a:ext cx="3881569" cy="1020456"/>
      </dsp:txXfrm>
    </dsp:sp>
    <dsp:sp modelId="{28EF9A4D-3EF0-4054-B7F1-681A0C5DA690}">
      <dsp:nvSpPr>
        <dsp:cNvPr id="0" name=""/>
        <dsp:cNvSpPr/>
      </dsp:nvSpPr>
      <dsp:spPr>
        <a:xfrm rot="5400000">
          <a:off x="4223548" y="4056602"/>
          <a:ext cx="1071478" cy="1219840"/>
        </a:xfrm>
        <a:prstGeom prst="bentUpArrow">
          <a:avLst>
            <a:gd name="adj1" fmla="val 32840"/>
            <a:gd name="adj2" fmla="val 25000"/>
            <a:gd name="adj3" fmla="val 35780"/>
          </a:avLst>
        </a:prstGeom>
        <a:gradFill rotWithShape="0">
          <a:gsLst>
            <a:gs pos="0">
              <a:schemeClr val="accent1">
                <a:tint val="50000"/>
                <a:hueOff val="-13089511"/>
                <a:satOff val="-703"/>
                <a:lumOff val="11364"/>
                <a:alphaOff val="0"/>
                <a:shade val="51000"/>
                <a:satMod val="130000"/>
              </a:schemeClr>
            </a:gs>
            <a:gs pos="80000">
              <a:schemeClr val="accent1">
                <a:tint val="50000"/>
                <a:hueOff val="-13089511"/>
                <a:satOff val="-703"/>
                <a:lumOff val="11364"/>
                <a:alphaOff val="0"/>
                <a:shade val="93000"/>
                <a:satMod val="130000"/>
              </a:schemeClr>
            </a:gs>
            <a:gs pos="100000">
              <a:schemeClr val="accent1">
                <a:tint val="50000"/>
                <a:hueOff val="-13089511"/>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958DB98-A85F-453E-B4E0-DE4446DD38CA}">
      <dsp:nvSpPr>
        <dsp:cNvPr id="0" name=""/>
        <dsp:cNvSpPr/>
      </dsp:nvSpPr>
      <dsp:spPr>
        <a:xfrm>
          <a:off x="3939671" y="2868846"/>
          <a:ext cx="1803739" cy="1262559"/>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Phase 2A</a:t>
          </a:r>
        </a:p>
        <a:p>
          <a:pPr lvl="0" algn="ctr" defTabSz="889000">
            <a:lnSpc>
              <a:spcPct val="90000"/>
            </a:lnSpc>
            <a:spcBef>
              <a:spcPct val="0"/>
            </a:spcBef>
            <a:spcAft>
              <a:spcPct val="35000"/>
            </a:spcAft>
          </a:pPr>
          <a:r>
            <a:rPr lang="en-US" sz="2000" kern="1200" dirty="0" smtClean="0"/>
            <a:t>Modeling </a:t>
          </a:r>
        </a:p>
      </dsp:txBody>
      <dsp:txXfrm>
        <a:off x="4001315" y="2930490"/>
        <a:ext cx="1680451" cy="1139271"/>
      </dsp:txXfrm>
    </dsp:sp>
    <dsp:sp modelId="{55304A91-D8AD-45D3-AABD-0E5D03E397FA}">
      <dsp:nvSpPr>
        <dsp:cNvPr id="0" name=""/>
        <dsp:cNvSpPr/>
      </dsp:nvSpPr>
      <dsp:spPr>
        <a:xfrm>
          <a:off x="5717692" y="2837794"/>
          <a:ext cx="3594453" cy="102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Development of Holistic Assessment Tool</a:t>
          </a:r>
          <a:endParaRPr lang="en-SG" sz="1600" kern="1200" dirty="0"/>
        </a:p>
      </dsp:txBody>
      <dsp:txXfrm>
        <a:off x="5717692" y="2837794"/>
        <a:ext cx="3594453" cy="1020456"/>
      </dsp:txXfrm>
    </dsp:sp>
    <dsp:sp modelId="{3B1DEFDD-DC9F-46BA-943D-33218C7B4BDC}">
      <dsp:nvSpPr>
        <dsp:cNvPr id="0" name=""/>
        <dsp:cNvSpPr/>
      </dsp:nvSpPr>
      <dsp:spPr>
        <a:xfrm>
          <a:off x="5627589" y="4287117"/>
          <a:ext cx="1803739" cy="1262559"/>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Phase 2B</a:t>
          </a:r>
        </a:p>
        <a:p>
          <a:pPr lvl="0" algn="ctr" defTabSz="889000">
            <a:lnSpc>
              <a:spcPct val="90000"/>
            </a:lnSpc>
            <a:spcBef>
              <a:spcPct val="0"/>
            </a:spcBef>
            <a:spcAft>
              <a:spcPct val="35000"/>
            </a:spcAft>
          </a:pPr>
          <a:r>
            <a:rPr lang="en-SG" sz="1800" kern="1200" dirty="0" smtClean="0"/>
            <a:t>Psychometric testing </a:t>
          </a:r>
          <a:endParaRPr lang="en-US" sz="1800" kern="1200" dirty="0" smtClean="0"/>
        </a:p>
      </dsp:txBody>
      <dsp:txXfrm>
        <a:off x="5689233" y="4348761"/>
        <a:ext cx="1680451" cy="1139271"/>
      </dsp:txXfrm>
    </dsp:sp>
    <dsp:sp modelId="{CF93AD85-36EF-4557-817A-6942AFB4EF9E}">
      <dsp:nvSpPr>
        <dsp:cNvPr id="0" name=""/>
        <dsp:cNvSpPr/>
      </dsp:nvSpPr>
      <dsp:spPr>
        <a:xfrm>
          <a:off x="7344817" y="4437114"/>
          <a:ext cx="2572009" cy="102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SG" sz="1600" kern="1200" dirty="0"/>
        </a:p>
        <a:p>
          <a:pPr marL="171450" lvl="1" indent="-171450" algn="l" defTabSz="711200">
            <a:lnSpc>
              <a:spcPct val="90000"/>
            </a:lnSpc>
            <a:spcBef>
              <a:spcPct val="0"/>
            </a:spcBef>
            <a:spcAft>
              <a:spcPct val="15000"/>
            </a:spcAft>
            <a:buChar char="••"/>
          </a:pPr>
          <a:endParaRPr lang="en-SG" sz="1600" kern="1200" dirty="0"/>
        </a:p>
        <a:p>
          <a:pPr marL="171450" lvl="1" indent="-171450" algn="l" defTabSz="711200">
            <a:lnSpc>
              <a:spcPct val="90000"/>
            </a:lnSpc>
            <a:spcBef>
              <a:spcPct val="0"/>
            </a:spcBef>
            <a:spcAft>
              <a:spcPct val="15000"/>
            </a:spcAft>
            <a:buChar char="••"/>
          </a:pPr>
          <a:endParaRPr lang="en-SG" sz="1600" kern="1200" dirty="0"/>
        </a:p>
        <a:p>
          <a:pPr marL="171450" lvl="1" indent="-171450" algn="l" defTabSz="711200">
            <a:lnSpc>
              <a:spcPct val="90000"/>
            </a:lnSpc>
            <a:spcBef>
              <a:spcPct val="0"/>
            </a:spcBef>
            <a:spcAft>
              <a:spcPct val="15000"/>
            </a:spcAft>
            <a:buChar char="••"/>
          </a:pPr>
          <a:r>
            <a:rPr lang="en-SG" sz="1600" kern="1200" dirty="0" smtClean="0"/>
            <a:t>Psychometric testing of  the Assessment tool </a:t>
          </a:r>
          <a:endParaRPr lang="en-SG" sz="1600" kern="1200" dirty="0"/>
        </a:p>
        <a:p>
          <a:pPr marL="171450" lvl="1" indent="-171450" algn="l" defTabSz="711200">
            <a:lnSpc>
              <a:spcPct val="90000"/>
            </a:lnSpc>
            <a:spcBef>
              <a:spcPct val="0"/>
            </a:spcBef>
            <a:spcAft>
              <a:spcPct val="15000"/>
            </a:spcAft>
            <a:buChar char="••"/>
          </a:pPr>
          <a:r>
            <a:rPr lang="en-US" sz="1600" kern="1200" dirty="0" smtClean="0"/>
            <a:t>Refinement of Holistic Assessment Tool</a:t>
          </a:r>
          <a:endParaRPr lang="en-SG" sz="1600" kern="1200" dirty="0"/>
        </a:p>
        <a:p>
          <a:pPr marL="171450" lvl="1" indent="-171450" algn="l" defTabSz="711200">
            <a:lnSpc>
              <a:spcPct val="90000"/>
            </a:lnSpc>
            <a:spcBef>
              <a:spcPct val="0"/>
            </a:spcBef>
            <a:spcAft>
              <a:spcPct val="15000"/>
            </a:spcAft>
            <a:buChar char="••"/>
          </a:pPr>
          <a:endParaRPr lang="en-SG" sz="1600" kern="1200" dirty="0"/>
        </a:p>
        <a:p>
          <a:pPr marL="285750" lvl="1" indent="-285750" algn="l" defTabSz="1600200">
            <a:lnSpc>
              <a:spcPct val="90000"/>
            </a:lnSpc>
            <a:spcBef>
              <a:spcPct val="0"/>
            </a:spcBef>
            <a:spcAft>
              <a:spcPct val="15000"/>
            </a:spcAft>
            <a:buChar char="••"/>
          </a:pPr>
          <a:endParaRPr lang="en-SG" sz="3600" kern="1200" dirty="0"/>
        </a:p>
      </dsp:txBody>
      <dsp:txXfrm>
        <a:off x="7344817" y="4437114"/>
        <a:ext cx="2572009" cy="1020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481E2-49BD-4705-BCA7-AE90232E1EC6}">
      <dsp:nvSpPr>
        <dsp:cNvPr id="0" name=""/>
        <dsp:cNvSpPr/>
      </dsp:nvSpPr>
      <dsp:spPr>
        <a:xfrm>
          <a:off x="0" y="0"/>
          <a:ext cx="6995160" cy="17281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Obtain approval from Head of Nursing Department of Institution and 2 Hospitals </a:t>
          </a:r>
          <a:endParaRPr lang="en-SG" sz="2500" kern="1200" dirty="0"/>
        </a:p>
      </dsp:txBody>
      <dsp:txXfrm>
        <a:off x="50617" y="50617"/>
        <a:ext cx="5130306" cy="1626958"/>
      </dsp:txXfrm>
    </dsp:sp>
    <dsp:sp modelId="{20E35C30-05B0-42F1-9892-52A8259E0C1A}">
      <dsp:nvSpPr>
        <dsp:cNvPr id="0" name=""/>
        <dsp:cNvSpPr/>
      </dsp:nvSpPr>
      <dsp:spPr>
        <a:xfrm>
          <a:off x="617219" y="2016224"/>
          <a:ext cx="6995160" cy="1728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Proposal </a:t>
          </a:r>
          <a:r>
            <a:rPr lang="en-SG" sz="2500" kern="1200" dirty="0" smtClean="0"/>
            <a:t>submitted and approved by the Institutional Research Board (IRB) of the university</a:t>
          </a:r>
          <a:endParaRPr lang="en-SG" sz="2500" kern="1200" dirty="0"/>
        </a:p>
      </dsp:txBody>
      <dsp:txXfrm>
        <a:off x="667836" y="2066841"/>
        <a:ext cx="5153381" cy="1626958"/>
      </dsp:txXfrm>
    </dsp:sp>
    <dsp:sp modelId="{812E6013-DD3B-440B-A4DA-077D84381C1E}">
      <dsp:nvSpPr>
        <dsp:cNvPr id="0" name=""/>
        <dsp:cNvSpPr/>
      </dsp:nvSpPr>
      <dsp:spPr>
        <a:xfrm>
          <a:off x="1234439" y="4032448"/>
          <a:ext cx="6995160" cy="17281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SG" sz="2500" kern="1200" dirty="0" smtClean="0"/>
            <a:t>Informed consent was obtained from participants, and strict confidentiality and anonymity were maintained</a:t>
          </a:r>
          <a:endParaRPr lang="en-SG" sz="2500" kern="1200" dirty="0"/>
        </a:p>
      </dsp:txBody>
      <dsp:txXfrm>
        <a:off x="1285056" y="4083065"/>
        <a:ext cx="5153381" cy="1626958"/>
      </dsp:txXfrm>
    </dsp:sp>
    <dsp:sp modelId="{32E0B50F-0292-44F8-9F98-861C34F6F3E2}">
      <dsp:nvSpPr>
        <dsp:cNvPr id="0" name=""/>
        <dsp:cNvSpPr/>
      </dsp:nvSpPr>
      <dsp:spPr>
        <a:xfrm>
          <a:off x="5871835" y="1310545"/>
          <a:ext cx="1123324" cy="112332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SG" sz="3600" kern="1200"/>
        </a:p>
      </dsp:txBody>
      <dsp:txXfrm>
        <a:off x="6124583" y="1310545"/>
        <a:ext cx="617828" cy="845301"/>
      </dsp:txXfrm>
    </dsp:sp>
    <dsp:sp modelId="{99C25E55-30EE-465C-A81E-5611B1538A5E}">
      <dsp:nvSpPr>
        <dsp:cNvPr id="0" name=""/>
        <dsp:cNvSpPr/>
      </dsp:nvSpPr>
      <dsp:spPr>
        <a:xfrm>
          <a:off x="6489055" y="3315248"/>
          <a:ext cx="1123324" cy="112332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SG" sz="3600" kern="1200"/>
        </a:p>
      </dsp:txBody>
      <dsp:txXfrm>
        <a:off x="6741803" y="3315248"/>
        <a:ext cx="617828" cy="8453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BD4A2-4A5D-445C-AEB2-2F19C9AE1F34}">
      <dsp:nvSpPr>
        <dsp:cNvPr id="0" name=""/>
        <dsp:cNvSpPr/>
      </dsp:nvSpPr>
      <dsp:spPr>
        <a:xfrm>
          <a:off x="7819554" y="2304473"/>
          <a:ext cx="518858" cy="1503329"/>
        </a:xfrm>
        <a:custGeom>
          <a:avLst/>
          <a:gdLst/>
          <a:ahLst/>
          <a:cxnLst/>
          <a:rect l="0" t="0" r="0" b="0"/>
          <a:pathLst>
            <a:path>
              <a:moveTo>
                <a:pt x="0" y="0"/>
              </a:moveTo>
              <a:lnTo>
                <a:pt x="0" y="1470427"/>
              </a:lnTo>
              <a:lnTo>
                <a:pt x="518858" y="1470427"/>
              </a:lnTo>
              <a:lnTo>
                <a:pt x="518858" y="150332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9548D-1C25-4EE7-9994-5412507DC587}">
      <dsp:nvSpPr>
        <dsp:cNvPr id="0" name=""/>
        <dsp:cNvSpPr/>
      </dsp:nvSpPr>
      <dsp:spPr>
        <a:xfrm>
          <a:off x="7012095" y="2304473"/>
          <a:ext cx="807459" cy="459120"/>
        </a:xfrm>
        <a:custGeom>
          <a:avLst/>
          <a:gdLst/>
          <a:ahLst/>
          <a:cxnLst/>
          <a:rect l="0" t="0" r="0" b="0"/>
          <a:pathLst>
            <a:path>
              <a:moveTo>
                <a:pt x="807459" y="0"/>
              </a:moveTo>
              <a:lnTo>
                <a:pt x="807459" y="426217"/>
              </a:lnTo>
              <a:lnTo>
                <a:pt x="0" y="426217"/>
              </a:lnTo>
              <a:lnTo>
                <a:pt x="0" y="4591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8D050-32E0-4F68-B186-280411D85D54}">
      <dsp:nvSpPr>
        <dsp:cNvPr id="0" name=""/>
        <dsp:cNvSpPr/>
      </dsp:nvSpPr>
      <dsp:spPr>
        <a:xfrm>
          <a:off x="4725452" y="1420429"/>
          <a:ext cx="3094101" cy="461341"/>
        </a:xfrm>
        <a:custGeom>
          <a:avLst/>
          <a:gdLst/>
          <a:ahLst/>
          <a:cxnLst/>
          <a:rect l="0" t="0" r="0" b="0"/>
          <a:pathLst>
            <a:path>
              <a:moveTo>
                <a:pt x="0" y="0"/>
              </a:moveTo>
              <a:lnTo>
                <a:pt x="0" y="428439"/>
              </a:lnTo>
              <a:lnTo>
                <a:pt x="3094101" y="428439"/>
              </a:lnTo>
              <a:lnTo>
                <a:pt x="3094101" y="46134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64059B-6DFA-400C-AC5D-485BE02548B6}">
      <dsp:nvSpPr>
        <dsp:cNvPr id="0" name=""/>
        <dsp:cNvSpPr/>
      </dsp:nvSpPr>
      <dsp:spPr>
        <a:xfrm>
          <a:off x="5681681" y="2350101"/>
          <a:ext cx="417975" cy="1919694"/>
        </a:xfrm>
        <a:custGeom>
          <a:avLst/>
          <a:gdLst/>
          <a:ahLst/>
          <a:cxnLst/>
          <a:rect l="0" t="0" r="0" b="0"/>
          <a:pathLst>
            <a:path>
              <a:moveTo>
                <a:pt x="0" y="0"/>
              </a:moveTo>
              <a:lnTo>
                <a:pt x="0" y="1886792"/>
              </a:lnTo>
              <a:lnTo>
                <a:pt x="417975" y="1886792"/>
              </a:lnTo>
              <a:lnTo>
                <a:pt x="417975" y="19196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8E7B9-760A-4DEE-8A33-49D0E7EC2F0E}">
      <dsp:nvSpPr>
        <dsp:cNvPr id="0" name=""/>
        <dsp:cNvSpPr/>
      </dsp:nvSpPr>
      <dsp:spPr>
        <a:xfrm>
          <a:off x="5075798" y="2350101"/>
          <a:ext cx="605883" cy="520635"/>
        </a:xfrm>
        <a:custGeom>
          <a:avLst/>
          <a:gdLst/>
          <a:ahLst/>
          <a:cxnLst/>
          <a:rect l="0" t="0" r="0" b="0"/>
          <a:pathLst>
            <a:path>
              <a:moveTo>
                <a:pt x="605883" y="0"/>
              </a:moveTo>
              <a:lnTo>
                <a:pt x="605883" y="487733"/>
              </a:lnTo>
              <a:lnTo>
                <a:pt x="0" y="487733"/>
              </a:lnTo>
              <a:lnTo>
                <a:pt x="0" y="520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271E6-2760-483B-B0B6-BD7106E08AC2}">
      <dsp:nvSpPr>
        <dsp:cNvPr id="0" name=""/>
        <dsp:cNvSpPr/>
      </dsp:nvSpPr>
      <dsp:spPr>
        <a:xfrm>
          <a:off x="4725452" y="1420429"/>
          <a:ext cx="956228" cy="461343"/>
        </a:xfrm>
        <a:custGeom>
          <a:avLst/>
          <a:gdLst/>
          <a:ahLst/>
          <a:cxnLst/>
          <a:rect l="0" t="0" r="0" b="0"/>
          <a:pathLst>
            <a:path>
              <a:moveTo>
                <a:pt x="0" y="0"/>
              </a:moveTo>
              <a:lnTo>
                <a:pt x="0" y="428441"/>
              </a:lnTo>
              <a:lnTo>
                <a:pt x="956228" y="428441"/>
              </a:lnTo>
              <a:lnTo>
                <a:pt x="956228" y="4613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E8E7A-6278-469E-847B-AB68A824984E}">
      <dsp:nvSpPr>
        <dsp:cNvPr id="0" name=""/>
        <dsp:cNvSpPr/>
      </dsp:nvSpPr>
      <dsp:spPr>
        <a:xfrm>
          <a:off x="2802856" y="2216968"/>
          <a:ext cx="584385" cy="2281033"/>
        </a:xfrm>
        <a:custGeom>
          <a:avLst/>
          <a:gdLst/>
          <a:ahLst/>
          <a:cxnLst/>
          <a:rect l="0" t="0" r="0" b="0"/>
          <a:pathLst>
            <a:path>
              <a:moveTo>
                <a:pt x="584385" y="0"/>
              </a:moveTo>
              <a:lnTo>
                <a:pt x="584385" y="2248131"/>
              </a:lnTo>
              <a:lnTo>
                <a:pt x="0" y="2248131"/>
              </a:lnTo>
              <a:lnTo>
                <a:pt x="0" y="22810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4A648-2375-430E-8FFB-389534A4ADC1}">
      <dsp:nvSpPr>
        <dsp:cNvPr id="0" name=""/>
        <dsp:cNvSpPr/>
      </dsp:nvSpPr>
      <dsp:spPr>
        <a:xfrm>
          <a:off x="3387241" y="2216968"/>
          <a:ext cx="190244" cy="854982"/>
        </a:xfrm>
        <a:custGeom>
          <a:avLst/>
          <a:gdLst/>
          <a:ahLst/>
          <a:cxnLst/>
          <a:rect l="0" t="0" r="0" b="0"/>
          <a:pathLst>
            <a:path>
              <a:moveTo>
                <a:pt x="0" y="0"/>
              </a:moveTo>
              <a:lnTo>
                <a:pt x="0" y="822080"/>
              </a:lnTo>
              <a:lnTo>
                <a:pt x="190244" y="822080"/>
              </a:lnTo>
              <a:lnTo>
                <a:pt x="190244" y="8549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BACED-8854-4A10-9D24-36BAC82E1228}">
      <dsp:nvSpPr>
        <dsp:cNvPr id="0" name=""/>
        <dsp:cNvSpPr/>
      </dsp:nvSpPr>
      <dsp:spPr>
        <a:xfrm>
          <a:off x="2687436" y="2216968"/>
          <a:ext cx="699805" cy="523337"/>
        </a:xfrm>
        <a:custGeom>
          <a:avLst/>
          <a:gdLst/>
          <a:ahLst/>
          <a:cxnLst/>
          <a:rect l="0" t="0" r="0" b="0"/>
          <a:pathLst>
            <a:path>
              <a:moveTo>
                <a:pt x="699805" y="0"/>
              </a:moveTo>
              <a:lnTo>
                <a:pt x="699805" y="490435"/>
              </a:lnTo>
              <a:lnTo>
                <a:pt x="0" y="490435"/>
              </a:lnTo>
              <a:lnTo>
                <a:pt x="0" y="5233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9E33F-1645-49FB-A7B1-94A1508C8ECB}">
      <dsp:nvSpPr>
        <dsp:cNvPr id="0" name=""/>
        <dsp:cNvSpPr/>
      </dsp:nvSpPr>
      <dsp:spPr>
        <a:xfrm>
          <a:off x="3387241" y="1420429"/>
          <a:ext cx="1338210" cy="450263"/>
        </a:xfrm>
        <a:custGeom>
          <a:avLst/>
          <a:gdLst/>
          <a:ahLst/>
          <a:cxnLst/>
          <a:rect l="0" t="0" r="0" b="0"/>
          <a:pathLst>
            <a:path>
              <a:moveTo>
                <a:pt x="1338210" y="0"/>
              </a:moveTo>
              <a:lnTo>
                <a:pt x="1338210" y="417361"/>
              </a:lnTo>
              <a:lnTo>
                <a:pt x="0" y="417361"/>
              </a:lnTo>
              <a:lnTo>
                <a:pt x="0" y="4502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D06A5-D35A-4F4D-AFD5-70891C8A7F43}">
      <dsp:nvSpPr>
        <dsp:cNvPr id="0" name=""/>
        <dsp:cNvSpPr/>
      </dsp:nvSpPr>
      <dsp:spPr>
        <a:xfrm>
          <a:off x="839748" y="2245978"/>
          <a:ext cx="327407" cy="2200171"/>
        </a:xfrm>
        <a:custGeom>
          <a:avLst/>
          <a:gdLst/>
          <a:ahLst/>
          <a:cxnLst/>
          <a:rect l="0" t="0" r="0" b="0"/>
          <a:pathLst>
            <a:path>
              <a:moveTo>
                <a:pt x="327407" y="0"/>
              </a:moveTo>
              <a:lnTo>
                <a:pt x="327407" y="2167269"/>
              </a:lnTo>
              <a:lnTo>
                <a:pt x="0" y="2167269"/>
              </a:lnTo>
              <a:lnTo>
                <a:pt x="0" y="22001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730B8-801B-4097-BDC8-8886F24129F3}">
      <dsp:nvSpPr>
        <dsp:cNvPr id="0" name=""/>
        <dsp:cNvSpPr/>
      </dsp:nvSpPr>
      <dsp:spPr>
        <a:xfrm>
          <a:off x="871322" y="2245978"/>
          <a:ext cx="295833" cy="124151"/>
        </a:xfrm>
        <a:custGeom>
          <a:avLst/>
          <a:gdLst/>
          <a:ahLst/>
          <a:cxnLst/>
          <a:rect l="0" t="0" r="0" b="0"/>
          <a:pathLst>
            <a:path>
              <a:moveTo>
                <a:pt x="295833" y="0"/>
              </a:moveTo>
              <a:lnTo>
                <a:pt x="295833" y="91248"/>
              </a:lnTo>
              <a:lnTo>
                <a:pt x="0" y="91248"/>
              </a:lnTo>
              <a:lnTo>
                <a:pt x="0" y="1241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0E88F-57C0-4BDC-BC3A-F8232B67624F}">
      <dsp:nvSpPr>
        <dsp:cNvPr id="0" name=""/>
        <dsp:cNvSpPr/>
      </dsp:nvSpPr>
      <dsp:spPr>
        <a:xfrm>
          <a:off x="1167155" y="2245978"/>
          <a:ext cx="191511" cy="684512"/>
        </a:xfrm>
        <a:custGeom>
          <a:avLst/>
          <a:gdLst/>
          <a:ahLst/>
          <a:cxnLst/>
          <a:rect l="0" t="0" r="0" b="0"/>
          <a:pathLst>
            <a:path>
              <a:moveTo>
                <a:pt x="0" y="0"/>
              </a:moveTo>
              <a:lnTo>
                <a:pt x="0" y="651610"/>
              </a:lnTo>
              <a:lnTo>
                <a:pt x="191511" y="651610"/>
              </a:lnTo>
              <a:lnTo>
                <a:pt x="191511" y="6845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80BDB-892E-449B-A63E-423DA49B0FC1}">
      <dsp:nvSpPr>
        <dsp:cNvPr id="0" name=""/>
        <dsp:cNvSpPr/>
      </dsp:nvSpPr>
      <dsp:spPr>
        <a:xfrm>
          <a:off x="1167155" y="1420429"/>
          <a:ext cx="3558296" cy="449625"/>
        </a:xfrm>
        <a:custGeom>
          <a:avLst/>
          <a:gdLst/>
          <a:ahLst/>
          <a:cxnLst/>
          <a:rect l="0" t="0" r="0" b="0"/>
          <a:pathLst>
            <a:path>
              <a:moveTo>
                <a:pt x="3558296" y="0"/>
              </a:moveTo>
              <a:lnTo>
                <a:pt x="3558296" y="416723"/>
              </a:lnTo>
              <a:lnTo>
                <a:pt x="0" y="416723"/>
              </a:lnTo>
              <a:lnTo>
                <a:pt x="0" y="4496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2C831-6B7B-4A24-B6D7-1557B699EE1A}">
      <dsp:nvSpPr>
        <dsp:cNvPr id="0" name=""/>
        <dsp:cNvSpPr/>
      </dsp:nvSpPr>
      <dsp:spPr>
        <a:xfrm>
          <a:off x="3513702" y="1056967"/>
          <a:ext cx="2423499" cy="3634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D7BDE-0EAF-4A60-AD72-2DD1780665CF}">
      <dsp:nvSpPr>
        <dsp:cNvPr id="0" name=""/>
        <dsp:cNvSpPr/>
      </dsp:nvSpPr>
      <dsp:spPr>
        <a:xfrm>
          <a:off x="3553165" y="1094457"/>
          <a:ext cx="2423499" cy="36346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Clinical Assessment</a:t>
          </a:r>
          <a:endParaRPr lang="en-SG" sz="1400" b="1" kern="1200" dirty="0"/>
        </a:p>
      </dsp:txBody>
      <dsp:txXfrm>
        <a:off x="3563810" y="1105102"/>
        <a:ext cx="2402209" cy="342172"/>
      </dsp:txXfrm>
    </dsp:sp>
    <dsp:sp modelId="{AF923EC3-48ED-477C-97B2-E90E83527C5F}">
      <dsp:nvSpPr>
        <dsp:cNvPr id="0" name=""/>
        <dsp:cNvSpPr/>
      </dsp:nvSpPr>
      <dsp:spPr>
        <a:xfrm>
          <a:off x="497790" y="1870055"/>
          <a:ext cx="1338730" cy="3759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178BD7-0B87-485A-8D37-AC4314D2BE18}">
      <dsp:nvSpPr>
        <dsp:cNvPr id="0" name=""/>
        <dsp:cNvSpPr/>
      </dsp:nvSpPr>
      <dsp:spPr>
        <a:xfrm>
          <a:off x="537253" y="1907544"/>
          <a:ext cx="1338730" cy="37592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Current assessment practices/processes</a:t>
          </a:r>
          <a:endParaRPr lang="en-SG" sz="1000" b="1" kern="1200" dirty="0"/>
        </a:p>
      </dsp:txBody>
      <dsp:txXfrm>
        <a:off x="548263" y="1918554"/>
        <a:ext cx="1316710" cy="353903"/>
      </dsp:txXfrm>
    </dsp:sp>
    <dsp:sp modelId="{17D8EF95-FEC0-43C9-A4BA-9D0B72325575}">
      <dsp:nvSpPr>
        <dsp:cNvPr id="0" name=""/>
        <dsp:cNvSpPr/>
      </dsp:nvSpPr>
      <dsp:spPr>
        <a:xfrm>
          <a:off x="857251" y="2930491"/>
          <a:ext cx="1002832" cy="113309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D17D31-0D1F-4854-B157-B1FE6A2A47A3}">
      <dsp:nvSpPr>
        <dsp:cNvPr id="0" name=""/>
        <dsp:cNvSpPr/>
      </dsp:nvSpPr>
      <dsp:spPr>
        <a:xfrm>
          <a:off x="896714" y="2967980"/>
          <a:ext cx="1002832" cy="113309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Students, Preceptors, Academics work collaboratively  </a:t>
          </a:r>
          <a:endParaRPr lang="en-SG" sz="1000" b="1" kern="1200" dirty="0"/>
        </a:p>
      </dsp:txBody>
      <dsp:txXfrm>
        <a:off x="926086" y="2997352"/>
        <a:ext cx="944088" cy="1074354"/>
      </dsp:txXfrm>
    </dsp:sp>
    <dsp:sp modelId="{959F2972-38F3-4780-8D5B-585A8DC79D23}">
      <dsp:nvSpPr>
        <dsp:cNvPr id="0" name=""/>
        <dsp:cNvSpPr/>
      </dsp:nvSpPr>
      <dsp:spPr>
        <a:xfrm>
          <a:off x="531341" y="2370129"/>
          <a:ext cx="679961" cy="3776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BE86CA6-E407-4B6E-909E-3DD2ACD4FAA5}">
      <dsp:nvSpPr>
        <dsp:cNvPr id="0" name=""/>
        <dsp:cNvSpPr/>
      </dsp:nvSpPr>
      <dsp:spPr>
        <a:xfrm>
          <a:off x="570804" y="2407619"/>
          <a:ext cx="679961" cy="3776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Europe, Asia countries</a:t>
          </a:r>
          <a:endParaRPr lang="en-SG" sz="1000" b="1" kern="1200" dirty="0"/>
        </a:p>
      </dsp:txBody>
      <dsp:txXfrm>
        <a:off x="581866" y="2418681"/>
        <a:ext cx="657837" cy="355549"/>
      </dsp:txXfrm>
    </dsp:sp>
    <dsp:sp modelId="{623365CE-E486-4B14-A20D-41038AF0D664}">
      <dsp:nvSpPr>
        <dsp:cNvPr id="0" name=""/>
        <dsp:cNvSpPr/>
      </dsp:nvSpPr>
      <dsp:spPr>
        <a:xfrm>
          <a:off x="443889" y="4446149"/>
          <a:ext cx="791718" cy="7361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18AB26-A80C-4D5E-A5EB-AC69FA93F47D}">
      <dsp:nvSpPr>
        <dsp:cNvPr id="0" name=""/>
        <dsp:cNvSpPr/>
      </dsp:nvSpPr>
      <dsp:spPr>
        <a:xfrm>
          <a:off x="483352" y="4483639"/>
          <a:ext cx="791718" cy="73612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Who shall assess?</a:t>
          </a:r>
        </a:p>
        <a:p>
          <a:pPr lvl="0" algn="l" defTabSz="444500">
            <a:lnSpc>
              <a:spcPct val="90000"/>
            </a:lnSpc>
            <a:spcBef>
              <a:spcPct val="0"/>
            </a:spcBef>
            <a:spcAft>
              <a:spcPct val="35000"/>
            </a:spcAft>
          </a:pPr>
          <a:r>
            <a:rPr lang="en-US" sz="1000" b="1" kern="1200" dirty="0" smtClean="0"/>
            <a:t>Preceptors or Academic</a:t>
          </a:r>
          <a:endParaRPr lang="en-US" sz="1000" b="1" kern="1200" dirty="0"/>
        </a:p>
      </dsp:txBody>
      <dsp:txXfrm>
        <a:off x="504912" y="4505199"/>
        <a:ext cx="748598" cy="693002"/>
      </dsp:txXfrm>
    </dsp:sp>
    <dsp:sp modelId="{2A3BBC17-2B26-42BF-B954-4D1D134066C4}">
      <dsp:nvSpPr>
        <dsp:cNvPr id="0" name=""/>
        <dsp:cNvSpPr/>
      </dsp:nvSpPr>
      <dsp:spPr>
        <a:xfrm>
          <a:off x="2774760" y="1870693"/>
          <a:ext cx="1224963" cy="34627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D56BD6-9152-4CCC-A5CB-F64FBBBEAF2B}">
      <dsp:nvSpPr>
        <dsp:cNvPr id="0" name=""/>
        <dsp:cNvSpPr/>
      </dsp:nvSpPr>
      <dsp:spPr>
        <a:xfrm>
          <a:off x="2814222" y="1908183"/>
          <a:ext cx="1224963" cy="34627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Issues of Learning &amp; Assessment</a:t>
          </a:r>
          <a:endParaRPr lang="en-SG" sz="1000" b="1" kern="1200" dirty="0"/>
        </a:p>
      </dsp:txBody>
      <dsp:txXfrm>
        <a:off x="2824364" y="1918325"/>
        <a:ext cx="1204679" cy="325990"/>
      </dsp:txXfrm>
    </dsp:sp>
    <dsp:sp modelId="{66BA5E7E-0624-46B5-9505-46E6656CCEF7}">
      <dsp:nvSpPr>
        <dsp:cNvPr id="0" name=""/>
        <dsp:cNvSpPr/>
      </dsp:nvSpPr>
      <dsp:spPr>
        <a:xfrm>
          <a:off x="2358881" y="2740305"/>
          <a:ext cx="657110" cy="7782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6A9EA0-A79F-4147-ADA3-C721BD02A9DF}">
      <dsp:nvSpPr>
        <dsp:cNvPr id="0" name=""/>
        <dsp:cNvSpPr/>
      </dsp:nvSpPr>
      <dsp:spPr>
        <a:xfrm>
          <a:off x="2398344" y="2777795"/>
          <a:ext cx="657110" cy="778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 Students</a:t>
          </a:r>
        </a:p>
        <a:p>
          <a:pPr lvl="0" algn="l" defTabSz="444500">
            <a:lnSpc>
              <a:spcPct val="90000"/>
            </a:lnSpc>
            <a:spcBef>
              <a:spcPct val="0"/>
            </a:spcBef>
            <a:spcAft>
              <a:spcPct val="35000"/>
            </a:spcAft>
          </a:pPr>
          <a:r>
            <a:rPr lang="en-US" sz="1000" b="1" kern="1200" dirty="0" smtClean="0"/>
            <a:t>-anxiety, stress</a:t>
          </a:r>
          <a:endParaRPr lang="en-SG" sz="1000" b="1" kern="1200" dirty="0"/>
        </a:p>
      </dsp:txBody>
      <dsp:txXfrm>
        <a:off x="2417590" y="2797041"/>
        <a:ext cx="618618" cy="739781"/>
      </dsp:txXfrm>
    </dsp:sp>
    <dsp:sp modelId="{2139303C-C92D-4A67-92B6-371B1E0177AC}">
      <dsp:nvSpPr>
        <dsp:cNvPr id="0" name=""/>
        <dsp:cNvSpPr/>
      </dsp:nvSpPr>
      <dsp:spPr>
        <a:xfrm>
          <a:off x="3173107" y="3071950"/>
          <a:ext cx="808758" cy="124133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89EE74-860B-472A-8639-5FB9F17BA9C2}">
      <dsp:nvSpPr>
        <dsp:cNvPr id="0" name=""/>
        <dsp:cNvSpPr/>
      </dsp:nvSpPr>
      <dsp:spPr>
        <a:xfrm>
          <a:off x="3212569" y="3109440"/>
          <a:ext cx="808758" cy="124133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Preceptors</a:t>
          </a:r>
        </a:p>
        <a:p>
          <a:pPr lvl="0" algn="l" defTabSz="444500">
            <a:lnSpc>
              <a:spcPct val="90000"/>
            </a:lnSpc>
            <a:spcBef>
              <a:spcPct val="0"/>
            </a:spcBef>
            <a:spcAft>
              <a:spcPct val="35000"/>
            </a:spcAft>
          </a:pPr>
          <a:r>
            <a:rPr lang="en-US" sz="1000" b="1" kern="1200" dirty="0" smtClean="0"/>
            <a:t>- assessment competency</a:t>
          </a:r>
        </a:p>
        <a:p>
          <a:pPr lvl="0" algn="l" defTabSz="444500">
            <a:lnSpc>
              <a:spcPct val="90000"/>
            </a:lnSpc>
            <a:spcBef>
              <a:spcPct val="0"/>
            </a:spcBef>
            <a:spcAft>
              <a:spcPct val="35000"/>
            </a:spcAft>
          </a:pPr>
          <a:r>
            <a:rPr lang="en-US" sz="1000" b="1" kern="1200" dirty="0" smtClean="0"/>
            <a:t>- dual roles </a:t>
          </a:r>
          <a:endParaRPr lang="en-US" sz="1000" b="1" kern="1200" dirty="0"/>
        </a:p>
      </dsp:txBody>
      <dsp:txXfrm>
        <a:off x="3236257" y="3133128"/>
        <a:ext cx="761382" cy="1193958"/>
      </dsp:txXfrm>
    </dsp:sp>
    <dsp:sp modelId="{8EABDCA3-F741-4408-A919-EC8632927E18}">
      <dsp:nvSpPr>
        <dsp:cNvPr id="0" name=""/>
        <dsp:cNvSpPr/>
      </dsp:nvSpPr>
      <dsp:spPr>
        <a:xfrm>
          <a:off x="2372911" y="4498001"/>
          <a:ext cx="859888" cy="127770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371B98-1F30-432B-9628-8E5C346BBB07}">
      <dsp:nvSpPr>
        <dsp:cNvPr id="0" name=""/>
        <dsp:cNvSpPr/>
      </dsp:nvSpPr>
      <dsp:spPr>
        <a:xfrm>
          <a:off x="2412374" y="4535491"/>
          <a:ext cx="859888" cy="127770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Academics</a:t>
          </a:r>
        </a:p>
        <a:p>
          <a:pPr lvl="0" algn="l" defTabSz="444500">
            <a:lnSpc>
              <a:spcPct val="90000"/>
            </a:lnSpc>
            <a:spcBef>
              <a:spcPct val="0"/>
            </a:spcBef>
            <a:spcAft>
              <a:spcPct val="35000"/>
            </a:spcAft>
          </a:pPr>
          <a:r>
            <a:rPr lang="en-US" sz="1000" b="1" kern="1200" dirty="0" smtClean="0"/>
            <a:t>- unclear roles</a:t>
          </a:r>
        </a:p>
        <a:p>
          <a:pPr lvl="0" algn="l" defTabSz="444500">
            <a:lnSpc>
              <a:spcPct val="90000"/>
            </a:lnSpc>
            <a:spcBef>
              <a:spcPct val="0"/>
            </a:spcBef>
            <a:spcAft>
              <a:spcPct val="35000"/>
            </a:spcAft>
          </a:pPr>
          <a:r>
            <a:rPr lang="en-US" sz="1000" b="1" kern="1200" dirty="0" smtClean="0"/>
            <a:t>- teaching &amp; research commitments</a:t>
          </a:r>
          <a:endParaRPr lang="en-US" sz="1000" b="1" kern="1200" dirty="0"/>
        </a:p>
      </dsp:txBody>
      <dsp:txXfrm>
        <a:off x="2437559" y="4560676"/>
        <a:ext cx="809518" cy="1227331"/>
      </dsp:txXfrm>
    </dsp:sp>
    <dsp:sp modelId="{B59EF349-5E23-49A2-96C4-B7E3B27EC355}">
      <dsp:nvSpPr>
        <dsp:cNvPr id="0" name=""/>
        <dsp:cNvSpPr/>
      </dsp:nvSpPr>
      <dsp:spPr>
        <a:xfrm>
          <a:off x="5081324" y="1881773"/>
          <a:ext cx="1200712" cy="4683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209AFF-EDBF-4F0E-A8F3-A2EE8190CCCA}">
      <dsp:nvSpPr>
        <dsp:cNvPr id="0" name=""/>
        <dsp:cNvSpPr/>
      </dsp:nvSpPr>
      <dsp:spPr>
        <a:xfrm>
          <a:off x="5120787" y="1919263"/>
          <a:ext cx="1200712" cy="46832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Development of assessment tool</a:t>
          </a:r>
          <a:endParaRPr lang="en-SG" sz="1000" b="1" kern="1200" dirty="0"/>
        </a:p>
      </dsp:txBody>
      <dsp:txXfrm>
        <a:off x="5134504" y="1932980"/>
        <a:ext cx="1173278" cy="440893"/>
      </dsp:txXfrm>
    </dsp:sp>
    <dsp:sp modelId="{E8A2DCFE-43EC-4303-A7E7-3F0AD34D0A3E}">
      <dsp:nvSpPr>
        <dsp:cNvPr id="0" name=""/>
        <dsp:cNvSpPr/>
      </dsp:nvSpPr>
      <dsp:spPr>
        <a:xfrm>
          <a:off x="4654928" y="2870736"/>
          <a:ext cx="841739" cy="146111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C96DC4-74B5-4350-8366-65053805F9A5}">
      <dsp:nvSpPr>
        <dsp:cNvPr id="0" name=""/>
        <dsp:cNvSpPr/>
      </dsp:nvSpPr>
      <dsp:spPr>
        <a:xfrm>
          <a:off x="4694391" y="2908226"/>
          <a:ext cx="841739" cy="146111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SG" sz="1000" b="1" kern="1200" dirty="0" smtClean="0"/>
            <a:t>Domains of the tool reference to Professional body or literatures</a:t>
          </a:r>
          <a:endParaRPr lang="en-SG" sz="1000" b="1" kern="1200" dirty="0"/>
        </a:p>
      </dsp:txBody>
      <dsp:txXfrm>
        <a:off x="4719045" y="2932880"/>
        <a:ext cx="792431" cy="1411808"/>
      </dsp:txXfrm>
    </dsp:sp>
    <dsp:sp modelId="{8726E08F-072F-4392-8AEA-4945B8CEA2ED}">
      <dsp:nvSpPr>
        <dsp:cNvPr id="0" name=""/>
        <dsp:cNvSpPr/>
      </dsp:nvSpPr>
      <dsp:spPr>
        <a:xfrm>
          <a:off x="5649169" y="4269795"/>
          <a:ext cx="900974" cy="181339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E177DC-DD84-4B7E-9809-5AB20C1116B6}">
      <dsp:nvSpPr>
        <dsp:cNvPr id="0" name=""/>
        <dsp:cNvSpPr/>
      </dsp:nvSpPr>
      <dsp:spPr>
        <a:xfrm>
          <a:off x="5688632" y="4307285"/>
          <a:ext cx="900974" cy="181339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Scale to reflect </a:t>
          </a:r>
        </a:p>
        <a:p>
          <a:pPr lvl="0" algn="l" defTabSz="444500">
            <a:lnSpc>
              <a:spcPct val="90000"/>
            </a:lnSpc>
            <a:spcBef>
              <a:spcPct val="0"/>
            </a:spcBef>
            <a:spcAft>
              <a:spcPct val="35000"/>
            </a:spcAft>
          </a:pPr>
          <a:r>
            <a:rPr lang="en-US" sz="1000" b="1" kern="1200" dirty="0" smtClean="0"/>
            <a:t>level of competency</a:t>
          </a:r>
        </a:p>
        <a:p>
          <a:pPr lvl="0" algn="l" defTabSz="444500">
            <a:lnSpc>
              <a:spcPct val="90000"/>
            </a:lnSpc>
            <a:spcBef>
              <a:spcPct val="0"/>
            </a:spcBef>
            <a:spcAft>
              <a:spcPct val="35000"/>
            </a:spcAft>
          </a:pPr>
          <a:r>
            <a:rPr lang="en-US" sz="1000" b="1" kern="1200" dirty="0" smtClean="0"/>
            <a:t>developing critical elements based on local situations</a:t>
          </a:r>
          <a:endParaRPr lang="en-US" sz="1000" b="1" kern="1200" dirty="0"/>
        </a:p>
      </dsp:txBody>
      <dsp:txXfrm>
        <a:off x="5715021" y="4333674"/>
        <a:ext cx="848196" cy="1760616"/>
      </dsp:txXfrm>
    </dsp:sp>
    <dsp:sp modelId="{92242995-8A4D-431E-8D3D-AB687A138605}">
      <dsp:nvSpPr>
        <dsp:cNvPr id="0" name=""/>
        <dsp:cNvSpPr/>
      </dsp:nvSpPr>
      <dsp:spPr>
        <a:xfrm>
          <a:off x="6956101" y="1881771"/>
          <a:ext cx="1726905" cy="4227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41D7D4-F0AB-40A4-BCC0-DD9156EA931E}">
      <dsp:nvSpPr>
        <dsp:cNvPr id="0" name=""/>
        <dsp:cNvSpPr/>
      </dsp:nvSpPr>
      <dsp:spPr>
        <a:xfrm>
          <a:off x="6995564" y="1919261"/>
          <a:ext cx="1726905" cy="42270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u="none" kern="1200" dirty="0" smtClean="0"/>
            <a:t>Reliability and validity of assessment tools</a:t>
          </a:r>
          <a:endParaRPr lang="en-SG" sz="1000" b="1" u="none" kern="1200" dirty="0"/>
        </a:p>
      </dsp:txBody>
      <dsp:txXfrm>
        <a:off x="7007945" y="1931642"/>
        <a:ext cx="1702143" cy="397940"/>
      </dsp:txXfrm>
    </dsp:sp>
    <dsp:sp modelId="{A1A7B2B7-E56F-49B9-BD30-CA9E8DE37D73}">
      <dsp:nvSpPr>
        <dsp:cNvPr id="0" name=""/>
        <dsp:cNvSpPr/>
      </dsp:nvSpPr>
      <dsp:spPr>
        <a:xfrm>
          <a:off x="6667672" y="2763594"/>
          <a:ext cx="688844" cy="144488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7409AB-C8C6-45B1-8DA3-D7C9F2D014A6}">
      <dsp:nvSpPr>
        <dsp:cNvPr id="0" name=""/>
        <dsp:cNvSpPr/>
      </dsp:nvSpPr>
      <dsp:spPr>
        <a:xfrm>
          <a:off x="6707135" y="2801083"/>
          <a:ext cx="688844" cy="144488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Face/</a:t>
          </a:r>
        </a:p>
        <a:p>
          <a:pPr lvl="0" algn="l" defTabSz="444500">
            <a:lnSpc>
              <a:spcPct val="90000"/>
            </a:lnSpc>
            <a:spcBef>
              <a:spcPct val="0"/>
            </a:spcBef>
            <a:spcAft>
              <a:spcPct val="35000"/>
            </a:spcAft>
          </a:pPr>
          <a:r>
            <a:rPr lang="en-US" sz="1000" b="1" kern="1200" dirty="0" smtClean="0"/>
            <a:t>Content validity,</a:t>
          </a:r>
        </a:p>
        <a:p>
          <a:pPr lvl="0" algn="l" defTabSz="444500">
            <a:lnSpc>
              <a:spcPct val="90000"/>
            </a:lnSpc>
            <a:spcBef>
              <a:spcPct val="0"/>
            </a:spcBef>
            <a:spcAft>
              <a:spcPct val="35000"/>
            </a:spcAft>
          </a:pPr>
          <a:r>
            <a:rPr lang="en-US" sz="1000" b="1" kern="1200" dirty="0" smtClean="0"/>
            <a:t>Criterion validity</a:t>
          </a:r>
        </a:p>
      </dsp:txBody>
      <dsp:txXfrm>
        <a:off x="6727311" y="2821259"/>
        <a:ext cx="648492" cy="1404530"/>
      </dsp:txXfrm>
    </dsp:sp>
    <dsp:sp modelId="{9658B50A-8E3A-4073-BF5F-6CC275DE5492}">
      <dsp:nvSpPr>
        <dsp:cNvPr id="0" name=""/>
        <dsp:cNvSpPr/>
      </dsp:nvSpPr>
      <dsp:spPr>
        <a:xfrm>
          <a:off x="7953427" y="3807803"/>
          <a:ext cx="769971" cy="227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7A8E30F-DFA3-4BFA-9430-33BFDA4EB8C3}">
      <dsp:nvSpPr>
        <dsp:cNvPr id="0" name=""/>
        <dsp:cNvSpPr/>
      </dsp:nvSpPr>
      <dsp:spPr>
        <a:xfrm>
          <a:off x="7992890" y="3845292"/>
          <a:ext cx="769971" cy="227538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u="sng" kern="1200" dirty="0" smtClean="0"/>
            <a:t>Could explore on:</a:t>
          </a:r>
        </a:p>
        <a:p>
          <a:pPr lvl="0" algn="l" defTabSz="444500">
            <a:lnSpc>
              <a:spcPct val="90000"/>
            </a:lnSpc>
            <a:spcBef>
              <a:spcPct val="0"/>
            </a:spcBef>
            <a:spcAft>
              <a:spcPct val="35000"/>
            </a:spcAft>
          </a:pPr>
          <a:r>
            <a:rPr lang="en-US" sz="1000" b="1" kern="1200" dirty="0" smtClean="0"/>
            <a:t>Internal consistency reliability</a:t>
          </a:r>
        </a:p>
        <a:p>
          <a:pPr lvl="0" algn="l" defTabSz="444500">
            <a:lnSpc>
              <a:spcPct val="90000"/>
            </a:lnSpc>
            <a:spcBef>
              <a:spcPct val="0"/>
            </a:spcBef>
            <a:spcAft>
              <a:spcPct val="35000"/>
            </a:spcAft>
          </a:pPr>
          <a:r>
            <a:rPr lang="en-US" sz="1000" b="1" kern="1200" dirty="0" smtClean="0"/>
            <a:t>Inter-rater reliability</a:t>
          </a:r>
        </a:p>
        <a:p>
          <a:pPr lvl="0" algn="l" defTabSz="444500">
            <a:lnSpc>
              <a:spcPct val="90000"/>
            </a:lnSpc>
            <a:spcBef>
              <a:spcPct val="0"/>
            </a:spcBef>
            <a:spcAft>
              <a:spcPct val="35000"/>
            </a:spcAft>
          </a:pPr>
          <a:r>
            <a:rPr lang="en-US" sz="1000" b="1" kern="1200" dirty="0" smtClean="0"/>
            <a:t>Test-retest reliability  </a:t>
          </a:r>
        </a:p>
        <a:p>
          <a:pPr lvl="0" algn="l" defTabSz="444500">
            <a:lnSpc>
              <a:spcPct val="90000"/>
            </a:lnSpc>
            <a:spcBef>
              <a:spcPct val="0"/>
            </a:spcBef>
            <a:spcAft>
              <a:spcPct val="35000"/>
            </a:spcAft>
          </a:pPr>
          <a:r>
            <a:rPr lang="en-US" sz="1000" b="1" kern="1200" dirty="0" smtClean="0"/>
            <a:t>Construct validity</a:t>
          </a:r>
          <a:endParaRPr lang="en-US" sz="1000" b="1" kern="1200" dirty="0"/>
        </a:p>
      </dsp:txBody>
      <dsp:txXfrm>
        <a:off x="8015442" y="3867844"/>
        <a:ext cx="724867" cy="22302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190EE-D093-4BF6-A2CE-7E3A14E934C1}">
      <dsp:nvSpPr>
        <dsp:cNvPr id="0" name=""/>
        <dsp:cNvSpPr/>
      </dsp:nvSpPr>
      <dsp:spPr>
        <a:xfrm>
          <a:off x="1024581" y="3703540"/>
          <a:ext cx="667009" cy="829913"/>
        </a:xfrm>
        <a:custGeom>
          <a:avLst/>
          <a:gdLst/>
          <a:ahLst/>
          <a:cxnLst/>
          <a:rect l="0" t="0" r="0" b="0"/>
          <a:pathLst>
            <a:path>
              <a:moveTo>
                <a:pt x="0" y="0"/>
              </a:moveTo>
              <a:lnTo>
                <a:pt x="333504" y="0"/>
              </a:lnTo>
              <a:lnTo>
                <a:pt x="333504" y="829913"/>
              </a:lnTo>
              <a:lnTo>
                <a:pt x="667009" y="82991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1331468" y="4091878"/>
        <a:ext cx="53236" cy="53236"/>
      </dsp:txXfrm>
    </dsp:sp>
    <dsp:sp modelId="{FE89168C-4D01-4E74-9A3D-F7F9D25771D1}">
      <dsp:nvSpPr>
        <dsp:cNvPr id="0" name=""/>
        <dsp:cNvSpPr/>
      </dsp:nvSpPr>
      <dsp:spPr>
        <a:xfrm>
          <a:off x="5026639" y="2660310"/>
          <a:ext cx="667009" cy="1906467"/>
        </a:xfrm>
        <a:custGeom>
          <a:avLst/>
          <a:gdLst/>
          <a:ahLst/>
          <a:cxnLst/>
          <a:rect l="0" t="0" r="0" b="0"/>
          <a:pathLst>
            <a:path>
              <a:moveTo>
                <a:pt x="0" y="0"/>
              </a:moveTo>
              <a:lnTo>
                <a:pt x="333504" y="0"/>
              </a:lnTo>
              <a:lnTo>
                <a:pt x="333504" y="1906467"/>
              </a:lnTo>
              <a:lnTo>
                <a:pt x="667009" y="190646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5309649" y="3563050"/>
        <a:ext cx="100989" cy="100989"/>
      </dsp:txXfrm>
    </dsp:sp>
    <dsp:sp modelId="{BAC0FB26-8CEE-48D6-9D25-46969D024183}">
      <dsp:nvSpPr>
        <dsp:cNvPr id="0" name=""/>
        <dsp:cNvSpPr/>
      </dsp:nvSpPr>
      <dsp:spPr>
        <a:xfrm>
          <a:off x="5026639" y="2660310"/>
          <a:ext cx="667009" cy="635489"/>
        </a:xfrm>
        <a:custGeom>
          <a:avLst/>
          <a:gdLst/>
          <a:ahLst/>
          <a:cxnLst/>
          <a:rect l="0" t="0" r="0" b="0"/>
          <a:pathLst>
            <a:path>
              <a:moveTo>
                <a:pt x="0" y="0"/>
              </a:moveTo>
              <a:lnTo>
                <a:pt x="333504" y="0"/>
              </a:lnTo>
              <a:lnTo>
                <a:pt x="333504" y="635489"/>
              </a:lnTo>
              <a:lnTo>
                <a:pt x="667009" y="635489"/>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5337112" y="2955023"/>
        <a:ext cx="46063" cy="46063"/>
      </dsp:txXfrm>
    </dsp:sp>
    <dsp:sp modelId="{B8B5F4B6-104C-4F1F-BE74-AF40B787C965}">
      <dsp:nvSpPr>
        <dsp:cNvPr id="0" name=""/>
        <dsp:cNvSpPr/>
      </dsp:nvSpPr>
      <dsp:spPr>
        <a:xfrm>
          <a:off x="5026639" y="2024821"/>
          <a:ext cx="667009" cy="635489"/>
        </a:xfrm>
        <a:custGeom>
          <a:avLst/>
          <a:gdLst/>
          <a:ahLst/>
          <a:cxnLst/>
          <a:rect l="0" t="0" r="0" b="0"/>
          <a:pathLst>
            <a:path>
              <a:moveTo>
                <a:pt x="0" y="635489"/>
              </a:moveTo>
              <a:lnTo>
                <a:pt x="333504" y="635489"/>
              </a:lnTo>
              <a:lnTo>
                <a:pt x="333504" y="0"/>
              </a:lnTo>
              <a:lnTo>
                <a:pt x="667009"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5337112" y="2319534"/>
        <a:ext cx="46063" cy="46063"/>
      </dsp:txXfrm>
    </dsp:sp>
    <dsp:sp modelId="{E01A5E12-4786-4A71-9A1E-AD0E12CA8FAE}">
      <dsp:nvSpPr>
        <dsp:cNvPr id="0" name=""/>
        <dsp:cNvSpPr/>
      </dsp:nvSpPr>
      <dsp:spPr>
        <a:xfrm>
          <a:off x="5026639" y="753842"/>
          <a:ext cx="667009" cy="1906467"/>
        </a:xfrm>
        <a:custGeom>
          <a:avLst/>
          <a:gdLst/>
          <a:ahLst/>
          <a:cxnLst/>
          <a:rect l="0" t="0" r="0" b="0"/>
          <a:pathLst>
            <a:path>
              <a:moveTo>
                <a:pt x="0" y="1906467"/>
              </a:moveTo>
              <a:lnTo>
                <a:pt x="333504" y="1906467"/>
              </a:lnTo>
              <a:lnTo>
                <a:pt x="333504" y="0"/>
              </a:lnTo>
              <a:lnTo>
                <a:pt x="667009"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5309649" y="1656582"/>
        <a:ext cx="100989" cy="100989"/>
      </dsp:txXfrm>
    </dsp:sp>
    <dsp:sp modelId="{C3A5E6B7-F06B-41A7-8315-263323C33BC1}">
      <dsp:nvSpPr>
        <dsp:cNvPr id="0" name=""/>
        <dsp:cNvSpPr/>
      </dsp:nvSpPr>
      <dsp:spPr>
        <a:xfrm>
          <a:off x="1024581" y="2660310"/>
          <a:ext cx="667009" cy="1043229"/>
        </a:xfrm>
        <a:custGeom>
          <a:avLst/>
          <a:gdLst/>
          <a:ahLst/>
          <a:cxnLst/>
          <a:rect l="0" t="0" r="0" b="0"/>
          <a:pathLst>
            <a:path>
              <a:moveTo>
                <a:pt x="0" y="1043229"/>
              </a:moveTo>
              <a:lnTo>
                <a:pt x="333504" y="1043229"/>
              </a:lnTo>
              <a:lnTo>
                <a:pt x="333504" y="0"/>
              </a:lnTo>
              <a:lnTo>
                <a:pt x="667009"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SG" sz="2000" kern="1200"/>
        </a:p>
      </dsp:txBody>
      <dsp:txXfrm>
        <a:off x="1327130" y="3150969"/>
        <a:ext cx="61911" cy="61911"/>
      </dsp:txXfrm>
    </dsp:sp>
    <dsp:sp modelId="{BDBDB536-2548-411F-95EA-6E4A6DB8BD98}">
      <dsp:nvSpPr>
        <dsp:cNvPr id="0" name=""/>
        <dsp:cNvSpPr/>
      </dsp:nvSpPr>
      <dsp:spPr>
        <a:xfrm rot="16200000">
          <a:off x="-2159553" y="3195148"/>
          <a:ext cx="5351488" cy="10167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SG" sz="3600" kern="1200" dirty="0" smtClean="0"/>
            <a:t>Exploratory study</a:t>
          </a:r>
          <a:endParaRPr lang="en-SG" sz="3600" kern="1200" dirty="0"/>
        </a:p>
      </dsp:txBody>
      <dsp:txXfrm>
        <a:off x="-2159553" y="3195148"/>
        <a:ext cx="5351488" cy="1016782"/>
      </dsp:txXfrm>
    </dsp:sp>
    <dsp:sp modelId="{04E65FE2-2491-44D4-B81B-DF81A5CE0F22}">
      <dsp:nvSpPr>
        <dsp:cNvPr id="0" name=""/>
        <dsp:cNvSpPr/>
      </dsp:nvSpPr>
      <dsp:spPr>
        <a:xfrm>
          <a:off x="1691591" y="1957495"/>
          <a:ext cx="3335047" cy="140563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Exploratory Qualitative</a:t>
          </a:r>
          <a:endParaRPr lang="en-SG" sz="2000" kern="1200" dirty="0"/>
        </a:p>
      </dsp:txBody>
      <dsp:txXfrm>
        <a:off x="1691591" y="1957495"/>
        <a:ext cx="3335047" cy="1405631"/>
      </dsp:txXfrm>
    </dsp:sp>
    <dsp:sp modelId="{51B649C8-524B-4D8B-9142-049B243D6E5A}">
      <dsp:nvSpPr>
        <dsp:cNvPr id="0" name=""/>
        <dsp:cNvSpPr/>
      </dsp:nvSpPr>
      <dsp:spPr>
        <a:xfrm>
          <a:off x="5693649" y="245451"/>
          <a:ext cx="3335047" cy="1016782"/>
        </a:xfrm>
        <a:prstGeom prst="rect">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Final year Nursing undergraduates</a:t>
          </a:r>
        </a:p>
        <a:p>
          <a:pPr lvl="0" algn="ctr" defTabSz="889000">
            <a:lnSpc>
              <a:spcPct val="90000"/>
            </a:lnSpc>
            <a:spcBef>
              <a:spcPct val="0"/>
            </a:spcBef>
            <a:spcAft>
              <a:spcPct val="35000"/>
            </a:spcAft>
          </a:pPr>
          <a:r>
            <a:rPr lang="en-US" sz="2000" kern="1200" dirty="0" smtClean="0"/>
            <a:t>N=24 (3 groups) </a:t>
          </a:r>
          <a:endParaRPr lang="en-SG" sz="2000" kern="1200" dirty="0"/>
        </a:p>
      </dsp:txBody>
      <dsp:txXfrm>
        <a:off x="5693649" y="245451"/>
        <a:ext cx="3335047" cy="1016782"/>
      </dsp:txXfrm>
    </dsp:sp>
    <dsp:sp modelId="{894E0063-0DB8-41F1-AA6D-A0C12FC199C5}">
      <dsp:nvSpPr>
        <dsp:cNvPr id="0" name=""/>
        <dsp:cNvSpPr/>
      </dsp:nvSpPr>
      <dsp:spPr>
        <a:xfrm>
          <a:off x="5693649" y="1516429"/>
          <a:ext cx="3335047" cy="1016782"/>
        </a:xfrm>
        <a:prstGeom prst="rect">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SG" sz="2000" kern="1200" dirty="0" smtClean="0"/>
            <a:t>Preceptors</a:t>
          </a:r>
        </a:p>
        <a:p>
          <a:pPr lvl="0" algn="ctr" defTabSz="889000">
            <a:lnSpc>
              <a:spcPct val="90000"/>
            </a:lnSpc>
            <a:spcBef>
              <a:spcPct val="0"/>
            </a:spcBef>
            <a:spcAft>
              <a:spcPct val="35000"/>
            </a:spcAft>
          </a:pPr>
          <a:r>
            <a:rPr lang="en-US" sz="2000" kern="1200" dirty="0" smtClean="0"/>
            <a:t>N= 17 (3 groups) </a:t>
          </a:r>
          <a:endParaRPr lang="en-SG" sz="2000" kern="1200" dirty="0"/>
        </a:p>
      </dsp:txBody>
      <dsp:txXfrm>
        <a:off x="5693649" y="1516429"/>
        <a:ext cx="3335047" cy="1016782"/>
      </dsp:txXfrm>
    </dsp:sp>
    <dsp:sp modelId="{AAADFB3B-5676-42D9-B4CA-302DBA2EC33C}">
      <dsp:nvSpPr>
        <dsp:cNvPr id="0" name=""/>
        <dsp:cNvSpPr/>
      </dsp:nvSpPr>
      <dsp:spPr>
        <a:xfrm>
          <a:off x="5693649" y="2787408"/>
          <a:ext cx="3335047" cy="1016782"/>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effectLst/>
              <a:latin typeface="Calibri"/>
              <a:ea typeface="Calibri"/>
              <a:cs typeface="Times New Roman"/>
            </a:rPr>
            <a:t>Nurse</a:t>
          </a:r>
          <a:r>
            <a:rPr lang="en-US" sz="2000" kern="1200" baseline="0" dirty="0" smtClean="0">
              <a:effectLst/>
              <a:latin typeface="Calibri"/>
              <a:ea typeface="Calibri"/>
              <a:cs typeface="Times New Roman"/>
            </a:rPr>
            <a:t> </a:t>
          </a:r>
          <a:r>
            <a:rPr lang="en-US" sz="2000" kern="1200" dirty="0" smtClean="0">
              <a:effectLst/>
              <a:latin typeface="Calibri"/>
              <a:ea typeface="Calibri"/>
              <a:cs typeface="Times New Roman"/>
            </a:rPr>
            <a:t>Educator,</a:t>
          </a:r>
          <a:r>
            <a:rPr lang="en-US" sz="2000" kern="1200" baseline="0" dirty="0" smtClean="0">
              <a:effectLst/>
              <a:latin typeface="Calibri"/>
              <a:ea typeface="Calibri"/>
              <a:cs typeface="Times New Roman"/>
            </a:rPr>
            <a:t> </a:t>
          </a:r>
          <a:r>
            <a:rPr lang="en-US" sz="2000" kern="1200" dirty="0" smtClean="0">
              <a:effectLst/>
              <a:latin typeface="Calibri"/>
              <a:ea typeface="Calibri"/>
              <a:cs typeface="Times New Roman"/>
            </a:rPr>
            <a:t> Nurse Clinician,  Clinical Instructor </a:t>
          </a:r>
        </a:p>
        <a:p>
          <a:pPr lvl="0" algn="ctr" defTabSz="889000">
            <a:lnSpc>
              <a:spcPct val="90000"/>
            </a:lnSpc>
            <a:spcBef>
              <a:spcPct val="0"/>
            </a:spcBef>
            <a:spcAft>
              <a:spcPct val="35000"/>
            </a:spcAft>
          </a:pPr>
          <a:r>
            <a:rPr lang="en-US" sz="2000" kern="1200" dirty="0" smtClean="0"/>
            <a:t>N= 14 (2 groups) </a:t>
          </a:r>
          <a:endParaRPr lang="en-SG" sz="2000" kern="1200" dirty="0"/>
        </a:p>
      </dsp:txBody>
      <dsp:txXfrm>
        <a:off x="5693649" y="2787408"/>
        <a:ext cx="3335047" cy="1016782"/>
      </dsp:txXfrm>
    </dsp:sp>
    <dsp:sp modelId="{6022EBB6-D7FC-4034-8D40-30B664275663}">
      <dsp:nvSpPr>
        <dsp:cNvPr id="0" name=""/>
        <dsp:cNvSpPr/>
      </dsp:nvSpPr>
      <dsp:spPr>
        <a:xfrm>
          <a:off x="5693649" y="4058387"/>
          <a:ext cx="3335047" cy="10167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Academics</a:t>
          </a:r>
        </a:p>
        <a:p>
          <a:pPr lvl="0" algn="ctr" defTabSz="889000">
            <a:lnSpc>
              <a:spcPct val="90000"/>
            </a:lnSpc>
            <a:spcBef>
              <a:spcPct val="0"/>
            </a:spcBef>
            <a:spcAft>
              <a:spcPct val="35000"/>
            </a:spcAft>
          </a:pPr>
          <a:r>
            <a:rPr lang="en-US" sz="2000" kern="1200" dirty="0" smtClean="0"/>
            <a:t>N= 8 (2 groups) </a:t>
          </a:r>
          <a:endParaRPr lang="en-SG" sz="2000" kern="1200" dirty="0"/>
        </a:p>
      </dsp:txBody>
      <dsp:txXfrm>
        <a:off x="5693649" y="4058387"/>
        <a:ext cx="3335047" cy="1016782"/>
      </dsp:txXfrm>
    </dsp:sp>
    <dsp:sp modelId="{6CC4D3A6-64B4-4595-ADD0-7A9482CDEFF8}">
      <dsp:nvSpPr>
        <dsp:cNvPr id="0" name=""/>
        <dsp:cNvSpPr/>
      </dsp:nvSpPr>
      <dsp:spPr>
        <a:xfrm>
          <a:off x="1691591" y="3617322"/>
          <a:ext cx="3335047" cy="1832263"/>
        </a:xfrm>
        <a:prstGeom prst="rect">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Data collection &amp; analysis </a:t>
          </a:r>
        </a:p>
        <a:p>
          <a:pPr lvl="0" algn="ctr" defTabSz="889000">
            <a:lnSpc>
              <a:spcPct val="90000"/>
            </a:lnSpc>
            <a:spcBef>
              <a:spcPct val="0"/>
            </a:spcBef>
            <a:spcAft>
              <a:spcPct val="35000"/>
            </a:spcAft>
          </a:pPr>
          <a:r>
            <a:rPr lang="en-US" sz="2000" kern="1200" dirty="0" smtClean="0"/>
            <a:t>Focus group discussions</a:t>
          </a:r>
        </a:p>
        <a:p>
          <a:pPr lvl="0" algn="ctr" defTabSz="889000">
            <a:lnSpc>
              <a:spcPct val="90000"/>
            </a:lnSpc>
            <a:spcBef>
              <a:spcPct val="0"/>
            </a:spcBef>
            <a:spcAft>
              <a:spcPct val="35000"/>
            </a:spcAft>
          </a:pPr>
          <a:r>
            <a:rPr lang="en-US" sz="2000" kern="1200" dirty="0" smtClean="0"/>
            <a:t>Thematic analysis</a:t>
          </a:r>
        </a:p>
        <a:p>
          <a:pPr lvl="0" algn="ctr" defTabSz="889000">
            <a:lnSpc>
              <a:spcPct val="90000"/>
            </a:lnSpc>
            <a:spcBef>
              <a:spcPct val="0"/>
            </a:spcBef>
            <a:spcAft>
              <a:spcPct val="35000"/>
            </a:spcAft>
          </a:pPr>
          <a:r>
            <a:rPr lang="en-GB" sz="2000" kern="1200" dirty="0" smtClean="0"/>
            <a:t>(</a:t>
          </a:r>
          <a:r>
            <a:rPr lang="en-GB" sz="2000" kern="1200" dirty="0" smtClean="0">
              <a:hlinkClick xmlns:r="http://schemas.openxmlformats.org/officeDocument/2006/relationships" r:id="rId1" action="ppaction://hlinkfile" tooltip="Braun, 2006 #5500"/>
            </a:rPr>
            <a:t>Braun and Clarke, 2006</a:t>
          </a:r>
          <a:r>
            <a:rPr lang="en-GB" sz="2000" kern="1200" dirty="0" smtClean="0"/>
            <a:t>)</a:t>
          </a:r>
          <a:r>
            <a:rPr lang="en-US" sz="2000" kern="1200" smtClean="0"/>
            <a:t> </a:t>
          </a:r>
          <a:endParaRPr lang="en-SG" sz="2000" kern="1200" dirty="0"/>
        </a:p>
      </dsp:txBody>
      <dsp:txXfrm>
        <a:off x="1691591" y="3617322"/>
        <a:ext cx="3335047" cy="18322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31" tIns="45715" rIns="91431" bIns="45715" rtlCol="0"/>
          <a:lstStyle>
            <a:lvl1pPr algn="r">
              <a:defRPr sz="1200"/>
            </a:lvl1pPr>
          </a:lstStyle>
          <a:p>
            <a:fld id="{79E4605E-997E-4FAF-8915-4D20FF703C6B}" type="datetimeFigureOut">
              <a:rPr lang="en-US" smtClean="0"/>
              <a:t>7/27/2015</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1" tIns="45715" rIns="91431" bIns="45715" rtlCol="0" anchor="b"/>
          <a:lstStyle>
            <a:lvl1pPr algn="r">
              <a:defRPr sz="1200"/>
            </a:lvl1pPr>
          </a:lstStyle>
          <a:p>
            <a:fld id="{3FC0B458-85FE-442A-A38A-0A4A06493EE8}" type="slidenum">
              <a:rPr lang="en-US" smtClean="0"/>
              <a:t>‹#›</a:t>
            </a:fld>
            <a:endParaRPr lang="en-US"/>
          </a:p>
        </p:txBody>
      </p:sp>
    </p:spTree>
    <p:extLst>
      <p:ext uri="{BB962C8B-B14F-4D97-AF65-F5344CB8AC3E}">
        <p14:creationId xmlns:p14="http://schemas.microsoft.com/office/powerpoint/2010/main" val="111914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31" tIns="45715" rIns="91431" bIns="45715" rtlCol="0"/>
          <a:lstStyle>
            <a:lvl1pPr algn="r">
              <a:defRPr sz="1200"/>
            </a:lvl1pPr>
          </a:lstStyle>
          <a:p>
            <a:fld id="{2CC53433-3B78-43C1-A7D7-949C43F512D3}" type="datetimeFigureOut">
              <a:rPr lang="en-US" smtClean="0"/>
              <a:t>7/27/2015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1" tIns="45715" rIns="91431" bIns="45715" rtlCol="0" anchor="b"/>
          <a:lstStyle>
            <a:lvl1pPr algn="r">
              <a:defRPr sz="1200"/>
            </a:lvl1pPr>
          </a:lstStyle>
          <a:p>
            <a:fld id="{F256DB63-0C42-4A48-95C4-84BE1C776F11}" type="slidenum">
              <a:rPr lang="en-US" smtClean="0"/>
              <a:t>‹#›</a:t>
            </a:fld>
            <a:endParaRPr lang="en-US"/>
          </a:p>
        </p:txBody>
      </p:sp>
    </p:spTree>
    <p:extLst>
      <p:ext uri="{BB962C8B-B14F-4D97-AF65-F5344CB8AC3E}">
        <p14:creationId xmlns:p14="http://schemas.microsoft.com/office/powerpoint/2010/main" val="157798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875" indent="-285720">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1" indent="-228577">
              <a:defRPr>
                <a:solidFill>
                  <a:schemeClr val="tx1"/>
                </a:solidFill>
                <a:latin typeface="Calibri" pitchFamily="34" charset="0"/>
              </a:defRPr>
            </a:lvl5pPr>
            <a:lvl6pPr marL="2514344" indent="-228577" fontAlgn="base">
              <a:spcBef>
                <a:spcPct val="0"/>
              </a:spcBef>
              <a:spcAft>
                <a:spcPct val="0"/>
              </a:spcAft>
              <a:defRPr>
                <a:solidFill>
                  <a:schemeClr val="tx1"/>
                </a:solidFill>
                <a:latin typeface="Calibri" pitchFamily="34" charset="0"/>
              </a:defRPr>
            </a:lvl6pPr>
            <a:lvl7pPr marL="2971497" indent="-228577" fontAlgn="base">
              <a:spcBef>
                <a:spcPct val="0"/>
              </a:spcBef>
              <a:spcAft>
                <a:spcPct val="0"/>
              </a:spcAft>
              <a:defRPr>
                <a:solidFill>
                  <a:schemeClr val="tx1"/>
                </a:solidFill>
                <a:latin typeface="Calibri" pitchFamily="34" charset="0"/>
              </a:defRPr>
            </a:lvl7pPr>
            <a:lvl8pPr marL="3428651" indent="-228577" fontAlgn="base">
              <a:spcBef>
                <a:spcPct val="0"/>
              </a:spcBef>
              <a:spcAft>
                <a:spcPct val="0"/>
              </a:spcAft>
              <a:defRPr>
                <a:solidFill>
                  <a:schemeClr val="tx1"/>
                </a:solidFill>
                <a:latin typeface="Calibri" pitchFamily="34" charset="0"/>
              </a:defRPr>
            </a:lvl8pPr>
            <a:lvl9pPr marL="3885804" indent="-228577" fontAlgn="base">
              <a:spcBef>
                <a:spcPct val="0"/>
              </a:spcBef>
              <a:spcAft>
                <a:spcPct val="0"/>
              </a:spcAft>
              <a:defRPr>
                <a:solidFill>
                  <a:schemeClr val="tx1"/>
                </a:solidFill>
                <a:latin typeface="Calibri" pitchFamily="34" charset="0"/>
              </a:defRPr>
            </a:lvl9pPr>
          </a:lstStyle>
          <a:p>
            <a:fld id="{0513B5B4-CFE6-4B38-A755-4098CCCDA001}" type="slidenum">
              <a:rPr lang="en-US" altLang="en-US"/>
              <a:pPr/>
              <a:t>1</a:t>
            </a:fld>
            <a:endParaRPr lang="en-US" altLang="en-US"/>
          </a:p>
        </p:txBody>
      </p:sp>
    </p:spTree>
    <p:extLst>
      <p:ext uri="{BB962C8B-B14F-4D97-AF65-F5344CB8AC3E}">
        <p14:creationId xmlns:p14="http://schemas.microsoft.com/office/powerpoint/2010/main" val="252639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15</a:t>
            </a:fld>
            <a:endParaRPr lang="en-US"/>
          </a:p>
        </p:txBody>
      </p:sp>
    </p:spTree>
    <p:extLst>
      <p:ext uri="{BB962C8B-B14F-4D97-AF65-F5344CB8AC3E}">
        <p14:creationId xmlns:p14="http://schemas.microsoft.com/office/powerpoint/2010/main" val="242931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Some preceptors felt challenged by the students as they perceived that they have to be better than the students. </a:t>
            </a:r>
          </a:p>
          <a:p>
            <a:r>
              <a:rPr lang="en-GB" sz="1200" dirty="0" smtClean="0"/>
              <a:t>Individual preceptor varied in methods of guiding the student. It could even be beneficial for </a:t>
            </a:r>
            <a:r>
              <a:rPr lang="en-GB" sz="1200" b="1" dirty="0" smtClean="0"/>
              <a:t>students to get exposure to variations in learning</a:t>
            </a:r>
            <a:r>
              <a:rPr lang="en-GB" sz="1200" dirty="0" smtClean="0"/>
              <a:t> (</a:t>
            </a:r>
            <a:r>
              <a:rPr lang="en-GB" sz="1200" dirty="0" err="1" smtClean="0"/>
              <a:t>Marton</a:t>
            </a:r>
            <a:r>
              <a:rPr lang="en-GB" sz="1200" dirty="0" smtClean="0"/>
              <a:t> &amp; </a:t>
            </a:r>
            <a:r>
              <a:rPr lang="en-GB" sz="1200" dirty="0" err="1" smtClean="0"/>
              <a:t>Tsui</a:t>
            </a:r>
            <a:r>
              <a:rPr lang="en-GB" sz="1200" dirty="0" smtClean="0"/>
              <a:t> 2004). Hence, it could be challenging for an experienced nurse to appreciate the two-folded learning. Nevertheless, it is important to emphasise that </a:t>
            </a:r>
            <a:endParaRPr lang="en-US" dirty="0"/>
          </a:p>
        </p:txBody>
      </p:sp>
      <p:sp>
        <p:nvSpPr>
          <p:cNvPr id="4" name="Slide Number Placeholder 3"/>
          <p:cNvSpPr>
            <a:spLocks noGrp="1"/>
          </p:cNvSpPr>
          <p:nvPr>
            <p:ph type="sldNum" sz="quarter" idx="10"/>
          </p:nvPr>
        </p:nvSpPr>
        <p:spPr/>
        <p:txBody>
          <a:bodyPr/>
          <a:lstStyle/>
          <a:p>
            <a:fld id="{F256DB63-0C42-4A48-95C4-84BE1C776F11}" type="slidenum">
              <a:rPr lang="en-US" smtClean="0"/>
              <a:t>26</a:t>
            </a:fld>
            <a:endParaRPr lang="en-US"/>
          </a:p>
        </p:txBody>
      </p:sp>
    </p:spTree>
    <p:extLst>
      <p:ext uri="{BB962C8B-B14F-4D97-AF65-F5344CB8AC3E}">
        <p14:creationId xmlns:p14="http://schemas.microsoft.com/office/powerpoint/2010/main" val="366992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Lack of time and formal pedagogical education is a common concern of the preceptors.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Preceptors’ willingness to provide students with detailed explanations and give opportunities for reflection demands the preceptor to spend extra time to follow through the student (</a:t>
            </a:r>
            <a:r>
              <a:rPr lang="en-GB" sz="1200" dirty="0" err="1" smtClean="0"/>
              <a:t>Öhrling</a:t>
            </a:r>
            <a:r>
              <a:rPr lang="en-GB" sz="1200" dirty="0" smtClean="0"/>
              <a:t> &amp; </a:t>
            </a:r>
            <a:r>
              <a:rPr lang="en-GB" sz="1200" dirty="0" err="1" smtClean="0"/>
              <a:t>Hallberg</a:t>
            </a:r>
            <a:r>
              <a:rPr lang="en-GB" sz="1200" dirty="0" smtClean="0"/>
              <a:t> 2000).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Despite it is stated in the Standards for Clinical Nursing Education that preceptor should have a minimum of 3 years’ clinical experience (Singapore Nursing Board 2012), it is evident in this study that some preceptors did not meet the requirement.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programme shall consist of effective clinical teaching, reflective questioning techniques to promote critical thinking, techniques on clinical assessment and providing constructive feedback, conflict resolution related to problem-solving strategies and highlighting what students were taught at university and what preceptors should focus on (Duffy 2009, </a:t>
            </a:r>
            <a:r>
              <a:rPr lang="en-GB" sz="1200" dirty="0" err="1" smtClean="0"/>
              <a:t>Hallin</a:t>
            </a:r>
            <a:r>
              <a:rPr lang="en-GB" sz="1200" dirty="0" smtClean="0"/>
              <a:t> &amp; Danielson 2010). Moreover, the programme should have a reasonable duration, and follow up on the preceptor’s clinical teaching and assessment skills (Bourbonnais &amp; Kerr 2007). In addition, preparation of a handbook with relevant contents serves as a quick reference during preceptorship leads to better preceptor’s preparation, and increases the confidence of the preceptor in guiding students (</a:t>
            </a:r>
            <a:r>
              <a:rPr lang="en-GB" sz="1200" dirty="0" err="1" smtClean="0">
                <a:hlinkClick r:id="rId3" action="ppaction://hlinkfile" tooltip="Staykova, 2013 #5774"/>
              </a:rPr>
              <a:t>Staykova</a:t>
            </a:r>
            <a:r>
              <a:rPr lang="en-GB" sz="1200" dirty="0" smtClean="0">
                <a:hlinkClick r:id="rId3" action="ppaction://hlinkfile" tooltip="Staykova, 2013 #5774"/>
              </a:rPr>
              <a:t> et al. 2013</a:t>
            </a:r>
            <a:r>
              <a:rPr lang="en-GB" sz="120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256DB63-0C42-4A48-95C4-84BE1C776F11}" type="slidenum">
              <a:rPr lang="en-US" smtClean="0"/>
              <a:t>27</a:t>
            </a:fld>
            <a:endParaRPr lang="en-US"/>
          </a:p>
        </p:txBody>
      </p:sp>
    </p:spTree>
    <p:extLst>
      <p:ext uri="{BB962C8B-B14F-4D97-AF65-F5344CB8AC3E}">
        <p14:creationId xmlns:p14="http://schemas.microsoft.com/office/powerpoint/2010/main" val="159801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DB63-0C42-4A48-95C4-84BE1C776F11}" type="slidenum">
              <a:rPr lang="en-US" smtClean="0"/>
              <a:t>31</a:t>
            </a:fld>
            <a:endParaRPr lang="en-US"/>
          </a:p>
        </p:txBody>
      </p:sp>
    </p:spTree>
    <p:extLst>
      <p:ext uri="{BB962C8B-B14F-4D97-AF65-F5344CB8AC3E}">
        <p14:creationId xmlns:p14="http://schemas.microsoft.com/office/powerpoint/2010/main" val="422131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32</a:t>
            </a:fld>
            <a:endParaRPr lang="en-US"/>
          </a:p>
        </p:txBody>
      </p:sp>
    </p:spTree>
    <p:extLst>
      <p:ext uri="{BB962C8B-B14F-4D97-AF65-F5344CB8AC3E}">
        <p14:creationId xmlns:p14="http://schemas.microsoft.com/office/powerpoint/2010/main" val="271831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33</a:t>
            </a:fld>
            <a:endParaRPr lang="en-US"/>
          </a:p>
        </p:txBody>
      </p:sp>
    </p:spTree>
    <p:extLst>
      <p:ext uri="{BB962C8B-B14F-4D97-AF65-F5344CB8AC3E}">
        <p14:creationId xmlns:p14="http://schemas.microsoft.com/office/powerpoint/2010/main" val="388105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455" eaLnBrk="0" hangingPunct="0">
              <a:defRPr>
                <a:solidFill>
                  <a:schemeClr val="tx1"/>
                </a:solidFill>
                <a:latin typeface="Arial" pitchFamily="34" charset="0"/>
              </a:defRPr>
            </a:lvl1pPr>
            <a:lvl2pPr marL="742801" indent="-285692" defTabSz="909455" eaLnBrk="0" hangingPunct="0">
              <a:defRPr>
                <a:solidFill>
                  <a:schemeClr val="tx1"/>
                </a:solidFill>
                <a:latin typeface="Arial" pitchFamily="34" charset="0"/>
              </a:defRPr>
            </a:lvl2pPr>
            <a:lvl3pPr marL="1142770" indent="-228554" defTabSz="909455" eaLnBrk="0" hangingPunct="0">
              <a:defRPr>
                <a:solidFill>
                  <a:schemeClr val="tx1"/>
                </a:solidFill>
                <a:latin typeface="Arial" pitchFamily="34" charset="0"/>
              </a:defRPr>
            </a:lvl3pPr>
            <a:lvl4pPr marL="1599877" indent="-228554" defTabSz="909455" eaLnBrk="0" hangingPunct="0">
              <a:defRPr>
                <a:solidFill>
                  <a:schemeClr val="tx1"/>
                </a:solidFill>
                <a:latin typeface="Arial" pitchFamily="34" charset="0"/>
              </a:defRPr>
            </a:lvl4pPr>
            <a:lvl5pPr marL="2056985" indent="-228554" defTabSz="909455" eaLnBrk="0" hangingPunct="0">
              <a:defRPr>
                <a:solidFill>
                  <a:schemeClr val="tx1"/>
                </a:solidFill>
                <a:latin typeface="Arial" pitchFamily="34" charset="0"/>
              </a:defRPr>
            </a:lvl5pPr>
            <a:lvl6pPr marL="2514093" indent="-228554" defTabSz="909455" eaLnBrk="0" fontAlgn="base" hangingPunct="0">
              <a:spcBef>
                <a:spcPct val="0"/>
              </a:spcBef>
              <a:spcAft>
                <a:spcPct val="0"/>
              </a:spcAft>
              <a:defRPr>
                <a:solidFill>
                  <a:schemeClr val="tx1"/>
                </a:solidFill>
                <a:latin typeface="Arial" pitchFamily="34" charset="0"/>
              </a:defRPr>
            </a:lvl6pPr>
            <a:lvl7pPr marL="2971200" indent="-228554" defTabSz="909455" eaLnBrk="0" fontAlgn="base" hangingPunct="0">
              <a:spcBef>
                <a:spcPct val="0"/>
              </a:spcBef>
              <a:spcAft>
                <a:spcPct val="0"/>
              </a:spcAft>
              <a:defRPr>
                <a:solidFill>
                  <a:schemeClr val="tx1"/>
                </a:solidFill>
                <a:latin typeface="Arial" pitchFamily="34" charset="0"/>
              </a:defRPr>
            </a:lvl7pPr>
            <a:lvl8pPr marL="3428309" indent="-228554" defTabSz="909455" eaLnBrk="0" fontAlgn="base" hangingPunct="0">
              <a:spcBef>
                <a:spcPct val="0"/>
              </a:spcBef>
              <a:spcAft>
                <a:spcPct val="0"/>
              </a:spcAft>
              <a:defRPr>
                <a:solidFill>
                  <a:schemeClr val="tx1"/>
                </a:solidFill>
                <a:latin typeface="Arial" pitchFamily="34" charset="0"/>
              </a:defRPr>
            </a:lvl8pPr>
            <a:lvl9pPr marL="3885416" indent="-228554" defTabSz="909455" eaLnBrk="0" fontAlgn="base" hangingPunct="0">
              <a:spcBef>
                <a:spcPct val="0"/>
              </a:spcBef>
              <a:spcAft>
                <a:spcPct val="0"/>
              </a:spcAft>
              <a:defRPr>
                <a:solidFill>
                  <a:schemeClr val="tx1"/>
                </a:solidFill>
                <a:latin typeface="Arial" pitchFamily="34" charset="0"/>
              </a:defRPr>
            </a:lvl9pPr>
          </a:lstStyle>
          <a:p>
            <a:pPr eaLnBrk="1" hangingPunct="1"/>
            <a:fld id="{C9C813CA-03EF-4B3B-992E-D1495FE5D61D}" type="slidenum">
              <a:rPr lang="en-US" altLang="zh-HK" b="1">
                <a:latin typeface="Times New Roman" pitchFamily="18" charset="0"/>
                <a:cs typeface="Arial" pitchFamily="34" charset="0"/>
              </a:rPr>
              <a:pPr eaLnBrk="1" hangingPunct="1"/>
              <a:t>3</a:t>
            </a:fld>
            <a:endParaRPr lang="en-US" altLang="zh-HK" b="1">
              <a:latin typeface="Times New Roman" pitchFamily="18"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HK" altLang="zh-HK" smtClean="0"/>
          </a:p>
        </p:txBody>
      </p:sp>
    </p:spTree>
    <p:extLst>
      <p:ext uri="{BB962C8B-B14F-4D97-AF65-F5344CB8AC3E}">
        <p14:creationId xmlns:p14="http://schemas.microsoft.com/office/powerpoint/2010/main" val="87930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6</a:t>
            </a:fld>
            <a:endParaRPr lang="en-US"/>
          </a:p>
        </p:txBody>
      </p:sp>
    </p:spTree>
    <p:extLst>
      <p:ext uri="{BB962C8B-B14F-4D97-AF65-F5344CB8AC3E}">
        <p14:creationId xmlns:p14="http://schemas.microsoft.com/office/powerpoint/2010/main" val="196537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CN" sz="2400" dirty="0">
                <a:solidFill>
                  <a:schemeClr val="bg1"/>
                </a:solidFill>
              </a:rPr>
              <a:t>Traditionally, T, L and A are seen as 3 separate entity.</a:t>
            </a:r>
          </a:p>
          <a:p>
            <a:pPr>
              <a:buFontTx/>
              <a:buChar char="•"/>
            </a:pPr>
            <a:r>
              <a:rPr lang="en-US" altLang="zh-CN" sz="2400" dirty="0">
                <a:solidFill>
                  <a:schemeClr val="bg1"/>
                </a:solidFill>
              </a:rPr>
              <a:t>Assessment must be changed, </a:t>
            </a:r>
          </a:p>
          <a:p>
            <a:pPr lvl="1">
              <a:buFontTx/>
              <a:buChar char="•"/>
            </a:pPr>
            <a:r>
              <a:rPr lang="en-US" altLang="zh-CN" sz="2400" dirty="0">
                <a:solidFill>
                  <a:schemeClr val="bg1"/>
                </a:solidFill>
              </a:rPr>
              <a:t>better represent thinking</a:t>
            </a:r>
          </a:p>
          <a:p>
            <a:pPr lvl="1">
              <a:buFontTx/>
              <a:buChar char="•"/>
            </a:pPr>
            <a:r>
              <a:rPr lang="en-US" altLang="zh-CN" sz="2400" dirty="0">
                <a:solidFill>
                  <a:schemeClr val="bg1"/>
                </a:solidFill>
              </a:rPr>
              <a:t>problem solving skills</a:t>
            </a:r>
          </a:p>
          <a:p>
            <a:pPr lvl="1">
              <a:buFontTx/>
              <a:buChar char="•"/>
            </a:pPr>
            <a:r>
              <a:rPr lang="en-US" altLang="zh-CN" sz="2400" dirty="0">
                <a:solidFill>
                  <a:schemeClr val="bg1"/>
                </a:solidFill>
              </a:rPr>
              <a:t>formation and identification of learning difficulties</a:t>
            </a:r>
          </a:p>
          <a:p>
            <a:pPr>
              <a:buFontTx/>
              <a:buChar char="•"/>
            </a:pPr>
            <a:r>
              <a:rPr lang="en-US" altLang="zh-CN" sz="2400" dirty="0">
                <a:solidFill>
                  <a:schemeClr val="bg1"/>
                </a:solidFill>
              </a:rPr>
              <a:t>Open ended performance tasks, reason critically, solve complex problems and apply in real world context</a:t>
            </a:r>
          </a:p>
          <a:p>
            <a:pPr>
              <a:buFontTx/>
              <a:buChar char="•"/>
            </a:pPr>
            <a:r>
              <a:rPr lang="en-US" altLang="zh-CN" sz="2400" dirty="0">
                <a:solidFill>
                  <a:schemeClr val="bg1"/>
                </a:solidFill>
              </a:rPr>
              <a:t>Data gathering  to include observations, clinical interviews, reflective journals, projects, demonstrations, collections of student work and students self-evaluations.</a:t>
            </a:r>
          </a:p>
          <a:p>
            <a:pPr>
              <a:buFontTx/>
              <a:buChar char="•"/>
            </a:pPr>
            <a:r>
              <a:rPr lang="en-US" altLang="zh-CN" sz="2400" dirty="0">
                <a:solidFill>
                  <a:schemeClr val="bg1"/>
                </a:solidFill>
              </a:rPr>
              <a:t>Teachers must engage in systematic analysis of such available evidence</a:t>
            </a:r>
          </a:p>
          <a:p>
            <a:r>
              <a:rPr lang="en-US" altLang="zh-CN" dirty="0" smtClean="0">
                <a:solidFill>
                  <a:schemeClr val="bg1"/>
                </a:solidFill>
              </a:rPr>
              <a:t>So, Assessment should support T and L. Hence, it enhance students’ learning.</a:t>
            </a:r>
          </a:p>
          <a:p>
            <a:endParaRPr lang="en-US" altLang="zh-CN" dirty="0" smtClean="0">
              <a:solidFill>
                <a:schemeClr val="bg1"/>
              </a:solidFill>
            </a:endParaRPr>
          </a:p>
          <a:p>
            <a:endParaRPr lang="en-US" altLang="zh-CN" dirty="0" smtClean="0">
              <a:solidFill>
                <a:schemeClr val="bg1"/>
              </a:solidFill>
            </a:endParaRPr>
          </a:p>
          <a:p>
            <a:r>
              <a:rPr lang="en-US" altLang="zh-CN" dirty="0" smtClean="0">
                <a:solidFill>
                  <a:schemeClr val="bg1"/>
                </a:solidFill>
              </a:rPr>
              <a:t>Authentic and connected to the world</a:t>
            </a:r>
          </a:p>
          <a:p>
            <a:endParaRPr 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75" indent="-285720" eaLnBrk="0" hangingPunct="0">
              <a:defRPr>
                <a:solidFill>
                  <a:schemeClr val="tx1"/>
                </a:solidFill>
                <a:latin typeface="Arial" charset="0"/>
                <a:cs typeface="Arial" charset="0"/>
              </a:defRPr>
            </a:lvl2pPr>
            <a:lvl3pPr marL="1142884" indent="-228577" eaLnBrk="0" hangingPunct="0">
              <a:defRPr>
                <a:solidFill>
                  <a:schemeClr val="tx1"/>
                </a:solidFill>
                <a:latin typeface="Arial" charset="0"/>
                <a:cs typeface="Arial" charset="0"/>
              </a:defRPr>
            </a:lvl3pPr>
            <a:lvl4pPr marL="1600037" indent="-228577" eaLnBrk="0" hangingPunct="0">
              <a:defRPr>
                <a:solidFill>
                  <a:schemeClr val="tx1"/>
                </a:solidFill>
                <a:latin typeface="Arial" charset="0"/>
                <a:cs typeface="Arial" charset="0"/>
              </a:defRPr>
            </a:lvl4pPr>
            <a:lvl5pPr marL="2057191" indent="-228577" eaLnBrk="0" hangingPunct="0">
              <a:defRPr>
                <a:solidFill>
                  <a:schemeClr val="tx1"/>
                </a:solidFill>
                <a:latin typeface="Arial" charset="0"/>
                <a:cs typeface="Arial" charset="0"/>
              </a:defRPr>
            </a:lvl5pPr>
            <a:lvl6pPr marL="2514344" indent="-228577" eaLnBrk="0" fontAlgn="base" hangingPunct="0">
              <a:spcBef>
                <a:spcPct val="0"/>
              </a:spcBef>
              <a:spcAft>
                <a:spcPct val="0"/>
              </a:spcAft>
              <a:defRPr>
                <a:solidFill>
                  <a:schemeClr val="tx1"/>
                </a:solidFill>
                <a:latin typeface="Arial" charset="0"/>
                <a:cs typeface="Arial" charset="0"/>
              </a:defRPr>
            </a:lvl6pPr>
            <a:lvl7pPr marL="2971497" indent="-228577" eaLnBrk="0" fontAlgn="base" hangingPunct="0">
              <a:spcBef>
                <a:spcPct val="0"/>
              </a:spcBef>
              <a:spcAft>
                <a:spcPct val="0"/>
              </a:spcAft>
              <a:defRPr>
                <a:solidFill>
                  <a:schemeClr val="tx1"/>
                </a:solidFill>
                <a:latin typeface="Arial" charset="0"/>
                <a:cs typeface="Arial" charset="0"/>
              </a:defRPr>
            </a:lvl7pPr>
            <a:lvl8pPr marL="3428651" indent="-228577" eaLnBrk="0" fontAlgn="base" hangingPunct="0">
              <a:spcBef>
                <a:spcPct val="0"/>
              </a:spcBef>
              <a:spcAft>
                <a:spcPct val="0"/>
              </a:spcAft>
              <a:defRPr>
                <a:solidFill>
                  <a:schemeClr val="tx1"/>
                </a:solidFill>
                <a:latin typeface="Arial" charset="0"/>
                <a:cs typeface="Arial" charset="0"/>
              </a:defRPr>
            </a:lvl8pPr>
            <a:lvl9pPr marL="3885804" indent="-228577" eaLnBrk="0" fontAlgn="base" hangingPunct="0">
              <a:spcBef>
                <a:spcPct val="0"/>
              </a:spcBef>
              <a:spcAft>
                <a:spcPct val="0"/>
              </a:spcAft>
              <a:defRPr>
                <a:solidFill>
                  <a:schemeClr val="tx1"/>
                </a:solidFill>
                <a:latin typeface="Arial" charset="0"/>
                <a:cs typeface="Arial" charset="0"/>
              </a:defRPr>
            </a:lvl9pPr>
          </a:lstStyle>
          <a:p>
            <a:pPr eaLnBrk="1" hangingPunct="1"/>
            <a:fld id="{74C77DB1-41C3-486F-B63C-E2B791BFB059}" type="slidenum">
              <a:rPr lang="en-US">
                <a:latin typeface="Calibri" pitchFamily="34" charset="0"/>
              </a:rPr>
              <a:pPr eaLnBrk="1" hangingPunct="1"/>
              <a:t>7</a:t>
            </a:fld>
            <a:endParaRPr lang="en-US">
              <a:latin typeface="Calibri" pitchFamily="34" charset="0"/>
            </a:endParaRPr>
          </a:p>
        </p:txBody>
      </p:sp>
    </p:spTree>
    <p:extLst>
      <p:ext uri="{BB962C8B-B14F-4D97-AF65-F5344CB8AC3E}">
        <p14:creationId xmlns:p14="http://schemas.microsoft.com/office/powerpoint/2010/main" val="93113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9</a:t>
            </a:fld>
            <a:endParaRPr lang="en-US"/>
          </a:p>
        </p:txBody>
      </p:sp>
    </p:spTree>
    <p:extLst>
      <p:ext uri="{BB962C8B-B14F-4D97-AF65-F5344CB8AC3E}">
        <p14:creationId xmlns:p14="http://schemas.microsoft.com/office/powerpoint/2010/main" val="334752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DB63-0C42-4A48-95C4-84BE1C776F11}" type="slidenum">
              <a:rPr lang="en-US" smtClean="0"/>
              <a:t>10</a:t>
            </a:fld>
            <a:endParaRPr lang="en-US"/>
          </a:p>
        </p:txBody>
      </p:sp>
    </p:spTree>
    <p:extLst>
      <p:ext uri="{BB962C8B-B14F-4D97-AF65-F5344CB8AC3E}">
        <p14:creationId xmlns:p14="http://schemas.microsoft.com/office/powerpoint/2010/main" val="393042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11</a:t>
            </a:fld>
            <a:endParaRPr lang="en-US"/>
          </a:p>
        </p:txBody>
      </p:sp>
    </p:spTree>
    <p:extLst>
      <p:ext uri="{BB962C8B-B14F-4D97-AF65-F5344CB8AC3E}">
        <p14:creationId xmlns:p14="http://schemas.microsoft.com/office/powerpoint/2010/main" val="420830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12</a:t>
            </a:fld>
            <a:endParaRPr lang="en-US"/>
          </a:p>
        </p:txBody>
      </p:sp>
    </p:spTree>
    <p:extLst>
      <p:ext uri="{BB962C8B-B14F-4D97-AF65-F5344CB8AC3E}">
        <p14:creationId xmlns:p14="http://schemas.microsoft.com/office/powerpoint/2010/main" val="365194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6DB63-0C42-4A48-95C4-84BE1C776F11}" type="slidenum">
              <a:rPr lang="en-US" smtClean="0"/>
              <a:t>14</a:t>
            </a:fld>
            <a:endParaRPr lang="en-US"/>
          </a:p>
        </p:txBody>
      </p:sp>
    </p:spTree>
    <p:extLst>
      <p:ext uri="{BB962C8B-B14F-4D97-AF65-F5344CB8AC3E}">
        <p14:creationId xmlns:p14="http://schemas.microsoft.com/office/powerpoint/2010/main" val="153363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3F651213-E8FD-4D14-B719-E6E805486933}" type="datetimeFigureOut">
              <a:rPr lang="en-SG" smtClean="0"/>
              <a:t>27/7/2015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345215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F651213-E8FD-4D14-B719-E6E805486933}" type="datetimeFigureOut">
              <a:rPr lang="en-SG" smtClean="0"/>
              <a:t>27/7/2015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11201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F651213-E8FD-4D14-B719-E6E805486933}" type="datetimeFigureOut">
              <a:rPr lang="en-SG" smtClean="0"/>
              <a:t>27/7/2015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217917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zh-HK"/>
          </a:p>
        </p:txBody>
      </p:sp>
      <p:sp>
        <p:nvSpPr>
          <p:cNvPr id="3" name="Date Placeholder 3"/>
          <p:cNvSpPr>
            <a:spLocks noGrp="1"/>
          </p:cNvSpPr>
          <p:nvPr>
            <p:ph type="dt" sz="half" idx="10"/>
          </p:nvPr>
        </p:nvSpPr>
        <p:spPr>
          <a:xfrm>
            <a:off x="550863" y="6334125"/>
            <a:ext cx="1905000" cy="457200"/>
          </a:xfrm>
        </p:spPr>
        <p:txBody>
          <a:bodyPr anchor="t"/>
          <a:lstStyle>
            <a:lvl1pPr>
              <a:defRPr>
                <a:cs typeface="Arial" pitchFamily="34" charset="0"/>
              </a:defRPr>
            </a:lvl1pPr>
          </a:lstStyle>
          <a:p>
            <a:fld id="{4ACE0578-4075-42C8-BB90-A95E533A62AA}" type="datetime1">
              <a:rPr lang="en-US" altLang="zh-TW"/>
              <a:pPr/>
              <a:t>7/27/2015</a:t>
            </a:fld>
            <a:endParaRPr lang="en-US" altLang="zh-TW"/>
          </a:p>
        </p:txBody>
      </p:sp>
      <p:sp>
        <p:nvSpPr>
          <p:cNvPr id="4" name="Footer Placeholder 4"/>
          <p:cNvSpPr>
            <a:spLocks noGrp="1"/>
          </p:cNvSpPr>
          <p:nvPr>
            <p:ph type="ftr" sz="quarter" idx="11"/>
          </p:nvPr>
        </p:nvSpPr>
        <p:spPr/>
        <p:txBody>
          <a:bodyPr anchor="t"/>
          <a:lstStyle>
            <a:lvl1pPr>
              <a:defRPr>
                <a:cs typeface="Arial" pitchFamily="34" charset="0"/>
              </a:defRPr>
            </a:lvl1pPr>
          </a:lstStyle>
          <a:p>
            <a:endParaRPr lang="en-US" altLang="zh-TW"/>
          </a:p>
        </p:txBody>
      </p:sp>
      <p:sp>
        <p:nvSpPr>
          <p:cNvPr id="5" name="Slide Number Placeholder 5"/>
          <p:cNvSpPr>
            <a:spLocks noGrp="1"/>
          </p:cNvSpPr>
          <p:nvPr>
            <p:ph type="sldNum" sz="quarter" idx="12"/>
          </p:nvPr>
        </p:nvSpPr>
        <p:spPr>
          <a:xfrm>
            <a:off x="8382000" y="6324600"/>
            <a:ext cx="533400" cy="365125"/>
          </a:xfrm>
        </p:spPr>
        <p:txBody>
          <a:bodyPr anchor="t"/>
          <a:lstStyle>
            <a:lvl1pPr>
              <a:defRPr sz="1400">
                <a:cs typeface="Arial" pitchFamily="34" charset="0"/>
              </a:defRPr>
            </a:lvl1pPr>
          </a:lstStyle>
          <a:p>
            <a:fld id="{3240908C-2502-4A9E-B462-9DCC5A6CC6BD}" type="slidenum">
              <a:rPr lang="en-US" altLang="zh-TW"/>
              <a:pPr/>
              <a:t>‹#›</a:t>
            </a:fld>
            <a:endParaRPr lang="en-US" altLang="zh-TW"/>
          </a:p>
        </p:txBody>
      </p:sp>
    </p:spTree>
    <p:extLst>
      <p:ext uri="{BB962C8B-B14F-4D97-AF65-F5344CB8AC3E}">
        <p14:creationId xmlns:p14="http://schemas.microsoft.com/office/powerpoint/2010/main" val="2596887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zh-HK"/>
          </a:p>
        </p:txBody>
      </p:sp>
      <p:sp>
        <p:nvSpPr>
          <p:cNvPr id="3" name="Date Placeholder 3"/>
          <p:cNvSpPr>
            <a:spLocks noGrp="1"/>
          </p:cNvSpPr>
          <p:nvPr>
            <p:ph type="dt" sz="half" idx="10"/>
          </p:nvPr>
        </p:nvSpPr>
        <p:spPr>
          <a:xfrm>
            <a:off x="550863" y="6334125"/>
            <a:ext cx="1905000" cy="457200"/>
          </a:xfrm>
        </p:spPr>
        <p:txBody>
          <a:bodyPr anchor="t"/>
          <a:lstStyle>
            <a:lvl1pPr>
              <a:defRPr>
                <a:cs typeface="Arial" pitchFamily="34" charset="0"/>
              </a:defRPr>
            </a:lvl1pPr>
          </a:lstStyle>
          <a:p>
            <a:fld id="{7FA45BB2-CA5D-46B1-98B2-6D621F6683FD}" type="datetime1">
              <a:rPr lang="en-US" altLang="zh-TW"/>
              <a:pPr/>
              <a:t>7/27/2015</a:t>
            </a:fld>
            <a:endParaRPr lang="en-US" altLang="zh-TW"/>
          </a:p>
        </p:txBody>
      </p:sp>
      <p:sp>
        <p:nvSpPr>
          <p:cNvPr id="4" name="Footer Placeholder 4"/>
          <p:cNvSpPr>
            <a:spLocks noGrp="1"/>
          </p:cNvSpPr>
          <p:nvPr>
            <p:ph type="ftr" sz="quarter" idx="11"/>
          </p:nvPr>
        </p:nvSpPr>
        <p:spPr/>
        <p:txBody>
          <a:bodyPr anchor="t"/>
          <a:lstStyle>
            <a:lvl1pPr>
              <a:defRPr>
                <a:cs typeface="Arial" pitchFamily="34" charset="0"/>
              </a:defRPr>
            </a:lvl1pPr>
          </a:lstStyle>
          <a:p>
            <a:endParaRPr lang="en-US" altLang="zh-TW"/>
          </a:p>
        </p:txBody>
      </p:sp>
      <p:sp>
        <p:nvSpPr>
          <p:cNvPr id="5" name="Slide Number Placeholder 5"/>
          <p:cNvSpPr>
            <a:spLocks noGrp="1"/>
          </p:cNvSpPr>
          <p:nvPr>
            <p:ph type="sldNum" sz="quarter" idx="12"/>
          </p:nvPr>
        </p:nvSpPr>
        <p:spPr>
          <a:xfrm>
            <a:off x="8382000" y="6324600"/>
            <a:ext cx="533400" cy="365125"/>
          </a:xfrm>
        </p:spPr>
        <p:txBody>
          <a:bodyPr anchor="t"/>
          <a:lstStyle>
            <a:lvl1pPr>
              <a:defRPr sz="1400">
                <a:cs typeface="Arial" pitchFamily="34" charset="0"/>
              </a:defRPr>
            </a:lvl1pPr>
          </a:lstStyle>
          <a:p>
            <a:fld id="{CF8DB787-666F-4CD2-BF58-31477A08D8C5}" type="slidenum">
              <a:rPr lang="en-US" altLang="zh-TW"/>
              <a:pPr/>
              <a:t>‹#›</a:t>
            </a:fld>
            <a:endParaRPr lang="en-US" altLang="zh-TW"/>
          </a:p>
        </p:txBody>
      </p:sp>
    </p:spTree>
    <p:extLst>
      <p:ext uri="{BB962C8B-B14F-4D97-AF65-F5344CB8AC3E}">
        <p14:creationId xmlns:p14="http://schemas.microsoft.com/office/powerpoint/2010/main" val="268993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F651213-E8FD-4D14-B719-E6E805486933}" type="datetimeFigureOut">
              <a:rPr lang="en-SG" smtClean="0"/>
              <a:t>27/7/2015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120995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51213-E8FD-4D14-B719-E6E805486933}" type="datetimeFigureOut">
              <a:rPr lang="en-SG" smtClean="0"/>
              <a:t>27/7/2015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301655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3F651213-E8FD-4D14-B719-E6E805486933}" type="datetimeFigureOut">
              <a:rPr lang="en-SG" smtClean="0"/>
              <a:t>27/7/2015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405313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3F651213-E8FD-4D14-B719-E6E805486933}" type="datetimeFigureOut">
              <a:rPr lang="en-SG" smtClean="0"/>
              <a:t>27/7/2015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338504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3F651213-E8FD-4D14-B719-E6E805486933}" type="datetimeFigureOut">
              <a:rPr lang="en-SG" smtClean="0"/>
              <a:t>27/7/2015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115293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51213-E8FD-4D14-B719-E6E805486933}" type="datetimeFigureOut">
              <a:rPr lang="en-SG" smtClean="0"/>
              <a:t>27/7/2015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388603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51213-E8FD-4D14-B719-E6E805486933}" type="datetimeFigureOut">
              <a:rPr lang="en-SG" smtClean="0"/>
              <a:t>27/7/2015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356131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51213-E8FD-4D14-B719-E6E805486933}" type="datetimeFigureOut">
              <a:rPr lang="en-SG" smtClean="0"/>
              <a:t>27/7/2015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E0FD99F-2771-4389-8C65-A4AEDEEADD19}" type="slidenum">
              <a:rPr lang="en-SG" smtClean="0"/>
              <a:t>‹#›</a:t>
            </a:fld>
            <a:endParaRPr lang="en-SG"/>
          </a:p>
        </p:txBody>
      </p:sp>
    </p:spTree>
    <p:extLst>
      <p:ext uri="{BB962C8B-B14F-4D97-AF65-F5344CB8AC3E}">
        <p14:creationId xmlns:p14="http://schemas.microsoft.com/office/powerpoint/2010/main" val="264886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51213-E8FD-4D14-B719-E6E805486933}" type="datetimeFigureOut">
              <a:rPr lang="en-SG" smtClean="0"/>
              <a:t>27/7/2015</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FD99F-2771-4389-8C65-A4AEDEEADD19}" type="slidenum">
              <a:rPr lang="en-SG" smtClean="0"/>
              <a:t>‹#›</a:t>
            </a:fld>
            <a:endParaRPr lang="en-SG"/>
          </a:p>
        </p:txBody>
      </p:sp>
    </p:spTree>
    <p:extLst>
      <p:ext uri="{BB962C8B-B14F-4D97-AF65-F5344CB8AC3E}">
        <p14:creationId xmlns:p14="http://schemas.microsoft.com/office/powerpoint/2010/main" val="151926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3" Type="http://schemas.openxmlformats.org/officeDocument/2006/relationships/hyperlink" Target="#_ENREF_21"/><Relationship Id="rId7" Type="http://schemas.openxmlformats.org/officeDocument/2006/relationships/hyperlink" Target="#_ENREF_27"/><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hyperlink" Target="#_ENREF_7"/><Relationship Id="rId16" Type="http://schemas.openxmlformats.org/officeDocument/2006/relationships/diagramColors" Target="../diagrams/colors22.xml"/><Relationship Id="rId1" Type="http://schemas.openxmlformats.org/officeDocument/2006/relationships/slideLayout" Target="../slideLayouts/slideLayout2.xml"/><Relationship Id="rId6" Type="http://schemas.openxmlformats.org/officeDocument/2006/relationships/hyperlink" Target="#_ENREF_25"/><Relationship Id="rId11" Type="http://schemas.openxmlformats.org/officeDocument/2006/relationships/diagramColors" Target="../diagrams/colors21.xml"/><Relationship Id="rId5" Type="http://schemas.openxmlformats.org/officeDocument/2006/relationships/hyperlink" Target="#_ENREF_18"/><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4" Type="http://schemas.openxmlformats.org/officeDocument/2006/relationships/hyperlink" Target="#_ENREF_16"/><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hyperlink" Target="#_ENREF_9"/><Relationship Id="rId18" Type="http://schemas.openxmlformats.org/officeDocument/2006/relationships/diagramColors" Target="../diagrams/colors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hyperlink" Target="#_ENREF_20"/><Relationship Id="rId17" Type="http://schemas.openxmlformats.org/officeDocument/2006/relationships/diagramQuickStyle" Target="../diagrams/quickStyle25.xml"/><Relationship Id="rId2" Type="http://schemas.openxmlformats.org/officeDocument/2006/relationships/diagramData" Target="../diagrams/data23.xml"/><Relationship Id="rId16" Type="http://schemas.openxmlformats.org/officeDocument/2006/relationships/diagramLayout" Target="../diagrams/layout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Data" Target="../diagrams/data25.xml"/><Relationship Id="rId10" Type="http://schemas.openxmlformats.org/officeDocument/2006/relationships/diagramColors" Target="../diagrams/colors24.xml"/><Relationship Id="rId19" Type="http://schemas.microsoft.com/office/2007/relationships/diagramDrawing" Target="../diagrams/drawing25.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hyperlink" Target="#_ENREF_33"/></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6.xml"/><Relationship Id="rId13" Type="http://schemas.openxmlformats.org/officeDocument/2006/relationships/diagramColors" Target="../diagrams/colors27.xml"/><Relationship Id="rId3" Type="http://schemas.openxmlformats.org/officeDocument/2006/relationships/hyperlink" Target="#_ENREF_8"/><Relationship Id="rId7" Type="http://schemas.openxmlformats.org/officeDocument/2006/relationships/diagramQuickStyle" Target="../diagrams/quickStyle26.xml"/><Relationship Id="rId12" Type="http://schemas.openxmlformats.org/officeDocument/2006/relationships/diagramQuickStyle" Target="../diagrams/quickStyle27.xml"/><Relationship Id="rId2" Type="http://schemas.openxmlformats.org/officeDocument/2006/relationships/hyperlink" Target="#_ENREF_15"/><Relationship Id="rId1" Type="http://schemas.openxmlformats.org/officeDocument/2006/relationships/slideLayout" Target="../slideLayouts/slideLayout2.xml"/><Relationship Id="rId6" Type="http://schemas.openxmlformats.org/officeDocument/2006/relationships/diagramLayout" Target="../diagrams/layout26.xml"/><Relationship Id="rId11" Type="http://schemas.openxmlformats.org/officeDocument/2006/relationships/diagramLayout" Target="../diagrams/layout27.xml"/><Relationship Id="rId5" Type="http://schemas.openxmlformats.org/officeDocument/2006/relationships/diagramData" Target="../diagrams/data26.xml"/><Relationship Id="rId10" Type="http://schemas.openxmlformats.org/officeDocument/2006/relationships/diagramData" Target="../diagrams/data27.xml"/><Relationship Id="rId4" Type="http://schemas.openxmlformats.org/officeDocument/2006/relationships/hyperlink" Target="#_ENREF_10"/><Relationship Id="rId9" Type="http://schemas.microsoft.com/office/2007/relationships/diagramDrawing" Target="../diagrams/drawing26.xml"/><Relationship Id="rId14" Type="http://schemas.microsoft.com/office/2007/relationships/diagramDrawing" Target="../diagrams/drawing27.xml"/></Relationships>
</file>

<file path=ppt/slides/_rels/slide26.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3" Type="http://schemas.openxmlformats.org/officeDocument/2006/relationships/hyperlink" Target="#_ENREF_4"/><Relationship Id="rId7" Type="http://schemas.openxmlformats.org/officeDocument/2006/relationships/diagramColors" Target="../diagrams/colors28.xml"/><Relationship Id="rId12" Type="http://schemas.openxmlformats.org/officeDocument/2006/relationships/diagramColors" Target="../diagrams/colors2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hyperlink" Target="#_ENREF_5"/><Relationship Id="rId7" Type="http://schemas.openxmlformats.org/officeDocument/2006/relationships/diagramData" Target="../diagrams/data3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_ENREF_29"/><Relationship Id="rId11" Type="http://schemas.microsoft.com/office/2007/relationships/diagramDrawing" Target="../diagrams/drawing30.xml"/><Relationship Id="rId5" Type="http://schemas.openxmlformats.org/officeDocument/2006/relationships/hyperlink" Target="#_ENREF_26"/><Relationship Id="rId10" Type="http://schemas.openxmlformats.org/officeDocument/2006/relationships/diagramColors" Target="../diagrams/colors30.xml"/><Relationship Id="rId4" Type="http://schemas.openxmlformats.org/officeDocument/2006/relationships/hyperlink" Target="#_ENREF_28"/><Relationship Id="rId9" Type="http://schemas.openxmlformats.org/officeDocument/2006/relationships/diagramQuickStyle" Target="../diagrams/quickStyle30.xml"/></Relationships>
</file>

<file path=ppt/slides/_rels/slide28.xml.rels><?xml version="1.0" encoding="UTF-8" standalone="yes"?>
<Relationships xmlns="http://schemas.openxmlformats.org/package/2006/relationships"><Relationship Id="rId2" Type="http://schemas.openxmlformats.org/officeDocument/2006/relationships/hyperlink" Target="#_ENREF_29"/><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amgek\My Documents\My Pictures\NUS 2012\_EDK1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755576" y="260648"/>
            <a:ext cx="8136904" cy="1352550"/>
          </a:xfrm>
        </p:spPr>
        <p:txBody>
          <a:bodyPr>
            <a:noAutofit/>
          </a:bodyPr>
          <a:lstStyle/>
          <a:p>
            <a:pPr>
              <a:spcBef>
                <a:spcPct val="0"/>
              </a:spcBef>
              <a:spcAft>
                <a:spcPts val="300"/>
              </a:spcAft>
            </a:pPr>
            <a:r>
              <a:rPr lang="en-US" b="1" dirty="0">
                <a:solidFill>
                  <a:schemeClr val="tx1"/>
                </a:solidFill>
              </a:rPr>
              <a:t>Perspectives of Hospital Nurse Educators, Clinicians and Managers </a:t>
            </a:r>
            <a:endParaRPr lang="en-US" b="1" dirty="0" smtClean="0">
              <a:solidFill>
                <a:schemeClr val="tx1"/>
              </a:solidFill>
            </a:endParaRPr>
          </a:p>
          <a:p>
            <a:pPr>
              <a:spcBef>
                <a:spcPct val="0"/>
              </a:spcBef>
              <a:spcAft>
                <a:spcPts val="300"/>
              </a:spcAft>
            </a:pPr>
            <a:r>
              <a:rPr lang="en-US" b="1" dirty="0" smtClean="0">
                <a:solidFill>
                  <a:schemeClr val="tx1"/>
                </a:solidFill>
              </a:rPr>
              <a:t>on </a:t>
            </a:r>
            <a:r>
              <a:rPr lang="en-US" b="1" dirty="0">
                <a:solidFill>
                  <a:schemeClr val="tx1"/>
                </a:solidFill>
              </a:rPr>
              <a:t>Clinical Assessment </a:t>
            </a:r>
            <a:endParaRPr lang="en-US" b="1" dirty="0" smtClean="0">
              <a:solidFill>
                <a:schemeClr val="tx1"/>
              </a:solidFill>
            </a:endParaRPr>
          </a:p>
          <a:p>
            <a:pPr>
              <a:spcBef>
                <a:spcPct val="0"/>
              </a:spcBef>
              <a:spcAft>
                <a:spcPts val="300"/>
              </a:spcAft>
            </a:pPr>
            <a:r>
              <a:rPr lang="en-US" b="1" dirty="0" smtClean="0">
                <a:solidFill>
                  <a:schemeClr val="tx1"/>
                </a:solidFill>
              </a:rPr>
              <a:t>for </a:t>
            </a:r>
            <a:r>
              <a:rPr lang="en-US" b="1" dirty="0">
                <a:solidFill>
                  <a:schemeClr val="tx1"/>
                </a:solidFill>
              </a:rPr>
              <a:t>Undergraduate Nursing </a:t>
            </a:r>
            <a:r>
              <a:rPr lang="en-US" b="1" dirty="0" smtClean="0">
                <a:solidFill>
                  <a:schemeClr val="tx1"/>
                </a:solidFill>
              </a:rPr>
              <a:t>Students</a:t>
            </a:r>
            <a:r>
              <a:rPr lang="en-US" b="1" dirty="0">
                <a:solidFill>
                  <a:schemeClr val="tx1"/>
                </a:solidFill>
              </a:rPr>
              <a:t/>
            </a:r>
            <a:br>
              <a:rPr lang="en-US" b="1" dirty="0">
                <a:solidFill>
                  <a:schemeClr val="tx1"/>
                </a:solidFill>
              </a:rPr>
            </a:br>
            <a:r>
              <a:rPr lang="en-US" b="1" dirty="0" smtClean="0">
                <a:solidFill>
                  <a:schemeClr val="tx1"/>
                </a:solidFill>
              </a:rPr>
              <a:t> </a:t>
            </a:r>
          </a:p>
          <a:p>
            <a:pPr>
              <a:spcBef>
                <a:spcPct val="0"/>
              </a:spcBef>
              <a:spcAft>
                <a:spcPts val="300"/>
              </a:spcAft>
            </a:pPr>
            <a:r>
              <a:rPr lang="en-US" b="1" dirty="0">
                <a:solidFill>
                  <a:schemeClr val="tx1"/>
                </a:solidFill>
              </a:rPr>
              <a:t> </a:t>
            </a:r>
            <a:r>
              <a:rPr lang="en-US" b="1" dirty="0" smtClean="0">
                <a:solidFill>
                  <a:schemeClr val="tx1"/>
                </a:solidFill>
              </a:rPr>
              <a:t>         </a:t>
            </a:r>
            <a:r>
              <a:rPr lang="en-SG" b="1" dirty="0">
                <a:solidFill>
                  <a:schemeClr val="tx1"/>
                </a:solidFill>
              </a:rPr>
              <a:t/>
            </a:r>
            <a:br>
              <a:rPr lang="en-SG" b="1" dirty="0">
                <a:solidFill>
                  <a:schemeClr val="tx1"/>
                </a:solidFill>
              </a:rPr>
            </a:br>
            <a:endParaRPr lang="en-US" altLang="en-US" dirty="0" smtClean="0">
              <a:solidFill>
                <a:schemeClr val="tx1"/>
              </a:solidFill>
            </a:endParaRPr>
          </a:p>
        </p:txBody>
      </p:sp>
      <p:sp>
        <p:nvSpPr>
          <p:cNvPr id="6" name="Subtitle 2"/>
          <p:cNvSpPr txBox="1">
            <a:spLocks/>
          </p:cNvSpPr>
          <p:nvPr/>
        </p:nvSpPr>
        <p:spPr bwMode="auto">
          <a:xfrm>
            <a:off x="1547664" y="4797152"/>
            <a:ext cx="7272808" cy="1584176"/>
          </a:xfrm>
          <a:prstGeom prst="rect">
            <a:avLst/>
          </a:prstGeom>
          <a:noFill/>
          <a:ln w="9525">
            <a:noFill/>
            <a:miter lim="800000"/>
            <a:headEnd/>
            <a:tailEnd/>
          </a:ln>
        </p:spPr>
        <p:txBody>
          <a:bodyPr lIns="91405" tIns="45701" rIns="91405" bIns="45701"/>
          <a:lstStyle/>
          <a:p>
            <a:pPr algn="r"/>
            <a:r>
              <a:rPr lang="en-US" sz="1600" dirty="0"/>
              <a:t>WU Xi Vivien</a:t>
            </a:r>
          </a:p>
          <a:p>
            <a:pPr algn="r"/>
            <a:r>
              <a:rPr lang="en-US" sz="1600" dirty="0"/>
              <a:t>Lecturer, Alice Lee Centre of Nursing </a:t>
            </a:r>
            <a:r>
              <a:rPr lang="en-US" sz="1600" dirty="0" smtClean="0"/>
              <a:t>Studies</a:t>
            </a:r>
          </a:p>
          <a:p>
            <a:pPr algn="r"/>
            <a:r>
              <a:rPr lang="en-US" sz="1600" dirty="0" smtClean="0"/>
              <a:t>Yong Loo Ling School of Medicine </a:t>
            </a:r>
            <a:endParaRPr lang="en-US" sz="1600" dirty="0"/>
          </a:p>
          <a:p>
            <a:pPr algn="r">
              <a:spcBef>
                <a:spcPct val="0"/>
              </a:spcBef>
              <a:spcAft>
                <a:spcPts val="300"/>
              </a:spcAft>
            </a:pPr>
            <a:endParaRPr lang="en-US" altLang="en-US" sz="1600" dirty="0" smtClean="0">
              <a:solidFill>
                <a:srgbClr val="002060"/>
              </a:solidFill>
            </a:endParaRPr>
          </a:p>
          <a:p>
            <a:pPr algn="r">
              <a:spcBef>
                <a:spcPct val="0"/>
              </a:spcBef>
              <a:spcAft>
                <a:spcPts val="300"/>
              </a:spcAft>
            </a:pPr>
            <a:r>
              <a:rPr lang="en-US" altLang="en-US" sz="1600" dirty="0" smtClean="0">
                <a:solidFill>
                  <a:srgbClr val="002060"/>
                </a:solidFill>
              </a:rPr>
              <a:t>National </a:t>
            </a:r>
            <a:r>
              <a:rPr lang="en-US" altLang="en-US" sz="1600" dirty="0">
                <a:solidFill>
                  <a:srgbClr val="002060"/>
                </a:solidFill>
              </a:rPr>
              <a:t>University of Singapore: </a:t>
            </a:r>
            <a:br>
              <a:rPr lang="en-US" altLang="en-US" sz="1600" dirty="0">
                <a:solidFill>
                  <a:srgbClr val="002060"/>
                </a:solidFill>
              </a:rPr>
            </a:br>
            <a:r>
              <a:rPr lang="en-US" altLang="en-US" sz="1600" dirty="0">
                <a:solidFill>
                  <a:srgbClr val="002060"/>
                </a:solidFill>
              </a:rPr>
              <a:t>A Leading Global University </a:t>
            </a:r>
            <a:r>
              <a:rPr lang="en-US" altLang="en-US" sz="1600" dirty="0" err="1">
                <a:solidFill>
                  <a:srgbClr val="002060"/>
                </a:solidFill>
              </a:rPr>
              <a:t>centred</a:t>
            </a:r>
            <a:r>
              <a:rPr lang="en-US" altLang="en-US" sz="1600" dirty="0">
                <a:solidFill>
                  <a:srgbClr val="002060"/>
                </a:solidFill>
              </a:rPr>
              <a:t> in Asia, </a:t>
            </a:r>
          </a:p>
          <a:p>
            <a:pPr algn="r">
              <a:spcBef>
                <a:spcPct val="0"/>
              </a:spcBef>
              <a:spcAft>
                <a:spcPts val="300"/>
              </a:spcAft>
            </a:pPr>
            <a:r>
              <a:rPr lang="en-US" altLang="en-US" sz="1600" dirty="0">
                <a:solidFill>
                  <a:srgbClr val="002060"/>
                </a:solidFill>
              </a:rPr>
              <a:t>Influencing the </a:t>
            </a:r>
            <a:r>
              <a:rPr lang="en-US" altLang="en-US" sz="1600" dirty="0" smtClean="0">
                <a:solidFill>
                  <a:srgbClr val="002060"/>
                </a:solidFill>
              </a:rPr>
              <a:t>Future</a:t>
            </a:r>
            <a:endParaRPr lang="en-US" altLang="en-US" sz="1600" dirty="0">
              <a:solidFill>
                <a:srgbClr val="002060"/>
              </a:solidFill>
            </a:endParaRPr>
          </a:p>
        </p:txBody>
      </p:sp>
    </p:spTree>
    <p:extLst>
      <p:ext uri="{BB962C8B-B14F-4D97-AF65-F5344CB8AC3E}">
        <p14:creationId xmlns:p14="http://schemas.microsoft.com/office/powerpoint/2010/main" val="37130453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9454287"/>
              </p:ext>
            </p:extLst>
          </p:nvPr>
        </p:nvGraphicFramePr>
        <p:xfrm>
          <a:off x="-1332656" y="620688"/>
          <a:ext cx="720080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67544" y="-8983"/>
            <a:ext cx="8229600" cy="562074"/>
          </a:xfrm>
        </p:spPr>
        <p:txBody>
          <a:bodyPr>
            <a:normAutofit fontScale="90000"/>
          </a:bodyPr>
          <a:lstStyle/>
          <a:p>
            <a:r>
              <a:rPr lang="en-GB" dirty="0" smtClean="0"/>
              <a:t>Key questions</a:t>
            </a:r>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val="4275579482"/>
              </p:ext>
            </p:extLst>
          </p:nvPr>
        </p:nvGraphicFramePr>
        <p:xfrm>
          <a:off x="3635896" y="476672"/>
          <a:ext cx="6408712" cy="6381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737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158793"/>
              </p:ext>
            </p:extLst>
          </p:nvPr>
        </p:nvGraphicFramePr>
        <p:xfrm>
          <a:off x="-468560" y="0"/>
          <a:ext cx="9937104" cy="558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520" y="4437112"/>
            <a:ext cx="2808312" cy="1569660"/>
          </a:xfrm>
          <a:prstGeom prst="rect">
            <a:avLst/>
          </a:prstGeom>
          <a:noFill/>
        </p:spPr>
        <p:txBody>
          <a:bodyPr wrap="square" rtlCol="0">
            <a:spAutoFit/>
          </a:bodyPr>
          <a:lstStyle/>
          <a:p>
            <a:r>
              <a:rPr lang="en-US" sz="4800" b="1" dirty="0" smtClean="0">
                <a:solidFill>
                  <a:schemeClr val="accent4">
                    <a:lumMod val="75000"/>
                  </a:schemeClr>
                </a:solidFill>
              </a:rPr>
              <a:t>Research </a:t>
            </a:r>
          </a:p>
          <a:p>
            <a:r>
              <a:rPr lang="en-US" sz="4800" b="1" dirty="0" smtClean="0">
                <a:solidFill>
                  <a:schemeClr val="accent4">
                    <a:lumMod val="75000"/>
                  </a:schemeClr>
                </a:solidFill>
              </a:rPr>
              <a:t>Plan </a:t>
            </a:r>
            <a:endParaRPr lang="en-SG" sz="4800" b="1" dirty="0">
              <a:solidFill>
                <a:schemeClr val="accent4">
                  <a:lumMod val="75000"/>
                </a:schemeClr>
              </a:solidFill>
            </a:endParaRPr>
          </a:p>
        </p:txBody>
      </p:sp>
    </p:spTree>
    <p:extLst>
      <p:ext uri="{BB962C8B-B14F-4D97-AF65-F5344CB8AC3E}">
        <p14:creationId xmlns:p14="http://schemas.microsoft.com/office/powerpoint/2010/main" val="256193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Objectives of the Study</a:t>
            </a:r>
            <a:endParaRPr lang="en-GB" dirty="0"/>
          </a:p>
        </p:txBody>
      </p:sp>
      <p:sp>
        <p:nvSpPr>
          <p:cNvPr id="3" name="Content Placeholder 2"/>
          <p:cNvSpPr>
            <a:spLocks noGrp="1"/>
          </p:cNvSpPr>
          <p:nvPr>
            <p:ph idx="1"/>
          </p:nvPr>
        </p:nvSpPr>
        <p:spPr>
          <a:xfrm>
            <a:off x="323528" y="1339090"/>
            <a:ext cx="8640960" cy="5544616"/>
          </a:xfrm>
        </p:spPr>
        <p:txBody>
          <a:bodyPr>
            <a:noAutofit/>
          </a:bodyPr>
          <a:lstStyle/>
          <a:p>
            <a:r>
              <a:rPr lang="en-GB" sz="2800" dirty="0"/>
              <a:t>The study aimed to explore the perspectives of </a:t>
            </a:r>
            <a:r>
              <a:rPr lang="en-US" sz="2800" b="1" dirty="0"/>
              <a:t>Hospital Nurse Educators, Clinicians and Managers</a:t>
            </a:r>
            <a:r>
              <a:rPr lang="en-GB" sz="2800" dirty="0" smtClean="0"/>
              <a:t> </a:t>
            </a:r>
            <a:r>
              <a:rPr lang="en-GB" sz="2800" dirty="0"/>
              <a:t>on </a:t>
            </a:r>
            <a:r>
              <a:rPr lang="en-GB" sz="2800" b="1" u="sng" dirty="0"/>
              <a:t>clinical assessment</a:t>
            </a:r>
            <a:r>
              <a:rPr lang="en-GB" sz="2800" dirty="0"/>
              <a:t> for undergraduate nursing students in transition to practice</a:t>
            </a:r>
            <a:r>
              <a:rPr lang="en-GB" sz="2800" dirty="0" smtClean="0"/>
              <a:t>. </a:t>
            </a:r>
            <a:endParaRPr lang="en-US" sz="2800" dirty="0"/>
          </a:p>
        </p:txBody>
      </p:sp>
    </p:spTree>
    <p:extLst>
      <p:ext uri="{BB962C8B-B14F-4D97-AF65-F5344CB8AC3E}">
        <p14:creationId xmlns:p14="http://schemas.microsoft.com/office/powerpoint/2010/main" val="422695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64704"/>
          </a:xfrm>
        </p:spPr>
        <p:txBody>
          <a:bodyPr>
            <a:normAutofit/>
          </a:bodyPr>
          <a:lstStyle/>
          <a:p>
            <a:r>
              <a:rPr lang="en-US" dirty="0" smtClean="0"/>
              <a:t>Ethical Considerations</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0086599"/>
              </p:ext>
            </p:extLst>
          </p:nvPr>
        </p:nvGraphicFramePr>
        <p:xfrm>
          <a:off x="457200" y="836712"/>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21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309224"/>
              </p:ext>
            </p:extLst>
          </p:nvPr>
        </p:nvGraphicFramePr>
        <p:xfrm>
          <a:off x="179512" y="116632"/>
          <a:ext cx="885698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51520" y="116632"/>
            <a:ext cx="8424936" cy="864096"/>
            <a:chOff x="3238" y="254735"/>
            <a:chExt cx="1624168" cy="1136865"/>
          </a:xfrm>
        </p:grpSpPr>
        <p:sp>
          <p:nvSpPr>
            <p:cNvPr id="7" name="Rounded Rectangle 6"/>
            <p:cNvSpPr/>
            <p:nvPr/>
          </p:nvSpPr>
          <p:spPr>
            <a:xfrm>
              <a:off x="3238" y="254735"/>
              <a:ext cx="1624168" cy="1136865"/>
            </a:xfrm>
            <a:prstGeom prst="roundRect">
              <a:avLst>
                <a:gd name="adj" fmla="val 1667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58745" y="310241"/>
              <a:ext cx="1513154" cy="1025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kern="1200" dirty="0" smtClean="0">
                  <a:solidFill>
                    <a:schemeClr val="bg1"/>
                  </a:solidFill>
                </a:rPr>
                <a:t>Preclinical</a:t>
              </a:r>
            </a:p>
            <a:p>
              <a:pPr lvl="0" algn="ctr" defTabSz="889000">
                <a:lnSpc>
                  <a:spcPct val="90000"/>
                </a:lnSpc>
                <a:spcBef>
                  <a:spcPct val="0"/>
                </a:spcBef>
                <a:spcAft>
                  <a:spcPct val="35000"/>
                </a:spcAft>
              </a:pPr>
              <a:r>
                <a:rPr lang="en-US" sz="2800" dirty="0" smtClean="0">
                  <a:solidFill>
                    <a:schemeClr val="bg1"/>
                  </a:solidFill>
                </a:rPr>
                <a:t>Systematic Review </a:t>
              </a:r>
              <a:endParaRPr lang="en-SG" sz="2800" kern="1200" dirty="0">
                <a:solidFill>
                  <a:schemeClr val="bg1"/>
                </a:solidFill>
              </a:endParaRPr>
            </a:p>
          </p:txBody>
        </p:sp>
      </p:grpSp>
      <p:sp>
        <p:nvSpPr>
          <p:cNvPr id="2" name="Rectangle 1"/>
          <p:cNvSpPr/>
          <p:nvPr/>
        </p:nvSpPr>
        <p:spPr>
          <a:xfrm>
            <a:off x="395536" y="6273225"/>
            <a:ext cx="8064896" cy="584775"/>
          </a:xfrm>
          <a:prstGeom prst="rect">
            <a:avLst/>
          </a:prstGeom>
        </p:spPr>
        <p:txBody>
          <a:bodyPr wrap="square">
            <a:spAutoFit/>
          </a:bodyPr>
          <a:lstStyle/>
          <a:p>
            <a:r>
              <a:rPr lang="en-GB" sz="1600" dirty="0"/>
              <a:t>Wu, X.V., </a:t>
            </a:r>
            <a:r>
              <a:rPr lang="en-GB" sz="1600" dirty="0" err="1"/>
              <a:t>Enskär</a:t>
            </a:r>
            <a:r>
              <a:rPr lang="en-GB" sz="1600" dirty="0"/>
              <a:t>, K., Lee, C.C.S. &amp; Wang, W. (</a:t>
            </a:r>
            <a:r>
              <a:rPr lang="en-GB" sz="1600" dirty="0" smtClean="0"/>
              <a:t>2015) </a:t>
            </a:r>
            <a:r>
              <a:rPr lang="en-GB" sz="1600" dirty="0"/>
              <a:t>A systematic review of clinical assessment for undergraduate nursing students. </a:t>
            </a:r>
            <a:r>
              <a:rPr lang="en-GB" sz="1600" i="1" dirty="0"/>
              <a:t>Nurse Education Today,</a:t>
            </a:r>
            <a:r>
              <a:rPr lang="en-GB" sz="1600" dirty="0"/>
              <a:t> </a:t>
            </a:r>
            <a:r>
              <a:rPr lang="en-GB" sz="1600" b="1" dirty="0"/>
              <a:t>35</a:t>
            </a:r>
            <a:r>
              <a:rPr lang="en-GB" sz="1600" dirty="0"/>
              <a:t>(2), 347-359.</a:t>
            </a:r>
            <a:endParaRPr lang="en-US" sz="1600" dirty="0"/>
          </a:p>
        </p:txBody>
      </p:sp>
    </p:spTree>
    <p:extLst>
      <p:ext uri="{BB962C8B-B14F-4D97-AF65-F5344CB8AC3E}">
        <p14:creationId xmlns:p14="http://schemas.microsoft.com/office/powerpoint/2010/main" val="203055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5825228"/>
              </p:ext>
            </p:extLst>
          </p:nvPr>
        </p:nvGraphicFramePr>
        <p:xfrm>
          <a:off x="0" y="116632"/>
          <a:ext cx="903649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971600" y="106002"/>
            <a:ext cx="3240360" cy="1882838"/>
            <a:chOff x="1523116" y="1531810"/>
            <a:chExt cx="1624168" cy="1136865"/>
          </a:xfrm>
          <a:scene3d>
            <a:camera prst="orthographicFront"/>
            <a:lightRig rig="flat" dir="t"/>
          </a:scene3d>
        </p:grpSpPr>
        <p:sp>
          <p:nvSpPr>
            <p:cNvPr id="5" name="Rounded Rectangle 4"/>
            <p:cNvSpPr/>
            <p:nvPr/>
          </p:nvSpPr>
          <p:spPr>
            <a:xfrm>
              <a:off x="1523116" y="1531810"/>
              <a:ext cx="1624168" cy="1136865"/>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Rounded Rectangle 4"/>
            <p:cNvSpPr/>
            <p:nvPr/>
          </p:nvSpPr>
          <p:spPr>
            <a:xfrm>
              <a:off x="1578623" y="1587317"/>
              <a:ext cx="1513154" cy="10258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Phase 1</a:t>
              </a:r>
            </a:p>
            <a:p>
              <a:pPr lvl="0" algn="ctr" defTabSz="889000">
                <a:lnSpc>
                  <a:spcPct val="90000"/>
                </a:lnSpc>
                <a:spcBef>
                  <a:spcPct val="0"/>
                </a:spcBef>
                <a:spcAft>
                  <a:spcPct val="35000"/>
                </a:spcAft>
              </a:pPr>
              <a:r>
                <a:rPr lang="en-US" sz="2000" b="1" dirty="0" smtClean="0">
                  <a:solidFill>
                    <a:schemeClr val="tx1"/>
                  </a:solidFill>
                </a:rPr>
                <a:t>Explore views and perspectives about learning &amp; assessment  </a:t>
              </a:r>
              <a:endParaRPr lang="en-US" sz="2000" b="1" kern="1200" dirty="0" smtClean="0">
                <a:solidFill>
                  <a:schemeClr val="tx1"/>
                </a:solidFill>
              </a:endParaRPr>
            </a:p>
          </p:txBody>
        </p:sp>
      </p:grpSp>
    </p:spTree>
    <p:extLst>
      <p:ext uri="{BB962C8B-B14F-4D97-AF65-F5344CB8AC3E}">
        <p14:creationId xmlns:p14="http://schemas.microsoft.com/office/powerpoint/2010/main" val="54189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73016"/>
            <a:ext cx="8229600" cy="634082"/>
          </a:xfrm>
        </p:spPr>
        <p:txBody>
          <a:bodyPr>
            <a:normAutofit fontScale="90000"/>
          </a:bodyPr>
          <a:lstStyle/>
          <a:p>
            <a:endParaRPr lang="en-US" dirty="0"/>
          </a:p>
        </p:txBody>
      </p:sp>
      <p:sp>
        <p:nvSpPr>
          <p:cNvPr id="6" name="Title 1"/>
          <p:cNvSpPr txBox="1">
            <a:spLocks/>
          </p:cNvSpPr>
          <p:nvPr/>
        </p:nvSpPr>
        <p:spPr>
          <a:xfrm>
            <a:off x="670248" y="1746"/>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Demographic data of the participants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56675991"/>
              </p:ext>
            </p:extLst>
          </p:nvPr>
        </p:nvGraphicFramePr>
        <p:xfrm>
          <a:off x="110133" y="548680"/>
          <a:ext cx="9033867" cy="5864543"/>
        </p:xfrm>
        <a:graphic>
          <a:graphicData uri="http://schemas.openxmlformats.org/drawingml/2006/table">
            <a:tbl>
              <a:tblPr firstRow="1" firstCol="1" bandRow="1">
                <a:tableStyleId>{F5AB1C69-6EDB-4FF4-983F-18BD219EF322}</a:tableStyleId>
              </a:tblPr>
              <a:tblGrid>
                <a:gridCol w="2376263"/>
                <a:gridCol w="2160240"/>
                <a:gridCol w="2796072"/>
                <a:gridCol w="1701292"/>
              </a:tblGrid>
              <a:tr h="47707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solidFill>
                            <a:sysClr val="windowText" lastClr="000000"/>
                          </a:solidFill>
                          <a:effectLst/>
                        </a:rPr>
                        <a:t>Focus group discussions</a:t>
                      </a:r>
                      <a:endParaRPr lang="en-US" sz="1200" dirty="0">
                        <a:solidFill>
                          <a:sysClr val="windowText" lastClr="000000"/>
                        </a:solidFill>
                        <a:effectLst/>
                      </a:endParaRPr>
                    </a:p>
                    <a:p>
                      <a:pPr marL="0" marR="0">
                        <a:lnSpc>
                          <a:spcPct val="115000"/>
                        </a:lnSpc>
                        <a:spcBef>
                          <a:spcPts val="0"/>
                        </a:spcBef>
                        <a:spcAft>
                          <a:spcPts val="0"/>
                        </a:spcAft>
                      </a:pPr>
                      <a:r>
                        <a:rPr lang="en-GB" sz="1200" dirty="0">
                          <a:solidFill>
                            <a:sysClr val="windowText" lastClr="000000"/>
                          </a:solidFill>
                          <a:effectLst/>
                        </a:rPr>
                        <a:t> </a:t>
                      </a:r>
                      <a:r>
                        <a:rPr lang="en-GB" sz="1200" dirty="0" smtClean="0">
                          <a:solidFill>
                            <a:sysClr val="windowText" lastClr="000000"/>
                          </a:solidFill>
                          <a:effectLst/>
                        </a:rPr>
                        <a:t>(</a:t>
                      </a:r>
                      <a:r>
                        <a:rPr lang="en-GB" sz="1200" dirty="0">
                          <a:solidFill>
                            <a:sysClr val="windowText" lastClr="000000"/>
                          </a:solidFill>
                          <a:effectLst/>
                        </a:rPr>
                        <a:t>n = </a:t>
                      </a:r>
                      <a:r>
                        <a:rPr lang="en-GB" sz="1200" dirty="0" smtClean="0">
                          <a:solidFill>
                            <a:sysClr val="windowText" lastClr="000000"/>
                          </a:solidFill>
                          <a:effectLst/>
                        </a:rPr>
                        <a:t>14)  </a:t>
                      </a:r>
                      <a:endParaRPr lang="en-US" sz="1200" dirty="0">
                        <a:solidFill>
                          <a:sysClr val="windowText" lastClr="000000"/>
                        </a:solidFill>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solidFill>
                            <a:sysClr val="windowText" lastClr="000000"/>
                          </a:solidFill>
                          <a:effectLst/>
                        </a:rPr>
                        <a:t> </a:t>
                      </a:r>
                      <a:r>
                        <a:rPr lang="en-GB" sz="1200" dirty="0" smtClean="0">
                          <a:solidFill>
                            <a:sysClr val="windowText" lastClr="000000"/>
                          </a:solidFill>
                          <a:effectLst/>
                        </a:rPr>
                        <a:t>f </a:t>
                      </a:r>
                      <a:r>
                        <a:rPr lang="en-GB" sz="1200" dirty="0">
                          <a:solidFill>
                            <a:sysClr val="windowText" lastClr="000000"/>
                          </a:solidFill>
                          <a:effectLst/>
                        </a:rPr>
                        <a:t>(%)</a:t>
                      </a:r>
                      <a:endParaRPr lang="en-US" sz="1200" dirty="0">
                        <a:solidFill>
                          <a:sysClr val="windowText" lastClr="000000"/>
                        </a:solidFill>
                        <a:effectLst/>
                        <a:latin typeface="Calibri"/>
                        <a:ea typeface="Calibri"/>
                        <a:cs typeface="Times New Roman"/>
                      </a:endParaRPr>
                    </a:p>
                  </a:txBody>
                  <a:tcPr marL="45244" marR="45244" marT="0" marB="0"/>
                </a:tc>
              </a:tr>
              <a:tr h="318049">
                <a:tc rowSpan="2">
                  <a:txBody>
                    <a:bodyPr/>
                    <a:lstStyle/>
                    <a:p>
                      <a:pPr marL="0" marR="0">
                        <a:lnSpc>
                          <a:spcPct val="115000"/>
                        </a:lnSpc>
                        <a:spcBef>
                          <a:spcPts val="0"/>
                        </a:spcBef>
                        <a:spcAft>
                          <a:spcPts val="0"/>
                        </a:spcAft>
                      </a:pPr>
                      <a:r>
                        <a:rPr lang="en-GB" sz="1200" dirty="0">
                          <a:effectLst/>
                        </a:rPr>
                        <a:t>Gender </a:t>
                      </a:r>
                      <a:endParaRPr lang="en-US" sz="1200" dirty="0">
                        <a:effectLst/>
                        <a:latin typeface="Calibri"/>
                        <a:ea typeface="Calibri"/>
                        <a:cs typeface="Times New Roman"/>
                      </a:endParaRPr>
                    </a:p>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Female</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rPr>
                        <a:t>14</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100.0</a:t>
                      </a:r>
                      <a:endParaRPr lang="en-US" sz="1200" dirty="0">
                        <a:effectLst/>
                        <a:latin typeface="Calibri"/>
                        <a:ea typeface="Calibri"/>
                        <a:cs typeface="Times New Roman"/>
                      </a:endParaRPr>
                    </a:p>
                  </a:txBody>
                  <a:tcPr marL="45244" marR="45244" marT="0" marB="0"/>
                </a:tc>
              </a:tr>
              <a:tr h="318049">
                <a:tc vMerge="1">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Male </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0</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0</a:t>
                      </a:r>
                      <a:endParaRPr lang="en-US" sz="1200" dirty="0">
                        <a:effectLst/>
                        <a:latin typeface="Calibri"/>
                        <a:ea typeface="Calibri"/>
                        <a:cs typeface="Times New Roman"/>
                      </a:endParaRPr>
                    </a:p>
                  </a:txBody>
                  <a:tcPr marL="45244" marR="45244" marT="0" marB="0"/>
                </a:tc>
              </a:tr>
              <a:tr h="318049">
                <a:tc>
                  <a:txBody>
                    <a:bodyPr/>
                    <a:lstStyle/>
                    <a:p>
                      <a:pPr marL="0" marR="0">
                        <a:lnSpc>
                          <a:spcPct val="115000"/>
                        </a:lnSpc>
                        <a:spcBef>
                          <a:spcPts val="0"/>
                        </a:spcBef>
                        <a:spcAft>
                          <a:spcPts val="0"/>
                        </a:spcAft>
                      </a:pPr>
                      <a:r>
                        <a:rPr lang="en-GB" sz="1200" dirty="0">
                          <a:effectLst/>
                        </a:rPr>
                        <a:t>Age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25-30</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3</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21.4</a:t>
                      </a:r>
                      <a:endParaRPr lang="en-US" sz="1200" dirty="0">
                        <a:effectLst/>
                        <a:latin typeface="Calibri"/>
                        <a:ea typeface="Calibri"/>
                        <a:cs typeface="Times New Roman"/>
                      </a:endParaRPr>
                    </a:p>
                  </a:txBody>
                  <a:tcPr marL="45244" marR="45244" marT="0" marB="0"/>
                </a:tc>
              </a:tr>
              <a:tr h="318049">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31-40</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7</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50.0</a:t>
                      </a:r>
                      <a:endParaRPr lang="en-US" sz="1200" dirty="0">
                        <a:effectLst/>
                        <a:latin typeface="Calibri"/>
                        <a:ea typeface="Calibri"/>
                        <a:cs typeface="Times New Roman"/>
                      </a:endParaRPr>
                    </a:p>
                  </a:txBody>
                  <a:tcPr marL="45244" marR="45244" marT="0" marB="0"/>
                </a:tc>
              </a:tr>
              <a:tr h="318049">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41-50</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3</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21.4</a:t>
                      </a:r>
                      <a:endParaRPr lang="en-US" sz="1200" dirty="0">
                        <a:effectLst/>
                        <a:latin typeface="Calibri"/>
                        <a:ea typeface="Calibri"/>
                        <a:cs typeface="Times New Roman"/>
                      </a:endParaRPr>
                    </a:p>
                  </a:txBody>
                  <a:tcPr marL="45244" marR="45244" marT="0" marB="0"/>
                </a:tc>
              </a:tr>
              <a:tr h="236936">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51-60</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1</a:t>
                      </a:r>
                      <a:r>
                        <a:rPr lang="en-GB" sz="1200" dirty="0" smtClean="0">
                          <a:effectLst/>
                        </a:rPr>
                        <a:t> </a:t>
                      </a:r>
                      <a:endParaRPr lang="en-US" sz="1200" dirty="0">
                        <a:effectLst/>
                      </a:endParaRPr>
                    </a:p>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7.2</a:t>
                      </a:r>
                      <a:endParaRPr lang="en-US" sz="1200" dirty="0">
                        <a:effectLst/>
                        <a:latin typeface="Calibri"/>
                        <a:ea typeface="Calibri"/>
                        <a:cs typeface="Times New Roman"/>
                      </a:endParaRPr>
                    </a:p>
                  </a:txBody>
                  <a:tcPr marL="45244" marR="45244" marT="0" marB="0"/>
                </a:tc>
              </a:tr>
              <a:tr h="318049">
                <a:tc>
                  <a:txBody>
                    <a:bodyPr/>
                    <a:lstStyle/>
                    <a:p>
                      <a:pPr marL="0" marR="0">
                        <a:lnSpc>
                          <a:spcPct val="115000"/>
                        </a:lnSpc>
                        <a:spcBef>
                          <a:spcPts val="0"/>
                        </a:spcBef>
                        <a:spcAft>
                          <a:spcPts val="0"/>
                        </a:spcAft>
                      </a:pPr>
                      <a:r>
                        <a:rPr lang="en-GB" sz="1200" dirty="0">
                          <a:effectLst/>
                        </a:rPr>
                        <a:t>Ethnic group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Chinese</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10</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71.4</a:t>
                      </a:r>
                      <a:endParaRPr lang="en-US" sz="1200" dirty="0">
                        <a:effectLst/>
                        <a:latin typeface="Calibri"/>
                        <a:ea typeface="Calibri"/>
                        <a:cs typeface="Times New Roman"/>
                      </a:endParaRPr>
                    </a:p>
                  </a:txBody>
                  <a:tcPr marL="45244" marR="45244" marT="0" marB="0"/>
                </a:tc>
              </a:tr>
              <a:tr h="318049">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Malay</a:t>
                      </a: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2</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14.3</a:t>
                      </a:r>
                      <a:endParaRPr lang="en-US" sz="1200" dirty="0">
                        <a:effectLst/>
                        <a:latin typeface="Calibri"/>
                        <a:ea typeface="Calibri"/>
                        <a:cs typeface="Times New Roman"/>
                      </a:endParaRPr>
                    </a:p>
                  </a:txBody>
                  <a:tcPr marL="45244" marR="45244" marT="0" marB="0"/>
                </a:tc>
              </a:tr>
              <a:tr h="260334">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Indian</a:t>
                      </a:r>
                      <a:endParaRPr lang="en-US" sz="1200" dirty="0" smtClean="0">
                        <a:effectLst/>
                      </a:endParaRPr>
                    </a:p>
                  </a:txBody>
                  <a:tcPr marL="45244" marR="45244" marT="0" marB="0"/>
                </a:tc>
                <a:tc>
                  <a:txBody>
                    <a:bodyPr/>
                    <a:lstStyle/>
                    <a:p>
                      <a:pPr marL="0" marR="0">
                        <a:lnSpc>
                          <a:spcPct val="115000"/>
                        </a:lnSpc>
                        <a:spcBef>
                          <a:spcPts val="0"/>
                        </a:spcBef>
                        <a:spcAft>
                          <a:spcPts val="0"/>
                        </a:spcAft>
                      </a:pPr>
                      <a:r>
                        <a:rPr lang="en-GB" sz="1200" dirty="0" smtClean="0">
                          <a:effectLst/>
                        </a:rPr>
                        <a:t>0</a:t>
                      </a:r>
                      <a:endParaRPr lang="en-US" sz="1200" dirty="0">
                        <a:effectLst/>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0</a:t>
                      </a:r>
                      <a:endParaRPr lang="en-US" sz="1200" dirty="0">
                        <a:effectLst/>
                        <a:latin typeface="Calibri"/>
                        <a:ea typeface="Calibri"/>
                        <a:cs typeface="Times New Roman"/>
                      </a:endParaRPr>
                    </a:p>
                  </a:txBody>
                  <a:tcPr marL="45244" marR="45244" marT="0" marB="0"/>
                </a:tc>
              </a:tr>
              <a:tr h="159025">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45244" marR="4524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smtClean="0">
                          <a:effectLst/>
                        </a:rPr>
                        <a:t>Filipino </a:t>
                      </a: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1</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7.1</a:t>
                      </a:r>
                      <a:endParaRPr lang="en-US" sz="1200" dirty="0">
                        <a:effectLst/>
                        <a:latin typeface="Calibri"/>
                        <a:ea typeface="Calibri"/>
                        <a:cs typeface="Times New Roman"/>
                      </a:endParaRPr>
                    </a:p>
                  </a:txBody>
                  <a:tcPr marL="45244" marR="45244" marT="0" marB="0"/>
                </a:tc>
              </a:tr>
              <a:tr h="15902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err="1" smtClean="0">
                          <a:effectLst/>
                          <a:latin typeface="+mn-lt"/>
                          <a:ea typeface="+mn-ea"/>
                          <a:cs typeface="+mn-cs"/>
                        </a:rPr>
                        <a:t>Myammar</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1</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7.1</a:t>
                      </a:r>
                      <a:endParaRPr lang="en-US" sz="1200" dirty="0">
                        <a:effectLst/>
                        <a:latin typeface="Calibri"/>
                        <a:ea typeface="Calibri"/>
                        <a:cs typeface="Times New Roman"/>
                      </a:endParaRPr>
                    </a:p>
                  </a:txBody>
                  <a:tcPr marL="45244" marR="45244" marT="0" marB="0"/>
                </a:tc>
              </a:tr>
              <a:tr h="183885">
                <a:tc>
                  <a:txBody>
                    <a:bodyPr/>
                    <a:lstStyle/>
                    <a:p>
                      <a:pPr marL="0" marR="0">
                        <a:lnSpc>
                          <a:spcPct val="115000"/>
                        </a:lnSpc>
                        <a:spcBef>
                          <a:spcPts val="0"/>
                        </a:spcBef>
                        <a:spcAft>
                          <a:spcPts val="0"/>
                        </a:spcAft>
                      </a:pPr>
                      <a:r>
                        <a:rPr lang="en-GB" sz="1200" dirty="0">
                          <a:effectLst/>
                        </a:rPr>
                        <a:t>Years of experiences as Registered Nurse</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6-10 years</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5</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35.7</a:t>
                      </a:r>
                      <a:endParaRPr lang="en-US" sz="1200" dirty="0">
                        <a:effectLst/>
                        <a:latin typeface="Calibri"/>
                        <a:ea typeface="Calibri"/>
                        <a:cs typeface="Times New Roman"/>
                      </a:endParaRPr>
                    </a:p>
                  </a:txBody>
                  <a:tcPr marL="45244" marR="45244" marT="0" marB="0"/>
                </a:tc>
              </a:tr>
              <a:tr h="15902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a:effectLst/>
                        </a:rPr>
                        <a:t>11-20 years</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8</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57.1</a:t>
                      </a:r>
                      <a:endParaRPr lang="en-US" sz="1200" dirty="0">
                        <a:effectLst/>
                        <a:latin typeface="Calibri"/>
                        <a:ea typeface="Calibri"/>
                        <a:cs typeface="Times New Roman"/>
                      </a:endParaRPr>
                    </a:p>
                  </a:txBody>
                  <a:tcPr marL="45244" marR="45244" marT="0" marB="0"/>
                </a:tc>
              </a:tr>
              <a:tr h="15902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GB" sz="1200" dirty="0" smtClean="0">
                          <a:effectLst/>
                        </a:rPr>
                        <a:t>21-30 years</a:t>
                      </a:r>
                      <a:endParaRPr lang="en-US" sz="1200" dirty="0" smtClean="0">
                        <a:effectLst/>
                        <a:latin typeface="Calibri"/>
                        <a:cs typeface="Times New Roman"/>
                      </a:endParaRPr>
                    </a:p>
                    <a:p>
                      <a:pPr marL="0" marR="0">
                        <a:lnSpc>
                          <a:spcPct val="115000"/>
                        </a:lnSpc>
                        <a:spcBef>
                          <a:spcPts val="0"/>
                        </a:spcBef>
                        <a:spcAft>
                          <a:spcPts val="0"/>
                        </a:spcAft>
                      </a:pPr>
                      <a:endParaRPr lang="en-US" sz="1200" dirty="0">
                        <a:effectLst/>
                      </a:endParaRPr>
                    </a:p>
                  </a:txBody>
                  <a:tcPr marL="45244" marR="45244" marT="0" marB="0"/>
                </a:tc>
                <a:tc>
                  <a:txBody>
                    <a:bodyPr/>
                    <a:lstStyle/>
                    <a:p>
                      <a:pPr marL="0" marR="0">
                        <a:lnSpc>
                          <a:spcPct val="115000"/>
                        </a:lnSpc>
                        <a:spcBef>
                          <a:spcPts val="0"/>
                        </a:spcBef>
                        <a:spcAft>
                          <a:spcPts val="0"/>
                        </a:spcAft>
                      </a:pPr>
                      <a:r>
                        <a:rPr lang="en-GB" sz="1200" dirty="0" smtClean="0">
                          <a:effectLst/>
                          <a:latin typeface="+mn-lt"/>
                          <a:ea typeface="+mn-ea"/>
                          <a:cs typeface="+mn-cs"/>
                        </a:rPr>
                        <a:t>1</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7.1</a:t>
                      </a:r>
                      <a:endParaRPr lang="en-US" sz="1200" dirty="0">
                        <a:effectLst/>
                        <a:latin typeface="Calibri"/>
                        <a:ea typeface="Calibri"/>
                        <a:cs typeface="Times New Roman"/>
                      </a:endParaRPr>
                    </a:p>
                  </a:txBody>
                  <a:tcPr marL="45244" marR="45244" marT="0" marB="0"/>
                </a:tc>
              </a:tr>
              <a:tr h="24491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effectLst/>
                        </a:rPr>
                        <a:t> </a:t>
                      </a:r>
                      <a:r>
                        <a:rPr lang="en-GB" sz="1200" dirty="0" smtClean="0">
                          <a:effectLst/>
                        </a:rPr>
                        <a:t>Job title </a:t>
                      </a:r>
                      <a:endParaRPr lang="en-US" sz="1200" dirty="0" smtClean="0">
                        <a:effectLst/>
                        <a:latin typeface="+mn-lt"/>
                        <a:ea typeface="Calibri"/>
                        <a:cs typeface="Times New Roman"/>
                      </a:endParaRPr>
                    </a:p>
                  </a:txBody>
                  <a:tcPr marL="45244" marR="45244" marT="0" marB="0"/>
                </a:tc>
                <a:tc>
                  <a:txBody>
                    <a:bodyPr/>
                    <a:lstStyle/>
                    <a:p>
                      <a:r>
                        <a:rPr lang="en-US" sz="1200" dirty="0" smtClean="0"/>
                        <a:t>Nurse Manager</a:t>
                      </a:r>
                      <a:endParaRPr lang="en-US" sz="1200" dirty="0"/>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1</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7.1</a:t>
                      </a:r>
                      <a:endParaRPr lang="en-US" sz="1200" dirty="0">
                        <a:effectLst/>
                        <a:latin typeface="Calibri"/>
                        <a:ea typeface="Calibri"/>
                        <a:cs typeface="Times New Roman"/>
                      </a:endParaRPr>
                    </a:p>
                  </a:txBody>
                  <a:tcPr marL="45244" marR="45244" marT="0" marB="0"/>
                </a:tc>
              </a:tr>
              <a:tr h="313090">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Nurse Educator</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4</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28.6</a:t>
                      </a:r>
                      <a:endParaRPr lang="en-US" sz="1200" dirty="0">
                        <a:effectLst/>
                        <a:latin typeface="Calibri"/>
                        <a:ea typeface="Calibri"/>
                        <a:cs typeface="Times New Roman"/>
                      </a:endParaRPr>
                    </a:p>
                  </a:txBody>
                  <a:tcPr marL="45244" marR="45244" marT="0" marB="0"/>
                </a:tc>
              </a:tr>
              <a:tr h="23966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rPr>
                        <a:t>Nurse Clinician</a:t>
                      </a:r>
                      <a:endParaRPr lang="en-US" sz="1200" dirty="0">
                        <a:effectLst/>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4</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28.6</a:t>
                      </a:r>
                      <a:endParaRPr lang="en-US" sz="1200" dirty="0">
                        <a:effectLst/>
                        <a:latin typeface="Calibri"/>
                        <a:ea typeface="Calibri"/>
                        <a:cs typeface="Times New Roman"/>
                      </a:endParaRPr>
                    </a:p>
                  </a:txBody>
                  <a:tcPr marL="45244" marR="45244" marT="0" marB="0"/>
                </a:tc>
              </a:tr>
              <a:tr h="159025">
                <a:tc>
                  <a:txBody>
                    <a:bodyPr/>
                    <a:lstStyle/>
                    <a:p>
                      <a:pPr marL="0" marR="0">
                        <a:lnSpc>
                          <a:spcPct val="115000"/>
                        </a:lnSpc>
                        <a:spcBef>
                          <a:spcPts val="0"/>
                        </a:spcBef>
                        <a:spcAft>
                          <a:spcPts val="0"/>
                        </a:spcAft>
                      </a:pPr>
                      <a:r>
                        <a:rPr lang="en-GB" sz="1200" dirty="0">
                          <a:effectLst/>
                        </a:rPr>
                        <a:t> </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Clinical Instructor</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5</a:t>
                      </a:r>
                      <a:endParaRPr lang="en-US" sz="1200" dirty="0">
                        <a:effectLst/>
                        <a:latin typeface="Calibri"/>
                        <a:ea typeface="Calibri"/>
                        <a:cs typeface="Times New Roman"/>
                      </a:endParaRPr>
                    </a:p>
                  </a:txBody>
                  <a:tcPr marL="45244" marR="45244" marT="0" marB="0"/>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35.7</a:t>
                      </a:r>
                      <a:endParaRPr lang="en-US" sz="1200" dirty="0">
                        <a:effectLst/>
                        <a:latin typeface="Calibri"/>
                        <a:ea typeface="Calibri"/>
                        <a:cs typeface="Times New Roman"/>
                      </a:endParaRPr>
                    </a:p>
                  </a:txBody>
                  <a:tcPr marL="45244" marR="45244" marT="0" marB="0"/>
                </a:tc>
              </a:tr>
            </a:tbl>
          </a:graphicData>
        </a:graphic>
      </p:graphicFrame>
      <p:sp>
        <p:nvSpPr>
          <p:cNvPr id="3" name="Oval 2"/>
          <p:cNvSpPr/>
          <p:nvPr/>
        </p:nvSpPr>
        <p:spPr>
          <a:xfrm>
            <a:off x="7380312" y="980728"/>
            <a:ext cx="648072" cy="3600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59718" y="1923704"/>
            <a:ext cx="648072" cy="3600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61702" y="4653136"/>
            <a:ext cx="648072" cy="3600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03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430"/>
            <a:ext cx="8229600" cy="850106"/>
          </a:xfrm>
        </p:spPr>
        <p:txBody>
          <a:bodyPr/>
          <a:lstStyle/>
          <a:p>
            <a:r>
              <a:rPr lang="en-US" dirty="0" smtClean="0"/>
              <a:t>Findings: Main Themes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980719"/>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31640" y="2996952"/>
            <a:ext cx="1800200" cy="923330"/>
          </a:xfrm>
          <a:prstGeom prst="rect">
            <a:avLst/>
          </a:prstGeom>
          <a:noFill/>
        </p:spPr>
        <p:txBody>
          <a:bodyPr wrap="square" rtlCol="0">
            <a:spAutoFit/>
          </a:bodyPr>
          <a:lstStyle/>
          <a:p>
            <a:pPr algn="ctr"/>
            <a:r>
              <a:rPr lang="en-US" dirty="0"/>
              <a:t>C</a:t>
            </a:r>
            <a:r>
              <a:rPr lang="en-US" dirty="0" smtClean="0"/>
              <a:t>hallenges </a:t>
            </a:r>
            <a:r>
              <a:rPr lang="en-US" dirty="0"/>
              <a:t>and support system for preceptors</a:t>
            </a:r>
          </a:p>
        </p:txBody>
      </p:sp>
    </p:spTree>
    <p:extLst>
      <p:ext uri="{BB962C8B-B14F-4D97-AF65-F5344CB8AC3E}">
        <p14:creationId xmlns:p14="http://schemas.microsoft.com/office/powerpoint/2010/main" val="209827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1564529"/>
              </p:ext>
            </p:extLst>
          </p:nvPr>
        </p:nvGraphicFramePr>
        <p:xfrm>
          <a:off x="0" y="1124744"/>
          <a:ext cx="903649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1742816850"/>
              </p:ext>
            </p:extLst>
          </p:nvPr>
        </p:nvGraphicFramePr>
        <p:xfrm>
          <a:off x="467544" y="116632"/>
          <a:ext cx="8229600" cy="864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9574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44750"/>
              </p:ext>
            </p:extLst>
          </p:nvPr>
        </p:nvGraphicFramePr>
        <p:xfrm>
          <a:off x="107504" y="1052736"/>
          <a:ext cx="9001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2531362290"/>
              </p:ext>
            </p:extLst>
          </p:nvPr>
        </p:nvGraphicFramePr>
        <p:xfrm>
          <a:off x="395536" y="188640"/>
          <a:ext cx="8229600"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67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82600" y="209550"/>
            <a:ext cx="8229600" cy="1143000"/>
          </a:xfrm>
        </p:spPr>
        <p:txBody>
          <a:bodyPr>
            <a:normAutofit fontScale="90000"/>
          </a:bodyPr>
          <a:lstStyle/>
          <a:p>
            <a:pPr eaLnBrk="1" hangingPunct="1"/>
            <a:r>
              <a:rPr lang="en-US" altLang="zh-HK" sz="2800" dirty="0" smtClean="0">
                <a:solidFill>
                  <a:schemeClr val="tx2"/>
                </a:solidFill>
              </a:rPr>
              <a:t>Alice Lee Centre for Nursing Studies</a:t>
            </a:r>
            <a:br>
              <a:rPr lang="en-US" altLang="zh-HK" sz="2800" dirty="0" smtClean="0">
                <a:solidFill>
                  <a:schemeClr val="tx2"/>
                </a:solidFill>
              </a:rPr>
            </a:br>
            <a:r>
              <a:rPr lang="en-US" altLang="zh-HK" sz="2800" dirty="0" smtClean="0">
                <a:solidFill>
                  <a:schemeClr val="tx2"/>
                </a:solidFill>
              </a:rPr>
              <a:t>Yong Loo Lin School of Medicine</a:t>
            </a:r>
            <a:br>
              <a:rPr lang="en-US" altLang="zh-HK" sz="2800" dirty="0" smtClean="0">
                <a:solidFill>
                  <a:schemeClr val="tx2"/>
                </a:solidFill>
              </a:rPr>
            </a:br>
            <a:endParaRPr lang="zh-HK" altLang="en-US" sz="2800" dirty="0" smtClean="0">
              <a:solidFill>
                <a:schemeClr val="tx2"/>
              </a:solidFill>
            </a:endParaRPr>
          </a:p>
        </p:txBody>
      </p:sp>
      <p:sp>
        <p:nvSpPr>
          <p:cNvPr id="16387" name="內容版面配置區 2"/>
          <p:cNvSpPr>
            <a:spLocks noGrp="1"/>
          </p:cNvSpPr>
          <p:nvPr>
            <p:ph idx="1"/>
          </p:nvPr>
        </p:nvSpPr>
        <p:spPr>
          <a:xfrm>
            <a:off x="574675" y="1149350"/>
            <a:ext cx="8229600" cy="4611688"/>
          </a:xfrm>
        </p:spPr>
        <p:txBody>
          <a:bodyPr/>
          <a:lstStyle/>
          <a:p>
            <a:pPr eaLnBrk="1" hangingPunct="1"/>
            <a:r>
              <a:rPr lang="en-US" altLang="zh-TW" sz="2000" dirty="0" smtClean="0">
                <a:latin typeface="Cambria" pitchFamily="18" charset="0"/>
              </a:rPr>
              <a:t>The ALCNS was set up in 2005 with seed funding donated by the Lee Foundation. </a:t>
            </a:r>
          </a:p>
          <a:p>
            <a:pPr eaLnBrk="1" hangingPunct="1">
              <a:buFont typeface="Arial" pitchFamily="34" charset="0"/>
              <a:buNone/>
            </a:pPr>
            <a:endParaRPr lang="zh-HK" altLang="en-US" dirty="0" smtClean="0"/>
          </a:p>
        </p:txBody>
      </p:sp>
      <p:pic>
        <p:nvPicPr>
          <p:cNvPr id="163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74938"/>
            <a:ext cx="91440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87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6985827"/>
              </p:ext>
            </p:extLst>
          </p:nvPr>
        </p:nvGraphicFramePr>
        <p:xfrm>
          <a:off x="179512" y="980728"/>
          <a:ext cx="88569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388164231"/>
              </p:ext>
            </p:extLst>
          </p:nvPr>
        </p:nvGraphicFramePr>
        <p:xfrm>
          <a:off x="467544" y="116632"/>
          <a:ext cx="822960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645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426070"/>
              </p:ext>
            </p:extLst>
          </p:nvPr>
        </p:nvGraphicFramePr>
        <p:xfrm>
          <a:off x="467544" y="10840"/>
          <a:ext cx="822960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285626424"/>
              </p:ext>
            </p:extLst>
          </p:nvPr>
        </p:nvGraphicFramePr>
        <p:xfrm>
          <a:off x="107504" y="1025352"/>
          <a:ext cx="9036496" cy="5832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52360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1971244"/>
              </p:ext>
            </p:extLst>
          </p:nvPr>
        </p:nvGraphicFramePr>
        <p:xfrm>
          <a:off x="107504" y="1196752"/>
          <a:ext cx="885698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4266491650"/>
              </p:ext>
            </p:extLst>
          </p:nvPr>
        </p:nvGraphicFramePr>
        <p:xfrm>
          <a:off x="467544" y="260648"/>
          <a:ext cx="8229600"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6627767"/>
              </p:ext>
            </p:extLst>
          </p:nvPr>
        </p:nvGraphicFramePr>
        <p:xfrm>
          <a:off x="6967612" y="2420888"/>
          <a:ext cx="1924868" cy="1872208"/>
        </p:xfrm>
        <a:graphic>
          <a:graphicData uri="http://schemas.openxmlformats.org/drawingml/2006/table">
            <a:tbl>
              <a:tblPr>
                <a:tableStyleId>{5C22544A-7EE6-4342-B048-85BDC9FD1C3A}</a:tableStyleId>
              </a:tblPr>
              <a:tblGrid>
                <a:gridCol w="1924868"/>
              </a:tblGrid>
              <a:tr h="1872208">
                <a:tc>
                  <a:txBody>
                    <a:bodyPr/>
                    <a:lstStyle/>
                    <a:p>
                      <a:pPr marL="0" marR="0" algn="l">
                        <a:lnSpc>
                          <a:spcPct val="115000"/>
                        </a:lnSpc>
                        <a:spcBef>
                          <a:spcPts val="0"/>
                        </a:spcBef>
                        <a:spcAft>
                          <a:spcPts val="1000"/>
                        </a:spcAft>
                      </a:pPr>
                      <a:r>
                        <a:rPr lang="en-GB" sz="1200" dirty="0" smtClean="0">
                          <a:effectLst/>
                        </a:rPr>
                        <a:t>We </a:t>
                      </a:r>
                      <a:r>
                        <a:rPr lang="en-GB" sz="1200" dirty="0">
                          <a:effectLst/>
                        </a:rPr>
                        <a:t>usually </a:t>
                      </a:r>
                      <a:r>
                        <a:rPr lang="en-GB" sz="1200" b="1" u="sng" dirty="0">
                          <a:effectLst/>
                        </a:rPr>
                        <a:t>worked hand in hand,</a:t>
                      </a:r>
                      <a:r>
                        <a:rPr lang="en-GB" sz="1200" dirty="0">
                          <a:effectLst/>
                        </a:rPr>
                        <a:t> then unless we have a need to </a:t>
                      </a:r>
                      <a:r>
                        <a:rPr lang="en-GB" sz="1200" b="1" u="sng" dirty="0">
                          <a:effectLst/>
                        </a:rPr>
                        <a:t>highlight to the clinical liaison</a:t>
                      </a:r>
                      <a:r>
                        <a:rPr lang="en-GB" sz="1200" dirty="0">
                          <a:effectLst/>
                        </a:rPr>
                        <a:t>, then we will we will highlight. I will communicate with the school clinical </a:t>
                      </a:r>
                      <a:r>
                        <a:rPr lang="en-GB" sz="1200" dirty="0" smtClean="0">
                          <a:effectLst/>
                        </a:rPr>
                        <a:t>instructor (</a:t>
                      </a:r>
                      <a:r>
                        <a:rPr lang="en-GB" sz="1200" dirty="0">
                          <a:effectLst/>
                        </a:rPr>
                        <a:t>N2P26L23</a:t>
                      </a:r>
                      <a:r>
                        <a:rPr lang="en-GB" sz="1200" dirty="0" smtClean="0">
                          <a:effectLst/>
                        </a:rPr>
                        <a:t>)</a:t>
                      </a:r>
                    </a:p>
                  </a:txBody>
                  <a:tcPr marL="114300" marR="11430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92891564"/>
              </p:ext>
            </p:extLst>
          </p:nvPr>
        </p:nvGraphicFramePr>
        <p:xfrm>
          <a:off x="6948264" y="4376144"/>
          <a:ext cx="1944216" cy="2512440"/>
        </p:xfrm>
        <a:graphic>
          <a:graphicData uri="http://schemas.openxmlformats.org/drawingml/2006/table">
            <a:tbl>
              <a:tblPr>
                <a:tableStyleId>{5C22544A-7EE6-4342-B048-85BDC9FD1C3A}</a:tableStyleId>
              </a:tblPr>
              <a:tblGrid>
                <a:gridCol w="1944216"/>
              </a:tblGrid>
              <a:tr h="2512440">
                <a:tc>
                  <a:txBody>
                    <a:bodyPr/>
                    <a:lstStyle/>
                    <a:p>
                      <a:pPr marL="0" marR="0" algn="l">
                        <a:lnSpc>
                          <a:spcPct val="115000"/>
                        </a:lnSpc>
                        <a:spcBef>
                          <a:spcPts val="0"/>
                        </a:spcBef>
                        <a:spcAft>
                          <a:spcPts val="1000"/>
                        </a:spcAft>
                      </a:pPr>
                      <a:r>
                        <a:rPr lang="en-SG" sz="1200" dirty="0" smtClean="0">
                          <a:effectLst/>
                        </a:rPr>
                        <a:t>We </a:t>
                      </a:r>
                      <a:r>
                        <a:rPr lang="en-SG" sz="1200" dirty="0">
                          <a:effectLst/>
                        </a:rPr>
                        <a:t>need to pay more attention then the </a:t>
                      </a:r>
                      <a:r>
                        <a:rPr lang="en-SG" sz="1200" b="0" u="none" dirty="0">
                          <a:effectLst/>
                        </a:rPr>
                        <a:t>lecturer </a:t>
                      </a:r>
                      <a:r>
                        <a:rPr lang="en-SG" sz="1200" b="0" u="none" dirty="0" smtClean="0">
                          <a:effectLst/>
                        </a:rPr>
                        <a:t>tell </a:t>
                      </a:r>
                      <a:r>
                        <a:rPr lang="en-SG" sz="1200" b="0" u="none" dirty="0">
                          <a:effectLst/>
                        </a:rPr>
                        <a:t>us </a:t>
                      </a:r>
                      <a:r>
                        <a:rPr lang="en-SG" sz="1200" b="0" u="none" dirty="0" smtClean="0">
                          <a:effectLst/>
                        </a:rPr>
                        <a:t>about this </a:t>
                      </a:r>
                      <a:r>
                        <a:rPr lang="en-SG" sz="1200" b="0" u="none" dirty="0">
                          <a:effectLst/>
                        </a:rPr>
                        <a:t>student</a:t>
                      </a:r>
                      <a:r>
                        <a:rPr lang="en-SG" sz="1200" dirty="0">
                          <a:effectLst/>
                        </a:rPr>
                        <a:t>… they are </a:t>
                      </a:r>
                      <a:r>
                        <a:rPr lang="en-SG" sz="1200" b="1" u="sng" dirty="0">
                          <a:effectLst/>
                        </a:rPr>
                        <a:t>not telling us to be biased or be more objective towards this person</a:t>
                      </a:r>
                      <a:r>
                        <a:rPr lang="en-SG" sz="1200" dirty="0">
                          <a:effectLst/>
                        </a:rPr>
                        <a:t>. It’s just highlighting to us that this </a:t>
                      </a:r>
                      <a:r>
                        <a:rPr lang="en-SG" sz="1200" b="1" u="sng" dirty="0">
                          <a:effectLst/>
                        </a:rPr>
                        <a:t>one probably need more </a:t>
                      </a:r>
                      <a:r>
                        <a:rPr lang="en-SG" sz="1200" b="1" u="sng" dirty="0" smtClean="0">
                          <a:effectLst/>
                        </a:rPr>
                        <a:t>support </a:t>
                      </a:r>
                      <a:r>
                        <a:rPr lang="en-SG" sz="1200" dirty="0" smtClean="0">
                          <a:effectLst/>
                        </a:rPr>
                        <a:t>(</a:t>
                      </a:r>
                      <a:r>
                        <a:rPr lang="en-SG" sz="1200" dirty="0">
                          <a:effectLst/>
                        </a:rPr>
                        <a:t>N1P20L5)</a:t>
                      </a:r>
                      <a:endParaRPr lang="en-SG" sz="1200" dirty="0">
                        <a:effectLst/>
                        <a:latin typeface="Calibri"/>
                        <a:ea typeface="SimSun"/>
                        <a:cs typeface="Times New Roman"/>
                      </a:endParaRPr>
                    </a:p>
                  </a:txBody>
                  <a:tcPr marL="114300" marR="114300" marT="0" marB="0"/>
                </a:tc>
              </a:tr>
            </a:tbl>
          </a:graphicData>
        </a:graphic>
      </p:graphicFrame>
    </p:spTree>
    <p:extLst>
      <p:ext uri="{BB962C8B-B14F-4D97-AF65-F5344CB8AC3E}">
        <p14:creationId xmlns:p14="http://schemas.microsoft.com/office/powerpoint/2010/main" val="2647521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067944" y="908720"/>
            <a:ext cx="5076056" cy="5949280"/>
          </a:xfrm>
        </p:spPr>
        <p:txBody>
          <a:bodyPr>
            <a:noAutofit/>
          </a:bodyPr>
          <a:lstStyle/>
          <a:p>
            <a:r>
              <a:rPr lang="en-GB" sz="1600" dirty="0"/>
              <a:t>N</a:t>
            </a:r>
            <a:r>
              <a:rPr lang="en-GB" sz="1600" dirty="0" smtClean="0"/>
              <a:t>ursing </a:t>
            </a:r>
            <a:r>
              <a:rPr lang="en-GB" sz="1600" dirty="0"/>
              <a:t>scholars have emphasised the importance </a:t>
            </a:r>
            <a:r>
              <a:rPr lang="en-GB" sz="1600" dirty="0" smtClean="0"/>
              <a:t>of </a:t>
            </a:r>
            <a:r>
              <a:rPr lang="en-GB" sz="1600" b="1" dirty="0"/>
              <a:t>holistic approach to patient care and nursing </a:t>
            </a:r>
            <a:r>
              <a:rPr lang="en-GB" sz="1600" b="1" dirty="0" smtClean="0"/>
              <a:t>education</a:t>
            </a:r>
            <a:r>
              <a:rPr lang="en-GB" sz="1600" dirty="0" smtClean="0"/>
              <a:t> (</a:t>
            </a:r>
            <a:r>
              <a:rPr lang="en-GB" sz="1600" dirty="0" err="1" smtClean="0">
                <a:hlinkClick r:id="rId2" action="ppaction://hlinkfile" tooltip="Carper, 1978 #5629"/>
              </a:rPr>
              <a:t>Carper</a:t>
            </a:r>
            <a:r>
              <a:rPr lang="en-GB" sz="1600" dirty="0" smtClean="0">
                <a:hlinkClick r:id="rId2" action="ppaction://hlinkfile" tooltip="Carper, 1978 #5629"/>
              </a:rPr>
              <a:t> </a:t>
            </a:r>
            <a:r>
              <a:rPr lang="en-GB" sz="1600" dirty="0">
                <a:hlinkClick r:id="rId2" action="ppaction://hlinkfile" tooltip="Carper, 1978 #5629"/>
              </a:rPr>
              <a:t>1978</a:t>
            </a:r>
            <a:r>
              <a:rPr lang="en-GB" sz="1600" dirty="0"/>
              <a:t>). </a:t>
            </a:r>
            <a:endParaRPr lang="en-GB" sz="1600" dirty="0" smtClean="0"/>
          </a:p>
          <a:p>
            <a:r>
              <a:rPr lang="en-GB" sz="1600" dirty="0" smtClean="0"/>
              <a:t>Faculties </a:t>
            </a:r>
            <a:r>
              <a:rPr lang="en-GB" sz="1600" dirty="0"/>
              <a:t>are responsible to raise the students’ awareness that nursing is much more than </a:t>
            </a:r>
            <a:r>
              <a:rPr lang="en-GB" sz="1600" b="1" dirty="0"/>
              <a:t>skills</a:t>
            </a:r>
            <a:r>
              <a:rPr lang="en-GB" sz="1600" dirty="0"/>
              <a:t>, and learning </a:t>
            </a:r>
            <a:r>
              <a:rPr lang="en-GB" sz="1600" b="1" dirty="0"/>
              <a:t>human behaviour </a:t>
            </a:r>
            <a:r>
              <a:rPr lang="en-GB" sz="1600" dirty="0"/>
              <a:t>is often challenging due to the varied influences (</a:t>
            </a:r>
            <a:r>
              <a:rPr lang="en-GB" sz="1600" dirty="0" err="1">
                <a:hlinkClick r:id="rId3" action="ppaction://hlinkfile" tooltip="Northington, 2005 #5489"/>
              </a:rPr>
              <a:t>Northington</a:t>
            </a:r>
            <a:r>
              <a:rPr lang="en-GB" sz="1600" dirty="0">
                <a:hlinkClick r:id="rId3" action="ppaction://hlinkfile" tooltip="Northington, 2005 #5489"/>
              </a:rPr>
              <a:t> et al. 2005</a:t>
            </a:r>
            <a:r>
              <a:rPr lang="en-GB" sz="1600" dirty="0"/>
              <a:t>). </a:t>
            </a:r>
            <a:endParaRPr lang="en-GB" sz="1600" dirty="0" smtClean="0"/>
          </a:p>
          <a:p>
            <a:r>
              <a:rPr lang="en-GB" sz="1600" dirty="0" smtClean="0"/>
              <a:t>The </a:t>
            </a:r>
            <a:r>
              <a:rPr lang="en-GB" sz="1600" dirty="0"/>
              <a:t>assessment scale aims to provide a platform for </a:t>
            </a:r>
            <a:r>
              <a:rPr lang="en-GB" sz="1600" b="1" dirty="0"/>
              <a:t>open and transparent discussion between preceptors and students on the progress</a:t>
            </a:r>
            <a:r>
              <a:rPr lang="en-GB" sz="1600" dirty="0"/>
              <a:t> in clinical learning (</a:t>
            </a:r>
            <a:r>
              <a:rPr lang="en-GB" sz="1600" dirty="0">
                <a:hlinkClick r:id="rId4" action="ppaction://hlinkfile" tooltip="Garrett, 2013 #172"/>
              </a:rPr>
              <a:t>Garrett et al. 2013</a:t>
            </a:r>
            <a:r>
              <a:rPr lang="en-GB" sz="1600" dirty="0"/>
              <a:t>, </a:t>
            </a:r>
            <a:r>
              <a:rPr lang="en-GB" sz="1600" dirty="0" err="1"/>
              <a:t>Löfmark</a:t>
            </a:r>
            <a:r>
              <a:rPr lang="en-GB" sz="1600" dirty="0"/>
              <a:t> &amp; </a:t>
            </a:r>
            <a:r>
              <a:rPr lang="en-GB" sz="1600" dirty="0" err="1"/>
              <a:t>Thorell-Ekstrand</a:t>
            </a:r>
            <a:r>
              <a:rPr lang="en-GB" sz="1600" dirty="0"/>
              <a:t> 2014). </a:t>
            </a:r>
          </a:p>
          <a:p>
            <a:r>
              <a:rPr lang="en-GB" sz="1600" dirty="0" smtClean="0"/>
              <a:t>Apparently</a:t>
            </a:r>
            <a:r>
              <a:rPr lang="en-GB" sz="1600" dirty="0"/>
              <a:t>, lecturers, preceptors, and students often </a:t>
            </a:r>
            <a:r>
              <a:rPr lang="en-GB" sz="1600" b="1" dirty="0"/>
              <a:t>interpret the assessment system differently</a:t>
            </a:r>
            <a:r>
              <a:rPr lang="en-GB" sz="1600" dirty="0"/>
              <a:t> (</a:t>
            </a:r>
            <a:r>
              <a:rPr lang="en-GB" sz="1600" dirty="0" err="1">
                <a:hlinkClick r:id="rId5" action="ppaction://hlinkfile" tooltip="Neary, 2001 #5417"/>
              </a:rPr>
              <a:t>Neary</a:t>
            </a:r>
            <a:r>
              <a:rPr lang="en-GB" sz="1600" dirty="0">
                <a:hlinkClick r:id="rId5" action="ppaction://hlinkfile" tooltip="Neary, 2001 #5417"/>
              </a:rPr>
              <a:t> 2001</a:t>
            </a:r>
            <a:r>
              <a:rPr lang="en-GB" sz="1600" dirty="0"/>
              <a:t>). </a:t>
            </a:r>
            <a:endParaRPr lang="en-GB" sz="1600" dirty="0" smtClean="0"/>
          </a:p>
          <a:p>
            <a:r>
              <a:rPr lang="en-GB" sz="1600" dirty="0" smtClean="0"/>
              <a:t>A </a:t>
            </a:r>
            <a:r>
              <a:rPr lang="en-GB" sz="1600" dirty="0"/>
              <a:t>structured clinical assessment tool with behavioural cues (</a:t>
            </a:r>
            <a:r>
              <a:rPr lang="en-GB" sz="1600" dirty="0" err="1">
                <a:hlinkClick r:id="rId6" action="ppaction://hlinkfile" tooltip="Ossenberg, 2015 #5821"/>
              </a:rPr>
              <a:t>Ossenberg</a:t>
            </a:r>
            <a:r>
              <a:rPr lang="en-GB" sz="1600" dirty="0">
                <a:hlinkClick r:id="rId6" action="ppaction://hlinkfile" tooltip="Ossenberg, 2015 #5821"/>
              </a:rPr>
              <a:t> et al. 2015</a:t>
            </a:r>
            <a:r>
              <a:rPr lang="en-GB" sz="1600" dirty="0"/>
              <a:t>) would enlighten the preceptors to </a:t>
            </a:r>
            <a:r>
              <a:rPr lang="en-GB" sz="1600" b="1" dirty="0"/>
              <a:t>enhance clarity in their assessment and feedback</a:t>
            </a:r>
            <a:r>
              <a:rPr lang="en-GB" sz="1600" dirty="0"/>
              <a:t>. </a:t>
            </a:r>
            <a:endParaRPr lang="en-GB" sz="1600" dirty="0" smtClean="0"/>
          </a:p>
          <a:p>
            <a:r>
              <a:rPr lang="en-GB" sz="1600" b="1" dirty="0"/>
              <a:t>E</a:t>
            </a:r>
            <a:r>
              <a:rPr lang="en-GB" sz="1600" b="1" dirty="0" smtClean="0"/>
              <a:t>ngage </a:t>
            </a:r>
            <a:r>
              <a:rPr lang="en-GB" sz="1600" b="1" dirty="0"/>
              <a:t>preceptors in creating and pilot-testing the criteria of assessment tools </a:t>
            </a:r>
            <a:r>
              <a:rPr lang="en-GB" sz="1600" dirty="0"/>
              <a:t>to enhance their understanding and commitment. </a:t>
            </a:r>
            <a:r>
              <a:rPr lang="en-GB" sz="1600" dirty="0" smtClean="0"/>
              <a:t>(</a:t>
            </a:r>
            <a:r>
              <a:rPr lang="en-GB" sz="1600" dirty="0" err="1" smtClean="0">
                <a:hlinkClick r:id="rId7" action="ppaction://hlinkfile" tooltip="Schoonheim-Klein, 2005 #5628"/>
              </a:rPr>
              <a:t>Schoonheim</a:t>
            </a:r>
            <a:r>
              <a:rPr lang="en-GB" sz="1600" dirty="0" smtClean="0">
                <a:hlinkClick r:id="rId7" action="ppaction://hlinkfile" tooltip="Schoonheim-Klein, 2005 #5628"/>
              </a:rPr>
              <a:t>-Klein </a:t>
            </a:r>
            <a:r>
              <a:rPr lang="en-GB" sz="1600" dirty="0">
                <a:hlinkClick r:id="rId7" action="ppaction://hlinkfile" tooltip="Schoonheim-Klein, 2005 #5628"/>
              </a:rPr>
              <a:t>et </a:t>
            </a:r>
            <a:r>
              <a:rPr lang="en-GB" sz="1600" dirty="0" smtClean="0">
                <a:hlinkClick r:id="rId7" action="ppaction://hlinkfile" tooltip="Schoonheim-Klein, 2005 #5628"/>
              </a:rPr>
              <a:t>al., 2005</a:t>
            </a:r>
            <a:r>
              <a:rPr lang="en-GB" sz="1600" dirty="0"/>
              <a:t>) </a:t>
            </a:r>
            <a:endParaRPr lang="en-US" sz="1600" dirty="0"/>
          </a:p>
        </p:txBody>
      </p:sp>
      <p:graphicFrame>
        <p:nvGraphicFramePr>
          <p:cNvPr id="4" name="Content Placeholder 3"/>
          <p:cNvGraphicFramePr>
            <a:graphicFrameLocks/>
          </p:cNvGraphicFramePr>
          <p:nvPr>
            <p:extLst>
              <p:ext uri="{D42A27DB-BD31-4B8C-83A1-F6EECF244321}">
                <p14:modId xmlns:p14="http://schemas.microsoft.com/office/powerpoint/2010/main" val="2960867071"/>
              </p:ext>
            </p:extLst>
          </p:nvPr>
        </p:nvGraphicFramePr>
        <p:xfrm>
          <a:off x="943445" y="55749"/>
          <a:ext cx="8229600" cy="8640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p:cNvSpPr txBox="1">
            <a:spLocks/>
          </p:cNvSpPr>
          <p:nvPr/>
        </p:nvSpPr>
        <p:spPr>
          <a:xfrm>
            <a:off x="0" y="274638"/>
            <a:ext cx="2098576" cy="63408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Discussion</a:t>
            </a:r>
            <a:endParaRPr lang="en-US" sz="3200" dirty="0"/>
          </a:p>
        </p:txBody>
      </p:sp>
      <p:graphicFrame>
        <p:nvGraphicFramePr>
          <p:cNvPr id="6" name="Content Placeholder 4"/>
          <p:cNvGraphicFramePr>
            <a:graphicFrameLocks/>
          </p:cNvGraphicFramePr>
          <p:nvPr>
            <p:extLst>
              <p:ext uri="{D42A27DB-BD31-4B8C-83A1-F6EECF244321}">
                <p14:modId xmlns:p14="http://schemas.microsoft.com/office/powerpoint/2010/main" val="398308537"/>
              </p:ext>
            </p:extLst>
          </p:nvPr>
        </p:nvGraphicFramePr>
        <p:xfrm>
          <a:off x="0" y="1556792"/>
          <a:ext cx="4283968" cy="51845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4502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graphicFrame>
        <p:nvGraphicFramePr>
          <p:cNvPr id="4" name="Content Placeholder 4"/>
          <p:cNvGraphicFramePr>
            <a:graphicFrameLocks/>
          </p:cNvGraphicFramePr>
          <p:nvPr>
            <p:extLst>
              <p:ext uri="{D42A27DB-BD31-4B8C-83A1-F6EECF244321}">
                <p14:modId xmlns:p14="http://schemas.microsoft.com/office/powerpoint/2010/main" val="4236280299"/>
              </p:ext>
            </p:extLst>
          </p:nvPr>
        </p:nvGraphicFramePr>
        <p:xfrm>
          <a:off x="107504" y="1556792"/>
          <a:ext cx="49685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53485583"/>
              </p:ext>
            </p:extLst>
          </p:nvPr>
        </p:nvGraphicFramePr>
        <p:xfrm>
          <a:off x="179513" y="591679"/>
          <a:ext cx="3744415" cy="61496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ontent Placeholder 2"/>
          <p:cNvSpPr txBox="1">
            <a:spLocks/>
          </p:cNvSpPr>
          <p:nvPr/>
        </p:nvSpPr>
        <p:spPr>
          <a:xfrm>
            <a:off x="3635896" y="908720"/>
            <a:ext cx="5328592" cy="5733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600" b="1" dirty="0" smtClean="0"/>
          </a:p>
          <a:p>
            <a:r>
              <a:rPr lang="en-GB" sz="1800" b="1" dirty="0" smtClean="0"/>
              <a:t>Written </a:t>
            </a:r>
            <a:r>
              <a:rPr lang="en-GB" sz="1800" b="1" dirty="0"/>
              <a:t>discussion </a:t>
            </a:r>
            <a:r>
              <a:rPr lang="en-GB" sz="1800" dirty="0"/>
              <a:t>tends to be more profound and analytical compared to </a:t>
            </a:r>
            <a:r>
              <a:rPr lang="en-GB" sz="1800" b="1" dirty="0"/>
              <a:t>face-to-face </a:t>
            </a:r>
            <a:r>
              <a:rPr lang="en-GB" sz="1800" b="1" dirty="0" smtClean="0"/>
              <a:t>discussion </a:t>
            </a:r>
            <a:r>
              <a:rPr lang="en-GB" sz="1800" dirty="0" smtClean="0"/>
              <a:t>(</a:t>
            </a:r>
            <a:r>
              <a:rPr lang="en-GB" sz="1800" dirty="0" err="1" smtClean="0">
                <a:hlinkClick r:id="rId12" action="ppaction://hlinkfile" tooltip="Niederhauser, 1999 #5618"/>
              </a:rPr>
              <a:t>Niederhauser</a:t>
            </a:r>
            <a:r>
              <a:rPr lang="en-GB" sz="1800" dirty="0" smtClean="0">
                <a:hlinkClick r:id="rId12" action="ppaction://hlinkfile" tooltip="Niederhauser, 1999 #5618"/>
              </a:rPr>
              <a:t> </a:t>
            </a:r>
            <a:r>
              <a:rPr lang="en-GB" sz="1800" dirty="0">
                <a:hlinkClick r:id="rId12" action="ppaction://hlinkfile" tooltip="Niederhauser, 1999 #5618"/>
              </a:rPr>
              <a:t>et </a:t>
            </a:r>
            <a:r>
              <a:rPr lang="en-GB" sz="1800" dirty="0" smtClean="0">
                <a:hlinkClick r:id="rId12" action="ppaction://hlinkfile" tooltip="Niederhauser, 1999 #5618"/>
              </a:rPr>
              <a:t>al., 1999</a:t>
            </a:r>
            <a:r>
              <a:rPr lang="en-GB" sz="1800" dirty="0" smtClean="0"/>
              <a:t>). </a:t>
            </a:r>
          </a:p>
          <a:p>
            <a:r>
              <a:rPr lang="en-GB" sz="1800" b="1" dirty="0" smtClean="0"/>
              <a:t>Web-based </a:t>
            </a:r>
            <a:r>
              <a:rPr lang="en-GB" sz="1800" b="1" dirty="0"/>
              <a:t>discussion </a:t>
            </a:r>
            <a:r>
              <a:rPr lang="en-GB" sz="1800" dirty="0"/>
              <a:t>enhance professional discussion, connect knowledge to practice, and promote the development of metacognition such as increased awareness of personal learning process (</a:t>
            </a:r>
            <a:r>
              <a:rPr lang="en-GB" sz="1800" dirty="0" err="1"/>
              <a:t>Atack</a:t>
            </a:r>
            <a:r>
              <a:rPr lang="en-GB" sz="1800" dirty="0"/>
              <a:t> 2003, </a:t>
            </a:r>
            <a:r>
              <a:rPr lang="en-GB" sz="1800" dirty="0" err="1"/>
              <a:t>Mettiäinen</a:t>
            </a:r>
            <a:r>
              <a:rPr lang="en-GB" sz="1800" dirty="0"/>
              <a:t> &amp; </a:t>
            </a:r>
            <a:r>
              <a:rPr lang="en-GB" sz="1800" dirty="0" err="1"/>
              <a:t>Vähämaa</a:t>
            </a:r>
            <a:r>
              <a:rPr lang="en-GB" sz="1800" dirty="0"/>
              <a:t> 2013). </a:t>
            </a:r>
            <a:endParaRPr lang="en-GB" sz="1800" dirty="0" smtClean="0"/>
          </a:p>
          <a:p>
            <a:r>
              <a:rPr lang="en-GB" sz="1800" dirty="0" smtClean="0"/>
              <a:t>Preceptors </a:t>
            </a:r>
            <a:r>
              <a:rPr lang="en-GB" sz="1800" dirty="0"/>
              <a:t>could explore the </a:t>
            </a:r>
            <a:r>
              <a:rPr lang="en-GB" sz="1800" b="1" dirty="0"/>
              <a:t>appropriate format of feedback </a:t>
            </a:r>
            <a:r>
              <a:rPr lang="en-GB" sz="1800" dirty="0"/>
              <a:t>to suit the learning needs of the </a:t>
            </a:r>
            <a:r>
              <a:rPr lang="en-GB" sz="1800" dirty="0" smtClean="0"/>
              <a:t>students.</a:t>
            </a:r>
          </a:p>
          <a:p>
            <a:r>
              <a:rPr lang="en-GB" sz="1800" dirty="0" smtClean="0"/>
              <a:t>Preceptors </a:t>
            </a:r>
            <a:r>
              <a:rPr lang="en-GB" sz="1800" dirty="0"/>
              <a:t>need to identify each students’ strengths and weaknesses and provide </a:t>
            </a:r>
            <a:r>
              <a:rPr lang="en-GB" sz="1800" b="1" dirty="0"/>
              <a:t>constructive feedback</a:t>
            </a:r>
            <a:r>
              <a:rPr lang="en-GB" sz="1800" dirty="0"/>
              <a:t> (</a:t>
            </a:r>
            <a:r>
              <a:rPr lang="en-GB" sz="1800" dirty="0">
                <a:hlinkClick r:id="rId13" action="ppaction://hlinkfile" tooltip="Chow, 2014 #5822"/>
              </a:rPr>
              <a:t>Chow et al. 2014</a:t>
            </a:r>
            <a:r>
              <a:rPr lang="en-GB" sz="1800" dirty="0"/>
              <a:t>).</a:t>
            </a:r>
            <a:endParaRPr lang="en-US" sz="1800" dirty="0"/>
          </a:p>
          <a:p>
            <a:r>
              <a:rPr lang="en-GB" sz="1800" dirty="0" smtClean="0"/>
              <a:t>A </a:t>
            </a:r>
            <a:r>
              <a:rPr lang="en-GB" sz="1800" b="1" dirty="0"/>
              <a:t>well-structured assessment system </a:t>
            </a:r>
            <a:r>
              <a:rPr lang="en-GB" sz="1800" dirty="0"/>
              <a:t>could of help for preceptors to </a:t>
            </a:r>
            <a:r>
              <a:rPr lang="en-GB" sz="1800" b="1" dirty="0"/>
              <a:t>provide ongoing feedback and concrete recommendations for improvement</a:t>
            </a:r>
            <a:r>
              <a:rPr lang="en-GB" sz="1800" dirty="0"/>
              <a:t> in clinical practice (</a:t>
            </a:r>
            <a:r>
              <a:rPr lang="en-GB" sz="1800" dirty="0">
                <a:hlinkClick r:id="rId14" action="ppaction://hlinkfile" tooltip="Wu, 2015 #5780"/>
              </a:rPr>
              <a:t>Wu et al. 2015b</a:t>
            </a:r>
            <a:r>
              <a:rPr lang="en-GB" sz="1800" dirty="0"/>
              <a:t>).</a:t>
            </a:r>
            <a:endParaRPr lang="en-US" sz="1800" dirty="0"/>
          </a:p>
          <a:p>
            <a:endParaRPr lang="en-GB" sz="1600" dirty="0" smtClean="0"/>
          </a:p>
          <a:p>
            <a:endParaRPr lang="en-GB" sz="1600" dirty="0" smtClean="0"/>
          </a:p>
          <a:p>
            <a:endParaRPr lang="en-US" sz="1600" dirty="0" smtClean="0"/>
          </a:p>
          <a:p>
            <a:endParaRPr lang="en-US" sz="1600" dirty="0" smtClean="0"/>
          </a:p>
          <a:p>
            <a:endParaRPr lang="en-US" sz="1600" dirty="0" smtClean="0"/>
          </a:p>
          <a:p>
            <a:endParaRPr lang="en-US" sz="1600" dirty="0"/>
          </a:p>
        </p:txBody>
      </p:sp>
      <p:graphicFrame>
        <p:nvGraphicFramePr>
          <p:cNvPr id="10" name="Content Placeholder 3"/>
          <p:cNvGraphicFramePr>
            <a:graphicFrameLocks/>
          </p:cNvGraphicFramePr>
          <p:nvPr>
            <p:extLst>
              <p:ext uri="{D42A27DB-BD31-4B8C-83A1-F6EECF244321}">
                <p14:modId xmlns:p14="http://schemas.microsoft.com/office/powerpoint/2010/main" val="2538604254"/>
              </p:ext>
            </p:extLst>
          </p:nvPr>
        </p:nvGraphicFramePr>
        <p:xfrm>
          <a:off x="932736" y="116632"/>
          <a:ext cx="8229600" cy="86409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1" name="Title 1"/>
          <p:cNvSpPr txBox="1">
            <a:spLocks/>
          </p:cNvSpPr>
          <p:nvPr/>
        </p:nvSpPr>
        <p:spPr>
          <a:xfrm>
            <a:off x="0" y="274638"/>
            <a:ext cx="2098576" cy="63408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Discussion</a:t>
            </a:r>
            <a:endParaRPr lang="en-US" sz="3200" dirty="0"/>
          </a:p>
        </p:txBody>
      </p:sp>
    </p:spTree>
    <p:extLst>
      <p:ext uri="{BB962C8B-B14F-4D97-AF65-F5344CB8AC3E}">
        <p14:creationId xmlns:p14="http://schemas.microsoft.com/office/powerpoint/2010/main" val="3520269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Content Placeholder 2"/>
          <p:cNvSpPr>
            <a:spLocks noGrp="1"/>
          </p:cNvSpPr>
          <p:nvPr>
            <p:ph idx="1"/>
          </p:nvPr>
        </p:nvSpPr>
        <p:spPr>
          <a:xfrm>
            <a:off x="4211960" y="874905"/>
            <a:ext cx="4952321" cy="5932545"/>
          </a:xfrm>
        </p:spPr>
        <p:txBody>
          <a:bodyPr>
            <a:noAutofit/>
          </a:bodyPr>
          <a:lstStyle/>
          <a:p>
            <a:endParaRPr lang="en-GB" sz="1800" b="1" dirty="0" smtClean="0"/>
          </a:p>
          <a:p>
            <a:r>
              <a:rPr lang="en-GB" sz="1800" b="1" dirty="0" smtClean="0"/>
              <a:t>Interaction </a:t>
            </a:r>
            <a:r>
              <a:rPr lang="en-GB" sz="1800" b="1" dirty="0"/>
              <a:t>with preceptors </a:t>
            </a:r>
            <a:r>
              <a:rPr lang="en-GB" sz="1800" dirty="0"/>
              <a:t>correlated positively with increased perception of the students about </a:t>
            </a:r>
            <a:r>
              <a:rPr lang="en-GB" sz="1800" b="1" dirty="0"/>
              <a:t>competence in organization, collaboration, delegation, initiating nursing care, communication, self-evaluation, and seeking new </a:t>
            </a:r>
            <a:r>
              <a:rPr lang="en-GB" sz="1800" b="1" dirty="0" smtClean="0"/>
              <a:t>knowledge</a:t>
            </a:r>
            <a:r>
              <a:rPr lang="en-GB" sz="1800" dirty="0" smtClean="0"/>
              <a:t> (</a:t>
            </a:r>
            <a:r>
              <a:rPr lang="en-GB" sz="1800" dirty="0" smtClean="0">
                <a:hlinkClick r:id="rId2" action="ppaction://hlinkfile" tooltip="Kim, 2007 #5507"/>
              </a:rPr>
              <a:t>Kim </a:t>
            </a:r>
            <a:r>
              <a:rPr lang="en-GB" sz="1800" dirty="0">
                <a:hlinkClick r:id="rId2" action="ppaction://hlinkfile" tooltip="Kim, 2007 #5507"/>
              </a:rPr>
              <a:t>(2007</a:t>
            </a:r>
            <a:r>
              <a:rPr lang="en-GB" sz="1800" dirty="0" smtClean="0"/>
              <a:t>). </a:t>
            </a:r>
          </a:p>
          <a:p>
            <a:r>
              <a:rPr lang="en-GB" sz="1800" b="1" dirty="0" smtClean="0"/>
              <a:t>Understanding </a:t>
            </a:r>
            <a:r>
              <a:rPr lang="en-GB" sz="1800" b="1" dirty="0"/>
              <a:t>a student’s style and providing reassurance </a:t>
            </a:r>
            <a:r>
              <a:rPr lang="en-GB" sz="1800" dirty="0"/>
              <a:t>could help the student to get familiar and manage the clinical situations eventually (</a:t>
            </a:r>
            <a:r>
              <a:rPr lang="en-GB" sz="1800" dirty="0" err="1"/>
              <a:t>Öhrling</a:t>
            </a:r>
            <a:r>
              <a:rPr lang="en-GB" sz="1800" dirty="0"/>
              <a:t> &amp; </a:t>
            </a:r>
            <a:r>
              <a:rPr lang="en-GB" sz="1800" dirty="0" err="1"/>
              <a:t>Hallberg</a:t>
            </a:r>
            <a:r>
              <a:rPr lang="en-GB" sz="1800" dirty="0"/>
              <a:t> 2000). </a:t>
            </a:r>
            <a:endParaRPr lang="en-GB" sz="1800" dirty="0" smtClean="0"/>
          </a:p>
          <a:p>
            <a:r>
              <a:rPr lang="en-GB" sz="1800" b="1" dirty="0" smtClean="0"/>
              <a:t>Role </a:t>
            </a:r>
            <a:r>
              <a:rPr lang="en-GB" sz="1800" b="1" dirty="0"/>
              <a:t>modelling and adequate support </a:t>
            </a:r>
            <a:r>
              <a:rPr lang="en-GB" sz="1800" dirty="0"/>
              <a:t>of clinical teachers could nurture students to develop crucial resilience traits and enhance their confidence in problem-solving (</a:t>
            </a:r>
            <a:r>
              <a:rPr lang="en-GB" sz="1800" dirty="0">
                <a:hlinkClick r:id="rId3" action="ppaction://hlinkfile" tooltip="Chen, 2011 #5819"/>
              </a:rPr>
              <a:t>Chen 2011</a:t>
            </a:r>
            <a:r>
              <a:rPr lang="en-GB" sz="1800" dirty="0"/>
              <a:t>, </a:t>
            </a:r>
            <a:r>
              <a:rPr lang="en-GB" sz="1800" dirty="0" err="1">
                <a:hlinkClick r:id="rId4" action="ppaction://hlinkfile" tooltip="Coşkun, 2014 #5741"/>
              </a:rPr>
              <a:t>Coşkun</a:t>
            </a:r>
            <a:r>
              <a:rPr lang="en-GB" sz="1800" dirty="0">
                <a:hlinkClick r:id="rId4" action="ppaction://hlinkfile" tooltip="Coşkun, 2014 #5741"/>
              </a:rPr>
              <a:t> et al. 2014</a:t>
            </a:r>
            <a:r>
              <a:rPr lang="en-GB" sz="1800" dirty="0"/>
              <a:t>). </a:t>
            </a:r>
            <a:endParaRPr lang="en-GB" sz="1800" dirty="0" smtClean="0"/>
          </a:p>
          <a:p>
            <a:endParaRPr lang="en-SG" sz="1800" dirty="0"/>
          </a:p>
        </p:txBody>
      </p:sp>
      <p:graphicFrame>
        <p:nvGraphicFramePr>
          <p:cNvPr id="7" name="Content Placeholder 5"/>
          <p:cNvGraphicFramePr>
            <a:graphicFrameLocks/>
          </p:cNvGraphicFramePr>
          <p:nvPr>
            <p:extLst>
              <p:ext uri="{D42A27DB-BD31-4B8C-83A1-F6EECF244321}">
                <p14:modId xmlns:p14="http://schemas.microsoft.com/office/powerpoint/2010/main" val="4176009600"/>
              </p:ext>
            </p:extLst>
          </p:nvPr>
        </p:nvGraphicFramePr>
        <p:xfrm>
          <a:off x="0" y="1988840"/>
          <a:ext cx="4283968"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986184892"/>
              </p:ext>
            </p:extLst>
          </p:nvPr>
        </p:nvGraphicFramePr>
        <p:xfrm>
          <a:off x="932736" y="188640"/>
          <a:ext cx="8229600" cy="7200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Title 1"/>
          <p:cNvSpPr txBox="1">
            <a:spLocks/>
          </p:cNvSpPr>
          <p:nvPr/>
        </p:nvSpPr>
        <p:spPr>
          <a:xfrm>
            <a:off x="0" y="274638"/>
            <a:ext cx="2098576" cy="63408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Discussion</a:t>
            </a:r>
            <a:endParaRPr lang="en-US" sz="3200" dirty="0"/>
          </a:p>
        </p:txBody>
      </p:sp>
    </p:spTree>
    <p:extLst>
      <p:ext uri="{BB962C8B-B14F-4D97-AF65-F5344CB8AC3E}">
        <p14:creationId xmlns:p14="http://schemas.microsoft.com/office/powerpoint/2010/main" val="3677396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Content Placeholder 2"/>
          <p:cNvSpPr>
            <a:spLocks noGrp="1"/>
          </p:cNvSpPr>
          <p:nvPr>
            <p:ph idx="1"/>
          </p:nvPr>
        </p:nvSpPr>
        <p:spPr>
          <a:xfrm>
            <a:off x="3684995" y="873869"/>
            <a:ext cx="5459005" cy="5984131"/>
          </a:xfrm>
        </p:spPr>
        <p:txBody>
          <a:bodyPr>
            <a:noAutofit/>
          </a:bodyPr>
          <a:lstStyle/>
          <a:p>
            <a:pPr marL="285750" lvl="0" indent="-285750"/>
            <a:endParaRPr lang="en-GB" sz="1800" dirty="0" smtClean="0"/>
          </a:p>
          <a:p>
            <a:pPr marL="285750" lvl="0" indent="-285750"/>
            <a:r>
              <a:rPr lang="en-GB" sz="1800" dirty="0" smtClean="0"/>
              <a:t>Preceptorship </a:t>
            </a:r>
            <a:r>
              <a:rPr lang="en-GB" sz="1800" dirty="0"/>
              <a:t>course conducted by the hospitals. However, many found that the </a:t>
            </a:r>
            <a:r>
              <a:rPr lang="en-GB" sz="1800" b="1" dirty="0"/>
              <a:t>course lacked of focus on clinical assessment</a:t>
            </a:r>
          </a:p>
          <a:p>
            <a:pPr marL="285750" lvl="0" indent="-285750"/>
            <a:r>
              <a:rPr lang="en-GB" sz="1800" dirty="0"/>
              <a:t>Hospitals and academic institutions should </a:t>
            </a:r>
            <a:r>
              <a:rPr lang="en-GB" sz="1800" b="1" dirty="0"/>
              <a:t>provide formal education and ongoing support for preceptors </a:t>
            </a:r>
            <a:r>
              <a:rPr lang="en-GB" sz="1800" dirty="0"/>
              <a:t>(Duffy 2009, Carlson 2013). </a:t>
            </a:r>
          </a:p>
          <a:p>
            <a:pPr marL="285750" indent="-285750"/>
            <a:r>
              <a:rPr lang="en-GB" sz="1800" dirty="0"/>
              <a:t>Creating a supportive learning environment provides a platform for </a:t>
            </a:r>
            <a:r>
              <a:rPr lang="en-GB" sz="1800" b="1" dirty="0"/>
              <a:t>preceptors to discuss and reflect on their teaching experiences, and supports their professional development </a:t>
            </a:r>
            <a:r>
              <a:rPr lang="en-GB" sz="1800" dirty="0"/>
              <a:t>(</a:t>
            </a:r>
            <a:r>
              <a:rPr lang="en-GB" sz="1800" dirty="0">
                <a:hlinkClick r:id="rId3" action="ppaction://hlinkfile" tooltip="Carlson, 2013 #5765"/>
              </a:rPr>
              <a:t>Carlson 2013</a:t>
            </a:r>
            <a:r>
              <a:rPr lang="en-GB" sz="1800" dirty="0"/>
              <a:t>). </a:t>
            </a:r>
          </a:p>
          <a:p>
            <a:pPr marL="285750" indent="-285750"/>
            <a:r>
              <a:rPr lang="en-GB" sz="1800" b="1" dirty="0"/>
              <a:t>Experienced preceptors could be invited to share their experiences with junior preceptor </a:t>
            </a:r>
            <a:r>
              <a:rPr lang="en-GB" sz="1800" dirty="0"/>
              <a:t>on a regular basis, to enhance junior’s confidence (Bourbonnais &amp; Kerr 2007).</a:t>
            </a:r>
            <a:endParaRPr lang="en-US" sz="1800" dirty="0"/>
          </a:p>
          <a:p>
            <a:endParaRPr lang="en-GB" sz="1800" dirty="0" smtClean="0"/>
          </a:p>
          <a:p>
            <a:endParaRPr lang="en-GB" sz="1800" dirty="0" smtClean="0"/>
          </a:p>
          <a:p>
            <a:endParaRPr lang="en-SG" sz="1800" dirty="0"/>
          </a:p>
        </p:txBody>
      </p:sp>
      <p:graphicFrame>
        <p:nvGraphicFramePr>
          <p:cNvPr id="4" name="Content Placeholder 6"/>
          <p:cNvGraphicFramePr>
            <a:graphicFrameLocks/>
          </p:cNvGraphicFramePr>
          <p:nvPr>
            <p:extLst>
              <p:ext uri="{D42A27DB-BD31-4B8C-83A1-F6EECF244321}">
                <p14:modId xmlns:p14="http://schemas.microsoft.com/office/powerpoint/2010/main" val="3117701202"/>
              </p:ext>
            </p:extLst>
          </p:nvPr>
        </p:nvGraphicFramePr>
        <p:xfrm>
          <a:off x="107504" y="1412776"/>
          <a:ext cx="3888432"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308405201"/>
              </p:ext>
            </p:extLst>
          </p:nvPr>
        </p:nvGraphicFramePr>
        <p:xfrm>
          <a:off x="1043608" y="188640"/>
          <a:ext cx="8229600" cy="648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itle 1"/>
          <p:cNvSpPr txBox="1">
            <a:spLocks/>
          </p:cNvSpPr>
          <p:nvPr/>
        </p:nvSpPr>
        <p:spPr>
          <a:xfrm>
            <a:off x="0" y="239787"/>
            <a:ext cx="1979712" cy="63408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Discussion</a:t>
            </a:r>
            <a:endParaRPr lang="en-US" sz="3200" dirty="0"/>
          </a:p>
        </p:txBody>
      </p:sp>
    </p:spTree>
    <p:extLst>
      <p:ext uri="{BB962C8B-B14F-4D97-AF65-F5344CB8AC3E}">
        <p14:creationId xmlns:p14="http://schemas.microsoft.com/office/powerpoint/2010/main" val="4220760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4283968" y="1023301"/>
            <a:ext cx="4860032" cy="5834699"/>
          </a:xfrm>
        </p:spPr>
        <p:txBody>
          <a:bodyPr>
            <a:noAutofit/>
          </a:bodyPr>
          <a:lstStyle/>
          <a:p>
            <a:r>
              <a:rPr lang="en-GB" sz="1800" dirty="0" smtClean="0"/>
              <a:t>Consistent </a:t>
            </a:r>
            <a:r>
              <a:rPr lang="en-GB" sz="1800" dirty="0"/>
              <a:t>with the study on nursing education in 20 western European countries indicated that preceptors had </a:t>
            </a:r>
            <a:r>
              <a:rPr lang="en-GB" sz="1800" b="1" dirty="0"/>
              <a:t>little time dedicated to clinical supervision, limited academic background, and insufficient cooperation between higher education and clinical placement </a:t>
            </a:r>
            <a:r>
              <a:rPr lang="en-GB" sz="1800" dirty="0"/>
              <a:t>(Spitzer &amp; </a:t>
            </a:r>
            <a:r>
              <a:rPr lang="en-GB" sz="1800" dirty="0" err="1"/>
              <a:t>Perrenoud</a:t>
            </a:r>
            <a:r>
              <a:rPr lang="en-GB" sz="1800" dirty="0"/>
              <a:t> 2006). </a:t>
            </a:r>
            <a:endParaRPr lang="en-GB" sz="1800" dirty="0" smtClean="0"/>
          </a:p>
          <a:p>
            <a:r>
              <a:rPr lang="en-GB" sz="1800" dirty="0" smtClean="0"/>
              <a:t>Creation </a:t>
            </a:r>
            <a:r>
              <a:rPr lang="en-GB" sz="1800" dirty="0"/>
              <a:t>of a </a:t>
            </a:r>
            <a:r>
              <a:rPr lang="en-GB" sz="1800" b="1" dirty="0"/>
              <a:t>supportive learning environment </a:t>
            </a:r>
            <a:r>
              <a:rPr lang="en-GB" sz="1800" dirty="0"/>
              <a:t>comprising a common understanding among nurses that </a:t>
            </a:r>
            <a:r>
              <a:rPr lang="en-GB" sz="1800" dirty="0" err="1"/>
              <a:t>precepting</a:t>
            </a:r>
            <a:r>
              <a:rPr lang="en-GB" sz="1800" dirty="0"/>
              <a:t> takes </a:t>
            </a:r>
            <a:r>
              <a:rPr lang="en-GB" sz="1800" dirty="0" smtClean="0"/>
              <a:t>time (</a:t>
            </a:r>
            <a:r>
              <a:rPr lang="en-GB" sz="1800" dirty="0" smtClean="0">
                <a:hlinkClick r:id="rId3" action="ppaction://hlinkfile" tooltip="Carlson, 2010 #5763"/>
              </a:rPr>
              <a:t>Carlson </a:t>
            </a:r>
            <a:r>
              <a:rPr lang="en-GB" sz="1800" dirty="0">
                <a:hlinkClick r:id="rId3" action="ppaction://hlinkfile" tooltip="Carlson, 2010 #5763"/>
              </a:rPr>
              <a:t>et al</a:t>
            </a:r>
            <a:r>
              <a:rPr lang="en-GB" sz="1800" dirty="0" smtClean="0">
                <a:hlinkClick r:id="rId3" action="ppaction://hlinkfile" tooltip="Carlson, 2010 #5763"/>
              </a:rPr>
              <a:t>., 2010</a:t>
            </a:r>
            <a:r>
              <a:rPr lang="en-GB" sz="1800" dirty="0" smtClean="0"/>
              <a:t>). </a:t>
            </a:r>
          </a:p>
          <a:p>
            <a:r>
              <a:rPr lang="en-GB" sz="1800" b="1" dirty="0" smtClean="0"/>
              <a:t>Lack </a:t>
            </a:r>
            <a:r>
              <a:rPr lang="en-GB" sz="1800" b="1" dirty="0"/>
              <a:t>of pedagogical and assessment training, and exposure of clinical teaching</a:t>
            </a:r>
            <a:r>
              <a:rPr lang="en-GB" sz="1800" dirty="0"/>
              <a:t> often contributes to the limited number of preceptors (</a:t>
            </a:r>
            <a:r>
              <a:rPr lang="en-GB" sz="1800" dirty="0">
                <a:hlinkClick r:id="rId4" action="ppaction://hlinkfile" tooltip="Seibel, 2014 #5522"/>
              </a:rPr>
              <a:t>Seibel 2014</a:t>
            </a:r>
            <a:r>
              <a:rPr lang="en-GB" sz="1800" dirty="0"/>
              <a:t>). </a:t>
            </a:r>
            <a:endParaRPr lang="en-GB" sz="1800" dirty="0" smtClean="0"/>
          </a:p>
          <a:p>
            <a:r>
              <a:rPr lang="en-GB" sz="1800" dirty="0" smtClean="0"/>
              <a:t>Hospitals </a:t>
            </a:r>
            <a:r>
              <a:rPr lang="en-GB" sz="1800" dirty="0"/>
              <a:t>and academic institutions should </a:t>
            </a:r>
            <a:r>
              <a:rPr lang="en-GB" sz="1800" b="1" dirty="0"/>
              <a:t>collaborate to conduct educational programmes</a:t>
            </a:r>
            <a:r>
              <a:rPr lang="en-GB" sz="1800" dirty="0"/>
              <a:t> (</a:t>
            </a:r>
            <a:r>
              <a:rPr lang="en-GB" sz="1800" dirty="0">
                <a:hlinkClick r:id="rId5" action="ppaction://hlinkfile" tooltip="Rogan, 2009 #5772"/>
              </a:rPr>
              <a:t>Rogan 2009</a:t>
            </a:r>
            <a:r>
              <a:rPr lang="en-GB" sz="1800" dirty="0"/>
              <a:t>, </a:t>
            </a:r>
            <a:r>
              <a:rPr lang="en-GB" sz="1800" dirty="0" err="1">
                <a:hlinkClick r:id="rId6" action="ppaction://hlinkfile" tooltip="Staykova, 2013 #5774"/>
              </a:rPr>
              <a:t>Staykova</a:t>
            </a:r>
            <a:r>
              <a:rPr lang="en-GB" sz="1800" dirty="0">
                <a:hlinkClick r:id="rId6" action="ppaction://hlinkfile" tooltip="Staykova, 2013 #5774"/>
              </a:rPr>
              <a:t> et al. 2013</a:t>
            </a:r>
            <a:r>
              <a:rPr lang="en-GB" sz="1800" dirty="0"/>
              <a:t>). </a:t>
            </a:r>
            <a:endParaRPr lang="en-US" sz="1800" dirty="0"/>
          </a:p>
        </p:txBody>
      </p:sp>
      <p:sp>
        <p:nvSpPr>
          <p:cNvPr id="4" name="Title 1"/>
          <p:cNvSpPr txBox="1">
            <a:spLocks/>
          </p:cNvSpPr>
          <p:nvPr/>
        </p:nvSpPr>
        <p:spPr>
          <a:xfrm>
            <a:off x="0" y="274638"/>
            <a:ext cx="2098576" cy="63408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t>Discussion</a:t>
            </a:r>
            <a:endParaRPr lang="en-US" sz="3200" dirty="0"/>
          </a:p>
        </p:txBody>
      </p:sp>
      <p:grpSp>
        <p:nvGrpSpPr>
          <p:cNvPr id="5" name="Group 4"/>
          <p:cNvGrpSpPr/>
          <p:nvPr/>
        </p:nvGrpSpPr>
        <p:grpSpPr>
          <a:xfrm>
            <a:off x="2105719" y="160057"/>
            <a:ext cx="6888088" cy="863244"/>
            <a:chOff x="10308" y="0"/>
            <a:chExt cx="8208919" cy="863244"/>
          </a:xfrm>
        </p:grpSpPr>
        <p:sp>
          <p:nvSpPr>
            <p:cNvPr id="6" name="Rounded Rectangle 5"/>
            <p:cNvSpPr/>
            <p:nvPr/>
          </p:nvSpPr>
          <p:spPr>
            <a:xfrm>
              <a:off x="10308" y="0"/>
              <a:ext cx="8208919" cy="863244"/>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ounded Rectangle 4"/>
            <p:cNvSpPr/>
            <p:nvPr/>
          </p:nvSpPr>
          <p:spPr>
            <a:xfrm>
              <a:off x="52448" y="42140"/>
              <a:ext cx="8124639" cy="77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3600" dirty="0">
                  <a:solidFill>
                    <a:schemeClr val="tx1"/>
                  </a:solidFill>
                </a:rPr>
                <a:t>Support system for hospital nurse educators, clinicians and managers</a:t>
              </a:r>
            </a:p>
          </p:txBody>
        </p:sp>
      </p:grpSp>
      <p:graphicFrame>
        <p:nvGraphicFramePr>
          <p:cNvPr id="8" name="Content Placeholder 4"/>
          <p:cNvGraphicFramePr>
            <a:graphicFrameLocks/>
          </p:cNvGraphicFramePr>
          <p:nvPr>
            <p:extLst>
              <p:ext uri="{D42A27DB-BD31-4B8C-83A1-F6EECF244321}">
                <p14:modId xmlns:p14="http://schemas.microsoft.com/office/powerpoint/2010/main" val="3840718159"/>
              </p:ext>
            </p:extLst>
          </p:nvPr>
        </p:nvGraphicFramePr>
        <p:xfrm>
          <a:off x="107503" y="1268760"/>
          <a:ext cx="4176465"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829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Implications for practice</a:t>
            </a:r>
            <a:r>
              <a:rPr lang="en-US" dirty="0"/>
              <a:t/>
            </a:r>
            <a:br>
              <a:rPr lang="en-US" dirty="0"/>
            </a:br>
            <a:endParaRPr lang="en-US" dirty="0"/>
          </a:p>
        </p:txBody>
      </p:sp>
      <p:sp>
        <p:nvSpPr>
          <p:cNvPr id="3" name="Content Placeholder 2"/>
          <p:cNvSpPr>
            <a:spLocks noGrp="1"/>
          </p:cNvSpPr>
          <p:nvPr>
            <p:ph idx="1"/>
          </p:nvPr>
        </p:nvSpPr>
        <p:spPr>
          <a:xfrm>
            <a:off x="107504" y="980728"/>
            <a:ext cx="8784976" cy="5688632"/>
          </a:xfrm>
        </p:spPr>
        <p:txBody>
          <a:bodyPr>
            <a:normAutofit fontScale="70000" lnSpcReduction="20000"/>
          </a:bodyPr>
          <a:lstStyle/>
          <a:p>
            <a:pPr marL="285750" lvl="0" indent="-285750"/>
            <a:r>
              <a:rPr lang="en-GB" dirty="0" smtClean="0"/>
              <a:t>The </a:t>
            </a:r>
            <a:r>
              <a:rPr lang="en-GB" dirty="0"/>
              <a:t>themes emerged in focus group discussions could </a:t>
            </a:r>
            <a:r>
              <a:rPr lang="en-GB" dirty="0">
                <a:solidFill>
                  <a:schemeClr val="tx2">
                    <a:lumMod val="60000"/>
                    <a:lumOff val="40000"/>
                  </a:schemeClr>
                </a:solidFill>
              </a:rPr>
              <a:t>assist in the development of a more reliable and valid clinical assessment tool </a:t>
            </a:r>
            <a:r>
              <a:rPr lang="en-GB" dirty="0"/>
              <a:t>in evaluating the clinical competence of nursing students. </a:t>
            </a:r>
            <a:endParaRPr lang="en-GB" dirty="0" smtClean="0"/>
          </a:p>
          <a:p>
            <a:pPr marL="285750" lvl="0" indent="-285750"/>
            <a:endParaRPr lang="en-GB" dirty="0" smtClean="0"/>
          </a:p>
          <a:p>
            <a:pPr marL="285750" lvl="0" indent="-285750"/>
            <a:r>
              <a:rPr lang="en-GB" dirty="0" smtClean="0"/>
              <a:t>The qualitative findings </a:t>
            </a:r>
            <a:r>
              <a:rPr lang="en-GB" dirty="0"/>
              <a:t>could </a:t>
            </a:r>
            <a:r>
              <a:rPr lang="en-GB" dirty="0">
                <a:solidFill>
                  <a:schemeClr val="tx2">
                    <a:lumMod val="60000"/>
                    <a:lumOff val="40000"/>
                  </a:schemeClr>
                </a:solidFill>
              </a:rPr>
              <a:t>assist in developing a clinically relevant educational programme</a:t>
            </a:r>
            <a:r>
              <a:rPr lang="en-GB" dirty="0"/>
              <a:t>, to better prepare preceptors and increases their confidence in clinical facilitation and assessment. </a:t>
            </a:r>
            <a:endParaRPr lang="en-GB" dirty="0" smtClean="0"/>
          </a:p>
          <a:p>
            <a:pPr marL="285750" lvl="0" indent="-285750"/>
            <a:endParaRPr lang="en-GB" dirty="0" smtClean="0"/>
          </a:p>
          <a:p>
            <a:pPr marL="285750" lvl="0" indent="-285750"/>
            <a:r>
              <a:rPr lang="en-GB" dirty="0" smtClean="0"/>
              <a:t>The </a:t>
            </a:r>
            <a:r>
              <a:rPr lang="en-GB" dirty="0"/>
              <a:t>programme shall consist of </a:t>
            </a:r>
            <a:r>
              <a:rPr lang="en-GB" dirty="0">
                <a:solidFill>
                  <a:schemeClr val="tx2">
                    <a:lumMod val="60000"/>
                    <a:lumOff val="40000"/>
                  </a:schemeClr>
                </a:solidFill>
              </a:rPr>
              <a:t>effective clinical teaching, reflective questioning techniques </a:t>
            </a:r>
            <a:r>
              <a:rPr lang="en-GB" dirty="0"/>
              <a:t>to promote critical thinking</a:t>
            </a:r>
            <a:r>
              <a:rPr lang="en-GB" dirty="0">
                <a:solidFill>
                  <a:schemeClr val="tx2">
                    <a:lumMod val="60000"/>
                    <a:lumOff val="40000"/>
                  </a:schemeClr>
                </a:solidFill>
              </a:rPr>
              <a:t>, techniques on clinical assessment and providing constructive feedback, conflict resolution related to problem-solving strategies </a:t>
            </a:r>
            <a:r>
              <a:rPr lang="en-GB" dirty="0"/>
              <a:t>and highlighting what students were taught at university and what preceptors should focus on (Duffy 2009, </a:t>
            </a:r>
            <a:r>
              <a:rPr lang="en-GB" dirty="0" err="1"/>
              <a:t>Hallin</a:t>
            </a:r>
            <a:r>
              <a:rPr lang="en-GB" dirty="0"/>
              <a:t> &amp; Danielson 2010). </a:t>
            </a:r>
            <a:endParaRPr lang="en-GB" dirty="0" smtClean="0"/>
          </a:p>
          <a:p>
            <a:pPr marL="285750" lvl="0" indent="-285750"/>
            <a:endParaRPr lang="en-GB" dirty="0"/>
          </a:p>
          <a:p>
            <a:pPr marL="285750" lvl="0" indent="-285750"/>
            <a:r>
              <a:rPr lang="en-GB" dirty="0"/>
              <a:t>Reasonable duration, and </a:t>
            </a:r>
            <a:r>
              <a:rPr lang="en-GB" dirty="0">
                <a:solidFill>
                  <a:schemeClr val="tx2">
                    <a:lumMod val="60000"/>
                    <a:lumOff val="40000"/>
                  </a:schemeClr>
                </a:solidFill>
              </a:rPr>
              <a:t>follow up on the preceptor’s clinical teaching and assessment skills</a:t>
            </a:r>
            <a:r>
              <a:rPr lang="en-GB" dirty="0"/>
              <a:t> (Bourbonnais &amp; Kerr 2007</a:t>
            </a:r>
            <a:r>
              <a:rPr lang="en-GB" dirty="0" smtClean="0"/>
              <a:t>).</a:t>
            </a:r>
            <a:endParaRPr lang="en-US" dirty="0"/>
          </a:p>
          <a:p>
            <a:pPr marL="285750" lvl="0" indent="-285750"/>
            <a:r>
              <a:rPr lang="en-GB" dirty="0"/>
              <a:t>Preparation of a </a:t>
            </a:r>
            <a:r>
              <a:rPr lang="en-GB" dirty="0">
                <a:solidFill>
                  <a:schemeClr val="tx2">
                    <a:lumMod val="60000"/>
                    <a:lumOff val="40000"/>
                  </a:schemeClr>
                </a:solidFill>
              </a:rPr>
              <a:t>handbook with relevant contents </a:t>
            </a:r>
            <a:r>
              <a:rPr lang="en-GB" dirty="0"/>
              <a:t>serves as a quick reference (</a:t>
            </a:r>
            <a:r>
              <a:rPr lang="en-GB" dirty="0" err="1">
                <a:hlinkClick r:id="rId2" action="ppaction://hlinkfile" tooltip="Staykova, 2013 #5774"/>
              </a:rPr>
              <a:t>Staykova</a:t>
            </a:r>
            <a:r>
              <a:rPr lang="en-GB" dirty="0">
                <a:hlinkClick r:id="rId2" action="ppaction://hlinkfile" tooltip="Staykova, 2013 #5774"/>
              </a:rPr>
              <a:t> et al. 2013</a:t>
            </a:r>
            <a:r>
              <a:rPr lang="en-GB" dirty="0"/>
              <a:t>). </a:t>
            </a:r>
          </a:p>
          <a:p>
            <a:endParaRPr lang="en-US" dirty="0"/>
          </a:p>
        </p:txBody>
      </p:sp>
    </p:spTree>
    <p:extLst>
      <p:ext uri="{BB962C8B-B14F-4D97-AF65-F5344CB8AC3E}">
        <p14:creationId xmlns:p14="http://schemas.microsoft.com/office/powerpoint/2010/main" val="2477546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
            </a:r>
            <a:br>
              <a:rPr lang="en-GB" b="1" dirty="0" smtClean="0"/>
            </a:br>
            <a:r>
              <a:rPr lang="en-GB" b="1" dirty="0" smtClean="0"/>
              <a:t>Limitations</a:t>
            </a:r>
            <a:r>
              <a:rPr lang="en-US" dirty="0"/>
              <a:t/>
            </a:r>
            <a:br>
              <a:rPr lang="en-US" dirty="0"/>
            </a:br>
            <a:endParaRPr lang="en-US" dirty="0"/>
          </a:p>
        </p:txBody>
      </p:sp>
      <p:sp>
        <p:nvSpPr>
          <p:cNvPr id="3" name="Content Placeholder 2"/>
          <p:cNvSpPr>
            <a:spLocks noGrp="1"/>
          </p:cNvSpPr>
          <p:nvPr>
            <p:ph idx="1"/>
          </p:nvPr>
        </p:nvSpPr>
        <p:spPr>
          <a:xfrm>
            <a:off x="457200" y="908720"/>
            <a:ext cx="8507288" cy="5949280"/>
          </a:xfrm>
        </p:spPr>
        <p:txBody>
          <a:bodyPr>
            <a:normAutofit/>
          </a:bodyPr>
          <a:lstStyle/>
          <a:p>
            <a:r>
              <a:rPr lang="en-GB" dirty="0"/>
              <a:t>Though the study was conducted in two tertiary hospitals, the </a:t>
            </a:r>
            <a:r>
              <a:rPr lang="en-GB" dirty="0">
                <a:solidFill>
                  <a:schemeClr val="tx2">
                    <a:lumMod val="60000"/>
                    <a:lumOff val="40000"/>
                  </a:schemeClr>
                </a:solidFill>
              </a:rPr>
              <a:t>transferability is limited </a:t>
            </a:r>
            <a:r>
              <a:rPr lang="en-GB" dirty="0"/>
              <a:t>by its sample size and the organizational culture in the context of Singapore. Hence, further studies could </a:t>
            </a:r>
            <a:r>
              <a:rPr lang="en-GB" dirty="0">
                <a:solidFill>
                  <a:schemeClr val="tx2">
                    <a:lumMod val="60000"/>
                    <a:lumOff val="40000"/>
                  </a:schemeClr>
                </a:solidFill>
              </a:rPr>
              <a:t>explore in different clinical context </a:t>
            </a:r>
            <a:r>
              <a:rPr lang="en-GB" dirty="0"/>
              <a:t>to provide greater understanding of preceptors’ perspectives on clinical assessment. </a:t>
            </a:r>
            <a:endParaRPr lang="en-GB" dirty="0" smtClean="0"/>
          </a:p>
          <a:p>
            <a:r>
              <a:rPr lang="en-GB" dirty="0"/>
              <a:t>F</a:t>
            </a:r>
            <a:r>
              <a:rPr lang="en-GB" dirty="0" smtClean="0"/>
              <a:t>uture </a:t>
            </a:r>
            <a:r>
              <a:rPr lang="en-GB" dirty="0"/>
              <a:t>studies could </a:t>
            </a:r>
            <a:r>
              <a:rPr lang="en-GB" dirty="0">
                <a:solidFill>
                  <a:schemeClr val="tx2">
                    <a:lumMod val="60000"/>
                    <a:lumOff val="40000"/>
                  </a:schemeClr>
                </a:solidFill>
              </a:rPr>
              <a:t>explore the </a:t>
            </a:r>
            <a:r>
              <a:rPr lang="en-GB" dirty="0" smtClean="0">
                <a:solidFill>
                  <a:schemeClr val="tx2">
                    <a:lumMod val="60000"/>
                    <a:lumOff val="40000"/>
                  </a:schemeClr>
                </a:solidFill>
              </a:rPr>
              <a:t>academics</a:t>
            </a:r>
            <a:r>
              <a:rPr lang="en-GB" dirty="0">
                <a:solidFill>
                  <a:schemeClr val="tx2">
                    <a:lumMod val="60000"/>
                    <a:lumOff val="40000"/>
                  </a:schemeClr>
                </a:solidFill>
              </a:rPr>
              <a:t>’ perspectives </a:t>
            </a:r>
            <a:r>
              <a:rPr lang="en-GB" dirty="0"/>
              <a:t>on clinical assessment, as they </a:t>
            </a:r>
            <a:r>
              <a:rPr lang="en-GB" dirty="0" smtClean="0"/>
              <a:t>provide </a:t>
            </a:r>
            <a:r>
              <a:rPr lang="en-GB" dirty="0"/>
              <a:t>support to students and preceptors in clinical assessment.  </a:t>
            </a:r>
            <a:endParaRPr lang="en-US" dirty="0"/>
          </a:p>
        </p:txBody>
      </p:sp>
    </p:spTree>
    <p:extLst>
      <p:ext uri="{BB962C8B-B14F-4D97-AF65-F5344CB8AC3E}">
        <p14:creationId xmlns:p14="http://schemas.microsoft.com/office/powerpoint/2010/main" val="132866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533400" y="1524000"/>
            <a:ext cx="5707063"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20000"/>
              </a:spcBef>
              <a:buSzPct val="50000"/>
              <a:buFontTx/>
              <a:buBlip>
                <a:blip r:embed="rId3"/>
              </a:buBlip>
            </a:pPr>
            <a:r>
              <a:rPr lang="en-US" altLang="zh-HK" sz="2400">
                <a:latin typeface="Cambria" pitchFamily="18" charset="0"/>
                <a:cs typeface="Arial" pitchFamily="34" charset="0"/>
              </a:rPr>
              <a:t>Bachelor of Science (Nursing)</a:t>
            </a:r>
          </a:p>
          <a:p>
            <a:pPr eaLnBrk="1" hangingPunct="1">
              <a:lnSpc>
                <a:spcPct val="80000"/>
              </a:lnSpc>
              <a:spcBef>
                <a:spcPct val="20000"/>
              </a:spcBef>
              <a:buSzPct val="50000"/>
            </a:pPr>
            <a:r>
              <a:rPr lang="en-US" altLang="zh-HK" sz="2400">
                <a:latin typeface="Cambria" pitchFamily="18" charset="0"/>
                <a:cs typeface="Arial" pitchFamily="34" charset="0"/>
              </a:rPr>
              <a:t>	3 years</a:t>
            </a:r>
          </a:p>
          <a:p>
            <a:pPr eaLnBrk="1" hangingPunct="1">
              <a:lnSpc>
                <a:spcPct val="80000"/>
              </a:lnSpc>
              <a:spcBef>
                <a:spcPct val="20000"/>
              </a:spcBef>
              <a:buSzPct val="50000"/>
            </a:pPr>
            <a:endParaRPr lang="en-US" altLang="zh-HK" sz="2400">
              <a:latin typeface="Cambria" pitchFamily="18" charset="0"/>
              <a:cs typeface="Arial" pitchFamily="34" charset="0"/>
            </a:endParaRPr>
          </a:p>
          <a:p>
            <a:pPr eaLnBrk="1" hangingPunct="1">
              <a:lnSpc>
                <a:spcPct val="80000"/>
              </a:lnSpc>
              <a:spcBef>
                <a:spcPct val="20000"/>
              </a:spcBef>
              <a:buSzPct val="50000"/>
              <a:buFontTx/>
              <a:buBlip>
                <a:blip r:embed="rId3"/>
              </a:buBlip>
            </a:pPr>
            <a:r>
              <a:rPr lang="en-US" altLang="zh-HK" sz="2400">
                <a:latin typeface="Cambria" pitchFamily="18" charset="0"/>
                <a:cs typeface="Arial" pitchFamily="34" charset="0"/>
              </a:rPr>
              <a:t>Bachelor of Science (Nursing) (Honours)</a:t>
            </a:r>
          </a:p>
          <a:p>
            <a:pPr eaLnBrk="1" hangingPunct="1">
              <a:lnSpc>
                <a:spcPct val="80000"/>
              </a:lnSpc>
              <a:spcBef>
                <a:spcPct val="20000"/>
              </a:spcBef>
              <a:buSzPct val="50000"/>
            </a:pPr>
            <a:r>
              <a:rPr lang="en-US" altLang="zh-HK" sz="2400">
                <a:latin typeface="Cambria" pitchFamily="18" charset="0"/>
                <a:cs typeface="Arial" pitchFamily="34" charset="0"/>
              </a:rPr>
              <a:t>	4 years</a:t>
            </a:r>
          </a:p>
          <a:p>
            <a:pPr eaLnBrk="1" hangingPunct="1">
              <a:lnSpc>
                <a:spcPct val="80000"/>
              </a:lnSpc>
              <a:spcBef>
                <a:spcPct val="20000"/>
              </a:spcBef>
              <a:buSzPct val="50000"/>
            </a:pPr>
            <a:endParaRPr lang="en-US" altLang="zh-HK" sz="2400">
              <a:latin typeface="Cambria" pitchFamily="18" charset="0"/>
              <a:cs typeface="Arial" pitchFamily="34" charset="0"/>
            </a:endParaRPr>
          </a:p>
          <a:p>
            <a:pPr eaLnBrk="1" hangingPunct="1">
              <a:lnSpc>
                <a:spcPct val="80000"/>
              </a:lnSpc>
              <a:spcBef>
                <a:spcPct val="20000"/>
              </a:spcBef>
              <a:buSzPct val="50000"/>
              <a:buFontTx/>
              <a:buBlip>
                <a:blip r:embed="rId3"/>
              </a:buBlip>
            </a:pPr>
            <a:r>
              <a:rPr lang="en-US" altLang="zh-HK" sz="2400">
                <a:latin typeface="Cambria" pitchFamily="18" charset="0"/>
                <a:cs typeface="Arial" pitchFamily="34" charset="0"/>
              </a:rPr>
              <a:t>Master of Nursing</a:t>
            </a:r>
            <a:br>
              <a:rPr lang="en-US" altLang="zh-HK" sz="2400">
                <a:latin typeface="Cambria" pitchFamily="18" charset="0"/>
                <a:cs typeface="Arial" pitchFamily="34" charset="0"/>
              </a:rPr>
            </a:br>
            <a:endParaRPr lang="en-US" altLang="zh-HK" sz="2400">
              <a:latin typeface="Cambria" pitchFamily="18" charset="0"/>
              <a:cs typeface="Arial" pitchFamily="34" charset="0"/>
            </a:endParaRPr>
          </a:p>
          <a:p>
            <a:pPr eaLnBrk="1" hangingPunct="1">
              <a:lnSpc>
                <a:spcPct val="80000"/>
              </a:lnSpc>
              <a:spcBef>
                <a:spcPct val="20000"/>
              </a:spcBef>
              <a:buSzPct val="50000"/>
              <a:buFontTx/>
              <a:buBlip>
                <a:blip r:embed="rId3"/>
              </a:buBlip>
            </a:pPr>
            <a:r>
              <a:rPr lang="en-US" altLang="zh-HK" sz="2400">
                <a:latin typeface="Cambria" pitchFamily="18" charset="0"/>
                <a:cs typeface="Arial" pitchFamily="34" charset="0"/>
              </a:rPr>
              <a:t>Master of Science (Nursing)</a:t>
            </a:r>
          </a:p>
          <a:p>
            <a:pPr eaLnBrk="1" hangingPunct="1">
              <a:lnSpc>
                <a:spcPct val="80000"/>
              </a:lnSpc>
              <a:spcBef>
                <a:spcPct val="20000"/>
              </a:spcBef>
              <a:buSzPct val="50000"/>
            </a:pPr>
            <a:endParaRPr lang="en-US" altLang="zh-HK" sz="2400">
              <a:latin typeface="Cambria" pitchFamily="18" charset="0"/>
              <a:cs typeface="Arial" pitchFamily="34" charset="0"/>
            </a:endParaRPr>
          </a:p>
          <a:p>
            <a:pPr eaLnBrk="1" hangingPunct="1">
              <a:lnSpc>
                <a:spcPct val="80000"/>
              </a:lnSpc>
              <a:spcBef>
                <a:spcPct val="20000"/>
              </a:spcBef>
              <a:buSzPct val="50000"/>
              <a:buFontTx/>
              <a:buBlip>
                <a:blip r:embed="rId3"/>
              </a:buBlip>
            </a:pPr>
            <a:r>
              <a:rPr lang="en-US" altLang="zh-HK" sz="2400">
                <a:latin typeface="Cambria" pitchFamily="18" charset="0"/>
                <a:cs typeface="Arial" pitchFamily="34" charset="0"/>
              </a:rPr>
              <a:t>Doctor of Philosophy</a:t>
            </a:r>
          </a:p>
        </p:txBody>
      </p:sp>
      <p:sp>
        <p:nvSpPr>
          <p:cNvPr id="19459" name="Rectangle 4"/>
          <p:cNvSpPr>
            <a:spLocks noChangeArrowheads="1"/>
          </p:cNvSpPr>
          <p:nvPr/>
        </p:nvSpPr>
        <p:spPr bwMode="auto">
          <a:xfrm>
            <a:off x="19050" y="877888"/>
            <a:ext cx="9144000" cy="82550"/>
          </a:xfrm>
          <a:prstGeom prst="rect">
            <a:avLst/>
          </a:prstGeom>
          <a:solidFill>
            <a:srgbClr val="000066"/>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zh-HK" altLang="zh-HK"/>
          </a:p>
        </p:txBody>
      </p:sp>
      <p:sp>
        <p:nvSpPr>
          <p:cNvPr id="19460" name="Rectangle 5"/>
          <p:cNvSpPr>
            <a:spLocks noChangeArrowheads="1"/>
          </p:cNvSpPr>
          <p:nvPr/>
        </p:nvSpPr>
        <p:spPr bwMode="auto">
          <a:xfrm>
            <a:off x="0" y="0"/>
            <a:ext cx="9144000" cy="83820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zh-HK" altLang="zh-HK"/>
          </a:p>
        </p:txBody>
      </p:sp>
      <p:sp>
        <p:nvSpPr>
          <p:cNvPr id="19461" name="標題 1"/>
          <p:cNvSpPr txBox="1">
            <a:spLocks/>
          </p:cNvSpPr>
          <p:nvPr/>
        </p:nvSpPr>
        <p:spPr bwMode="auto">
          <a:xfrm>
            <a:off x="1295400" y="114300"/>
            <a:ext cx="6477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1" rIns="91405" bIns="4570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TW" sz="2800">
                <a:solidFill>
                  <a:schemeClr val="bg1"/>
                </a:solidFill>
                <a:latin typeface="Cambria" pitchFamily="18" charset="0"/>
                <a:cs typeface="Arial" pitchFamily="34" charset="0"/>
              </a:rPr>
              <a:t>Programmes offered by NUS ALCNS</a:t>
            </a:r>
            <a:endParaRPr lang="zh-TW" altLang="en-US" sz="2800">
              <a:solidFill>
                <a:schemeClr val="bg1"/>
              </a:solidFill>
              <a:latin typeface="Cambria" pitchFamily="18" charset="0"/>
              <a:cs typeface="Arial" pitchFamily="34" charset="0"/>
            </a:endParaRPr>
          </a:p>
        </p:txBody>
      </p:sp>
      <p:pic>
        <p:nvPicPr>
          <p:cNvPr id="9" name="Picture 7" descr="\\nuscdzfj1s\Commencement2010\IMG_1516.jpg"/>
          <p:cNvPicPr>
            <a:picLocks noChangeAspect="1" noChangeArrowheads="1"/>
          </p:cNvPicPr>
          <p:nvPr/>
        </p:nvPicPr>
        <p:blipFill>
          <a:blip r:embed="rId4"/>
          <a:srcRect/>
          <a:stretch>
            <a:fillRect/>
          </a:stretch>
        </p:blipFill>
        <p:spPr bwMode="auto">
          <a:xfrm>
            <a:off x="4953000" y="3429000"/>
            <a:ext cx="3865563" cy="2743200"/>
          </a:xfrm>
          <a:prstGeom prst="rect">
            <a:avLst/>
          </a:prstGeom>
          <a:ln w="38100" cap="sq">
            <a:solidFill>
              <a:srgbClr val="00B0F0"/>
            </a:solidFill>
            <a:miter lim="800000"/>
          </a:ln>
          <a:effectLst>
            <a:outerShdw blurRad="57150" dist="50800" dir="2700000" algn="tl" rotWithShape="0">
              <a:srgbClr val="000000">
                <a:alpha val="40000"/>
              </a:srgbClr>
            </a:outerShdw>
          </a:effectLst>
        </p:spPr>
      </p:pic>
      <p:sp>
        <p:nvSpPr>
          <p:cNvPr id="19463" name="Rectangle 9"/>
          <p:cNvSpPr>
            <a:spLocks noChangeArrowheads="1"/>
          </p:cNvSpPr>
          <p:nvPr/>
        </p:nvSpPr>
        <p:spPr bwMode="auto">
          <a:xfrm flipV="1">
            <a:off x="-9525" y="6781800"/>
            <a:ext cx="9144000" cy="122238"/>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zh-HK" altLang="zh-HK"/>
          </a:p>
        </p:txBody>
      </p:sp>
    </p:spTree>
    <p:extLst>
      <p:ext uri="{BB962C8B-B14F-4D97-AF65-F5344CB8AC3E}">
        <p14:creationId xmlns:p14="http://schemas.microsoft.com/office/powerpoint/2010/main" val="3638768665"/>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463"/>
            <a:ext cx="8229600" cy="850106"/>
          </a:xfrm>
        </p:spPr>
        <p:txBody>
          <a:bodyPr/>
          <a:lstStyle/>
          <a:p>
            <a:r>
              <a:rPr lang="en-US" dirty="0" smtClean="0"/>
              <a:t>Conclusion </a:t>
            </a:r>
            <a:endParaRPr lang="en-US" dirty="0"/>
          </a:p>
        </p:txBody>
      </p:sp>
      <p:sp>
        <p:nvSpPr>
          <p:cNvPr id="3" name="Content Placeholder 2"/>
          <p:cNvSpPr>
            <a:spLocks noGrp="1"/>
          </p:cNvSpPr>
          <p:nvPr>
            <p:ph idx="1"/>
          </p:nvPr>
        </p:nvSpPr>
        <p:spPr>
          <a:xfrm>
            <a:off x="107504" y="836712"/>
            <a:ext cx="9036496" cy="6021288"/>
          </a:xfrm>
        </p:spPr>
        <p:txBody>
          <a:bodyPr>
            <a:noAutofit/>
          </a:bodyPr>
          <a:lstStyle/>
          <a:p>
            <a:r>
              <a:rPr lang="en-US" sz="2400" dirty="0"/>
              <a:t>The study has </a:t>
            </a:r>
            <a:r>
              <a:rPr lang="en-US" sz="2400" dirty="0">
                <a:solidFill>
                  <a:schemeClr val="tx2">
                    <a:lumMod val="60000"/>
                    <a:lumOff val="40000"/>
                  </a:schemeClr>
                </a:solidFill>
              </a:rPr>
              <a:t>raised the awareness of the professional and educational issues </a:t>
            </a:r>
            <a:r>
              <a:rPr lang="en-US" sz="2400" dirty="0"/>
              <a:t>in relation to clinical assessment. </a:t>
            </a:r>
            <a:endParaRPr lang="en-US" sz="2400" dirty="0" smtClean="0"/>
          </a:p>
          <a:p>
            <a:endParaRPr lang="en-US" sz="2400" dirty="0" smtClean="0"/>
          </a:p>
          <a:p>
            <a:r>
              <a:rPr lang="en-GB" sz="2400" dirty="0" smtClean="0">
                <a:solidFill>
                  <a:schemeClr val="tx2">
                    <a:lumMod val="60000"/>
                    <a:lumOff val="40000"/>
                  </a:schemeClr>
                </a:solidFill>
              </a:rPr>
              <a:t>Workload</a:t>
            </a:r>
            <a:r>
              <a:rPr lang="en-GB" sz="2400" dirty="0">
                <a:solidFill>
                  <a:schemeClr val="tx2">
                    <a:lumMod val="60000"/>
                    <a:lumOff val="40000"/>
                  </a:schemeClr>
                </a:solidFill>
              </a:rPr>
              <a:t>, time, support system and formal educational programmes </a:t>
            </a:r>
            <a:r>
              <a:rPr lang="en-GB" sz="2400" dirty="0"/>
              <a:t>influenced preceptors’ preparation and confidence in assessment. </a:t>
            </a:r>
            <a:endParaRPr lang="en-GB" sz="2400" dirty="0" smtClean="0"/>
          </a:p>
          <a:p>
            <a:endParaRPr lang="en-GB" sz="2400" dirty="0" smtClean="0"/>
          </a:p>
          <a:p>
            <a:r>
              <a:rPr lang="en-US" sz="2400" dirty="0"/>
              <a:t>Nursing leaderships in hospitals and educational institutions have a </a:t>
            </a:r>
            <a:r>
              <a:rPr lang="en-US" sz="2400" dirty="0">
                <a:solidFill>
                  <a:schemeClr val="tx2">
                    <a:lumMod val="60000"/>
                    <a:lumOff val="40000"/>
                  </a:schemeClr>
                </a:solidFill>
              </a:rPr>
              <a:t>joint responsibility </a:t>
            </a:r>
            <a:r>
              <a:rPr lang="en-US" sz="2400" dirty="0"/>
              <a:t>to shape the clinical environment to </a:t>
            </a:r>
            <a:r>
              <a:rPr lang="en-US" sz="2400" dirty="0">
                <a:solidFill>
                  <a:schemeClr val="tx2">
                    <a:lumMod val="60000"/>
                    <a:lumOff val="40000"/>
                  </a:schemeClr>
                </a:solidFill>
              </a:rPr>
              <a:t>ensure a </a:t>
            </a:r>
            <a:r>
              <a:rPr lang="en-US" sz="2400" dirty="0" smtClean="0">
                <a:solidFill>
                  <a:schemeClr val="tx2">
                    <a:lumMod val="60000"/>
                    <a:lumOff val="40000"/>
                  </a:schemeClr>
                </a:solidFill>
              </a:rPr>
              <a:t>holistic </a:t>
            </a:r>
            <a:r>
              <a:rPr lang="en-US" sz="2400" dirty="0">
                <a:solidFill>
                  <a:schemeClr val="tx2">
                    <a:lumMod val="60000"/>
                    <a:lumOff val="40000"/>
                  </a:schemeClr>
                </a:solidFill>
              </a:rPr>
              <a:t>clinical learning and assessment for students</a:t>
            </a:r>
            <a:r>
              <a:rPr lang="en-US" sz="2400" dirty="0"/>
              <a:t>. </a:t>
            </a:r>
            <a:endParaRPr lang="en-US" sz="2400" dirty="0" smtClean="0"/>
          </a:p>
          <a:p>
            <a:endParaRPr lang="en-US" sz="2400" dirty="0" smtClean="0"/>
          </a:p>
          <a:p>
            <a:r>
              <a:rPr lang="en-GB" sz="2400" dirty="0">
                <a:solidFill>
                  <a:schemeClr val="tx2">
                    <a:lumMod val="60000"/>
                    <a:lumOff val="40000"/>
                  </a:schemeClr>
                </a:solidFill>
              </a:rPr>
              <a:t>Involvement of all stakeholders </a:t>
            </a:r>
            <a:r>
              <a:rPr lang="en-GB" sz="2400" dirty="0"/>
              <a:t>in the development of the clinical assessment tool is essential. </a:t>
            </a:r>
          </a:p>
          <a:p>
            <a:endParaRPr lang="en-US" sz="2400" dirty="0"/>
          </a:p>
        </p:txBody>
      </p:sp>
    </p:spTree>
    <p:extLst>
      <p:ext uri="{BB962C8B-B14F-4D97-AF65-F5344CB8AC3E}">
        <p14:creationId xmlns:p14="http://schemas.microsoft.com/office/powerpoint/2010/main" val="3527249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690345"/>
              </p:ext>
            </p:extLst>
          </p:nvPr>
        </p:nvGraphicFramePr>
        <p:xfrm>
          <a:off x="467544" y="75068"/>
          <a:ext cx="10657184"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0" y="172754"/>
            <a:ext cx="2664296" cy="1800200"/>
            <a:chOff x="1523116" y="1531810"/>
            <a:chExt cx="1624168" cy="1136865"/>
          </a:xfrm>
          <a:scene3d>
            <a:camera prst="orthographicFront"/>
            <a:lightRig rig="flat" dir="t"/>
          </a:scene3d>
        </p:grpSpPr>
        <p:sp>
          <p:nvSpPr>
            <p:cNvPr id="6" name="Rounded Rectangle 5"/>
            <p:cNvSpPr/>
            <p:nvPr/>
          </p:nvSpPr>
          <p:spPr>
            <a:xfrm>
              <a:off x="1523116" y="1531810"/>
              <a:ext cx="1624168" cy="1136865"/>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Rounded Rectangle 4"/>
            <p:cNvSpPr/>
            <p:nvPr/>
          </p:nvSpPr>
          <p:spPr>
            <a:xfrm>
              <a:off x="1578623" y="1587317"/>
              <a:ext cx="1513154" cy="10258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Phase 2A</a:t>
              </a:r>
            </a:p>
            <a:p>
              <a:pPr lvl="0" algn="ctr" defTabSz="889000">
                <a:lnSpc>
                  <a:spcPct val="90000"/>
                </a:lnSpc>
                <a:spcBef>
                  <a:spcPct val="0"/>
                </a:spcBef>
                <a:spcAft>
                  <a:spcPct val="35000"/>
                </a:spcAft>
              </a:pPr>
              <a:r>
                <a:rPr lang="en-US" sz="2000" b="1" dirty="0" smtClean="0">
                  <a:solidFill>
                    <a:schemeClr val="tx1"/>
                  </a:solidFill>
                </a:rPr>
                <a:t>Development of Holistic Assessment Tool </a:t>
              </a:r>
              <a:endParaRPr lang="en-US" sz="2000" b="1" kern="1200" dirty="0" smtClean="0">
                <a:solidFill>
                  <a:schemeClr val="tx1"/>
                </a:solidFill>
              </a:endParaRPr>
            </a:p>
          </p:txBody>
        </p:sp>
      </p:grpSp>
      <p:grpSp>
        <p:nvGrpSpPr>
          <p:cNvPr id="8" name="Group 7"/>
          <p:cNvGrpSpPr/>
          <p:nvPr/>
        </p:nvGrpSpPr>
        <p:grpSpPr>
          <a:xfrm>
            <a:off x="91054" y="2564904"/>
            <a:ext cx="2664296" cy="1800200"/>
            <a:chOff x="1523116" y="1531810"/>
            <a:chExt cx="1624168" cy="1136865"/>
          </a:xfrm>
          <a:solidFill>
            <a:schemeClr val="accent1">
              <a:lumMod val="40000"/>
              <a:lumOff val="60000"/>
            </a:schemeClr>
          </a:solidFill>
          <a:scene3d>
            <a:camera prst="orthographicFront"/>
            <a:lightRig rig="flat" dir="t"/>
          </a:scene3d>
        </p:grpSpPr>
        <p:sp>
          <p:nvSpPr>
            <p:cNvPr id="9" name="Rounded Rectangle 8"/>
            <p:cNvSpPr/>
            <p:nvPr/>
          </p:nvSpPr>
          <p:spPr>
            <a:xfrm>
              <a:off x="1523116" y="1531810"/>
              <a:ext cx="1624168" cy="1136865"/>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1578623" y="1587317"/>
              <a:ext cx="1513154" cy="102585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Results of Phase 1</a:t>
              </a:r>
            </a:p>
            <a:p>
              <a:pPr lvl="0" algn="ctr" defTabSz="889000">
                <a:lnSpc>
                  <a:spcPct val="90000"/>
                </a:lnSpc>
                <a:spcBef>
                  <a:spcPct val="0"/>
                </a:spcBef>
                <a:spcAft>
                  <a:spcPct val="35000"/>
                </a:spcAft>
              </a:pPr>
              <a:r>
                <a:rPr lang="en-US" sz="2000" b="1" kern="1200" dirty="0" smtClean="0">
                  <a:solidFill>
                    <a:schemeClr val="tx1"/>
                  </a:solidFill>
                </a:rPr>
                <a:t> </a:t>
              </a:r>
            </a:p>
            <a:p>
              <a:pPr lvl="0" algn="ctr" defTabSz="889000">
                <a:lnSpc>
                  <a:spcPct val="90000"/>
                </a:lnSpc>
                <a:spcBef>
                  <a:spcPct val="0"/>
                </a:spcBef>
                <a:spcAft>
                  <a:spcPct val="35000"/>
                </a:spcAft>
              </a:pPr>
              <a:r>
                <a:rPr lang="en-US" sz="2000" b="1" dirty="0" smtClean="0">
                  <a:solidFill>
                    <a:schemeClr val="tx1"/>
                  </a:solidFill>
                </a:rPr>
                <a:t>Identify indicators to strengthen the assessment tool </a:t>
              </a:r>
              <a:endParaRPr lang="en-US" sz="2000" b="1" kern="1200" dirty="0" smtClean="0">
                <a:solidFill>
                  <a:schemeClr val="tx1"/>
                </a:solidFill>
              </a:endParaRPr>
            </a:p>
          </p:txBody>
        </p:sp>
      </p:grpSp>
      <p:sp>
        <p:nvSpPr>
          <p:cNvPr id="3" name="Down Arrow 2"/>
          <p:cNvSpPr/>
          <p:nvPr/>
        </p:nvSpPr>
        <p:spPr>
          <a:xfrm>
            <a:off x="1243436" y="2924944"/>
            <a:ext cx="359532" cy="54006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84926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pSp>
        <p:nvGrpSpPr>
          <p:cNvPr id="5" name="Group 4"/>
          <p:cNvGrpSpPr/>
          <p:nvPr/>
        </p:nvGrpSpPr>
        <p:grpSpPr>
          <a:xfrm>
            <a:off x="93166" y="84860"/>
            <a:ext cx="4046786" cy="1399924"/>
            <a:chOff x="1523116" y="1531810"/>
            <a:chExt cx="1624168" cy="1136865"/>
          </a:xfrm>
          <a:scene3d>
            <a:camera prst="orthographicFront"/>
            <a:lightRig rig="flat" dir="t"/>
          </a:scene3d>
        </p:grpSpPr>
        <p:sp>
          <p:nvSpPr>
            <p:cNvPr id="6" name="Rounded Rectangle 5"/>
            <p:cNvSpPr/>
            <p:nvPr/>
          </p:nvSpPr>
          <p:spPr>
            <a:xfrm>
              <a:off x="1523116" y="1531810"/>
              <a:ext cx="1624168" cy="1136865"/>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Rounded Rectangle 4"/>
            <p:cNvSpPr/>
            <p:nvPr/>
          </p:nvSpPr>
          <p:spPr>
            <a:xfrm>
              <a:off x="1578623" y="1587317"/>
              <a:ext cx="1513154" cy="10258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Phase </a:t>
              </a:r>
              <a:r>
                <a:rPr lang="en-US" sz="2000" b="1" dirty="0" smtClean="0">
                  <a:solidFill>
                    <a:schemeClr val="tx1"/>
                  </a:solidFill>
                </a:rPr>
                <a:t>2B</a:t>
              </a:r>
              <a:endParaRPr lang="en-US" sz="2000" b="1" kern="1200" dirty="0" smtClean="0">
                <a:solidFill>
                  <a:schemeClr val="tx1"/>
                </a:solidFill>
              </a:endParaRPr>
            </a:p>
            <a:p>
              <a:pPr lvl="0" algn="ctr"/>
              <a:r>
                <a:rPr lang="en-US" sz="2000" b="1" dirty="0">
                  <a:solidFill>
                    <a:schemeClr val="tx1"/>
                  </a:solidFill>
                </a:rPr>
                <a:t>Psychometrics testing of the assessment rubric </a:t>
              </a:r>
              <a:endParaRPr lang="en-SG" sz="2000" b="1" dirty="0">
                <a:solidFill>
                  <a:schemeClr val="tx1"/>
                </a:solidFill>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510410643"/>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621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p:spPr>
        <p:txBody>
          <a:bodyPr/>
          <a:lstStyle/>
          <a:p>
            <a:r>
              <a:rPr lang="en-US" dirty="0" smtClean="0"/>
              <a:t>Future Implications</a:t>
            </a:r>
            <a:endParaRPr lang="en-S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7599241"/>
              </p:ext>
            </p:extLst>
          </p:nvPr>
        </p:nvGraphicFramePr>
        <p:xfrm>
          <a:off x="457200" y="1124744"/>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 Arrow 2"/>
          <p:cNvSpPr/>
          <p:nvPr/>
        </p:nvSpPr>
        <p:spPr>
          <a:xfrm>
            <a:off x="1044270" y="4437112"/>
            <a:ext cx="215362" cy="43204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689329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US" dirty="0" smtClean="0"/>
              <a:t>Research Team</a:t>
            </a:r>
            <a:endParaRPr lang="en-US" dirty="0"/>
          </a:p>
        </p:txBody>
      </p:sp>
      <p:sp>
        <p:nvSpPr>
          <p:cNvPr id="3" name="Content Placeholder 2"/>
          <p:cNvSpPr>
            <a:spLocks noGrp="1"/>
          </p:cNvSpPr>
          <p:nvPr>
            <p:ph idx="1"/>
          </p:nvPr>
        </p:nvSpPr>
        <p:spPr>
          <a:xfrm>
            <a:off x="457200" y="908720"/>
            <a:ext cx="8229600" cy="5832648"/>
          </a:xfrm>
        </p:spPr>
        <p:txBody>
          <a:bodyPr>
            <a:normAutofit fontScale="92500" lnSpcReduction="20000"/>
          </a:bodyPr>
          <a:lstStyle/>
          <a:p>
            <a:r>
              <a:rPr lang="en-US" u="sng" dirty="0"/>
              <a:t>Vivien Xi </a:t>
            </a:r>
            <a:r>
              <a:rPr lang="en-US" u="sng" dirty="0" err="1" smtClean="0"/>
              <a:t>WU</a:t>
            </a:r>
            <a:r>
              <a:rPr lang="en-US" baseline="30000" dirty="0" err="1" smtClean="0"/>
              <a:t>a</a:t>
            </a:r>
            <a:endParaRPr lang="en-US" dirty="0" smtClean="0"/>
          </a:p>
          <a:p>
            <a:r>
              <a:rPr lang="en-US" dirty="0" smtClean="0"/>
              <a:t>Wenru </a:t>
            </a:r>
            <a:r>
              <a:rPr lang="en-US" dirty="0" err="1" smtClean="0"/>
              <a:t>WANG</a:t>
            </a:r>
            <a:r>
              <a:rPr lang="en-US" baseline="30000" dirty="0" err="1" smtClean="0"/>
              <a:t>a</a:t>
            </a:r>
            <a:endParaRPr lang="en-US" dirty="0"/>
          </a:p>
          <a:p>
            <a:r>
              <a:rPr lang="en-US" dirty="0" smtClean="0"/>
              <a:t>Lay </a:t>
            </a:r>
            <a:r>
              <a:rPr lang="en-US" dirty="0" err="1"/>
              <a:t>Hoon</a:t>
            </a:r>
            <a:r>
              <a:rPr lang="en-US" dirty="0"/>
              <a:t> </a:t>
            </a:r>
            <a:r>
              <a:rPr lang="en-US" dirty="0" err="1" smtClean="0"/>
              <a:t>PUA</a:t>
            </a:r>
            <a:r>
              <a:rPr lang="en-US" baseline="30000" dirty="0" err="1" smtClean="0"/>
              <a:t>b</a:t>
            </a:r>
            <a:endParaRPr lang="en-US" dirty="0"/>
          </a:p>
          <a:p>
            <a:r>
              <a:rPr lang="en-US" dirty="0" smtClean="0"/>
              <a:t>Doreen </a:t>
            </a:r>
            <a:r>
              <a:rPr lang="en-US" dirty="0"/>
              <a:t>Gek Noi </a:t>
            </a:r>
            <a:r>
              <a:rPr lang="en-US" dirty="0" err="1" smtClean="0"/>
              <a:t>HENG</a:t>
            </a:r>
            <a:r>
              <a:rPr lang="en-US" baseline="30000" dirty="0" err="1" smtClean="0"/>
              <a:t>c</a:t>
            </a:r>
            <a:endParaRPr lang="en-US" dirty="0"/>
          </a:p>
          <a:p>
            <a:r>
              <a:rPr lang="en-US" dirty="0" smtClean="0"/>
              <a:t>Karin </a:t>
            </a:r>
            <a:r>
              <a:rPr lang="en-US" dirty="0" err="1"/>
              <a:t>ENSKÄR</a:t>
            </a:r>
            <a:r>
              <a:rPr lang="en-US" baseline="30000" dirty="0" err="1"/>
              <a:t>d</a:t>
            </a:r>
            <a:endParaRPr lang="en-US" dirty="0"/>
          </a:p>
          <a:p>
            <a:endParaRPr lang="en-US" dirty="0"/>
          </a:p>
          <a:p>
            <a:r>
              <a:rPr lang="en-US" baseline="30000" dirty="0" err="1"/>
              <a:t>a</a:t>
            </a:r>
            <a:r>
              <a:rPr lang="en-US" dirty="0" err="1"/>
              <a:t>Alice</a:t>
            </a:r>
            <a:r>
              <a:rPr lang="en-US" dirty="0"/>
              <a:t> Lee Centre for Nursing Studies, </a:t>
            </a:r>
            <a:r>
              <a:rPr lang="en-US" dirty="0" smtClean="0"/>
              <a:t>              National </a:t>
            </a:r>
            <a:r>
              <a:rPr lang="en-US" dirty="0"/>
              <a:t>University of </a:t>
            </a:r>
            <a:r>
              <a:rPr lang="en-US" dirty="0" smtClean="0"/>
              <a:t>Singapore</a:t>
            </a:r>
            <a:endParaRPr lang="en-US" dirty="0"/>
          </a:p>
          <a:p>
            <a:r>
              <a:rPr lang="en-US" baseline="30000" dirty="0" err="1" smtClean="0"/>
              <a:t>b</a:t>
            </a:r>
            <a:r>
              <a:rPr lang="en-US" dirty="0" err="1" smtClean="0"/>
              <a:t>Nursing</a:t>
            </a:r>
            <a:r>
              <a:rPr lang="en-US" dirty="0" smtClean="0"/>
              <a:t> </a:t>
            </a:r>
            <a:r>
              <a:rPr lang="en-US" dirty="0"/>
              <a:t>Education, Tan Tock Seng </a:t>
            </a:r>
            <a:r>
              <a:rPr lang="en-US" dirty="0" smtClean="0"/>
              <a:t>Hospital</a:t>
            </a:r>
            <a:endParaRPr lang="en-US" dirty="0"/>
          </a:p>
          <a:p>
            <a:r>
              <a:rPr lang="en-US" baseline="30000" dirty="0" err="1"/>
              <a:t>c</a:t>
            </a:r>
            <a:r>
              <a:rPr lang="en-US" dirty="0" err="1"/>
              <a:t>Nursing</a:t>
            </a:r>
            <a:r>
              <a:rPr lang="en-US" dirty="0"/>
              <a:t> Education, National University </a:t>
            </a:r>
            <a:r>
              <a:rPr lang="en-US" dirty="0" smtClean="0"/>
              <a:t>Hospital</a:t>
            </a:r>
            <a:endParaRPr lang="en-US" dirty="0"/>
          </a:p>
          <a:p>
            <a:r>
              <a:rPr lang="en-US" baseline="30000" dirty="0" err="1"/>
              <a:t>d</a:t>
            </a:r>
            <a:r>
              <a:rPr lang="en-US" dirty="0" err="1"/>
              <a:t>School</a:t>
            </a:r>
            <a:r>
              <a:rPr lang="en-US" dirty="0"/>
              <a:t> of Health Sciences, Jönköping University, </a:t>
            </a:r>
            <a:r>
              <a:rPr lang="en-US" dirty="0" smtClean="0"/>
              <a:t>Sweden</a:t>
            </a:r>
            <a:endParaRPr lang="en-US" dirty="0"/>
          </a:p>
        </p:txBody>
      </p:sp>
    </p:spTree>
    <p:extLst>
      <p:ext uri="{BB962C8B-B14F-4D97-AF65-F5344CB8AC3E}">
        <p14:creationId xmlns:p14="http://schemas.microsoft.com/office/powerpoint/2010/main" val="3057248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study is funded by </a:t>
            </a:r>
            <a:endParaRPr lang="en-US" dirty="0" smtClean="0"/>
          </a:p>
          <a:p>
            <a:pPr lvl="1"/>
            <a:r>
              <a:rPr lang="en-US" dirty="0" smtClean="0"/>
              <a:t>Research </a:t>
            </a:r>
            <a:r>
              <a:rPr lang="en-US" dirty="0"/>
              <a:t>Grant for Doctoral Studies, Institute of Adult Learning, Singapore; </a:t>
            </a:r>
            <a:endParaRPr lang="en-US" dirty="0" smtClean="0"/>
          </a:p>
          <a:p>
            <a:pPr lvl="1"/>
            <a:r>
              <a:rPr lang="en-US" dirty="0" smtClean="0"/>
              <a:t>Teaching </a:t>
            </a:r>
            <a:r>
              <a:rPr lang="en-US" dirty="0"/>
              <a:t>and Enhancement Grant, </a:t>
            </a:r>
            <a:r>
              <a:rPr lang="en-US" dirty="0" smtClean="0"/>
              <a:t>Centre for Development of Teaching and Learning, National </a:t>
            </a:r>
            <a:r>
              <a:rPr lang="en-US" dirty="0"/>
              <a:t>University of Singapore; </a:t>
            </a:r>
          </a:p>
          <a:p>
            <a:pPr lvl="1"/>
            <a:r>
              <a:rPr lang="en-US" dirty="0" smtClean="0"/>
              <a:t>Research </a:t>
            </a:r>
            <a:r>
              <a:rPr lang="en-US" dirty="0"/>
              <a:t>Grant, Sigma Theta Tau International Honors Society of Nursing, Singapore, Upsilon Eta Chapter.</a:t>
            </a:r>
          </a:p>
          <a:p>
            <a:endParaRPr lang="en-US" dirty="0"/>
          </a:p>
          <a:p>
            <a:endParaRPr lang="en-US" dirty="0"/>
          </a:p>
          <a:p>
            <a:r>
              <a:rPr lang="en-US" dirty="0"/>
              <a:t>The authors would like to thank </a:t>
            </a:r>
            <a:r>
              <a:rPr lang="en-US" dirty="0" smtClean="0"/>
              <a:t> </a:t>
            </a:r>
          </a:p>
          <a:p>
            <a:pPr lvl="1"/>
            <a:r>
              <a:rPr lang="en-US" dirty="0" smtClean="0"/>
              <a:t>Alice </a:t>
            </a:r>
            <a:r>
              <a:rPr lang="en-US" dirty="0"/>
              <a:t>Lee Centre of Nursing Studies, National University of </a:t>
            </a:r>
            <a:r>
              <a:rPr lang="en-US" dirty="0" smtClean="0"/>
              <a:t>Singapore</a:t>
            </a:r>
          </a:p>
          <a:p>
            <a:pPr lvl="1"/>
            <a:r>
              <a:rPr lang="en-US" dirty="0" smtClean="0"/>
              <a:t>School </a:t>
            </a:r>
            <a:r>
              <a:rPr lang="en-US" dirty="0"/>
              <a:t>of Health Sciences, Jonkoping University, </a:t>
            </a:r>
            <a:r>
              <a:rPr lang="en-US" dirty="0" smtClean="0"/>
              <a:t>Sweden</a:t>
            </a:r>
          </a:p>
          <a:p>
            <a:pPr lvl="1"/>
            <a:r>
              <a:rPr lang="en-US" dirty="0" smtClean="0"/>
              <a:t>Tan </a:t>
            </a:r>
            <a:r>
              <a:rPr lang="en-US" dirty="0"/>
              <a:t>Tock Seng </a:t>
            </a:r>
            <a:r>
              <a:rPr lang="en-US" dirty="0" smtClean="0"/>
              <a:t>Hospital, Singapore</a:t>
            </a:r>
            <a:endParaRPr lang="en-US" dirty="0"/>
          </a:p>
          <a:p>
            <a:pPr lvl="1"/>
            <a:r>
              <a:rPr lang="en-US" dirty="0" smtClean="0"/>
              <a:t>National </a:t>
            </a:r>
            <a:r>
              <a:rPr lang="en-US" dirty="0"/>
              <a:t>University Hospital, </a:t>
            </a:r>
            <a:r>
              <a:rPr lang="en-US" dirty="0" smtClean="0"/>
              <a:t>Singapore</a:t>
            </a:r>
            <a:endParaRPr lang="en-US" dirty="0"/>
          </a:p>
        </p:txBody>
      </p:sp>
    </p:spTree>
    <p:extLst>
      <p:ext uri="{BB962C8B-B14F-4D97-AF65-F5344CB8AC3E}">
        <p14:creationId xmlns:p14="http://schemas.microsoft.com/office/powerpoint/2010/main" val="1782922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9036496" cy="5832648"/>
          </a:xfrm>
        </p:spPr>
        <p:txBody>
          <a:bodyPr>
            <a:normAutofit fontScale="25000" lnSpcReduction="20000"/>
          </a:bodyPr>
          <a:lstStyle/>
          <a:p>
            <a:r>
              <a:rPr lang="en-GB" sz="4000" dirty="0"/>
              <a:t>2000. Requirements and standards for nurse registration education programmes, 2nd ed. An </a:t>
            </a:r>
            <a:r>
              <a:rPr lang="en-GB" sz="4000" dirty="0" err="1"/>
              <a:t>Bord</a:t>
            </a:r>
            <a:r>
              <a:rPr lang="en-GB" sz="4000" dirty="0"/>
              <a:t> </a:t>
            </a:r>
            <a:r>
              <a:rPr lang="en-GB" sz="4000" dirty="0" err="1"/>
              <a:t>Altranais</a:t>
            </a:r>
            <a:r>
              <a:rPr lang="en-GB" sz="4000" dirty="0"/>
              <a:t>, Dublin.</a:t>
            </a:r>
            <a:endParaRPr lang="en-SG" sz="4000" dirty="0"/>
          </a:p>
          <a:p>
            <a:r>
              <a:rPr lang="en-GB" sz="4000" dirty="0"/>
              <a:t> </a:t>
            </a:r>
            <a:endParaRPr lang="en-SG" sz="4000" dirty="0"/>
          </a:p>
          <a:p>
            <a:r>
              <a:rPr lang="en-GB" sz="4000" dirty="0"/>
              <a:t>Benner, P., </a:t>
            </a:r>
            <a:r>
              <a:rPr lang="en-GB" sz="4000" dirty="0" err="1"/>
              <a:t>Sutphen</a:t>
            </a:r>
            <a:r>
              <a:rPr lang="en-GB" sz="4000" dirty="0"/>
              <a:t>, M.V.L., Day, L., 2009. Educating Nurses: A Call for Radical Transformation. </a:t>
            </a:r>
            <a:r>
              <a:rPr lang="en-GB" sz="4000" dirty="0" err="1"/>
              <a:t>Jossey</a:t>
            </a:r>
            <a:r>
              <a:rPr lang="en-GB" sz="4000" dirty="0"/>
              <a:t>-Bass, San Francisco.</a:t>
            </a:r>
            <a:endParaRPr lang="en-SG" sz="4000" dirty="0"/>
          </a:p>
          <a:p>
            <a:r>
              <a:rPr lang="en-GB" sz="4000" dirty="0"/>
              <a:t> </a:t>
            </a:r>
            <a:endParaRPr lang="en-SG" sz="4000" dirty="0"/>
          </a:p>
          <a:p>
            <a:r>
              <a:rPr lang="en-GB" sz="4000" dirty="0" err="1"/>
              <a:t>Bergjan</a:t>
            </a:r>
            <a:r>
              <a:rPr lang="en-GB" sz="4000" dirty="0"/>
              <a:t>, M., </a:t>
            </a:r>
            <a:r>
              <a:rPr lang="en-GB" sz="4000" dirty="0" err="1"/>
              <a:t>Hertel</a:t>
            </a:r>
            <a:r>
              <a:rPr lang="en-GB" sz="4000" dirty="0"/>
              <a:t>, F., 2013. Evaluating students' perception of their clinical placements — Testing the clinical learning environment and supervision and nurse teacher scale (CLES&amp;#xa0;+&amp;#xa0;T scale) in Germany. Nurse Education Today 33, 1393-1398.</a:t>
            </a:r>
            <a:endParaRPr lang="en-SG" sz="4000" dirty="0"/>
          </a:p>
          <a:p>
            <a:r>
              <a:rPr lang="en-GB" sz="4000" dirty="0"/>
              <a:t> </a:t>
            </a:r>
            <a:endParaRPr lang="en-SG" sz="4000" dirty="0"/>
          </a:p>
          <a:p>
            <a:r>
              <a:rPr lang="en-GB" sz="4000" dirty="0"/>
              <a:t>Bradbury-Jones, C., </a:t>
            </a:r>
            <a:r>
              <a:rPr lang="en-GB" sz="4000" dirty="0" err="1"/>
              <a:t>Sambrook</a:t>
            </a:r>
            <a:r>
              <a:rPr lang="en-GB" sz="4000" dirty="0"/>
              <a:t>, S., Irvine, F., 2011. Empowerment and being valued: A phenomenological study of nursing students' experiences of clinical practice. Nurse Education Today 31, 368-372.</a:t>
            </a:r>
            <a:endParaRPr lang="en-SG" sz="4000" dirty="0"/>
          </a:p>
          <a:p>
            <a:r>
              <a:rPr lang="en-GB" sz="4000" dirty="0"/>
              <a:t> </a:t>
            </a:r>
            <a:endParaRPr lang="en-SG" sz="4000" dirty="0"/>
          </a:p>
          <a:p>
            <a:r>
              <a:rPr lang="en-GB" sz="4000" dirty="0"/>
              <a:t>Braun, V., Clarke, V., 2006. Using thematic analysis in psychology. Qualitative Research in Psychology 3, 77-101.</a:t>
            </a:r>
            <a:endParaRPr lang="en-SG" sz="4000" dirty="0"/>
          </a:p>
          <a:p>
            <a:r>
              <a:rPr lang="en-GB" sz="4000" dirty="0"/>
              <a:t> </a:t>
            </a:r>
            <a:endParaRPr lang="en-SG" sz="4000" dirty="0"/>
          </a:p>
          <a:p>
            <a:r>
              <a:rPr lang="en-GB" sz="4000" dirty="0" err="1"/>
              <a:t>Bulman</a:t>
            </a:r>
            <a:r>
              <a:rPr lang="en-GB" sz="4000" dirty="0"/>
              <a:t>, C., </a:t>
            </a:r>
            <a:r>
              <a:rPr lang="en-GB" sz="4000" dirty="0" err="1"/>
              <a:t>Lathlean</a:t>
            </a:r>
            <a:r>
              <a:rPr lang="en-GB" sz="4000" dirty="0"/>
              <a:t>, J., </a:t>
            </a:r>
            <a:r>
              <a:rPr lang="en-GB" sz="4000" dirty="0" err="1"/>
              <a:t>Gobbi</a:t>
            </a:r>
            <a:r>
              <a:rPr lang="en-GB" sz="4000" dirty="0"/>
              <a:t>, M., 2012. The concept of reflection in nursing: Qualitative findings on student and teacher perspectives. Nurse Education Today 32, e8-e13.</a:t>
            </a:r>
            <a:endParaRPr lang="en-SG" sz="4000" dirty="0"/>
          </a:p>
          <a:p>
            <a:r>
              <a:rPr lang="en-GB" sz="4000" dirty="0"/>
              <a:t> </a:t>
            </a:r>
            <a:endParaRPr lang="en-SG" sz="4000" dirty="0"/>
          </a:p>
          <a:p>
            <a:r>
              <a:rPr lang="en-GB" sz="4000" dirty="0" err="1"/>
              <a:t>Cangelosi</a:t>
            </a:r>
            <a:r>
              <a:rPr lang="en-GB" sz="4000" dirty="0"/>
              <a:t>, P.R., Crocker, S., Sorrell, J.M., 2009. Expert to novice: clinicians learning new roles as clinical nurse instructors. Nurse Education Perspectives 30, 367-371.</a:t>
            </a:r>
            <a:endParaRPr lang="en-SG" sz="4000" dirty="0"/>
          </a:p>
          <a:p>
            <a:r>
              <a:rPr lang="en-GB" sz="4000" dirty="0"/>
              <a:t> </a:t>
            </a:r>
            <a:endParaRPr lang="en-SG" sz="4000" dirty="0"/>
          </a:p>
          <a:p>
            <a:r>
              <a:rPr lang="en-GB" sz="4000" dirty="0"/>
              <a:t>Carver, N., </a:t>
            </a:r>
            <a:r>
              <a:rPr lang="en-GB" sz="4000" dirty="0" err="1"/>
              <a:t>Clibbens</a:t>
            </a:r>
            <a:r>
              <a:rPr lang="en-GB" sz="4000" dirty="0"/>
              <a:t>, N., </a:t>
            </a:r>
            <a:r>
              <a:rPr lang="en-GB" sz="4000" dirty="0" err="1"/>
              <a:t>Ashmore</a:t>
            </a:r>
            <a:r>
              <a:rPr lang="en-GB" sz="4000" dirty="0"/>
              <a:t>, R., Sheldon, J., 2014. Mental health pre-registration nursing students' experiences of group clinical supervision: A UK longitudinal qualitative study. Nurse Education in Practice 14, 123-129.</a:t>
            </a:r>
            <a:endParaRPr lang="en-SG" sz="4000" dirty="0"/>
          </a:p>
          <a:p>
            <a:r>
              <a:rPr lang="en-GB" sz="4000" dirty="0"/>
              <a:t> </a:t>
            </a:r>
            <a:endParaRPr lang="en-SG" sz="4000" dirty="0"/>
          </a:p>
          <a:p>
            <a:r>
              <a:rPr lang="en-GB" sz="4000" dirty="0"/>
              <a:t>Cassidy, I., Butler, M.P., </a:t>
            </a:r>
            <a:r>
              <a:rPr lang="en-GB" sz="4000" dirty="0" err="1"/>
              <a:t>Quillinan</a:t>
            </a:r>
            <a:r>
              <a:rPr lang="en-GB" sz="4000" dirty="0"/>
              <a:t>, B., Egan, G., Mc </a:t>
            </a:r>
            <a:r>
              <a:rPr lang="en-GB" sz="4000" dirty="0" err="1"/>
              <a:t>Namara</a:t>
            </a:r>
            <a:r>
              <a:rPr lang="en-GB" sz="4000" dirty="0"/>
              <a:t>, M.C., </a:t>
            </a:r>
            <a:r>
              <a:rPr lang="en-GB" sz="4000" dirty="0" err="1"/>
              <a:t>Tuohy</a:t>
            </a:r>
            <a:r>
              <a:rPr lang="en-GB" sz="4000" dirty="0"/>
              <a:t>, D., Bradshaw, C., </a:t>
            </a:r>
            <a:r>
              <a:rPr lang="en-GB" sz="4000" dirty="0" err="1"/>
              <a:t>Fahy</a:t>
            </a:r>
            <a:r>
              <a:rPr lang="en-GB" sz="4000" dirty="0"/>
              <a:t>, A., Connor, M.O., Tierney, C., 2012. Preceptors' views of assessing nursing students using a competency based approach. Nurse </a:t>
            </a:r>
            <a:r>
              <a:rPr lang="en-GB" sz="4000" dirty="0" err="1"/>
              <a:t>Educ</a:t>
            </a:r>
            <a:r>
              <a:rPr lang="en-GB" sz="4000" dirty="0"/>
              <a:t> </a:t>
            </a:r>
            <a:r>
              <a:rPr lang="en-GB" sz="4000" dirty="0" err="1"/>
              <a:t>Pract</a:t>
            </a:r>
            <a:r>
              <a:rPr lang="en-GB" sz="4000" dirty="0"/>
              <a:t> 12, 346-351.</a:t>
            </a:r>
            <a:endParaRPr lang="en-SG" sz="4000" dirty="0"/>
          </a:p>
          <a:p>
            <a:r>
              <a:rPr lang="en-GB" sz="4000" dirty="0"/>
              <a:t> </a:t>
            </a:r>
            <a:endParaRPr lang="en-SG" sz="4000" dirty="0"/>
          </a:p>
          <a:p>
            <a:r>
              <a:rPr lang="en-GB" sz="4000" dirty="0"/>
              <a:t>Chow, S.K.Y., Wong, L.T.W., Chan, Y.K., Chung, T.Y., 2014. The impact and importance of clinical learning experience in supporting nursing students in end-of-life care: Cluster analysis. Nurse Education in Practice in press, 1-6.</a:t>
            </a:r>
            <a:endParaRPr lang="en-SG" sz="4000" dirty="0"/>
          </a:p>
          <a:p>
            <a:r>
              <a:rPr lang="en-GB" sz="4000" dirty="0"/>
              <a:t> </a:t>
            </a:r>
            <a:endParaRPr lang="en-SG" sz="4000" dirty="0"/>
          </a:p>
          <a:p>
            <a:r>
              <a:rPr lang="en-GB" sz="4000" dirty="0" err="1"/>
              <a:t>Elcigil</a:t>
            </a:r>
            <a:r>
              <a:rPr lang="en-GB" sz="4000" dirty="0"/>
              <a:t>, A., </a:t>
            </a:r>
            <a:r>
              <a:rPr lang="en-GB" sz="4000" dirty="0" err="1"/>
              <a:t>Yıldırım</a:t>
            </a:r>
            <a:r>
              <a:rPr lang="en-GB" sz="4000" dirty="0"/>
              <a:t> Sarı, H., 2007. Determining problems experienced by student nurses in their work with clinical educators in Turkey. Nurse Education Today 27, 491-498.</a:t>
            </a:r>
            <a:endParaRPr lang="en-SG" sz="4000" dirty="0"/>
          </a:p>
          <a:p>
            <a:r>
              <a:rPr lang="en-GB" sz="4000" dirty="0"/>
              <a:t> </a:t>
            </a:r>
            <a:endParaRPr lang="en-SG" sz="4000" dirty="0"/>
          </a:p>
          <a:p>
            <a:r>
              <a:rPr lang="en-GB" sz="4000" dirty="0"/>
              <a:t>Garner, C., Bethel, S., Pruitt, R., 2013. A Community Summit on Enhancing the Nursing Student Clinical Experience. Nurse Leader 11, 57-61.</a:t>
            </a:r>
            <a:endParaRPr lang="en-SG" sz="4000" dirty="0"/>
          </a:p>
          <a:p>
            <a:r>
              <a:rPr lang="en-GB" sz="4000" dirty="0"/>
              <a:t> </a:t>
            </a:r>
            <a:endParaRPr lang="en-SG" sz="4000" dirty="0"/>
          </a:p>
          <a:p>
            <a:r>
              <a:rPr lang="en-GB" sz="4000" dirty="0"/>
              <a:t>Garrett, B.M., </a:t>
            </a:r>
            <a:r>
              <a:rPr lang="en-GB" sz="4000" dirty="0" err="1"/>
              <a:t>MacPhee</a:t>
            </a:r>
            <a:r>
              <a:rPr lang="en-GB" sz="4000" dirty="0"/>
              <a:t>, M., Jackson, C., 2013. Evaluation of an </a:t>
            </a:r>
            <a:r>
              <a:rPr lang="en-GB" sz="4000" dirty="0" err="1"/>
              <a:t>eportfolio</a:t>
            </a:r>
            <a:r>
              <a:rPr lang="en-GB" sz="4000" dirty="0"/>
              <a:t> for the assessment of clinical competence in a baccalaureate nursing program. Nurse Education Today 33, 1207-1213.</a:t>
            </a:r>
            <a:endParaRPr lang="en-SG" sz="4000" dirty="0"/>
          </a:p>
          <a:p>
            <a:r>
              <a:rPr lang="en-GB" sz="4000" dirty="0"/>
              <a:t> </a:t>
            </a:r>
            <a:endParaRPr lang="en-SG" sz="4000" dirty="0"/>
          </a:p>
          <a:p>
            <a:r>
              <a:rPr lang="en-GB" sz="4000" dirty="0"/>
              <a:t>Hanley, E., Higgins, A., 2005. Assessment of clinical practice in intensive care: a review of the literature. Intensive and Critical Care Nursing 21, 268-275.</a:t>
            </a:r>
            <a:endParaRPr lang="en-SG" sz="4000" dirty="0"/>
          </a:p>
          <a:p>
            <a:r>
              <a:rPr lang="en-GB" sz="4000" dirty="0"/>
              <a:t> </a:t>
            </a:r>
            <a:endParaRPr lang="en-SG" sz="4000" dirty="0"/>
          </a:p>
          <a:p>
            <a:r>
              <a:rPr lang="en-GB" sz="4000" dirty="0"/>
              <a:t>Hickey, M.T., 2010. Baccalaureate nursing graduates' perceptions of their clinical instructional experiences and preparation for practice Journal of Professional Nursing 26, 35-41.</a:t>
            </a:r>
            <a:endParaRPr lang="en-SG" sz="4000" dirty="0"/>
          </a:p>
          <a:p>
            <a:r>
              <a:rPr lang="en-GB" sz="4000" dirty="0"/>
              <a:t> </a:t>
            </a:r>
            <a:endParaRPr lang="en-SG" sz="4000" dirty="0"/>
          </a:p>
          <a:p>
            <a:r>
              <a:rPr lang="en-GB" sz="4000" dirty="0"/>
              <a:t>Jones, J.M., 2005. Clinical supervision in nursing: what's it all about? . The Clinical Supervisor 24, 149-162.</a:t>
            </a:r>
            <a:endParaRPr lang="en-SG" sz="4000" dirty="0"/>
          </a:p>
          <a:p>
            <a:r>
              <a:rPr lang="en-GB" dirty="0"/>
              <a:t> </a:t>
            </a:r>
            <a:endParaRPr lang="en-SG" dirty="0"/>
          </a:p>
        </p:txBody>
      </p:sp>
      <p:sp>
        <p:nvSpPr>
          <p:cNvPr id="4" name="Title 1"/>
          <p:cNvSpPr>
            <a:spLocks noGrp="1"/>
          </p:cNvSpPr>
          <p:nvPr>
            <p:ph type="title"/>
          </p:nvPr>
        </p:nvSpPr>
        <p:spPr>
          <a:xfrm>
            <a:off x="457200" y="116632"/>
            <a:ext cx="8229600" cy="792088"/>
          </a:xfrm>
        </p:spPr>
        <p:txBody>
          <a:bodyPr>
            <a:normAutofit/>
          </a:bodyPr>
          <a:lstStyle/>
          <a:p>
            <a:r>
              <a:rPr lang="en-US" dirty="0" smtClean="0"/>
              <a:t>References</a:t>
            </a:r>
            <a:endParaRPr lang="en-SG" dirty="0"/>
          </a:p>
        </p:txBody>
      </p:sp>
    </p:spTree>
    <p:extLst>
      <p:ext uri="{BB962C8B-B14F-4D97-AF65-F5344CB8AC3E}">
        <p14:creationId xmlns:p14="http://schemas.microsoft.com/office/powerpoint/2010/main" val="727828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normAutofit fontScale="25000" lnSpcReduction="20000"/>
          </a:bodyPr>
          <a:lstStyle/>
          <a:p>
            <a:r>
              <a:rPr lang="en-GB" sz="4400" dirty="0" err="1"/>
              <a:t>Jonsén</a:t>
            </a:r>
            <a:r>
              <a:rPr lang="en-GB" sz="4400" dirty="0"/>
              <a:t>, E., </a:t>
            </a:r>
            <a:r>
              <a:rPr lang="en-GB" sz="4400" dirty="0" err="1"/>
              <a:t>Melender</a:t>
            </a:r>
            <a:r>
              <a:rPr lang="en-GB" sz="4400" dirty="0"/>
              <a:t>, H.-L., </a:t>
            </a:r>
            <a:r>
              <a:rPr lang="en-GB" sz="4400" dirty="0" err="1"/>
              <a:t>Hilli</a:t>
            </a:r>
            <a:r>
              <a:rPr lang="en-GB" sz="4400" dirty="0"/>
              <a:t>, Y., 2013. Finnish and Swedish nursing students' experiences of their first clinical practice placement — A qualitative study. Nurse Education Today 33, 297-302.</a:t>
            </a:r>
            <a:endParaRPr lang="en-SG" sz="4400" dirty="0"/>
          </a:p>
          <a:p>
            <a:r>
              <a:rPr lang="en-GB" sz="4400" dirty="0"/>
              <a:t> </a:t>
            </a:r>
            <a:endParaRPr lang="en-SG" sz="4400" dirty="0"/>
          </a:p>
          <a:p>
            <a:r>
              <a:rPr lang="en-GB" sz="4400" dirty="0"/>
              <a:t>Kim, K.H., 2007. Clinical Competence Among Senior Nursing Students After Their Preceptorship Experiences. Journal of Professional Nursing 23, 369-375.</a:t>
            </a:r>
            <a:endParaRPr lang="en-SG" sz="4400" dirty="0"/>
          </a:p>
          <a:p>
            <a:r>
              <a:rPr lang="en-GB" sz="4400" dirty="0"/>
              <a:t> </a:t>
            </a:r>
            <a:endParaRPr lang="en-SG" sz="4400" dirty="0"/>
          </a:p>
          <a:p>
            <a:r>
              <a:rPr lang="en-GB" sz="4400" dirty="0" err="1"/>
              <a:t>Kyrkjebø</a:t>
            </a:r>
            <a:r>
              <a:rPr lang="en-GB" sz="4400" dirty="0"/>
              <a:t>, J.M., </a:t>
            </a:r>
            <a:r>
              <a:rPr lang="en-GB" sz="4400" dirty="0" err="1"/>
              <a:t>Hage</a:t>
            </a:r>
            <a:r>
              <a:rPr lang="en-GB" sz="4400" dirty="0"/>
              <a:t>, I., 2005. What we know and what they do: nursing students’ experiences of improvement knowledge in clinical practice. Nurse Education Today 25, 167-175.</a:t>
            </a:r>
            <a:endParaRPr lang="en-SG" sz="4400" dirty="0"/>
          </a:p>
          <a:p>
            <a:r>
              <a:rPr lang="en-GB" sz="4400" dirty="0"/>
              <a:t> </a:t>
            </a:r>
            <a:endParaRPr lang="en-SG" sz="4400" dirty="0"/>
          </a:p>
          <a:p>
            <a:r>
              <a:rPr lang="en-GB" sz="4400" dirty="0" err="1"/>
              <a:t>Levett</a:t>
            </a:r>
            <a:r>
              <a:rPr lang="en-GB" sz="4400" dirty="0"/>
              <a:t>-Jones, T., </a:t>
            </a:r>
            <a:r>
              <a:rPr lang="en-GB" sz="4400" dirty="0" err="1"/>
              <a:t>Gersbach</a:t>
            </a:r>
            <a:r>
              <a:rPr lang="en-GB" sz="4400" dirty="0"/>
              <a:t>, J., Arthur, C., Roche, J., 2011. Implementing a clinical competency assessment model that promotes critical reflection and ensures nursing graduates’ readiness for professional practice. Nurse Education in Practice 11, 64-69.</a:t>
            </a:r>
            <a:endParaRPr lang="en-SG" sz="4400" dirty="0"/>
          </a:p>
          <a:p>
            <a:r>
              <a:rPr lang="en-GB" sz="4400" dirty="0"/>
              <a:t> </a:t>
            </a:r>
            <a:endParaRPr lang="en-SG" sz="4400" dirty="0"/>
          </a:p>
          <a:p>
            <a:r>
              <a:rPr lang="en-GB" sz="4400" dirty="0" err="1"/>
              <a:t>Löfmark</a:t>
            </a:r>
            <a:r>
              <a:rPr lang="en-GB" sz="4400" dirty="0"/>
              <a:t>, A., </a:t>
            </a:r>
            <a:r>
              <a:rPr lang="en-GB" sz="4400" dirty="0" err="1"/>
              <a:t>Thorell-Ekstrand</a:t>
            </a:r>
            <a:r>
              <a:rPr lang="en-GB" sz="4400" dirty="0"/>
              <a:t>, I., 2014. Nursing students' and preceptors' perceptions of using a revised assessment form in clinical nursing education. Nurse Education in Practice 14, 275-280.</a:t>
            </a:r>
            <a:endParaRPr lang="en-SG" sz="4400" dirty="0"/>
          </a:p>
          <a:p>
            <a:r>
              <a:rPr lang="en-GB" sz="4400" dirty="0"/>
              <a:t> </a:t>
            </a:r>
            <a:endParaRPr lang="en-SG" sz="4400" dirty="0"/>
          </a:p>
          <a:p>
            <a:r>
              <a:rPr lang="en-GB" sz="4400" dirty="0" err="1"/>
              <a:t>Makoul</a:t>
            </a:r>
            <a:r>
              <a:rPr lang="en-GB" sz="4400" dirty="0"/>
              <a:t>, G., </a:t>
            </a:r>
            <a:r>
              <a:rPr lang="en-GB" sz="4400" dirty="0" err="1"/>
              <a:t>Zick</a:t>
            </a:r>
            <a:r>
              <a:rPr lang="en-GB" sz="4400" dirty="0"/>
              <a:t>, A.B., </a:t>
            </a:r>
            <a:r>
              <a:rPr lang="en-GB" sz="4400" dirty="0" err="1"/>
              <a:t>Aakhus</a:t>
            </a:r>
            <a:r>
              <a:rPr lang="en-GB" sz="4400" dirty="0"/>
              <a:t>, M., Neely, K.J., Roemer, P.E., 2010. Using an online forum to encourage reflection about difficult conversations in medicine. Patient Education and </a:t>
            </a:r>
            <a:r>
              <a:rPr lang="en-GB" sz="4400" dirty="0" err="1"/>
              <a:t>Counseling</a:t>
            </a:r>
            <a:r>
              <a:rPr lang="en-GB" sz="4400" dirty="0"/>
              <a:t> 79, 83-86.</a:t>
            </a:r>
            <a:endParaRPr lang="en-SG" sz="4400" dirty="0"/>
          </a:p>
          <a:p>
            <a:r>
              <a:rPr lang="en-GB" sz="4400" dirty="0"/>
              <a:t> </a:t>
            </a:r>
            <a:endParaRPr lang="en-SG" sz="4400" dirty="0"/>
          </a:p>
          <a:p>
            <a:r>
              <a:rPr lang="en-GB" sz="4400" dirty="0" err="1"/>
              <a:t>McSharry</a:t>
            </a:r>
            <a:r>
              <a:rPr lang="en-GB" sz="4400" dirty="0"/>
              <a:t>, E., </a:t>
            </a:r>
            <a:r>
              <a:rPr lang="en-GB" sz="4400" dirty="0" err="1"/>
              <a:t>McGloin</a:t>
            </a:r>
            <a:r>
              <a:rPr lang="en-GB" sz="4400" dirty="0"/>
              <a:t>, H., </a:t>
            </a:r>
            <a:r>
              <a:rPr lang="en-GB" sz="4400" dirty="0" err="1"/>
              <a:t>Frizzell</a:t>
            </a:r>
            <a:r>
              <a:rPr lang="en-GB" sz="4400" dirty="0"/>
              <a:t>, A.M., Winters-O’Donnell, L., 2010. The role of the nurse lecturer in clinical practice in the Republic of Ireland. Nurse Education in Practice 10, 189-195.</a:t>
            </a:r>
            <a:endParaRPr lang="en-SG" sz="4400" dirty="0"/>
          </a:p>
          <a:p>
            <a:r>
              <a:rPr lang="en-GB" sz="4400" dirty="0"/>
              <a:t> </a:t>
            </a:r>
            <a:endParaRPr lang="en-SG" sz="4400" dirty="0"/>
          </a:p>
          <a:p>
            <a:r>
              <a:rPr lang="en-GB" sz="4400" dirty="0" err="1"/>
              <a:t>Msiska</a:t>
            </a:r>
            <a:r>
              <a:rPr lang="en-GB" sz="4400" dirty="0"/>
              <a:t>, G., Smith, P., Fawcett, T., 2014. Exposing emotional labour experienced by nursing students during their clinical learning experience: A Malawian perspective. International Journal of Africa Nursing Sciences 1, 43-50.</a:t>
            </a:r>
            <a:endParaRPr lang="en-SG" sz="4400" dirty="0"/>
          </a:p>
          <a:p>
            <a:r>
              <a:rPr lang="en-GB" sz="4400" dirty="0"/>
              <a:t> </a:t>
            </a:r>
            <a:endParaRPr lang="en-SG" sz="4400" dirty="0"/>
          </a:p>
          <a:p>
            <a:r>
              <a:rPr lang="en-GB" sz="4400" dirty="0" err="1"/>
              <a:t>Nabolsi</a:t>
            </a:r>
            <a:r>
              <a:rPr lang="en-GB" sz="4400" dirty="0"/>
              <a:t>, M., </a:t>
            </a:r>
            <a:r>
              <a:rPr lang="en-GB" sz="4400" dirty="0" err="1"/>
              <a:t>Zumot</a:t>
            </a:r>
            <a:r>
              <a:rPr lang="en-GB" sz="4400" dirty="0"/>
              <a:t>, A., </a:t>
            </a:r>
            <a:r>
              <a:rPr lang="en-GB" sz="4400" dirty="0" err="1"/>
              <a:t>Wardam</a:t>
            </a:r>
            <a:r>
              <a:rPr lang="en-GB" sz="4400" dirty="0"/>
              <a:t>, L., Abu-</a:t>
            </a:r>
            <a:r>
              <a:rPr lang="en-GB" sz="4400" dirty="0" err="1"/>
              <a:t>Moghli</a:t>
            </a:r>
            <a:r>
              <a:rPr lang="en-GB" sz="4400" dirty="0"/>
              <a:t>, F., 2012. The Experience of Jordanian Nursing Students in their Clinical Practice. </a:t>
            </a:r>
            <a:r>
              <a:rPr lang="en-GB" sz="4400" dirty="0" err="1"/>
              <a:t>Procedia</a:t>
            </a:r>
            <a:r>
              <a:rPr lang="en-GB" sz="4400" dirty="0"/>
              <a:t> - Social and </a:t>
            </a:r>
            <a:r>
              <a:rPr lang="en-GB" sz="4400" dirty="0" err="1"/>
              <a:t>Behavioral</a:t>
            </a:r>
            <a:r>
              <a:rPr lang="en-GB" sz="4400" dirty="0"/>
              <a:t> Sciences 46, 5849-5857.</a:t>
            </a:r>
            <a:endParaRPr lang="en-SG" sz="4400" dirty="0"/>
          </a:p>
          <a:p>
            <a:r>
              <a:rPr lang="en-GB" sz="4400" dirty="0"/>
              <a:t> </a:t>
            </a:r>
            <a:endParaRPr lang="en-SG" sz="4400" dirty="0"/>
          </a:p>
          <a:p>
            <a:r>
              <a:rPr lang="en-GB" sz="4400" dirty="0" err="1"/>
              <a:t>Neary</a:t>
            </a:r>
            <a:r>
              <a:rPr lang="en-GB" sz="4400" dirty="0"/>
              <a:t>, M., 2001. Responsive assessment: assessing student nurses' clinical competence. Nurse Education Today 21, 3-17.</a:t>
            </a:r>
            <a:endParaRPr lang="en-SG" sz="4400" dirty="0"/>
          </a:p>
          <a:p>
            <a:r>
              <a:rPr lang="en-GB" sz="4400" dirty="0"/>
              <a:t> </a:t>
            </a:r>
            <a:endParaRPr lang="en-SG" sz="4400" dirty="0"/>
          </a:p>
          <a:p>
            <a:r>
              <a:rPr lang="en-GB" sz="4400" dirty="0"/>
              <a:t>O'Mara, L., McDonald, J., Gillespie, M., Brown, H., Miles, L., 2014. Challenging clinical learning environments: Experiences of undergraduate nursing students. Nurse Education in Practice 14, 208-213.</a:t>
            </a:r>
            <a:endParaRPr lang="en-SG" sz="4400" dirty="0"/>
          </a:p>
          <a:p>
            <a:r>
              <a:rPr lang="en-GB" sz="4400" dirty="0"/>
              <a:t> </a:t>
            </a:r>
            <a:endParaRPr lang="en-SG" sz="4400" dirty="0"/>
          </a:p>
          <a:p>
            <a:r>
              <a:rPr lang="en-GB" sz="4400" dirty="0" err="1"/>
              <a:t>Ossenberg</a:t>
            </a:r>
            <a:r>
              <a:rPr lang="en-GB" sz="4400" dirty="0"/>
              <a:t>, C., Henderson, A., Dalton, M., 2014. Determining attainment of nursing standards: The use of behavioural cues to enhance clarity and transparency in student clinical assessment. Nurse Education Today in press </a:t>
            </a:r>
            <a:endParaRPr lang="en-SG" sz="4400" dirty="0"/>
          </a:p>
          <a:p>
            <a:r>
              <a:rPr lang="en-GB" sz="4400" dirty="0"/>
              <a:t> </a:t>
            </a:r>
            <a:endParaRPr lang="en-SG" sz="4400" dirty="0"/>
          </a:p>
          <a:p>
            <a:r>
              <a:rPr lang="en-GB" sz="4400" dirty="0" err="1"/>
              <a:t>Pettijohn</a:t>
            </a:r>
            <a:r>
              <a:rPr lang="en-GB" sz="4400" dirty="0"/>
              <a:t>, I.T.F., </a:t>
            </a:r>
            <a:r>
              <a:rPr lang="en-GB" sz="4400" dirty="0" err="1"/>
              <a:t>Pettijohn</a:t>
            </a:r>
            <a:r>
              <a:rPr lang="en-GB" sz="4400" dirty="0"/>
              <a:t>, T.F., 2007. Required discussion web pages in psychology courses and student outcomes. Journal of Instructional Psychology 34, 256-263.</a:t>
            </a:r>
            <a:endParaRPr lang="en-SG" sz="4400" dirty="0"/>
          </a:p>
          <a:p>
            <a:r>
              <a:rPr lang="en-GB" sz="4400" dirty="0"/>
              <a:t> </a:t>
            </a:r>
            <a:endParaRPr lang="en-SG" sz="4400" dirty="0"/>
          </a:p>
          <a:p>
            <a:r>
              <a:rPr lang="en-GB" dirty="0"/>
              <a:t> </a:t>
            </a:r>
            <a:endParaRPr lang="en-SG" dirty="0"/>
          </a:p>
          <a:p>
            <a:endParaRPr lang="en-SG" dirty="0"/>
          </a:p>
          <a:p>
            <a:endParaRPr lang="en-SG" dirty="0"/>
          </a:p>
        </p:txBody>
      </p:sp>
      <p:sp>
        <p:nvSpPr>
          <p:cNvPr id="4" name="Title 1"/>
          <p:cNvSpPr>
            <a:spLocks noGrp="1"/>
          </p:cNvSpPr>
          <p:nvPr>
            <p:ph type="title"/>
          </p:nvPr>
        </p:nvSpPr>
        <p:spPr>
          <a:xfrm>
            <a:off x="457200" y="0"/>
            <a:ext cx="8229600" cy="836712"/>
          </a:xfrm>
        </p:spPr>
        <p:txBody>
          <a:bodyPr/>
          <a:lstStyle/>
          <a:p>
            <a:r>
              <a:rPr lang="en-US" dirty="0" smtClean="0"/>
              <a:t>References</a:t>
            </a:r>
            <a:endParaRPr lang="en-SG" dirty="0"/>
          </a:p>
        </p:txBody>
      </p:sp>
    </p:spTree>
    <p:extLst>
      <p:ext uri="{BB962C8B-B14F-4D97-AF65-F5344CB8AC3E}">
        <p14:creationId xmlns:p14="http://schemas.microsoft.com/office/powerpoint/2010/main" val="1402572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036496" cy="6093296"/>
          </a:xfrm>
        </p:spPr>
        <p:txBody>
          <a:bodyPr>
            <a:normAutofit/>
          </a:bodyPr>
          <a:lstStyle/>
          <a:p>
            <a:r>
              <a:rPr lang="en-GB" sz="1000" dirty="0"/>
              <a:t>Reid-</a:t>
            </a:r>
            <a:r>
              <a:rPr lang="en-GB" sz="1000" dirty="0" err="1"/>
              <a:t>Searl</a:t>
            </a:r>
            <a:r>
              <a:rPr lang="en-GB" sz="1000" dirty="0"/>
              <a:t>, K., Dwyer, T., </a:t>
            </a:r>
            <a:r>
              <a:rPr lang="en-GB" sz="1000" dirty="0" err="1"/>
              <a:t>Moxham</a:t>
            </a:r>
            <a:r>
              <a:rPr lang="en-GB" sz="1000" dirty="0"/>
              <a:t>, L., </a:t>
            </a:r>
            <a:r>
              <a:rPr lang="en-GB" sz="1000" dirty="0" err="1"/>
              <a:t>Happell</a:t>
            </a:r>
            <a:r>
              <a:rPr lang="en-GB" sz="1000" dirty="0"/>
              <a:t>, B., Sander, T., 2011. Rediscovering the essence of nursing: Exploring the impact of in clinical experience in Thailand for undergraduate nursing students from Australia. Nurse Education Today 31, 892-897.</a:t>
            </a:r>
            <a:endParaRPr lang="en-SG" sz="1000" dirty="0"/>
          </a:p>
          <a:p>
            <a:r>
              <a:rPr lang="en-GB" sz="1000" dirty="0"/>
              <a:t> </a:t>
            </a:r>
            <a:endParaRPr lang="en-SG" sz="1000" dirty="0"/>
          </a:p>
          <a:p>
            <a:r>
              <a:rPr lang="en-GB" sz="1000" dirty="0"/>
              <a:t>Roach, M.S., 2008. Caring scholar response to: Caring as the central domain in nursing education. International Journal for Human Caring 12, 16-18.</a:t>
            </a:r>
            <a:endParaRPr lang="en-SG" sz="1000" dirty="0"/>
          </a:p>
          <a:p>
            <a:r>
              <a:rPr lang="en-GB" sz="1000" dirty="0"/>
              <a:t> </a:t>
            </a:r>
            <a:endParaRPr lang="en-SG" sz="1000" dirty="0"/>
          </a:p>
          <a:p>
            <a:r>
              <a:rPr lang="en-GB" sz="1000" dirty="0" err="1"/>
              <a:t>Schoonheim</a:t>
            </a:r>
            <a:r>
              <a:rPr lang="en-GB" sz="1000" dirty="0"/>
              <a:t>-Klein, M., </a:t>
            </a:r>
            <a:r>
              <a:rPr lang="en-GB" sz="1000" dirty="0" err="1"/>
              <a:t>Walmsley</a:t>
            </a:r>
            <a:r>
              <a:rPr lang="en-GB" sz="1000" dirty="0"/>
              <a:t>, A.D., </a:t>
            </a:r>
            <a:r>
              <a:rPr lang="en-GB" sz="1000" dirty="0" err="1"/>
              <a:t>Habets</a:t>
            </a:r>
            <a:r>
              <a:rPr lang="en-GB" sz="1000" dirty="0"/>
              <a:t>, L., </a:t>
            </a:r>
            <a:r>
              <a:rPr lang="en-GB" sz="1000" dirty="0" err="1"/>
              <a:t>Velden</a:t>
            </a:r>
            <a:r>
              <a:rPr lang="en-GB" sz="1000" dirty="0"/>
              <a:t>, </a:t>
            </a:r>
            <a:r>
              <a:rPr lang="en-GB" sz="1000" dirty="0" err="1"/>
              <a:t>U.v.d</a:t>
            </a:r>
            <a:r>
              <a:rPr lang="en-GB" sz="1000" dirty="0"/>
              <a:t>., </a:t>
            </a:r>
            <a:r>
              <a:rPr lang="en-GB" sz="1000" dirty="0" err="1"/>
              <a:t>Manogue</a:t>
            </a:r>
            <a:r>
              <a:rPr lang="en-GB" sz="1000" dirty="0"/>
              <a:t>, M., 2005. An implementation strategy for introducing an OSCE into a dental school. European Journal of Dental Education 9, 143-149.</a:t>
            </a:r>
            <a:endParaRPr lang="en-SG" sz="1000" dirty="0"/>
          </a:p>
          <a:p>
            <a:r>
              <a:rPr lang="en-GB" sz="1000" dirty="0"/>
              <a:t> </a:t>
            </a:r>
            <a:endParaRPr lang="en-SG" sz="1000" dirty="0"/>
          </a:p>
          <a:p>
            <a:r>
              <a:rPr lang="en-GB" sz="1000" dirty="0"/>
              <a:t>Seibel, M., 2014. For us or against us? Perceptions of faculty bullying of students during undergraduate nursing education clinical experiences. Nurse Education in Practice 14, 271-274.</a:t>
            </a:r>
            <a:endParaRPr lang="en-SG" sz="1000" dirty="0"/>
          </a:p>
          <a:p>
            <a:r>
              <a:rPr lang="en-GB" sz="1000" dirty="0"/>
              <a:t> </a:t>
            </a:r>
            <a:endParaRPr lang="en-SG" sz="1000" dirty="0"/>
          </a:p>
          <a:p>
            <a:r>
              <a:rPr lang="en-GB" sz="1000" dirty="0"/>
              <a:t>SNB, 2012. Standard for Clinical Nursing Education, in: Board, S.N. (Ed.). Singapore Nursing Board, Singapore </a:t>
            </a:r>
            <a:endParaRPr lang="en-SG" sz="1000" dirty="0"/>
          </a:p>
          <a:p>
            <a:r>
              <a:rPr lang="en-GB" sz="1000" dirty="0"/>
              <a:t> </a:t>
            </a:r>
            <a:endParaRPr lang="en-SG" sz="1000" dirty="0"/>
          </a:p>
          <a:p>
            <a:r>
              <a:rPr lang="en-GB" sz="1000" dirty="0" err="1"/>
              <a:t>Struksnes</a:t>
            </a:r>
            <a:r>
              <a:rPr lang="en-GB" sz="1000" dirty="0"/>
              <a:t>, S., </a:t>
            </a:r>
            <a:r>
              <a:rPr lang="en-GB" sz="1000" dirty="0" err="1"/>
              <a:t>Engelien</a:t>
            </a:r>
            <a:r>
              <a:rPr lang="en-GB" sz="1000" dirty="0"/>
              <a:t>, R.I., </a:t>
            </a:r>
            <a:r>
              <a:rPr lang="en-GB" sz="1000" dirty="0" err="1"/>
              <a:t>Bogsti</a:t>
            </a:r>
            <a:r>
              <a:rPr lang="en-GB" sz="1000" dirty="0"/>
              <a:t>, W.B., Moen, Ö.L., </a:t>
            </a:r>
            <a:r>
              <a:rPr lang="en-GB" sz="1000" dirty="0" err="1"/>
              <a:t>Nordhagen</a:t>
            </a:r>
            <a:r>
              <a:rPr lang="en-GB" sz="1000" dirty="0"/>
              <a:t>, S.S., </a:t>
            </a:r>
            <a:r>
              <a:rPr lang="en-GB" sz="1000" dirty="0" err="1"/>
              <a:t>Solvik</a:t>
            </a:r>
            <a:r>
              <a:rPr lang="en-GB" sz="1000" dirty="0"/>
              <a:t>, E., </a:t>
            </a:r>
            <a:r>
              <a:rPr lang="en-GB" sz="1000" dirty="0" err="1"/>
              <a:t>Arvidsson</a:t>
            </a:r>
            <a:r>
              <a:rPr lang="en-GB" sz="1000" dirty="0"/>
              <a:t>, B., 2012. Nurses’ conceptions of how an alternative supervision model influences their competence in assessment of nursing students in clinical practice. Nurse Education in Practice 12, 83-88.</a:t>
            </a:r>
            <a:endParaRPr lang="en-SG" sz="1000" dirty="0"/>
          </a:p>
          <a:p>
            <a:r>
              <a:rPr lang="en-GB" sz="1000" dirty="0"/>
              <a:t> </a:t>
            </a:r>
            <a:endParaRPr lang="en-SG" sz="1000" dirty="0"/>
          </a:p>
          <a:p>
            <a:r>
              <a:rPr lang="en-GB" sz="1000" dirty="0" err="1"/>
              <a:t>Touhy</a:t>
            </a:r>
            <a:r>
              <a:rPr lang="en-GB" sz="1000" dirty="0"/>
              <a:t>, T., Boykin, A., 2008. Caring as the central domain in nursing education. International Journal for Human Caring 12, 8-15.</a:t>
            </a:r>
            <a:endParaRPr lang="en-SG" sz="1000" dirty="0"/>
          </a:p>
          <a:p>
            <a:r>
              <a:rPr lang="en-GB" sz="1000" dirty="0"/>
              <a:t> </a:t>
            </a:r>
            <a:endParaRPr lang="en-SG" sz="1000" dirty="0"/>
          </a:p>
          <a:p>
            <a:r>
              <a:rPr lang="en-GB" sz="1000" dirty="0" err="1"/>
              <a:t>Ungar</a:t>
            </a:r>
            <a:r>
              <a:rPr lang="en-GB" sz="1000" dirty="0"/>
              <a:t>, M., 2008. Resilience across cultures. British Journal of Social Work 38, 218-235.</a:t>
            </a:r>
            <a:endParaRPr lang="en-SG" sz="1000" dirty="0"/>
          </a:p>
          <a:p>
            <a:r>
              <a:rPr lang="en-GB" sz="1000" dirty="0"/>
              <a:t> </a:t>
            </a:r>
            <a:endParaRPr lang="en-SG" sz="1000" dirty="0"/>
          </a:p>
          <a:p>
            <a:r>
              <a:rPr lang="en-GB" sz="1000" dirty="0" err="1"/>
              <a:t>Wallin</a:t>
            </a:r>
            <a:r>
              <a:rPr lang="en-GB" sz="1000" dirty="0"/>
              <a:t>, K., </a:t>
            </a:r>
            <a:r>
              <a:rPr lang="en-GB" sz="1000" dirty="0" err="1"/>
              <a:t>Fridlund</a:t>
            </a:r>
            <a:r>
              <a:rPr lang="en-GB" sz="1000" dirty="0"/>
              <a:t>, B., </a:t>
            </a:r>
            <a:r>
              <a:rPr lang="en-GB" sz="1000" dirty="0" err="1"/>
              <a:t>Thorén</a:t>
            </a:r>
            <a:r>
              <a:rPr lang="en-GB" sz="1000" dirty="0"/>
              <a:t>, A.-B., 2013. </a:t>
            </a:r>
            <a:r>
              <a:rPr lang="en-GB" sz="1000" dirty="0" err="1"/>
              <a:t>Prehospital</a:t>
            </a:r>
            <a:r>
              <a:rPr lang="en-GB" sz="1000" dirty="0"/>
              <a:t> Emergency Nursing students’ experiences of learning during </a:t>
            </a:r>
            <a:r>
              <a:rPr lang="en-GB" sz="1000" dirty="0" err="1"/>
              <a:t>prehospital</a:t>
            </a:r>
            <a:r>
              <a:rPr lang="en-GB" sz="1000" dirty="0"/>
              <a:t> clinical placements. International Emergency Nursing 21, 197-203.</a:t>
            </a:r>
            <a:endParaRPr lang="en-SG" sz="1000" dirty="0"/>
          </a:p>
          <a:p>
            <a:r>
              <a:rPr lang="en-GB" sz="1000" dirty="0"/>
              <a:t> </a:t>
            </a:r>
            <a:endParaRPr lang="en-SG" sz="1000" dirty="0"/>
          </a:p>
          <a:p>
            <a:r>
              <a:rPr lang="en-GB" sz="1000" dirty="0"/>
              <a:t>Warne, T., Johansson, U.-B., Papastavrou, E., </a:t>
            </a:r>
            <a:r>
              <a:rPr lang="en-GB" sz="1000" dirty="0" err="1"/>
              <a:t>Tichelaar</a:t>
            </a:r>
            <a:r>
              <a:rPr lang="en-GB" sz="1000" dirty="0"/>
              <a:t>, E., </a:t>
            </a:r>
            <a:r>
              <a:rPr lang="en-GB" sz="1000" dirty="0" err="1"/>
              <a:t>Tomietto</a:t>
            </a:r>
            <a:r>
              <a:rPr lang="en-GB" sz="1000" dirty="0"/>
              <a:t>, M., den </a:t>
            </a:r>
            <a:r>
              <a:rPr lang="en-GB" sz="1000" dirty="0" err="1"/>
              <a:t>Bossche</a:t>
            </a:r>
            <a:r>
              <a:rPr lang="en-GB" sz="1000" dirty="0"/>
              <a:t>, K.V., Moreno, M.F.V., </a:t>
            </a:r>
            <a:r>
              <a:rPr lang="en-GB" sz="1000" dirty="0" err="1"/>
              <a:t>Saarikoski</a:t>
            </a:r>
            <a:r>
              <a:rPr lang="en-GB" sz="1000" dirty="0"/>
              <a:t>, M., 2010. An exploration of the clinical learning experience of nursing students in nine European countries. Nurse Education Today 30, 809-815.</a:t>
            </a:r>
            <a:endParaRPr lang="en-SG" sz="1000" dirty="0"/>
          </a:p>
          <a:p>
            <a:r>
              <a:rPr lang="en-GB" sz="1000" dirty="0"/>
              <a:t> </a:t>
            </a:r>
            <a:endParaRPr lang="en-SG" sz="1000" dirty="0"/>
          </a:p>
          <a:p>
            <a:r>
              <a:rPr lang="en-GB" sz="1000" dirty="0"/>
              <a:t>Whiteside, D., Stubbs, B., </a:t>
            </a:r>
            <a:r>
              <a:rPr lang="en-GB" sz="1000" dirty="0" err="1"/>
              <a:t>Soundy</a:t>
            </a:r>
            <a:r>
              <a:rPr lang="en-GB" sz="1000" dirty="0"/>
              <a:t>, A., 2014. Physiotherapy students’ experiences of bullying on clinical internships: a qualitative study. Physiotherapy 100, 41-46.</a:t>
            </a:r>
            <a:endParaRPr lang="en-SG" sz="1000" dirty="0"/>
          </a:p>
          <a:p>
            <a:r>
              <a:rPr lang="en-GB" sz="1000" dirty="0"/>
              <a:t> </a:t>
            </a:r>
            <a:endParaRPr lang="en-SG" sz="1000" dirty="0"/>
          </a:p>
          <a:p>
            <a:r>
              <a:rPr lang="en-GB" sz="1000" dirty="0"/>
              <a:t>Wu, X.V., 2012. Redesigning authentic assessments in nursing education, in: </a:t>
            </a:r>
            <a:r>
              <a:rPr lang="en-GB" sz="1000" dirty="0" err="1"/>
              <a:t>Koh</a:t>
            </a:r>
            <a:r>
              <a:rPr lang="en-GB" sz="1000" dirty="0"/>
              <a:t>, K., Yeo, J. (Eds.), Mastering the art of authentic assessments, </a:t>
            </a:r>
            <a:r>
              <a:rPr lang="en-GB" sz="1000" dirty="0" err="1"/>
              <a:t>Vol</a:t>
            </a:r>
            <a:r>
              <a:rPr lang="en-GB" sz="1000" dirty="0"/>
              <a:t> II: From challenges from champions. Pearson, Singapore.</a:t>
            </a:r>
            <a:endParaRPr lang="en-SG" sz="1000" dirty="0"/>
          </a:p>
          <a:p>
            <a:r>
              <a:rPr lang="en-GB" sz="1000" dirty="0"/>
              <a:t> </a:t>
            </a:r>
            <a:endParaRPr lang="en-SG" sz="1000" dirty="0"/>
          </a:p>
          <a:p>
            <a:r>
              <a:rPr lang="en-GB" sz="1000" dirty="0"/>
              <a:t>Wu, X.V., </a:t>
            </a:r>
            <a:r>
              <a:rPr lang="en-GB" sz="1000" dirty="0" err="1"/>
              <a:t>Enskär</a:t>
            </a:r>
            <a:r>
              <a:rPr lang="en-GB" sz="1000" dirty="0"/>
              <a:t>, K., Lee, C.C.S., Wang, W., 2014. A systematic review of clinical assessment for undergraduate nursing students Nurse Education Today in press </a:t>
            </a:r>
            <a:endParaRPr lang="en-SG" sz="1000" dirty="0"/>
          </a:p>
          <a:p>
            <a:endParaRPr lang="en-SG" sz="1000" dirty="0"/>
          </a:p>
        </p:txBody>
      </p:sp>
      <p:sp>
        <p:nvSpPr>
          <p:cNvPr id="4" name="Title 1"/>
          <p:cNvSpPr>
            <a:spLocks noGrp="1"/>
          </p:cNvSpPr>
          <p:nvPr>
            <p:ph type="title"/>
          </p:nvPr>
        </p:nvSpPr>
        <p:spPr>
          <a:xfrm>
            <a:off x="457200" y="0"/>
            <a:ext cx="8229600" cy="836712"/>
          </a:xfrm>
        </p:spPr>
        <p:txBody>
          <a:bodyPr/>
          <a:lstStyle/>
          <a:p>
            <a:r>
              <a:rPr lang="en-US" dirty="0" smtClean="0"/>
              <a:t>References</a:t>
            </a:r>
            <a:endParaRPr lang="en-SG" dirty="0"/>
          </a:p>
        </p:txBody>
      </p:sp>
    </p:spTree>
    <p:extLst>
      <p:ext uri="{BB962C8B-B14F-4D97-AF65-F5344CB8AC3E}">
        <p14:creationId xmlns:p14="http://schemas.microsoft.com/office/powerpoint/2010/main" val="1220137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447800" y="1066800"/>
            <a:ext cx="6553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1200"/>
              </a:spcBef>
            </a:pPr>
            <a:r>
              <a:rPr lang="en-US" altLang="zh-HK" sz="2000" dirty="0">
                <a:latin typeface="Cambria" pitchFamily="18" charset="0"/>
              </a:rPr>
              <a:t>Times Higher Education  Supplement (THES) </a:t>
            </a:r>
            <a:r>
              <a:rPr lang="en-US" altLang="zh-HK" sz="2000" dirty="0" smtClean="0">
                <a:latin typeface="Cambria" pitchFamily="18" charset="0"/>
              </a:rPr>
              <a:t>2015: </a:t>
            </a:r>
            <a:endParaRPr lang="en-US" altLang="zh-HK" sz="2000" dirty="0">
              <a:latin typeface="Cambria" pitchFamily="18" charset="0"/>
            </a:endParaRPr>
          </a:p>
          <a:p>
            <a:pPr eaLnBrk="1" hangingPunct="1">
              <a:spcBef>
                <a:spcPts val="600"/>
              </a:spcBef>
              <a:buFont typeface="Arial" pitchFamily="34" charset="0"/>
              <a:buChar char="•"/>
            </a:pPr>
            <a:r>
              <a:rPr lang="en-US" altLang="zh-HK" sz="2000" dirty="0">
                <a:solidFill>
                  <a:srgbClr val="C00000"/>
                </a:solidFill>
                <a:latin typeface="Cambria" pitchFamily="18" charset="0"/>
              </a:rPr>
              <a:t>World University Ranking by Reputation: </a:t>
            </a:r>
            <a:r>
              <a:rPr lang="en-US" altLang="zh-HK" sz="2000" dirty="0" smtClean="0">
                <a:solidFill>
                  <a:srgbClr val="C00000"/>
                </a:solidFill>
                <a:latin typeface="Cambria" pitchFamily="18" charset="0"/>
              </a:rPr>
              <a:t>24</a:t>
            </a:r>
            <a:r>
              <a:rPr lang="en-US" altLang="zh-HK" sz="2000" baseline="30000" dirty="0" smtClean="0">
                <a:solidFill>
                  <a:srgbClr val="C00000"/>
                </a:solidFill>
                <a:latin typeface="Cambria" pitchFamily="18" charset="0"/>
              </a:rPr>
              <a:t>th</a:t>
            </a:r>
            <a:r>
              <a:rPr lang="en-US" altLang="zh-HK" sz="2000" dirty="0" smtClean="0">
                <a:solidFill>
                  <a:srgbClr val="C00000"/>
                </a:solidFill>
                <a:latin typeface="Cambria" pitchFamily="18" charset="0"/>
              </a:rPr>
              <a:t>   </a:t>
            </a:r>
            <a:endParaRPr lang="en-US" altLang="zh-HK" sz="2000" dirty="0">
              <a:solidFill>
                <a:srgbClr val="C00000"/>
              </a:solidFill>
              <a:latin typeface="Cambria" pitchFamily="18" charset="0"/>
            </a:endParaRPr>
          </a:p>
          <a:p>
            <a:pPr eaLnBrk="1" hangingPunct="1">
              <a:spcBef>
                <a:spcPts val="600"/>
              </a:spcBef>
              <a:buFont typeface="Arial" pitchFamily="34" charset="0"/>
              <a:buChar char="•"/>
            </a:pPr>
            <a:r>
              <a:rPr lang="en-US" altLang="zh-HK" sz="2000" dirty="0">
                <a:solidFill>
                  <a:srgbClr val="C00000"/>
                </a:solidFill>
                <a:latin typeface="Cambria" pitchFamily="18" charset="0"/>
              </a:rPr>
              <a:t>Top Asian Universities: </a:t>
            </a:r>
            <a:r>
              <a:rPr lang="en-US" altLang="zh-HK" sz="2000" dirty="0" smtClean="0">
                <a:solidFill>
                  <a:srgbClr val="C00000"/>
                </a:solidFill>
                <a:latin typeface="Cambria" pitchFamily="18" charset="0"/>
              </a:rPr>
              <a:t>2</a:t>
            </a:r>
            <a:r>
              <a:rPr lang="en-US" altLang="zh-HK" sz="2000" baseline="30000" dirty="0" smtClean="0">
                <a:solidFill>
                  <a:srgbClr val="C00000"/>
                </a:solidFill>
                <a:latin typeface="Cambria" pitchFamily="18" charset="0"/>
              </a:rPr>
              <a:t>nd</a:t>
            </a:r>
            <a:r>
              <a:rPr lang="en-US" altLang="zh-HK" sz="2000" dirty="0" smtClean="0">
                <a:solidFill>
                  <a:srgbClr val="C00000"/>
                </a:solidFill>
                <a:latin typeface="Cambria" pitchFamily="18" charset="0"/>
              </a:rPr>
              <a:t>  </a:t>
            </a:r>
            <a:endParaRPr lang="en-US" altLang="zh-HK" sz="2000" dirty="0">
              <a:solidFill>
                <a:srgbClr val="C00000"/>
              </a:solidFill>
              <a:latin typeface="Cambria" pitchFamily="18" charset="0"/>
            </a:endParaRPr>
          </a:p>
          <a:p>
            <a:pPr eaLnBrk="1" hangingPunct="1">
              <a:spcBef>
                <a:spcPts val="1200"/>
              </a:spcBef>
            </a:pPr>
            <a:r>
              <a:rPr lang="en-US" altLang="zh-HK" sz="2000" dirty="0">
                <a:latin typeface="Cambria" pitchFamily="18" charset="0"/>
              </a:rPr>
              <a:t>QS World University Rankings </a:t>
            </a:r>
            <a:r>
              <a:rPr lang="en-US" altLang="zh-HK" sz="2000" dirty="0" smtClean="0">
                <a:latin typeface="Cambria" pitchFamily="18" charset="0"/>
              </a:rPr>
              <a:t>2015:</a:t>
            </a:r>
            <a:endParaRPr lang="en-US" altLang="zh-HK" sz="2000" dirty="0">
              <a:latin typeface="Cambria" pitchFamily="18" charset="0"/>
            </a:endParaRPr>
          </a:p>
          <a:p>
            <a:pPr eaLnBrk="1" hangingPunct="1">
              <a:spcBef>
                <a:spcPts val="1200"/>
              </a:spcBef>
              <a:buFont typeface="Arial" pitchFamily="34" charset="0"/>
              <a:buChar char="•"/>
            </a:pPr>
            <a:r>
              <a:rPr lang="en-US" altLang="zh-HK" sz="2000" dirty="0">
                <a:latin typeface="Cambria" pitchFamily="18" charset="0"/>
              </a:rPr>
              <a:t>NUS Medicine: </a:t>
            </a:r>
            <a:r>
              <a:rPr lang="en-US" altLang="zh-HK" sz="2000" dirty="0" smtClean="0">
                <a:solidFill>
                  <a:srgbClr val="C00000"/>
                </a:solidFill>
                <a:latin typeface="Cambria" pitchFamily="18" charset="0"/>
              </a:rPr>
              <a:t>2</a:t>
            </a:r>
            <a:r>
              <a:rPr lang="en-US" altLang="zh-HK" sz="2000" baseline="30000" dirty="0" smtClean="0">
                <a:solidFill>
                  <a:srgbClr val="C00000"/>
                </a:solidFill>
                <a:latin typeface="Cambria" pitchFamily="18" charset="0"/>
              </a:rPr>
              <a:t>nd</a:t>
            </a:r>
            <a:r>
              <a:rPr lang="en-US" altLang="zh-HK" sz="2000" dirty="0" smtClean="0">
                <a:solidFill>
                  <a:srgbClr val="C00000"/>
                </a:solidFill>
                <a:latin typeface="Cambria" pitchFamily="18" charset="0"/>
              </a:rPr>
              <a:t> in </a:t>
            </a:r>
            <a:r>
              <a:rPr lang="en-US" altLang="zh-HK" sz="2000" dirty="0">
                <a:solidFill>
                  <a:srgbClr val="C00000"/>
                </a:solidFill>
                <a:latin typeface="Cambria" pitchFamily="18" charset="0"/>
              </a:rPr>
              <a:t>Asia</a:t>
            </a:r>
          </a:p>
        </p:txBody>
      </p:sp>
      <p:pic>
        <p:nvPicPr>
          <p:cNvPr id="1433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59125"/>
            <a:ext cx="5475288"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19050" y="711200"/>
            <a:ext cx="9144000" cy="82550"/>
          </a:xfrm>
          <a:prstGeom prst="rect">
            <a:avLst/>
          </a:prstGeom>
          <a:solidFill>
            <a:srgbClr val="000066"/>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zh-HK"/>
          </a:p>
        </p:txBody>
      </p:sp>
      <p:sp>
        <p:nvSpPr>
          <p:cNvPr id="14341" name="Rectangle 5"/>
          <p:cNvSpPr>
            <a:spLocks noChangeArrowheads="1"/>
          </p:cNvSpPr>
          <p:nvPr/>
        </p:nvSpPr>
        <p:spPr bwMode="auto">
          <a:xfrm>
            <a:off x="0" y="0"/>
            <a:ext cx="9144000" cy="68580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zh-HK"/>
          </a:p>
        </p:txBody>
      </p:sp>
      <p:sp>
        <p:nvSpPr>
          <p:cNvPr id="14342" name="標題 1"/>
          <p:cNvSpPr txBox="1">
            <a:spLocks/>
          </p:cNvSpPr>
          <p:nvPr/>
        </p:nvSpPr>
        <p:spPr bwMode="auto">
          <a:xfrm>
            <a:off x="1219200" y="9525"/>
            <a:ext cx="6477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1" rIns="91405" bIns="4570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TW" sz="2800">
                <a:solidFill>
                  <a:schemeClr val="bg1"/>
                </a:solidFill>
                <a:latin typeface="Cambria" pitchFamily="18" charset="0"/>
                <a:cs typeface="Arial" pitchFamily="34" charset="0"/>
              </a:rPr>
              <a:t>National University of Singapore</a:t>
            </a:r>
            <a:endParaRPr lang="zh-TW" altLang="en-US" sz="2800">
              <a:solidFill>
                <a:schemeClr val="bg1"/>
              </a:solidFill>
              <a:latin typeface="Cambria" pitchFamily="18" charset="0"/>
              <a:cs typeface="Arial" pitchFamily="34" charset="0"/>
            </a:endParaRPr>
          </a:p>
        </p:txBody>
      </p:sp>
      <p:pic>
        <p:nvPicPr>
          <p:cNvPr id="14343" name="Picture 65" descr="nus_logo_full_colour"/>
          <p:cNvPicPr>
            <a:picLocks noChangeAspect="1" noChangeArrowheads="1"/>
          </p:cNvPicPr>
          <p:nvPr/>
        </p:nvPicPr>
        <p:blipFill>
          <a:blip r:embed="rId3">
            <a:extLst>
              <a:ext uri="{28A0092B-C50C-407E-A947-70E740481C1C}">
                <a14:useLocalDpi xmlns:a14="http://schemas.microsoft.com/office/drawing/2010/main" val="0"/>
              </a:ext>
            </a:extLst>
          </a:blip>
          <a:srcRect b="14954"/>
          <a:stretch>
            <a:fillRect/>
          </a:stretch>
        </p:blipFill>
        <p:spPr bwMode="auto">
          <a:xfrm>
            <a:off x="7620000" y="6061075"/>
            <a:ext cx="152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6107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US" dirty="0" smtClean="0"/>
              <a:t>Transition to Practice </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26648"/>
              </p:ext>
            </p:extLst>
          </p:nvPr>
        </p:nvGraphicFramePr>
        <p:xfrm>
          <a:off x="457200" y="980728"/>
          <a:ext cx="850728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56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65355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19798" y="4509120"/>
            <a:ext cx="3196418" cy="523220"/>
          </a:xfrm>
          <a:prstGeom prst="rect">
            <a:avLst/>
          </a:prstGeom>
          <a:noFill/>
        </p:spPr>
        <p:txBody>
          <a:bodyPr wrap="square" rtlCol="0">
            <a:spAutoFit/>
          </a:bodyPr>
          <a:lstStyle/>
          <a:p>
            <a:r>
              <a:rPr lang="en-US" sz="2800" dirty="0"/>
              <a:t>i</a:t>
            </a:r>
            <a:r>
              <a:rPr lang="en-US" sz="2800" dirty="0" smtClean="0"/>
              <a:t>n Clinical Context </a:t>
            </a:r>
            <a:endParaRPr lang="en-SG" sz="2800" dirty="0"/>
          </a:p>
        </p:txBody>
      </p:sp>
      <p:sp>
        <p:nvSpPr>
          <p:cNvPr id="6" name="TextBox 5"/>
          <p:cNvSpPr txBox="1"/>
          <p:nvPr/>
        </p:nvSpPr>
        <p:spPr>
          <a:xfrm>
            <a:off x="2462718" y="1616807"/>
            <a:ext cx="4910577" cy="954107"/>
          </a:xfrm>
          <a:prstGeom prst="rect">
            <a:avLst/>
          </a:prstGeom>
          <a:noFill/>
        </p:spPr>
        <p:txBody>
          <a:bodyPr wrap="square" rtlCol="0">
            <a:spAutoFit/>
          </a:bodyPr>
          <a:lstStyle/>
          <a:p>
            <a:r>
              <a:rPr lang="en-US" sz="2800" dirty="0" smtClean="0"/>
              <a:t> Core Competency for RN (Singapore Nursing Board/SNB)  </a:t>
            </a:r>
            <a:endParaRPr lang="en-SG" sz="2800" dirty="0"/>
          </a:p>
        </p:txBody>
      </p:sp>
    </p:spTree>
    <p:extLst>
      <p:ext uri="{BB962C8B-B14F-4D97-AF65-F5344CB8AC3E}">
        <p14:creationId xmlns:p14="http://schemas.microsoft.com/office/powerpoint/2010/main" val="722689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500188"/>
            <a:ext cx="8229600" cy="4625975"/>
          </a:xfrm>
        </p:spPr>
        <p:txBody>
          <a:bodyPr/>
          <a:lstStyle/>
          <a:p>
            <a:pPr eaLnBrk="1" hangingPunct="1">
              <a:buFont typeface="Arial" charset="0"/>
              <a:buNone/>
            </a:pPr>
            <a:endParaRPr lang="en-US" smtClean="0"/>
          </a:p>
        </p:txBody>
      </p:sp>
      <p:sp>
        <p:nvSpPr>
          <p:cNvPr id="11266" name="Title 1"/>
          <p:cNvSpPr>
            <a:spLocks noGrp="1"/>
          </p:cNvSpPr>
          <p:nvPr>
            <p:ph type="title"/>
          </p:nvPr>
        </p:nvSpPr>
        <p:spPr>
          <a:xfrm>
            <a:off x="457200" y="116632"/>
            <a:ext cx="8229600" cy="778098"/>
          </a:xfrm>
        </p:spPr>
        <p:txBody>
          <a:bodyPr/>
          <a:lstStyle/>
          <a:p>
            <a:pPr algn="ctr" eaLnBrk="1" fontAlgn="auto" hangingPunct="1">
              <a:spcAft>
                <a:spcPts val="0"/>
              </a:spcAft>
              <a:defRPr/>
            </a:pPr>
            <a:r>
              <a:rPr lang="en-US" dirty="0" err="1" smtClean="0">
                <a:solidFill>
                  <a:schemeClr val="tx1"/>
                </a:solidFill>
              </a:rPr>
              <a:t>Shepard’s</a:t>
            </a:r>
            <a:r>
              <a:rPr lang="en-US" dirty="0" smtClean="0">
                <a:solidFill>
                  <a:schemeClr val="tx1"/>
                </a:solidFill>
              </a:rPr>
              <a:t> Emergent Paradigm</a:t>
            </a:r>
          </a:p>
        </p:txBody>
      </p:sp>
      <p:sp>
        <p:nvSpPr>
          <p:cNvPr id="16388" name="Rectangle 3"/>
          <p:cNvSpPr>
            <a:spLocks noChangeArrowheads="1"/>
          </p:cNvSpPr>
          <p:nvPr/>
        </p:nvSpPr>
        <p:spPr bwMode="auto">
          <a:xfrm>
            <a:off x="2286000" y="269081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63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418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US" dirty="0" smtClean="0"/>
              <a:t>Conceptual Framework </a:t>
            </a:r>
            <a:endParaRPr lang="en-US" dirty="0"/>
          </a:p>
        </p:txBody>
      </p:sp>
      <p:sp>
        <p:nvSpPr>
          <p:cNvPr id="5" name="TextBox 4"/>
          <p:cNvSpPr txBox="1"/>
          <p:nvPr/>
        </p:nvSpPr>
        <p:spPr>
          <a:xfrm>
            <a:off x="3594430" y="700129"/>
            <a:ext cx="1913674"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600" dirty="0" smtClean="0">
                <a:solidFill>
                  <a:schemeClr val="tx1"/>
                </a:solidFill>
              </a:rPr>
              <a:t>Learning Outcomes</a:t>
            </a:r>
          </a:p>
          <a:p>
            <a:r>
              <a:rPr lang="en-US" sz="1600" dirty="0" smtClean="0">
                <a:solidFill>
                  <a:schemeClr val="tx1"/>
                </a:solidFill>
              </a:rPr>
              <a:t>(Core Competencies </a:t>
            </a:r>
          </a:p>
          <a:p>
            <a:r>
              <a:rPr lang="en-US" sz="1600" dirty="0" smtClean="0">
                <a:solidFill>
                  <a:schemeClr val="tx1"/>
                </a:solidFill>
              </a:rPr>
              <a:t>for RN) </a:t>
            </a:r>
            <a:endParaRPr lang="en-US" sz="1600" dirty="0">
              <a:solidFill>
                <a:schemeClr val="tx1"/>
              </a:solidFill>
            </a:endParaRPr>
          </a:p>
        </p:txBody>
      </p:sp>
      <p:sp>
        <p:nvSpPr>
          <p:cNvPr id="8" name="TextBox 7"/>
          <p:cNvSpPr txBox="1"/>
          <p:nvPr/>
        </p:nvSpPr>
        <p:spPr>
          <a:xfrm>
            <a:off x="179512" y="6055283"/>
            <a:ext cx="1728192"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smtClean="0">
                <a:solidFill>
                  <a:schemeClr val="tx1"/>
                </a:solidFill>
              </a:rPr>
              <a:t>Pedagogical</a:t>
            </a:r>
          </a:p>
          <a:p>
            <a:r>
              <a:rPr lang="en-US" dirty="0" smtClean="0">
                <a:solidFill>
                  <a:schemeClr val="tx1"/>
                </a:solidFill>
              </a:rPr>
              <a:t>Approaches </a:t>
            </a:r>
            <a:endParaRPr lang="en-US" dirty="0">
              <a:solidFill>
                <a:schemeClr val="tx1"/>
              </a:solidFill>
            </a:endParaRPr>
          </a:p>
        </p:txBody>
      </p:sp>
      <p:sp>
        <p:nvSpPr>
          <p:cNvPr id="10" name="TextBox 9"/>
          <p:cNvSpPr txBox="1"/>
          <p:nvPr/>
        </p:nvSpPr>
        <p:spPr>
          <a:xfrm>
            <a:off x="7308304" y="6093296"/>
            <a:ext cx="172819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chemeClr val="tx1"/>
                </a:solidFill>
              </a:rPr>
              <a:t>Assessment System </a:t>
            </a:r>
            <a:endParaRPr lang="en-US" dirty="0">
              <a:solidFill>
                <a:schemeClr val="tx1"/>
              </a:solidFill>
            </a:endParaRPr>
          </a:p>
        </p:txBody>
      </p:sp>
      <p:sp>
        <p:nvSpPr>
          <p:cNvPr id="21" name="TextBox 20"/>
          <p:cNvSpPr txBox="1"/>
          <p:nvPr/>
        </p:nvSpPr>
        <p:spPr>
          <a:xfrm>
            <a:off x="3685763" y="1772817"/>
            <a:ext cx="1798937"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600" dirty="0" smtClean="0">
                <a:solidFill>
                  <a:schemeClr val="tx1"/>
                </a:solidFill>
              </a:rPr>
              <a:t>Nursing Students </a:t>
            </a:r>
            <a:endParaRPr lang="en-US" sz="1600" dirty="0">
              <a:solidFill>
                <a:schemeClr val="tx1"/>
              </a:solidFill>
            </a:endParaRPr>
          </a:p>
        </p:txBody>
      </p:sp>
      <p:sp>
        <p:nvSpPr>
          <p:cNvPr id="22" name="TextBox 21"/>
          <p:cNvSpPr txBox="1"/>
          <p:nvPr/>
        </p:nvSpPr>
        <p:spPr>
          <a:xfrm>
            <a:off x="1619672" y="5322112"/>
            <a:ext cx="1728192"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600" dirty="0" smtClean="0">
                <a:solidFill>
                  <a:schemeClr val="tx1"/>
                </a:solidFill>
              </a:rPr>
              <a:t>Preceptors, Clinical Instructors</a:t>
            </a:r>
            <a:endParaRPr lang="en-US" sz="1600" dirty="0">
              <a:solidFill>
                <a:schemeClr val="tx1"/>
              </a:solidFill>
            </a:endParaRPr>
          </a:p>
        </p:txBody>
      </p:sp>
      <p:sp>
        <p:nvSpPr>
          <p:cNvPr id="23" name="TextBox 22"/>
          <p:cNvSpPr txBox="1"/>
          <p:nvPr/>
        </p:nvSpPr>
        <p:spPr>
          <a:xfrm>
            <a:off x="6084168" y="5445223"/>
            <a:ext cx="1303573"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600" dirty="0" smtClean="0">
                <a:solidFill>
                  <a:schemeClr val="tx1"/>
                </a:solidFill>
              </a:rPr>
              <a:t>Academics</a:t>
            </a:r>
            <a:endParaRPr lang="en-US" sz="1600" dirty="0">
              <a:solidFill>
                <a:schemeClr val="tx1"/>
              </a:solidFill>
            </a:endParaRPr>
          </a:p>
        </p:txBody>
      </p:sp>
      <p:cxnSp>
        <p:nvCxnSpPr>
          <p:cNvPr id="27" name="Straight Arrow Connector 26"/>
          <p:cNvCxnSpPr/>
          <p:nvPr/>
        </p:nvCxnSpPr>
        <p:spPr>
          <a:xfrm flipH="1">
            <a:off x="395536" y="1067544"/>
            <a:ext cx="3168352" cy="4987739"/>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884931" y="6237312"/>
            <a:ext cx="540060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08104" y="1067544"/>
            <a:ext cx="2952328" cy="5025752"/>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691680" y="1942094"/>
            <a:ext cx="1994083" cy="338001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484700" y="1988232"/>
            <a:ext cx="1823604" cy="345699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2" idx="3"/>
          </p:cNvCxnSpPr>
          <p:nvPr/>
        </p:nvCxnSpPr>
        <p:spPr>
          <a:xfrm flipH="1">
            <a:off x="3347864" y="5614500"/>
            <a:ext cx="273630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8141942">
            <a:off x="563673" y="2979784"/>
            <a:ext cx="2681055"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smtClean="0"/>
              <a:t>Clinical Environment  support</a:t>
            </a:r>
            <a:endParaRPr lang="en-US" sz="1600" dirty="0"/>
          </a:p>
        </p:txBody>
      </p:sp>
      <p:sp>
        <p:nvSpPr>
          <p:cNvPr id="51" name="TextBox 50"/>
          <p:cNvSpPr txBox="1"/>
          <p:nvPr/>
        </p:nvSpPr>
        <p:spPr>
          <a:xfrm rot="18123453">
            <a:off x="1540874" y="3323567"/>
            <a:ext cx="1862532"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smtClean="0"/>
              <a:t>Clinical Guidance </a:t>
            </a:r>
            <a:endParaRPr lang="en-US" sz="1600" dirty="0"/>
          </a:p>
        </p:txBody>
      </p:sp>
      <p:sp>
        <p:nvSpPr>
          <p:cNvPr id="52" name="TextBox 51"/>
          <p:cNvSpPr txBox="1"/>
          <p:nvPr/>
        </p:nvSpPr>
        <p:spPr>
          <a:xfrm>
            <a:off x="3847730" y="5691354"/>
            <a:ext cx="1736571"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smtClean="0"/>
              <a:t>Rapport building </a:t>
            </a:r>
            <a:endParaRPr lang="en-US" sz="1600" dirty="0"/>
          </a:p>
        </p:txBody>
      </p:sp>
      <p:sp>
        <p:nvSpPr>
          <p:cNvPr id="53" name="TextBox 52"/>
          <p:cNvSpPr txBox="1"/>
          <p:nvPr/>
        </p:nvSpPr>
        <p:spPr>
          <a:xfrm rot="3697590">
            <a:off x="5071555" y="3366383"/>
            <a:ext cx="3054651"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smtClean="0"/>
              <a:t>Faculty Support in Clinical Learning </a:t>
            </a:r>
            <a:endParaRPr lang="en-US" sz="1600" dirty="0"/>
          </a:p>
        </p:txBody>
      </p:sp>
      <p:sp>
        <p:nvSpPr>
          <p:cNvPr id="56" name="TextBox 55"/>
          <p:cNvSpPr txBox="1"/>
          <p:nvPr/>
        </p:nvSpPr>
        <p:spPr>
          <a:xfrm rot="3595753">
            <a:off x="5638948" y="3304810"/>
            <a:ext cx="3237869"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smtClean="0"/>
              <a:t>Expertise in pedagogy &amp; Assessment </a:t>
            </a:r>
            <a:endParaRPr lang="en-US" sz="1600" dirty="0"/>
          </a:p>
        </p:txBody>
      </p:sp>
      <p:sp>
        <p:nvSpPr>
          <p:cNvPr id="57" name="TextBox 56"/>
          <p:cNvSpPr txBox="1"/>
          <p:nvPr/>
        </p:nvSpPr>
        <p:spPr>
          <a:xfrm>
            <a:off x="2230642" y="6346613"/>
            <a:ext cx="4641249"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smtClean="0"/>
              <a:t>Collaboration between Academic &amp; Clinical Settings</a:t>
            </a:r>
            <a:endParaRPr lang="en-US" sz="1600" dirty="0"/>
          </a:p>
        </p:txBody>
      </p:sp>
      <p:sp>
        <p:nvSpPr>
          <p:cNvPr id="58" name="TextBox 57"/>
          <p:cNvSpPr txBox="1"/>
          <p:nvPr/>
        </p:nvSpPr>
        <p:spPr>
          <a:xfrm>
            <a:off x="3594430" y="3149061"/>
            <a:ext cx="1989871" cy="1384995"/>
          </a:xfrm>
          <a:prstGeom prst="rect">
            <a:avLst/>
          </a:prstGeom>
          <a:solidFill>
            <a:schemeClr val="accent6">
              <a:lumMod val="75000"/>
            </a:schemeClr>
          </a:solidFill>
          <a:scene3d>
            <a:camera prst="orthographicFront">
              <a:rot lat="0" lon="0" rev="0"/>
            </a:camera>
            <a:lightRig rig="threePt" dir="t">
              <a:rot lat="0" lon="0" rev="1200000"/>
            </a:lightRig>
          </a:scene3d>
          <a:sp3d>
            <a:bevelT w="63500" h="254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dirty="0"/>
              <a:t>Quality of Care </a:t>
            </a:r>
            <a:r>
              <a:rPr lang="en-US" sz="2800" dirty="0" smtClean="0"/>
              <a:t>for patients</a:t>
            </a:r>
            <a:endParaRPr lang="en-US" sz="2800" dirty="0"/>
          </a:p>
        </p:txBody>
      </p:sp>
      <p:sp>
        <p:nvSpPr>
          <p:cNvPr id="24" name="Content Placeholder 23"/>
          <p:cNvSpPr txBox="1">
            <a:spLocks noGrp="1"/>
          </p:cNvSpPr>
          <p:nvPr>
            <p:ph idx="1"/>
          </p:nvPr>
        </p:nvSpPr>
        <p:spPr>
          <a:xfrm>
            <a:off x="179388" y="765175"/>
            <a:ext cx="2051254"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indent="0" algn="ctr">
              <a:buNone/>
            </a:pPr>
            <a:r>
              <a:rPr lang="en-US" sz="2800" dirty="0" smtClean="0"/>
              <a:t>Holistic Assessment </a:t>
            </a:r>
            <a:endParaRPr lang="en-US" sz="2800" dirty="0"/>
          </a:p>
        </p:txBody>
      </p:sp>
      <p:cxnSp>
        <p:nvCxnSpPr>
          <p:cNvPr id="26" name="Straight Arrow Connector 25"/>
          <p:cNvCxnSpPr/>
          <p:nvPr/>
        </p:nvCxnSpPr>
        <p:spPr>
          <a:xfrm>
            <a:off x="4536910" y="2111371"/>
            <a:ext cx="0" cy="1029646"/>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109894" y="4430582"/>
            <a:ext cx="453994" cy="891530"/>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4301" y="4430582"/>
            <a:ext cx="653679" cy="1014641"/>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54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66377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49782" y="3020290"/>
            <a:ext cx="3138442" cy="954107"/>
          </a:xfrm>
          <a:prstGeom prst="rect">
            <a:avLst/>
          </a:prstGeom>
          <a:noFill/>
        </p:spPr>
        <p:txBody>
          <a:bodyPr wrap="square" rtlCol="0">
            <a:spAutoFit/>
          </a:bodyPr>
          <a:lstStyle/>
          <a:p>
            <a:r>
              <a:rPr lang="en-US" sz="2800" b="1" dirty="0" smtClean="0"/>
              <a:t>Core Competencies     of RN (SNB) </a:t>
            </a:r>
            <a:endParaRPr lang="en-SG" sz="2800" b="1" dirty="0"/>
          </a:p>
        </p:txBody>
      </p:sp>
    </p:spTree>
    <p:extLst>
      <p:ext uri="{BB962C8B-B14F-4D97-AF65-F5344CB8AC3E}">
        <p14:creationId xmlns:p14="http://schemas.microsoft.com/office/powerpoint/2010/main" val="257306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7767</TotalTime>
  <Words>4229</Words>
  <Application>Microsoft Office PowerPoint</Application>
  <PresentationFormat>On-screen Show (4:3)</PresentationFormat>
  <Paragraphs>571</Paragraphs>
  <Slides>38</Slides>
  <Notes>15</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Alice Lee Centre for Nursing Studies Yong Loo Lin School of Medicine </vt:lpstr>
      <vt:lpstr>PowerPoint Presentation</vt:lpstr>
      <vt:lpstr>PowerPoint Presentation</vt:lpstr>
      <vt:lpstr>Transition to Practice </vt:lpstr>
      <vt:lpstr>PowerPoint Presentation</vt:lpstr>
      <vt:lpstr>Shepard’s Emergent Paradigm</vt:lpstr>
      <vt:lpstr>Conceptual Framework </vt:lpstr>
      <vt:lpstr> </vt:lpstr>
      <vt:lpstr>Key questions</vt:lpstr>
      <vt:lpstr>PowerPoint Presentation</vt:lpstr>
      <vt:lpstr>Objectives of the Study</vt:lpstr>
      <vt:lpstr>Ethical Considerations</vt:lpstr>
      <vt:lpstr>PowerPoint Presentation</vt:lpstr>
      <vt:lpstr>PowerPoint Presentation</vt:lpstr>
      <vt:lpstr>PowerPoint Presentation</vt:lpstr>
      <vt:lpstr>Findings: Main Themes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Implications for practice </vt:lpstr>
      <vt:lpstr> Limitations </vt:lpstr>
      <vt:lpstr>Conclusion </vt:lpstr>
      <vt:lpstr>PowerPoint Presentation</vt:lpstr>
      <vt:lpstr>PowerPoint Presentation</vt:lpstr>
      <vt:lpstr>Future Implications</vt:lpstr>
      <vt:lpstr>Research Team</vt:lpstr>
      <vt:lpstr>Acknowledgement</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XI</dc:creator>
  <cp:lastModifiedBy>Vivien Wu</cp:lastModifiedBy>
  <cp:revision>321</cp:revision>
  <cp:lastPrinted>2014-06-16T06:44:27Z</cp:lastPrinted>
  <dcterms:created xsi:type="dcterms:W3CDTF">2013-02-12T07:01:06Z</dcterms:created>
  <dcterms:modified xsi:type="dcterms:W3CDTF">2015-07-27T09:54:47Z</dcterms:modified>
</cp:coreProperties>
</file>