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1.xml" ContentType="application/vnd.openxmlformats-officedocument.presentationml.tags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diagrams/data9.xml" ContentType="application/vnd.openxmlformats-officedocument.drawingml.diagramData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26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28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Layouts/slideLayout88.xml" ContentType="application/vnd.openxmlformats-officedocument.presentationml.slideLayout+xml"/>
  <Override PartName="/ppt/tags/tag20.xml" ContentType="application/vnd.openxmlformats-officedocument.presentationml.tags+xml"/>
  <Override PartName="/ppt/theme/theme11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53" r:id="rId15"/>
  </p:sldMasterIdLst>
  <p:notesMasterIdLst>
    <p:notesMasterId r:id="rId59"/>
  </p:notesMasterIdLst>
  <p:sldIdLst>
    <p:sldId id="256" r:id="rId16"/>
    <p:sldId id="302" r:id="rId17"/>
    <p:sldId id="291" r:id="rId18"/>
    <p:sldId id="327" r:id="rId19"/>
    <p:sldId id="304" r:id="rId20"/>
    <p:sldId id="303" r:id="rId21"/>
    <p:sldId id="300" r:id="rId22"/>
    <p:sldId id="301" r:id="rId23"/>
    <p:sldId id="321" r:id="rId24"/>
    <p:sldId id="322" r:id="rId25"/>
    <p:sldId id="326" r:id="rId26"/>
    <p:sldId id="306" r:id="rId27"/>
    <p:sldId id="310" r:id="rId28"/>
    <p:sldId id="330" r:id="rId29"/>
    <p:sldId id="257" r:id="rId30"/>
    <p:sldId id="259" r:id="rId31"/>
    <p:sldId id="261" r:id="rId32"/>
    <p:sldId id="332" r:id="rId33"/>
    <p:sldId id="333" r:id="rId34"/>
    <p:sldId id="266" r:id="rId35"/>
    <p:sldId id="316" r:id="rId36"/>
    <p:sldId id="317" r:id="rId37"/>
    <p:sldId id="269" r:id="rId38"/>
    <p:sldId id="289" r:id="rId39"/>
    <p:sldId id="334" r:id="rId40"/>
    <p:sldId id="324" r:id="rId41"/>
    <p:sldId id="273" r:id="rId42"/>
    <p:sldId id="337" r:id="rId43"/>
    <p:sldId id="335" r:id="rId44"/>
    <p:sldId id="290" r:id="rId45"/>
    <p:sldId id="285" r:id="rId46"/>
    <p:sldId id="283" r:id="rId47"/>
    <p:sldId id="284" r:id="rId48"/>
    <p:sldId id="287" r:id="rId49"/>
    <p:sldId id="297" r:id="rId50"/>
    <p:sldId id="296" r:id="rId51"/>
    <p:sldId id="318" r:id="rId52"/>
    <p:sldId id="286" r:id="rId53"/>
    <p:sldId id="293" r:id="rId54"/>
    <p:sldId id="328" r:id="rId55"/>
    <p:sldId id="329" r:id="rId56"/>
    <p:sldId id="294" r:id="rId57"/>
    <p:sldId id="33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B69"/>
    <a:srgbClr val="FF6565"/>
    <a:srgbClr val="AF3B78"/>
    <a:srgbClr val="FFFFFF"/>
    <a:srgbClr val="05E540"/>
    <a:srgbClr val="FF5050"/>
    <a:srgbClr val="FF0000"/>
    <a:srgbClr val="E1F23C"/>
    <a:srgbClr val="FFCC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30891896325459617"/>
          <c:y val="3.7500000000000137E-2"/>
          <c:w val="0.69108103674541066"/>
          <c:h val="0.81334249885430987"/>
        </c:manualLayout>
      </c:layout>
      <c:bar3D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Pain Score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Sayfa1!$A$2:$A$3</c:f>
              <c:strCache>
                <c:ptCount val="2"/>
                <c:pt idx="0">
                  <c:v>Application</c:v>
                </c:pt>
                <c:pt idx="1">
                  <c:v>Control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4.67</c:v>
                </c:pt>
                <c:pt idx="1">
                  <c:v>17.690000000000001</c:v>
                </c:pt>
              </c:numCache>
            </c:numRef>
          </c:val>
        </c:ser>
        <c:gapWidth val="95"/>
        <c:gapDepth val="95"/>
        <c:shape val="cylinder"/>
        <c:axId val="105436672"/>
        <c:axId val="105438208"/>
        <c:axId val="0"/>
      </c:bar3DChart>
      <c:catAx>
        <c:axId val="105436672"/>
        <c:scaling>
          <c:orientation val="minMax"/>
        </c:scaling>
        <c:axPos val="b"/>
        <c:majorTickMark val="none"/>
        <c:tickLblPos val="nextTo"/>
        <c:crossAx val="105438208"/>
        <c:crosses val="autoZero"/>
        <c:auto val="1"/>
        <c:lblAlgn val="ctr"/>
        <c:lblOffset val="100"/>
      </c:catAx>
      <c:valAx>
        <c:axId val="1054382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54366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3"/>
        </a:solidFill>
      </c:spPr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8972820831606588"/>
          <c:y val="2.7380952380952402E-2"/>
          <c:w val="0.71027179168393462"/>
          <c:h val="0.75858059409240508"/>
        </c:manualLayout>
      </c:layout>
      <c:bar3DChart>
        <c:barDir val="col"/>
        <c:grouping val="stacked"/>
        <c:ser>
          <c:idx val="0"/>
          <c:order val="0"/>
          <c:tx>
            <c:strRef>
              <c:f>Sayfa1!$B$1</c:f>
              <c:strCache>
                <c:ptCount val="1"/>
                <c:pt idx="0">
                  <c:v>Injection Satisfaction Score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Sayfa1!$A$2:$A$3</c:f>
              <c:strCache>
                <c:ptCount val="2"/>
                <c:pt idx="0">
                  <c:v>Application</c:v>
                </c:pt>
                <c:pt idx="1">
                  <c:v>Control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94.82</c:v>
                </c:pt>
                <c:pt idx="1">
                  <c:v>85.06</c:v>
                </c:pt>
              </c:numCache>
            </c:numRef>
          </c:val>
        </c:ser>
        <c:gapWidth val="95"/>
        <c:gapDepth val="95"/>
        <c:shape val="cylinder"/>
        <c:axId val="106169472"/>
        <c:axId val="106171008"/>
        <c:axId val="0"/>
      </c:bar3DChart>
      <c:catAx>
        <c:axId val="106169472"/>
        <c:scaling>
          <c:orientation val="minMax"/>
        </c:scaling>
        <c:axPos val="b"/>
        <c:majorTickMark val="none"/>
        <c:tickLblPos val="nextTo"/>
        <c:crossAx val="106171008"/>
        <c:crosses val="autoZero"/>
        <c:auto val="1"/>
        <c:lblAlgn val="ctr"/>
        <c:lblOffset val="100"/>
      </c:catAx>
      <c:valAx>
        <c:axId val="1061710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61694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tr-T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F1818-F099-47B9-993E-A8BEEE799DFC}" type="doc">
      <dgm:prSet loTypeId="urn:microsoft.com/office/officeart/2005/8/layout/radial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CFF78A55-B27D-49D4-B4E9-7A393DF12DEB}">
      <dgm:prSet/>
      <dgm:spPr>
        <a:solidFill>
          <a:srgbClr val="7030A0">
            <a:alpha val="70000"/>
          </a:srgbClr>
        </a:solidFill>
      </dgm:spPr>
      <dgm:t>
        <a:bodyPr/>
        <a:lstStyle/>
        <a:p>
          <a:pPr rtl="0"/>
          <a:r>
            <a:rPr lang="tr-TR" b="1" dirty="0" err="1" smtClean="0"/>
            <a:t>Buzzy</a:t>
          </a:r>
          <a:r>
            <a:rPr lang="tr-TR" b="1" dirty="0" smtClean="0"/>
            <a:t> is </a:t>
          </a:r>
          <a:r>
            <a:rPr lang="tr-TR" b="1" dirty="0" err="1" smtClean="0"/>
            <a:t>blocked</a:t>
          </a:r>
          <a:r>
            <a:rPr lang="tr-TR" b="1" dirty="0" smtClean="0"/>
            <a:t> </a:t>
          </a:r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pain</a:t>
          </a:r>
          <a:r>
            <a:rPr lang="tr-TR" b="1" dirty="0" smtClean="0"/>
            <a:t> </a:t>
          </a:r>
          <a:r>
            <a:rPr lang="tr-TR" b="1" dirty="0" err="1" smtClean="0"/>
            <a:t>according</a:t>
          </a:r>
          <a:r>
            <a:rPr lang="tr-TR" b="1" dirty="0" smtClean="0"/>
            <a:t> </a:t>
          </a:r>
          <a:r>
            <a:rPr lang="tr-TR" b="1" dirty="0" err="1" smtClean="0"/>
            <a:t>to</a:t>
          </a:r>
          <a:r>
            <a:rPr lang="tr-TR" b="1" dirty="0" smtClean="0"/>
            <a:t> </a:t>
          </a:r>
        </a:p>
        <a:p>
          <a:pPr rtl="0"/>
          <a:r>
            <a:rPr lang="tr-TR" b="1" dirty="0" err="1" smtClean="0">
              <a:solidFill>
                <a:srgbClr val="C00000"/>
              </a:solidFill>
            </a:rPr>
            <a:t>gate</a:t>
          </a:r>
          <a:r>
            <a:rPr lang="tr-TR" b="1" dirty="0" smtClean="0">
              <a:solidFill>
                <a:srgbClr val="C00000"/>
              </a:solidFill>
            </a:rPr>
            <a:t> </a:t>
          </a:r>
          <a:r>
            <a:rPr lang="tr-TR" b="1" dirty="0" err="1" smtClean="0">
              <a:solidFill>
                <a:srgbClr val="C00000"/>
              </a:solidFill>
            </a:rPr>
            <a:t>control</a:t>
          </a:r>
          <a:r>
            <a:rPr lang="tr-TR" b="1" dirty="0" smtClean="0">
              <a:solidFill>
                <a:srgbClr val="C00000"/>
              </a:solidFill>
            </a:rPr>
            <a:t> </a:t>
          </a:r>
          <a:r>
            <a:rPr lang="tr-TR" b="1" dirty="0" err="1" smtClean="0">
              <a:solidFill>
                <a:srgbClr val="C00000"/>
              </a:solidFill>
            </a:rPr>
            <a:t>theory</a:t>
          </a:r>
          <a:r>
            <a:rPr lang="tr-TR" b="1" dirty="0" smtClean="0">
              <a:solidFill>
                <a:srgbClr val="C00000"/>
              </a:solidFill>
            </a:rPr>
            <a:t>. </a:t>
          </a:r>
          <a:endParaRPr lang="tr-TR" b="1" dirty="0">
            <a:solidFill>
              <a:srgbClr val="C00000"/>
            </a:solidFill>
          </a:endParaRPr>
        </a:p>
      </dgm:t>
    </dgm:pt>
    <dgm:pt modelId="{D6BACD91-EE4C-4E89-9B07-B304B36A218A}" type="parTrans" cxnId="{DC85271C-18CD-494C-9FBA-CE82B91916C6}">
      <dgm:prSet/>
      <dgm:spPr/>
      <dgm:t>
        <a:bodyPr/>
        <a:lstStyle/>
        <a:p>
          <a:endParaRPr lang="tr-TR"/>
        </a:p>
      </dgm:t>
    </dgm:pt>
    <dgm:pt modelId="{9B7E5BFA-60E8-40C8-B41F-A4F73FFADBEA}" type="sibTrans" cxnId="{DC85271C-18CD-494C-9FBA-CE82B91916C6}">
      <dgm:prSet/>
      <dgm:spPr/>
      <dgm:t>
        <a:bodyPr/>
        <a:lstStyle/>
        <a:p>
          <a:endParaRPr lang="tr-TR"/>
        </a:p>
      </dgm:t>
    </dgm:pt>
    <dgm:pt modelId="{733F3DE1-5287-4CC7-879A-BDDE7BF44CE5}">
      <dgm:prSet custT="1"/>
      <dgm:spPr>
        <a:solidFill>
          <a:srgbClr val="AF3B78">
            <a:alpha val="50000"/>
          </a:srgbClr>
        </a:solidFill>
      </dgm:spPr>
      <dgm:t>
        <a:bodyPr/>
        <a:lstStyle/>
        <a:p>
          <a:pPr rtl="0"/>
          <a:r>
            <a:rPr lang="tr-TR" sz="2400" b="1" dirty="0" smtClean="0"/>
            <a:t>At </a:t>
          </a:r>
          <a:r>
            <a:rPr lang="tr-TR" sz="2400" b="1" dirty="0" err="1" smtClean="0"/>
            <a:t>the</a:t>
          </a:r>
          <a:r>
            <a:rPr lang="tr-TR" sz="2400" b="1" dirty="0" smtClean="0"/>
            <a:t> </a:t>
          </a:r>
          <a:r>
            <a:rPr lang="tr-TR" sz="2400" b="1" dirty="0" err="1" smtClean="0"/>
            <a:t>same</a:t>
          </a:r>
          <a:r>
            <a:rPr lang="tr-TR" sz="2400" b="1" dirty="0" smtClean="0"/>
            <a:t> time, </a:t>
          </a:r>
          <a:r>
            <a:rPr lang="tr-TR" sz="2400" b="1" dirty="0" err="1" smtClean="0"/>
            <a:t>Buzzy</a:t>
          </a:r>
          <a:r>
            <a:rPr lang="tr-TR" sz="2400" b="1" dirty="0" smtClean="0"/>
            <a:t> </a:t>
          </a:r>
          <a:r>
            <a:rPr lang="tr-TR" sz="2400" b="1" dirty="0" err="1" smtClean="0"/>
            <a:t>with</a:t>
          </a:r>
          <a:r>
            <a:rPr lang="tr-TR" sz="2400" b="1" dirty="0" smtClean="0"/>
            <a:t> </a:t>
          </a:r>
          <a:r>
            <a:rPr lang="tr-TR" sz="2400" b="1" dirty="0" err="1" smtClean="0">
              <a:solidFill>
                <a:srgbClr val="C00000"/>
              </a:solidFill>
            </a:rPr>
            <a:t>distraction</a:t>
          </a:r>
          <a:r>
            <a:rPr lang="tr-TR" sz="2400" b="1" dirty="0" smtClean="0"/>
            <a:t> </a:t>
          </a:r>
          <a:r>
            <a:rPr lang="tr-TR" sz="2400" b="1" dirty="0" err="1" smtClean="0"/>
            <a:t>causes</a:t>
          </a:r>
          <a:r>
            <a:rPr lang="tr-TR" sz="2400" b="1" dirty="0" smtClean="0"/>
            <a:t> </a:t>
          </a:r>
          <a:r>
            <a:rPr lang="tr-TR" sz="2400" b="1" dirty="0" err="1" smtClean="0"/>
            <a:t>the</a:t>
          </a:r>
          <a:r>
            <a:rPr lang="tr-TR" sz="2400" b="1" dirty="0" smtClean="0"/>
            <a:t> </a:t>
          </a:r>
          <a:r>
            <a:rPr lang="tr-TR" sz="2400" b="1" dirty="0" err="1" smtClean="0"/>
            <a:t>reduce</a:t>
          </a:r>
          <a:r>
            <a:rPr lang="tr-TR" sz="2400" b="1" dirty="0" smtClean="0"/>
            <a:t> of </a:t>
          </a:r>
          <a:r>
            <a:rPr lang="tr-TR" sz="2400" b="1" dirty="0" err="1" smtClean="0"/>
            <a:t>the</a:t>
          </a:r>
          <a:r>
            <a:rPr lang="tr-TR" sz="2400" b="1" dirty="0" smtClean="0"/>
            <a:t> </a:t>
          </a:r>
          <a:r>
            <a:rPr lang="tr-TR" sz="2400" b="1" dirty="0" err="1" smtClean="0"/>
            <a:t>injection</a:t>
          </a:r>
          <a:r>
            <a:rPr lang="tr-TR" sz="2400" b="1" dirty="0" smtClean="0"/>
            <a:t> </a:t>
          </a:r>
          <a:r>
            <a:rPr lang="tr-TR" sz="2400" b="1" dirty="0" err="1" smtClean="0"/>
            <a:t>pain</a:t>
          </a:r>
          <a:r>
            <a:rPr lang="tr-TR" sz="2400" b="1" dirty="0" smtClean="0"/>
            <a:t> </a:t>
          </a:r>
          <a:r>
            <a:rPr lang="tr-TR" sz="2400" b="1" dirty="0" err="1" smtClean="0"/>
            <a:t>and</a:t>
          </a:r>
          <a:r>
            <a:rPr lang="tr-TR" sz="2400" b="1" dirty="0" smtClean="0"/>
            <a:t> </a:t>
          </a:r>
          <a:r>
            <a:rPr lang="tr-TR" sz="2400" b="1" dirty="0" err="1" smtClean="0"/>
            <a:t>anxiety</a:t>
          </a:r>
          <a:r>
            <a:rPr lang="tr-TR" sz="2400" b="1" dirty="0" smtClean="0"/>
            <a:t> on </a:t>
          </a:r>
          <a:r>
            <a:rPr lang="tr-TR" sz="2400" b="1" dirty="0" err="1" smtClean="0"/>
            <a:t>the</a:t>
          </a:r>
          <a:r>
            <a:rPr lang="tr-TR" sz="2400" b="1" dirty="0" smtClean="0"/>
            <a:t> </a:t>
          </a:r>
          <a:r>
            <a:rPr lang="tr-TR" sz="2400" b="1" dirty="0" err="1" smtClean="0"/>
            <a:t>patient</a:t>
          </a:r>
          <a:r>
            <a:rPr lang="tr-TR" sz="2400" b="1" dirty="0" smtClean="0"/>
            <a:t>.</a:t>
          </a:r>
          <a:endParaRPr lang="tr-TR" sz="2400" b="1" dirty="0"/>
        </a:p>
      </dgm:t>
    </dgm:pt>
    <dgm:pt modelId="{99764E1A-5DEA-4BB1-9D39-1991603ED340}" type="parTrans" cxnId="{82D5C026-E361-4557-A8B7-68712772137B}">
      <dgm:prSet/>
      <dgm:spPr/>
      <dgm:t>
        <a:bodyPr/>
        <a:lstStyle/>
        <a:p>
          <a:endParaRPr lang="tr-TR"/>
        </a:p>
      </dgm:t>
    </dgm:pt>
    <dgm:pt modelId="{3BC3BFAA-3E48-487E-AE51-D4914AE2F7EE}" type="sibTrans" cxnId="{82D5C026-E361-4557-A8B7-68712772137B}">
      <dgm:prSet/>
      <dgm:spPr/>
      <dgm:t>
        <a:bodyPr/>
        <a:lstStyle/>
        <a:p>
          <a:endParaRPr lang="tr-TR"/>
        </a:p>
      </dgm:t>
    </dgm:pt>
    <dgm:pt modelId="{86AD125D-7817-40EF-B25A-D779D621D108}" type="pres">
      <dgm:prSet presAssocID="{375F1818-F099-47B9-993E-A8BEEE799DF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C69332-3B3A-4B16-964B-7886748462D2}" type="pres">
      <dgm:prSet presAssocID="{375F1818-F099-47B9-993E-A8BEEE799DFC}" presName="cycle" presStyleCnt="0"/>
      <dgm:spPr/>
    </dgm:pt>
    <dgm:pt modelId="{3E3D2138-0D70-44EF-96E9-B3C12AED213B}" type="pres">
      <dgm:prSet presAssocID="{375F1818-F099-47B9-993E-A8BEEE799DFC}" presName="centerShape" presStyleCnt="0"/>
      <dgm:spPr/>
    </dgm:pt>
    <dgm:pt modelId="{1043E650-5CE0-4629-BD5E-561EA4CAE4C8}" type="pres">
      <dgm:prSet presAssocID="{375F1818-F099-47B9-993E-A8BEEE799DFC}" presName="connSite" presStyleLbl="node1" presStyleIdx="0" presStyleCnt="3"/>
      <dgm:spPr/>
    </dgm:pt>
    <dgm:pt modelId="{8EE5AD0A-C557-4B7C-A978-072FE2769DD6}" type="pres">
      <dgm:prSet presAssocID="{375F1818-F099-47B9-993E-A8BEEE799DFC}" presName="visible" presStyleLbl="node1" presStyleIdx="0" presStyleCnt="3" custAng="20163515" custScaleX="90957" custScaleY="90545" custLinFactNeighborX="6557" custLinFactNeighborY="-80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97C3B3-F227-4A0E-8EEA-3986B47C3087}" type="pres">
      <dgm:prSet presAssocID="{D6BACD91-EE4C-4E89-9B07-B304B36A218A}" presName="Name25" presStyleLbl="parChTrans1D1" presStyleIdx="0" presStyleCnt="2"/>
      <dgm:spPr/>
      <dgm:t>
        <a:bodyPr/>
        <a:lstStyle/>
        <a:p>
          <a:endParaRPr lang="tr-TR"/>
        </a:p>
      </dgm:t>
    </dgm:pt>
    <dgm:pt modelId="{52AB1C18-985E-42F0-A6DD-ACEC2A00D516}" type="pres">
      <dgm:prSet presAssocID="{CFF78A55-B27D-49D4-B4E9-7A393DF12DEB}" presName="node" presStyleCnt="0"/>
      <dgm:spPr/>
    </dgm:pt>
    <dgm:pt modelId="{918C5BAD-2CBF-48F4-9C56-0327A17E8C33}" type="pres">
      <dgm:prSet presAssocID="{CFF78A55-B27D-49D4-B4E9-7A393DF12DEB}" presName="parentNode" presStyleLbl="node1" presStyleIdx="1" presStyleCnt="3" custScaleX="203174" custScaleY="152978" custLinFactX="22596" custLinFactNeighborX="100000" custLinFactNeighborY="-219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FCD3D8-562C-4946-A8E0-21E1E3ACF001}" type="pres">
      <dgm:prSet presAssocID="{CFF78A55-B27D-49D4-B4E9-7A393DF12DEB}" presName="childNode" presStyleLbl="revTx" presStyleIdx="0" presStyleCnt="0">
        <dgm:presLayoutVars>
          <dgm:bulletEnabled val="1"/>
        </dgm:presLayoutVars>
      </dgm:prSet>
      <dgm:spPr/>
    </dgm:pt>
    <dgm:pt modelId="{9FFB92CD-B991-4AA1-8A38-28CBACE785D9}" type="pres">
      <dgm:prSet presAssocID="{99764E1A-5DEA-4BB1-9D39-1991603ED340}" presName="Name25" presStyleLbl="parChTrans1D1" presStyleIdx="1" presStyleCnt="2"/>
      <dgm:spPr/>
      <dgm:t>
        <a:bodyPr/>
        <a:lstStyle/>
        <a:p>
          <a:endParaRPr lang="tr-TR"/>
        </a:p>
      </dgm:t>
    </dgm:pt>
    <dgm:pt modelId="{DA57BBBA-4985-4111-8CB8-DF5111194E0E}" type="pres">
      <dgm:prSet presAssocID="{733F3DE1-5287-4CC7-879A-BDDE7BF44CE5}" presName="node" presStyleCnt="0"/>
      <dgm:spPr/>
    </dgm:pt>
    <dgm:pt modelId="{DF4E87E8-79F8-43A1-B5A1-4315A6026E3C}" type="pres">
      <dgm:prSet presAssocID="{733F3DE1-5287-4CC7-879A-BDDE7BF44CE5}" presName="parentNode" presStyleLbl="node1" presStyleIdx="2" presStyleCnt="3" custScaleX="212765" custScaleY="153926" custLinFactX="8842" custLinFactNeighborX="100000" custLinFactNeighborY="-148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F3762B-42A6-43A6-985C-0E6E00DB3EFF}" type="pres">
      <dgm:prSet presAssocID="{733F3DE1-5287-4CC7-879A-BDDE7BF44CE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4D4D265-8D7B-46FF-ACF1-8489D613F0F1}" type="presOf" srcId="{375F1818-F099-47B9-993E-A8BEEE799DFC}" destId="{86AD125D-7817-40EF-B25A-D779D621D108}" srcOrd="0" destOrd="0" presId="urn:microsoft.com/office/officeart/2005/8/layout/radial2"/>
    <dgm:cxn modelId="{78642814-3464-4F18-A09D-5FA4B2D2E0E5}" type="presOf" srcId="{D6BACD91-EE4C-4E89-9B07-B304B36A218A}" destId="{0C97C3B3-F227-4A0E-8EEA-3986B47C3087}" srcOrd="0" destOrd="0" presId="urn:microsoft.com/office/officeart/2005/8/layout/radial2"/>
    <dgm:cxn modelId="{6AA0970F-E0D2-41D4-B014-CD9633315061}" type="presOf" srcId="{99764E1A-5DEA-4BB1-9D39-1991603ED340}" destId="{9FFB92CD-B991-4AA1-8A38-28CBACE785D9}" srcOrd="0" destOrd="0" presId="urn:microsoft.com/office/officeart/2005/8/layout/radial2"/>
    <dgm:cxn modelId="{15AD6B76-362D-4F64-9A97-FB712FE0921F}" type="presOf" srcId="{733F3DE1-5287-4CC7-879A-BDDE7BF44CE5}" destId="{DF4E87E8-79F8-43A1-B5A1-4315A6026E3C}" srcOrd="0" destOrd="0" presId="urn:microsoft.com/office/officeart/2005/8/layout/radial2"/>
    <dgm:cxn modelId="{28298562-720D-4DD1-A67D-B36340C9BEEE}" type="presOf" srcId="{CFF78A55-B27D-49D4-B4E9-7A393DF12DEB}" destId="{918C5BAD-2CBF-48F4-9C56-0327A17E8C33}" srcOrd="0" destOrd="0" presId="urn:microsoft.com/office/officeart/2005/8/layout/radial2"/>
    <dgm:cxn modelId="{DC85271C-18CD-494C-9FBA-CE82B91916C6}" srcId="{375F1818-F099-47B9-993E-A8BEEE799DFC}" destId="{CFF78A55-B27D-49D4-B4E9-7A393DF12DEB}" srcOrd="0" destOrd="0" parTransId="{D6BACD91-EE4C-4E89-9B07-B304B36A218A}" sibTransId="{9B7E5BFA-60E8-40C8-B41F-A4F73FFADBEA}"/>
    <dgm:cxn modelId="{82D5C026-E361-4557-A8B7-68712772137B}" srcId="{375F1818-F099-47B9-993E-A8BEEE799DFC}" destId="{733F3DE1-5287-4CC7-879A-BDDE7BF44CE5}" srcOrd="1" destOrd="0" parTransId="{99764E1A-5DEA-4BB1-9D39-1991603ED340}" sibTransId="{3BC3BFAA-3E48-487E-AE51-D4914AE2F7EE}"/>
    <dgm:cxn modelId="{AE809BB7-CE1B-427E-B49B-2D2A392A38A2}" type="presParOf" srcId="{86AD125D-7817-40EF-B25A-D779D621D108}" destId="{E0C69332-3B3A-4B16-964B-7886748462D2}" srcOrd="0" destOrd="0" presId="urn:microsoft.com/office/officeart/2005/8/layout/radial2"/>
    <dgm:cxn modelId="{11C08291-438C-4DE5-BD25-B38DC8A74074}" type="presParOf" srcId="{E0C69332-3B3A-4B16-964B-7886748462D2}" destId="{3E3D2138-0D70-44EF-96E9-B3C12AED213B}" srcOrd="0" destOrd="0" presId="urn:microsoft.com/office/officeart/2005/8/layout/radial2"/>
    <dgm:cxn modelId="{2B5F9C10-4E74-469B-B65D-760C8CAF7DD0}" type="presParOf" srcId="{3E3D2138-0D70-44EF-96E9-B3C12AED213B}" destId="{1043E650-5CE0-4629-BD5E-561EA4CAE4C8}" srcOrd="0" destOrd="0" presId="urn:microsoft.com/office/officeart/2005/8/layout/radial2"/>
    <dgm:cxn modelId="{A7959AE3-3265-45CC-AC47-351DA6E0BAAF}" type="presParOf" srcId="{3E3D2138-0D70-44EF-96E9-B3C12AED213B}" destId="{8EE5AD0A-C557-4B7C-A978-072FE2769DD6}" srcOrd="1" destOrd="0" presId="urn:microsoft.com/office/officeart/2005/8/layout/radial2"/>
    <dgm:cxn modelId="{3B671EF9-2A47-4D98-95CA-765F4E02786F}" type="presParOf" srcId="{E0C69332-3B3A-4B16-964B-7886748462D2}" destId="{0C97C3B3-F227-4A0E-8EEA-3986B47C3087}" srcOrd="1" destOrd="0" presId="urn:microsoft.com/office/officeart/2005/8/layout/radial2"/>
    <dgm:cxn modelId="{7C6D4C0E-00E3-4E9E-AC99-E0569E0B8894}" type="presParOf" srcId="{E0C69332-3B3A-4B16-964B-7886748462D2}" destId="{52AB1C18-985E-42F0-A6DD-ACEC2A00D516}" srcOrd="2" destOrd="0" presId="urn:microsoft.com/office/officeart/2005/8/layout/radial2"/>
    <dgm:cxn modelId="{0F7490ED-F06E-4E88-8470-71BAF7E913C3}" type="presParOf" srcId="{52AB1C18-985E-42F0-A6DD-ACEC2A00D516}" destId="{918C5BAD-2CBF-48F4-9C56-0327A17E8C33}" srcOrd="0" destOrd="0" presId="urn:microsoft.com/office/officeart/2005/8/layout/radial2"/>
    <dgm:cxn modelId="{462479BB-479C-4262-A325-3C45AC9AC7BE}" type="presParOf" srcId="{52AB1C18-985E-42F0-A6DD-ACEC2A00D516}" destId="{B3FCD3D8-562C-4946-A8E0-21E1E3ACF001}" srcOrd="1" destOrd="0" presId="urn:microsoft.com/office/officeart/2005/8/layout/radial2"/>
    <dgm:cxn modelId="{6EF8F5F2-CB2F-4C10-AEE2-451F9B391F77}" type="presParOf" srcId="{E0C69332-3B3A-4B16-964B-7886748462D2}" destId="{9FFB92CD-B991-4AA1-8A38-28CBACE785D9}" srcOrd="3" destOrd="0" presId="urn:microsoft.com/office/officeart/2005/8/layout/radial2"/>
    <dgm:cxn modelId="{83D784F6-517C-48A4-82DC-F816CA9FEDFD}" type="presParOf" srcId="{E0C69332-3B3A-4B16-964B-7886748462D2}" destId="{DA57BBBA-4985-4111-8CB8-DF5111194E0E}" srcOrd="4" destOrd="0" presId="urn:microsoft.com/office/officeart/2005/8/layout/radial2"/>
    <dgm:cxn modelId="{F2657AF5-9E8B-4B68-8AB4-FFD96689F0C1}" type="presParOf" srcId="{DA57BBBA-4985-4111-8CB8-DF5111194E0E}" destId="{DF4E87E8-79F8-43A1-B5A1-4315A6026E3C}" srcOrd="0" destOrd="0" presId="urn:microsoft.com/office/officeart/2005/8/layout/radial2"/>
    <dgm:cxn modelId="{90906426-4B22-4159-A5AB-71FBBE85D8F9}" type="presParOf" srcId="{DA57BBBA-4985-4111-8CB8-DF5111194E0E}" destId="{B4F3762B-42A6-43A6-985C-0E6E00DB3EFF}" srcOrd="1" destOrd="0" presId="urn:microsoft.com/office/officeart/2005/8/layout/radial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E3FCFB-1CAC-49AD-A619-CFF0A07B8F0E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9F0EC889-D8BF-482A-B327-8F769CB6D65C}">
      <dgm:prSet/>
      <dgm:spPr/>
      <dgm:t>
        <a:bodyPr/>
        <a:lstStyle/>
        <a:p>
          <a:pPr rtl="0"/>
          <a:r>
            <a:rPr lang="tr-TR" dirty="0" smtClean="0"/>
            <a:t>it </a:t>
          </a:r>
          <a:r>
            <a:rPr lang="tr-TR" dirty="0" err="1" smtClean="0"/>
            <a:t>was</a:t>
          </a:r>
          <a:r>
            <a:rPr lang="tr-TR" dirty="0" smtClean="0"/>
            <a:t> </a:t>
          </a:r>
          <a:r>
            <a:rPr lang="tr-TR" dirty="0" err="1" smtClean="0"/>
            <a:t>determined</a:t>
          </a:r>
          <a:r>
            <a:rPr lang="tr-TR" dirty="0" smtClean="0"/>
            <a:t> </a:t>
          </a:r>
          <a:r>
            <a:rPr lang="tr-TR" dirty="0" err="1" smtClean="0"/>
            <a:t>that</a:t>
          </a:r>
          <a:r>
            <a:rPr lang="tr-TR" dirty="0" smtClean="0"/>
            <a:t> </a:t>
          </a:r>
          <a:r>
            <a:rPr lang="tr-TR" dirty="0" err="1" smtClean="0"/>
            <a:t>Buzzy</a:t>
          </a:r>
          <a:r>
            <a:rPr lang="tr-TR" baseline="30000" dirty="0" smtClean="0"/>
            <a:t>® </a:t>
          </a:r>
          <a:r>
            <a:rPr lang="tr-TR" dirty="0" smtClean="0"/>
            <a:t>device </a:t>
          </a:r>
          <a:r>
            <a:rPr lang="tr-TR" dirty="0" err="1" smtClean="0"/>
            <a:t>was</a:t>
          </a:r>
          <a:r>
            <a:rPr lang="tr-TR" dirty="0" smtClean="0"/>
            <a:t> an </a:t>
          </a:r>
          <a:r>
            <a:rPr lang="tr-TR" dirty="0" err="1" smtClean="0"/>
            <a:t>effective</a:t>
          </a:r>
          <a:r>
            <a:rPr lang="tr-TR" dirty="0" smtClean="0"/>
            <a:t> </a:t>
          </a:r>
          <a:r>
            <a:rPr lang="tr-TR" dirty="0" err="1" smtClean="0"/>
            <a:t>method</a:t>
          </a:r>
          <a:r>
            <a:rPr lang="tr-TR" dirty="0" smtClean="0"/>
            <a:t> in </a:t>
          </a:r>
          <a:r>
            <a:rPr lang="tr-TR" dirty="0" err="1" smtClean="0"/>
            <a:t>decreasing</a:t>
          </a:r>
          <a:r>
            <a:rPr lang="tr-TR" dirty="0" smtClean="0"/>
            <a:t> </a:t>
          </a:r>
          <a:r>
            <a:rPr lang="tr-TR" dirty="0" err="1" smtClean="0"/>
            <a:t>injection</a:t>
          </a:r>
          <a:r>
            <a:rPr lang="tr-TR" dirty="0" smtClean="0"/>
            <a:t> </a:t>
          </a:r>
          <a:r>
            <a:rPr lang="tr-TR" dirty="0" err="1" smtClean="0"/>
            <a:t>pain</a:t>
          </a:r>
          <a:r>
            <a:rPr lang="tr-TR" dirty="0" smtClean="0"/>
            <a:t> </a:t>
          </a:r>
          <a:endParaRPr lang="tr-TR" dirty="0">
            <a:solidFill>
              <a:srgbClr val="FF0000"/>
            </a:solidFill>
          </a:endParaRPr>
        </a:p>
      </dgm:t>
    </dgm:pt>
    <dgm:pt modelId="{BA29ED3B-4B4E-4607-8878-D01387A1A9AE}" type="parTrans" cxnId="{50DA6FDA-194C-4D80-8E47-45C065F75B9A}">
      <dgm:prSet/>
      <dgm:spPr/>
      <dgm:t>
        <a:bodyPr/>
        <a:lstStyle/>
        <a:p>
          <a:endParaRPr lang="tr-TR"/>
        </a:p>
      </dgm:t>
    </dgm:pt>
    <dgm:pt modelId="{FD083923-AA56-4233-B87D-3AE0C095D41B}" type="sibTrans" cxnId="{50DA6FDA-194C-4D80-8E47-45C065F75B9A}">
      <dgm:prSet/>
      <dgm:spPr/>
      <dgm:t>
        <a:bodyPr/>
        <a:lstStyle/>
        <a:p>
          <a:endParaRPr lang="tr-TR"/>
        </a:p>
      </dgm:t>
    </dgm:pt>
    <dgm:pt modelId="{F673A8AA-7BF3-4440-9001-694A4AF457AC}">
      <dgm:prSet/>
      <dgm:spPr/>
      <dgm:t>
        <a:bodyPr/>
        <a:lstStyle/>
        <a:p>
          <a:pPr rtl="0"/>
          <a:r>
            <a:rPr lang="tr-TR" dirty="0" err="1" smtClean="0"/>
            <a:t>and</a:t>
          </a:r>
          <a:r>
            <a:rPr lang="tr-TR" dirty="0" smtClean="0"/>
            <a:t> in </a:t>
          </a:r>
          <a:r>
            <a:rPr lang="tr-TR" dirty="0" err="1" smtClean="0"/>
            <a:t>improving</a:t>
          </a:r>
          <a:r>
            <a:rPr lang="tr-TR" dirty="0" smtClean="0"/>
            <a:t> post-</a:t>
          </a:r>
          <a:r>
            <a:rPr lang="tr-TR" dirty="0" err="1" smtClean="0"/>
            <a:t>injection</a:t>
          </a:r>
          <a:r>
            <a:rPr lang="tr-TR" dirty="0" smtClean="0"/>
            <a:t> </a:t>
          </a:r>
          <a:r>
            <a:rPr lang="tr-TR" dirty="0" err="1" smtClean="0"/>
            <a:t>satisfaction</a:t>
          </a:r>
          <a:r>
            <a:rPr lang="tr-TR" dirty="0" smtClean="0"/>
            <a:t>. </a:t>
          </a:r>
          <a:endParaRPr lang="tr-TR" dirty="0">
            <a:solidFill>
              <a:srgbClr val="FF0000"/>
            </a:solidFill>
          </a:endParaRPr>
        </a:p>
      </dgm:t>
    </dgm:pt>
    <dgm:pt modelId="{4C9490EA-6761-440E-8EF0-26A423C249B1}" type="parTrans" cxnId="{3D3641D4-6D39-4A4D-9737-1EFD6E130D78}">
      <dgm:prSet/>
      <dgm:spPr/>
      <dgm:t>
        <a:bodyPr/>
        <a:lstStyle/>
        <a:p>
          <a:endParaRPr lang="tr-TR"/>
        </a:p>
      </dgm:t>
    </dgm:pt>
    <dgm:pt modelId="{C97756DE-F318-496F-B030-9F8852957D56}" type="sibTrans" cxnId="{3D3641D4-6D39-4A4D-9737-1EFD6E130D78}">
      <dgm:prSet/>
      <dgm:spPr/>
      <dgm:t>
        <a:bodyPr/>
        <a:lstStyle/>
        <a:p>
          <a:endParaRPr lang="tr-TR"/>
        </a:p>
      </dgm:t>
    </dgm:pt>
    <dgm:pt modelId="{C563A63A-A4CA-4336-9FE4-74888E91324F}" type="pres">
      <dgm:prSet presAssocID="{F0E3FCFB-1CAC-49AD-A619-CFF0A07B8F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DF6215-17EB-49EA-9A1F-AE777AE762BC}" type="pres">
      <dgm:prSet presAssocID="{F0E3FCFB-1CAC-49AD-A619-CFF0A07B8F0E}" presName="arrow" presStyleLbl="bgShp" presStyleIdx="0" presStyleCnt="1"/>
      <dgm:spPr/>
    </dgm:pt>
    <dgm:pt modelId="{BC634678-1C26-4B42-B10D-2EA68495FFC3}" type="pres">
      <dgm:prSet presAssocID="{F0E3FCFB-1CAC-49AD-A619-CFF0A07B8F0E}" presName="linearProcess" presStyleCnt="0"/>
      <dgm:spPr/>
    </dgm:pt>
    <dgm:pt modelId="{6E55BF1D-5871-4A6B-A4D3-5AB3DDD41AE8}" type="pres">
      <dgm:prSet presAssocID="{9F0EC889-D8BF-482A-B327-8F769CB6D65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027A89-0EB1-48FF-82C7-03DACA8A623F}" type="pres">
      <dgm:prSet presAssocID="{FD083923-AA56-4233-B87D-3AE0C095D41B}" presName="sibTrans" presStyleCnt="0"/>
      <dgm:spPr/>
    </dgm:pt>
    <dgm:pt modelId="{9F8D0F3F-5A8E-4367-AB4A-A22A11069D25}" type="pres">
      <dgm:prSet presAssocID="{F673A8AA-7BF3-4440-9001-694A4AF457AC}" presName="textNode" presStyleLbl="node1" presStyleIdx="1" presStyleCnt="2" custLinFactNeighborX="0" custLinFactNeighborY="-7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DA6FDA-194C-4D80-8E47-45C065F75B9A}" srcId="{F0E3FCFB-1CAC-49AD-A619-CFF0A07B8F0E}" destId="{9F0EC889-D8BF-482A-B327-8F769CB6D65C}" srcOrd="0" destOrd="0" parTransId="{BA29ED3B-4B4E-4607-8878-D01387A1A9AE}" sibTransId="{FD083923-AA56-4233-B87D-3AE0C095D41B}"/>
    <dgm:cxn modelId="{4ECC7EAB-E71F-4D41-B670-F84669B78547}" type="presOf" srcId="{F0E3FCFB-1CAC-49AD-A619-CFF0A07B8F0E}" destId="{C563A63A-A4CA-4336-9FE4-74888E91324F}" srcOrd="0" destOrd="0" presId="urn:microsoft.com/office/officeart/2005/8/layout/hProcess9"/>
    <dgm:cxn modelId="{3D3641D4-6D39-4A4D-9737-1EFD6E130D78}" srcId="{F0E3FCFB-1CAC-49AD-A619-CFF0A07B8F0E}" destId="{F673A8AA-7BF3-4440-9001-694A4AF457AC}" srcOrd="1" destOrd="0" parTransId="{4C9490EA-6761-440E-8EF0-26A423C249B1}" sibTransId="{C97756DE-F318-496F-B030-9F8852957D56}"/>
    <dgm:cxn modelId="{87D9F407-8349-4D53-AE29-81878FBA4E4A}" type="presOf" srcId="{9F0EC889-D8BF-482A-B327-8F769CB6D65C}" destId="{6E55BF1D-5871-4A6B-A4D3-5AB3DDD41AE8}" srcOrd="0" destOrd="0" presId="urn:microsoft.com/office/officeart/2005/8/layout/hProcess9"/>
    <dgm:cxn modelId="{3652FFFF-AFC6-47E0-910B-92C6A8B57CC0}" type="presOf" srcId="{F673A8AA-7BF3-4440-9001-694A4AF457AC}" destId="{9F8D0F3F-5A8E-4367-AB4A-A22A11069D25}" srcOrd="0" destOrd="0" presId="urn:microsoft.com/office/officeart/2005/8/layout/hProcess9"/>
    <dgm:cxn modelId="{2189E087-128A-4927-9801-F77D51E8C92A}" type="presParOf" srcId="{C563A63A-A4CA-4336-9FE4-74888E91324F}" destId="{53DF6215-17EB-49EA-9A1F-AE777AE762BC}" srcOrd="0" destOrd="0" presId="urn:microsoft.com/office/officeart/2005/8/layout/hProcess9"/>
    <dgm:cxn modelId="{3514B641-7D23-460E-BF90-F46B297AACB0}" type="presParOf" srcId="{C563A63A-A4CA-4336-9FE4-74888E91324F}" destId="{BC634678-1C26-4B42-B10D-2EA68495FFC3}" srcOrd="1" destOrd="0" presId="urn:microsoft.com/office/officeart/2005/8/layout/hProcess9"/>
    <dgm:cxn modelId="{24309ED6-F4BB-48D0-ACCB-083935D5E80C}" type="presParOf" srcId="{BC634678-1C26-4B42-B10D-2EA68495FFC3}" destId="{6E55BF1D-5871-4A6B-A4D3-5AB3DDD41AE8}" srcOrd="0" destOrd="0" presId="urn:microsoft.com/office/officeart/2005/8/layout/hProcess9"/>
    <dgm:cxn modelId="{9B62FE83-686F-4404-952B-EC23C1EEE7C5}" type="presParOf" srcId="{BC634678-1C26-4B42-B10D-2EA68495FFC3}" destId="{F5027A89-0EB1-48FF-82C7-03DACA8A623F}" srcOrd="1" destOrd="0" presId="urn:microsoft.com/office/officeart/2005/8/layout/hProcess9"/>
    <dgm:cxn modelId="{20AE7346-C70D-4C11-90B0-979A9DD95E48}" type="presParOf" srcId="{BC634678-1C26-4B42-B10D-2EA68495FFC3}" destId="{9F8D0F3F-5A8E-4367-AB4A-A22A11069D25}" srcOrd="2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723C7B-2FF0-4B7A-96CC-5BC4D6943B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7553E24-EA60-4281-96D8-04A9E2D985F2}">
      <dgm:prSet custT="1"/>
      <dgm:spPr/>
      <dgm:t>
        <a:bodyPr/>
        <a:lstStyle/>
        <a:p>
          <a:pPr rtl="0"/>
          <a:r>
            <a:rPr lang="tr-TR" sz="2400" dirty="0" err="1" smtClean="0">
              <a:solidFill>
                <a:schemeClr val="tx1"/>
              </a:solidFill>
            </a:rPr>
            <a:t>Buzzy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should</a:t>
          </a:r>
          <a:r>
            <a:rPr lang="tr-TR" sz="2400" dirty="0" smtClean="0">
              <a:solidFill>
                <a:schemeClr val="tx1"/>
              </a:solidFill>
            </a:rPr>
            <a:t> be </a:t>
          </a:r>
          <a:r>
            <a:rPr lang="tr-TR" sz="2400" dirty="0" err="1" smtClean="0">
              <a:solidFill>
                <a:schemeClr val="tx1"/>
              </a:solidFill>
            </a:rPr>
            <a:t>used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for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reduce</a:t>
          </a:r>
          <a:r>
            <a:rPr lang="tr-TR" sz="2400" dirty="0" smtClean="0">
              <a:solidFill>
                <a:schemeClr val="tx1"/>
              </a:solidFill>
            </a:rPr>
            <a:t> IM </a:t>
          </a:r>
          <a:r>
            <a:rPr lang="tr-TR" sz="2400" dirty="0" err="1" smtClean="0">
              <a:solidFill>
                <a:schemeClr val="tx1"/>
              </a:solidFill>
            </a:rPr>
            <a:t>injection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pain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by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nurses</a:t>
          </a:r>
          <a:r>
            <a:rPr lang="tr-TR" sz="2400" dirty="0" smtClean="0">
              <a:solidFill>
                <a:schemeClr val="tx1"/>
              </a:solidFill>
            </a:rPr>
            <a:t> ,</a:t>
          </a:r>
          <a:endParaRPr lang="tr-TR" sz="2400" dirty="0">
            <a:solidFill>
              <a:schemeClr val="tx1"/>
            </a:solidFill>
          </a:endParaRPr>
        </a:p>
      </dgm:t>
    </dgm:pt>
    <dgm:pt modelId="{A771552F-51A5-4BD5-A257-1B7DA9919CA8}" type="parTrans" cxnId="{DFE327F5-875E-4900-83FF-E3D63C776EC5}">
      <dgm:prSet/>
      <dgm:spPr/>
      <dgm:t>
        <a:bodyPr/>
        <a:lstStyle/>
        <a:p>
          <a:endParaRPr lang="tr-TR"/>
        </a:p>
      </dgm:t>
    </dgm:pt>
    <dgm:pt modelId="{4702A8E3-6D7F-4E2C-AFC9-9657FD2345DE}" type="sibTrans" cxnId="{DFE327F5-875E-4900-83FF-E3D63C776EC5}">
      <dgm:prSet/>
      <dgm:spPr/>
      <dgm:t>
        <a:bodyPr/>
        <a:lstStyle/>
        <a:p>
          <a:endParaRPr lang="tr-TR"/>
        </a:p>
      </dgm:t>
    </dgm:pt>
    <dgm:pt modelId="{4166E1D5-0DF0-4769-990E-6863859CC60C}">
      <dgm:prSet custT="1"/>
      <dgm:spPr/>
      <dgm:t>
        <a:bodyPr/>
        <a:lstStyle/>
        <a:p>
          <a:pPr rtl="0"/>
          <a:r>
            <a:rPr lang="tr-TR" sz="2400" dirty="0" err="1" smtClean="0">
              <a:solidFill>
                <a:schemeClr val="tx1"/>
              </a:solidFill>
            </a:rPr>
            <a:t>It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should</a:t>
          </a:r>
          <a:r>
            <a:rPr lang="tr-TR" sz="2400" dirty="0" smtClean="0">
              <a:solidFill>
                <a:schemeClr val="tx1"/>
              </a:solidFill>
            </a:rPr>
            <a:t> be </a:t>
          </a:r>
          <a:r>
            <a:rPr lang="tr-TR" sz="2400" dirty="0" err="1" smtClean="0">
              <a:solidFill>
                <a:schemeClr val="tx1"/>
              </a:solidFill>
            </a:rPr>
            <a:t>compared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another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methods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which</a:t>
          </a:r>
          <a:r>
            <a:rPr lang="tr-TR" sz="2400" dirty="0" smtClean="0">
              <a:solidFill>
                <a:schemeClr val="tx1"/>
              </a:solidFill>
            </a:rPr>
            <a:t>  </a:t>
          </a:r>
          <a:r>
            <a:rPr lang="tr-TR" sz="2400" dirty="0" err="1" smtClean="0">
              <a:solidFill>
                <a:schemeClr val="tx1"/>
              </a:solidFill>
            </a:rPr>
            <a:t>reduce</a:t>
          </a:r>
          <a:r>
            <a:rPr lang="tr-TR" sz="2400" dirty="0" smtClean="0">
              <a:solidFill>
                <a:schemeClr val="tx1"/>
              </a:solidFill>
            </a:rPr>
            <a:t> IM </a:t>
          </a:r>
          <a:r>
            <a:rPr lang="tr-TR" sz="2400" dirty="0" err="1" smtClean="0">
              <a:solidFill>
                <a:schemeClr val="tx1"/>
              </a:solidFill>
            </a:rPr>
            <a:t>injection</a:t>
          </a:r>
          <a:r>
            <a:rPr lang="tr-TR" sz="2400" dirty="0" smtClean="0">
              <a:solidFill>
                <a:schemeClr val="tx1"/>
              </a:solidFill>
            </a:rPr>
            <a:t> </a:t>
          </a:r>
          <a:r>
            <a:rPr lang="tr-TR" sz="2400" dirty="0" err="1" smtClean="0">
              <a:solidFill>
                <a:schemeClr val="tx1"/>
              </a:solidFill>
            </a:rPr>
            <a:t>pain</a:t>
          </a:r>
          <a:r>
            <a:rPr lang="tr-TR" sz="2400" dirty="0" smtClean="0">
              <a:solidFill>
                <a:schemeClr val="tx1"/>
              </a:solidFill>
            </a:rPr>
            <a:t>  </a:t>
          </a:r>
          <a:endParaRPr lang="tr-TR" sz="2400" dirty="0">
            <a:solidFill>
              <a:schemeClr val="tx1"/>
            </a:solidFill>
          </a:endParaRPr>
        </a:p>
      </dgm:t>
    </dgm:pt>
    <dgm:pt modelId="{5D9C407B-8E9A-4F3C-997F-3E07DBC15DAB}" type="parTrans" cxnId="{72DAE22F-CA6E-45E3-AE31-EEE2AA2356F0}">
      <dgm:prSet/>
      <dgm:spPr/>
      <dgm:t>
        <a:bodyPr/>
        <a:lstStyle/>
        <a:p>
          <a:endParaRPr lang="tr-TR"/>
        </a:p>
      </dgm:t>
    </dgm:pt>
    <dgm:pt modelId="{3CEC67E0-CC96-4036-95E7-AD29C5A576A0}" type="sibTrans" cxnId="{72DAE22F-CA6E-45E3-AE31-EEE2AA2356F0}">
      <dgm:prSet/>
      <dgm:spPr/>
      <dgm:t>
        <a:bodyPr/>
        <a:lstStyle/>
        <a:p>
          <a:endParaRPr lang="tr-TR"/>
        </a:p>
      </dgm:t>
    </dgm:pt>
    <dgm:pt modelId="{D36CB736-BD5D-41D6-A278-3153221E805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In order to improve the development of evidence-based  on different age group should be research.</a:t>
          </a:r>
          <a:endParaRPr lang="tr-TR" sz="2400" dirty="0">
            <a:solidFill>
              <a:schemeClr val="tx1"/>
            </a:solidFill>
          </a:endParaRPr>
        </a:p>
      </dgm:t>
    </dgm:pt>
    <dgm:pt modelId="{7811092B-0C6B-43CB-A092-8165ADA0A93D}" type="parTrans" cxnId="{7D6E2CF9-B3C5-43A5-AFCF-47062E81797C}">
      <dgm:prSet/>
      <dgm:spPr/>
      <dgm:t>
        <a:bodyPr/>
        <a:lstStyle/>
        <a:p>
          <a:endParaRPr lang="tr-TR"/>
        </a:p>
      </dgm:t>
    </dgm:pt>
    <dgm:pt modelId="{0DE038D2-98C3-4716-B1AE-C13BA0674030}" type="sibTrans" cxnId="{7D6E2CF9-B3C5-43A5-AFCF-47062E81797C}">
      <dgm:prSet/>
      <dgm:spPr/>
      <dgm:t>
        <a:bodyPr/>
        <a:lstStyle/>
        <a:p>
          <a:endParaRPr lang="tr-TR"/>
        </a:p>
      </dgm:t>
    </dgm:pt>
    <dgm:pt modelId="{BCE0FC95-7468-4036-908E-9D67BCFBDFF0}" type="pres">
      <dgm:prSet presAssocID="{D9723C7B-2FF0-4B7A-96CC-5BC4D6943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C36DA2-2D9B-4EF1-AF71-2F43166DF9E6}" type="pres">
      <dgm:prSet presAssocID="{57553E24-EA60-4281-96D8-04A9E2D985F2}" presName="parentText" presStyleLbl="node1" presStyleIdx="0" presStyleCnt="3" custLinFactNeighborX="0" custLinFactNeighborY="-368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BB6204-1658-4180-AD76-C3CB963DD5FF}" type="pres">
      <dgm:prSet presAssocID="{4702A8E3-6D7F-4E2C-AFC9-9657FD2345DE}" presName="spacer" presStyleCnt="0"/>
      <dgm:spPr/>
    </dgm:pt>
    <dgm:pt modelId="{B78A769E-9406-4A03-B5A6-688795C75DD0}" type="pres">
      <dgm:prSet presAssocID="{4166E1D5-0DF0-4769-990E-6863859CC60C}" presName="parentText" presStyleLbl="node1" presStyleIdx="1" presStyleCnt="3" custLinFactNeighborX="0" custLinFactNeighborY="-2099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F6AE06-0E6F-4B53-8595-460B49FD9327}" type="pres">
      <dgm:prSet presAssocID="{3CEC67E0-CC96-4036-95E7-AD29C5A576A0}" presName="spacer" presStyleCnt="0"/>
      <dgm:spPr/>
    </dgm:pt>
    <dgm:pt modelId="{17CCADA8-6299-405E-8608-2349D11D616B}" type="pres">
      <dgm:prSet presAssocID="{D36CB736-BD5D-41D6-A278-3153221E805D}" presName="parentText" presStyleLbl="node1" presStyleIdx="2" presStyleCnt="3" custLinFactNeighborX="0" custLinFactNeighborY="431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E39652-030B-4850-937B-73617E079C4D}" type="presOf" srcId="{4166E1D5-0DF0-4769-990E-6863859CC60C}" destId="{B78A769E-9406-4A03-B5A6-688795C75DD0}" srcOrd="0" destOrd="0" presId="urn:microsoft.com/office/officeart/2005/8/layout/vList2"/>
    <dgm:cxn modelId="{18F9100B-43E7-4C7B-B4F2-B39DF988430C}" type="presOf" srcId="{D36CB736-BD5D-41D6-A278-3153221E805D}" destId="{17CCADA8-6299-405E-8608-2349D11D616B}" srcOrd="0" destOrd="0" presId="urn:microsoft.com/office/officeart/2005/8/layout/vList2"/>
    <dgm:cxn modelId="{7D6E2CF9-B3C5-43A5-AFCF-47062E81797C}" srcId="{D9723C7B-2FF0-4B7A-96CC-5BC4D6943BF7}" destId="{D36CB736-BD5D-41D6-A278-3153221E805D}" srcOrd="2" destOrd="0" parTransId="{7811092B-0C6B-43CB-A092-8165ADA0A93D}" sibTransId="{0DE038D2-98C3-4716-B1AE-C13BA0674030}"/>
    <dgm:cxn modelId="{DFE327F5-875E-4900-83FF-E3D63C776EC5}" srcId="{D9723C7B-2FF0-4B7A-96CC-5BC4D6943BF7}" destId="{57553E24-EA60-4281-96D8-04A9E2D985F2}" srcOrd="0" destOrd="0" parTransId="{A771552F-51A5-4BD5-A257-1B7DA9919CA8}" sibTransId="{4702A8E3-6D7F-4E2C-AFC9-9657FD2345DE}"/>
    <dgm:cxn modelId="{72DAE22F-CA6E-45E3-AE31-EEE2AA2356F0}" srcId="{D9723C7B-2FF0-4B7A-96CC-5BC4D6943BF7}" destId="{4166E1D5-0DF0-4769-990E-6863859CC60C}" srcOrd="1" destOrd="0" parTransId="{5D9C407B-8E9A-4F3C-997F-3E07DBC15DAB}" sibTransId="{3CEC67E0-CC96-4036-95E7-AD29C5A576A0}"/>
    <dgm:cxn modelId="{1E6ED9D2-4625-4F9A-91FA-E14106CB4242}" type="presOf" srcId="{D9723C7B-2FF0-4B7A-96CC-5BC4D6943BF7}" destId="{BCE0FC95-7468-4036-908E-9D67BCFBDFF0}" srcOrd="0" destOrd="0" presId="urn:microsoft.com/office/officeart/2005/8/layout/vList2"/>
    <dgm:cxn modelId="{3896DBFC-9B8A-4915-A8FB-294C89E98849}" type="presOf" srcId="{57553E24-EA60-4281-96D8-04A9E2D985F2}" destId="{C2C36DA2-2D9B-4EF1-AF71-2F43166DF9E6}" srcOrd="0" destOrd="0" presId="urn:microsoft.com/office/officeart/2005/8/layout/vList2"/>
    <dgm:cxn modelId="{F9BD7EF7-51DC-41C2-86B6-4E13D9FF1C4E}" type="presParOf" srcId="{BCE0FC95-7468-4036-908E-9D67BCFBDFF0}" destId="{C2C36DA2-2D9B-4EF1-AF71-2F43166DF9E6}" srcOrd="0" destOrd="0" presId="urn:microsoft.com/office/officeart/2005/8/layout/vList2"/>
    <dgm:cxn modelId="{B100D2EF-BA0C-4800-9D24-12960D2AC21F}" type="presParOf" srcId="{BCE0FC95-7468-4036-908E-9D67BCFBDFF0}" destId="{03BB6204-1658-4180-AD76-C3CB963DD5FF}" srcOrd="1" destOrd="0" presId="urn:microsoft.com/office/officeart/2005/8/layout/vList2"/>
    <dgm:cxn modelId="{8B555BAF-1BD2-4352-99B8-68D89173C003}" type="presParOf" srcId="{BCE0FC95-7468-4036-908E-9D67BCFBDFF0}" destId="{B78A769E-9406-4A03-B5A6-688795C75DD0}" srcOrd="2" destOrd="0" presId="urn:microsoft.com/office/officeart/2005/8/layout/vList2"/>
    <dgm:cxn modelId="{5B1A0BBD-5ADE-4FB9-BBCB-D17E82FBEBDB}" type="presParOf" srcId="{BCE0FC95-7468-4036-908E-9D67BCFBDFF0}" destId="{41F6AE06-0E6F-4B53-8595-460B49FD9327}" srcOrd="3" destOrd="0" presId="urn:microsoft.com/office/officeart/2005/8/layout/vList2"/>
    <dgm:cxn modelId="{C42C0492-F8DF-4182-98AD-78068A2ADAF3}" type="presParOf" srcId="{BCE0FC95-7468-4036-908E-9D67BCFBDFF0}" destId="{17CCADA8-6299-405E-8608-2349D11D616B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A1CE6-FB7C-4155-8442-75FB8AAAAE3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3FDAC2A-1270-4FD8-AF82-09B744B1FA7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r-TR" dirty="0" err="1" smtClean="0"/>
            <a:t>Who</a:t>
          </a:r>
          <a:r>
            <a:rPr lang="tr-TR" dirty="0" smtClean="0"/>
            <a:t> </a:t>
          </a:r>
          <a:r>
            <a:rPr lang="tr-TR" dirty="0" err="1" smtClean="0"/>
            <a:t>haven’t</a:t>
          </a:r>
          <a:r>
            <a:rPr lang="tr-TR" dirty="0" smtClean="0"/>
            <a:t> </a:t>
          </a:r>
          <a:r>
            <a:rPr lang="tr-TR" dirty="0" err="1" smtClean="0"/>
            <a:t>injections</a:t>
          </a:r>
          <a:r>
            <a:rPr lang="tr-TR" dirty="0" smtClean="0"/>
            <a:t> in </a:t>
          </a:r>
          <a:r>
            <a:rPr lang="tr-TR" dirty="0" err="1" smtClean="0"/>
            <a:t>recent</a:t>
          </a:r>
          <a:r>
            <a:rPr lang="tr-TR" dirty="0" smtClean="0"/>
            <a:t> </a:t>
          </a:r>
          <a:r>
            <a:rPr lang="tr-TR" dirty="0" err="1" smtClean="0"/>
            <a:t>week</a:t>
          </a:r>
          <a:r>
            <a:rPr lang="tr-TR" dirty="0" smtClean="0"/>
            <a:t>,</a:t>
          </a:r>
          <a:endParaRPr lang="tr-TR" dirty="0"/>
        </a:p>
      </dgm:t>
    </dgm:pt>
    <dgm:pt modelId="{46C1C8E9-8037-48E0-9BF8-07459BD9796D}" type="parTrans" cxnId="{CB66F8C7-1BD9-4966-9206-8CB280228062}">
      <dgm:prSet/>
      <dgm:spPr/>
      <dgm:t>
        <a:bodyPr/>
        <a:lstStyle/>
        <a:p>
          <a:endParaRPr lang="tr-TR"/>
        </a:p>
      </dgm:t>
    </dgm:pt>
    <dgm:pt modelId="{5BF5CFE1-C446-4990-9F71-D28DA78DE1CA}" type="sibTrans" cxnId="{CB66F8C7-1BD9-4966-9206-8CB280228062}">
      <dgm:prSet/>
      <dgm:spPr/>
      <dgm:t>
        <a:bodyPr/>
        <a:lstStyle/>
        <a:p>
          <a:endParaRPr lang="tr-TR"/>
        </a:p>
      </dgm:t>
    </dgm:pt>
    <dgm:pt modelId="{8DE9A3BA-F0C9-4B65-ACE9-5D61DACE3D4E}">
      <dgm:prSet/>
      <dgm:spPr>
        <a:solidFill>
          <a:srgbClr val="AF3B78"/>
        </a:solidFill>
      </dgm:spPr>
      <dgm:t>
        <a:bodyPr/>
        <a:lstStyle/>
        <a:p>
          <a:pPr rtl="0"/>
          <a:r>
            <a:rPr lang="tr-TR" dirty="0" err="1" smtClean="0"/>
            <a:t>Who</a:t>
          </a:r>
          <a:r>
            <a:rPr lang="tr-TR" dirty="0" smtClean="0"/>
            <a:t> </a:t>
          </a:r>
          <a:r>
            <a:rPr lang="tr-TR" dirty="0" err="1" smtClean="0"/>
            <a:t>have</a:t>
          </a:r>
          <a:r>
            <a:rPr lang="tr-TR" dirty="0" smtClean="0"/>
            <a:t> </a:t>
          </a:r>
          <a:r>
            <a:rPr lang="en-US" dirty="0" smtClean="0"/>
            <a:t>no injection site abscess</a:t>
          </a:r>
          <a:r>
            <a:rPr lang="tr-TR" dirty="0" smtClean="0"/>
            <a:t>, </a:t>
          </a:r>
          <a:r>
            <a:rPr lang="en-US" dirty="0" err="1" smtClean="0"/>
            <a:t>haematoma</a:t>
          </a:r>
          <a:r>
            <a:rPr lang="tr-TR" dirty="0" smtClean="0"/>
            <a:t>,</a:t>
          </a:r>
          <a:r>
            <a:rPr lang="en-US" dirty="0" smtClean="0"/>
            <a:t> necrosis</a:t>
          </a:r>
          <a:r>
            <a:rPr lang="tr-TR" dirty="0" smtClean="0"/>
            <a:t>,</a:t>
          </a:r>
          <a:endParaRPr lang="tr-TR" dirty="0"/>
        </a:p>
      </dgm:t>
    </dgm:pt>
    <dgm:pt modelId="{A6F8C7A7-3583-4668-B2D0-799E31E2D015}" type="parTrans" cxnId="{542B9CF7-260E-4329-84D3-3F594083F97A}">
      <dgm:prSet/>
      <dgm:spPr/>
      <dgm:t>
        <a:bodyPr/>
        <a:lstStyle/>
        <a:p>
          <a:endParaRPr lang="tr-TR"/>
        </a:p>
      </dgm:t>
    </dgm:pt>
    <dgm:pt modelId="{AF1A0639-30B1-4DC9-9920-853C6D2EA47C}" type="sibTrans" cxnId="{542B9CF7-260E-4329-84D3-3F594083F97A}">
      <dgm:prSet/>
      <dgm:spPr/>
      <dgm:t>
        <a:bodyPr/>
        <a:lstStyle/>
        <a:p>
          <a:endParaRPr lang="tr-TR"/>
        </a:p>
      </dgm:t>
    </dgm:pt>
    <dgm:pt modelId="{ED660ADC-3649-4E88-B705-617E648BE970}" type="pres">
      <dgm:prSet presAssocID="{4E9A1CE6-FB7C-4155-8442-75FB8AAAAE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CADE90-41DD-4799-B29E-9A5BD8F452AF}" type="pres">
      <dgm:prSet presAssocID="{83FDAC2A-1270-4FD8-AF82-09B744B1FA70}" presName="composite" presStyleCnt="0"/>
      <dgm:spPr/>
    </dgm:pt>
    <dgm:pt modelId="{B20E95DF-C770-422D-A6BD-FB25CF724DCF}" type="pres">
      <dgm:prSet presAssocID="{83FDAC2A-1270-4FD8-AF82-09B744B1FA70}" presName="imgShp" presStyleLbl="fgImgPlace1" presStyleIdx="0" presStyleCnt="2" custScaleX="140176" custScaleY="146430" custLinFactNeighborX="464" custLinFactNeighborY="-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2A3CB2E-4E0B-48EE-A5D5-20FAD5F815C8}" type="pres">
      <dgm:prSet presAssocID="{83FDAC2A-1270-4FD8-AF82-09B744B1FA70}" presName="txShp" presStyleLbl="node1" presStyleIdx="0" presStyleCnt="2" custLinFactNeighborX="2187" custLinFactNeighborY="10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5B2D88-1918-44EC-AB8A-FB6DD357DC17}" type="pres">
      <dgm:prSet presAssocID="{5BF5CFE1-C446-4990-9F71-D28DA78DE1CA}" presName="spacing" presStyleCnt="0"/>
      <dgm:spPr/>
    </dgm:pt>
    <dgm:pt modelId="{C16E1C00-C9A1-4FD2-8076-DBE7016F953A}" type="pres">
      <dgm:prSet presAssocID="{8DE9A3BA-F0C9-4B65-ACE9-5D61DACE3D4E}" presName="composite" presStyleCnt="0"/>
      <dgm:spPr/>
    </dgm:pt>
    <dgm:pt modelId="{98BE5EB2-199B-498A-BFEE-B1FC8F9E921D}" type="pres">
      <dgm:prSet presAssocID="{8DE9A3BA-F0C9-4B65-ACE9-5D61DACE3D4E}" presName="imgShp" presStyleLbl="fgImgPlace1" presStyleIdx="1" presStyleCnt="2" custScaleX="135616" custScaleY="140050" custLinFactNeighborX="10788" custLinFactNeighborY="-156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0BA7EA0-72F8-427F-A07E-BF6B79B11065}" type="pres">
      <dgm:prSet presAssocID="{8DE9A3BA-F0C9-4B65-ACE9-5D61DACE3D4E}" presName="txShp" presStyleLbl="node1" presStyleIdx="1" presStyleCnt="2" custScaleX="101774" custScaleY="104560" custLinFactNeighborX="4387" custLinFactNeighborY="-162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66F8C7-1BD9-4966-9206-8CB280228062}" srcId="{4E9A1CE6-FB7C-4155-8442-75FB8AAAAE31}" destId="{83FDAC2A-1270-4FD8-AF82-09B744B1FA70}" srcOrd="0" destOrd="0" parTransId="{46C1C8E9-8037-48E0-9BF8-07459BD9796D}" sibTransId="{5BF5CFE1-C446-4990-9F71-D28DA78DE1CA}"/>
    <dgm:cxn modelId="{542B9CF7-260E-4329-84D3-3F594083F97A}" srcId="{4E9A1CE6-FB7C-4155-8442-75FB8AAAAE31}" destId="{8DE9A3BA-F0C9-4B65-ACE9-5D61DACE3D4E}" srcOrd="1" destOrd="0" parTransId="{A6F8C7A7-3583-4668-B2D0-799E31E2D015}" sibTransId="{AF1A0639-30B1-4DC9-9920-853C6D2EA47C}"/>
    <dgm:cxn modelId="{66A3C85C-42AC-45C6-BA6F-765E65843813}" type="presOf" srcId="{4E9A1CE6-FB7C-4155-8442-75FB8AAAAE31}" destId="{ED660ADC-3649-4E88-B705-617E648BE970}" srcOrd="0" destOrd="0" presId="urn:microsoft.com/office/officeart/2005/8/layout/vList3"/>
    <dgm:cxn modelId="{7B4BE9C4-9A5D-453E-8834-7F41FB094845}" type="presOf" srcId="{83FDAC2A-1270-4FD8-AF82-09B744B1FA70}" destId="{02A3CB2E-4E0B-48EE-A5D5-20FAD5F815C8}" srcOrd="0" destOrd="0" presId="urn:microsoft.com/office/officeart/2005/8/layout/vList3"/>
    <dgm:cxn modelId="{37772DF7-52DB-4C49-AEE0-243E2B3070EC}" type="presOf" srcId="{8DE9A3BA-F0C9-4B65-ACE9-5D61DACE3D4E}" destId="{00BA7EA0-72F8-427F-A07E-BF6B79B11065}" srcOrd="0" destOrd="0" presId="urn:microsoft.com/office/officeart/2005/8/layout/vList3"/>
    <dgm:cxn modelId="{54045C88-9F31-401E-937E-D10B116AD05F}" type="presParOf" srcId="{ED660ADC-3649-4E88-B705-617E648BE970}" destId="{0BCADE90-41DD-4799-B29E-9A5BD8F452AF}" srcOrd="0" destOrd="0" presId="urn:microsoft.com/office/officeart/2005/8/layout/vList3"/>
    <dgm:cxn modelId="{491CE57A-3712-4E57-B020-72A6F70F91C8}" type="presParOf" srcId="{0BCADE90-41DD-4799-B29E-9A5BD8F452AF}" destId="{B20E95DF-C770-422D-A6BD-FB25CF724DCF}" srcOrd="0" destOrd="0" presId="urn:microsoft.com/office/officeart/2005/8/layout/vList3"/>
    <dgm:cxn modelId="{5AFA89A6-16B8-4F66-8875-B5CFD897BC01}" type="presParOf" srcId="{0BCADE90-41DD-4799-B29E-9A5BD8F452AF}" destId="{02A3CB2E-4E0B-48EE-A5D5-20FAD5F815C8}" srcOrd="1" destOrd="0" presId="urn:microsoft.com/office/officeart/2005/8/layout/vList3"/>
    <dgm:cxn modelId="{A64D1110-2FA3-4454-96DB-99CEF6096F60}" type="presParOf" srcId="{ED660ADC-3649-4E88-B705-617E648BE970}" destId="{E95B2D88-1918-44EC-AB8A-FB6DD357DC17}" srcOrd="1" destOrd="0" presId="urn:microsoft.com/office/officeart/2005/8/layout/vList3"/>
    <dgm:cxn modelId="{2A99C9F5-9240-4044-AD79-877AE2A054D8}" type="presParOf" srcId="{ED660ADC-3649-4E88-B705-617E648BE970}" destId="{C16E1C00-C9A1-4FD2-8076-DBE7016F953A}" srcOrd="2" destOrd="0" presId="urn:microsoft.com/office/officeart/2005/8/layout/vList3"/>
    <dgm:cxn modelId="{46ADFDF6-D167-4648-9408-34763D24DA97}" type="presParOf" srcId="{C16E1C00-C9A1-4FD2-8076-DBE7016F953A}" destId="{98BE5EB2-199B-498A-BFEE-B1FC8F9E921D}" srcOrd="0" destOrd="0" presId="urn:microsoft.com/office/officeart/2005/8/layout/vList3"/>
    <dgm:cxn modelId="{74D6A516-DF26-421B-BA08-65F734A1B2EE}" type="presParOf" srcId="{C16E1C00-C9A1-4FD2-8076-DBE7016F953A}" destId="{00BA7EA0-72F8-427F-A07E-BF6B79B11065}" srcOrd="1" destOrd="0" presId="urn:microsoft.com/office/officeart/2005/8/layout/vList3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A5311-F7CB-4365-9B90-C1B539978461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36EBB053-2769-455E-A827-08092E72F781}">
      <dgm:prSet/>
      <dgm:spPr/>
      <dgm:t>
        <a:bodyPr/>
        <a:lstStyle/>
        <a:p>
          <a:pPr rtl="0"/>
          <a:r>
            <a:rPr lang="tr-TR" dirty="0" err="1" smtClean="0"/>
            <a:t>who</a:t>
          </a:r>
          <a:r>
            <a:rPr lang="tr-TR" dirty="0" smtClean="0"/>
            <a:t> </a:t>
          </a:r>
          <a:r>
            <a:rPr lang="tr-TR" dirty="0" err="1" smtClean="0"/>
            <a:t>have</a:t>
          </a:r>
          <a:r>
            <a:rPr lang="tr-TR" dirty="0" smtClean="0"/>
            <a:t> no problem of </a:t>
          </a:r>
          <a:r>
            <a:rPr lang="tr-TR" dirty="0" err="1" smtClean="0"/>
            <a:t>seeing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hearing</a:t>
          </a:r>
          <a:r>
            <a:rPr lang="tr-TR" dirty="0" smtClean="0"/>
            <a:t>, </a:t>
          </a:r>
          <a:endParaRPr lang="tr-TR" dirty="0"/>
        </a:p>
      </dgm:t>
    </dgm:pt>
    <dgm:pt modelId="{B403F435-B56F-4B7C-BDAA-FB4C10CA800C}" type="parTrans" cxnId="{C167E684-8B0B-4EEB-946D-392B388B83E4}">
      <dgm:prSet/>
      <dgm:spPr/>
      <dgm:t>
        <a:bodyPr/>
        <a:lstStyle/>
        <a:p>
          <a:endParaRPr lang="tr-TR"/>
        </a:p>
      </dgm:t>
    </dgm:pt>
    <dgm:pt modelId="{8DD6AC21-812B-4A1D-9B6C-2D35592B93BD}" type="sibTrans" cxnId="{C167E684-8B0B-4EEB-946D-392B388B83E4}">
      <dgm:prSet/>
      <dgm:spPr/>
      <dgm:t>
        <a:bodyPr/>
        <a:lstStyle/>
        <a:p>
          <a:endParaRPr lang="tr-TR"/>
        </a:p>
      </dgm:t>
    </dgm:pt>
    <dgm:pt modelId="{E7422925-B51D-476A-B2EE-18828814FD4A}">
      <dgm:prSet/>
      <dgm:spPr/>
      <dgm:t>
        <a:bodyPr/>
        <a:lstStyle/>
        <a:p>
          <a:pPr rtl="0"/>
          <a:r>
            <a:rPr lang="en-US" dirty="0" smtClean="0"/>
            <a:t>who were between </a:t>
          </a:r>
          <a:r>
            <a:rPr lang="tr-TR" dirty="0" smtClean="0"/>
            <a:t>25</a:t>
          </a:r>
          <a:r>
            <a:rPr lang="en-US" dirty="0" smtClean="0"/>
            <a:t> and </a:t>
          </a:r>
          <a:r>
            <a:rPr lang="tr-TR" dirty="0" smtClean="0"/>
            <a:t>85</a:t>
          </a:r>
          <a:r>
            <a:rPr lang="en-US" dirty="0" smtClean="0"/>
            <a:t> years of age</a:t>
          </a:r>
          <a:r>
            <a:rPr lang="tr-TR" dirty="0" smtClean="0"/>
            <a:t> </a:t>
          </a:r>
          <a:r>
            <a:rPr lang="tr-TR" dirty="0" err="1" smtClean="0"/>
            <a:t>and</a:t>
          </a:r>
          <a:endParaRPr lang="tr-TR" dirty="0"/>
        </a:p>
      </dgm:t>
    </dgm:pt>
    <dgm:pt modelId="{86660B92-E61A-4028-96B7-D949A3CB6CC4}" type="parTrans" cxnId="{FEEBDDD2-2C4F-4CB9-BEE9-A42B93B26EE8}">
      <dgm:prSet/>
      <dgm:spPr/>
      <dgm:t>
        <a:bodyPr/>
        <a:lstStyle/>
        <a:p>
          <a:endParaRPr lang="tr-TR"/>
        </a:p>
      </dgm:t>
    </dgm:pt>
    <dgm:pt modelId="{7BFADFD6-3C75-4D23-A4E9-DC906DA04CFA}" type="sibTrans" cxnId="{FEEBDDD2-2C4F-4CB9-BEE9-A42B93B26EE8}">
      <dgm:prSet/>
      <dgm:spPr/>
      <dgm:t>
        <a:bodyPr/>
        <a:lstStyle/>
        <a:p>
          <a:endParaRPr lang="tr-TR"/>
        </a:p>
      </dgm:t>
    </dgm:pt>
    <dgm:pt modelId="{D6FE5B0C-6289-4466-ADDD-B238B874DD2B}" type="pres">
      <dgm:prSet presAssocID="{56FA5311-F7CB-4365-9B90-C1B53997846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76349BE-019B-4120-AD47-352207D7FC6A}" type="pres">
      <dgm:prSet presAssocID="{36EBB053-2769-455E-A827-08092E72F781}" presName="composite" presStyleCnt="0"/>
      <dgm:spPr/>
    </dgm:pt>
    <dgm:pt modelId="{EA2FBD50-5446-46F5-B10E-97CCC809D551}" type="pres">
      <dgm:prSet presAssocID="{36EBB053-2769-455E-A827-08092E72F781}" presName="imgShp" presStyleLbl="fgImgPlace1" presStyleIdx="0" presStyleCnt="2" custScaleX="151157" custScaleY="130509" custLinFactNeighborX="-21031" custLinFactNeighborY="-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E01A3D-3407-46E2-ACE7-37309E16E3A4}" type="pres">
      <dgm:prSet presAssocID="{36EBB053-2769-455E-A827-08092E72F78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3B7A4D-66F6-479A-AAF1-1D2FDB2D6B5B}" type="pres">
      <dgm:prSet presAssocID="{8DD6AC21-812B-4A1D-9B6C-2D35592B93BD}" presName="spacing" presStyleCnt="0"/>
      <dgm:spPr/>
    </dgm:pt>
    <dgm:pt modelId="{696D9954-965F-4F2C-803F-C54DB319B7D9}" type="pres">
      <dgm:prSet presAssocID="{E7422925-B51D-476A-B2EE-18828814FD4A}" presName="composite" presStyleCnt="0"/>
      <dgm:spPr/>
    </dgm:pt>
    <dgm:pt modelId="{747C57A2-A211-41F7-A13F-3A426EDA5BBD}" type="pres">
      <dgm:prSet presAssocID="{E7422925-B51D-476A-B2EE-18828814FD4A}" presName="imgShp" presStyleLbl="fgImgPlace1" presStyleIdx="1" presStyleCnt="2" custScaleX="172376" custScaleY="138274" custLinFactNeighborX="-20588" custLinFactNeighborY="-21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398C25-8003-43F4-9A41-DFFC35856B43}" type="pres">
      <dgm:prSet presAssocID="{E7422925-B51D-476A-B2EE-18828814FD4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EBDDD2-2C4F-4CB9-BEE9-A42B93B26EE8}" srcId="{56FA5311-F7CB-4365-9B90-C1B539978461}" destId="{E7422925-B51D-476A-B2EE-18828814FD4A}" srcOrd="1" destOrd="0" parTransId="{86660B92-E61A-4028-96B7-D949A3CB6CC4}" sibTransId="{7BFADFD6-3C75-4D23-A4E9-DC906DA04CFA}"/>
    <dgm:cxn modelId="{00A37575-7096-4210-9B4C-4BE5A5FF9F84}" type="presOf" srcId="{E7422925-B51D-476A-B2EE-18828814FD4A}" destId="{2E398C25-8003-43F4-9A41-DFFC35856B43}" srcOrd="0" destOrd="0" presId="urn:microsoft.com/office/officeart/2005/8/layout/vList3"/>
    <dgm:cxn modelId="{2AE39EEF-97F1-4306-9003-01D3B7737451}" type="presOf" srcId="{56FA5311-F7CB-4365-9B90-C1B539978461}" destId="{D6FE5B0C-6289-4466-ADDD-B238B874DD2B}" srcOrd="0" destOrd="0" presId="urn:microsoft.com/office/officeart/2005/8/layout/vList3"/>
    <dgm:cxn modelId="{6DBA3C9D-EA3B-4677-B504-4A294E51401C}" type="presOf" srcId="{36EBB053-2769-455E-A827-08092E72F781}" destId="{BAE01A3D-3407-46E2-ACE7-37309E16E3A4}" srcOrd="0" destOrd="0" presId="urn:microsoft.com/office/officeart/2005/8/layout/vList3"/>
    <dgm:cxn modelId="{C167E684-8B0B-4EEB-946D-392B388B83E4}" srcId="{56FA5311-F7CB-4365-9B90-C1B539978461}" destId="{36EBB053-2769-455E-A827-08092E72F781}" srcOrd="0" destOrd="0" parTransId="{B403F435-B56F-4B7C-BDAA-FB4C10CA800C}" sibTransId="{8DD6AC21-812B-4A1D-9B6C-2D35592B93BD}"/>
    <dgm:cxn modelId="{0D33DF1C-808E-4220-BB94-B3A897F983B2}" type="presParOf" srcId="{D6FE5B0C-6289-4466-ADDD-B238B874DD2B}" destId="{776349BE-019B-4120-AD47-352207D7FC6A}" srcOrd="0" destOrd="0" presId="urn:microsoft.com/office/officeart/2005/8/layout/vList3"/>
    <dgm:cxn modelId="{1BA8451F-708B-4956-A26A-6CDB63F7BA65}" type="presParOf" srcId="{776349BE-019B-4120-AD47-352207D7FC6A}" destId="{EA2FBD50-5446-46F5-B10E-97CCC809D551}" srcOrd="0" destOrd="0" presId="urn:microsoft.com/office/officeart/2005/8/layout/vList3"/>
    <dgm:cxn modelId="{122D5220-95E9-4786-8B2D-DDED05D89134}" type="presParOf" srcId="{776349BE-019B-4120-AD47-352207D7FC6A}" destId="{BAE01A3D-3407-46E2-ACE7-37309E16E3A4}" srcOrd="1" destOrd="0" presId="urn:microsoft.com/office/officeart/2005/8/layout/vList3"/>
    <dgm:cxn modelId="{6CEE7A65-6AFE-4F90-8B96-40ADB591BF86}" type="presParOf" srcId="{D6FE5B0C-6289-4466-ADDD-B238B874DD2B}" destId="{3A3B7A4D-66F6-479A-AAF1-1D2FDB2D6B5B}" srcOrd="1" destOrd="0" presId="urn:microsoft.com/office/officeart/2005/8/layout/vList3"/>
    <dgm:cxn modelId="{4AE0D1AC-81FD-4575-B9D7-00B430D19B4C}" type="presParOf" srcId="{D6FE5B0C-6289-4466-ADDD-B238B874DD2B}" destId="{696D9954-965F-4F2C-803F-C54DB319B7D9}" srcOrd="2" destOrd="0" presId="urn:microsoft.com/office/officeart/2005/8/layout/vList3"/>
    <dgm:cxn modelId="{B6480DF1-693E-44D1-8307-4BD9A996BDBD}" type="presParOf" srcId="{696D9954-965F-4F2C-803F-C54DB319B7D9}" destId="{747C57A2-A211-41F7-A13F-3A426EDA5BBD}" srcOrd="0" destOrd="0" presId="urn:microsoft.com/office/officeart/2005/8/layout/vList3"/>
    <dgm:cxn modelId="{0F0B6CD8-81BD-4915-8FE8-03B01F8AB339}" type="presParOf" srcId="{696D9954-965F-4F2C-803F-C54DB319B7D9}" destId="{2E398C25-8003-43F4-9A41-DFFC35856B43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CD62B-6021-4BAC-8FAC-7E840326B72D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9C6DAE43-2DB8-4154-A245-74064CAC19C6}">
      <dgm:prSet custT="1"/>
      <dgm:spPr/>
      <dgm:t>
        <a:bodyPr/>
        <a:lstStyle/>
        <a:p>
          <a:pPr rtl="0"/>
          <a:r>
            <a:rPr lang="tr-TR" sz="3600" dirty="0" err="1" smtClean="0"/>
            <a:t>who</a:t>
          </a:r>
          <a:r>
            <a:rPr lang="en-US" sz="3600" dirty="0" smtClean="0"/>
            <a:t> could understand the</a:t>
          </a:r>
          <a:r>
            <a:rPr lang="tr-TR" sz="3600" dirty="0" smtClean="0"/>
            <a:t> </a:t>
          </a:r>
          <a:r>
            <a:rPr lang="tr-TR" sz="3600" dirty="0" err="1" smtClean="0"/>
            <a:t>visual</a:t>
          </a:r>
          <a:r>
            <a:rPr lang="tr-TR" sz="3600" dirty="0" smtClean="0"/>
            <a:t> </a:t>
          </a:r>
          <a:r>
            <a:rPr lang="tr-TR" sz="3600" dirty="0" err="1" smtClean="0"/>
            <a:t>analog</a:t>
          </a:r>
          <a:r>
            <a:rPr lang="tr-TR" sz="3600" dirty="0" smtClean="0"/>
            <a:t> </a:t>
          </a:r>
          <a:r>
            <a:rPr lang="tr-TR" sz="3600" dirty="0" err="1" smtClean="0"/>
            <a:t>scale</a:t>
          </a:r>
          <a:r>
            <a:rPr lang="tr-TR" sz="3600" dirty="0" smtClean="0"/>
            <a:t> </a:t>
          </a:r>
          <a:r>
            <a:rPr lang="en-US" sz="3600" dirty="0" smtClean="0"/>
            <a:t> </a:t>
          </a:r>
          <a:r>
            <a:rPr lang="tr-TR" sz="3600" dirty="0" smtClean="0"/>
            <a:t>(</a:t>
          </a:r>
          <a:r>
            <a:rPr lang="en-US" sz="3600" dirty="0" smtClean="0"/>
            <a:t>VAS</a:t>
          </a:r>
          <a:r>
            <a:rPr lang="tr-TR" sz="3600" dirty="0" smtClean="0"/>
            <a:t>)</a:t>
          </a:r>
          <a:endParaRPr lang="tr-TR" sz="3600" dirty="0"/>
        </a:p>
      </dgm:t>
    </dgm:pt>
    <dgm:pt modelId="{0DC01746-41E5-4620-8EA7-3F37FB12B8C6}" type="parTrans" cxnId="{59EE4935-CA94-4822-8EFF-40AEF3218B15}">
      <dgm:prSet/>
      <dgm:spPr/>
      <dgm:t>
        <a:bodyPr/>
        <a:lstStyle/>
        <a:p>
          <a:endParaRPr lang="tr-TR"/>
        </a:p>
      </dgm:t>
    </dgm:pt>
    <dgm:pt modelId="{1F0C0D26-5AA9-46F7-9020-A475EC9ED73F}" type="sibTrans" cxnId="{59EE4935-CA94-4822-8EFF-40AEF3218B15}">
      <dgm:prSet/>
      <dgm:spPr/>
      <dgm:t>
        <a:bodyPr/>
        <a:lstStyle/>
        <a:p>
          <a:endParaRPr lang="tr-TR"/>
        </a:p>
      </dgm:t>
    </dgm:pt>
    <dgm:pt modelId="{4F64D2C7-1145-4FDD-8A08-0A91AE2D4C42}" type="pres">
      <dgm:prSet presAssocID="{8C3CD62B-6021-4BAC-8FAC-7E840326B7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DB2775-6A65-4B90-83D2-9C8A84712FBE}" type="pres">
      <dgm:prSet presAssocID="{9C6DAE43-2DB8-4154-A245-74064CAC19C6}" presName="composite" presStyleCnt="0"/>
      <dgm:spPr/>
    </dgm:pt>
    <dgm:pt modelId="{EBFC54D0-ED8F-4ADD-B9CA-0FECF59AFE68}" type="pres">
      <dgm:prSet presAssocID="{9C6DAE43-2DB8-4154-A245-74064CAC19C6}" presName="imgShp" presStyleLbl="fgImgPlace1" presStyleIdx="0" presStyleCnt="1" custScaleX="84080" custScaleY="85075" custLinFactNeighborX="-6872" custLinFactNeighborY="-14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3EC721-5943-4CA3-ADC0-74BC1A48FEE3}" type="pres">
      <dgm:prSet presAssocID="{9C6DAE43-2DB8-4154-A245-74064CAC19C6}" presName="txShp" presStyleLbl="node1" presStyleIdx="0" presStyleCnt="1" custScaleX="141541" custScaleY="74129" custLinFactNeighborX="2209" custLinFactNeighborY="-1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E4935-CA94-4822-8EFF-40AEF3218B15}" srcId="{8C3CD62B-6021-4BAC-8FAC-7E840326B72D}" destId="{9C6DAE43-2DB8-4154-A245-74064CAC19C6}" srcOrd="0" destOrd="0" parTransId="{0DC01746-41E5-4620-8EA7-3F37FB12B8C6}" sibTransId="{1F0C0D26-5AA9-46F7-9020-A475EC9ED73F}"/>
    <dgm:cxn modelId="{8B460C2D-2092-4D6A-B01C-5205B4A56A15}" type="presOf" srcId="{9C6DAE43-2DB8-4154-A245-74064CAC19C6}" destId="{973EC721-5943-4CA3-ADC0-74BC1A48FEE3}" srcOrd="0" destOrd="0" presId="urn:microsoft.com/office/officeart/2005/8/layout/vList3"/>
    <dgm:cxn modelId="{617AF8C2-A66A-49A2-9AE0-844A65EF2F1A}" type="presOf" srcId="{8C3CD62B-6021-4BAC-8FAC-7E840326B72D}" destId="{4F64D2C7-1145-4FDD-8A08-0A91AE2D4C42}" srcOrd="0" destOrd="0" presId="urn:microsoft.com/office/officeart/2005/8/layout/vList3"/>
    <dgm:cxn modelId="{AA0A39B8-E25E-44AB-92DE-0A21FDA59947}" type="presParOf" srcId="{4F64D2C7-1145-4FDD-8A08-0A91AE2D4C42}" destId="{2EDB2775-6A65-4B90-83D2-9C8A84712FBE}" srcOrd="0" destOrd="0" presId="urn:microsoft.com/office/officeart/2005/8/layout/vList3"/>
    <dgm:cxn modelId="{051067E3-16FE-4AFF-8D32-EB6FBC883FB0}" type="presParOf" srcId="{2EDB2775-6A65-4B90-83D2-9C8A84712FBE}" destId="{EBFC54D0-ED8F-4ADD-B9CA-0FECF59AFE68}" srcOrd="0" destOrd="0" presId="urn:microsoft.com/office/officeart/2005/8/layout/vList3"/>
    <dgm:cxn modelId="{865946C6-641A-48D3-B52B-14738DC31622}" type="presParOf" srcId="{2EDB2775-6A65-4B90-83D2-9C8A84712FBE}" destId="{973EC721-5943-4CA3-ADC0-74BC1A48FEE3}" srcOrd="1" destOrd="0" presId="urn:microsoft.com/office/officeart/2005/8/layout/vList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944A0-A8B7-4BB3-8F53-EF878BE15AC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B0D4271-17AC-4F0A-92D8-1BAD016A548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800" dirty="0" err="1" smtClean="0"/>
            <a:t>The</a:t>
          </a:r>
          <a:r>
            <a:rPr lang="tr-TR" sz="1800" dirty="0" smtClean="0"/>
            <a:t> </a:t>
          </a:r>
          <a:r>
            <a:rPr lang="tr-TR" sz="1800" dirty="0" err="1" smtClean="0"/>
            <a:t>patients</a:t>
          </a:r>
          <a:r>
            <a:rPr lang="tr-TR" sz="1800" dirty="0" smtClean="0"/>
            <a:t> </a:t>
          </a:r>
          <a:r>
            <a:rPr lang="tr-TR" sz="1800" dirty="0" err="1" smtClean="0"/>
            <a:t>who</a:t>
          </a:r>
          <a:r>
            <a:rPr lang="tr-TR" sz="1800" dirty="0" smtClean="0"/>
            <a:t> </a:t>
          </a:r>
          <a:r>
            <a:rPr lang="tr-TR" sz="1800" dirty="0" err="1" smtClean="0"/>
            <a:t>received</a:t>
          </a:r>
          <a:r>
            <a:rPr lang="tr-TR" sz="1800" dirty="0" smtClean="0"/>
            <a:t> </a:t>
          </a:r>
          <a:r>
            <a:rPr lang="tr-TR" sz="1800" dirty="0" err="1" smtClean="0"/>
            <a:t>research</a:t>
          </a:r>
          <a:r>
            <a:rPr lang="tr-TR" sz="1800" dirty="0" smtClean="0"/>
            <a:t> </a:t>
          </a:r>
          <a:r>
            <a:rPr lang="tr-TR" sz="1800" dirty="0" err="1" smtClean="0"/>
            <a:t>rules</a:t>
          </a:r>
          <a:r>
            <a:rPr lang="tr-TR" sz="1800" dirty="0" smtClean="0"/>
            <a:t> </a:t>
          </a:r>
          <a:endParaRPr lang="en-US" sz="1800" dirty="0"/>
        </a:p>
      </dgm:t>
    </dgm:pt>
    <dgm:pt modelId="{522DB7D8-4F1C-45C0-9F20-BED9B33CD741}" type="parTrans" cxnId="{B808C3B4-05B8-4166-AFD8-451D5C4E98F2}">
      <dgm:prSet/>
      <dgm:spPr/>
      <dgm:t>
        <a:bodyPr/>
        <a:lstStyle/>
        <a:p>
          <a:endParaRPr lang="en-US"/>
        </a:p>
      </dgm:t>
    </dgm:pt>
    <dgm:pt modelId="{36279BAF-6CE6-4C0D-8DE2-C03705A3DAEB}" type="sibTrans" cxnId="{B808C3B4-05B8-4166-AFD8-451D5C4E98F2}">
      <dgm:prSet/>
      <dgm:spPr/>
      <dgm:t>
        <a:bodyPr/>
        <a:lstStyle/>
        <a:p>
          <a:endParaRPr lang="en-US"/>
        </a:p>
      </dgm:t>
    </dgm:pt>
    <dgm:pt modelId="{DF85B282-F79C-4E25-8684-5C906390696B}">
      <dgm:prSet phldrT="[Text]" custT="1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tr-TR" sz="1800" dirty="0" err="1" smtClean="0"/>
            <a:t>Famale</a:t>
          </a:r>
          <a:endParaRPr lang="tr-TR" sz="1800" dirty="0" smtClean="0"/>
        </a:p>
      </dgm:t>
    </dgm:pt>
    <dgm:pt modelId="{9A25042F-D506-457B-858D-F22476C27AAF}" type="parTrans" cxnId="{D65798A3-151E-4FDA-88BC-12FE3C72E5FE}">
      <dgm:prSet/>
      <dgm:spPr/>
      <dgm:t>
        <a:bodyPr/>
        <a:lstStyle/>
        <a:p>
          <a:endParaRPr lang="en-US" sz="1800"/>
        </a:p>
      </dgm:t>
    </dgm:pt>
    <dgm:pt modelId="{1844DFDF-A22F-4FA6-BB50-81997F784160}" type="sibTrans" cxnId="{D65798A3-151E-4FDA-88BC-12FE3C72E5FE}">
      <dgm:prSet/>
      <dgm:spPr/>
      <dgm:t>
        <a:bodyPr/>
        <a:lstStyle/>
        <a:p>
          <a:endParaRPr lang="en-US"/>
        </a:p>
      </dgm:t>
    </dgm:pt>
    <dgm:pt modelId="{A1AB3942-D05B-46A0-A2E8-EC02E26D0D6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800" dirty="0" err="1" smtClean="0"/>
            <a:t>Application</a:t>
          </a:r>
          <a:r>
            <a:rPr lang="tr-TR" sz="1800" dirty="0" smtClean="0"/>
            <a:t> </a:t>
          </a:r>
          <a:r>
            <a:rPr lang="tr-TR" sz="1800" dirty="0" err="1" smtClean="0"/>
            <a:t>group</a:t>
          </a:r>
          <a:endParaRPr lang="en-US" sz="1800" dirty="0"/>
        </a:p>
      </dgm:t>
    </dgm:pt>
    <dgm:pt modelId="{122E270F-B59E-4820-BC05-C52123498966}" type="parTrans" cxnId="{99A7476A-89E2-406E-9520-F818288738FD}">
      <dgm:prSet/>
      <dgm:spPr/>
      <dgm:t>
        <a:bodyPr/>
        <a:lstStyle/>
        <a:p>
          <a:endParaRPr lang="en-US" sz="1800"/>
        </a:p>
      </dgm:t>
    </dgm:pt>
    <dgm:pt modelId="{DD681F4C-E9DA-43F2-A26E-E588EDAE5613}" type="sibTrans" cxnId="{99A7476A-89E2-406E-9520-F818288738FD}">
      <dgm:prSet/>
      <dgm:spPr/>
      <dgm:t>
        <a:bodyPr/>
        <a:lstStyle/>
        <a:p>
          <a:endParaRPr lang="en-US"/>
        </a:p>
      </dgm:t>
    </dgm:pt>
    <dgm:pt modelId="{DCC7B880-0091-4196-9E1C-A7CB34FA7FFD}">
      <dgm:prSet phldrT="[Text]" custT="1"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tr-TR" sz="1800" dirty="0" err="1" smtClean="0"/>
            <a:t>Control</a:t>
          </a:r>
          <a:r>
            <a:rPr lang="tr-TR" sz="1800" dirty="0" smtClean="0"/>
            <a:t> </a:t>
          </a:r>
          <a:r>
            <a:rPr lang="tr-TR" sz="1800" dirty="0" err="1" smtClean="0"/>
            <a:t>group</a:t>
          </a:r>
          <a:endParaRPr lang="en-US" sz="1800" dirty="0"/>
        </a:p>
      </dgm:t>
    </dgm:pt>
    <dgm:pt modelId="{D158E0F4-8BDD-43D1-9F4A-E0BCA19E87F3}" type="parTrans" cxnId="{02AB281F-EC01-4F15-A048-7EFD46DFE5C9}">
      <dgm:prSet/>
      <dgm:spPr/>
      <dgm:t>
        <a:bodyPr/>
        <a:lstStyle/>
        <a:p>
          <a:endParaRPr lang="en-US" sz="1800"/>
        </a:p>
      </dgm:t>
    </dgm:pt>
    <dgm:pt modelId="{F06C8CC5-E5D2-49E5-8758-17E4DBB4894C}" type="sibTrans" cxnId="{02AB281F-EC01-4F15-A048-7EFD46DFE5C9}">
      <dgm:prSet/>
      <dgm:spPr/>
      <dgm:t>
        <a:bodyPr/>
        <a:lstStyle/>
        <a:p>
          <a:endParaRPr lang="en-US"/>
        </a:p>
      </dgm:t>
    </dgm:pt>
    <dgm:pt modelId="{CC291CAD-8D8A-47A1-B872-30B5B3CFEAD3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1800" dirty="0" err="1" smtClean="0"/>
            <a:t>Male</a:t>
          </a:r>
          <a:endParaRPr lang="tr-TR" sz="1800" dirty="0" smtClean="0"/>
        </a:p>
      </dgm:t>
    </dgm:pt>
    <dgm:pt modelId="{3AB4BA67-C1B6-47A3-B71B-F1457FB03AAF}" type="parTrans" cxnId="{681DCF28-4829-45F1-9F5F-FF9BE393083D}">
      <dgm:prSet/>
      <dgm:spPr/>
      <dgm:t>
        <a:bodyPr/>
        <a:lstStyle/>
        <a:p>
          <a:endParaRPr lang="en-US" sz="1800"/>
        </a:p>
      </dgm:t>
    </dgm:pt>
    <dgm:pt modelId="{3DD6089D-41E2-419F-A2FE-8BDF0619CA55}" type="sibTrans" cxnId="{681DCF28-4829-45F1-9F5F-FF9BE393083D}">
      <dgm:prSet/>
      <dgm:spPr/>
      <dgm:t>
        <a:bodyPr/>
        <a:lstStyle/>
        <a:p>
          <a:endParaRPr lang="en-US"/>
        </a:p>
      </dgm:t>
    </dgm:pt>
    <dgm:pt modelId="{17C8F884-8E20-4E05-96C4-0E7C17E7396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800" dirty="0" err="1" smtClean="0"/>
            <a:t>Application</a:t>
          </a:r>
          <a:r>
            <a:rPr lang="tr-TR" sz="1800" dirty="0" smtClean="0"/>
            <a:t> </a:t>
          </a:r>
          <a:r>
            <a:rPr lang="tr-TR" sz="1800" dirty="0" err="1" smtClean="0"/>
            <a:t>group</a:t>
          </a:r>
          <a:endParaRPr lang="en-US" sz="1800" dirty="0"/>
        </a:p>
      </dgm:t>
    </dgm:pt>
    <dgm:pt modelId="{BBB26A2F-3C22-43BA-86C1-C624EF4FD956}" type="parTrans" cxnId="{0AA51FC0-8252-4FD9-BAA4-808846C3147A}">
      <dgm:prSet/>
      <dgm:spPr/>
      <dgm:t>
        <a:bodyPr/>
        <a:lstStyle/>
        <a:p>
          <a:endParaRPr lang="en-US" sz="1800"/>
        </a:p>
      </dgm:t>
    </dgm:pt>
    <dgm:pt modelId="{C7EF4285-B7AC-48A5-9180-BC6007460EF8}" type="sibTrans" cxnId="{0AA51FC0-8252-4FD9-BAA4-808846C3147A}">
      <dgm:prSet/>
      <dgm:spPr/>
      <dgm:t>
        <a:bodyPr/>
        <a:lstStyle/>
        <a:p>
          <a:endParaRPr lang="en-US"/>
        </a:p>
      </dgm:t>
    </dgm:pt>
    <dgm:pt modelId="{8DFEFC3F-B9FC-40F5-8D2B-C1FDFD887F9E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1800" dirty="0" err="1" smtClean="0"/>
            <a:t>Application</a:t>
          </a:r>
          <a:r>
            <a:rPr lang="tr-TR" sz="1800" dirty="0" smtClean="0"/>
            <a:t> </a:t>
          </a:r>
          <a:r>
            <a:rPr lang="tr-TR" sz="1800" dirty="0" err="1" smtClean="0"/>
            <a:t>group</a:t>
          </a:r>
          <a:endParaRPr lang="en-US" sz="1800" dirty="0"/>
        </a:p>
      </dgm:t>
    </dgm:pt>
    <dgm:pt modelId="{8728442D-1F94-408C-92EB-B0AA9A4877D8}" type="parTrans" cxnId="{F8011F77-8577-4A11-968D-74107649173D}">
      <dgm:prSet/>
      <dgm:spPr/>
      <dgm:t>
        <a:bodyPr/>
        <a:lstStyle/>
        <a:p>
          <a:endParaRPr lang="en-US" sz="1800"/>
        </a:p>
      </dgm:t>
    </dgm:pt>
    <dgm:pt modelId="{B1F0DDC6-3007-4D78-9DF6-CEDB7F9EBB8C}" type="sibTrans" cxnId="{F8011F77-8577-4A11-968D-74107649173D}">
      <dgm:prSet/>
      <dgm:spPr/>
      <dgm:t>
        <a:bodyPr/>
        <a:lstStyle/>
        <a:p>
          <a:endParaRPr lang="en-US"/>
        </a:p>
      </dgm:t>
    </dgm:pt>
    <dgm:pt modelId="{FD5C1CE8-AFB7-4F8B-9B60-66E927F5A50F}">
      <dgm:prSet/>
      <dgm:spPr/>
      <dgm:t>
        <a:bodyPr/>
        <a:lstStyle/>
        <a:p>
          <a:r>
            <a:rPr lang="tr-TR" dirty="0" smtClean="0"/>
            <a:t>25- 55</a:t>
          </a:r>
          <a:endParaRPr lang="tr-TR" dirty="0"/>
        </a:p>
      </dgm:t>
    </dgm:pt>
    <dgm:pt modelId="{3FA62C20-B782-48A3-AB13-64DCECBBB748}" type="parTrans" cxnId="{2B97B85A-1181-4DE7-92D9-D3D3CBBD9059}">
      <dgm:prSet/>
      <dgm:spPr/>
      <dgm:t>
        <a:bodyPr/>
        <a:lstStyle/>
        <a:p>
          <a:endParaRPr lang="tr-TR" sz="1800"/>
        </a:p>
      </dgm:t>
    </dgm:pt>
    <dgm:pt modelId="{C2A0923B-C574-48C6-A2CB-E381C6E386E4}" type="sibTrans" cxnId="{2B97B85A-1181-4DE7-92D9-D3D3CBBD9059}">
      <dgm:prSet/>
      <dgm:spPr/>
      <dgm:t>
        <a:bodyPr/>
        <a:lstStyle/>
        <a:p>
          <a:endParaRPr lang="tr-TR"/>
        </a:p>
      </dgm:t>
    </dgm:pt>
    <dgm:pt modelId="{0FBA60AA-4FFA-456C-947C-ED948FE1E5BB}">
      <dgm:prSet custT="1"/>
      <dgm:spPr/>
      <dgm:t>
        <a:bodyPr/>
        <a:lstStyle/>
        <a:p>
          <a:r>
            <a:rPr lang="tr-TR" sz="1800" dirty="0" smtClean="0"/>
            <a:t>56- 85</a:t>
          </a:r>
          <a:endParaRPr lang="tr-TR" sz="1800" dirty="0"/>
        </a:p>
      </dgm:t>
    </dgm:pt>
    <dgm:pt modelId="{5A9C4AAB-BBC3-4DE7-9F0A-85EFCE0F565B}" type="parTrans" cxnId="{1E3D0C6C-024D-462F-B610-D8A832E36227}">
      <dgm:prSet/>
      <dgm:spPr/>
      <dgm:t>
        <a:bodyPr/>
        <a:lstStyle/>
        <a:p>
          <a:endParaRPr lang="tr-TR" sz="1800"/>
        </a:p>
      </dgm:t>
    </dgm:pt>
    <dgm:pt modelId="{D1ADCAED-411B-4ECE-95A5-2A4E9DD9AD4A}" type="sibTrans" cxnId="{1E3D0C6C-024D-462F-B610-D8A832E36227}">
      <dgm:prSet/>
      <dgm:spPr/>
      <dgm:t>
        <a:bodyPr/>
        <a:lstStyle/>
        <a:p>
          <a:endParaRPr lang="tr-TR"/>
        </a:p>
      </dgm:t>
    </dgm:pt>
    <dgm:pt modelId="{6B2772AA-449B-41FC-B377-3C0CE2EBA014}">
      <dgm:prSet custT="1"/>
      <dgm:spPr/>
      <dgm:t>
        <a:bodyPr/>
        <a:lstStyle/>
        <a:p>
          <a:r>
            <a:rPr lang="tr-TR" sz="1800" dirty="0" smtClean="0"/>
            <a:t>25- 55</a:t>
          </a:r>
          <a:endParaRPr lang="tr-TR" sz="1800" dirty="0"/>
        </a:p>
      </dgm:t>
    </dgm:pt>
    <dgm:pt modelId="{70CDAF4F-902C-4BB9-BB78-239F80F192E0}" type="parTrans" cxnId="{8FFFD0EF-F7F5-4997-9A03-2EABC874816B}">
      <dgm:prSet/>
      <dgm:spPr/>
      <dgm:t>
        <a:bodyPr/>
        <a:lstStyle/>
        <a:p>
          <a:endParaRPr lang="tr-TR" sz="1800"/>
        </a:p>
      </dgm:t>
    </dgm:pt>
    <dgm:pt modelId="{029B9D0D-E1C7-4DC5-A707-18C4BD4C416E}" type="sibTrans" cxnId="{8FFFD0EF-F7F5-4997-9A03-2EABC874816B}">
      <dgm:prSet/>
      <dgm:spPr/>
      <dgm:t>
        <a:bodyPr/>
        <a:lstStyle/>
        <a:p>
          <a:endParaRPr lang="tr-TR"/>
        </a:p>
      </dgm:t>
    </dgm:pt>
    <dgm:pt modelId="{9FC8A015-4BCD-4D4D-813F-1CB2BF912908}">
      <dgm:prSet custT="1"/>
      <dgm:spPr/>
      <dgm:t>
        <a:bodyPr/>
        <a:lstStyle/>
        <a:p>
          <a:r>
            <a:rPr lang="tr-TR" sz="1800" dirty="0" smtClean="0"/>
            <a:t>56- 85</a:t>
          </a:r>
          <a:endParaRPr lang="tr-TR" sz="1800" dirty="0"/>
        </a:p>
      </dgm:t>
    </dgm:pt>
    <dgm:pt modelId="{4E97B1CC-1B35-4344-A7DC-54DC6FD8CBC1}" type="parTrans" cxnId="{E308D998-ACD2-4209-AE0D-12B48BBBFAD5}">
      <dgm:prSet/>
      <dgm:spPr/>
      <dgm:t>
        <a:bodyPr/>
        <a:lstStyle/>
        <a:p>
          <a:endParaRPr lang="tr-TR" sz="1800"/>
        </a:p>
      </dgm:t>
    </dgm:pt>
    <dgm:pt modelId="{277AE267-57A3-4CB7-9366-F2E62CD40039}" type="sibTrans" cxnId="{E308D998-ACD2-4209-AE0D-12B48BBBFAD5}">
      <dgm:prSet/>
      <dgm:spPr/>
      <dgm:t>
        <a:bodyPr/>
        <a:lstStyle/>
        <a:p>
          <a:endParaRPr lang="tr-TR"/>
        </a:p>
      </dgm:t>
    </dgm:pt>
    <dgm:pt modelId="{B2F7DC6B-2346-40E0-87C1-ECD0A51AA783}">
      <dgm:prSet custT="1"/>
      <dgm:spPr/>
      <dgm:t>
        <a:bodyPr/>
        <a:lstStyle/>
        <a:p>
          <a:r>
            <a:rPr lang="tr-TR" sz="1800" dirty="0" smtClean="0"/>
            <a:t>25- 55</a:t>
          </a:r>
          <a:endParaRPr lang="tr-TR" sz="1800" dirty="0"/>
        </a:p>
      </dgm:t>
    </dgm:pt>
    <dgm:pt modelId="{879EDC02-AA05-404E-9871-D8F50BA2E2E9}" type="parTrans" cxnId="{C853CAC2-5269-4AEA-90F4-455B8D6F3E91}">
      <dgm:prSet/>
      <dgm:spPr/>
      <dgm:t>
        <a:bodyPr/>
        <a:lstStyle/>
        <a:p>
          <a:endParaRPr lang="tr-TR" sz="1800"/>
        </a:p>
      </dgm:t>
    </dgm:pt>
    <dgm:pt modelId="{FF14BA49-CDFA-4430-8D77-78C413C537CD}" type="sibTrans" cxnId="{C853CAC2-5269-4AEA-90F4-455B8D6F3E91}">
      <dgm:prSet/>
      <dgm:spPr/>
      <dgm:t>
        <a:bodyPr/>
        <a:lstStyle/>
        <a:p>
          <a:endParaRPr lang="tr-TR"/>
        </a:p>
      </dgm:t>
    </dgm:pt>
    <dgm:pt modelId="{D0B49A2A-DBC1-4AAE-92E4-652E6C13FFC8}">
      <dgm:prSet custT="1"/>
      <dgm:spPr/>
      <dgm:t>
        <a:bodyPr/>
        <a:lstStyle/>
        <a:p>
          <a:r>
            <a:rPr lang="tr-TR" sz="1800" dirty="0" smtClean="0"/>
            <a:t>56- 85</a:t>
          </a:r>
          <a:endParaRPr lang="tr-TR" sz="1800" dirty="0"/>
        </a:p>
      </dgm:t>
    </dgm:pt>
    <dgm:pt modelId="{C272D12F-A600-421B-911B-D49510C3F51D}" type="parTrans" cxnId="{F72743CE-A171-40D1-B106-B90F5B908613}">
      <dgm:prSet/>
      <dgm:spPr/>
      <dgm:t>
        <a:bodyPr/>
        <a:lstStyle/>
        <a:p>
          <a:endParaRPr lang="tr-TR" sz="1800"/>
        </a:p>
      </dgm:t>
    </dgm:pt>
    <dgm:pt modelId="{FBF2CDB3-F96F-4B0C-B3B8-3072DEB7DC46}" type="sibTrans" cxnId="{F72743CE-A171-40D1-B106-B90F5B908613}">
      <dgm:prSet/>
      <dgm:spPr/>
      <dgm:t>
        <a:bodyPr/>
        <a:lstStyle/>
        <a:p>
          <a:endParaRPr lang="tr-TR"/>
        </a:p>
      </dgm:t>
    </dgm:pt>
    <dgm:pt modelId="{37B8611D-CC54-4BA3-9D07-43C611C01834}">
      <dgm:prSet custT="1"/>
      <dgm:spPr/>
      <dgm:t>
        <a:bodyPr/>
        <a:lstStyle/>
        <a:p>
          <a:r>
            <a:rPr lang="tr-TR" sz="1800" dirty="0" smtClean="0"/>
            <a:t>25- 55</a:t>
          </a:r>
          <a:endParaRPr lang="tr-TR" sz="1800" dirty="0"/>
        </a:p>
      </dgm:t>
    </dgm:pt>
    <dgm:pt modelId="{2A41CE9B-0C0A-49E1-A24B-876A27422611}" type="parTrans" cxnId="{A9E6F56B-98B8-410B-ADBF-CF9D1A62B8B4}">
      <dgm:prSet/>
      <dgm:spPr/>
      <dgm:t>
        <a:bodyPr/>
        <a:lstStyle/>
        <a:p>
          <a:endParaRPr lang="tr-TR" sz="1800"/>
        </a:p>
      </dgm:t>
    </dgm:pt>
    <dgm:pt modelId="{4A17044D-0F30-495A-AB78-D0D4AC1ADE92}" type="sibTrans" cxnId="{A9E6F56B-98B8-410B-ADBF-CF9D1A62B8B4}">
      <dgm:prSet/>
      <dgm:spPr/>
      <dgm:t>
        <a:bodyPr/>
        <a:lstStyle/>
        <a:p>
          <a:endParaRPr lang="tr-TR"/>
        </a:p>
      </dgm:t>
    </dgm:pt>
    <dgm:pt modelId="{54DE85F4-DCF8-402D-9365-96669B480E57}">
      <dgm:prSet custT="1"/>
      <dgm:spPr/>
      <dgm:t>
        <a:bodyPr/>
        <a:lstStyle/>
        <a:p>
          <a:r>
            <a:rPr lang="tr-TR" sz="1800" dirty="0" smtClean="0"/>
            <a:t>56- 85</a:t>
          </a:r>
          <a:endParaRPr lang="tr-TR" sz="1800" dirty="0"/>
        </a:p>
      </dgm:t>
    </dgm:pt>
    <dgm:pt modelId="{1D4CCADC-0A1C-45E8-B3A5-D96209A4985B}" type="parTrans" cxnId="{0D5F9AB2-4A52-48E2-AAD1-39D7CEC77A80}">
      <dgm:prSet/>
      <dgm:spPr/>
      <dgm:t>
        <a:bodyPr/>
        <a:lstStyle/>
        <a:p>
          <a:endParaRPr lang="tr-TR" sz="1800"/>
        </a:p>
      </dgm:t>
    </dgm:pt>
    <dgm:pt modelId="{0BE6FC48-3516-4EF6-807C-E0042408102D}" type="sibTrans" cxnId="{0D5F9AB2-4A52-48E2-AAD1-39D7CEC77A80}">
      <dgm:prSet/>
      <dgm:spPr/>
      <dgm:t>
        <a:bodyPr/>
        <a:lstStyle/>
        <a:p>
          <a:endParaRPr lang="tr-TR"/>
        </a:p>
      </dgm:t>
    </dgm:pt>
    <dgm:pt modelId="{F4F31B8C-BD28-4CFD-9414-A18FB12D4646}" type="pres">
      <dgm:prSet presAssocID="{36A944A0-A8B7-4BB3-8F53-EF878BE15A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D1858C-93AB-4F47-8041-1D7FAE76D792}" type="pres">
      <dgm:prSet presAssocID="{3B0D4271-17AC-4F0A-92D8-1BAD016A548A}" presName="hierRoot1" presStyleCnt="0"/>
      <dgm:spPr/>
    </dgm:pt>
    <dgm:pt modelId="{EB5E4184-7857-441E-88BB-75DA70906E1B}" type="pres">
      <dgm:prSet presAssocID="{3B0D4271-17AC-4F0A-92D8-1BAD016A548A}" presName="composite" presStyleCnt="0"/>
      <dgm:spPr/>
    </dgm:pt>
    <dgm:pt modelId="{5ADB6EC3-AAF1-4A4E-8DA7-3DD0EB1F1723}" type="pres">
      <dgm:prSet presAssocID="{3B0D4271-17AC-4F0A-92D8-1BAD016A548A}" presName="background" presStyleLbl="node0" presStyleIdx="0" presStyleCnt="1"/>
      <dgm:spPr/>
    </dgm:pt>
    <dgm:pt modelId="{A751EAAD-1170-4783-8255-5DFA354F2C00}" type="pres">
      <dgm:prSet presAssocID="{3B0D4271-17AC-4F0A-92D8-1BAD016A548A}" presName="text" presStyleLbl="fgAcc0" presStyleIdx="0" presStyleCnt="1" custScaleX="434793" custScaleY="153461" custLinFactY="-84065" custLinFactNeighborX="-1862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102FB-F84E-46DE-A6F7-D3D3A9CFFF0F}" type="pres">
      <dgm:prSet presAssocID="{3B0D4271-17AC-4F0A-92D8-1BAD016A548A}" presName="hierChild2" presStyleCnt="0"/>
      <dgm:spPr/>
    </dgm:pt>
    <dgm:pt modelId="{1102BA2B-3B8A-4664-B084-15AB8A558158}" type="pres">
      <dgm:prSet presAssocID="{9A25042F-D506-457B-858D-F22476C27AA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12A1F48-D918-4706-A943-076C80304F92}" type="pres">
      <dgm:prSet presAssocID="{DF85B282-F79C-4E25-8684-5C906390696B}" presName="hierRoot2" presStyleCnt="0"/>
      <dgm:spPr/>
    </dgm:pt>
    <dgm:pt modelId="{6D292629-DDDF-48E6-8117-E7AE6C07AA23}" type="pres">
      <dgm:prSet presAssocID="{DF85B282-F79C-4E25-8684-5C906390696B}" presName="composite2" presStyleCnt="0"/>
      <dgm:spPr/>
    </dgm:pt>
    <dgm:pt modelId="{A2CD2D98-7D79-47E8-8232-EDC54FC5865D}" type="pres">
      <dgm:prSet presAssocID="{DF85B282-F79C-4E25-8684-5C906390696B}" presName="background2" presStyleLbl="node2" presStyleIdx="0" presStyleCnt="2"/>
      <dgm:spPr/>
    </dgm:pt>
    <dgm:pt modelId="{E61FF723-7DBC-4004-AE3B-E57581F3CDC8}" type="pres">
      <dgm:prSet presAssocID="{DF85B282-F79C-4E25-8684-5C906390696B}" presName="text2" presStyleLbl="fgAcc2" presStyleIdx="0" presStyleCnt="2" custScaleX="289699" custLinFactY="-13746" custLinFactNeighborX="277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267415-1675-42A7-B7C8-E8AD36157005}" type="pres">
      <dgm:prSet presAssocID="{DF85B282-F79C-4E25-8684-5C906390696B}" presName="hierChild3" presStyleCnt="0"/>
      <dgm:spPr/>
    </dgm:pt>
    <dgm:pt modelId="{71CB8604-6C5E-4DF9-AE4B-A5882BA8A74A}" type="pres">
      <dgm:prSet presAssocID="{122E270F-B59E-4820-BC05-C5212349896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7B9F63C6-5C4B-4C88-BD65-9CB18FC272D8}" type="pres">
      <dgm:prSet presAssocID="{A1AB3942-D05B-46A0-A2E8-EC02E26D0D6D}" presName="hierRoot3" presStyleCnt="0"/>
      <dgm:spPr/>
    </dgm:pt>
    <dgm:pt modelId="{C8912FEF-CDD9-48C3-86BB-6C28A76153FD}" type="pres">
      <dgm:prSet presAssocID="{A1AB3942-D05B-46A0-A2E8-EC02E26D0D6D}" presName="composite3" presStyleCnt="0"/>
      <dgm:spPr/>
    </dgm:pt>
    <dgm:pt modelId="{CA164AE2-3B16-4B0B-8828-5FA3139EB0D0}" type="pres">
      <dgm:prSet presAssocID="{A1AB3942-D05B-46A0-A2E8-EC02E26D0D6D}" presName="background3" presStyleLbl="node3" presStyleIdx="0" presStyleCnt="4"/>
      <dgm:spPr/>
    </dgm:pt>
    <dgm:pt modelId="{B3AD45B5-D6F0-4281-BE2D-D1DA0A00B333}" type="pres">
      <dgm:prSet presAssocID="{A1AB3942-D05B-46A0-A2E8-EC02E26D0D6D}" presName="text3" presStyleLbl="fgAcc3" presStyleIdx="0" presStyleCnt="4" custScaleX="228948" custLinFactNeighborX="-27273" custLinFactNeighborY="-37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B2AD8-5390-4617-84D2-7D5BDC9124EF}" type="pres">
      <dgm:prSet presAssocID="{A1AB3942-D05B-46A0-A2E8-EC02E26D0D6D}" presName="hierChild4" presStyleCnt="0"/>
      <dgm:spPr/>
    </dgm:pt>
    <dgm:pt modelId="{74ED3254-7446-4492-A6AB-3CFBCA9CC955}" type="pres">
      <dgm:prSet presAssocID="{3FA62C20-B782-48A3-AB13-64DCECBBB748}" presName="Name23" presStyleLbl="parChTrans1D4" presStyleIdx="0" presStyleCnt="8"/>
      <dgm:spPr/>
      <dgm:t>
        <a:bodyPr/>
        <a:lstStyle/>
        <a:p>
          <a:endParaRPr lang="tr-TR"/>
        </a:p>
      </dgm:t>
    </dgm:pt>
    <dgm:pt modelId="{B765504E-7EDC-477E-A040-9E531B1BB60C}" type="pres">
      <dgm:prSet presAssocID="{FD5C1CE8-AFB7-4F8B-9B60-66E927F5A50F}" presName="hierRoot4" presStyleCnt="0"/>
      <dgm:spPr/>
    </dgm:pt>
    <dgm:pt modelId="{D6D682B6-4E7B-42D9-BCBB-CF107AEDD8CD}" type="pres">
      <dgm:prSet presAssocID="{FD5C1CE8-AFB7-4F8B-9B60-66E927F5A50F}" presName="composite4" presStyleCnt="0"/>
      <dgm:spPr/>
    </dgm:pt>
    <dgm:pt modelId="{967ABF7A-89E5-4D64-ADE2-C75597051AD9}" type="pres">
      <dgm:prSet presAssocID="{FD5C1CE8-AFB7-4F8B-9B60-66E927F5A50F}" presName="background4" presStyleLbl="node4" presStyleIdx="0" presStyleCnt="8"/>
      <dgm:spPr/>
    </dgm:pt>
    <dgm:pt modelId="{B6ECD79E-53F8-4D99-B87C-09702BFFB6B0}" type="pres">
      <dgm:prSet presAssocID="{FD5C1CE8-AFB7-4F8B-9B60-66E927F5A50F}" presName="text4" presStyleLbl="fgAcc4" presStyleIdx="0" presStyleCnt="8" custLinFactNeighborX="-11268" custLinFactNeighborY="8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19B9B1-E8AD-4344-A2EB-954166CC50B9}" type="pres">
      <dgm:prSet presAssocID="{FD5C1CE8-AFB7-4F8B-9B60-66E927F5A50F}" presName="hierChild5" presStyleCnt="0"/>
      <dgm:spPr/>
    </dgm:pt>
    <dgm:pt modelId="{092BBC59-F215-4EE8-A380-60827C0799C1}" type="pres">
      <dgm:prSet presAssocID="{5A9C4AAB-BBC3-4DE7-9F0A-85EFCE0F565B}" presName="Name23" presStyleLbl="parChTrans1D4" presStyleIdx="1" presStyleCnt="8"/>
      <dgm:spPr/>
      <dgm:t>
        <a:bodyPr/>
        <a:lstStyle/>
        <a:p>
          <a:endParaRPr lang="tr-TR"/>
        </a:p>
      </dgm:t>
    </dgm:pt>
    <dgm:pt modelId="{019F48BE-14AF-418D-A55E-C3F3C16639A1}" type="pres">
      <dgm:prSet presAssocID="{0FBA60AA-4FFA-456C-947C-ED948FE1E5BB}" presName="hierRoot4" presStyleCnt="0"/>
      <dgm:spPr/>
    </dgm:pt>
    <dgm:pt modelId="{E79382E7-0BCF-4A2B-9B86-65CC4C4C4243}" type="pres">
      <dgm:prSet presAssocID="{0FBA60AA-4FFA-456C-947C-ED948FE1E5BB}" presName="composite4" presStyleCnt="0"/>
      <dgm:spPr/>
    </dgm:pt>
    <dgm:pt modelId="{C8A88C9D-18E0-4497-8C1D-FEF0E92991A7}" type="pres">
      <dgm:prSet presAssocID="{0FBA60AA-4FFA-456C-947C-ED948FE1E5BB}" presName="background4" presStyleLbl="node4" presStyleIdx="1" presStyleCnt="8"/>
      <dgm:spPr/>
    </dgm:pt>
    <dgm:pt modelId="{638E5CF2-12B6-440C-B3E7-590623E60A89}" type="pres">
      <dgm:prSet presAssocID="{0FBA60AA-4FFA-456C-947C-ED948FE1E5BB}" presName="text4" presStyleLbl="fgAcc4" presStyleIdx="1" presStyleCnt="8" custLinFactNeighborX="-20639" custLinFactNeighborY="8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62F1A3F-BBA5-4FA4-85BC-BCA6A55F572A}" type="pres">
      <dgm:prSet presAssocID="{0FBA60AA-4FFA-456C-947C-ED948FE1E5BB}" presName="hierChild5" presStyleCnt="0"/>
      <dgm:spPr/>
    </dgm:pt>
    <dgm:pt modelId="{52B42ACC-FD0E-4A5B-864E-56D08C8351F4}" type="pres">
      <dgm:prSet presAssocID="{D158E0F4-8BDD-43D1-9F4A-E0BCA19E87F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6CDD26E-7C52-4DE3-9BEA-5223532636B6}" type="pres">
      <dgm:prSet presAssocID="{DCC7B880-0091-4196-9E1C-A7CB34FA7FFD}" presName="hierRoot3" presStyleCnt="0"/>
      <dgm:spPr/>
    </dgm:pt>
    <dgm:pt modelId="{E3814B71-AD60-48DB-B05E-834D6D7BD280}" type="pres">
      <dgm:prSet presAssocID="{DCC7B880-0091-4196-9E1C-A7CB34FA7FFD}" presName="composite3" presStyleCnt="0"/>
      <dgm:spPr/>
    </dgm:pt>
    <dgm:pt modelId="{F01F4D73-4EDE-460D-8BBD-7D97E3678A35}" type="pres">
      <dgm:prSet presAssocID="{DCC7B880-0091-4196-9E1C-A7CB34FA7FFD}" presName="background3" presStyleLbl="node3" presStyleIdx="1" presStyleCnt="4"/>
      <dgm:spPr/>
    </dgm:pt>
    <dgm:pt modelId="{E6D131E4-8F1F-45F5-A7E1-11AFF69CE3FE}" type="pres">
      <dgm:prSet presAssocID="{DCC7B880-0091-4196-9E1C-A7CB34FA7FFD}" presName="text3" presStyleLbl="fgAcc3" presStyleIdx="1" presStyleCnt="4" custScaleX="196200" custLinFactNeighborX="5343" custLinFactNeighborY="-37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328D3A-AD4E-4F52-A1AB-9C59E7169060}" type="pres">
      <dgm:prSet presAssocID="{DCC7B880-0091-4196-9E1C-A7CB34FA7FFD}" presName="hierChild4" presStyleCnt="0"/>
      <dgm:spPr/>
    </dgm:pt>
    <dgm:pt modelId="{64825324-F496-4A2B-AB65-68DBF0AF59CC}" type="pres">
      <dgm:prSet presAssocID="{70CDAF4F-902C-4BB9-BB78-239F80F192E0}" presName="Name23" presStyleLbl="parChTrans1D4" presStyleIdx="2" presStyleCnt="8"/>
      <dgm:spPr/>
      <dgm:t>
        <a:bodyPr/>
        <a:lstStyle/>
        <a:p>
          <a:endParaRPr lang="tr-TR"/>
        </a:p>
      </dgm:t>
    </dgm:pt>
    <dgm:pt modelId="{97B5F4C8-4FD3-44E4-821B-D4C3CDA1206D}" type="pres">
      <dgm:prSet presAssocID="{6B2772AA-449B-41FC-B377-3C0CE2EBA014}" presName="hierRoot4" presStyleCnt="0"/>
      <dgm:spPr/>
    </dgm:pt>
    <dgm:pt modelId="{B31D2029-DC3E-433A-995D-F57032340014}" type="pres">
      <dgm:prSet presAssocID="{6B2772AA-449B-41FC-B377-3C0CE2EBA014}" presName="composite4" presStyleCnt="0"/>
      <dgm:spPr/>
    </dgm:pt>
    <dgm:pt modelId="{1DE28EDE-99C8-4530-A4F0-4A0A2FAE8702}" type="pres">
      <dgm:prSet presAssocID="{6B2772AA-449B-41FC-B377-3C0CE2EBA014}" presName="background4" presStyleLbl="node4" presStyleIdx="2" presStyleCnt="8"/>
      <dgm:spPr/>
    </dgm:pt>
    <dgm:pt modelId="{2F1071FD-6C04-439B-9E56-05962AF79EBB}" type="pres">
      <dgm:prSet presAssocID="{6B2772AA-449B-41FC-B377-3C0CE2EBA014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2DCE45-8CE8-4C5C-842E-A5B9D281A445}" type="pres">
      <dgm:prSet presAssocID="{6B2772AA-449B-41FC-B377-3C0CE2EBA014}" presName="hierChild5" presStyleCnt="0"/>
      <dgm:spPr/>
    </dgm:pt>
    <dgm:pt modelId="{F2D8FCA7-F54F-448C-820B-FCE8F6902B47}" type="pres">
      <dgm:prSet presAssocID="{4E97B1CC-1B35-4344-A7DC-54DC6FD8CBC1}" presName="Name23" presStyleLbl="parChTrans1D4" presStyleIdx="3" presStyleCnt="8"/>
      <dgm:spPr/>
      <dgm:t>
        <a:bodyPr/>
        <a:lstStyle/>
        <a:p>
          <a:endParaRPr lang="tr-TR"/>
        </a:p>
      </dgm:t>
    </dgm:pt>
    <dgm:pt modelId="{A619B24D-AA86-4CB2-97E5-390181B126E3}" type="pres">
      <dgm:prSet presAssocID="{9FC8A015-4BCD-4D4D-813F-1CB2BF912908}" presName="hierRoot4" presStyleCnt="0"/>
      <dgm:spPr/>
    </dgm:pt>
    <dgm:pt modelId="{61985609-956B-4B1A-920F-ADBD6B3A8706}" type="pres">
      <dgm:prSet presAssocID="{9FC8A015-4BCD-4D4D-813F-1CB2BF912908}" presName="composite4" presStyleCnt="0"/>
      <dgm:spPr/>
    </dgm:pt>
    <dgm:pt modelId="{CE5DB3C0-639C-4F75-8B76-CA01D26F3B25}" type="pres">
      <dgm:prSet presAssocID="{9FC8A015-4BCD-4D4D-813F-1CB2BF912908}" presName="background4" presStyleLbl="node4" presStyleIdx="3" presStyleCnt="8"/>
      <dgm:spPr/>
    </dgm:pt>
    <dgm:pt modelId="{8D33CC90-C651-4245-823A-6B43CABF6DA1}" type="pres">
      <dgm:prSet presAssocID="{9FC8A015-4BCD-4D4D-813F-1CB2BF912908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32B4D1-BC98-4DC5-844D-2E57EA176758}" type="pres">
      <dgm:prSet presAssocID="{9FC8A015-4BCD-4D4D-813F-1CB2BF912908}" presName="hierChild5" presStyleCnt="0"/>
      <dgm:spPr/>
    </dgm:pt>
    <dgm:pt modelId="{C3057C36-81ED-4B22-804E-55ECC314D018}" type="pres">
      <dgm:prSet presAssocID="{3AB4BA67-C1B6-47A3-B71B-F1457FB03AA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01E51F8-AC5B-4EC2-894B-BD1927E7D684}" type="pres">
      <dgm:prSet presAssocID="{CC291CAD-8D8A-47A1-B872-30B5B3CFEAD3}" presName="hierRoot2" presStyleCnt="0"/>
      <dgm:spPr/>
    </dgm:pt>
    <dgm:pt modelId="{E531B6AF-1CA5-4A9A-9154-D70D163791E7}" type="pres">
      <dgm:prSet presAssocID="{CC291CAD-8D8A-47A1-B872-30B5B3CFEAD3}" presName="composite2" presStyleCnt="0"/>
      <dgm:spPr/>
    </dgm:pt>
    <dgm:pt modelId="{888B6B01-A9C2-40A0-AC58-E7EF7684D658}" type="pres">
      <dgm:prSet presAssocID="{CC291CAD-8D8A-47A1-B872-30B5B3CFEAD3}" presName="background2" presStyleLbl="node2" presStyleIdx="1" presStyleCnt="2"/>
      <dgm:spPr/>
    </dgm:pt>
    <dgm:pt modelId="{330ADF6E-8712-4896-A0F9-7D6914B1770A}" type="pres">
      <dgm:prSet presAssocID="{CC291CAD-8D8A-47A1-B872-30B5B3CFEAD3}" presName="text2" presStyleLbl="fgAcc2" presStyleIdx="1" presStyleCnt="2" custScaleX="300950" custLinFactY="-13746" custLinFactNeighborX="1076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8E29D-51A4-407B-A15F-F7B0978C14A8}" type="pres">
      <dgm:prSet presAssocID="{CC291CAD-8D8A-47A1-B872-30B5B3CFEAD3}" presName="hierChild3" presStyleCnt="0"/>
      <dgm:spPr/>
    </dgm:pt>
    <dgm:pt modelId="{49E5C5DC-747A-44EC-B1FE-7D75F3DBF4ED}" type="pres">
      <dgm:prSet presAssocID="{BBB26A2F-3C22-43BA-86C1-C624EF4FD95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D149F42-53E4-4D0A-85E6-32F15436A222}" type="pres">
      <dgm:prSet presAssocID="{17C8F884-8E20-4E05-96C4-0E7C17E7396A}" presName="hierRoot3" presStyleCnt="0"/>
      <dgm:spPr/>
    </dgm:pt>
    <dgm:pt modelId="{6FCB5142-4F26-4B0D-AA42-935D5B13098E}" type="pres">
      <dgm:prSet presAssocID="{17C8F884-8E20-4E05-96C4-0E7C17E7396A}" presName="composite3" presStyleCnt="0"/>
      <dgm:spPr/>
    </dgm:pt>
    <dgm:pt modelId="{C9AC38D3-8486-429A-BB4A-A9798EAE1C89}" type="pres">
      <dgm:prSet presAssocID="{17C8F884-8E20-4E05-96C4-0E7C17E7396A}" presName="background3" presStyleLbl="node3" presStyleIdx="2" presStyleCnt="4"/>
      <dgm:spPr/>
    </dgm:pt>
    <dgm:pt modelId="{E95E6316-3D66-40DF-A2FF-783ACE480102}" type="pres">
      <dgm:prSet presAssocID="{17C8F884-8E20-4E05-96C4-0E7C17E7396A}" presName="text3" presStyleLbl="fgAcc3" presStyleIdx="2" presStyleCnt="4" custScaleX="211969" custLinFactNeighborX="2546" custLinFactNeighborY="-37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523C4-B6EA-4FB4-B046-968087110FA6}" type="pres">
      <dgm:prSet presAssocID="{17C8F884-8E20-4E05-96C4-0E7C17E7396A}" presName="hierChild4" presStyleCnt="0"/>
      <dgm:spPr/>
    </dgm:pt>
    <dgm:pt modelId="{F5CCDB19-B2B9-49BD-A619-F00678563D51}" type="pres">
      <dgm:prSet presAssocID="{879EDC02-AA05-404E-9871-D8F50BA2E2E9}" presName="Name23" presStyleLbl="parChTrans1D4" presStyleIdx="4" presStyleCnt="8"/>
      <dgm:spPr/>
      <dgm:t>
        <a:bodyPr/>
        <a:lstStyle/>
        <a:p>
          <a:endParaRPr lang="tr-TR"/>
        </a:p>
      </dgm:t>
    </dgm:pt>
    <dgm:pt modelId="{1171F83B-4A0C-4F5D-80B4-F46102A05F19}" type="pres">
      <dgm:prSet presAssocID="{B2F7DC6B-2346-40E0-87C1-ECD0A51AA783}" presName="hierRoot4" presStyleCnt="0"/>
      <dgm:spPr/>
    </dgm:pt>
    <dgm:pt modelId="{691AE89F-3243-4210-B255-2F602E7168C7}" type="pres">
      <dgm:prSet presAssocID="{B2F7DC6B-2346-40E0-87C1-ECD0A51AA783}" presName="composite4" presStyleCnt="0"/>
      <dgm:spPr/>
    </dgm:pt>
    <dgm:pt modelId="{42C34063-2B86-4F9C-A8BF-136CC385E3E5}" type="pres">
      <dgm:prSet presAssocID="{B2F7DC6B-2346-40E0-87C1-ECD0A51AA783}" presName="background4" presStyleLbl="node4" presStyleIdx="4" presStyleCnt="8"/>
      <dgm:spPr/>
    </dgm:pt>
    <dgm:pt modelId="{A8F1DB72-8F21-4E95-94F4-909159D80027}" type="pres">
      <dgm:prSet presAssocID="{B2F7DC6B-2346-40E0-87C1-ECD0A51AA783}" presName="text4" presStyleLbl="fgAcc4" presStyleIdx="4" presStyleCnt="8" custLinFactNeighborX="-389" custLinFactNeighborY="86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F78EEF1-5C8B-4C5B-9850-B22867A622BE}" type="pres">
      <dgm:prSet presAssocID="{B2F7DC6B-2346-40E0-87C1-ECD0A51AA783}" presName="hierChild5" presStyleCnt="0"/>
      <dgm:spPr/>
    </dgm:pt>
    <dgm:pt modelId="{D087B5E4-C61B-4538-B370-3E99BBBC52C9}" type="pres">
      <dgm:prSet presAssocID="{C272D12F-A600-421B-911B-D49510C3F51D}" presName="Name23" presStyleLbl="parChTrans1D4" presStyleIdx="5" presStyleCnt="8"/>
      <dgm:spPr/>
      <dgm:t>
        <a:bodyPr/>
        <a:lstStyle/>
        <a:p>
          <a:endParaRPr lang="tr-TR"/>
        </a:p>
      </dgm:t>
    </dgm:pt>
    <dgm:pt modelId="{7B122250-EC3B-406C-AEA7-A237E769ABFD}" type="pres">
      <dgm:prSet presAssocID="{D0B49A2A-DBC1-4AAE-92E4-652E6C13FFC8}" presName="hierRoot4" presStyleCnt="0"/>
      <dgm:spPr/>
    </dgm:pt>
    <dgm:pt modelId="{9485FE7D-53EE-495E-A0E1-FD6F12D0DFEF}" type="pres">
      <dgm:prSet presAssocID="{D0B49A2A-DBC1-4AAE-92E4-652E6C13FFC8}" presName="composite4" presStyleCnt="0"/>
      <dgm:spPr/>
    </dgm:pt>
    <dgm:pt modelId="{400ACCF5-2D5E-453A-9BB9-CEBF5DFF355D}" type="pres">
      <dgm:prSet presAssocID="{D0B49A2A-DBC1-4AAE-92E4-652E6C13FFC8}" presName="background4" presStyleLbl="node4" presStyleIdx="5" presStyleCnt="8"/>
      <dgm:spPr/>
    </dgm:pt>
    <dgm:pt modelId="{0B1A64D6-DF77-445E-8A1F-A1C877F19CBD}" type="pres">
      <dgm:prSet presAssocID="{D0B49A2A-DBC1-4AAE-92E4-652E6C13FFC8}" presName="text4" presStyleLbl="fgAcc4" presStyleIdx="5" presStyleCnt="8" custLinFactNeighborX="6361" custLinFactNeighborY="86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F27B95-F729-4628-A181-D83377CD2807}" type="pres">
      <dgm:prSet presAssocID="{D0B49A2A-DBC1-4AAE-92E4-652E6C13FFC8}" presName="hierChild5" presStyleCnt="0"/>
      <dgm:spPr/>
    </dgm:pt>
    <dgm:pt modelId="{E1B839D2-B487-423A-B2C5-D6E4C227D612}" type="pres">
      <dgm:prSet presAssocID="{8728442D-1F94-408C-92EB-B0AA9A4877D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0EFB823-81DB-43E9-A347-8F696CEC2B29}" type="pres">
      <dgm:prSet presAssocID="{8DFEFC3F-B9FC-40F5-8D2B-C1FDFD887F9E}" presName="hierRoot3" presStyleCnt="0"/>
      <dgm:spPr/>
    </dgm:pt>
    <dgm:pt modelId="{1E693F36-CBF4-4465-BEDA-742239D8155F}" type="pres">
      <dgm:prSet presAssocID="{8DFEFC3F-B9FC-40F5-8D2B-C1FDFD887F9E}" presName="composite3" presStyleCnt="0"/>
      <dgm:spPr/>
    </dgm:pt>
    <dgm:pt modelId="{BEF735C9-F09B-4068-9932-91FE7ECCC15C}" type="pres">
      <dgm:prSet presAssocID="{8DFEFC3F-B9FC-40F5-8D2B-C1FDFD887F9E}" presName="background3" presStyleLbl="node3" presStyleIdx="3" presStyleCnt="4"/>
      <dgm:spPr/>
    </dgm:pt>
    <dgm:pt modelId="{7F2296E3-BFB3-4C34-BC58-956292847450}" type="pres">
      <dgm:prSet presAssocID="{8DFEFC3F-B9FC-40F5-8D2B-C1FDFD887F9E}" presName="text3" presStyleLbl="fgAcc3" presStyleIdx="3" presStyleCnt="4" custScaleX="222848" custLinFactNeighborX="157" custLinFactNeighborY="-37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33A03C-DA0F-41B7-9457-2D3C5E832D29}" type="pres">
      <dgm:prSet presAssocID="{8DFEFC3F-B9FC-40F5-8D2B-C1FDFD887F9E}" presName="hierChild4" presStyleCnt="0"/>
      <dgm:spPr/>
    </dgm:pt>
    <dgm:pt modelId="{D390C2F1-D1F7-41EB-BF1F-0AB97A2B19F9}" type="pres">
      <dgm:prSet presAssocID="{2A41CE9B-0C0A-49E1-A24B-876A27422611}" presName="Name23" presStyleLbl="parChTrans1D4" presStyleIdx="6" presStyleCnt="8"/>
      <dgm:spPr/>
      <dgm:t>
        <a:bodyPr/>
        <a:lstStyle/>
        <a:p>
          <a:endParaRPr lang="tr-TR"/>
        </a:p>
      </dgm:t>
    </dgm:pt>
    <dgm:pt modelId="{C30CB085-30C0-4A10-AECB-A9D1011301A6}" type="pres">
      <dgm:prSet presAssocID="{37B8611D-CC54-4BA3-9D07-43C611C01834}" presName="hierRoot4" presStyleCnt="0"/>
      <dgm:spPr/>
    </dgm:pt>
    <dgm:pt modelId="{FB056389-9725-4450-8AFA-2E63A4032D69}" type="pres">
      <dgm:prSet presAssocID="{37B8611D-CC54-4BA3-9D07-43C611C01834}" presName="composite4" presStyleCnt="0"/>
      <dgm:spPr/>
    </dgm:pt>
    <dgm:pt modelId="{BE953F23-E1FF-4FF5-9260-3924DF0D04B0}" type="pres">
      <dgm:prSet presAssocID="{37B8611D-CC54-4BA3-9D07-43C611C01834}" presName="background4" presStyleLbl="node4" presStyleIdx="6" presStyleCnt="8"/>
      <dgm:spPr/>
    </dgm:pt>
    <dgm:pt modelId="{5E5376C1-B629-4798-BACD-18C0A33E0090}" type="pres">
      <dgm:prSet presAssocID="{37B8611D-CC54-4BA3-9D07-43C611C01834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82F49A-8826-4425-84B5-D5C63A9F1F36}" type="pres">
      <dgm:prSet presAssocID="{37B8611D-CC54-4BA3-9D07-43C611C01834}" presName="hierChild5" presStyleCnt="0"/>
      <dgm:spPr/>
    </dgm:pt>
    <dgm:pt modelId="{892195C2-4301-433C-BB4A-007787B0592F}" type="pres">
      <dgm:prSet presAssocID="{1D4CCADC-0A1C-45E8-B3A5-D96209A4985B}" presName="Name23" presStyleLbl="parChTrans1D4" presStyleIdx="7" presStyleCnt="8"/>
      <dgm:spPr/>
      <dgm:t>
        <a:bodyPr/>
        <a:lstStyle/>
        <a:p>
          <a:endParaRPr lang="tr-TR"/>
        </a:p>
      </dgm:t>
    </dgm:pt>
    <dgm:pt modelId="{D2819838-C703-4213-9DA9-1F1DB8E1500B}" type="pres">
      <dgm:prSet presAssocID="{54DE85F4-DCF8-402D-9365-96669B480E57}" presName="hierRoot4" presStyleCnt="0"/>
      <dgm:spPr/>
    </dgm:pt>
    <dgm:pt modelId="{7A1AFC05-E760-47BF-94BD-2508ACF21FED}" type="pres">
      <dgm:prSet presAssocID="{54DE85F4-DCF8-402D-9365-96669B480E57}" presName="composite4" presStyleCnt="0"/>
      <dgm:spPr/>
    </dgm:pt>
    <dgm:pt modelId="{11C6A383-9130-495C-8C2D-9DF6F3FD0563}" type="pres">
      <dgm:prSet presAssocID="{54DE85F4-DCF8-402D-9365-96669B480E57}" presName="background4" presStyleLbl="node4" presStyleIdx="7" presStyleCnt="8"/>
      <dgm:spPr/>
    </dgm:pt>
    <dgm:pt modelId="{C39042DE-4B1B-4C18-A4F2-D59C9E9EA843}" type="pres">
      <dgm:prSet presAssocID="{54DE85F4-DCF8-402D-9365-96669B480E57}" presName="text4" presStyleLbl="fgAcc4" presStyleIdx="7" presStyleCnt="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644219-9AB1-410B-90CB-DECCA4B2B9AB}" type="pres">
      <dgm:prSet presAssocID="{54DE85F4-DCF8-402D-9365-96669B480E57}" presName="hierChild5" presStyleCnt="0"/>
      <dgm:spPr/>
    </dgm:pt>
  </dgm:ptLst>
  <dgm:cxnLst>
    <dgm:cxn modelId="{681DCF28-4829-45F1-9F5F-FF9BE393083D}" srcId="{3B0D4271-17AC-4F0A-92D8-1BAD016A548A}" destId="{CC291CAD-8D8A-47A1-B872-30B5B3CFEAD3}" srcOrd="1" destOrd="0" parTransId="{3AB4BA67-C1B6-47A3-B71B-F1457FB03AAF}" sibTransId="{3DD6089D-41E2-419F-A2FE-8BDF0619CA55}"/>
    <dgm:cxn modelId="{2B97B85A-1181-4DE7-92D9-D3D3CBBD9059}" srcId="{A1AB3942-D05B-46A0-A2E8-EC02E26D0D6D}" destId="{FD5C1CE8-AFB7-4F8B-9B60-66E927F5A50F}" srcOrd="0" destOrd="0" parTransId="{3FA62C20-B782-48A3-AB13-64DCECBBB748}" sibTransId="{C2A0923B-C574-48C6-A2CB-E381C6E386E4}"/>
    <dgm:cxn modelId="{F8011F77-8577-4A11-968D-74107649173D}" srcId="{CC291CAD-8D8A-47A1-B872-30B5B3CFEAD3}" destId="{8DFEFC3F-B9FC-40F5-8D2B-C1FDFD887F9E}" srcOrd="1" destOrd="0" parTransId="{8728442D-1F94-408C-92EB-B0AA9A4877D8}" sibTransId="{B1F0DDC6-3007-4D78-9DF6-CEDB7F9EBB8C}"/>
    <dgm:cxn modelId="{E308D998-ACD2-4209-AE0D-12B48BBBFAD5}" srcId="{DCC7B880-0091-4196-9E1C-A7CB34FA7FFD}" destId="{9FC8A015-4BCD-4D4D-813F-1CB2BF912908}" srcOrd="1" destOrd="0" parTransId="{4E97B1CC-1B35-4344-A7DC-54DC6FD8CBC1}" sibTransId="{277AE267-57A3-4CB7-9366-F2E62CD40039}"/>
    <dgm:cxn modelId="{4D9977D0-3D01-4B8D-AE29-CE67DD1582A8}" type="presOf" srcId="{5A9C4AAB-BBC3-4DE7-9F0A-85EFCE0F565B}" destId="{092BBC59-F215-4EE8-A380-60827C0799C1}" srcOrd="0" destOrd="0" presId="urn:microsoft.com/office/officeart/2005/8/layout/hierarchy1"/>
    <dgm:cxn modelId="{8FFFD0EF-F7F5-4997-9A03-2EABC874816B}" srcId="{DCC7B880-0091-4196-9E1C-A7CB34FA7FFD}" destId="{6B2772AA-449B-41FC-B377-3C0CE2EBA014}" srcOrd="0" destOrd="0" parTransId="{70CDAF4F-902C-4BB9-BB78-239F80F192E0}" sibTransId="{029B9D0D-E1C7-4DC5-A707-18C4BD4C416E}"/>
    <dgm:cxn modelId="{F1D75082-BC9E-4B0C-886D-92D3A2A5FAEA}" type="presOf" srcId="{70CDAF4F-902C-4BB9-BB78-239F80F192E0}" destId="{64825324-F496-4A2B-AB65-68DBF0AF59CC}" srcOrd="0" destOrd="0" presId="urn:microsoft.com/office/officeart/2005/8/layout/hierarchy1"/>
    <dgm:cxn modelId="{7270C439-27D3-46AF-83C5-3B6690B2DE13}" type="presOf" srcId="{3FA62C20-B782-48A3-AB13-64DCECBBB748}" destId="{74ED3254-7446-4492-A6AB-3CFBCA9CC955}" srcOrd="0" destOrd="0" presId="urn:microsoft.com/office/officeart/2005/8/layout/hierarchy1"/>
    <dgm:cxn modelId="{42A0945D-06E2-4EB6-A995-0882E2764575}" type="presOf" srcId="{9A25042F-D506-457B-858D-F22476C27AAF}" destId="{1102BA2B-3B8A-4664-B084-15AB8A558158}" srcOrd="0" destOrd="0" presId="urn:microsoft.com/office/officeart/2005/8/layout/hierarchy1"/>
    <dgm:cxn modelId="{92308CAD-B994-4C82-92B7-66D2163BB8E5}" type="presOf" srcId="{BBB26A2F-3C22-43BA-86C1-C624EF4FD956}" destId="{49E5C5DC-747A-44EC-B1FE-7D75F3DBF4ED}" srcOrd="0" destOrd="0" presId="urn:microsoft.com/office/officeart/2005/8/layout/hierarchy1"/>
    <dgm:cxn modelId="{0F0CB70A-920E-4909-8589-5011907F343E}" type="presOf" srcId="{54DE85F4-DCF8-402D-9365-96669B480E57}" destId="{C39042DE-4B1B-4C18-A4F2-D59C9E9EA843}" srcOrd="0" destOrd="0" presId="urn:microsoft.com/office/officeart/2005/8/layout/hierarchy1"/>
    <dgm:cxn modelId="{B808C3B4-05B8-4166-AFD8-451D5C4E98F2}" srcId="{36A944A0-A8B7-4BB3-8F53-EF878BE15AC1}" destId="{3B0D4271-17AC-4F0A-92D8-1BAD016A548A}" srcOrd="0" destOrd="0" parTransId="{522DB7D8-4F1C-45C0-9F20-BED9B33CD741}" sibTransId="{36279BAF-6CE6-4C0D-8DE2-C03705A3DAEB}"/>
    <dgm:cxn modelId="{D2E31059-82D0-4B6D-A1E7-6C4CCF028B45}" type="presOf" srcId="{6B2772AA-449B-41FC-B377-3C0CE2EBA014}" destId="{2F1071FD-6C04-439B-9E56-05962AF79EBB}" srcOrd="0" destOrd="0" presId="urn:microsoft.com/office/officeart/2005/8/layout/hierarchy1"/>
    <dgm:cxn modelId="{3439A065-8E05-49DA-89C5-E4486E2A8436}" type="presOf" srcId="{9FC8A015-4BCD-4D4D-813F-1CB2BF912908}" destId="{8D33CC90-C651-4245-823A-6B43CABF6DA1}" srcOrd="0" destOrd="0" presId="urn:microsoft.com/office/officeart/2005/8/layout/hierarchy1"/>
    <dgm:cxn modelId="{02AB281F-EC01-4F15-A048-7EFD46DFE5C9}" srcId="{DF85B282-F79C-4E25-8684-5C906390696B}" destId="{DCC7B880-0091-4196-9E1C-A7CB34FA7FFD}" srcOrd="1" destOrd="0" parTransId="{D158E0F4-8BDD-43D1-9F4A-E0BCA19E87F3}" sibTransId="{F06C8CC5-E5D2-49E5-8758-17E4DBB4894C}"/>
    <dgm:cxn modelId="{F72743CE-A171-40D1-B106-B90F5B908613}" srcId="{17C8F884-8E20-4E05-96C4-0E7C17E7396A}" destId="{D0B49A2A-DBC1-4AAE-92E4-652E6C13FFC8}" srcOrd="1" destOrd="0" parTransId="{C272D12F-A600-421B-911B-D49510C3F51D}" sibTransId="{FBF2CDB3-F96F-4B0C-B3B8-3072DEB7DC46}"/>
    <dgm:cxn modelId="{DE70E432-9964-4770-9A97-8E0B08439145}" type="presOf" srcId="{122E270F-B59E-4820-BC05-C52123498966}" destId="{71CB8604-6C5E-4DF9-AE4B-A5882BA8A74A}" srcOrd="0" destOrd="0" presId="urn:microsoft.com/office/officeart/2005/8/layout/hierarchy1"/>
    <dgm:cxn modelId="{C0D2A024-444A-4895-AC24-1C055AE262B4}" type="presOf" srcId="{36A944A0-A8B7-4BB3-8F53-EF878BE15AC1}" destId="{F4F31B8C-BD28-4CFD-9414-A18FB12D4646}" srcOrd="0" destOrd="0" presId="urn:microsoft.com/office/officeart/2005/8/layout/hierarchy1"/>
    <dgm:cxn modelId="{6356F065-683E-469A-A142-48F7FE96A4AF}" type="presOf" srcId="{2A41CE9B-0C0A-49E1-A24B-876A27422611}" destId="{D390C2F1-D1F7-41EB-BF1F-0AB97A2B19F9}" srcOrd="0" destOrd="0" presId="urn:microsoft.com/office/officeart/2005/8/layout/hierarchy1"/>
    <dgm:cxn modelId="{F5321893-F653-44A0-A0BA-0E6CDD5672BA}" type="presOf" srcId="{8DFEFC3F-B9FC-40F5-8D2B-C1FDFD887F9E}" destId="{7F2296E3-BFB3-4C34-BC58-956292847450}" srcOrd="0" destOrd="0" presId="urn:microsoft.com/office/officeart/2005/8/layout/hierarchy1"/>
    <dgm:cxn modelId="{B54657CB-8435-443E-908E-E2A7B0F20028}" type="presOf" srcId="{1D4CCADC-0A1C-45E8-B3A5-D96209A4985B}" destId="{892195C2-4301-433C-BB4A-007787B0592F}" srcOrd="0" destOrd="0" presId="urn:microsoft.com/office/officeart/2005/8/layout/hierarchy1"/>
    <dgm:cxn modelId="{A9E6F56B-98B8-410B-ADBF-CF9D1A62B8B4}" srcId="{8DFEFC3F-B9FC-40F5-8D2B-C1FDFD887F9E}" destId="{37B8611D-CC54-4BA3-9D07-43C611C01834}" srcOrd="0" destOrd="0" parTransId="{2A41CE9B-0C0A-49E1-A24B-876A27422611}" sibTransId="{4A17044D-0F30-495A-AB78-D0D4AC1ADE92}"/>
    <dgm:cxn modelId="{4C6CF3C9-CABE-49A3-AE3C-738E779ECAD0}" type="presOf" srcId="{37B8611D-CC54-4BA3-9D07-43C611C01834}" destId="{5E5376C1-B629-4798-BACD-18C0A33E0090}" srcOrd="0" destOrd="0" presId="urn:microsoft.com/office/officeart/2005/8/layout/hierarchy1"/>
    <dgm:cxn modelId="{79176458-5B86-409F-B6EE-3A5791BA402F}" type="presOf" srcId="{17C8F884-8E20-4E05-96C4-0E7C17E7396A}" destId="{E95E6316-3D66-40DF-A2FF-783ACE480102}" srcOrd="0" destOrd="0" presId="urn:microsoft.com/office/officeart/2005/8/layout/hierarchy1"/>
    <dgm:cxn modelId="{0D5F9AB2-4A52-48E2-AAD1-39D7CEC77A80}" srcId="{8DFEFC3F-B9FC-40F5-8D2B-C1FDFD887F9E}" destId="{54DE85F4-DCF8-402D-9365-96669B480E57}" srcOrd="1" destOrd="0" parTransId="{1D4CCADC-0A1C-45E8-B3A5-D96209A4985B}" sibTransId="{0BE6FC48-3516-4EF6-807C-E0042408102D}"/>
    <dgm:cxn modelId="{E7147E3C-14E5-47CA-92DA-E8DB035BE8F4}" type="presOf" srcId="{D0B49A2A-DBC1-4AAE-92E4-652E6C13FFC8}" destId="{0B1A64D6-DF77-445E-8A1F-A1C877F19CBD}" srcOrd="0" destOrd="0" presId="urn:microsoft.com/office/officeart/2005/8/layout/hierarchy1"/>
    <dgm:cxn modelId="{B5C04788-6F19-4BE3-8248-F929FFEEA12D}" type="presOf" srcId="{0FBA60AA-4FFA-456C-947C-ED948FE1E5BB}" destId="{638E5CF2-12B6-440C-B3E7-590623E60A89}" srcOrd="0" destOrd="0" presId="urn:microsoft.com/office/officeart/2005/8/layout/hierarchy1"/>
    <dgm:cxn modelId="{C08C526D-1296-4519-86A1-12A293A180C8}" type="presOf" srcId="{3AB4BA67-C1B6-47A3-B71B-F1457FB03AAF}" destId="{C3057C36-81ED-4B22-804E-55ECC314D018}" srcOrd="0" destOrd="0" presId="urn:microsoft.com/office/officeart/2005/8/layout/hierarchy1"/>
    <dgm:cxn modelId="{E239B4E5-CF1B-4F16-961D-C8A084E5021F}" type="presOf" srcId="{8728442D-1F94-408C-92EB-B0AA9A4877D8}" destId="{E1B839D2-B487-423A-B2C5-D6E4C227D612}" srcOrd="0" destOrd="0" presId="urn:microsoft.com/office/officeart/2005/8/layout/hierarchy1"/>
    <dgm:cxn modelId="{D46498E4-25C8-42F8-A0B9-9AB8900342E4}" type="presOf" srcId="{FD5C1CE8-AFB7-4F8B-9B60-66E927F5A50F}" destId="{B6ECD79E-53F8-4D99-B87C-09702BFFB6B0}" srcOrd="0" destOrd="0" presId="urn:microsoft.com/office/officeart/2005/8/layout/hierarchy1"/>
    <dgm:cxn modelId="{3A84EE93-83E4-489C-A1F1-0AE09400B45E}" type="presOf" srcId="{D158E0F4-8BDD-43D1-9F4A-E0BCA19E87F3}" destId="{52B42ACC-FD0E-4A5B-864E-56D08C8351F4}" srcOrd="0" destOrd="0" presId="urn:microsoft.com/office/officeart/2005/8/layout/hierarchy1"/>
    <dgm:cxn modelId="{AF6CD003-B2B0-4E9C-B293-83F1E8642F5E}" type="presOf" srcId="{3B0D4271-17AC-4F0A-92D8-1BAD016A548A}" destId="{A751EAAD-1170-4783-8255-5DFA354F2C00}" srcOrd="0" destOrd="0" presId="urn:microsoft.com/office/officeart/2005/8/layout/hierarchy1"/>
    <dgm:cxn modelId="{645753AF-69CE-4A77-A956-3DF354CE20A9}" type="presOf" srcId="{DCC7B880-0091-4196-9E1C-A7CB34FA7FFD}" destId="{E6D131E4-8F1F-45F5-A7E1-11AFF69CE3FE}" srcOrd="0" destOrd="0" presId="urn:microsoft.com/office/officeart/2005/8/layout/hierarchy1"/>
    <dgm:cxn modelId="{86E42D38-50E6-4A38-A2E6-CB0C02718491}" type="presOf" srcId="{4E97B1CC-1B35-4344-A7DC-54DC6FD8CBC1}" destId="{F2D8FCA7-F54F-448C-820B-FCE8F6902B47}" srcOrd="0" destOrd="0" presId="urn:microsoft.com/office/officeart/2005/8/layout/hierarchy1"/>
    <dgm:cxn modelId="{D0748AEB-9B49-4157-B713-7A41A4A4E381}" type="presOf" srcId="{B2F7DC6B-2346-40E0-87C1-ECD0A51AA783}" destId="{A8F1DB72-8F21-4E95-94F4-909159D80027}" srcOrd="0" destOrd="0" presId="urn:microsoft.com/office/officeart/2005/8/layout/hierarchy1"/>
    <dgm:cxn modelId="{0AA51FC0-8252-4FD9-BAA4-808846C3147A}" srcId="{CC291CAD-8D8A-47A1-B872-30B5B3CFEAD3}" destId="{17C8F884-8E20-4E05-96C4-0E7C17E7396A}" srcOrd="0" destOrd="0" parTransId="{BBB26A2F-3C22-43BA-86C1-C624EF4FD956}" sibTransId="{C7EF4285-B7AC-48A5-9180-BC6007460EF8}"/>
    <dgm:cxn modelId="{763BDC89-2F17-41C5-908F-7D24EEC3877D}" type="presOf" srcId="{C272D12F-A600-421B-911B-D49510C3F51D}" destId="{D087B5E4-C61B-4538-B370-3E99BBBC52C9}" srcOrd="0" destOrd="0" presId="urn:microsoft.com/office/officeart/2005/8/layout/hierarchy1"/>
    <dgm:cxn modelId="{99A7476A-89E2-406E-9520-F818288738FD}" srcId="{DF85B282-F79C-4E25-8684-5C906390696B}" destId="{A1AB3942-D05B-46A0-A2E8-EC02E26D0D6D}" srcOrd="0" destOrd="0" parTransId="{122E270F-B59E-4820-BC05-C52123498966}" sibTransId="{DD681F4C-E9DA-43F2-A26E-E588EDAE5613}"/>
    <dgm:cxn modelId="{1E3D0C6C-024D-462F-B610-D8A832E36227}" srcId="{A1AB3942-D05B-46A0-A2E8-EC02E26D0D6D}" destId="{0FBA60AA-4FFA-456C-947C-ED948FE1E5BB}" srcOrd="1" destOrd="0" parTransId="{5A9C4AAB-BBC3-4DE7-9F0A-85EFCE0F565B}" sibTransId="{D1ADCAED-411B-4ECE-95A5-2A4E9DD9AD4A}"/>
    <dgm:cxn modelId="{A638A409-31D8-4584-B1D2-8F6823355AF5}" type="presOf" srcId="{879EDC02-AA05-404E-9871-D8F50BA2E2E9}" destId="{F5CCDB19-B2B9-49BD-A619-F00678563D51}" srcOrd="0" destOrd="0" presId="urn:microsoft.com/office/officeart/2005/8/layout/hierarchy1"/>
    <dgm:cxn modelId="{3A11D0B4-9FFC-408D-948D-588D8296BA41}" type="presOf" srcId="{A1AB3942-D05B-46A0-A2E8-EC02E26D0D6D}" destId="{B3AD45B5-D6F0-4281-BE2D-D1DA0A00B333}" srcOrd="0" destOrd="0" presId="urn:microsoft.com/office/officeart/2005/8/layout/hierarchy1"/>
    <dgm:cxn modelId="{D65798A3-151E-4FDA-88BC-12FE3C72E5FE}" srcId="{3B0D4271-17AC-4F0A-92D8-1BAD016A548A}" destId="{DF85B282-F79C-4E25-8684-5C906390696B}" srcOrd="0" destOrd="0" parTransId="{9A25042F-D506-457B-858D-F22476C27AAF}" sibTransId="{1844DFDF-A22F-4FA6-BB50-81997F784160}"/>
    <dgm:cxn modelId="{C853CAC2-5269-4AEA-90F4-455B8D6F3E91}" srcId="{17C8F884-8E20-4E05-96C4-0E7C17E7396A}" destId="{B2F7DC6B-2346-40E0-87C1-ECD0A51AA783}" srcOrd="0" destOrd="0" parTransId="{879EDC02-AA05-404E-9871-D8F50BA2E2E9}" sibTransId="{FF14BA49-CDFA-4430-8D77-78C413C537CD}"/>
    <dgm:cxn modelId="{92DE05D2-C66B-438F-816F-CCFB6E226430}" type="presOf" srcId="{CC291CAD-8D8A-47A1-B872-30B5B3CFEAD3}" destId="{330ADF6E-8712-4896-A0F9-7D6914B1770A}" srcOrd="0" destOrd="0" presId="urn:microsoft.com/office/officeart/2005/8/layout/hierarchy1"/>
    <dgm:cxn modelId="{8E1F3F83-D856-4728-89F4-10623300C7F3}" type="presOf" srcId="{DF85B282-F79C-4E25-8684-5C906390696B}" destId="{E61FF723-7DBC-4004-AE3B-E57581F3CDC8}" srcOrd="0" destOrd="0" presId="urn:microsoft.com/office/officeart/2005/8/layout/hierarchy1"/>
    <dgm:cxn modelId="{6608428B-4DCE-4CE1-8354-D1693002A96B}" type="presParOf" srcId="{F4F31B8C-BD28-4CFD-9414-A18FB12D4646}" destId="{2DD1858C-93AB-4F47-8041-1D7FAE76D792}" srcOrd="0" destOrd="0" presId="urn:microsoft.com/office/officeart/2005/8/layout/hierarchy1"/>
    <dgm:cxn modelId="{38D9D972-E5C1-44D3-B616-6BF418E742FC}" type="presParOf" srcId="{2DD1858C-93AB-4F47-8041-1D7FAE76D792}" destId="{EB5E4184-7857-441E-88BB-75DA70906E1B}" srcOrd="0" destOrd="0" presId="urn:microsoft.com/office/officeart/2005/8/layout/hierarchy1"/>
    <dgm:cxn modelId="{B7176299-E979-40B2-9F5A-5C9908D3D4C5}" type="presParOf" srcId="{EB5E4184-7857-441E-88BB-75DA70906E1B}" destId="{5ADB6EC3-AAF1-4A4E-8DA7-3DD0EB1F1723}" srcOrd="0" destOrd="0" presId="urn:microsoft.com/office/officeart/2005/8/layout/hierarchy1"/>
    <dgm:cxn modelId="{54BF1806-437C-4F66-8386-53CE21DF7D38}" type="presParOf" srcId="{EB5E4184-7857-441E-88BB-75DA70906E1B}" destId="{A751EAAD-1170-4783-8255-5DFA354F2C00}" srcOrd="1" destOrd="0" presId="urn:microsoft.com/office/officeart/2005/8/layout/hierarchy1"/>
    <dgm:cxn modelId="{54D25050-A058-4B15-97AC-BCA4A80A2838}" type="presParOf" srcId="{2DD1858C-93AB-4F47-8041-1D7FAE76D792}" destId="{84C102FB-F84E-46DE-A6F7-D3D3A9CFFF0F}" srcOrd="1" destOrd="0" presId="urn:microsoft.com/office/officeart/2005/8/layout/hierarchy1"/>
    <dgm:cxn modelId="{52080E48-823B-4140-BEB8-C860BDDEE085}" type="presParOf" srcId="{84C102FB-F84E-46DE-A6F7-D3D3A9CFFF0F}" destId="{1102BA2B-3B8A-4664-B084-15AB8A558158}" srcOrd="0" destOrd="0" presId="urn:microsoft.com/office/officeart/2005/8/layout/hierarchy1"/>
    <dgm:cxn modelId="{E6BE1E07-00EE-4B95-8640-8F7678D7B742}" type="presParOf" srcId="{84C102FB-F84E-46DE-A6F7-D3D3A9CFFF0F}" destId="{412A1F48-D918-4706-A943-076C80304F92}" srcOrd="1" destOrd="0" presId="urn:microsoft.com/office/officeart/2005/8/layout/hierarchy1"/>
    <dgm:cxn modelId="{3C3F45D6-9269-455D-A914-B7CE51E44808}" type="presParOf" srcId="{412A1F48-D918-4706-A943-076C80304F92}" destId="{6D292629-DDDF-48E6-8117-E7AE6C07AA23}" srcOrd="0" destOrd="0" presId="urn:microsoft.com/office/officeart/2005/8/layout/hierarchy1"/>
    <dgm:cxn modelId="{0F4BAE39-1B97-436F-9515-64E8D1EA0620}" type="presParOf" srcId="{6D292629-DDDF-48E6-8117-E7AE6C07AA23}" destId="{A2CD2D98-7D79-47E8-8232-EDC54FC5865D}" srcOrd="0" destOrd="0" presId="urn:microsoft.com/office/officeart/2005/8/layout/hierarchy1"/>
    <dgm:cxn modelId="{BAAC994B-E5D8-47F0-BCF5-5955C05452DC}" type="presParOf" srcId="{6D292629-DDDF-48E6-8117-E7AE6C07AA23}" destId="{E61FF723-7DBC-4004-AE3B-E57581F3CDC8}" srcOrd="1" destOrd="0" presId="urn:microsoft.com/office/officeart/2005/8/layout/hierarchy1"/>
    <dgm:cxn modelId="{2E56C390-7DEB-4BF4-AAA8-C364E4A35358}" type="presParOf" srcId="{412A1F48-D918-4706-A943-076C80304F92}" destId="{E7267415-1675-42A7-B7C8-E8AD36157005}" srcOrd="1" destOrd="0" presId="urn:microsoft.com/office/officeart/2005/8/layout/hierarchy1"/>
    <dgm:cxn modelId="{0F3FE212-9F51-4944-86A2-8757E6E631E3}" type="presParOf" srcId="{E7267415-1675-42A7-B7C8-E8AD36157005}" destId="{71CB8604-6C5E-4DF9-AE4B-A5882BA8A74A}" srcOrd="0" destOrd="0" presId="urn:microsoft.com/office/officeart/2005/8/layout/hierarchy1"/>
    <dgm:cxn modelId="{E747DCCC-4E89-4583-82E6-31BF5FFAE2A7}" type="presParOf" srcId="{E7267415-1675-42A7-B7C8-E8AD36157005}" destId="{7B9F63C6-5C4B-4C88-BD65-9CB18FC272D8}" srcOrd="1" destOrd="0" presId="urn:microsoft.com/office/officeart/2005/8/layout/hierarchy1"/>
    <dgm:cxn modelId="{622CFB21-21F0-4D38-9465-BBC1EA23E9E9}" type="presParOf" srcId="{7B9F63C6-5C4B-4C88-BD65-9CB18FC272D8}" destId="{C8912FEF-CDD9-48C3-86BB-6C28A76153FD}" srcOrd="0" destOrd="0" presId="urn:microsoft.com/office/officeart/2005/8/layout/hierarchy1"/>
    <dgm:cxn modelId="{5E11E74A-42CC-46AE-9F51-F07720075963}" type="presParOf" srcId="{C8912FEF-CDD9-48C3-86BB-6C28A76153FD}" destId="{CA164AE2-3B16-4B0B-8828-5FA3139EB0D0}" srcOrd="0" destOrd="0" presId="urn:microsoft.com/office/officeart/2005/8/layout/hierarchy1"/>
    <dgm:cxn modelId="{A8D4A8D6-440A-46AB-B423-7950EBBFC10A}" type="presParOf" srcId="{C8912FEF-CDD9-48C3-86BB-6C28A76153FD}" destId="{B3AD45B5-D6F0-4281-BE2D-D1DA0A00B333}" srcOrd="1" destOrd="0" presId="urn:microsoft.com/office/officeart/2005/8/layout/hierarchy1"/>
    <dgm:cxn modelId="{1AC151D8-0194-4049-BBAB-65B91034B23E}" type="presParOf" srcId="{7B9F63C6-5C4B-4C88-BD65-9CB18FC272D8}" destId="{B75B2AD8-5390-4617-84D2-7D5BDC9124EF}" srcOrd="1" destOrd="0" presId="urn:microsoft.com/office/officeart/2005/8/layout/hierarchy1"/>
    <dgm:cxn modelId="{8530A571-B734-4273-89D8-5720C5868936}" type="presParOf" srcId="{B75B2AD8-5390-4617-84D2-7D5BDC9124EF}" destId="{74ED3254-7446-4492-A6AB-3CFBCA9CC955}" srcOrd="0" destOrd="0" presId="urn:microsoft.com/office/officeart/2005/8/layout/hierarchy1"/>
    <dgm:cxn modelId="{FA6F224A-F6FF-4D55-A252-F86A07090522}" type="presParOf" srcId="{B75B2AD8-5390-4617-84D2-7D5BDC9124EF}" destId="{B765504E-7EDC-477E-A040-9E531B1BB60C}" srcOrd="1" destOrd="0" presId="urn:microsoft.com/office/officeart/2005/8/layout/hierarchy1"/>
    <dgm:cxn modelId="{5E6EE922-95C8-4A5D-A29D-8E9A25EB8A77}" type="presParOf" srcId="{B765504E-7EDC-477E-A040-9E531B1BB60C}" destId="{D6D682B6-4E7B-42D9-BCBB-CF107AEDD8CD}" srcOrd="0" destOrd="0" presId="urn:microsoft.com/office/officeart/2005/8/layout/hierarchy1"/>
    <dgm:cxn modelId="{57A7B132-F572-4A37-B8E1-84D6D8FC04FA}" type="presParOf" srcId="{D6D682B6-4E7B-42D9-BCBB-CF107AEDD8CD}" destId="{967ABF7A-89E5-4D64-ADE2-C75597051AD9}" srcOrd="0" destOrd="0" presId="urn:microsoft.com/office/officeart/2005/8/layout/hierarchy1"/>
    <dgm:cxn modelId="{E0A7B886-B65F-4261-B1C9-91B89A9DA9C9}" type="presParOf" srcId="{D6D682B6-4E7B-42D9-BCBB-CF107AEDD8CD}" destId="{B6ECD79E-53F8-4D99-B87C-09702BFFB6B0}" srcOrd="1" destOrd="0" presId="urn:microsoft.com/office/officeart/2005/8/layout/hierarchy1"/>
    <dgm:cxn modelId="{C3FB8B3B-A81C-49E2-BF16-69A8857764B6}" type="presParOf" srcId="{B765504E-7EDC-477E-A040-9E531B1BB60C}" destId="{7E19B9B1-E8AD-4344-A2EB-954166CC50B9}" srcOrd="1" destOrd="0" presId="urn:microsoft.com/office/officeart/2005/8/layout/hierarchy1"/>
    <dgm:cxn modelId="{C7D85FF3-A0E2-484B-9ECB-4774552EEE50}" type="presParOf" srcId="{B75B2AD8-5390-4617-84D2-7D5BDC9124EF}" destId="{092BBC59-F215-4EE8-A380-60827C0799C1}" srcOrd="2" destOrd="0" presId="urn:microsoft.com/office/officeart/2005/8/layout/hierarchy1"/>
    <dgm:cxn modelId="{C9E993A9-D64A-4A62-8CDF-EC9706FC2EE7}" type="presParOf" srcId="{B75B2AD8-5390-4617-84D2-7D5BDC9124EF}" destId="{019F48BE-14AF-418D-A55E-C3F3C16639A1}" srcOrd="3" destOrd="0" presId="urn:microsoft.com/office/officeart/2005/8/layout/hierarchy1"/>
    <dgm:cxn modelId="{D83F7975-3447-46FE-8920-76E54247D539}" type="presParOf" srcId="{019F48BE-14AF-418D-A55E-C3F3C16639A1}" destId="{E79382E7-0BCF-4A2B-9B86-65CC4C4C4243}" srcOrd="0" destOrd="0" presId="urn:microsoft.com/office/officeart/2005/8/layout/hierarchy1"/>
    <dgm:cxn modelId="{09309F7B-1C52-44C8-B8BB-5FA9E49AF4C0}" type="presParOf" srcId="{E79382E7-0BCF-4A2B-9B86-65CC4C4C4243}" destId="{C8A88C9D-18E0-4497-8C1D-FEF0E92991A7}" srcOrd="0" destOrd="0" presId="urn:microsoft.com/office/officeart/2005/8/layout/hierarchy1"/>
    <dgm:cxn modelId="{B98E5806-4515-4637-A0C3-254BB3562887}" type="presParOf" srcId="{E79382E7-0BCF-4A2B-9B86-65CC4C4C4243}" destId="{638E5CF2-12B6-440C-B3E7-590623E60A89}" srcOrd="1" destOrd="0" presId="urn:microsoft.com/office/officeart/2005/8/layout/hierarchy1"/>
    <dgm:cxn modelId="{AB832EED-FFA3-42E2-98BE-C5BA916EA0B9}" type="presParOf" srcId="{019F48BE-14AF-418D-A55E-C3F3C16639A1}" destId="{962F1A3F-BBA5-4FA4-85BC-BCA6A55F572A}" srcOrd="1" destOrd="0" presId="urn:microsoft.com/office/officeart/2005/8/layout/hierarchy1"/>
    <dgm:cxn modelId="{7187E8C6-F251-4DA1-8462-C56554AACB7C}" type="presParOf" srcId="{E7267415-1675-42A7-B7C8-E8AD36157005}" destId="{52B42ACC-FD0E-4A5B-864E-56D08C8351F4}" srcOrd="2" destOrd="0" presId="urn:microsoft.com/office/officeart/2005/8/layout/hierarchy1"/>
    <dgm:cxn modelId="{6CAC9662-8A5E-41A8-BE07-49CCD501BC19}" type="presParOf" srcId="{E7267415-1675-42A7-B7C8-E8AD36157005}" destId="{B6CDD26E-7C52-4DE3-9BEA-5223532636B6}" srcOrd="3" destOrd="0" presId="urn:microsoft.com/office/officeart/2005/8/layout/hierarchy1"/>
    <dgm:cxn modelId="{F87D4F22-5CCB-48FD-BF0F-56462D0916CD}" type="presParOf" srcId="{B6CDD26E-7C52-4DE3-9BEA-5223532636B6}" destId="{E3814B71-AD60-48DB-B05E-834D6D7BD280}" srcOrd="0" destOrd="0" presId="urn:microsoft.com/office/officeart/2005/8/layout/hierarchy1"/>
    <dgm:cxn modelId="{AD22E2A0-D14E-4B6F-829E-E1B880339F87}" type="presParOf" srcId="{E3814B71-AD60-48DB-B05E-834D6D7BD280}" destId="{F01F4D73-4EDE-460D-8BBD-7D97E3678A35}" srcOrd="0" destOrd="0" presId="urn:microsoft.com/office/officeart/2005/8/layout/hierarchy1"/>
    <dgm:cxn modelId="{1996F346-2ED5-4463-867A-77B6815BBE45}" type="presParOf" srcId="{E3814B71-AD60-48DB-B05E-834D6D7BD280}" destId="{E6D131E4-8F1F-45F5-A7E1-11AFF69CE3FE}" srcOrd="1" destOrd="0" presId="urn:microsoft.com/office/officeart/2005/8/layout/hierarchy1"/>
    <dgm:cxn modelId="{C1C7E6CF-5D74-4DA6-BCC4-EC559E85654A}" type="presParOf" srcId="{B6CDD26E-7C52-4DE3-9BEA-5223532636B6}" destId="{50328D3A-AD4E-4F52-A1AB-9C59E7169060}" srcOrd="1" destOrd="0" presId="urn:microsoft.com/office/officeart/2005/8/layout/hierarchy1"/>
    <dgm:cxn modelId="{A86F38AA-118F-4BAA-95FB-07B24905D174}" type="presParOf" srcId="{50328D3A-AD4E-4F52-A1AB-9C59E7169060}" destId="{64825324-F496-4A2B-AB65-68DBF0AF59CC}" srcOrd="0" destOrd="0" presId="urn:microsoft.com/office/officeart/2005/8/layout/hierarchy1"/>
    <dgm:cxn modelId="{6C4EE3C2-09B3-48E4-A09B-78BD0B1424CB}" type="presParOf" srcId="{50328D3A-AD4E-4F52-A1AB-9C59E7169060}" destId="{97B5F4C8-4FD3-44E4-821B-D4C3CDA1206D}" srcOrd="1" destOrd="0" presId="urn:microsoft.com/office/officeart/2005/8/layout/hierarchy1"/>
    <dgm:cxn modelId="{3CA0C399-11E6-432B-87C2-1EE2E34048E4}" type="presParOf" srcId="{97B5F4C8-4FD3-44E4-821B-D4C3CDA1206D}" destId="{B31D2029-DC3E-433A-995D-F57032340014}" srcOrd="0" destOrd="0" presId="urn:microsoft.com/office/officeart/2005/8/layout/hierarchy1"/>
    <dgm:cxn modelId="{C7548355-1CD6-4616-8721-620BBC9CF6F0}" type="presParOf" srcId="{B31D2029-DC3E-433A-995D-F57032340014}" destId="{1DE28EDE-99C8-4530-A4F0-4A0A2FAE8702}" srcOrd="0" destOrd="0" presId="urn:microsoft.com/office/officeart/2005/8/layout/hierarchy1"/>
    <dgm:cxn modelId="{974DFD95-D495-490B-B0D4-6AE9BB6B13FA}" type="presParOf" srcId="{B31D2029-DC3E-433A-995D-F57032340014}" destId="{2F1071FD-6C04-439B-9E56-05962AF79EBB}" srcOrd="1" destOrd="0" presId="urn:microsoft.com/office/officeart/2005/8/layout/hierarchy1"/>
    <dgm:cxn modelId="{C86D6669-E97E-4FBB-9C6A-91F24975C373}" type="presParOf" srcId="{97B5F4C8-4FD3-44E4-821B-D4C3CDA1206D}" destId="{4C2DCE45-8CE8-4C5C-842E-A5B9D281A445}" srcOrd="1" destOrd="0" presId="urn:microsoft.com/office/officeart/2005/8/layout/hierarchy1"/>
    <dgm:cxn modelId="{6C40EC72-3D36-48E4-BA5F-38BF3AAE4624}" type="presParOf" srcId="{50328D3A-AD4E-4F52-A1AB-9C59E7169060}" destId="{F2D8FCA7-F54F-448C-820B-FCE8F6902B47}" srcOrd="2" destOrd="0" presId="urn:microsoft.com/office/officeart/2005/8/layout/hierarchy1"/>
    <dgm:cxn modelId="{1521DB5D-5658-4EA1-AEF6-EB4F6DEF1A7C}" type="presParOf" srcId="{50328D3A-AD4E-4F52-A1AB-9C59E7169060}" destId="{A619B24D-AA86-4CB2-97E5-390181B126E3}" srcOrd="3" destOrd="0" presId="urn:microsoft.com/office/officeart/2005/8/layout/hierarchy1"/>
    <dgm:cxn modelId="{EF3E9FAC-E091-48A0-BCF5-7822B6E6E944}" type="presParOf" srcId="{A619B24D-AA86-4CB2-97E5-390181B126E3}" destId="{61985609-956B-4B1A-920F-ADBD6B3A8706}" srcOrd="0" destOrd="0" presId="urn:microsoft.com/office/officeart/2005/8/layout/hierarchy1"/>
    <dgm:cxn modelId="{496896E3-F8ED-4BFE-ACB1-16D6BA633E61}" type="presParOf" srcId="{61985609-956B-4B1A-920F-ADBD6B3A8706}" destId="{CE5DB3C0-639C-4F75-8B76-CA01D26F3B25}" srcOrd="0" destOrd="0" presId="urn:microsoft.com/office/officeart/2005/8/layout/hierarchy1"/>
    <dgm:cxn modelId="{6D8AEF74-223B-445E-8222-645B952109A7}" type="presParOf" srcId="{61985609-956B-4B1A-920F-ADBD6B3A8706}" destId="{8D33CC90-C651-4245-823A-6B43CABF6DA1}" srcOrd="1" destOrd="0" presId="urn:microsoft.com/office/officeart/2005/8/layout/hierarchy1"/>
    <dgm:cxn modelId="{876C1DB3-B2DE-4BA0-A783-84951173755F}" type="presParOf" srcId="{A619B24D-AA86-4CB2-97E5-390181B126E3}" destId="{0C32B4D1-BC98-4DC5-844D-2E57EA176758}" srcOrd="1" destOrd="0" presId="urn:microsoft.com/office/officeart/2005/8/layout/hierarchy1"/>
    <dgm:cxn modelId="{641507C3-81C2-4564-8FF2-89BFD0971543}" type="presParOf" srcId="{84C102FB-F84E-46DE-A6F7-D3D3A9CFFF0F}" destId="{C3057C36-81ED-4B22-804E-55ECC314D018}" srcOrd="2" destOrd="0" presId="urn:microsoft.com/office/officeart/2005/8/layout/hierarchy1"/>
    <dgm:cxn modelId="{B95F3F83-40DC-467B-BAF8-2F0C35D790E7}" type="presParOf" srcId="{84C102FB-F84E-46DE-A6F7-D3D3A9CFFF0F}" destId="{901E51F8-AC5B-4EC2-894B-BD1927E7D684}" srcOrd="3" destOrd="0" presId="urn:microsoft.com/office/officeart/2005/8/layout/hierarchy1"/>
    <dgm:cxn modelId="{DFF05855-2AC0-4685-A6F7-03C6108DF3E3}" type="presParOf" srcId="{901E51F8-AC5B-4EC2-894B-BD1927E7D684}" destId="{E531B6AF-1CA5-4A9A-9154-D70D163791E7}" srcOrd="0" destOrd="0" presId="urn:microsoft.com/office/officeart/2005/8/layout/hierarchy1"/>
    <dgm:cxn modelId="{1F112DDC-4630-4C2C-BCFF-7305CB4E2E8D}" type="presParOf" srcId="{E531B6AF-1CA5-4A9A-9154-D70D163791E7}" destId="{888B6B01-A9C2-40A0-AC58-E7EF7684D658}" srcOrd="0" destOrd="0" presId="urn:microsoft.com/office/officeart/2005/8/layout/hierarchy1"/>
    <dgm:cxn modelId="{9A7E3170-BB7B-4E6E-9620-50FD06ACF99F}" type="presParOf" srcId="{E531B6AF-1CA5-4A9A-9154-D70D163791E7}" destId="{330ADF6E-8712-4896-A0F9-7D6914B1770A}" srcOrd="1" destOrd="0" presId="urn:microsoft.com/office/officeart/2005/8/layout/hierarchy1"/>
    <dgm:cxn modelId="{52C1F714-6F9B-4955-B72C-039776B5ADF7}" type="presParOf" srcId="{901E51F8-AC5B-4EC2-894B-BD1927E7D684}" destId="{F368E29D-51A4-407B-A15F-F7B0978C14A8}" srcOrd="1" destOrd="0" presId="urn:microsoft.com/office/officeart/2005/8/layout/hierarchy1"/>
    <dgm:cxn modelId="{9B14F551-9969-47FB-AB6F-93E2DF1E19C4}" type="presParOf" srcId="{F368E29D-51A4-407B-A15F-F7B0978C14A8}" destId="{49E5C5DC-747A-44EC-B1FE-7D75F3DBF4ED}" srcOrd="0" destOrd="0" presId="urn:microsoft.com/office/officeart/2005/8/layout/hierarchy1"/>
    <dgm:cxn modelId="{0F74618C-A16B-4077-A752-001F69F0BD5B}" type="presParOf" srcId="{F368E29D-51A4-407B-A15F-F7B0978C14A8}" destId="{6D149F42-53E4-4D0A-85E6-32F15436A222}" srcOrd="1" destOrd="0" presId="urn:microsoft.com/office/officeart/2005/8/layout/hierarchy1"/>
    <dgm:cxn modelId="{A4D4ED27-9076-4CFC-9812-CF5359BA7081}" type="presParOf" srcId="{6D149F42-53E4-4D0A-85E6-32F15436A222}" destId="{6FCB5142-4F26-4B0D-AA42-935D5B13098E}" srcOrd="0" destOrd="0" presId="urn:microsoft.com/office/officeart/2005/8/layout/hierarchy1"/>
    <dgm:cxn modelId="{C3B2C31E-CE66-475D-BE01-6315CBAAD232}" type="presParOf" srcId="{6FCB5142-4F26-4B0D-AA42-935D5B13098E}" destId="{C9AC38D3-8486-429A-BB4A-A9798EAE1C89}" srcOrd="0" destOrd="0" presId="urn:microsoft.com/office/officeart/2005/8/layout/hierarchy1"/>
    <dgm:cxn modelId="{870342E3-7699-455A-B751-0E40B82D4C3D}" type="presParOf" srcId="{6FCB5142-4F26-4B0D-AA42-935D5B13098E}" destId="{E95E6316-3D66-40DF-A2FF-783ACE480102}" srcOrd="1" destOrd="0" presId="urn:microsoft.com/office/officeart/2005/8/layout/hierarchy1"/>
    <dgm:cxn modelId="{D1999F7F-19AF-4985-AF87-0B09A627DD0E}" type="presParOf" srcId="{6D149F42-53E4-4D0A-85E6-32F15436A222}" destId="{CC1523C4-B6EA-4FB4-B046-968087110FA6}" srcOrd="1" destOrd="0" presId="urn:microsoft.com/office/officeart/2005/8/layout/hierarchy1"/>
    <dgm:cxn modelId="{5B7EBFB7-2115-4CBD-924D-1BAD9FD54932}" type="presParOf" srcId="{CC1523C4-B6EA-4FB4-B046-968087110FA6}" destId="{F5CCDB19-B2B9-49BD-A619-F00678563D51}" srcOrd="0" destOrd="0" presId="urn:microsoft.com/office/officeart/2005/8/layout/hierarchy1"/>
    <dgm:cxn modelId="{87D9FEDD-9AF9-4206-8EA1-E5D61DD2C9B1}" type="presParOf" srcId="{CC1523C4-B6EA-4FB4-B046-968087110FA6}" destId="{1171F83B-4A0C-4F5D-80B4-F46102A05F19}" srcOrd="1" destOrd="0" presId="urn:microsoft.com/office/officeart/2005/8/layout/hierarchy1"/>
    <dgm:cxn modelId="{68DB4C20-AABC-49F1-971A-E6E4B9836A2A}" type="presParOf" srcId="{1171F83B-4A0C-4F5D-80B4-F46102A05F19}" destId="{691AE89F-3243-4210-B255-2F602E7168C7}" srcOrd="0" destOrd="0" presId="urn:microsoft.com/office/officeart/2005/8/layout/hierarchy1"/>
    <dgm:cxn modelId="{035E7D61-87FF-4797-8329-C6568829E24F}" type="presParOf" srcId="{691AE89F-3243-4210-B255-2F602E7168C7}" destId="{42C34063-2B86-4F9C-A8BF-136CC385E3E5}" srcOrd="0" destOrd="0" presId="urn:microsoft.com/office/officeart/2005/8/layout/hierarchy1"/>
    <dgm:cxn modelId="{CFAB43A9-D3D2-4368-BD6A-ED56B6634AD9}" type="presParOf" srcId="{691AE89F-3243-4210-B255-2F602E7168C7}" destId="{A8F1DB72-8F21-4E95-94F4-909159D80027}" srcOrd="1" destOrd="0" presId="urn:microsoft.com/office/officeart/2005/8/layout/hierarchy1"/>
    <dgm:cxn modelId="{5B42FADE-804D-48F2-A58C-704E56AC0723}" type="presParOf" srcId="{1171F83B-4A0C-4F5D-80B4-F46102A05F19}" destId="{BF78EEF1-5C8B-4C5B-9850-B22867A622BE}" srcOrd="1" destOrd="0" presId="urn:microsoft.com/office/officeart/2005/8/layout/hierarchy1"/>
    <dgm:cxn modelId="{8B82EA43-C74F-4151-80E6-CCCFD0CC4B6A}" type="presParOf" srcId="{CC1523C4-B6EA-4FB4-B046-968087110FA6}" destId="{D087B5E4-C61B-4538-B370-3E99BBBC52C9}" srcOrd="2" destOrd="0" presId="urn:microsoft.com/office/officeart/2005/8/layout/hierarchy1"/>
    <dgm:cxn modelId="{92F43DB2-389E-4EB5-9645-716FC664D726}" type="presParOf" srcId="{CC1523C4-B6EA-4FB4-B046-968087110FA6}" destId="{7B122250-EC3B-406C-AEA7-A237E769ABFD}" srcOrd="3" destOrd="0" presId="urn:microsoft.com/office/officeart/2005/8/layout/hierarchy1"/>
    <dgm:cxn modelId="{314A5B90-C900-49E7-8FE7-EF0AE9D43D34}" type="presParOf" srcId="{7B122250-EC3B-406C-AEA7-A237E769ABFD}" destId="{9485FE7D-53EE-495E-A0E1-FD6F12D0DFEF}" srcOrd="0" destOrd="0" presId="urn:microsoft.com/office/officeart/2005/8/layout/hierarchy1"/>
    <dgm:cxn modelId="{41D5A296-BCA3-4C78-B8A3-80217256F5BF}" type="presParOf" srcId="{9485FE7D-53EE-495E-A0E1-FD6F12D0DFEF}" destId="{400ACCF5-2D5E-453A-9BB9-CEBF5DFF355D}" srcOrd="0" destOrd="0" presId="urn:microsoft.com/office/officeart/2005/8/layout/hierarchy1"/>
    <dgm:cxn modelId="{4C31B9F8-2945-4EB1-938C-260B723B60D5}" type="presParOf" srcId="{9485FE7D-53EE-495E-A0E1-FD6F12D0DFEF}" destId="{0B1A64D6-DF77-445E-8A1F-A1C877F19CBD}" srcOrd="1" destOrd="0" presId="urn:microsoft.com/office/officeart/2005/8/layout/hierarchy1"/>
    <dgm:cxn modelId="{CE815ADF-A76A-444F-B4B0-8CAA39714EB5}" type="presParOf" srcId="{7B122250-EC3B-406C-AEA7-A237E769ABFD}" destId="{A9F27B95-F729-4628-A181-D83377CD2807}" srcOrd="1" destOrd="0" presId="urn:microsoft.com/office/officeart/2005/8/layout/hierarchy1"/>
    <dgm:cxn modelId="{22928B98-4473-411F-B79D-1643F1D56AB4}" type="presParOf" srcId="{F368E29D-51A4-407B-A15F-F7B0978C14A8}" destId="{E1B839D2-B487-423A-B2C5-D6E4C227D612}" srcOrd="2" destOrd="0" presId="urn:microsoft.com/office/officeart/2005/8/layout/hierarchy1"/>
    <dgm:cxn modelId="{E669C56D-D4BD-45DC-9AE1-22140E4B3B60}" type="presParOf" srcId="{F368E29D-51A4-407B-A15F-F7B0978C14A8}" destId="{E0EFB823-81DB-43E9-A347-8F696CEC2B29}" srcOrd="3" destOrd="0" presId="urn:microsoft.com/office/officeart/2005/8/layout/hierarchy1"/>
    <dgm:cxn modelId="{029EF734-1557-4C0E-A4C8-4E0BBD5DBDCB}" type="presParOf" srcId="{E0EFB823-81DB-43E9-A347-8F696CEC2B29}" destId="{1E693F36-CBF4-4465-BEDA-742239D8155F}" srcOrd="0" destOrd="0" presId="urn:microsoft.com/office/officeart/2005/8/layout/hierarchy1"/>
    <dgm:cxn modelId="{82DEC5AE-180F-4271-B6F5-F33802BB88AC}" type="presParOf" srcId="{1E693F36-CBF4-4465-BEDA-742239D8155F}" destId="{BEF735C9-F09B-4068-9932-91FE7ECCC15C}" srcOrd="0" destOrd="0" presId="urn:microsoft.com/office/officeart/2005/8/layout/hierarchy1"/>
    <dgm:cxn modelId="{FE69C3FF-7517-4B92-89D7-A0B3142BF446}" type="presParOf" srcId="{1E693F36-CBF4-4465-BEDA-742239D8155F}" destId="{7F2296E3-BFB3-4C34-BC58-956292847450}" srcOrd="1" destOrd="0" presId="urn:microsoft.com/office/officeart/2005/8/layout/hierarchy1"/>
    <dgm:cxn modelId="{E0B7AF04-EDEE-4D54-9001-C1E8855E5AEE}" type="presParOf" srcId="{E0EFB823-81DB-43E9-A347-8F696CEC2B29}" destId="{5133A03C-DA0F-41B7-9457-2D3C5E832D29}" srcOrd="1" destOrd="0" presId="urn:microsoft.com/office/officeart/2005/8/layout/hierarchy1"/>
    <dgm:cxn modelId="{2558FF48-6E8B-4329-B6E3-FAD921533364}" type="presParOf" srcId="{5133A03C-DA0F-41B7-9457-2D3C5E832D29}" destId="{D390C2F1-D1F7-41EB-BF1F-0AB97A2B19F9}" srcOrd="0" destOrd="0" presId="urn:microsoft.com/office/officeart/2005/8/layout/hierarchy1"/>
    <dgm:cxn modelId="{C77BE850-C104-4F26-BA24-1FBBD810C979}" type="presParOf" srcId="{5133A03C-DA0F-41B7-9457-2D3C5E832D29}" destId="{C30CB085-30C0-4A10-AECB-A9D1011301A6}" srcOrd="1" destOrd="0" presId="urn:microsoft.com/office/officeart/2005/8/layout/hierarchy1"/>
    <dgm:cxn modelId="{C4E4910B-433A-496C-A6AD-C6CB3585D651}" type="presParOf" srcId="{C30CB085-30C0-4A10-AECB-A9D1011301A6}" destId="{FB056389-9725-4450-8AFA-2E63A4032D69}" srcOrd="0" destOrd="0" presId="urn:microsoft.com/office/officeart/2005/8/layout/hierarchy1"/>
    <dgm:cxn modelId="{C4895634-F3C2-43C7-8731-532B4EBEB13E}" type="presParOf" srcId="{FB056389-9725-4450-8AFA-2E63A4032D69}" destId="{BE953F23-E1FF-4FF5-9260-3924DF0D04B0}" srcOrd="0" destOrd="0" presId="urn:microsoft.com/office/officeart/2005/8/layout/hierarchy1"/>
    <dgm:cxn modelId="{7CCE2FF6-2289-4973-BB3D-122F881885EE}" type="presParOf" srcId="{FB056389-9725-4450-8AFA-2E63A4032D69}" destId="{5E5376C1-B629-4798-BACD-18C0A33E0090}" srcOrd="1" destOrd="0" presId="urn:microsoft.com/office/officeart/2005/8/layout/hierarchy1"/>
    <dgm:cxn modelId="{C31883B8-9B66-4943-9B0A-FFFBD012C287}" type="presParOf" srcId="{C30CB085-30C0-4A10-AECB-A9D1011301A6}" destId="{2F82F49A-8826-4425-84B5-D5C63A9F1F36}" srcOrd="1" destOrd="0" presId="urn:microsoft.com/office/officeart/2005/8/layout/hierarchy1"/>
    <dgm:cxn modelId="{B49CFFED-8923-45BB-A5B7-2D148CFADF97}" type="presParOf" srcId="{5133A03C-DA0F-41B7-9457-2D3C5E832D29}" destId="{892195C2-4301-433C-BB4A-007787B0592F}" srcOrd="2" destOrd="0" presId="urn:microsoft.com/office/officeart/2005/8/layout/hierarchy1"/>
    <dgm:cxn modelId="{F273BA6B-8FDD-4F76-948D-E5873BF46CD5}" type="presParOf" srcId="{5133A03C-DA0F-41B7-9457-2D3C5E832D29}" destId="{D2819838-C703-4213-9DA9-1F1DB8E1500B}" srcOrd="3" destOrd="0" presId="urn:microsoft.com/office/officeart/2005/8/layout/hierarchy1"/>
    <dgm:cxn modelId="{565F5D51-B3FD-4392-B9CD-1D96AF77E6BA}" type="presParOf" srcId="{D2819838-C703-4213-9DA9-1F1DB8E1500B}" destId="{7A1AFC05-E760-47BF-94BD-2508ACF21FED}" srcOrd="0" destOrd="0" presId="urn:microsoft.com/office/officeart/2005/8/layout/hierarchy1"/>
    <dgm:cxn modelId="{F8EC2AFB-04BB-4E08-AE9E-04184E3423B0}" type="presParOf" srcId="{7A1AFC05-E760-47BF-94BD-2508ACF21FED}" destId="{11C6A383-9130-495C-8C2D-9DF6F3FD0563}" srcOrd="0" destOrd="0" presId="urn:microsoft.com/office/officeart/2005/8/layout/hierarchy1"/>
    <dgm:cxn modelId="{A668202A-5A6D-478F-93B2-F3EB98CB09F9}" type="presParOf" srcId="{7A1AFC05-E760-47BF-94BD-2508ACF21FED}" destId="{C39042DE-4B1B-4C18-A4F2-D59C9E9EA843}" srcOrd="1" destOrd="0" presId="urn:microsoft.com/office/officeart/2005/8/layout/hierarchy1"/>
    <dgm:cxn modelId="{D4E4D86E-D58E-49FA-A48E-42E35D3D5348}" type="presParOf" srcId="{D2819838-C703-4213-9DA9-1F1DB8E1500B}" destId="{E0644219-9AB1-410B-90CB-DECCA4B2B9AB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D5596-8C7A-4381-B095-29EB588DC6B8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tr-TR"/>
        </a:p>
      </dgm:t>
    </dgm:pt>
    <dgm:pt modelId="{88D30C28-ADD6-4768-B2A2-1D384904CAA1}">
      <dgm:prSet/>
      <dgm:spPr/>
      <dgm:t>
        <a:bodyPr/>
        <a:lstStyle/>
        <a:p>
          <a:pPr rtl="0"/>
          <a:r>
            <a:rPr lang="tr-TR" dirty="0" err="1" smtClean="0"/>
            <a:t>Patient</a:t>
          </a:r>
          <a:r>
            <a:rPr lang="tr-TR" dirty="0" smtClean="0"/>
            <a:t> </a:t>
          </a:r>
          <a:r>
            <a:rPr lang="tr-TR" dirty="0" err="1" smtClean="0"/>
            <a:t>Information</a:t>
          </a:r>
          <a:r>
            <a:rPr lang="tr-TR" dirty="0" smtClean="0"/>
            <a:t> Form, </a:t>
          </a:r>
          <a:endParaRPr lang="tr-TR" dirty="0"/>
        </a:p>
      </dgm:t>
    </dgm:pt>
    <dgm:pt modelId="{6883C13C-F40C-4229-A848-D7ABD2078405}" type="parTrans" cxnId="{DDF4430F-260E-456F-BDD2-34388C7C00C7}">
      <dgm:prSet/>
      <dgm:spPr/>
      <dgm:t>
        <a:bodyPr/>
        <a:lstStyle/>
        <a:p>
          <a:endParaRPr lang="tr-TR"/>
        </a:p>
      </dgm:t>
    </dgm:pt>
    <dgm:pt modelId="{FFB150D2-A977-4471-8199-143CDE28E40C}" type="sibTrans" cxnId="{DDF4430F-260E-456F-BDD2-34388C7C00C7}">
      <dgm:prSet/>
      <dgm:spPr/>
      <dgm:t>
        <a:bodyPr/>
        <a:lstStyle/>
        <a:p>
          <a:endParaRPr lang="tr-TR"/>
        </a:p>
      </dgm:t>
    </dgm:pt>
    <dgm:pt modelId="{C2C221ED-329A-4D7E-B6F7-40DD7D4402BF}">
      <dgm:prSet/>
      <dgm:spPr/>
      <dgm:t>
        <a:bodyPr/>
        <a:lstStyle/>
        <a:p>
          <a:pPr rtl="0"/>
          <a:r>
            <a:rPr lang="tr-TR" dirty="0" err="1" smtClean="0"/>
            <a:t>Visual</a:t>
          </a:r>
          <a:r>
            <a:rPr lang="tr-TR" dirty="0" smtClean="0"/>
            <a:t> </a:t>
          </a:r>
          <a:r>
            <a:rPr lang="tr-TR" dirty="0" err="1" smtClean="0"/>
            <a:t>Analog</a:t>
          </a:r>
          <a:r>
            <a:rPr lang="tr-TR" dirty="0" smtClean="0"/>
            <a:t> </a:t>
          </a:r>
          <a:r>
            <a:rPr lang="tr-TR" dirty="0" err="1" smtClean="0"/>
            <a:t>Scale</a:t>
          </a:r>
          <a:r>
            <a:rPr lang="tr-TR" dirty="0" smtClean="0"/>
            <a:t> (VAS)</a:t>
          </a:r>
          <a:endParaRPr lang="tr-TR" dirty="0"/>
        </a:p>
      </dgm:t>
    </dgm:pt>
    <dgm:pt modelId="{503B5782-5276-486E-A467-7781EA2DA361}" type="parTrans" cxnId="{2A400F6F-026B-4021-B0DB-35DB8582DD35}">
      <dgm:prSet/>
      <dgm:spPr/>
      <dgm:t>
        <a:bodyPr/>
        <a:lstStyle/>
        <a:p>
          <a:endParaRPr lang="tr-TR"/>
        </a:p>
      </dgm:t>
    </dgm:pt>
    <dgm:pt modelId="{2537CDFF-7EEC-427F-BF99-2E5E25A7F054}" type="sibTrans" cxnId="{2A400F6F-026B-4021-B0DB-35DB8582DD35}">
      <dgm:prSet/>
      <dgm:spPr/>
      <dgm:t>
        <a:bodyPr/>
        <a:lstStyle/>
        <a:p>
          <a:endParaRPr lang="tr-TR"/>
        </a:p>
      </dgm:t>
    </dgm:pt>
    <dgm:pt modelId="{BE77FC9A-67BA-4354-B149-77A61F93B25C}">
      <dgm:prSet/>
      <dgm:spPr/>
      <dgm:t>
        <a:bodyPr/>
        <a:lstStyle/>
        <a:p>
          <a:pPr rtl="0"/>
          <a:r>
            <a:rPr lang="tr-TR" dirty="0" err="1" smtClean="0"/>
            <a:t>Buzzy</a:t>
          </a:r>
          <a:r>
            <a:rPr lang="tr-TR" baseline="30000" dirty="0" smtClean="0"/>
            <a:t>®</a:t>
          </a:r>
          <a:endParaRPr lang="tr-TR" dirty="0"/>
        </a:p>
      </dgm:t>
    </dgm:pt>
    <dgm:pt modelId="{248571BF-486E-41C2-9ACC-E31D2788D0F2}" type="parTrans" cxnId="{DA152EFE-4775-41C6-B648-A5799EA367EC}">
      <dgm:prSet/>
      <dgm:spPr/>
      <dgm:t>
        <a:bodyPr/>
        <a:lstStyle/>
        <a:p>
          <a:endParaRPr lang="tr-TR"/>
        </a:p>
      </dgm:t>
    </dgm:pt>
    <dgm:pt modelId="{30BCA7C4-3DA0-4BA6-8389-87E0C914678E}" type="sibTrans" cxnId="{DA152EFE-4775-41C6-B648-A5799EA367EC}">
      <dgm:prSet/>
      <dgm:spPr/>
      <dgm:t>
        <a:bodyPr/>
        <a:lstStyle/>
        <a:p>
          <a:endParaRPr lang="tr-TR"/>
        </a:p>
      </dgm:t>
    </dgm:pt>
    <dgm:pt modelId="{239CE98B-6B83-44FE-B20E-178D7481C14E}" type="pres">
      <dgm:prSet presAssocID="{423D5596-8C7A-4381-B095-29EB588DC6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64DD9E-ED7B-4E03-B375-C98F302DC62E}" type="pres">
      <dgm:prSet presAssocID="{423D5596-8C7A-4381-B095-29EB588DC6B8}" presName="dummyMaxCanvas" presStyleCnt="0">
        <dgm:presLayoutVars/>
      </dgm:prSet>
      <dgm:spPr/>
    </dgm:pt>
    <dgm:pt modelId="{AF8391AF-346E-439F-860A-A50D020A35BB}" type="pres">
      <dgm:prSet presAssocID="{423D5596-8C7A-4381-B095-29EB588DC6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73C65C-EC50-4700-988B-A47A8ADA2148}" type="pres">
      <dgm:prSet presAssocID="{423D5596-8C7A-4381-B095-29EB588DC6B8}" presName="ThreeNodes_2" presStyleLbl="node1" presStyleIdx="1" presStyleCnt="3" custLinFactNeighborY="-30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F2F54C-1EC0-4559-A582-9EBC206AB4BC}" type="pres">
      <dgm:prSet presAssocID="{423D5596-8C7A-4381-B095-29EB588DC6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CC7DAF-5895-4B09-8E29-4A87994CFE22}" type="pres">
      <dgm:prSet presAssocID="{423D5596-8C7A-4381-B095-29EB588DC6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358FA7-457D-4795-A447-F2C76CFF8868}" type="pres">
      <dgm:prSet presAssocID="{423D5596-8C7A-4381-B095-29EB588DC6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5A21F6-A7A9-461A-9C67-AEB1295CC72E}" type="pres">
      <dgm:prSet presAssocID="{423D5596-8C7A-4381-B095-29EB588DC6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2C5600-67AC-449A-8793-C4E99766BB62}" type="pres">
      <dgm:prSet presAssocID="{423D5596-8C7A-4381-B095-29EB588DC6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246916-D7B0-4E1E-A947-1DC5898DED80}" type="pres">
      <dgm:prSet presAssocID="{423D5596-8C7A-4381-B095-29EB588DC6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51953E-CC29-4491-A48D-FCCB9A6CE107}" type="presOf" srcId="{BE77FC9A-67BA-4354-B149-77A61F93B25C}" destId="{46F2F54C-1EC0-4559-A582-9EBC206AB4BC}" srcOrd="0" destOrd="0" presId="urn:microsoft.com/office/officeart/2005/8/layout/vProcess5"/>
    <dgm:cxn modelId="{E4619169-9009-458A-9495-8DE3D46FBA13}" type="presOf" srcId="{C2C221ED-329A-4D7E-B6F7-40DD7D4402BF}" destId="{9873C65C-EC50-4700-988B-A47A8ADA2148}" srcOrd="0" destOrd="0" presId="urn:microsoft.com/office/officeart/2005/8/layout/vProcess5"/>
    <dgm:cxn modelId="{0DCF8D38-E9CB-436F-99A2-8F126C610732}" type="presOf" srcId="{2537CDFF-7EEC-427F-BF99-2E5E25A7F054}" destId="{EB358FA7-457D-4795-A447-F2C76CFF8868}" srcOrd="0" destOrd="0" presId="urn:microsoft.com/office/officeart/2005/8/layout/vProcess5"/>
    <dgm:cxn modelId="{2A400F6F-026B-4021-B0DB-35DB8582DD35}" srcId="{423D5596-8C7A-4381-B095-29EB588DC6B8}" destId="{C2C221ED-329A-4D7E-B6F7-40DD7D4402BF}" srcOrd="1" destOrd="0" parTransId="{503B5782-5276-486E-A467-7781EA2DA361}" sibTransId="{2537CDFF-7EEC-427F-BF99-2E5E25A7F054}"/>
    <dgm:cxn modelId="{DA152EFE-4775-41C6-B648-A5799EA367EC}" srcId="{423D5596-8C7A-4381-B095-29EB588DC6B8}" destId="{BE77FC9A-67BA-4354-B149-77A61F93B25C}" srcOrd="2" destOrd="0" parTransId="{248571BF-486E-41C2-9ACC-E31D2788D0F2}" sibTransId="{30BCA7C4-3DA0-4BA6-8389-87E0C914678E}"/>
    <dgm:cxn modelId="{86BABD80-E6FD-4853-AAB6-DCE85E81B91D}" type="presOf" srcId="{88D30C28-ADD6-4768-B2A2-1D384904CAA1}" destId="{FB5A21F6-A7A9-461A-9C67-AEB1295CC72E}" srcOrd="1" destOrd="0" presId="urn:microsoft.com/office/officeart/2005/8/layout/vProcess5"/>
    <dgm:cxn modelId="{DDF4430F-260E-456F-BDD2-34388C7C00C7}" srcId="{423D5596-8C7A-4381-B095-29EB588DC6B8}" destId="{88D30C28-ADD6-4768-B2A2-1D384904CAA1}" srcOrd="0" destOrd="0" parTransId="{6883C13C-F40C-4229-A848-D7ABD2078405}" sibTransId="{FFB150D2-A977-4471-8199-143CDE28E40C}"/>
    <dgm:cxn modelId="{DD7B4C59-06C2-4D4D-B3A6-02FC34997C7E}" type="presOf" srcId="{423D5596-8C7A-4381-B095-29EB588DC6B8}" destId="{239CE98B-6B83-44FE-B20E-178D7481C14E}" srcOrd="0" destOrd="0" presId="urn:microsoft.com/office/officeart/2005/8/layout/vProcess5"/>
    <dgm:cxn modelId="{EB624E2E-0EFC-4180-897E-AE36B80F37E5}" type="presOf" srcId="{BE77FC9A-67BA-4354-B149-77A61F93B25C}" destId="{36246916-D7B0-4E1E-A947-1DC5898DED80}" srcOrd="1" destOrd="0" presId="urn:microsoft.com/office/officeart/2005/8/layout/vProcess5"/>
    <dgm:cxn modelId="{D173C6D8-8BA0-4927-82C0-502C5C751BA1}" type="presOf" srcId="{88D30C28-ADD6-4768-B2A2-1D384904CAA1}" destId="{AF8391AF-346E-439F-860A-A50D020A35BB}" srcOrd="0" destOrd="0" presId="urn:microsoft.com/office/officeart/2005/8/layout/vProcess5"/>
    <dgm:cxn modelId="{63C03BF3-51ED-4A3F-89D5-8491AC2B9A44}" type="presOf" srcId="{FFB150D2-A977-4471-8199-143CDE28E40C}" destId="{29CC7DAF-5895-4B09-8E29-4A87994CFE22}" srcOrd="0" destOrd="0" presId="urn:microsoft.com/office/officeart/2005/8/layout/vProcess5"/>
    <dgm:cxn modelId="{C1F55CAC-DC27-4F94-9C92-CA5EC8829B80}" type="presOf" srcId="{C2C221ED-329A-4D7E-B6F7-40DD7D4402BF}" destId="{F02C5600-67AC-449A-8793-C4E99766BB62}" srcOrd="1" destOrd="0" presId="urn:microsoft.com/office/officeart/2005/8/layout/vProcess5"/>
    <dgm:cxn modelId="{61A6FCD2-DBD3-488B-A3C9-7DF4B2A70DE5}" type="presParOf" srcId="{239CE98B-6B83-44FE-B20E-178D7481C14E}" destId="{E264DD9E-ED7B-4E03-B375-C98F302DC62E}" srcOrd="0" destOrd="0" presId="urn:microsoft.com/office/officeart/2005/8/layout/vProcess5"/>
    <dgm:cxn modelId="{D530CC84-AE19-4952-A383-2517532A7A1F}" type="presParOf" srcId="{239CE98B-6B83-44FE-B20E-178D7481C14E}" destId="{AF8391AF-346E-439F-860A-A50D020A35BB}" srcOrd="1" destOrd="0" presId="urn:microsoft.com/office/officeart/2005/8/layout/vProcess5"/>
    <dgm:cxn modelId="{B5194E56-CBD7-4A5E-954B-9564C0EA3051}" type="presParOf" srcId="{239CE98B-6B83-44FE-B20E-178D7481C14E}" destId="{9873C65C-EC50-4700-988B-A47A8ADA2148}" srcOrd="2" destOrd="0" presId="urn:microsoft.com/office/officeart/2005/8/layout/vProcess5"/>
    <dgm:cxn modelId="{1CE97B6A-A609-49CF-B057-E8A530B15838}" type="presParOf" srcId="{239CE98B-6B83-44FE-B20E-178D7481C14E}" destId="{46F2F54C-1EC0-4559-A582-9EBC206AB4BC}" srcOrd="3" destOrd="0" presId="urn:microsoft.com/office/officeart/2005/8/layout/vProcess5"/>
    <dgm:cxn modelId="{2C1FE82A-5E58-41A1-A136-399798D7D7B5}" type="presParOf" srcId="{239CE98B-6B83-44FE-B20E-178D7481C14E}" destId="{29CC7DAF-5895-4B09-8E29-4A87994CFE22}" srcOrd="4" destOrd="0" presId="urn:microsoft.com/office/officeart/2005/8/layout/vProcess5"/>
    <dgm:cxn modelId="{909F5CFC-DCFD-4CD9-B1E0-240EA252C18C}" type="presParOf" srcId="{239CE98B-6B83-44FE-B20E-178D7481C14E}" destId="{EB358FA7-457D-4795-A447-F2C76CFF8868}" srcOrd="5" destOrd="0" presId="urn:microsoft.com/office/officeart/2005/8/layout/vProcess5"/>
    <dgm:cxn modelId="{78CF122C-88E5-4E1C-85E7-CCCE9C93192F}" type="presParOf" srcId="{239CE98B-6B83-44FE-B20E-178D7481C14E}" destId="{FB5A21F6-A7A9-461A-9C67-AEB1295CC72E}" srcOrd="6" destOrd="0" presId="urn:microsoft.com/office/officeart/2005/8/layout/vProcess5"/>
    <dgm:cxn modelId="{15FA2511-A3EC-4DCE-8CA1-F129872B66E4}" type="presParOf" srcId="{239CE98B-6B83-44FE-B20E-178D7481C14E}" destId="{F02C5600-67AC-449A-8793-C4E99766BB62}" srcOrd="7" destOrd="0" presId="urn:microsoft.com/office/officeart/2005/8/layout/vProcess5"/>
    <dgm:cxn modelId="{9292C2F5-C2AD-45A5-B62E-FD62EA1C9119}" type="presParOf" srcId="{239CE98B-6B83-44FE-B20E-178D7481C14E}" destId="{36246916-D7B0-4E1E-A947-1DC5898DED80}" srcOrd="8" destOrd="0" presId="urn:microsoft.com/office/officeart/2005/8/layout/vProcess5"/>
  </dgm:cxnLst>
  <dgm:bg>
    <a:gradFill flip="none" rotWithShape="1">
      <a:gsLst>
        <a:gs pos="0">
          <a:srgbClr val="00B0F0">
            <a:tint val="66000"/>
            <a:satMod val="160000"/>
          </a:srgbClr>
        </a:gs>
        <a:gs pos="50000">
          <a:srgbClr val="00B0F0">
            <a:tint val="44500"/>
            <a:satMod val="160000"/>
          </a:srgbClr>
        </a:gs>
        <a:gs pos="100000">
          <a:srgbClr val="00B0F0">
            <a:tint val="23500"/>
            <a:satMod val="160000"/>
          </a:srgb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2010A8-ABF7-431F-9171-07AF4DC537A0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7E66A060-EEC8-4F63-9879-A4C0601E4644}">
      <dgm:prSet custT="1"/>
      <dgm:spPr/>
      <dgm:t>
        <a:bodyPr/>
        <a:lstStyle/>
        <a:p>
          <a:pPr rtl="0"/>
          <a:r>
            <a:rPr lang="tr-TR" sz="3200" dirty="0" err="1" smtClean="0"/>
            <a:t>Age</a:t>
          </a:r>
          <a:endParaRPr lang="tr-TR" sz="3200" dirty="0"/>
        </a:p>
      </dgm:t>
    </dgm:pt>
    <dgm:pt modelId="{693F678E-AFBC-4B4F-BC3F-72419E1EC478}" type="parTrans" cxnId="{286B7BA8-1C25-4720-971F-59B738D16A59}">
      <dgm:prSet/>
      <dgm:spPr/>
      <dgm:t>
        <a:bodyPr/>
        <a:lstStyle/>
        <a:p>
          <a:endParaRPr lang="tr-TR" sz="3200"/>
        </a:p>
      </dgm:t>
    </dgm:pt>
    <dgm:pt modelId="{40A62424-8E6A-4509-B986-156CC487F7BE}" type="sibTrans" cxnId="{286B7BA8-1C25-4720-971F-59B738D16A59}">
      <dgm:prSet/>
      <dgm:spPr/>
      <dgm:t>
        <a:bodyPr/>
        <a:lstStyle/>
        <a:p>
          <a:endParaRPr lang="tr-TR" sz="3200"/>
        </a:p>
      </dgm:t>
    </dgm:pt>
    <dgm:pt modelId="{4558958B-678B-46E9-9916-B7EF92DEA113}">
      <dgm:prSet custT="1"/>
      <dgm:spPr/>
      <dgm:t>
        <a:bodyPr/>
        <a:lstStyle/>
        <a:p>
          <a:pPr rtl="0"/>
          <a:r>
            <a:rPr lang="tr-TR" sz="3200" dirty="0" err="1" smtClean="0"/>
            <a:t>Gender</a:t>
          </a:r>
          <a:endParaRPr lang="tr-TR" sz="3200" dirty="0"/>
        </a:p>
      </dgm:t>
    </dgm:pt>
    <dgm:pt modelId="{30CD0E05-41B9-4244-94CF-5A6FD72EDF3C}" type="parTrans" cxnId="{9BBE7D17-5295-4BF3-9A71-F0F9F7242B4D}">
      <dgm:prSet/>
      <dgm:spPr/>
      <dgm:t>
        <a:bodyPr/>
        <a:lstStyle/>
        <a:p>
          <a:endParaRPr lang="tr-TR" sz="3200"/>
        </a:p>
      </dgm:t>
    </dgm:pt>
    <dgm:pt modelId="{4B5154B6-3724-41A0-A403-9BC155E56191}" type="sibTrans" cxnId="{9BBE7D17-5295-4BF3-9A71-F0F9F7242B4D}">
      <dgm:prSet/>
      <dgm:spPr/>
      <dgm:t>
        <a:bodyPr/>
        <a:lstStyle/>
        <a:p>
          <a:endParaRPr lang="tr-TR" sz="3200"/>
        </a:p>
      </dgm:t>
    </dgm:pt>
    <dgm:pt modelId="{86FA0D83-53B7-4D25-89B9-4E0E12444CDB}">
      <dgm:prSet custT="1"/>
      <dgm:spPr/>
      <dgm:t>
        <a:bodyPr/>
        <a:lstStyle/>
        <a:p>
          <a:pPr rtl="0"/>
          <a:r>
            <a:rPr lang="tr-TR" sz="3200" b="0" i="0" dirty="0" err="1" smtClean="0"/>
            <a:t>Length</a:t>
          </a:r>
          <a:endParaRPr lang="tr-TR" sz="3200" dirty="0"/>
        </a:p>
      </dgm:t>
    </dgm:pt>
    <dgm:pt modelId="{FB278C85-F740-471D-BFCC-7EFBE759F394}" type="parTrans" cxnId="{888E7308-1F48-4D39-B085-188682494646}">
      <dgm:prSet/>
      <dgm:spPr/>
      <dgm:t>
        <a:bodyPr/>
        <a:lstStyle/>
        <a:p>
          <a:endParaRPr lang="tr-TR" sz="3200"/>
        </a:p>
      </dgm:t>
    </dgm:pt>
    <dgm:pt modelId="{FC75B0B8-8513-40F2-9DE7-7D00C13ABB6D}" type="sibTrans" cxnId="{888E7308-1F48-4D39-B085-188682494646}">
      <dgm:prSet/>
      <dgm:spPr/>
      <dgm:t>
        <a:bodyPr/>
        <a:lstStyle/>
        <a:p>
          <a:endParaRPr lang="tr-TR" sz="3200"/>
        </a:p>
      </dgm:t>
    </dgm:pt>
    <dgm:pt modelId="{CEEFE8EC-5D88-4AA7-9ABD-08B344DB2D1E}">
      <dgm:prSet custT="1"/>
      <dgm:spPr/>
      <dgm:t>
        <a:bodyPr/>
        <a:lstStyle/>
        <a:p>
          <a:pPr rtl="0"/>
          <a:r>
            <a:rPr lang="tr-TR" sz="3200" dirty="0" err="1" smtClean="0"/>
            <a:t>Weight</a:t>
          </a:r>
          <a:endParaRPr lang="tr-TR" sz="3200" dirty="0"/>
        </a:p>
      </dgm:t>
    </dgm:pt>
    <dgm:pt modelId="{85DF4DDD-028B-4B46-994C-8706BCED0C34}" type="parTrans" cxnId="{C8D68FB5-61EE-4B3B-BF0E-ADFCD95DA140}">
      <dgm:prSet/>
      <dgm:spPr/>
      <dgm:t>
        <a:bodyPr/>
        <a:lstStyle/>
        <a:p>
          <a:endParaRPr lang="tr-TR" sz="3200"/>
        </a:p>
      </dgm:t>
    </dgm:pt>
    <dgm:pt modelId="{011F9A16-7836-456F-A80B-935C29598BBD}" type="sibTrans" cxnId="{C8D68FB5-61EE-4B3B-BF0E-ADFCD95DA140}">
      <dgm:prSet/>
      <dgm:spPr/>
      <dgm:t>
        <a:bodyPr/>
        <a:lstStyle/>
        <a:p>
          <a:endParaRPr lang="tr-TR" sz="3200"/>
        </a:p>
      </dgm:t>
    </dgm:pt>
    <dgm:pt modelId="{D5AFB361-9BAA-4D46-A9C2-AC9F04A223E4}">
      <dgm:prSet custT="1"/>
      <dgm:spPr/>
      <dgm:t>
        <a:bodyPr/>
        <a:lstStyle/>
        <a:p>
          <a:pPr rtl="0"/>
          <a:r>
            <a:rPr lang="tr-TR" sz="3200" dirty="0" smtClean="0"/>
            <a:t>Body </a:t>
          </a:r>
          <a:r>
            <a:rPr lang="tr-TR" sz="3200" dirty="0" err="1" smtClean="0"/>
            <a:t>mass</a:t>
          </a:r>
          <a:r>
            <a:rPr lang="tr-TR" sz="3200" dirty="0" smtClean="0"/>
            <a:t> </a:t>
          </a:r>
          <a:r>
            <a:rPr lang="tr-TR" sz="3200" dirty="0" err="1" smtClean="0"/>
            <a:t>index</a:t>
          </a:r>
          <a:r>
            <a:rPr lang="tr-TR" sz="3200" dirty="0" smtClean="0"/>
            <a:t> (BMI)</a:t>
          </a:r>
          <a:endParaRPr lang="tr-TR" sz="3200" dirty="0"/>
        </a:p>
      </dgm:t>
    </dgm:pt>
    <dgm:pt modelId="{2A9ECFB6-FA5A-4D80-A01B-F2F6BFAEECFC}" type="parTrans" cxnId="{E072C448-C4C9-4655-B254-46FAB85F6625}">
      <dgm:prSet/>
      <dgm:spPr/>
      <dgm:t>
        <a:bodyPr/>
        <a:lstStyle/>
        <a:p>
          <a:endParaRPr lang="tr-TR" sz="3200"/>
        </a:p>
      </dgm:t>
    </dgm:pt>
    <dgm:pt modelId="{E8215EEB-9609-4E00-8C0A-E10E2756C3DF}" type="sibTrans" cxnId="{E072C448-C4C9-4655-B254-46FAB85F6625}">
      <dgm:prSet/>
      <dgm:spPr/>
      <dgm:t>
        <a:bodyPr/>
        <a:lstStyle/>
        <a:p>
          <a:endParaRPr lang="tr-TR" sz="3200"/>
        </a:p>
      </dgm:t>
    </dgm:pt>
    <dgm:pt modelId="{E3DE5824-1E8C-409C-849A-D2E145FB89DD}">
      <dgm:prSet custT="1"/>
      <dgm:spPr/>
      <dgm:t>
        <a:bodyPr/>
        <a:lstStyle/>
        <a:p>
          <a:pPr rtl="0"/>
          <a:r>
            <a:rPr lang="tr-TR" sz="3200" dirty="0" err="1" smtClean="0"/>
            <a:t>Educational</a:t>
          </a:r>
          <a:r>
            <a:rPr lang="tr-TR" sz="3200" dirty="0" smtClean="0"/>
            <a:t> </a:t>
          </a:r>
          <a:r>
            <a:rPr lang="tr-TR" sz="3200" dirty="0" err="1" smtClean="0"/>
            <a:t>level</a:t>
          </a:r>
          <a:endParaRPr lang="tr-TR" sz="3200" dirty="0"/>
        </a:p>
      </dgm:t>
    </dgm:pt>
    <dgm:pt modelId="{8EEA205B-E11B-4255-986F-A11014A98561}" type="parTrans" cxnId="{C47E42FC-8CCC-48A7-9913-FB6A720514EF}">
      <dgm:prSet/>
      <dgm:spPr/>
      <dgm:t>
        <a:bodyPr/>
        <a:lstStyle/>
        <a:p>
          <a:endParaRPr lang="tr-TR" sz="3200"/>
        </a:p>
      </dgm:t>
    </dgm:pt>
    <dgm:pt modelId="{882D6C81-23F4-4002-871F-2FEE46860226}" type="sibTrans" cxnId="{C47E42FC-8CCC-48A7-9913-FB6A720514EF}">
      <dgm:prSet/>
      <dgm:spPr/>
      <dgm:t>
        <a:bodyPr/>
        <a:lstStyle/>
        <a:p>
          <a:endParaRPr lang="tr-TR" sz="3200"/>
        </a:p>
      </dgm:t>
    </dgm:pt>
    <dgm:pt modelId="{157DA208-E9B6-4C92-89FA-59742688AB62}" type="pres">
      <dgm:prSet presAssocID="{2A2010A8-ABF7-431F-9171-07AF4DC537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B42D59-2980-41D3-986C-518D10BBC717}" type="pres">
      <dgm:prSet presAssocID="{7E66A060-EEC8-4F63-9879-A4C0601E4644}" presName="parentLin" presStyleCnt="0"/>
      <dgm:spPr/>
    </dgm:pt>
    <dgm:pt modelId="{39CE57E8-D4A9-418A-B8BF-38E61EB52268}" type="pres">
      <dgm:prSet presAssocID="{7E66A060-EEC8-4F63-9879-A4C0601E4644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39EB8D57-8E60-4A63-9FE9-DD26EEF55881}" type="pres">
      <dgm:prSet presAssocID="{7E66A060-EEC8-4F63-9879-A4C0601E464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F3CC58-0BE0-44F5-980A-7AA4A8E9F3DE}" type="pres">
      <dgm:prSet presAssocID="{7E66A060-EEC8-4F63-9879-A4C0601E4644}" presName="negativeSpace" presStyleCnt="0"/>
      <dgm:spPr/>
    </dgm:pt>
    <dgm:pt modelId="{D076D40B-4CAC-4E9E-86ED-2CA50D659CFA}" type="pres">
      <dgm:prSet presAssocID="{7E66A060-EEC8-4F63-9879-A4C0601E4644}" presName="childText" presStyleLbl="conFgAcc1" presStyleIdx="0" presStyleCnt="6">
        <dgm:presLayoutVars>
          <dgm:bulletEnabled val="1"/>
        </dgm:presLayoutVars>
      </dgm:prSet>
      <dgm:spPr/>
    </dgm:pt>
    <dgm:pt modelId="{CD998F5F-4D20-4D61-813B-D2DAF5AEBF3F}" type="pres">
      <dgm:prSet presAssocID="{40A62424-8E6A-4509-B986-156CC487F7BE}" presName="spaceBetweenRectangles" presStyleCnt="0"/>
      <dgm:spPr/>
    </dgm:pt>
    <dgm:pt modelId="{DE670641-18AB-4C6F-9E75-C941F1108CA4}" type="pres">
      <dgm:prSet presAssocID="{4558958B-678B-46E9-9916-B7EF92DEA113}" presName="parentLin" presStyleCnt="0"/>
      <dgm:spPr/>
    </dgm:pt>
    <dgm:pt modelId="{12DD1BF4-54BC-4760-80A8-9311DE9D51F2}" type="pres">
      <dgm:prSet presAssocID="{4558958B-678B-46E9-9916-B7EF92DEA113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63D848AA-65AE-4B8D-8F0A-B6870D265596}" type="pres">
      <dgm:prSet presAssocID="{4558958B-678B-46E9-9916-B7EF92DEA11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C9579F-75C0-426D-B8C3-1DC41EC658AA}" type="pres">
      <dgm:prSet presAssocID="{4558958B-678B-46E9-9916-B7EF92DEA113}" presName="negativeSpace" presStyleCnt="0"/>
      <dgm:spPr/>
    </dgm:pt>
    <dgm:pt modelId="{47B3ABC5-71EB-4C41-9989-D61A803C64DD}" type="pres">
      <dgm:prSet presAssocID="{4558958B-678B-46E9-9916-B7EF92DEA113}" presName="childText" presStyleLbl="conFgAcc1" presStyleIdx="1" presStyleCnt="6">
        <dgm:presLayoutVars>
          <dgm:bulletEnabled val="1"/>
        </dgm:presLayoutVars>
      </dgm:prSet>
      <dgm:spPr/>
    </dgm:pt>
    <dgm:pt modelId="{D58A52FC-76F2-41E3-B8D3-6C3432D8F494}" type="pres">
      <dgm:prSet presAssocID="{4B5154B6-3724-41A0-A403-9BC155E56191}" presName="spaceBetweenRectangles" presStyleCnt="0"/>
      <dgm:spPr/>
    </dgm:pt>
    <dgm:pt modelId="{10A24382-49EE-44DF-AC12-E17C258D055C}" type="pres">
      <dgm:prSet presAssocID="{86FA0D83-53B7-4D25-89B9-4E0E12444CDB}" presName="parentLin" presStyleCnt="0"/>
      <dgm:spPr/>
    </dgm:pt>
    <dgm:pt modelId="{D1B2A4FF-AA31-40A9-932A-95A90ABA097F}" type="pres">
      <dgm:prSet presAssocID="{86FA0D83-53B7-4D25-89B9-4E0E12444CDB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B5DA6A7D-3D02-424B-BEC7-6F313E2E5900}" type="pres">
      <dgm:prSet presAssocID="{86FA0D83-53B7-4D25-89B9-4E0E12444C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A4BA9C-64AB-476C-ABC5-C8C548B1C0D6}" type="pres">
      <dgm:prSet presAssocID="{86FA0D83-53B7-4D25-89B9-4E0E12444CDB}" presName="negativeSpace" presStyleCnt="0"/>
      <dgm:spPr/>
    </dgm:pt>
    <dgm:pt modelId="{52D745C6-CABD-455A-9F81-1B4E89790A0F}" type="pres">
      <dgm:prSet presAssocID="{86FA0D83-53B7-4D25-89B9-4E0E12444CDB}" presName="childText" presStyleLbl="conFgAcc1" presStyleIdx="2" presStyleCnt="6">
        <dgm:presLayoutVars>
          <dgm:bulletEnabled val="1"/>
        </dgm:presLayoutVars>
      </dgm:prSet>
      <dgm:spPr/>
    </dgm:pt>
    <dgm:pt modelId="{0D50DE61-89E5-4A7E-82FD-8973EABC3615}" type="pres">
      <dgm:prSet presAssocID="{FC75B0B8-8513-40F2-9DE7-7D00C13ABB6D}" presName="spaceBetweenRectangles" presStyleCnt="0"/>
      <dgm:spPr/>
    </dgm:pt>
    <dgm:pt modelId="{460D0E08-3D90-45DE-B46E-5E92B77CA852}" type="pres">
      <dgm:prSet presAssocID="{CEEFE8EC-5D88-4AA7-9ABD-08B344DB2D1E}" presName="parentLin" presStyleCnt="0"/>
      <dgm:spPr/>
    </dgm:pt>
    <dgm:pt modelId="{D9E83D43-EFFE-4863-84A8-68356FD62744}" type="pres">
      <dgm:prSet presAssocID="{CEEFE8EC-5D88-4AA7-9ABD-08B344DB2D1E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867D44BC-127E-48AC-89C4-758E0D8D7E09}" type="pres">
      <dgm:prSet presAssocID="{CEEFE8EC-5D88-4AA7-9ABD-08B344DB2D1E}" presName="parentText" presStyleLbl="node1" presStyleIdx="3" presStyleCnt="6" custLinFactNeighborX="1111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C1D23C-FB95-410C-8D38-EA0AD09CC2AD}" type="pres">
      <dgm:prSet presAssocID="{CEEFE8EC-5D88-4AA7-9ABD-08B344DB2D1E}" presName="negativeSpace" presStyleCnt="0"/>
      <dgm:spPr/>
    </dgm:pt>
    <dgm:pt modelId="{9D522266-6C30-421E-A993-CB8A5D8E3B10}" type="pres">
      <dgm:prSet presAssocID="{CEEFE8EC-5D88-4AA7-9ABD-08B344DB2D1E}" presName="childText" presStyleLbl="conFgAcc1" presStyleIdx="3" presStyleCnt="6">
        <dgm:presLayoutVars>
          <dgm:bulletEnabled val="1"/>
        </dgm:presLayoutVars>
      </dgm:prSet>
      <dgm:spPr/>
    </dgm:pt>
    <dgm:pt modelId="{EAF172ED-8A98-448A-910E-D60DE36E2933}" type="pres">
      <dgm:prSet presAssocID="{011F9A16-7836-456F-A80B-935C29598BBD}" presName="spaceBetweenRectangles" presStyleCnt="0"/>
      <dgm:spPr/>
    </dgm:pt>
    <dgm:pt modelId="{24482D26-0F0B-428E-ACFF-1E4E4E694D2A}" type="pres">
      <dgm:prSet presAssocID="{D5AFB361-9BAA-4D46-A9C2-AC9F04A223E4}" presName="parentLin" presStyleCnt="0"/>
      <dgm:spPr/>
    </dgm:pt>
    <dgm:pt modelId="{313431E9-0EE9-4E00-AF62-8C7DAD10BAA8}" type="pres">
      <dgm:prSet presAssocID="{D5AFB361-9BAA-4D46-A9C2-AC9F04A223E4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FBE5FE40-8FEC-4C9A-B451-08BB486441BB}" type="pres">
      <dgm:prSet presAssocID="{D5AFB361-9BAA-4D46-A9C2-AC9F04A223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A91553-C128-4248-8407-F7485077FA23}" type="pres">
      <dgm:prSet presAssocID="{D5AFB361-9BAA-4D46-A9C2-AC9F04A223E4}" presName="negativeSpace" presStyleCnt="0"/>
      <dgm:spPr/>
    </dgm:pt>
    <dgm:pt modelId="{36753B47-8301-4FD6-A4A8-5FC55B53E066}" type="pres">
      <dgm:prSet presAssocID="{D5AFB361-9BAA-4D46-A9C2-AC9F04A223E4}" presName="childText" presStyleLbl="conFgAcc1" presStyleIdx="4" presStyleCnt="6">
        <dgm:presLayoutVars>
          <dgm:bulletEnabled val="1"/>
        </dgm:presLayoutVars>
      </dgm:prSet>
      <dgm:spPr/>
    </dgm:pt>
    <dgm:pt modelId="{E677797C-8EFC-4758-966F-4B9FDA807285}" type="pres">
      <dgm:prSet presAssocID="{E8215EEB-9609-4E00-8C0A-E10E2756C3DF}" presName="spaceBetweenRectangles" presStyleCnt="0"/>
      <dgm:spPr/>
    </dgm:pt>
    <dgm:pt modelId="{857DD29F-4168-46FE-9BCC-55F6607F2505}" type="pres">
      <dgm:prSet presAssocID="{E3DE5824-1E8C-409C-849A-D2E145FB89DD}" presName="parentLin" presStyleCnt="0"/>
      <dgm:spPr/>
    </dgm:pt>
    <dgm:pt modelId="{1F5B45AF-D20D-4DC3-988C-6C0FB2211A8A}" type="pres">
      <dgm:prSet presAssocID="{E3DE5824-1E8C-409C-849A-D2E145FB89DD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140A8712-654B-44FC-AB23-35589412A188}" type="pres">
      <dgm:prSet presAssocID="{E3DE5824-1E8C-409C-849A-D2E145FB89D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8AB153-7E7D-4D89-A495-24CADFE440F4}" type="pres">
      <dgm:prSet presAssocID="{E3DE5824-1E8C-409C-849A-D2E145FB89DD}" presName="negativeSpace" presStyleCnt="0"/>
      <dgm:spPr/>
    </dgm:pt>
    <dgm:pt modelId="{41E6B55E-02F6-4F98-A09A-7D1DABC6E949}" type="pres">
      <dgm:prSet presAssocID="{E3DE5824-1E8C-409C-849A-D2E145FB89D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8D68FB5-61EE-4B3B-BF0E-ADFCD95DA140}" srcId="{2A2010A8-ABF7-431F-9171-07AF4DC537A0}" destId="{CEEFE8EC-5D88-4AA7-9ABD-08B344DB2D1E}" srcOrd="3" destOrd="0" parTransId="{85DF4DDD-028B-4B46-994C-8706BCED0C34}" sibTransId="{011F9A16-7836-456F-A80B-935C29598BBD}"/>
    <dgm:cxn modelId="{6F2B89C1-9845-4BE9-8798-188ADE2A0A6F}" type="presOf" srcId="{7E66A060-EEC8-4F63-9879-A4C0601E4644}" destId="{39EB8D57-8E60-4A63-9FE9-DD26EEF55881}" srcOrd="1" destOrd="0" presId="urn:microsoft.com/office/officeart/2005/8/layout/list1"/>
    <dgm:cxn modelId="{C47E42FC-8CCC-48A7-9913-FB6A720514EF}" srcId="{2A2010A8-ABF7-431F-9171-07AF4DC537A0}" destId="{E3DE5824-1E8C-409C-849A-D2E145FB89DD}" srcOrd="5" destOrd="0" parTransId="{8EEA205B-E11B-4255-986F-A11014A98561}" sibTransId="{882D6C81-23F4-4002-871F-2FEE46860226}"/>
    <dgm:cxn modelId="{E37551E4-73C6-4962-88E8-E2CA110AFF46}" type="presOf" srcId="{E3DE5824-1E8C-409C-849A-D2E145FB89DD}" destId="{140A8712-654B-44FC-AB23-35589412A188}" srcOrd="1" destOrd="0" presId="urn:microsoft.com/office/officeart/2005/8/layout/list1"/>
    <dgm:cxn modelId="{FA000071-20CB-4A61-BFE4-7666DE6013CA}" type="presOf" srcId="{D5AFB361-9BAA-4D46-A9C2-AC9F04A223E4}" destId="{FBE5FE40-8FEC-4C9A-B451-08BB486441BB}" srcOrd="1" destOrd="0" presId="urn:microsoft.com/office/officeart/2005/8/layout/list1"/>
    <dgm:cxn modelId="{61B6E374-33BA-4060-AC21-251F7ADF9C65}" type="presOf" srcId="{4558958B-678B-46E9-9916-B7EF92DEA113}" destId="{63D848AA-65AE-4B8D-8F0A-B6870D265596}" srcOrd="1" destOrd="0" presId="urn:microsoft.com/office/officeart/2005/8/layout/list1"/>
    <dgm:cxn modelId="{E072C448-C4C9-4655-B254-46FAB85F6625}" srcId="{2A2010A8-ABF7-431F-9171-07AF4DC537A0}" destId="{D5AFB361-9BAA-4D46-A9C2-AC9F04A223E4}" srcOrd="4" destOrd="0" parTransId="{2A9ECFB6-FA5A-4D80-A01B-F2F6BFAEECFC}" sibTransId="{E8215EEB-9609-4E00-8C0A-E10E2756C3DF}"/>
    <dgm:cxn modelId="{888E7308-1F48-4D39-B085-188682494646}" srcId="{2A2010A8-ABF7-431F-9171-07AF4DC537A0}" destId="{86FA0D83-53B7-4D25-89B9-4E0E12444CDB}" srcOrd="2" destOrd="0" parTransId="{FB278C85-F740-471D-BFCC-7EFBE759F394}" sibTransId="{FC75B0B8-8513-40F2-9DE7-7D00C13ABB6D}"/>
    <dgm:cxn modelId="{6AED2513-9382-4FB9-9EC9-1CF5A212E9F3}" type="presOf" srcId="{7E66A060-EEC8-4F63-9879-A4C0601E4644}" destId="{39CE57E8-D4A9-418A-B8BF-38E61EB52268}" srcOrd="0" destOrd="0" presId="urn:microsoft.com/office/officeart/2005/8/layout/list1"/>
    <dgm:cxn modelId="{049706CA-5863-429E-8554-5AE381F59E8A}" type="presOf" srcId="{D5AFB361-9BAA-4D46-A9C2-AC9F04A223E4}" destId="{313431E9-0EE9-4E00-AF62-8C7DAD10BAA8}" srcOrd="0" destOrd="0" presId="urn:microsoft.com/office/officeart/2005/8/layout/list1"/>
    <dgm:cxn modelId="{768B05D1-92D1-4BE9-80A5-F308B541CC8A}" type="presOf" srcId="{2A2010A8-ABF7-431F-9171-07AF4DC537A0}" destId="{157DA208-E9B6-4C92-89FA-59742688AB62}" srcOrd="0" destOrd="0" presId="urn:microsoft.com/office/officeart/2005/8/layout/list1"/>
    <dgm:cxn modelId="{286B7BA8-1C25-4720-971F-59B738D16A59}" srcId="{2A2010A8-ABF7-431F-9171-07AF4DC537A0}" destId="{7E66A060-EEC8-4F63-9879-A4C0601E4644}" srcOrd="0" destOrd="0" parTransId="{693F678E-AFBC-4B4F-BC3F-72419E1EC478}" sibTransId="{40A62424-8E6A-4509-B986-156CC487F7BE}"/>
    <dgm:cxn modelId="{A0E9D9D5-F9F4-429B-8DAC-382636A8A18D}" type="presOf" srcId="{CEEFE8EC-5D88-4AA7-9ABD-08B344DB2D1E}" destId="{D9E83D43-EFFE-4863-84A8-68356FD62744}" srcOrd="0" destOrd="0" presId="urn:microsoft.com/office/officeart/2005/8/layout/list1"/>
    <dgm:cxn modelId="{92415A75-DC60-4280-A430-85C93FE36A7C}" type="presOf" srcId="{4558958B-678B-46E9-9916-B7EF92DEA113}" destId="{12DD1BF4-54BC-4760-80A8-9311DE9D51F2}" srcOrd="0" destOrd="0" presId="urn:microsoft.com/office/officeart/2005/8/layout/list1"/>
    <dgm:cxn modelId="{1FE28E3E-99EE-47D9-B67D-5CE67C1043C2}" type="presOf" srcId="{CEEFE8EC-5D88-4AA7-9ABD-08B344DB2D1E}" destId="{867D44BC-127E-48AC-89C4-758E0D8D7E09}" srcOrd="1" destOrd="0" presId="urn:microsoft.com/office/officeart/2005/8/layout/list1"/>
    <dgm:cxn modelId="{B557B3AD-DE97-4D59-A60A-756F980DA30E}" type="presOf" srcId="{86FA0D83-53B7-4D25-89B9-4E0E12444CDB}" destId="{B5DA6A7D-3D02-424B-BEC7-6F313E2E5900}" srcOrd="1" destOrd="0" presId="urn:microsoft.com/office/officeart/2005/8/layout/list1"/>
    <dgm:cxn modelId="{9BBE7D17-5295-4BF3-9A71-F0F9F7242B4D}" srcId="{2A2010A8-ABF7-431F-9171-07AF4DC537A0}" destId="{4558958B-678B-46E9-9916-B7EF92DEA113}" srcOrd="1" destOrd="0" parTransId="{30CD0E05-41B9-4244-94CF-5A6FD72EDF3C}" sibTransId="{4B5154B6-3724-41A0-A403-9BC155E56191}"/>
    <dgm:cxn modelId="{D2D756D1-A1E9-4D35-B8D4-F9AAB9B973FC}" type="presOf" srcId="{86FA0D83-53B7-4D25-89B9-4E0E12444CDB}" destId="{D1B2A4FF-AA31-40A9-932A-95A90ABA097F}" srcOrd="0" destOrd="0" presId="urn:microsoft.com/office/officeart/2005/8/layout/list1"/>
    <dgm:cxn modelId="{B2DFCC89-C753-414D-B0D1-302DFCCD654C}" type="presOf" srcId="{E3DE5824-1E8C-409C-849A-D2E145FB89DD}" destId="{1F5B45AF-D20D-4DC3-988C-6C0FB2211A8A}" srcOrd="0" destOrd="0" presId="urn:microsoft.com/office/officeart/2005/8/layout/list1"/>
    <dgm:cxn modelId="{7F34D739-1E67-4960-9062-A07E583BC185}" type="presParOf" srcId="{157DA208-E9B6-4C92-89FA-59742688AB62}" destId="{85B42D59-2980-41D3-986C-518D10BBC717}" srcOrd="0" destOrd="0" presId="urn:microsoft.com/office/officeart/2005/8/layout/list1"/>
    <dgm:cxn modelId="{7AFC5135-026C-4CFD-B8E0-74F248AC833A}" type="presParOf" srcId="{85B42D59-2980-41D3-986C-518D10BBC717}" destId="{39CE57E8-D4A9-418A-B8BF-38E61EB52268}" srcOrd="0" destOrd="0" presId="urn:microsoft.com/office/officeart/2005/8/layout/list1"/>
    <dgm:cxn modelId="{30739CCD-651F-43CE-8D8B-1BEF5B9E4D8D}" type="presParOf" srcId="{85B42D59-2980-41D3-986C-518D10BBC717}" destId="{39EB8D57-8E60-4A63-9FE9-DD26EEF55881}" srcOrd="1" destOrd="0" presId="urn:microsoft.com/office/officeart/2005/8/layout/list1"/>
    <dgm:cxn modelId="{78525373-0CC2-4706-97CF-0618AF22E759}" type="presParOf" srcId="{157DA208-E9B6-4C92-89FA-59742688AB62}" destId="{6DF3CC58-0BE0-44F5-980A-7AA4A8E9F3DE}" srcOrd="1" destOrd="0" presId="urn:microsoft.com/office/officeart/2005/8/layout/list1"/>
    <dgm:cxn modelId="{77C66679-66C2-4A00-AC12-1441C3396462}" type="presParOf" srcId="{157DA208-E9B6-4C92-89FA-59742688AB62}" destId="{D076D40B-4CAC-4E9E-86ED-2CA50D659CFA}" srcOrd="2" destOrd="0" presId="urn:microsoft.com/office/officeart/2005/8/layout/list1"/>
    <dgm:cxn modelId="{13A10230-2A6A-42B4-B8EA-EC9D1B744FA9}" type="presParOf" srcId="{157DA208-E9B6-4C92-89FA-59742688AB62}" destId="{CD998F5F-4D20-4D61-813B-D2DAF5AEBF3F}" srcOrd="3" destOrd="0" presId="urn:microsoft.com/office/officeart/2005/8/layout/list1"/>
    <dgm:cxn modelId="{82CCAFED-8EAD-4F2C-BA8E-C8B3657B7524}" type="presParOf" srcId="{157DA208-E9B6-4C92-89FA-59742688AB62}" destId="{DE670641-18AB-4C6F-9E75-C941F1108CA4}" srcOrd="4" destOrd="0" presId="urn:microsoft.com/office/officeart/2005/8/layout/list1"/>
    <dgm:cxn modelId="{0301BF53-6E7A-4A66-8243-C97D42D78C87}" type="presParOf" srcId="{DE670641-18AB-4C6F-9E75-C941F1108CA4}" destId="{12DD1BF4-54BC-4760-80A8-9311DE9D51F2}" srcOrd="0" destOrd="0" presId="urn:microsoft.com/office/officeart/2005/8/layout/list1"/>
    <dgm:cxn modelId="{CF10F511-2F51-41D4-9BC1-86D3D46F9E76}" type="presParOf" srcId="{DE670641-18AB-4C6F-9E75-C941F1108CA4}" destId="{63D848AA-65AE-4B8D-8F0A-B6870D265596}" srcOrd="1" destOrd="0" presId="urn:microsoft.com/office/officeart/2005/8/layout/list1"/>
    <dgm:cxn modelId="{D22B51BD-61DD-44F2-BE94-D79792AD54AA}" type="presParOf" srcId="{157DA208-E9B6-4C92-89FA-59742688AB62}" destId="{05C9579F-75C0-426D-B8C3-1DC41EC658AA}" srcOrd="5" destOrd="0" presId="urn:microsoft.com/office/officeart/2005/8/layout/list1"/>
    <dgm:cxn modelId="{7D891048-E29E-45FF-BA7E-318404AA290D}" type="presParOf" srcId="{157DA208-E9B6-4C92-89FA-59742688AB62}" destId="{47B3ABC5-71EB-4C41-9989-D61A803C64DD}" srcOrd="6" destOrd="0" presId="urn:microsoft.com/office/officeart/2005/8/layout/list1"/>
    <dgm:cxn modelId="{43AB8CB5-FB9E-421D-B0B3-D3E9D11F01BF}" type="presParOf" srcId="{157DA208-E9B6-4C92-89FA-59742688AB62}" destId="{D58A52FC-76F2-41E3-B8D3-6C3432D8F494}" srcOrd="7" destOrd="0" presId="urn:microsoft.com/office/officeart/2005/8/layout/list1"/>
    <dgm:cxn modelId="{60B6EC57-02BB-460E-A287-0E8A7D9EC4A3}" type="presParOf" srcId="{157DA208-E9B6-4C92-89FA-59742688AB62}" destId="{10A24382-49EE-44DF-AC12-E17C258D055C}" srcOrd="8" destOrd="0" presId="urn:microsoft.com/office/officeart/2005/8/layout/list1"/>
    <dgm:cxn modelId="{00D5768F-C0A9-4C7D-8302-0C0C6F93AF87}" type="presParOf" srcId="{10A24382-49EE-44DF-AC12-E17C258D055C}" destId="{D1B2A4FF-AA31-40A9-932A-95A90ABA097F}" srcOrd="0" destOrd="0" presId="urn:microsoft.com/office/officeart/2005/8/layout/list1"/>
    <dgm:cxn modelId="{525B99C9-45D7-44E2-B844-6A8F089ED834}" type="presParOf" srcId="{10A24382-49EE-44DF-AC12-E17C258D055C}" destId="{B5DA6A7D-3D02-424B-BEC7-6F313E2E5900}" srcOrd="1" destOrd="0" presId="urn:microsoft.com/office/officeart/2005/8/layout/list1"/>
    <dgm:cxn modelId="{2293AACC-82B2-498F-BAA3-D86BE011211F}" type="presParOf" srcId="{157DA208-E9B6-4C92-89FA-59742688AB62}" destId="{69A4BA9C-64AB-476C-ABC5-C8C548B1C0D6}" srcOrd="9" destOrd="0" presId="urn:microsoft.com/office/officeart/2005/8/layout/list1"/>
    <dgm:cxn modelId="{B1572C7B-42A0-45E7-A9A2-6F535EB333F8}" type="presParOf" srcId="{157DA208-E9B6-4C92-89FA-59742688AB62}" destId="{52D745C6-CABD-455A-9F81-1B4E89790A0F}" srcOrd="10" destOrd="0" presId="urn:microsoft.com/office/officeart/2005/8/layout/list1"/>
    <dgm:cxn modelId="{A7712504-235D-410D-9A53-0448361B29B7}" type="presParOf" srcId="{157DA208-E9B6-4C92-89FA-59742688AB62}" destId="{0D50DE61-89E5-4A7E-82FD-8973EABC3615}" srcOrd="11" destOrd="0" presId="urn:microsoft.com/office/officeart/2005/8/layout/list1"/>
    <dgm:cxn modelId="{46D44CB3-8AA6-4ADC-9894-700B21480B9B}" type="presParOf" srcId="{157DA208-E9B6-4C92-89FA-59742688AB62}" destId="{460D0E08-3D90-45DE-B46E-5E92B77CA852}" srcOrd="12" destOrd="0" presId="urn:microsoft.com/office/officeart/2005/8/layout/list1"/>
    <dgm:cxn modelId="{7CA3FDAC-6D5D-4AFE-BD09-D677757BDA0C}" type="presParOf" srcId="{460D0E08-3D90-45DE-B46E-5E92B77CA852}" destId="{D9E83D43-EFFE-4863-84A8-68356FD62744}" srcOrd="0" destOrd="0" presId="urn:microsoft.com/office/officeart/2005/8/layout/list1"/>
    <dgm:cxn modelId="{47F5DEE4-D58F-49CB-B376-F5CF3797D55C}" type="presParOf" srcId="{460D0E08-3D90-45DE-B46E-5E92B77CA852}" destId="{867D44BC-127E-48AC-89C4-758E0D8D7E09}" srcOrd="1" destOrd="0" presId="urn:microsoft.com/office/officeart/2005/8/layout/list1"/>
    <dgm:cxn modelId="{5F527E60-1D3A-43C1-BAF4-EDF890F8D4FD}" type="presParOf" srcId="{157DA208-E9B6-4C92-89FA-59742688AB62}" destId="{EAC1D23C-FB95-410C-8D38-EA0AD09CC2AD}" srcOrd="13" destOrd="0" presId="urn:microsoft.com/office/officeart/2005/8/layout/list1"/>
    <dgm:cxn modelId="{2185E9BF-1210-46F4-856E-09236CC7271D}" type="presParOf" srcId="{157DA208-E9B6-4C92-89FA-59742688AB62}" destId="{9D522266-6C30-421E-A993-CB8A5D8E3B10}" srcOrd="14" destOrd="0" presId="urn:microsoft.com/office/officeart/2005/8/layout/list1"/>
    <dgm:cxn modelId="{CAD0F0A2-4B7B-4D83-B4CF-CA1C3B396FA1}" type="presParOf" srcId="{157DA208-E9B6-4C92-89FA-59742688AB62}" destId="{EAF172ED-8A98-448A-910E-D60DE36E2933}" srcOrd="15" destOrd="0" presId="urn:microsoft.com/office/officeart/2005/8/layout/list1"/>
    <dgm:cxn modelId="{922EB031-F295-4899-A54B-140442B10002}" type="presParOf" srcId="{157DA208-E9B6-4C92-89FA-59742688AB62}" destId="{24482D26-0F0B-428E-ACFF-1E4E4E694D2A}" srcOrd="16" destOrd="0" presId="urn:microsoft.com/office/officeart/2005/8/layout/list1"/>
    <dgm:cxn modelId="{53023FB5-5B02-4690-9867-8EE6B4CBD468}" type="presParOf" srcId="{24482D26-0F0B-428E-ACFF-1E4E4E694D2A}" destId="{313431E9-0EE9-4E00-AF62-8C7DAD10BAA8}" srcOrd="0" destOrd="0" presId="urn:microsoft.com/office/officeart/2005/8/layout/list1"/>
    <dgm:cxn modelId="{8A5A276D-1565-4ABF-8D02-A5B841AC673C}" type="presParOf" srcId="{24482D26-0F0B-428E-ACFF-1E4E4E694D2A}" destId="{FBE5FE40-8FEC-4C9A-B451-08BB486441BB}" srcOrd="1" destOrd="0" presId="urn:microsoft.com/office/officeart/2005/8/layout/list1"/>
    <dgm:cxn modelId="{009336D5-5806-4321-A2D1-6CBC744D834E}" type="presParOf" srcId="{157DA208-E9B6-4C92-89FA-59742688AB62}" destId="{4FA91553-C128-4248-8407-F7485077FA23}" srcOrd="17" destOrd="0" presId="urn:microsoft.com/office/officeart/2005/8/layout/list1"/>
    <dgm:cxn modelId="{15B798C6-CA98-4876-A1FF-05A3DBDB5899}" type="presParOf" srcId="{157DA208-E9B6-4C92-89FA-59742688AB62}" destId="{36753B47-8301-4FD6-A4A8-5FC55B53E066}" srcOrd="18" destOrd="0" presId="urn:microsoft.com/office/officeart/2005/8/layout/list1"/>
    <dgm:cxn modelId="{974BAA02-8D7F-47ED-82D9-DAEDB3A58C29}" type="presParOf" srcId="{157DA208-E9B6-4C92-89FA-59742688AB62}" destId="{E677797C-8EFC-4758-966F-4B9FDA807285}" srcOrd="19" destOrd="0" presId="urn:microsoft.com/office/officeart/2005/8/layout/list1"/>
    <dgm:cxn modelId="{E5B38757-E901-4706-8CD3-9D363F9926C8}" type="presParOf" srcId="{157DA208-E9B6-4C92-89FA-59742688AB62}" destId="{857DD29F-4168-46FE-9BCC-55F6607F2505}" srcOrd="20" destOrd="0" presId="urn:microsoft.com/office/officeart/2005/8/layout/list1"/>
    <dgm:cxn modelId="{0971825C-AFF7-44FA-93C6-7BF0D3EFBD28}" type="presParOf" srcId="{857DD29F-4168-46FE-9BCC-55F6607F2505}" destId="{1F5B45AF-D20D-4DC3-988C-6C0FB2211A8A}" srcOrd="0" destOrd="0" presId="urn:microsoft.com/office/officeart/2005/8/layout/list1"/>
    <dgm:cxn modelId="{5E656D3B-EB1D-4382-A4AB-B0948EC90E8F}" type="presParOf" srcId="{857DD29F-4168-46FE-9BCC-55F6607F2505}" destId="{140A8712-654B-44FC-AB23-35589412A188}" srcOrd="1" destOrd="0" presId="urn:microsoft.com/office/officeart/2005/8/layout/list1"/>
    <dgm:cxn modelId="{89B931D8-FAE8-4199-BBBB-19D0EFBF14D3}" type="presParOf" srcId="{157DA208-E9B6-4C92-89FA-59742688AB62}" destId="{F88AB153-7E7D-4D89-A495-24CADFE440F4}" srcOrd="21" destOrd="0" presId="urn:microsoft.com/office/officeart/2005/8/layout/list1"/>
    <dgm:cxn modelId="{FBFBAEB9-E4E6-4EAF-94FD-0672B604C373}" type="presParOf" srcId="{157DA208-E9B6-4C92-89FA-59742688AB62}" destId="{41E6B55E-02F6-4F98-A09A-7D1DABC6E949}" srcOrd="22" destOrd="0" presId="urn:microsoft.com/office/officeart/2005/8/layout/list1"/>
  </dgm:cxnLst>
  <dgm:bg>
    <a:gradFill flip="none" rotWithShape="1">
      <a:gsLst>
        <a:gs pos="0">
          <a:schemeClr val="accent5">
            <a:lumMod val="75000"/>
            <a:tint val="66000"/>
            <a:satMod val="160000"/>
          </a:schemeClr>
        </a:gs>
        <a:gs pos="50000">
          <a:schemeClr val="accent5">
            <a:lumMod val="75000"/>
            <a:tint val="44500"/>
            <a:satMod val="160000"/>
          </a:schemeClr>
        </a:gs>
        <a:gs pos="100000">
          <a:schemeClr val="accent5">
            <a:lumMod val="75000"/>
            <a:tint val="23500"/>
            <a:satMod val="160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684BAD-044B-42EC-8C20-C59F8657223F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37C208E-B9B7-49DB-8E01-5303E73D8E85}">
      <dgm:prSet custT="1"/>
      <dgm:spPr/>
      <dgm:t>
        <a:bodyPr/>
        <a:lstStyle/>
        <a:p>
          <a:pPr rtl="0"/>
          <a:r>
            <a:rPr lang="en-US" sz="2400" dirty="0" smtClean="0"/>
            <a:t>Statistical</a:t>
          </a:r>
          <a:r>
            <a:rPr lang="tr-TR" sz="2400" dirty="0" smtClean="0"/>
            <a:t> </a:t>
          </a:r>
          <a:r>
            <a:rPr lang="en-US" sz="2400" dirty="0" smtClean="0"/>
            <a:t>analysis</a:t>
          </a:r>
          <a:r>
            <a:rPr lang="tr-TR" sz="2400" dirty="0" smtClean="0"/>
            <a:t> </a:t>
          </a:r>
          <a:r>
            <a:rPr lang="en-US" sz="2400" dirty="0" smtClean="0"/>
            <a:t>was</a:t>
          </a:r>
          <a:r>
            <a:rPr lang="tr-TR" sz="2400" dirty="0" smtClean="0"/>
            <a:t> </a:t>
          </a:r>
          <a:r>
            <a:rPr lang="en-US" sz="2400" dirty="0" smtClean="0"/>
            <a:t>performed</a:t>
          </a:r>
          <a:r>
            <a:rPr lang="tr-TR" sz="2400" dirty="0" smtClean="0"/>
            <a:t> </a:t>
          </a:r>
          <a:r>
            <a:rPr lang="en-US" sz="2400" dirty="0" smtClean="0"/>
            <a:t>with</a:t>
          </a:r>
          <a:r>
            <a:rPr lang="tr-TR" sz="2400" dirty="0" smtClean="0"/>
            <a:t> </a:t>
          </a:r>
          <a:r>
            <a:rPr lang="tr-TR" sz="2400" dirty="0" err="1" smtClean="0"/>
            <a:t>Statistical</a:t>
          </a:r>
          <a:r>
            <a:rPr lang="tr-TR" sz="2400" dirty="0" smtClean="0"/>
            <a:t> </a:t>
          </a:r>
          <a:r>
            <a:rPr lang="tr-TR" sz="2400" dirty="0" err="1" smtClean="0"/>
            <a:t>Package</a:t>
          </a:r>
          <a:r>
            <a:rPr lang="tr-TR" sz="2400" dirty="0" smtClean="0"/>
            <a:t> </a:t>
          </a:r>
          <a:r>
            <a:rPr lang="tr-TR" sz="2400" dirty="0" err="1" smtClean="0"/>
            <a:t>For</a:t>
          </a:r>
          <a:r>
            <a:rPr lang="tr-TR" sz="2400" dirty="0" smtClean="0"/>
            <a:t> </a:t>
          </a:r>
          <a:r>
            <a:rPr lang="tr-TR" sz="2400" dirty="0" err="1" smtClean="0"/>
            <a:t>Social</a:t>
          </a:r>
          <a:r>
            <a:rPr lang="tr-TR" sz="2400" dirty="0" smtClean="0"/>
            <a:t> </a:t>
          </a:r>
          <a:r>
            <a:rPr lang="tr-TR" sz="2400" dirty="0" err="1" smtClean="0"/>
            <a:t>Science</a:t>
          </a:r>
          <a:r>
            <a:rPr lang="tr-TR" sz="2400" dirty="0" smtClean="0"/>
            <a:t> </a:t>
          </a:r>
          <a:r>
            <a:rPr lang="tr-TR" sz="2400" dirty="0" smtClean="0">
              <a:solidFill>
                <a:srgbClr val="FF5050"/>
              </a:solidFill>
            </a:rPr>
            <a:t>(SPSS) 20.0 .</a:t>
          </a:r>
          <a:endParaRPr lang="tr-TR" sz="2400" dirty="0">
            <a:solidFill>
              <a:srgbClr val="FF5050"/>
            </a:solidFill>
          </a:endParaRPr>
        </a:p>
      </dgm:t>
    </dgm:pt>
    <dgm:pt modelId="{D5E5BB23-3B82-4135-AF2A-E915632DEB9E}" type="parTrans" cxnId="{FF0D9446-CA38-4E41-A1F7-C827045BDA07}">
      <dgm:prSet/>
      <dgm:spPr/>
      <dgm:t>
        <a:bodyPr/>
        <a:lstStyle/>
        <a:p>
          <a:endParaRPr lang="tr-TR"/>
        </a:p>
      </dgm:t>
    </dgm:pt>
    <dgm:pt modelId="{8BA95F1F-26B4-47BC-A8E6-1B8481CF4738}" type="sibTrans" cxnId="{FF0D9446-CA38-4E41-A1F7-C827045BDA07}">
      <dgm:prSet/>
      <dgm:spPr/>
      <dgm:t>
        <a:bodyPr/>
        <a:lstStyle/>
        <a:p>
          <a:endParaRPr lang="tr-TR"/>
        </a:p>
      </dgm:t>
    </dgm:pt>
    <dgm:pt modelId="{24E71452-C453-4CF9-96BD-5A0DBBB81F8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tr-TR" sz="2400" dirty="0" err="1" smtClean="0"/>
            <a:t>In</a:t>
          </a:r>
          <a:r>
            <a:rPr lang="tr-TR" sz="2400" dirty="0" smtClean="0"/>
            <a:t> </a:t>
          </a:r>
          <a:r>
            <a:rPr lang="tr-TR" sz="2400" dirty="0" err="1" smtClean="0"/>
            <a:t>evaluation</a:t>
          </a:r>
          <a:r>
            <a:rPr lang="tr-TR" sz="2400" dirty="0" smtClean="0"/>
            <a:t> of data </a:t>
          </a:r>
        </a:p>
        <a:p>
          <a:pPr rtl="0"/>
          <a:r>
            <a:rPr lang="tr-TR" sz="2400" dirty="0" err="1" smtClean="0">
              <a:solidFill>
                <a:srgbClr val="C00000"/>
              </a:solidFill>
            </a:rPr>
            <a:t>chi</a:t>
          </a:r>
          <a:r>
            <a:rPr lang="tr-TR" sz="2400" dirty="0" smtClean="0">
              <a:solidFill>
                <a:srgbClr val="C00000"/>
              </a:solidFill>
            </a:rPr>
            <a:t>-</a:t>
          </a:r>
          <a:r>
            <a:rPr lang="tr-TR" sz="2400" dirty="0" err="1" smtClean="0">
              <a:solidFill>
                <a:srgbClr val="C00000"/>
              </a:solidFill>
            </a:rPr>
            <a:t>square</a:t>
          </a:r>
          <a:r>
            <a:rPr lang="tr-TR" sz="2400" dirty="0" smtClean="0"/>
            <a:t>, </a:t>
          </a:r>
        </a:p>
        <a:p>
          <a:pPr rtl="0"/>
          <a:r>
            <a:rPr lang="tr-TR" sz="2400" dirty="0" err="1" smtClean="0">
              <a:solidFill>
                <a:srgbClr val="C00000"/>
              </a:solidFill>
            </a:rPr>
            <a:t>Mann</a:t>
          </a:r>
          <a:r>
            <a:rPr lang="tr-TR" sz="2400" dirty="0" smtClean="0">
              <a:solidFill>
                <a:srgbClr val="C00000"/>
              </a:solidFill>
            </a:rPr>
            <a:t>-</a:t>
          </a:r>
          <a:r>
            <a:rPr lang="tr-TR" sz="2400" dirty="0" err="1" smtClean="0">
              <a:solidFill>
                <a:srgbClr val="C00000"/>
              </a:solidFill>
            </a:rPr>
            <a:t>Whitney</a:t>
          </a:r>
          <a:r>
            <a:rPr lang="tr-TR" sz="2400" dirty="0" smtClean="0">
              <a:solidFill>
                <a:srgbClr val="C00000"/>
              </a:solidFill>
            </a:rPr>
            <a:t> U</a:t>
          </a:r>
          <a:r>
            <a:rPr lang="tr-TR" sz="2400" dirty="0" smtClean="0"/>
            <a:t> </a:t>
          </a:r>
          <a:r>
            <a:rPr lang="tr-TR" sz="2400" dirty="0" err="1" smtClean="0"/>
            <a:t>and</a:t>
          </a:r>
          <a:r>
            <a:rPr lang="tr-TR" sz="2400" dirty="0" smtClean="0"/>
            <a:t> </a:t>
          </a:r>
          <a:r>
            <a:rPr lang="tr-TR" sz="2400" dirty="0" err="1" smtClean="0">
              <a:solidFill>
                <a:srgbClr val="C00000"/>
              </a:solidFill>
            </a:rPr>
            <a:t>Kruskal</a:t>
          </a:r>
          <a:r>
            <a:rPr lang="tr-TR" sz="2400" dirty="0" smtClean="0">
              <a:solidFill>
                <a:srgbClr val="C00000"/>
              </a:solidFill>
            </a:rPr>
            <a:t> </a:t>
          </a:r>
          <a:r>
            <a:rPr lang="tr-TR" sz="2400" dirty="0" err="1" smtClean="0">
              <a:solidFill>
                <a:srgbClr val="C00000"/>
              </a:solidFill>
            </a:rPr>
            <a:t>Wallis</a:t>
          </a:r>
          <a:r>
            <a:rPr lang="tr-TR" sz="2400" dirty="0" smtClean="0">
              <a:solidFill>
                <a:srgbClr val="C00000"/>
              </a:solidFill>
            </a:rPr>
            <a:t> </a:t>
          </a:r>
        </a:p>
        <a:p>
          <a:pPr rtl="0"/>
          <a:r>
            <a:rPr lang="tr-TR" sz="2400" dirty="0" err="1" smtClean="0"/>
            <a:t>tests</a:t>
          </a:r>
          <a:r>
            <a:rPr lang="tr-TR" sz="2400" dirty="0" smtClean="0"/>
            <a:t> </a:t>
          </a:r>
          <a:r>
            <a:rPr lang="tr-TR" sz="2400" dirty="0" err="1" smtClean="0"/>
            <a:t>were</a:t>
          </a:r>
          <a:r>
            <a:rPr lang="tr-TR" sz="2400" dirty="0" smtClean="0"/>
            <a:t> </a:t>
          </a:r>
          <a:r>
            <a:rPr lang="tr-TR" sz="2400" dirty="0" err="1" smtClean="0"/>
            <a:t>used</a:t>
          </a:r>
          <a:r>
            <a:rPr lang="tr-TR" sz="2400" dirty="0" smtClean="0"/>
            <a:t>. </a:t>
          </a:r>
          <a:endParaRPr lang="tr-TR" sz="2400" dirty="0">
            <a:solidFill>
              <a:srgbClr val="FFFF00"/>
            </a:solidFill>
          </a:endParaRPr>
        </a:p>
      </dgm:t>
    </dgm:pt>
    <dgm:pt modelId="{758F9A92-B305-4E33-8E65-1555CF3538E0}" type="parTrans" cxnId="{CBFD721E-21CE-483F-B659-B7822E954ED3}">
      <dgm:prSet/>
      <dgm:spPr/>
      <dgm:t>
        <a:bodyPr/>
        <a:lstStyle/>
        <a:p>
          <a:endParaRPr lang="tr-TR"/>
        </a:p>
      </dgm:t>
    </dgm:pt>
    <dgm:pt modelId="{4E88B8A4-95FF-4A63-A55F-1448F8DAB84B}" type="sibTrans" cxnId="{CBFD721E-21CE-483F-B659-B7822E954ED3}">
      <dgm:prSet/>
      <dgm:spPr/>
      <dgm:t>
        <a:bodyPr/>
        <a:lstStyle/>
        <a:p>
          <a:endParaRPr lang="tr-TR"/>
        </a:p>
      </dgm:t>
    </dgm:pt>
    <dgm:pt modelId="{4746CAF5-FBB0-45DD-B522-565896FEB1DF}" type="pres">
      <dgm:prSet presAssocID="{92684BAD-044B-42EC-8C20-C59F86572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20A2FA-F954-466D-BA54-CD0BC7C09F45}" type="pres">
      <dgm:prSet presAssocID="{037C208E-B9B7-49DB-8E01-5303E73D8E85}" presName="node" presStyleLbl="node1" presStyleIdx="0" presStyleCnt="2" custScaleX="43081" custScaleY="93939" custLinFactNeighborX="-462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8BB70C-E96C-46FA-83CF-4C1FB86A0807}" type="pres">
      <dgm:prSet presAssocID="{8BA95F1F-26B4-47BC-A8E6-1B8481CF4738}" presName="sibTrans" presStyleCnt="0"/>
      <dgm:spPr/>
    </dgm:pt>
    <dgm:pt modelId="{62EADBA9-17A0-4CCD-84DA-28789D46D032}" type="pres">
      <dgm:prSet presAssocID="{24E71452-C453-4CF9-96BD-5A0DBBB81F84}" presName="node" presStyleLbl="node1" presStyleIdx="1" presStyleCnt="2" custScaleX="44350" custScaleY="75758" custLinFactNeighborX="-19228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A3CF17-CCBE-4CC5-8F15-9410F70A5D30}" type="presOf" srcId="{24E71452-C453-4CF9-96BD-5A0DBBB81F84}" destId="{62EADBA9-17A0-4CCD-84DA-28789D46D032}" srcOrd="0" destOrd="0" presId="urn:microsoft.com/office/officeart/2005/8/layout/hList6"/>
    <dgm:cxn modelId="{CBFD721E-21CE-483F-B659-B7822E954ED3}" srcId="{92684BAD-044B-42EC-8C20-C59F8657223F}" destId="{24E71452-C453-4CF9-96BD-5A0DBBB81F84}" srcOrd="1" destOrd="0" parTransId="{758F9A92-B305-4E33-8E65-1555CF3538E0}" sibTransId="{4E88B8A4-95FF-4A63-A55F-1448F8DAB84B}"/>
    <dgm:cxn modelId="{30C8D647-BFD1-4B81-BAC0-964F72545E75}" type="presOf" srcId="{037C208E-B9B7-49DB-8E01-5303E73D8E85}" destId="{ED20A2FA-F954-466D-BA54-CD0BC7C09F45}" srcOrd="0" destOrd="0" presId="urn:microsoft.com/office/officeart/2005/8/layout/hList6"/>
    <dgm:cxn modelId="{4E11FE7B-ED6F-4C76-A9E0-D9530A3E147F}" type="presOf" srcId="{92684BAD-044B-42EC-8C20-C59F8657223F}" destId="{4746CAF5-FBB0-45DD-B522-565896FEB1DF}" srcOrd="0" destOrd="0" presId="urn:microsoft.com/office/officeart/2005/8/layout/hList6"/>
    <dgm:cxn modelId="{FF0D9446-CA38-4E41-A1F7-C827045BDA07}" srcId="{92684BAD-044B-42EC-8C20-C59F8657223F}" destId="{037C208E-B9B7-49DB-8E01-5303E73D8E85}" srcOrd="0" destOrd="0" parTransId="{D5E5BB23-3B82-4135-AF2A-E915632DEB9E}" sibTransId="{8BA95F1F-26B4-47BC-A8E6-1B8481CF4738}"/>
    <dgm:cxn modelId="{F025A6EE-E666-4E0F-B370-37EE34A335B1}" type="presParOf" srcId="{4746CAF5-FBB0-45DD-B522-565896FEB1DF}" destId="{ED20A2FA-F954-466D-BA54-CD0BC7C09F45}" srcOrd="0" destOrd="0" presId="urn:microsoft.com/office/officeart/2005/8/layout/hList6"/>
    <dgm:cxn modelId="{C8126A9B-034C-4548-BE51-58405DB8E177}" type="presParOf" srcId="{4746CAF5-FBB0-45DD-B522-565896FEB1DF}" destId="{6B8BB70C-E96C-46FA-83CF-4C1FB86A0807}" srcOrd="1" destOrd="0" presId="urn:microsoft.com/office/officeart/2005/8/layout/hList6"/>
    <dgm:cxn modelId="{585DCDD9-B061-4E87-BDC6-DD2985B9F2BD}" type="presParOf" srcId="{4746CAF5-FBB0-45DD-B522-565896FEB1DF}" destId="{62EADBA9-17A0-4CCD-84DA-28789D46D032}" srcOrd="2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FAE4C5-EB38-4C19-AF9A-92DC6059534A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57B4929F-F359-4BC1-B181-58A9AB27EBAB}">
      <dgm:prSet custT="1"/>
      <dgm:spPr/>
      <dgm:t>
        <a:bodyPr/>
        <a:lstStyle/>
        <a:p>
          <a:pPr rtl="0"/>
          <a:r>
            <a:rPr lang="tr-TR" sz="2000" dirty="0" err="1" smtClean="0"/>
            <a:t>For</a:t>
          </a:r>
          <a:r>
            <a:rPr lang="tr-TR" sz="2000" dirty="0" smtClean="0"/>
            <a:t> </a:t>
          </a:r>
          <a:r>
            <a:rPr lang="tr-TR" sz="2000" dirty="0" err="1" smtClean="0"/>
            <a:t>the</a:t>
          </a:r>
          <a:r>
            <a:rPr lang="tr-TR" sz="2000" dirty="0" smtClean="0"/>
            <a:t> </a:t>
          </a:r>
          <a:r>
            <a:rPr lang="tr-TR" sz="2000" dirty="0" err="1" smtClean="0"/>
            <a:t>research</a:t>
          </a:r>
          <a:r>
            <a:rPr lang="tr-TR" sz="2000" dirty="0" smtClean="0"/>
            <a:t>;</a:t>
          </a:r>
          <a:endParaRPr lang="tr-TR" sz="2000" dirty="0"/>
        </a:p>
      </dgm:t>
    </dgm:pt>
    <dgm:pt modelId="{3F4F4714-3751-4515-9BB2-75587762104C}" type="parTrans" cxnId="{A28D6D56-3257-4392-B7A5-3B933D386B4A}">
      <dgm:prSet/>
      <dgm:spPr/>
      <dgm:t>
        <a:bodyPr/>
        <a:lstStyle/>
        <a:p>
          <a:endParaRPr lang="tr-TR" sz="2000"/>
        </a:p>
      </dgm:t>
    </dgm:pt>
    <dgm:pt modelId="{85A34A6B-1F00-4D2D-B74D-71591B918F04}" type="sibTrans" cxnId="{A28D6D56-3257-4392-B7A5-3B933D386B4A}">
      <dgm:prSet/>
      <dgm:spPr/>
      <dgm:t>
        <a:bodyPr/>
        <a:lstStyle/>
        <a:p>
          <a:endParaRPr lang="tr-TR" sz="2000"/>
        </a:p>
      </dgm:t>
    </dgm:pt>
    <dgm:pt modelId="{E0131B2C-23B8-4BA4-B3F0-7225A8B122C4}">
      <dgm:prSet custT="1"/>
      <dgm:spPr/>
      <dgm:t>
        <a:bodyPr/>
        <a:lstStyle/>
        <a:p>
          <a:pPr rtl="0"/>
          <a:r>
            <a:rPr lang="en-US" sz="2000" dirty="0" smtClean="0"/>
            <a:t>The study was approved by the local ethics committee</a:t>
          </a:r>
          <a:endParaRPr lang="tr-TR" sz="2000" dirty="0" smtClean="0"/>
        </a:p>
        <a:p>
          <a:r>
            <a:rPr lang="tr-TR" sz="2000" dirty="0" err="1" smtClean="0"/>
            <a:t>and</a:t>
          </a:r>
          <a:r>
            <a:rPr lang="tr-TR" sz="2000" dirty="0" smtClean="0"/>
            <a:t> </a:t>
          </a:r>
          <a:r>
            <a:rPr lang="tr-TR" sz="2000" dirty="0" err="1" smtClean="0"/>
            <a:t>the</a:t>
          </a:r>
          <a:r>
            <a:rPr lang="tr-TR" sz="2000" dirty="0" smtClean="0"/>
            <a:t> </a:t>
          </a:r>
          <a:r>
            <a:rPr lang="tr-TR" sz="2000" dirty="0" err="1" smtClean="0"/>
            <a:t>hospital</a:t>
          </a:r>
          <a:r>
            <a:rPr lang="tr-TR" sz="2000" smtClean="0"/>
            <a:t>.</a:t>
          </a:r>
          <a:endParaRPr lang="tr-TR" sz="2000" dirty="0"/>
        </a:p>
      </dgm:t>
    </dgm:pt>
    <dgm:pt modelId="{C2C1AD63-2517-4C37-98AF-559634D98478}" type="parTrans" cxnId="{1C41CEC9-85C9-4314-8353-DAA93FA5E51A}">
      <dgm:prSet/>
      <dgm:spPr/>
      <dgm:t>
        <a:bodyPr/>
        <a:lstStyle/>
        <a:p>
          <a:endParaRPr lang="tr-TR" sz="2000"/>
        </a:p>
      </dgm:t>
    </dgm:pt>
    <dgm:pt modelId="{C83BD044-4636-4AFE-B2C0-47806DB6025B}" type="sibTrans" cxnId="{1C41CEC9-85C9-4314-8353-DAA93FA5E51A}">
      <dgm:prSet/>
      <dgm:spPr/>
      <dgm:t>
        <a:bodyPr/>
        <a:lstStyle/>
        <a:p>
          <a:endParaRPr lang="tr-TR" sz="2000"/>
        </a:p>
      </dgm:t>
    </dgm:pt>
    <dgm:pt modelId="{BD25917E-06EA-40FE-A1A9-274EE049A08C}">
      <dgm:prSet custT="1"/>
      <dgm:spPr/>
      <dgm:t>
        <a:bodyPr/>
        <a:lstStyle/>
        <a:p>
          <a:pPr rtl="0"/>
          <a:r>
            <a:rPr lang="en-US" sz="2000" dirty="0" smtClean="0"/>
            <a:t> All participants received an explanation of the study before participating and gave informed written consent before voluntary participation.</a:t>
          </a:r>
          <a:endParaRPr lang="tr-TR" sz="2000" dirty="0" smtClean="0"/>
        </a:p>
      </dgm:t>
    </dgm:pt>
    <dgm:pt modelId="{BB5C253A-0D06-43C4-A7EF-AED5481D0EAE}" type="parTrans" cxnId="{3BAA92C6-0227-4A5B-984F-327A13422315}">
      <dgm:prSet/>
      <dgm:spPr/>
      <dgm:t>
        <a:bodyPr/>
        <a:lstStyle/>
        <a:p>
          <a:endParaRPr lang="tr-TR" sz="2000"/>
        </a:p>
      </dgm:t>
    </dgm:pt>
    <dgm:pt modelId="{4036E935-ACE0-4082-A171-115FA7650C62}" type="sibTrans" cxnId="{3BAA92C6-0227-4A5B-984F-327A13422315}">
      <dgm:prSet/>
      <dgm:spPr/>
      <dgm:t>
        <a:bodyPr/>
        <a:lstStyle/>
        <a:p>
          <a:endParaRPr lang="tr-TR" sz="2000"/>
        </a:p>
      </dgm:t>
    </dgm:pt>
    <dgm:pt modelId="{3028B70B-AD62-435E-A089-CFFE08738DB0}" type="pres">
      <dgm:prSet presAssocID="{75FAE4C5-EB38-4C19-AF9A-92DC605953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2F4D75-A8AE-4B2A-87DB-3D8F97D7528D}" type="pres">
      <dgm:prSet presAssocID="{BD25917E-06EA-40FE-A1A9-274EE049A08C}" presName="boxAndChildren" presStyleCnt="0"/>
      <dgm:spPr/>
    </dgm:pt>
    <dgm:pt modelId="{55A828F8-5BB8-4919-98C2-1813324F456E}" type="pres">
      <dgm:prSet presAssocID="{BD25917E-06EA-40FE-A1A9-274EE049A08C}" presName="parentTextBox" presStyleLbl="node1" presStyleIdx="0" presStyleCnt="3" custScaleY="139311"/>
      <dgm:spPr/>
      <dgm:t>
        <a:bodyPr/>
        <a:lstStyle/>
        <a:p>
          <a:endParaRPr lang="tr-TR"/>
        </a:p>
      </dgm:t>
    </dgm:pt>
    <dgm:pt modelId="{004E0332-5CDA-4DA7-8FB6-54EE2FA63F7B}" type="pres">
      <dgm:prSet presAssocID="{C83BD044-4636-4AFE-B2C0-47806DB6025B}" presName="sp" presStyleCnt="0"/>
      <dgm:spPr/>
    </dgm:pt>
    <dgm:pt modelId="{5AA16372-D6BE-4DCA-84EA-305E6A418AD8}" type="pres">
      <dgm:prSet presAssocID="{E0131B2C-23B8-4BA4-B3F0-7225A8B122C4}" presName="arrowAndChildren" presStyleCnt="0"/>
      <dgm:spPr/>
    </dgm:pt>
    <dgm:pt modelId="{5AE6525E-E395-4CF9-ADA8-63D08E0BCA3B}" type="pres">
      <dgm:prSet presAssocID="{E0131B2C-23B8-4BA4-B3F0-7225A8B122C4}" presName="parentTextArrow" presStyleLbl="node1" presStyleIdx="1" presStyleCnt="3" custLinFactNeighborX="0" custLinFactNeighborY="-3223"/>
      <dgm:spPr/>
      <dgm:t>
        <a:bodyPr/>
        <a:lstStyle/>
        <a:p>
          <a:endParaRPr lang="tr-TR"/>
        </a:p>
      </dgm:t>
    </dgm:pt>
    <dgm:pt modelId="{347EA152-AD07-4CDF-8DEC-21450B181993}" type="pres">
      <dgm:prSet presAssocID="{85A34A6B-1F00-4D2D-B74D-71591B918F04}" presName="sp" presStyleCnt="0"/>
      <dgm:spPr/>
    </dgm:pt>
    <dgm:pt modelId="{046A4584-116E-4D93-AFAF-ADC2E530C50B}" type="pres">
      <dgm:prSet presAssocID="{57B4929F-F359-4BC1-B181-58A9AB27EBAB}" presName="arrowAndChildren" presStyleCnt="0"/>
      <dgm:spPr/>
    </dgm:pt>
    <dgm:pt modelId="{4091A95F-6EBA-4298-A433-AD3DC5E635C0}" type="pres">
      <dgm:prSet presAssocID="{57B4929F-F359-4BC1-B181-58A9AB27EBAB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DCC4BAFB-C47C-42EA-9C9F-890C806240EF}" type="presOf" srcId="{BD25917E-06EA-40FE-A1A9-274EE049A08C}" destId="{55A828F8-5BB8-4919-98C2-1813324F456E}" srcOrd="0" destOrd="0" presId="urn:microsoft.com/office/officeart/2005/8/layout/process4"/>
    <dgm:cxn modelId="{A28D6D56-3257-4392-B7A5-3B933D386B4A}" srcId="{75FAE4C5-EB38-4C19-AF9A-92DC6059534A}" destId="{57B4929F-F359-4BC1-B181-58A9AB27EBAB}" srcOrd="0" destOrd="0" parTransId="{3F4F4714-3751-4515-9BB2-75587762104C}" sibTransId="{85A34A6B-1F00-4D2D-B74D-71591B918F04}"/>
    <dgm:cxn modelId="{3BAA92C6-0227-4A5B-984F-327A13422315}" srcId="{75FAE4C5-EB38-4C19-AF9A-92DC6059534A}" destId="{BD25917E-06EA-40FE-A1A9-274EE049A08C}" srcOrd="2" destOrd="0" parTransId="{BB5C253A-0D06-43C4-A7EF-AED5481D0EAE}" sibTransId="{4036E935-ACE0-4082-A171-115FA7650C62}"/>
    <dgm:cxn modelId="{E0A91BE4-877A-4774-8A33-487C6E9DC87B}" type="presOf" srcId="{E0131B2C-23B8-4BA4-B3F0-7225A8B122C4}" destId="{5AE6525E-E395-4CF9-ADA8-63D08E0BCA3B}" srcOrd="0" destOrd="0" presId="urn:microsoft.com/office/officeart/2005/8/layout/process4"/>
    <dgm:cxn modelId="{14A2C436-3C7B-48E7-B833-BD9FCAB979A0}" type="presOf" srcId="{75FAE4C5-EB38-4C19-AF9A-92DC6059534A}" destId="{3028B70B-AD62-435E-A089-CFFE08738DB0}" srcOrd="0" destOrd="0" presId="urn:microsoft.com/office/officeart/2005/8/layout/process4"/>
    <dgm:cxn modelId="{E4962766-9491-44CD-9BD8-0BAFB3FF99F8}" type="presOf" srcId="{57B4929F-F359-4BC1-B181-58A9AB27EBAB}" destId="{4091A95F-6EBA-4298-A433-AD3DC5E635C0}" srcOrd="0" destOrd="0" presId="urn:microsoft.com/office/officeart/2005/8/layout/process4"/>
    <dgm:cxn modelId="{1C41CEC9-85C9-4314-8353-DAA93FA5E51A}" srcId="{75FAE4C5-EB38-4C19-AF9A-92DC6059534A}" destId="{E0131B2C-23B8-4BA4-B3F0-7225A8B122C4}" srcOrd="1" destOrd="0" parTransId="{C2C1AD63-2517-4C37-98AF-559634D98478}" sibTransId="{C83BD044-4636-4AFE-B2C0-47806DB6025B}"/>
    <dgm:cxn modelId="{87D36395-560B-4A87-B48B-681DE78DD0AC}" type="presParOf" srcId="{3028B70B-AD62-435E-A089-CFFE08738DB0}" destId="{5C2F4D75-A8AE-4B2A-87DB-3D8F97D7528D}" srcOrd="0" destOrd="0" presId="urn:microsoft.com/office/officeart/2005/8/layout/process4"/>
    <dgm:cxn modelId="{E5C5218A-8C35-43DD-8770-232A794A0DE7}" type="presParOf" srcId="{5C2F4D75-A8AE-4B2A-87DB-3D8F97D7528D}" destId="{55A828F8-5BB8-4919-98C2-1813324F456E}" srcOrd="0" destOrd="0" presId="urn:microsoft.com/office/officeart/2005/8/layout/process4"/>
    <dgm:cxn modelId="{C9ABDC00-1308-4203-8BB6-4DDADDEDD8E6}" type="presParOf" srcId="{3028B70B-AD62-435E-A089-CFFE08738DB0}" destId="{004E0332-5CDA-4DA7-8FB6-54EE2FA63F7B}" srcOrd="1" destOrd="0" presId="urn:microsoft.com/office/officeart/2005/8/layout/process4"/>
    <dgm:cxn modelId="{56B66EEE-AE15-482E-AA59-6DC49C633E52}" type="presParOf" srcId="{3028B70B-AD62-435E-A089-CFFE08738DB0}" destId="{5AA16372-D6BE-4DCA-84EA-305E6A418AD8}" srcOrd="2" destOrd="0" presId="urn:microsoft.com/office/officeart/2005/8/layout/process4"/>
    <dgm:cxn modelId="{891F6800-F9FB-47A9-B648-A4D44B7FCA73}" type="presParOf" srcId="{5AA16372-D6BE-4DCA-84EA-305E6A418AD8}" destId="{5AE6525E-E395-4CF9-ADA8-63D08E0BCA3B}" srcOrd="0" destOrd="0" presId="urn:microsoft.com/office/officeart/2005/8/layout/process4"/>
    <dgm:cxn modelId="{9EB37150-DC9A-470A-81FF-CAD74DD63F03}" type="presParOf" srcId="{3028B70B-AD62-435E-A089-CFFE08738DB0}" destId="{347EA152-AD07-4CDF-8DEC-21450B181993}" srcOrd="3" destOrd="0" presId="urn:microsoft.com/office/officeart/2005/8/layout/process4"/>
    <dgm:cxn modelId="{AB28DC3E-A563-47F7-8716-0FC08BED334B}" type="presParOf" srcId="{3028B70B-AD62-435E-A089-CFFE08738DB0}" destId="{046A4584-116E-4D93-AFAF-ADC2E530C50B}" srcOrd="4" destOrd="0" presId="urn:microsoft.com/office/officeart/2005/8/layout/process4"/>
    <dgm:cxn modelId="{B90F7522-4D0C-42A0-929D-A1EA01F5FA9C}" type="presParOf" srcId="{046A4584-116E-4D93-AFAF-ADC2E530C50B}" destId="{4091A95F-6EBA-4298-A433-AD3DC5E635C0}" srcOrd="0" destOrd="0" presId="urn:microsoft.com/office/officeart/2005/8/layout/process4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B92CD-B991-4AA1-8A38-28CBACE785D9}">
      <dsp:nvSpPr>
        <dsp:cNvPr id="0" name=""/>
        <dsp:cNvSpPr/>
      </dsp:nvSpPr>
      <dsp:spPr>
        <a:xfrm rot="938246">
          <a:off x="2105666" y="3796078"/>
          <a:ext cx="1793411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793411" y="341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7C3B3-F227-4A0E-8EEA-3986B47C3087}">
      <dsp:nvSpPr>
        <dsp:cNvPr id="0" name=""/>
        <dsp:cNvSpPr/>
      </dsp:nvSpPr>
      <dsp:spPr>
        <a:xfrm rot="20530153">
          <a:off x="2084388" y="2476724"/>
          <a:ext cx="2267854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2267854" y="3414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5AD0A-C557-4B7C-A978-072FE2769DD6}">
      <dsp:nvSpPr>
        <dsp:cNvPr id="0" name=""/>
        <dsp:cNvSpPr/>
      </dsp:nvSpPr>
      <dsp:spPr>
        <a:xfrm rot="20163515">
          <a:off x="-425615" y="1399868"/>
          <a:ext cx="3155465" cy="3141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C5BAD-2CBF-48F4-9C56-0327A17E8C33}">
      <dsp:nvSpPr>
        <dsp:cNvPr id="0" name=""/>
        <dsp:cNvSpPr/>
      </dsp:nvSpPr>
      <dsp:spPr>
        <a:xfrm>
          <a:off x="4127766" y="-53947"/>
          <a:ext cx="4229087" cy="3184252"/>
        </a:xfrm>
        <a:prstGeom prst="ellipse">
          <a:avLst/>
        </a:prstGeom>
        <a:solidFill>
          <a:srgbClr val="7030A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err="1" smtClean="0"/>
            <a:t>Buzzy</a:t>
          </a:r>
          <a:r>
            <a:rPr lang="tr-TR" sz="2900" b="1" kern="1200" dirty="0" smtClean="0"/>
            <a:t> is </a:t>
          </a:r>
          <a:r>
            <a:rPr lang="tr-TR" sz="2900" b="1" kern="1200" dirty="0" err="1" smtClean="0"/>
            <a:t>blocked</a:t>
          </a:r>
          <a:r>
            <a:rPr lang="tr-TR" sz="2900" b="1" kern="1200" dirty="0" smtClean="0"/>
            <a:t> </a:t>
          </a:r>
          <a:r>
            <a:rPr lang="tr-TR" sz="2900" b="1" kern="1200" dirty="0" err="1" smtClean="0"/>
            <a:t>the</a:t>
          </a:r>
          <a:r>
            <a:rPr lang="tr-TR" sz="2900" b="1" kern="1200" dirty="0" smtClean="0"/>
            <a:t> </a:t>
          </a:r>
          <a:r>
            <a:rPr lang="tr-TR" sz="2900" b="1" kern="1200" dirty="0" err="1" smtClean="0"/>
            <a:t>pain</a:t>
          </a:r>
          <a:r>
            <a:rPr lang="tr-TR" sz="2900" b="1" kern="1200" dirty="0" smtClean="0"/>
            <a:t> </a:t>
          </a:r>
          <a:r>
            <a:rPr lang="tr-TR" sz="2900" b="1" kern="1200" dirty="0" err="1" smtClean="0"/>
            <a:t>according</a:t>
          </a:r>
          <a:r>
            <a:rPr lang="tr-TR" sz="2900" b="1" kern="1200" dirty="0" smtClean="0"/>
            <a:t> </a:t>
          </a:r>
          <a:r>
            <a:rPr lang="tr-TR" sz="2900" b="1" kern="1200" dirty="0" err="1" smtClean="0"/>
            <a:t>to</a:t>
          </a:r>
          <a:r>
            <a:rPr lang="tr-TR" sz="2900" b="1" kern="1200" dirty="0" smtClean="0"/>
            <a:t>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err="1" smtClean="0">
              <a:solidFill>
                <a:srgbClr val="C00000"/>
              </a:solidFill>
            </a:rPr>
            <a:t>gate</a:t>
          </a:r>
          <a:r>
            <a:rPr lang="tr-TR" sz="2900" b="1" kern="1200" dirty="0" smtClean="0">
              <a:solidFill>
                <a:srgbClr val="C00000"/>
              </a:solidFill>
            </a:rPr>
            <a:t> </a:t>
          </a:r>
          <a:r>
            <a:rPr lang="tr-TR" sz="2900" b="1" kern="1200" dirty="0" err="1" smtClean="0">
              <a:solidFill>
                <a:srgbClr val="C00000"/>
              </a:solidFill>
            </a:rPr>
            <a:t>control</a:t>
          </a:r>
          <a:r>
            <a:rPr lang="tr-TR" sz="2900" b="1" kern="1200" dirty="0" smtClean="0">
              <a:solidFill>
                <a:srgbClr val="C00000"/>
              </a:solidFill>
            </a:rPr>
            <a:t> </a:t>
          </a:r>
          <a:r>
            <a:rPr lang="tr-TR" sz="2900" b="1" kern="1200" dirty="0" err="1" smtClean="0">
              <a:solidFill>
                <a:srgbClr val="C00000"/>
              </a:solidFill>
            </a:rPr>
            <a:t>theory</a:t>
          </a:r>
          <a:r>
            <a:rPr lang="tr-TR" sz="2900" b="1" kern="1200" dirty="0" smtClean="0">
              <a:solidFill>
                <a:srgbClr val="C00000"/>
              </a:solidFill>
            </a:rPr>
            <a:t>. </a:t>
          </a:r>
          <a:endParaRPr lang="tr-TR" sz="2900" b="1" kern="1200" dirty="0">
            <a:solidFill>
              <a:srgbClr val="C00000"/>
            </a:solidFill>
          </a:endParaRPr>
        </a:p>
      </dsp:txBody>
      <dsp:txXfrm>
        <a:off x="4127766" y="-53947"/>
        <a:ext cx="4229087" cy="3184252"/>
      </dsp:txXfrm>
    </dsp:sp>
    <dsp:sp modelId="{DF4E87E8-79F8-43A1-B5A1-4315A6026E3C}">
      <dsp:nvSpPr>
        <dsp:cNvPr id="0" name=""/>
        <dsp:cNvSpPr/>
      </dsp:nvSpPr>
      <dsp:spPr>
        <a:xfrm>
          <a:off x="3716702" y="3047999"/>
          <a:ext cx="4428725" cy="3203985"/>
        </a:xfrm>
        <a:prstGeom prst="ellipse">
          <a:avLst/>
        </a:prstGeom>
        <a:solidFill>
          <a:srgbClr val="AF3B78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At </a:t>
          </a:r>
          <a:r>
            <a:rPr lang="tr-TR" sz="2400" b="1" kern="1200" dirty="0" err="1" smtClean="0"/>
            <a:t>the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same</a:t>
          </a:r>
          <a:r>
            <a:rPr lang="tr-TR" sz="2400" b="1" kern="1200" dirty="0" smtClean="0"/>
            <a:t> time, </a:t>
          </a:r>
          <a:r>
            <a:rPr lang="tr-TR" sz="2400" b="1" kern="1200" dirty="0" err="1" smtClean="0"/>
            <a:t>Buzzy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with</a:t>
          </a:r>
          <a:r>
            <a:rPr lang="tr-TR" sz="2400" b="1" kern="1200" dirty="0" smtClean="0"/>
            <a:t> </a:t>
          </a:r>
          <a:r>
            <a:rPr lang="tr-TR" sz="2400" b="1" kern="1200" dirty="0" err="1" smtClean="0">
              <a:solidFill>
                <a:srgbClr val="C00000"/>
              </a:solidFill>
            </a:rPr>
            <a:t>distraction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causes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the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reduce</a:t>
          </a:r>
          <a:r>
            <a:rPr lang="tr-TR" sz="2400" b="1" kern="1200" dirty="0" smtClean="0"/>
            <a:t> of </a:t>
          </a:r>
          <a:r>
            <a:rPr lang="tr-TR" sz="2400" b="1" kern="1200" dirty="0" err="1" smtClean="0"/>
            <a:t>the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injection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pain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and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anxiety</a:t>
          </a:r>
          <a:r>
            <a:rPr lang="tr-TR" sz="2400" b="1" kern="1200" dirty="0" smtClean="0"/>
            <a:t> on </a:t>
          </a:r>
          <a:r>
            <a:rPr lang="tr-TR" sz="2400" b="1" kern="1200" dirty="0" err="1" smtClean="0"/>
            <a:t>the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patient</a:t>
          </a:r>
          <a:r>
            <a:rPr lang="tr-TR" sz="2400" b="1" kern="1200" dirty="0" smtClean="0"/>
            <a:t>.</a:t>
          </a:r>
          <a:endParaRPr lang="tr-TR" sz="2400" b="1" kern="1200" dirty="0"/>
        </a:p>
      </dsp:txBody>
      <dsp:txXfrm>
        <a:off x="3716702" y="3047999"/>
        <a:ext cx="4428725" cy="32039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F6215-17EB-49EA-9A1F-AE777AE762BC}">
      <dsp:nvSpPr>
        <dsp:cNvPr id="0" name=""/>
        <dsp:cNvSpPr/>
      </dsp:nvSpPr>
      <dsp:spPr>
        <a:xfrm>
          <a:off x="685799" y="0"/>
          <a:ext cx="777240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5BF1D-5871-4A6B-A4D3-5AB3DDD41AE8}">
      <dsp:nvSpPr>
        <dsp:cNvPr id="0" name=""/>
        <dsp:cNvSpPr/>
      </dsp:nvSpPr>
      <dsp:spPr>
        <a:xfrm>
          <a:off x="117090" y="1463040"/>
          <a:ext cx="4343400" cy="19507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it </a:t>
          </a:r>
          <a:r>
            <a:rPr lang="tr-TR" sz="2800" kern="1200" dirty="0" err="1" smtClean="0"/>
            <a:t>was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determined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that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Buzzy</a:t>
          </a:r>
          <a:r>
            <a:rPr lang="tr-TR" sz="2800" kern="1200" baseline="30000" dirty="0" smtClean="0"/>
            <a:t>® </a:t>
          </a:r>
          <a:r>
            <a:rPr lang="tr-TR" sz="2800" kern="1200" dirty="0" smtClean="0"/>
            <a:t>device </a:t>
          </a:r>
          <a:r>
            <a:rPr lang="tr-TR" sz="2800" kern="1200" dirty="0" err="1" smtClean="0"/>
            <a:t>was</a:t>
          </a:r>
          <a:r>
            <a:rPr lang="tr-TR" sz="2800" kern="1200" dirty="0" smtClean="0"/>
            <a:t> an </a:t>
          </a:r>
          <a:r>
            <a:rPr lang="tr-TR" sz="2800" kern="1200" dirty="0" err="1" smtClean="0"/>
            <a:t>effective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method</a:t>
          </a:r>
          <a:r>
            <a:rPr lang="tr-TR" sz="2800" kern="1200" dirty="0" smtClean="0"/>
            <a:t> in </a:t>
          </a:r>
          <a:r>
            <a:rPr lang="tr-TR" sz="2800" kern="1200" dirty="0" err="1" smtClean="0"/>
            <a:t>decreasing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injection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pain</a:t>
          </a:r>
          <a:r>
            <a:rPr lang="tr-TR" sz="2800" kern="1200" dirty="0" smtClean="0"/>
            <a:t> 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117090" y="1463040"/>
        <a:ext cx="4343400" cy="1950720"/>
      </dsp:txXfrm>
    </dsp:sp>
    <dsp:sp modelId="{9F8D0F3F-5A8E-4367-AB4A-A22A11069D25}">
      <dsp:nvSpPr>
        <dsp:cNvPr id="0" name=""/>
        <dsp:cNvSpPr/>
      </dsp:nvSpPr>
      <dsp:spPr>
        <a:xfrm>
          <a:off x="4683509" y="1447804"/>
          <a:ext cx="4343400" cy="19507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and</a:t>
          </a:r>
          <a:r>
            <a:rPr lang="tr-TR" sz="2800" kern="1200" dirty="0" smtClean="0"/>
            <a:t> in </a:t>
          </a:r>
          <a:r>
            <a:rPr lang="tr-TR" sz="2800" kern="1200" dirty="0" err="1" smtClean="0"/>
            <a:t>improving</a:t>
          </a:r>
          <a:r>
            <a:rPr lang="tr-TR" sz="2800" kern="1200" dirty="0" smtClean="0"/>
            <a:t> post-</a:t>
          </a:r>
          <a:r>
            <a:rPr lang="tr-TR" sz="2800" kern="1200" dirty="0" err="1" smtClean="0"/>
            <a:t>injection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satisfaction</a:t>
          </a:r>
          <a:r>
            <a:rPr lang="tr-TR" sz="2800" kern="1200" dirty="0" smtClean="0"/>
            <a:t>. </a:t>
          </a:r>
          <a:endParaRPr lang="tr-TR" sz="2800" kern="1200" dirty="0">
            <a:solidFill>
              <a:srgbClr val="FF0000"/>
            </a:solidFill>
          </a:endParaRPr>
        </a:p>
      </dsp:txBody>
      <dsp:txXfrm>
        <a:off x="4683509" y="1447804"/>
        <a:ext cx="4343400" cy="19507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C36DA2-2D9B-4EF1-AF71-2F43166DF9E6}">
      <dsp:nvSpPr>
        <dsp:cNvPr id="0" name=""/>
        <dsp:cNvSpPr/>
      </dsp:nvSpPr>
      <dsp:spPr>
        <a:xfrm>
          <a:off x="0" y="457199"/>
          <a:ext cx="7315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chemeClr val="tx1"/>
              </a:solidFill>
            </a:rPr>
            <a:t>Buzzy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should</a:t>
          </a:r>
          <a:r>
            <a:rPr lang="tr-TR" sz="2400" kern="1200" dirty="0" smtClean="0">
              <a:solidFill>
                <a:schemeClr val="tx1"/>
              </a:solidFill>
            </a:rPr>
            <a:t> be </a:t>
          </a:r>
          <a:r>
            <a:rPr lang="tr-TR" sz="2400" kern="1200" dirty="0" err="1" smtClean="0">
              <a:solidFill>
                <a:schemeClr val="tx1"/>
              </a:solidFill>
            </a:rPr>
            <a:t>used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for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reduce</a:t>
          </a:r>
          <a:r>
            <a:rPr lang="tr-TR" sz="2400" kern="1200" dirty="0" smtClean="0">
              <a:solidFill>
                <a:schemeClr val="tx1"/>
              </a:solidFill>
            </a:rPr>
            <a:t> IM </a:t>
          </a:r>
          <a:r>
            <a:rPr lang="tr-TR" sz="2400" kern="1200" dirty="0" err="1" smtClean="0">
              <a:solidFill>
                <a:schemeClr val="tx1"/>
              </a:solidFill>
            </a:rPr>
            <a:t>injection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pain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by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nurses</a:t>
          </a:r>
          <a:r>
            <a:rPr lang="tr-TR" sz="2400" kern="1200" dirty="0" smtClean="0">
              <a:solidFill>
                <a:schemeClr val="tx1"/>
              </a:solidFill>
            </a:rPr>
            <a:t> ,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0" y="457199"/>
        <a:ext cx="7315200" cy="1216800"/>
      </dsp:txXfrm>
    </dsp:sp>
    <dsp:sp modelId="{B78A769E-9406-4A03-B5A6-688795C75DD0}">
      <dsp:nvSpPr>
        <dsp:cNvPr id="0" name=""/>
        <dsp:cNvSpPr/>
      </dsp:nvSpPr>
      <dsp:spPr>
        <a:xfrm>
          <a:off x="0" y="1828799"/>
          <a:ext cx="7315200" cy="1216800"/>
        </a:xfrm>
        <a:prstGeom prst="roundRect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chemeClr val="tx1"/>
              </a:solidFill>
            </a:rPr>
            <a:t>It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should</a:t>
          </a:r>
          <a:r>
            <a:rPr lang="tr-TR" sz="2400" kern="1200" dirty="0" smtClean="0">
              <a:solidFill>
                <a:schemeClr val="tx1"/>
              </a:solidFill>
            </a:rPr>
            <a:t> be </a:t>
          </a:r>
          <a:r>
            <a:rPr lang="tr-TR" sz="2400" kern="1200" dirty="0" err="1" smtClean="0">
              <a:solidFill>
                <a:schemeClr val="tx1"/>
              </a:solidFill>
            </a:rPr>
            <a:t>compared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another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methods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which</a:t>
          </a:r>
          <a:r>
            <a:rPr lang="tr-TR" sz="2400" kern="1200" dirty="0" smtClean="0">
              <a:solidFill>
                <a:schemeClr val="tx1"/>
              </a:solidFill>
            </a:rPr>
            <a:t>  </a:t>
          </a:r>
          <a:r>
            <a:rPr lang="tr-TR" sz="2400" kern="1200" dirty="0" err="1" smtClean="0">
              <a:solidFill>
                <a:schemeClr val="tx1"/>
              </a:solidFill>
            </a:rPr>
            <a:t>reduce</a:t>
          </a:r>
          <a:r>
            <a:rPr lang="tr-TR" sz="2400" kern="1200" dirty="0" smtClean="0">
              <a:solidFill>
                <a:schemeClr val="tx1"/>
              </a:solidFill>
            </a:rPr>
            <a:t> IM </a:t>
          </a:r>
          <a:r>
            <a:rPr lang="tr-TR" sz="2400" kern="1200" dirty="0" err="1" smtClean="0">
              <a:solidFill>
                <a:schemeClr val="tx1"/>
              </a:solidFill>
            </a:rPr>
            <a:t>injection</a:t>
          </a:r>
          <a:r>
            <a:rPr lang="tr-TR" sz="2400" kern="1200" dirty="0" smtClean="0">
              <a:solidFill>
                <a:schemeClr val="tx1"/>
              </a:solidFill>
            </a:rPr>
            <a:t> </a:t>
          </a:r>
          <a:r>
            <a:rPr lang="tr-TR" sz="2400" kern="1200" dirty="0" err="1" smtClean="0">
              <a:solidFill>
                <a:schemeClr val="tx1"/>
              </a:solidFill>
            </a:rPr>
            <a:t>pain</a:t>
          </a:r>
          <a:r>
            <a:rPr lang="tr-TR" sz="2400" kern="1200" dirty="0" smtClean="0">
              <a:solidFill>
                <a:schemeClr val="tx1"/>
              </a:solidFill>
            </a:rPr>
            <a:t>  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0" y="1828799"/>
        <a:ext cx="7315200" cy="1216800"/>
      </dsp:txXfrm>
    </dsp:sp>
    <dsp:sp modelId="{17CCADA8-6299-405E-8608-2349D11D616B}">
      <dsp:nvSpPr>
        <dsp:cNvPr id="0" name=""/>
        <dsp:cNvSpPr/>
      </dsp:nvSpPr>
      <dsp:spPr>
        <a:xfrm>
          <a:off x="0" y="3352800"/>
          <a:ext cx="7315200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In order to improve the development of evidence-based  on different age group should be research.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0" y="3352800"/>
        <a:ext cx="73152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3CB2E-4E0B-48EE-A5D5-20FAD5F815C8}">
      <dsp:nvSpPr>
        <dsp:cNvPr id="0" name=""/>
        <dsp:cNvSpPr/>
      </dsp:nvSpPr>
      <dsp:spPr>
        <a:xfrm rot="10800000">
          <a:off x="2212878" y="380999"/>
          <a:ext cx="6080760" cy="156452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91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Who</a:t>
          </a:r>
          <a:r>
            <a:rPr lang="tr-TR" sz="3400" kern="1200" dirty="0" smtClean="0"/>
            <a:t> </a:t>
          </a:r>
          <a:r>
            <a:rPr lang="tr-TR" sz="3400" kern="1200" dirty="0" err="1" smtClean="0"/>
            <a:t>haven’t</a:t>
          </a:r>
          <a:r>
            <a:rPr lang="tr-TR" sz="3400" kern="1200" dirty="0" smtClean="0"/>
            <a:t> </a:t>
          </a:r>
          <a:r>
            <a:rPr lang="tr-TR" sz="3400" kern="1200" dirty="0" err="1" smtClean="0"/>
            <a:t>injections</a:t>
          </a:r>
          <a:r>
            <a:rPr lang="tr-TR" sz="3400" kern="1200" dirty="0" smtClean="0"/>
            <a:t> in </a:t>
          </a:r>
          <a:r>
            <a:rPr lang="tr-TR" sz="3400" kern="1200" dirty="0" err="1" smtClean="0"/>
            <a:t>recent</a:t>
          </a:r>
          <a:r>
            <a:rPr lang="tr-TR" sz="3400" kern="1200" dirty="0" smtClean="0"/>
            <a:t> </a:t>
          </a:r>
          <a:r>
            <a:rPr lang="tr-TR" sz="3400" kern="1200" dirty="0" err="1" smtClean="0"/>
            <a:t>week</a:t>
          </a:r>
          <a:r>
            <a:rPr lang="tr-TR" sz="3400" kern="1200" dirty="0" smtClean="0"/>
            <a:t>,</a:t>
          </a:r>
          <a:endParaRPr lang="tr-TR" sz="3400" kern="1200" dirty="0"/>
        </a:p>
      </dsp:txBody>
      <dsp:txXfrm rot="10800000">
        <a:off x="2212878" y="380999"/>
        <a:ext cx="6080760" cy="1564525"/>
      </dsp:txXfrm>
    </dsp:sp>
    <dsp:sp modelId="{B20E95DF-C770-422D-A6BD-FB25CF724DCF}">
      <dsp:nvSpPr>
        <dsp:cNvPr id="0" name=""/>
        <dsp:cNvSpPr/>
      </dsp:nvSpPr>
      <dsp:spPr>
        <a:xfrm>
          <a:off x="990606" y="287"/>
          <a:ext cx="2193089" cy="22909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A7EA0-72F8-427F-A07E-BF6B79B11065}">
      <dsp:nvSpPr>
        <dsp:cNvPr id="0" name=""/>
        <dsp:cNvSpPr/>
      </dsp:nvSpPr>
      <dsp:spPr>
        <a:xfrm rot="10800000">
          <a:off x="2247915" y="2783731"/>
          <a:ext cx="6188632" cy="1635868"/>
        </a:xfrm>
        <a:prstGeom prst="homePlate">
          <a:avLst/>
        </a:prstGeom>
        <a:solidFill>
          <a:srgbClr val="AF3B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91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Who</a:t>
          </a:r>
          <a:r>
            <a:rPr lang="tr-TR" sz="3400" kern="1200" dirty="0" smtClean="0"/>
            <a:t> </a:t>
          </a:r>
          <a:r>
            <a:rPr lang="tr-TR" sz="3400" kern="1200" dirty="0" err="1" smtClean="0"/>
            <a:t>have</a:t>
          </a:r>
          <a:r>
            <a:rPr lang="tr-TR" sz="3400" kern="1200" dirty="0" smtClean="0"/>
            <a:t> </a:t>
          </a:r>
          <a:r>
            <a:rPr lang="en-US" sz="3400" kern="1200" dirty="0" smtClean="0"/>
            <a:t>no injection site abscess</a:t>
          </a:r>
          <a:r>
            <a:rPr lang="tr-TR" sz="3400" kern="1200" dirty="0" smtClean="0"/>
            <a:t>, </a:t>
          </a:r>
          <a:r>
            <a:rPr lang="en-US" sz="3400" kern="1200" dirty="0" err="1" smtClean="0"/>
            <a:t>haematoma</a:t>
          </a:r>
          <a:r>
            <a:rPr lang="tr-TR" sz="3400" kern="1200" dirty="0" smtClean="0"/>
            <a:t>,</a:t>
          </a:r>
          <a:r>
            <a:rPr lang="en-US" sz="3400" kern="1200" dirty="0" smtClean="0"/>
            <a:t> necrosis</a:t>
          </a:r>
          <a:r>
            <a:rPr lang="tr-TR" sz="3400" kern="1200" dirty="0" smtClean="0"/>
            <a:t>,</a:t>
          </a:r>
          <a:endParaRPr lang="tr-TR" sz="3400" kern="1200" dirty="0"/>
        </a:p>
      </dsp:txBody>
      <dsp:txXfrm rot="10800000">
        <a:off x="2247915" y="2783731"/>
        <a:ext cx="6188632" cy="1635868"/>
      </dsp:txXfrm>
    </dsp:sp>
    <dsp:sp modelId="{98BE5EB2-199B-498A-BFEE-B1FC8F9E921D}">
      <dsp:nvSpPr>
        <dsp:cNvPr id="0" name=""/>
        <dsp:cNvSpPr/>
      </dsp:nvSpPr>
      <dsp:spPr>
        <a:xfrm>
          <a:off x="1142996" y="2514602"/>
          <a:ext cx="2121747" cy="21911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E01A3D-3407-46E2-ACE7-37309E16E3A4}">
      <dsp:nvSpPr>
        <dsp:cNvPr id="0" name=""/>
        <dsp:cNvSpPr/>
      </dsp:nvSpPr>
      <dsp:spPr>
        <a:xfrm rot="10800000">
          <a:off x="2206495" y="272789"/>
          <a:ext cx="6080760" cy="1785892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529" tIns="140970" rIns="263144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err="1" smtClean="0"/>
            <a:t>who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have</a:t>
          </a:r>
          <a:r>
            <a:rPr lang="tr-TR" sz="3700" kern="1200" dirty="0" smtClean="0"/>
            <a:t> no problem of </a:t>
          </a:r>
          <a:r>
            <a:rPr lang="tr-TR" sz="3700" kern="1200" dirty="0" err="1" smtClean="0"/>
            <a:t>seeing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and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hearing</a:t>
          </a:r>
          <a:r>
            <a:rPr lang="tr-TR" sz="3700" kern="1200" dirty="0" smtClean="0"/>
            <a:t>, </a:t>
          </a:r>
          <a:endParaRPr lang="tr-TR" sz="3700" kern="1200" dirty="0"/>
        </a:p>
      </dsp:txBody>
      <dsp:txXfrm rot="10800000">
        <a:off x="2206495" y="272789"/>
        <a:ext cx="6080760" cy="1785892"/>
      </dsp:txXfrm>
    </dsp:sp>
    <dsp:sp modelId="{EA2FBD50-5446-46F5-B10E-97CCC809D551}">
      <dsp:nvSpPr>
        <dsp:cNvPr id="0" name=""/>
        <dsp:cNvSpPr/>
      </dsp:nvSpPr>
      <dsp:spPr>
        <a:xfrm>
          <a:off x="481153" y="271"/>
          <a:ext cx="2699502" cy="23307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98C25-8003-43F4-9A41-DFFC35856B43}">
      <dsp:nvSpPr>
        <dsp:cNvPr id="0" name=""/>
        <dsp:cNvSpPr/>
      </dsp:nvSpPr>
      <dsp:spPr>
        <a:xfrm rot="10800000">
          <a:off x="2301232" y="3205980"/>
          <a:ext cx="6080760" cy="1785892"/>
        </a:xfrm>
        <a:prstGeom prst="homePlat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529" tIns="140970" rIns="263144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who were between </a:t>
          </a:r>
          <a:r>
            <a:rPr lang="tr-TR" sz="3700" kern="1200" dirty="0" smtClean="0"/>
            <a:t>25</a:t>
          </a:r>
          <a:r>
            <a:rPr lang="en-US" sz="3700" kern="1200" dirty="0" smtClean="0"/>
            <a:t> and </a:t>
          </a:r>
          <a:r>
            <a:rPr lang="tr-TR" sz="3700" kern="1200" dirty="0" smtClean="0"/>
            <a:t>85</a:t>
          </a:r>
          <a:r>
            <a:rPr lang="en-US" sz="3700" kern="1200" dirty="0" smtClean="0"/>
            <a:t> years of age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and</a:t>
          </a:r>
          <a:endParaRPr lang="tr-TR" sz="3700" kern="1200" dirty="0"/>
        </a:p>
      </dsp:txBody>
      <dsp:txXfrm rot="10800000">
        <a:off x="2301232" y="3205980"/>
        <a:ext cx="6080760" cy="1785892"/>
      </dsp:txXfrm>
    </dsp:sp>
    <dsp:sp modelId="{747C57A2-A211-41F7-A13F-3A426EDA5BBD}">
      <dsp:nvSpPr>
        <dsp:cNvPr id="0" name=""/>
        <dsp:cNvSpPr/>
      </dsp:nvSpPr>
      <dsp:spPr>
        <a:xfrm>
          <a:off x="394327" y="2825995"/>
          <a:ext cx="3078450" cy="246942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EC721-5943-4CA3-ADC0-74BC1A48FEE3}">
      <dsp:nvSpPr>
        <dsp:cNvPr id="0" name=""/>
        <dsp:cNvSpPr/>
      </dsp:nvSpPr>
      <dsp:spPr>
        <a:xfrm rot="10800000">
          <a:off x="415330" y="1082056"/>
          <a:ext cx="8606768" cy="227074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err="1" smtClean="0"/>
            <a:t>who</a:t>
          </a:r>
          <a:r>
            <a:rPr lang="en-US" sz="3600" kern="1200" dirty="0" smtClean="0"/>
            <a:t> could understand the</a:t>
          </a:r>
          <a:r>
            <a:rPr lang="tr-TR" sz="3600" kern="1200" dirty="0" smtClean="0"/>
            <a:t> </a:t>
          </a:r>
          <a:r>
            <a:rPr lang="tr-TR" sz="3600" kern="1200" dirty="0" err="1" smtClean="0"/>
            <a:t>visual</a:t>
          </a:r>
          <a:r>
            <a:rPr lang="tr-TR" sz="3600" kern="1200" dirty="0" smtClean="0"/>
            <a:t> </a:t>
          </a:r>
          <a:r>
            <a:rPr lang="tr-TR" sz="3600" kern="1200" dirty="0" err="1" smtClean="0"/>
            <a:t>analog</a:t>
          </a:r>
          <a:r>
            <a:rPr lang="tr-TR" sz="3600" kern="1200" dirty="0" smtClean="0"/>
            <a:t> </a:t>
          </a:r>
          <a:r>
            <a:rPr lang="tr-TR" sz="3600" kern="1200" dirty="0" err="1" smtClean="0"/>
            <a:t>scale</a:t>
          </a:r>
          <a:r>
            <a:rPr lang="tr-TR" sz="3600" kern="1200" dirty="0" smtClean="0"/>
            <a:t> </a:t>
          </a:r>
          <a:r>
            <a:rPr lang="en-US" sz="3600" kern="1200" dirty="0" smtClean="0"/>
            <a:t> </a:t>
          </a:r>
          <a:r>
            <a:rPr lang="tr-TR" sz="3600" kern="1200" dirty="0" smtClean="0"/>
            <a:t>(</a:t>
          </a:r>
          <a:r>
            <a:rPr lang="en-US" sz="3600" kern="1200" dirty="0" smtClean="0"/>
            <a:t>VAS</a:t>
          </a:r>
          <a:r>
            <a:rPr lang="tr-TR" sz="3600" kern="1200" dirty="0" smtClean="0"/>
            <a:t>)</a:t>
          </a:r>
          <a:endParaRPr lang="tr-TR" sz="3600" kern="1200" dirty="0"/>
        </a:p>
      </dsp:txBody>
      <dsp:txXfrm rot="10800000">
        <a:off x="415330" y="1082056"/>
        <a:ext cx="8606768" cy="2270749"/>
      </dsp:txXfrm>
    </dsp:sp>
    <dsp:sp modelId="{EBFC54D0-ED8F-4ADD-B9CA-0FECF59AFE68}">
      <dsp:nvSpPr>
        <dsp:cNvPr id="0" name=""/>
        <dsp:cNvSpPr/>
      </dsp:nvSpPr>
      <dsp:spPr>
        <a:xfrm>
          <a:off x="45718" y="914405"/>
          <a:ext cx="2575572" cy="26060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2195C2-4301-433C-BB4A-007787B0592F}">
      <dsp:nvSpPr>
        <dsp:cNvPr id="0" name=""/>
        <dsp:cNvSpPr/>
      </dsp:nvSpPr>
      <dsp:spPr>
        <a:xfrm>
          <a:off x="7989345" y="3517421"/>
          <a:ext cx="575647" cy="49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41"/>
              </a:lnTo>
              <a:lnTo>
                <a:pt x="575647" y="410541"/>
              </a:lnTo>
              <a:lnTo>
                <a:pt x="575647" y="497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0C2F1-D1F7-41EB-BF1F-0AB97A2B19F9}">
      <dsp:nvSpPr>
        <dsp:cNvPr id="0" name=""/>
        <dsp:cNvSpPr/>
      </dsp:nvSpPr>
      <dsp:spPr>
        <a:xfrm>
          <a:off x="7413285" y="3517421"/>
          <a:ext cx="576059" cy="497835"/>
        </a:xfrm>
        <a:custGeom>
          <a:avLst/>
          <a:gdLst/>
          <a:ahLst/>
          <a:cxnLst/>
          <a:rect l="0" t="0" r="0" b="0"/>
          <a:pathLst>
            <a:path>
              <a:moveTo>
                <a:pt x="576059" y="0"/>
              </a:moveTo>
              <a:lnTo>
                <a:pt x="576059" y="410541"/>
              </a:lnTo>
              <a:lnTo>
                <a:pt x="0" y="410541"/>
              </a:lnTo>
              <a:lnTo>
                <a:pt x="0" y="497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839D2-B487-423A-B2C5-D6E4C227D612}">
      <dsp:nvSpPr>
        <dsp:cNvPr id="0" name=""/>
        <dsp:cNvSpPr/>
      </dsp:nvSpPr>
      <dsp:spPr>
        <a:xfrm>
          <a:off x="6964481" y="2188171"/>
          <a:ext cx="1024863" cy="73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92"/>
              </a:lnTo>
              <a:lnTo>
                <a:pt x="1024863" y="643592"/>
              </a:lnTo>
              <a:lnTo>
                <a:pt x="1024863" y="730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7B5E4-C61B-4538-B370-3E99BBBC52C9}">
      <dsp:nvSpPr>
        <dsp:cNvPr id="0" name=""/>
        <dsp:cNvSpPr/>
      </dsp:nvSpPr>
      <dsp:spPr>
        <a:xfrm>
          <a:off x="5709717" y="3517421"/>
          <a:ext cx="611802" cy="50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717"/>
              </a:lnTo>
              <a:lnTo>
                <a:pt x="611802" y="415717"/>
              </a:lnTo>
              <a:lnTo>
                <a:pt x="611802" y="5030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CDB19-B2B9-49BD-A619-F00678563D51}">
      <dsp:nvSpPr>
        <dsp:cNvPr id="0" name=""/>
        <dsp:cNvSpPr/>
      </dsp:nvSpPr>
      <dsp:spPr>
        <a:xfrm>
          <a:off x="5106207" y="3517421"/>
          <a:ext cx="603509" cy="503017"/>
        </a:xfrm>
        <a:custGeom>
          <a:avLst/>
          <a:gdLst/>
          <a:ahLst/>
          <a:cxnLst/>
          <a:rect l="0" t="0" r="0" b="0"/>
          <a:pathLst>
            <a:path>
              <a:moveTo>
                <a:pt x="603509" y="0"/>
              </a:moveTo>
              <a:lnTo>
                <a:pt x="603509" y="415723"/>
              </a:lnTo>
              <a:lnTo>
                <a:pt x="0" y="415723"/>
              </a:lnTo>
              <a:lnTo>
                <a:pt x="0" y="5030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5C5DC-747A-44EC-B1FE-7D75F3DBF4ED}">
      <dsp:nvSpPr>
        <dsp:cNvPr id="0" name=""/>
        <dsp:cNvSpPr/>
      </dsp:nvSpPr>
      <dsp:spPr>
        <a:xfrm>
          <a:off x="5709717" y="2188171"/>
          <a:ext cx="1254764" cy="730886"/>
        </a:xfrm>
        <a:custGeom>
          <a:avLst/>
          <a:gdLst/>
          <a:ahLst/>
          <a:cxnLst/>
          <a:rect l="0" t="0" r="0" b="0"/>
          <a:pathLst>
            <a:path>
              <a:moveTo>
                <a:pt x="1254764" y="0"/>
              </a:moveTo>
              <a:lnTo>
                <a:pt x="1254764" y="643592"/>
              </a:lnTo>
              <a:lnTo>
                <a:pt x="0" y="643592"/>
              </a:lnTo>
              <a:lnTo>
                <a:pt x="0" y="730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57C36-81ED-4B22-804E-55ECC314D018}">
      <dsp:nvSpPr>
        <dsp:cNvPr id="0" name=""/>
        <dsp:cNvSpPr/>
      </dsp:nvSpPr>
      <dsp:spPr>
        <a:xfrm>
          <a:off x="4359261" y="894989"/>
          <a:ext cx="2605220" cy="69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23"/>
              </a:lnTo>
              <a:lnTo>
                <a:pt x="2605220" y="607523"/>
              </a:lnTo>
              <a:lnTo>
                <a:pt x="2605220" y="6948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FCA7-F54F-448C-820B-FCE8F6902B47}">
      <dsp:nvSpPr>
        <dsp:cNvPr id="0" name=""/>
        <dsp:cNvSpPr/>
      </dsp:nvSpPr>
      <dsp:spPr>
        <a:xfrm>
          <a:off x="3432660" y="3517421"/>
          <a:ext cx="525505" cy="497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41"/>
              </a:lnTo>
              <a:lnTo>
                <a:pt x="525505" y="410541"/>
              </a:lnTo>
              <a:lnTo>
                <a:pt x="525505" y="497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25324-F496-4A2B-AB65-68DBF0AF59CC}">
      <dsp:nvSpPr>
        <dsp:cNvPr id="0" name=""/>
        <dsp:cNvSpPr/>
      </dsp:nvSpPr>
      <dsp:spPr>
        <a:xfrm>
          <a:off x="2806460" y="3517421"/>
          <a:ext cx="626200" cy="497835"/>
        </a:xfrm>
        <a:custGeom>
          <a:avLst/>
          <a:gdLst/>
          <a:ahLst/>
          <a:cxnLst/>
          <a:rect l="0" t="0" r="0" b="0"/>
          <a:pathLst>
            <a:path>
              <a:moveTo>
                <a:pt x="626200" y="0"/>
              </a:moveTo>
              <a:lnTo>
                <a:pt x="626200" y="410541"/>
              </a:lnTo>
              <a:lnTo>
                <a:pt x="0" y="410541"/>
              </a:lnTo>
              <a:lnTo>
                <a:pt x="0" y="4978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42ACC-FD0E-4A5B-864E-56D08C8351F4}">
      <dsp:nvSpPr>
        <dsp:cNvPr id="0" name=""/>
        <dsp:cNvSpPr/>
      </dsp:nvSpPr>
      <dsp:spPr>
        <a:xfrm>
          <a:off x="2414705" y="2188171"/>
          <a:ext cx="1017955" cy="73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92"/>
              </a:lnTo>
              <a:lnTo>
                <a:pt x="1017955" y="643592"/>
              </a:lnTo>
              <a:lnTo>
                <a:pt x="1017955" y="730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BBC59-F215-4EE8-A380-60827C0799C1}">
      <dsp:nvSpPr>
        <dsp:cNvPr id="0" name=""/>
        <dsp:cNvSpPr/>
      </dsp:nvSpPr>
      <dsp:spPr>
        <a:xfrm>
          <a:off x="973993" y="3517421"/>
          <a:ext cx="486277" cy="503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717"/>
              </a:lnTo>
              <a:lnTo>
                <a:pt x="486277" y="415717"/>
              </a:lnTo>
              <a:lnTo>
                <a:pt x="486277" y="5030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D3254-7446-4492-A6AB-3CFBCA9CC955}">
      <dsp:nvSpPr>
        <dsp:cNvPr id="0" name=""/>
        <dsp:cNvSpPr/>
      </dsp:nvSpPr>
      <dsp:spPr>
        <a:xfrm>
          <a:off x="396868" y="3517421"/>
          <a:ext cx="577125" cy="503011"/>
        </a:xfrm>
        <a:custGeom>
          <a:avLst/>
          <a:gdLst/>
          <a:ahLst/>
          <a:cxnLst/>
          <a:rect l="0" t="0" r="0" b="0"/>
          <a:pathLst>
            <a:path>
              <a:moveTo>
                <a:pt x="577125" y="0"/>
              </a:moveTo>
              <a:lnTo>
                <a:pt x="577125" y="415717"/>
              </a:lnTo>
              <a:lnTo>
                <a:pt x="0" y="415717"/>
              </a:lnTo>
              <a:lnTo>
                <a:pt x="0" y="5030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B8604-6C5E-4DF9-AE4B-A5882BA8A74A}">
      <dsp:nvSpPr>
        <dsp:cNvPr id="0" name=""/>
        <dsp:cNvSpPr/>
      </dsp:nvSpPr>
      <dsp:spPr>
        <a:xfrm>
          <a:off x="973993" y="2188171"/>
          <a:ext cx="1440711" cy="730886"/>
        </a:xfrm>
        <a:custGeom>
          <a:avLst/>
          <a:gdLst/>
          <a:ahLst/>
          <a:cxnLst/>
          <a:rect l="0" t="0" r="0" b="0"/>
          <a:pathLst>
            <a:path>
              <a:moveTo>
                <a:pt x="1440711" y="0"/>
              </a:moveTo>
              <a:lnTo>
                <a:pt x="1440711" y="643592"/>
              </a:lnTo>
              <a:lnTo>
                <a:pt x="0" y="643592"/>
              </a:lnTo>
              <a:lnTo>
                <a:pt x="0" y="7308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2BA2B-3B8A-4664-B084-15AB8A558158}">
      <dsp:nvSpPr>
        <dsp:cNvPr id="0" name=""/>
        <dsp:cNvSpPr/>
      </dsp:nvSpPr>
      <dsp:spPr>
        <a:xfrm>
          <a:off x="2414705" y="894989"/>
          <a:ext cx="1944555" cy="694817"/>
        </a:xfrm>
        <a:custGeom>
          <a:avLst/>
          <a:gdLst/>
          <a:ahLst/>
          <a:cxnLst/>
          <a:rect l="0" t="0" r="0" b="0"/>
          <a:pathLst>
            <a:path>
              <a:moveTo>
                <a:pt x="1944555" y="0"/>
              </a:moveTo>
              <a:lnTo>
                <a:pt x="1944555" y="607523"/>
              </a:lnTo>
              <a:lnTo>
                <a:pt x="0" y="607523"/>
              </a:lnTo>
              <a:lnTo>
                <a:pt x="0" y="6948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B6EC3-AAF1-4A4E-8DA7-3DD0EB1F1723}">
      <dsp:nvSpPr>
        <dsp:cNvPr id="0" name=""/>
        <dsp:cNvSpPr/>
      </dsp:nvSpPr>
      <dsp:spPr>
        <a:xfrm>
          <a:off x="2310722" y="-23265"/>
          <a:ext cx="4097077" cy="918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51EAAD-1170-4783-8255-5DFA354F2C00}">
      <dsp:nvSpPr>
        <dsp:cNvPr id="0" name=""/>
        <dsp:cNvSpPr/>
      </dsp:nvSpPr>
      <dsp:spPr>
        <a:xfrm>
          <a:off x="2415423" y="76200"/>
          <a:ext cx="4097077" cy="91825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The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patients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who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received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research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rules</a:t>
          </a:r>
          <a:r>
            <a:rPr lang="tr-TR" sz="1800" kern="1200" dirty="0" smtClean="0"/>
            <a:t> </a:t>
          </a:r>
          <a:endParaRPr lang="en-US" sz="1800" kern="1200" dirty="0"/>
        </a:p>
      </dsp:txBody>
      <dsp:txXfrm>
        <a:off x="2415423" y="76200"/>
        <a:ext cx="4097077" cy="918255"/>
      </dsp:txXfrm>
    </dsp:sp>
    <dsp:sp modelId="{A2CD2D98-7D79-47E8-8232-EDC54FC5865D}">
      <dsp:nvSpPr>
        <dsp:cNvPr id="0" name=""/>
        <dsp:cNvSpPr/>
      </dsp:nvSpPr>
      <dsp:spPr>
        <a:xfrm>
          <a:off x="1049780" y="1589807"/>
          <a:ext cx="2729848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1FF723-7DBC-4004-AE3B-E57581F3CDC8}">
      <dsp:nvSpPr>
        <dsp:cNvPr id="0" name=""/>
        <dsp:cNvSpPr/>
      </dsp:nvSpPr>
      <dsp:spPr>
        <a:xfrm>
          <a:off x="1154481" y="1689272"/>
          <a:ext cx="2729848" cy="598363"/>
        </a:xfrm>
        <a:prstGeom prst="roundRect">
          <a:avLst>
            <a:gd name="adj" fmla="val 10000"/>
          </a:avLst>
        </a:prstGeom>
        <a:solidFill>
          <a:srgbClr val="FF33CC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Famale</a:t>
          </a:r>
          <a:endParaRPr lang="tr-TR" sz="1800" kern="1200" dirty="0" smtClean="0"/>
        </a:p>
      </dsp:txBody>
      <dsp:txXfrm>
        <a:off x="1154481" y="1689272"/>
        <a:ext cx="2729848" cy="598363"/>
      </dsp:txXfrm>
    </dsp:sp>
    <dsp:sp modelId="{CA164AE2-3B16-4B0B-8828-5FA3139EB0D0}">
      <dsp:nvSpPr>
        <dsp:cNvPr id="0" name=""/>
        <dsp:cNvSpPr/>
      </dsp:nvSpPr>
      <dsp:spPr>
        <a:xfrm>
          <a:off x="-104700" y="2919057"/>
          <a:ext cx="2157389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AD45B5-D6F0-4281-BE2D-D1DA0A00B333}">
      <dsp:nvSpPr>
        <dsp:cNvPr id="0" name=""/>
        <dsp:cNvSpPr/>
      </dsp:nvSpPr>
      <dsp:spPr>
        <a:xfrm>
          <a:off x="0" y="3018523"/>
          <a:ext cx="2157389" cy="5983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Application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group</a:t>
          </a:r>
          <a:endParaRPr lang="en-US" sz="1800" kern="1200" dirty="0"/>
        </a:p>
      </dsp:txBody>
      <dsp:txXfrm>
        <a:off x="0" y="3018523"/>
        <a:ext cx="2157389" cy="598363"/>
      </dsp:txXfrm>
    </dsp:sp>
    <dsp:sp modelId="{967ABF7A-89E5-4D64-ADE2-C75597051AD9}">
      <dsp:nvSpPr>
        <dsp:cNvPr id="0" name=""/>
        <dsp:cNvSpPr/>
      </dsp:nvSpPr>
      <dsp:spPr>
        <a:xfrm>
          <a:off x="-74284" y="4020433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ECD79E-53F8-4D99-B87C-09702BFFB6B0}">
      <dsp:nvSpPr>
        <dsp:cNvPr id="0" name=""/>
        <dsp:cNvSpPr/>
      </dsp:nvSpPr>
      <dsp:spPr>
        <a:xfrm>
          <a:off x="30416" y="4119898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25- 55</a:t>
          </a:r>
          <a:endParaRPr lang="tr-TR" sz="2000" kern="1200" dirty="0"/>
        </a:p>
      </dsp:txBody>
      <dsp:txXfrm>
        <a:off x="30416" y="4119898"/>
        <a:ext cx="942305" cy="598363"/>
      </dsp:txXfrm>
    </dsp:sp>
    <dsp:sp modelId="{C8A88C9D-18E0-4497-8C1D-FEF0E92991A7}">
      <dsp:nvSpPr>
        <dsp:cNvPr id="0" name=""/>
        <dsp:cNvSpPr/>
      </dsp:nvSpPr>
      <dsp:spPr>
        <a:xfrm>
          <a:off x="989118" y="4020433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8E5CF2-12B6-440C-B3E7-590623E60A89}">
      <dsp:nvSpPr>
        <dsp:cNvPr id="0" name=""/>
        <dsp:cNvSpPr/>
      </dsp:nvSpPr>
      <dsp:spPr>
        <a:xfrm>
          <a:off x="1093819" y="4119898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56- 85</a:t>
          </a:r>
          <a:endParaRPr lang="tr-TR" sz="1800" kern="1200" dirty="0"/>
        </a:p>
      </dsp:txBody>
      <dsp:txXfrm>
        <a:off x="1093819" y="4119898"/>
        <a:ext cx="942305" cy="598363"/>
      </dsp:txXfrm>
    </dsp:sp>
    <dsp:sp modelId="{F01F4D73-4EDE-460D-8BBD-7D97E3678A35}">
      <dsp:nvSpPr>
        <dsp:cNvPr id="0" name=""/>
        <dsp:cNvSpPr/>
      </dsp:nvSpPr>
      <dsp:spPr>
        <a:xfrm>
          <a:off x="2508259" y="2919057"/>
          <a:ext cx="1848802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D131E4-8F1F-45F5-A7E1-11AFF69CE3FE}">
      <dsp:nvSpPr>
        <dsp:cNvPr id="0" name=""/>
        <dsp:cNvSpPr/>
      </dsp:nvSpPr>
      <dsp:spPr>
        <a:xfrm>
          <a:off x="2612959" y="3018523"/>
          <a:ext cx="1848802" cy="598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89804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Control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group</a:t>
          </a:r>
          <a:endParaRPr lang="en-US" sz="1800" kern="1200" dirty="0"/>
        </a:p>
      </dsp:txBody>
      <dsp:txXfrm>
        <a:off x="2612959" y="3018523"/>
        <a:ext cx="1848802" cy="598363"/>
      </dsp:txXfrm>
    </dsp:sp>
    <dsp:sp modelId="{1DE28EDE-99C8-4530-A4F0-4A0A2FAE8702}">
      <dsp:nvSpPr>
        <dsp:cNvPr id="0" name=""/>
        <dsp:cNvSpPr/>
      </dsp:nvSpPr>
      <dsp:spPr>
        <a:xfrm>
          <a:off x="2335307" y="4015257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1071FD-6C04-439B-9E56-05962AF79EBB}">
      <dsp:nvSpPr>
        <dsp:cNvPr id="0" name=""/>
        <dsp:cNvSpPr/>
      </dsp:nvSpPr>
      <dsp:spPr>
        <a:xfrm>
          <a:off x="2440008" y="4114722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25- 55</a:t>
          </a:r>
          <a:endParaRPr lang="tr-TR" sz="1800" kern="1200" dirty="0"/>
        </a:p>
      </dsp:txBody>
      <dsp:txXfrm>
        <a:off x="2440008" y="4114722"/>
        <a:ext cx="942305" cy="598363"/>
      </dsp:txXfrm>
    </dsp:sp>
    <dsp:sp modelId="{CE5DB3C0-639C-4F75-8B76-CA01D26F3B25}">
      <dsp:nvSpPr>
        <dsp:cNvPr id="0" name=""/>
        <dsp:cNvSpPr/>
      </dsp:nvSpPr>
      <dsp:spPr>
        <a:xfrm>
          <a:off x="3487014" y="4015257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33CC90-C651-4245-823A-6B43CABF6DA1}">
      <dsp:nvSpPr>
        <dsp:cNvPr id="0" name=""/>
        <dsp:cNvSpPr/>
      </dsp:nvSpPr>
      <dsp:spPr>
        <a:xfrm>
          <a:off x="3591714" y="4114722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56- 85</a:t>
          </a:r>
          <a:endParaRPr lang="tr-TR" sz="1800" kern="1200" dirty="0"/>
        </a:p>
      </dsp:txBody>
      <dsp:txXfrm>
        <a:off x="3591714" y="4114722"/>
        <a:ext cx="942305" cy="598363"/>
      </dsp:txXfrm>
    </dsp:sp>
    <dsp:sp modelId="{888B6B01-A9C2-40A0-AC58-E7EF7684D658}">
      <dsp:nvSpPr>
        <dsp:cNvPr id="0" name=""/>
        <dsp:cNvSpPr/>
      </dsp:nvSpPr>
      <dsp:spPr>
        <a:xfrm>
          <a:off x="5546547" y="1589807"/>
          <a:ext cx="2835867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0ADF6E-8712-4896-A0F9-7D6914B1770A}">
      <dsp:nvSpPr>
        <dsp:cNvPr id="0" name=""/>
        <dsp:cNvSpPr/>
      </dsp:nvSpPr>
      <dsp:spPr>
        <a:xfrm>
          <a:off x="5651248" y="1689272"/>
          <a:ext cx="2835867" cy="59836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Male</a:t>
          </a:r>
          <a:endParaRPr lang="tr-TR" sz="1800" kern="1200" dirty="0" smtClean="0"/>
        </a:p>
      </dsp:txBody>
      <dsp:txXfrm>
        <a:off x="5651248" y="1689272"/>
        <a:ext cx="2835867" cy="598363"/>
      </dsp:txXfrm>
    </dsp:sp>
    <dsp:sp modelId="{C9AC38D3-8486-429A-BB4A-A9798EAE1C89}">
      <dsp:nvSpPr>
        <dsp:cNvPr id="0" name=""/>
        <dsp:cNvSpPr/>
      </dsp:nvSpPr>
      <dsp:spPr>
        <a:xfrm>
          <a:off x="4711019" y="2919057"/>
          <a:ext cx="199739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5E6316-3D66-40DF-A2FF-783ACE480102}">
      <dsp:nvSpPr>
        <dsp:cNvPr id="0" name=""/>
        <dsp:cNvSpPr/>
      </dsp:nvSpPr>
      <dsp:spPr>
        <a:xfrm>
          <a:off x="4815720" y="3018523"/>
          <a:ext cx="1997395" cy="5983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Application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group</a:t>
          </a:r>
          <a:endParaRPr lang="en-US" sz="1800" kern="1200" dirty="0"/>
        </a:p>
      </dsp:txBody>
      <dsp:txXfrm>
        <a:off x="4815720" y="3018523"/>
        <a:ext cx="1997395" cy="598363"/>
      </dsp:txXfrm>
    </dsp:sp>
    <dsp:sp modelId="{42C34063-2B86-4F9C-A8BF-136CC385E3E5}">
      <dsp:nvSpPr>
        <dsp:cNvPr id="0" name=""/>
        <dsp:cNvSpPr/>
      </dsp:nvSpPr>
      <dsp:spPr>
        <a:xfrm>
          <a:off x="4635054" y="4020439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F1DB72-8F21-4E95-94F4-909159D80027}">
      <dsp:nvSpPr>
        <dsp:cNvPr id="0" name=""/>
        <dsp:cNvSpPr/>
      </dsp:nvSpPr>
      <dsp:spPr>
        <a:xfrm>
          <a:off x="4739755" y="4119904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25- 55</a:t>
          </a:r>
          <a:endParaRPr lang="tr-TR" sz="1800" kern="1200" dirty="0"/>
        </a:p>
      </dsp:txBody>
      <dsp:txXfrm>
        <a:off x="4739755" y="4119904"/>
        <a:ext cx="942305" cy="598363"/>
      </dsp:txXfrm>
    </dsp:sp>
    <dsp:sp modelId="{400ACCF5-2D5E-453A-9BB9-CEBF5DFF355D}">
      <dsp:nvSpPr>
        <dsp:cNvPr id="0" name=""/>
        <dsp:cNvSpPr/>
      </dsp:nvSpPr>
      <dsp:spPr>
        <a:xfrm>
          <a:off x="5850366" y="4020433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1A64D6-DF77-445E-8A1F-A1C877F19CBD}">
      <dsp:nvSpPr>
        <dsp:cNvPr id="0" name=""/>
        <dsp:cNvSpPr/>
      </dsp:nvSpPr>
      <dsp:spPr>
        <a:xfrm>
          <a:off x="5955067" y="4119898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56- 85</a:t>
          </a:r>
          <a:endParaRPr lang="tr-TR" sz="1800" kern="1200" dirty="0"/>
        </a:p>
      </dsp:txBody>
      <dsp:txXfrm>
        <a:off x="5955067" y="4119898"/>
        <a:ext cx="942305" cy="598363"/>
      </dsp:txXfrm>
    </dsp:sp>
    <dsp:sp modelId="{BEF735C9-F09B-4068-9932-91FE7ECCC15C}">
      <dsp:nvSpPr>
        <dsp:cNvPr id="0" name=""/>
        <dsp:cNvSpPr/>
      </dsp:nvSpPr>
      <dsp:spPr>
        <a:xfrm>
          <a:off x="6939390" y="2919057"/>
          <a:ext cx="2099908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2296E3-BFB3-4C34-BC58-956292847450}">
      <dsp:nvSpPr>
        <dsp:cNvPr id="0" name=""/>
        <dsp:cNvSpPr/>
      </dsp:nvSpPr>
      <dsp:spPr>
        <a:xfrm>
          <a:off x="7044091" y="3018523"/>
          <a:ext cx="2099908" cy="5983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Application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group</a:t>
          </a:r>
          <a:endParaRPr lang="en-US" sz="1800" kern="1200" dirty="0"/>
        </a:p>
      </dsp:txBody>
      <dsp:txXfrm>
        <a:off x="7044091" y="3018523"/>
        <a:ext cx="2099908" cy="598363"/>
      </dsp:txXfrm>
    </dsp:sp>
    <dsp:sp modelId="{BE953F23-E1FF-4FF5-9260-3924DF0D04B0}">
      <dsp:nvSpPr>
        <dsp:cNvPr id="0" name=""/>
        <dsp:cNvSpPr/>
      </dsp:nvSpPr>
      <dsp:spPr>
        <a:xfrm>
          <a:off x="6942133" y="4015257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5376C1-B629-4798-BACD-18C0A33E0090}">
      <dsp:nvSpPr>
        <dsp:cNvPr id="0" name=""/>
        <dsp:cNvSpPr/>
      </dsp:nvSpPr>
      <dsp:spPr>
        <a:xfrm>
          <a:off x="7046833" y="4114722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25- 55</a:t>
          </a:r>
          <a:endParaRPr lang="tr-TR" sz="1800" kern="1200" dirty="0"/>
        </a:p>
      </dsp:txBody>
      <dsp:txXfrm>
        <a:off x="7046833" y="4114722"/>
        <a:ext cx="942305" cy="598363"/>
      </dsp:txXfrm>
    </dsp:sp>
    <dsp:sp modelId="{11C6A383-9130-495C-8C2D-9DF6F3FD0563}">
      <dsp:nvSpPr>
        <dsp:cNvPr id="0" name=""/>
        <dsp:cNvSpPr/>
      </dsp:nvSpPr>
      <dsp:spPr>
        <a:xfrm>
          <a:off x="8093839" y="4015257"/>
          <a:ext cx="942305" cy="598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9042DE-4B1B-4C18-A4F2-D59C9E9EA843}">
      <dsp:nvSpPr>
        <dsp:cNvPr id="0" name=""/>
        <dsp:cNvSpPr/>
      </dsp:nvSpPr>
      <dsp:spPr>
        <a:xfrm>
          <a:off x="8198540" y="4114722"/>
          <a:ext cx="942305" cy="5983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56- 85</a:t>
          </a:r>
          <a:endParaRPr lang="tr-TR" sz="1800" kern="1200" dirty="0"/>
        </a:p>
      </dsp:txBody>
      <dsp:txXfrm>
        <a:off x="8198540" y="4114722"/>
        <a:ext cx="942305" cy="5983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8391AF-346E-439F-860A-A50D020A35BB}">
      <dsp:nvSpPr>
        <dsp:cNvPr id="0" name=""/>
        <dsp:cNvSpPr/>
      </dsp:nvSpPr>
      <dsp:spPr>
        <a:xfrm>
          <a:off x="0" y="0"/>
          <a:ext cx="6282690" cy="1005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Patient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Information</a:t>
          </a:r>
          <a:r>
            <a:rPr lang="tr-TR" sz="3200" kern="1200" dirty="0" smtClean="0"/>
            <a:t> Form, </a:t>
          </a:r>
          <a:endParaRPr lang="tr-TR" sz="3200" kern="1200" dirty="0"/>
        </a:p>
      </dsp:txBody>
      <dsp:txXfrm>
        <a:off x="0" y="0"/>
        <a:ext cx="5256230" cy="1005840"/>
      </dsp:txXfrm>
    </dsp:sp>
    <dsp:sp modelId="{9873C65C-EC50-4700-988B-A47A8ADA2148}">
      <dsp:nvSpPr>
        <dsp:cNvPr id="0" name=""/>
        <dsp:cNvSpPr/>
      </dsp:nvSpPr>
      <dsp:spPr>
        <a:xfrm>
          <a:off x="554354" y="1143003"/>
          <a:ext cx="6282690" cy="1005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Visual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Analog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Scale</a:t>
          </a:r>
          <a:r>
            <a:rPr lang="tr-TR" sz="3200" kern="1200" dirty="0" smtClean="0"/>
            <a:t> (VAS)</a:t>
          </a:r>
          <a:endParaRPr lang="tr-TR" sz="3200" kern="1200" dirty="0"/>
        </a:p>
      </dsp:txBody>
      <dsp:txXfrm>
        <a:off x="554354" y="1143003"/>
        <a:ext cx="5074539" cy="1005840"/>
      </dsp:txXfrm>
    </dsp:sp>
    <dsp:sp modelId="{46F2F54C-1EC0-4559-A582-9EBC206AB4BC}">
      <dsp:nvSpPr>
        <dsp:cNvPr id="0" name=""/>
        <dsp:cNvSpPr/>
      </dsp:nvSpPr>
      <dsp:spPr>
        <a:xfrm>
          <a:off x="1108709" y="2346959"/>
          <a:ext cx="6282690" cy="100584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Buzzy</a:t>
          </a:r>
          <a:r>
            <a:rPr lang="tr-TR" sz="3200" kern="1200" baseline="30000" dirty="0" smtClean="0"/>
            <a:t>®</a:t>
          </a:r>
          <a:endParaRPr lang="tr-TR" sz="3200" kern="1200" dirty="0"/>
        </a:p>
      </dsp:txBody>
      <dsp:txXfrm>
        <a:off x="1108709" y="2346959"/>
        <a:ext cx="5074539" cy="1005840"/>
      </dsp:txXfrm>
    </dsp:sp>
    <dsp:sp modelId="{29CC7DAF-5895-4B09-8E29-4A87994CFE22}">
      <dsp:nvSpPr>
        <dsp:cNvPr id="0" name=""/>
        <dsp:cNvSpPr/>
      </dsp:nvSpPr>
      <dsp:spPr>
        <a:xfrm>
          <a:off x="5628894" y="76276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/>
        </a:p>
      </dsp:txBody>
      <dsp:txXfrm>
        <a:off x="5628894" y="762762"/>
        <a:ext cx="653796" cy="653796"/>
      </dsp:txXfrm>
    </dsp:sp>
    <dsp:sp modelId="{EB358FA7-457D-4795-A447-F2C76CFF8868}">
      <dsp:nvSpPr>
        <dsp:cNvPr id="0" name=""/>
        <dsp:cNvSpPr/>
      </dsp:nvSpPr>
      <dsp:spPr>
        <a:xfrm>
          <a:off x="6183248" y="1929536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100" kern="1200"/>
        </a:p>
      </dsp:txBody>
      <dsp:txXfrm>
        <a:off x="6183248" y="1929536"/>
        <a:ext cx="653796" cy="6537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76D40B-4CAC-4E9E-86ED-2CA50D659CFA}">
      <dsp:nvSpPr>
        <dsp:cNvPr id="0" name=""/>
        <dsp:cNvSpPr/>
      </dsp:nvSpPr>
      <dsp:spPr>
        <a:xfrm>
          <a:off x="0" y="383759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B8D57-8E60-4A63-9FE9-DD26EEF55881}">
      <dsp:nvSpPr>
        <dsp:cNvPr id="0" name=""/>
        <dsp:cNvSpPr/>
      </dsp:nvSpPr>
      <dsp:spPr>
        <a:xfrm>
          <a:off x="350520" y="132839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Age</a:t>
          </a:r>
          <a:endParaRPr lang="tr-TR" sz="3200" kern="1200" dirty="0"/>
        </a:p>
      </dsp:txBody>
      <dsp:txXfrm>
        <a:off x="350520" y="132839"/>
        <a:ext cx="4907279" cy="501840"/>
      </dsp:txXfrm>
    </dsp:sp>
    <dsp:sp modelId="{47B3ABC5-71EB-4C41-9989-D61A803C64DD}">
      <dsp:nvSpPr>
        <dsp:cNvPr id="0" name=""/>
        <dsp:cNvSpPr/>
      </dsp:nvSpPr>
      <dsp:spPr>
        <a:xfrm>
          <a:off x="0" y="1154879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6764"/>
              <a:lumOff val="67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848AA-65AE-4B8D-8F0A-B6870D265596}">
      <dsp:nvSpPr>
        <dsp:cNvPr id="0" name=""/>
        <dsp:cNvSpPr/>
      </dsp:nvSpPr>
      <dsp:spPr>
        <a:xfrm>
          <a:off x="350520" y="903959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-6764"/>
            <a:lumOff val="6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Gender</a:t>
          </a:r>
          <a:endParaRPr lang="tr-TR" sz="3200" kern="1200" dirty="0"/>
        </a:p>
      </dsp:txBody>
      <dsp:txXfrm>
        <a:off x="350520" y="903959"/>
        <a:ext cx="4907279" cy="501840"/>
      </dsp:txXfrm>
    </dsp:sp>
    <dsp:sp modelId="{52D745C6-CABD-455A-9F81-1B4E89790A0F}">
      <dsp:nvSpPr>
        <dsp:cNvPr id="0" name=""/>
        <dsp:cNvSpPr/>
      </dsp:nvSpPr>
      <dsp:spPr>
        <a:xfrm>
          <a:off x="0" y="1925999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13528"/>
              <a:lumOff val="13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A6A7D-3D02-424B-BEC7-6F313E2E5900}">
      <dsp:nvSpPr>
        <dsp:cNvPr id="0" name=""/>
        <dsp:cNvSpPr/>
      </dsp:nvSpPr>
      <dsp:spPr>
        <a:xfrm>
          <a:off x="350520" y="1675079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-13528"/>
            <a:lumOff val="135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0" i="0" kern="1200" dirty="0" err="1" smtClean="0"/>
            <a:t>Length</a:t>
          </a:r>
          <a:endParaRPr lang="tr-TR" sz="3200" kern="1200" dirty="0"/>
        </a:p>
      </dsp:txBody>
      <dsp:txXfrm>
        <a:off x="350520" y="1675079"/>
        <a:ext cx="4907279" cy="501840"/>
      </dsp:txXfrm>
    </dsp:sp>
    <dsp:sp modelId="{9D522266-6C30-421E-A993-CB8A5D8E3B10}">
      <dsp:nvSpPr>
        <dsp:cNvPr id="0" name=""/>
        <dsp:cNvSpPr/>
      </dsp:nvSpPr>
      <dsp:spPr>
        <a:xfrm>
          <a:off x="0" y="2697119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20293"/>
              <a:lumOff val="20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D44BC-127E-48AC-89C4-758E0D8D7E09}">
      <dsp:nvSpPr>
        <dsp:cNvPr id="0" name=""/>
        <dsp:cNvSpPr/>
      </dsp:nvSpPr>
      <dsp:spPr>
        <a:xfrm>
          <a:off x="389466" y="2446199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-20293"/>
            <a:lumOff val="202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Weight</a:t>
          </a:r>
          <a:endParaRPr lang="tr-TR" sz="3200" kern="1200" dirty="0"/>
        </a:p>
      </dsp:txBody>
      <dsp:txXfrm>
        <a:off x="389466" y="2446199"/>
        <a:ext cx="4907279" cy="501840"/>
      </dsp:txXfrm>
    </dsp:sp>
    <dsp:sp modelId="{36753B47-8301-4FD6-A4A8-5FC55B53E066}">
      <dsp:nvSpPr>
        <dsp:cNvPr id="0" name=""/>
        <dsp:cNvSpPr/>
      </dsp:nvSpPr>
      <dsp:spPr>
        <a:xfrm>
          <a:off x="0" y="3468240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27057"/>
              <a:lumOff val="27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FE40-8FEC-4C9A-B451-08BB486441BB}">
      <dsp:nvSpPr>
        <dsp:cNvPr id="0" name=""/>
        <dsp:cNvSpPr/>
      </dsp:nvSpPr>
      <dsp:spPr>
        <a:xfrm>
          <a:off x="350520" y="3217320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-27057"/>
            <a:lumOff val="27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Body </a:t>
          </a:r>
          <a:r>
            <a:rPr lang="tr-TR" sz="3200" kern="1200" dirty="0" err="1" smtClean="0"/>
            <a:t>mass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index</a:t>
          </a:r>
          <a:r>
            <a:rPr lang="tr-TR" sz="3200" kern="1200" dirty="0" smtClean="0"/>
            <a:t> (BMI)</a:t>
          </a:r>
          <a:endParaRPr lang="tr-TR" sz="3200" kern="1200" dirty="0"/>
        </a:p>
      </dsp:txBody>
      <dsp:txXfrm>
        <a:off x="350520" y="3217320"/>
        <a:ext cx="4907279" cy="501840"/>
      </dsp:txXfrm>
    </dsp:sp>
    <dsp:sp modelId="{41E6B55E-02F6-4F98-A09A-7D1DABC6E949}">
      <dsp:nvSpPr>
        <dsp:cNvPr id="0" name=""/>
        <dsp:cNvSpPr/>
      </dsp:nvSpPr>
      <dsp:spPr>
        <a:xfrm>
          <a:off x="0" y="4239359"/>
          <a:ext cx="70103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A8712-654B-44FC-AB23-35589412A188}">
      <dsp:nvSpPr>
        <dsp:cNvPr id="0" name=""/>
        <dsp:cNvSpPr/>
      </dsp:nvSpPr>
      <dsp:spPr>
        <a:xfrm>
          <a:off x="350520" y="3988439"/>
          <a:ext cx="4907279" cy="501840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Educational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level</a:t>
          </a:r>
          <a:endParaRPr lang="tr-TR" sz="3200" kern="1200" dirty="0"/>
        </a:p>
      </dsp:txBody>
      <dsp:txXfrm>
        <a:off x="350520" y="3988439"/>
        <a:ext cx="4907279" cy="501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20A2FA-F954-466D-BA54-CD0BC7C09F45}">
      <dsp:nvSpPr>
        <dsp:cNvPr id="0" name=""/>
        <dsp:cNvSpPr/>
      </dsp:nvSpPr>
      <dsp:spPr>
        <a:xfrm rot="16200000">
          <a:off x="-163940" y="544936"/>
          <a:ext cx="4724380" cy="393932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Statistical</a:t>
          </a:r>
          <a:r>
            <a:rPr lang="tr-TR" sz="2400" kern="1200" dirty="0" smtClean="0"/>
            <a:t> </a:t>
          </a:r>
          <a:r>
            <a:rPr lang="en-US" sz="2400" kern="1200" dirty="0" smtClean="0"/>
            <a:t>analysis</a:t>
          </a:r>
          <a:r>
            <a:rPr lang="tr-TR" sz="2400" kern="1200" dirty="0" smtClean="0"/>
            <a:t> </a:t>
          </a:r>
          <a:r>
            <a:rPr lang="en-US" sz="2400" kern="1200" dirty="0" smtClean="0"/>
            <a:t>was</a:t>
          </a:r>
          <a:r>
            <a:rPr lang="tr-TR" sz="2400" kern="1200" dirty="0" smtClean="0"/>
            <a:t> </a:t>
          </a:r>
          <a:r>
            <a:rPr lang="en-US" sz="2400" kern="1200" dirty="0" smtClean="0"/>
            <a:t>performed</a:t>
          </a:r>
          <a:r>
            <a:rPr lang="tr-TR" sz="2400" kern="1200" dirty="0" smtClean="0"/>
            <a:t> </a:t>
          </a:r>
          <a:r>
            <a:rPr lang="en-US" sz="2400" kern="1200" dirty="0" smtClean="0"/>
            <a:t>with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Statistical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Package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For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Social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Science</a:t>
          </a:r>
          <a:r>
            <a:rPr lang="tr-TR" sz="2400" kern="1200" dirty="0" smtClean="0"/>
            <a:t> </a:t>
          </a:r>
          <a:r>
            <a:rPr lang="tr-TR" sz="2400" kern="1200" dirty="0" smtClean="0">
              <a:solidFill>
                <a:srgbClr val="FF5050"/>
              </a:solidFill>
            </a:rPr>
            <a:t>(SPSS) 20.0 .</a:t>
          </a:r>
          <a:endParaRPr lang="tr-TR" sz="2400" kern="1200" dirty="0">
            <a:solidFill>
              <a:srgbClr val="FF5050"/>
            </a:solidFill>
          </a:endParaRPr>
        </a:p>
      </dsp:txBody>
      <dsp:txXfrm rot="16200000">
        <a:off x="-163940" y="544936"/>
        <a:ext cx="4724380" cy="3939326"/>
      </dsp:txXfrm>
    </dsp:sp>
    <dsp:sp modelId="{62EADBA9-17A0-4CCD-84DA-28789D46D032}">
      <dsp:nvSpPr>
        <dsp:cNvPr id="0" name=""/>
        <dsp:cNvSpPr/>
      </dsp:nvSpPr>
      <dsp:spPr>
        <a:xfrm rot="16200000">
          <a:off x="4847687" y="486917"/>
          <a:ext cx="3810021" cy="4055364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In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evaluation</a:t>
          </a:r>
          <a:r>
            <a:rPr lang="tr-TR" sz="2400" kern="1200" dirty="0" smtClean="0"/>
            <a:t> of data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rgbClr val="C00000"/>
              </a:solidFill>
            </a:rPr>
            <a:t>chi</a:t>
          </a:r>
          <a:r>
            <a:rPr lang="tr-TR" sz="2400" kern="1200" dirty="0" smtClean="0">
              <a:solidFill>
                <a:srgbClr val="C00000"/>
              </a:solidFill>
            </a:rPr>
            <a:t>-</a:t>
          </a:r>
          <a:r>
            <a:rPr lang="tr-TR" sz="2400" kern="1200" dirty="0" err="1" smtClean="0">
              <a:solidFill>
                <a:srgbClr val="C00000"/>
              </a:solidFill>
            </a:rPr>
            <a:t>square</a:t>
          </a:r>
          <a:r>
            <a:rPr lang="tr-TR" sz="2400" kern="1200" dirty="0" smtClean="0"/>
            <a:t>,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solidFill>
                <a:srgbClr val="C00000"/>
              </a:solidFill>
            </a:rPr>
            <a:t>Mann</a:t>
          </a:r>
          <a:r>
            <a:rPr lang="tr-TR" sz="2400" kern="1200" dirty="0" smtClean="0">
              <a:solidFill>
                <a:srgbClr val="C00000"/>
              </a:solidFill>
            </a:rPr>
            <a:t>-</a:t>
          </a:r>
          <a:r>
            <a:rPr lang="tr-TR" sz="2400" kern="1200" dirty="0" err="1" smtClean="0">
              <a:solidFill>
                <a:srgbClr val="C00000"/>
              </a:solidFill>
            </a:rPr>
            <a:t>Whitney</a:t>
          </a:r>
          <a:r>
            <a:rPr lang="tr-TR" sz="2400" kern="1200" dirty="0" smtClean="0">
              <a:solidFill>
                <a:srgbClr val="C00000"/>
              </a:solidFill>
            </a:rPr>
            <a:t> U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and</a:t>
          </a:r>
          <a:r>
            <a:rPr lang="tr-TR" sz="2400" kern="1200" dirty="0" smtClean="0"/>
            <a:t> </a:t>
          </a:r>
          <a:r>
            <a:rPr lang="tr-TR" sz="2400" kern="1200" dirty="0" err="1" smtClean="0">
              <a:solidFill>
                <a:srgbClr val="C00000"/>
              </a:solidFill>
            </a:rPr>
            <a:t>Kruskal</a:t>
          </a:r>
          <a:r>
            <a:rPr lang="tr-TR" sz="2400" kern="1200" dirty="0" smtClean="0">
              <a:solidFill>
                <a:srgbClr val="C00000"/>
              </a:solidFill>
            </a:rPr>
            <a:t> </a:t>
          </a:r>
          <a:r>
            <a:rPr lang="tr-TR" sz="2400" kern="1200" dirty="0" err="1" smtClean="0">
              <a:solidFill>
                <a:srgbClr val="C00000"/>
              </a:solidFill>
            </a:rPr>
            <a:t>Wallis</a:t>
          </a:r>
          <a:r>
            <a:rPr lang="tr-TR" sz="2400" kern="1200" dirty="0" smtClean="0">
              <a:solidFill>
                <a:srgbClr val="C00000"/>
              </a:solidFill>
            </a:rPr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tests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were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used</a:t>
          </a:r>
          <a:r>
            <a:rPr lang="tr-TR" sz="2400" kern="1200" dirty="0" smtClean="0"/>
            <a:t>. </a:t>
          </a:r>
          <a:endParaRPr lang="tr-TR" sz="2400" kern="1200" dirty="0">
            <a:solidFill>
              <a:srgbClr val="FFFF00"/>
            </a:solidFill>
          </a:endParaRPr>
        </a:p>
      </dsp:txBody>
      <dsp:txXfrm rot="16200000">
        <a:off x="4847687" y="486917"/>
        <a:ext cx="3810021" cy="405536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828F8-5BB8-4919-98C2-1813324F456E}">
      <dsp:nvSpPr>
        <dsp:cNvPr id="0" name=""/>
        <dsp:cNvSpPr/>
      </dsp:nvSpPr>
      <dsp:spPr>
        <a:xfrm>
          <a:off x="0" y="3450186"/>
          <a:ext cx="7010399" cy="157708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All participants received an explanation of the study before participating and gave informed written consent before voluntary participation.</a:t>
          </a:r>
          <a:endParaRPr lang="tr-TR" sz="2000" kern="1200" dirty="0" smtClean="0"/>
        </a:p>
      </dsp:txBody>
      <dsp:txXfrm>
        <a:off x="0" y="3450186"/>
        <a:ext cx="7010399" cy="1577085"/>
      </dsp:txXfrm>
    </dsp:sp>
    <dsp:sp modelId="{5AE6525E-E395-4CF9-ADA8-63D08E0BCA3B}">
      <dsp:nvSpPr>
        <dsp:cNvPr id="0" name=""/>
        <dsp:cNvSpPr/>
      </dsp:nvSpPr>
      <dsp:spPr>
        <a:xfrm rot="10800000">
          <a:off x="0" y="1669941"/>
          <a:ext cx="7010399" cy="1741110"/>
        </a:xfrm>
        <a:prstGeom prst="upArrowCallou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study was approved by the local ethics committee</a:t>
          </a: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and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the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hospital</a:t>
          </a:r>
          <a:r>
            <a:rPr lang="tr-TR" sz="2000" kern="1200" smtClean="0"/>
            <a:t>.</a:t>
          </a:r>
          <a:endParaRPr lang="tr-TR" sz="2000" kern="1200" dirty="0"/>
        </a:p>
      </dsp:txBody>
      <dsp:txXfrm rot="10800000">
        <a:off x="0" y="1669941"/>
        <a:ext cx="7010399" cy="1741110"/>
      </dsp:txXfrm>
    </dsp:sp>
    <dsp:sp modelId="{4091A95F-6EBA-4298-A433-AD3DC5E635C0}">
      <dsp:nvSpPr>
        <dsp:cNvPr id="0" name=""/>
        <dsp:cNvSpPr/>
      </dsp:nvSpPr>
      <dsp:spPr>
        <a:xfrm rot="10800000">
          <a:off x="0" y="1928"/>
          <a:ext cx="7010399" cy="1741110"/>
        </a:xfrm>
        <a:prstGeom prst="upArrowCallou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For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the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research</a:t>
          </a:r>
          <a:r>
            <a:rPr lang="tr-TR" sz="2000" kern="1200" dirty="0" smtClean="0"/>
            <a:t>;</a:t>
          </a:r>
          <a:endParaRPr lang="tr-TR" sz="2000" kern="1200" dirty="0"/>
        </a:p>
      </dsp:txBody>
      <dsp:txXfrm rot="10800000">
        <a:off x="0" y="1928"/>
        <a:ext cx="7010399" cy="174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AFB-29A8-491C-9110-38748B3C2A69}" type="datetimeFigureOut">
              <a:rPr lang="tr-TR" smtClean="0"/>
              <a:pPr/>
              <a:t>27.07.2015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8987-D496-4DAE-8F8F-BF937A7949D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987-D496-4DAE-8F8F-BF937A7949DF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987-D496-4DAE-8F8F-BF937A7949DF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987-D496-4DAE-8F8F-BF937A7949DF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987-D496-4DAE-8F8F-BF937A7949DF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987-D496-4DAE-8F8F-BF937A7949DF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C4F0-5C6F-4CD3-BCD2-8532BB4E4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685C-DE20-4297-98BB-B044D386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77C1-AE84-435F-9DC5-DE0C218A3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BB20-D7C2-412A-A4CF-E20082C9B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30D3-D947-4454-9FD7-DB162B756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C664-1398-4617-AD72-6A960FE91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9112-CFE4-4C03-AAB7-445BB202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ED78-E7CA-42E2-B0FA-356F94423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CA8B1-0B73-4062-9A49-8F330600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8937-B845-4F00-B768-6DDAC411E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B02C-6F47-44B4-BC63-8E8BE8466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A2609-7154-48F5-8ED4-0EC5731DD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EF85-912F-46C7-BBD7-C2E4DFEAA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CD3E-9CF7-4104-A364-D7E5A5B9A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BEF8-F76B-4A27-9F23-539F2A50C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323C-36FB-448A-956A-19998EFA6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8866-9E4E-43DA-914E-5403B1962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75DB-5E59-4B38-B5C4-FCDC7C1AC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D101-EA59-41ED-99F5-E79F2B625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87C6-656F-4433-8452-F554B5CB6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6C83-EA09-46BF-85B3-9FF560BA9A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7D31-471E-40D7-AD67-597D31DBB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4F03-C840-4A47-8787-9D2643484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9E5E-8E43-4ADE-B8E4-D7BE48A8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E43E-1C00-4CF5-B1A3-643383BF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0CF9-2F00-49FD-9F91-BB5DEAB1E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C2B6-97C2-4880-ABA3-DECD8C1C4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A1A8-16A0-49F0-A481-4F9F353A0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80B8-D4AE-43F6-A84A-41553A25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997D-E4DF-4D6E-BDBE-749E44F9E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A5CF-BB64-4BA8-B4C0-7DCE39D2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E49E-1A5D-4CE5-9988-D8929C3072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9BEA-E68C-48D7-99A6-E2A1DE365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431E4-32D1-45BF-9BEB-6656BEE7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DB28-C96F-4E30-BC79-C0D61F2A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8CBF6-B14C-4ABE-9436-54327ED2D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E9C9-8877-4F3A-8A0F-F6E43DE81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946A-5363-4F97-858F-F62026CC7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9A3B-62CA-40A7-8C82-7D708FBC8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287F-2BEE-41BE-918C-064E8B779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8C91-DD6F-45C8-8264-9EE6AE65E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7939-69AE-4335-962D-075FB39D0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E81A-18A0-4246-A324-7192206EEE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7F03-7640-4224-84AF-5D3E05B3AA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C4FE-19F1-4B42-9196-884B92AC4F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A402-914B-44A7-B4EA-789FF3074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41B4-711B-43DD-BE65-02C05A64A0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19727-166E-4E68-8961-C276546C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6D8B4-5ECE-4FCA-92D2-CE1678DD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C046-A2DA-45FC-A454-F8879CB3E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35C1-2CB6-4622-860F-18A6001B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0BDF-EDF3-464E-BD43-DB74FAE9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A14B-D1BB-43DF-890D-A109BC56A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3497-C5D9-4ACC-AB9B-24324F1536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692F-650C-48AF-8281-E1BE5FCD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7F65-0B62-4E1D-995F-33A0AD68A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5406-B662-44B6-97A1-805513AF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38D4-60C3-4C9C-8DC4-4ECEE2ED5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2DCC-1B84-479E-8B76-B6B24708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458A-C9F1-404D-A182-4016A71E11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2828-0607-4664-89F8-5BADDD9F8F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E640-FB74-425C-942F-7AB4A7437F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4EEE-009E-4BD5-A58A-A2C2D0CC02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1C43-67DF-462B-9AE2-F5A9E61B3C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9555-5982-4EF0-9A91-D1D37225B7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BE56-4C0C-4528-9CD2-9E9173F9F1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52EB-9BBC-494E-8341-6E05D401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BBA8-2165-4CC2-8AA6-7EE3A0A8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BF06-D81B-4474-B028-73357677E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955F-5967-43C7-85B8-63B4000EC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1CA1-4ACC-4F07-9E43-BAC63E97B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2A22-3F63-4FA0-A9F0-BD2A291D1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C82C-7521-4BFF-AEB5-406C52BB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DB6A-9BF3-4559-B0A8-CCFD7A2B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9537-D2E4-4BC1-A37F-1BBE3CD6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1B8D-2A9E-465F-AF44-297285030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432D-A374-4755-AAC0-310B978C7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6150-6316-482F-87F3-61DBCE52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C606-7A87-4199-9C22-F07DB1FB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2070-8365-461A-B38E-0D799F8D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089DF-ABBC-42BB-AA99-A629231BB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DEB0-E138-49A7-985E-69BE592E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C6FF-D4FC-4338-B0D9-E6CA597C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AD8E-83B9-46EF-88FB-E07F408C1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C8E1-7E85-4DB0-B183-CE1348C4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F8E5-B7B9-4409-971C-196A5E485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F23E-EAE2-4680-8FCD-3FE667AD7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9687-F1FC-4C89-9DCF-C6CC8B4F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19DBF-7B03-40D0-B764-D67DF0354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7978-F811-4D20-91D5-08A1320E8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470F-F230-4EA5-92F3-4230A8642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808C-F7B0-42E4-A647-F640F3DE6B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94CA-4CF9-4902-9E93-49782433D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7071-04F3-4B77-9BD1-3A46C48BE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F565-F013-4C1F-848B-0601CDA58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4158-56F0-4225-8A6D-1E685E4B7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228-0B39-486A-8215-56E7EE15F9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2C6-D138-40BE-8FC1-A3D22FBD5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B726-B225-45DF-BB99-13CB191B3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DD3C-04AC-4639-B7A5-FFEDD11C35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1FFB7-E655-4189-AA13-709D87695F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9A2-483E-4293-BCEB-AB6E4D2C83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94AE-D8F7-4D6E-A6C2-C0F70137DC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058D-38C9-4903-9E8E-4613D9DBA2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6C9C-AF69-413E-B37C-6869B7C6AE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AAF9-152F-4F2A-BDC3-E2A8D8B314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C80E-4829-4C37-B60D-A8D68B5190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DD24-0685-4AAF-8AB1-198317F615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CD4F-EA20-403D-9F53-8CB5777CFE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1C78-F773-4427-A771-EE0197147A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0A14-3D58-4D9E-B212-8F14DF99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6DB0-32EB-47F4-B3E6-3FE1E8641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17F1-D158-44E3-BEBA-B38B90B4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FF90-788B-47C3-B0CF-23BF7261B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0571-DC7A-4031-A55F-0F29AF42E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013F-AACC-4FA6-A5D7-95725569C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519E-4A7D-44C4-93CC-E2482E14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DCCC-1063-4F93-B6EA-E0AD3B4C0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B7F4-32FC-459C-A856-4F9620B02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27E9-F755-4855-B927-5C117B31F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C5BC-B48E-4BE2-9378-7E8880DE6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1841-A0FE-4E10-92E1-C87967F7A3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14B6-6A99-477B-BE26-E5C2E780AB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21929-EC3E-43A7-B39D-77A4BAB563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3CBE-2604-4268-856E-E8D1D42D06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6C98-C25C-471D-9729-7D74E60A63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B8C8-0B93-4A39-B5D9-78AFF84C05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00D2-F5AE-48F4-904B-6197C06F23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1515-C013-4F26-8AC0-1023E1BCCB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80A72-482A-43CE-A3FB-EB07953E80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9F81-F02C-4BEA-8413-FEDF9A4DC7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78FC-165C-4A58-A882-0991C5B7C9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2B04-FB53-435E-9C6E-D0FDC395E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3662-B04D-491A-9F98-78DD35D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48D8E-9D97-4C0D-950F-F110D8F20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E865-A274-4539-8E32-273C30AA0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302C-6207-4FC1-BA21-ADFB004C8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512A-C10D-4024-952A-DE560063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6DFA-5FD6-4A53-AE45-5FA72531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5B22-3394-4B3A-B475-4C589C54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2BE0-A5AC-4930-AA33-33F2B0BEA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4200-7E12-4A6E-B643-1022A045F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877F-71AD-4301-B39D-2BC97912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76D9B3-5211-4790-85EE-7D1D07507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637516-32CE-4EF4-A153-8EB5B30E2F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1CDD1-CB37-4D4B-B802-3E974F70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DD4B7D7-37AC-4251-B6D6-E20250DEC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8736C5C-70AF-4A92-9EA0-1346CE8CE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tr-TR"/>
              <a:t>Ersoy N. Mahremiyet ve Onam, Antalya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DA7493-790E-4FE2-B837-0DB9E22722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AF7A11-4682-4ADD-BA8D-A73D82DD8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Ersoy N. Mahremiyet ve Onam, Antalya 2011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8AB96E-1239-42E3-A0AB-AB9B2D8F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Ersoy N. Mahremiyet ve Onam, Antalya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D8C071-901D-4327-86D5-87D9165A02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160773-CE90-4EEA-8488-55AA27E65D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1006B3-C5D4-446D-B2D2-00766856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B742E4-94F1-4587-A82D-AF2B389259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90A6FE-3E17-4D14-810F-C7D731F4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3NSpi1Ilq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2134226" TargetMode="External"/><Relationship Id="rId3" Type="http://schemas.openxmlformats.org/officeDocument/2006/relationships/hyperlink" Target="http://www.ncbi.nlm.nih.gov/pubmed?term=%22Baxter%20AL%22%5BAuthor%5D" TargetMode="External"/><Relationship Id="rId7" Type="http://schemas.openxmlformats.org/officeDocument/2006/relationships/hyperlink" Target="http://www.ncbi.nlm.nih.gov/pubmed?term=%22von%20Baeyer%20CL%22%5BAuthor%5D" TargetMode="External"/><Relationship Id="rId12" Type="http://schemas.openxmlformats.org/officeDocument/2006/relationships/hyperlink" Target="http://www.ncbi.nlm.nih.gov/pubmed/1992072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6.xml"/><Relationship Id="rId6" Type="http://schemas.openxmlformats.org/officeDocument/2006/relationships/hyperlink" Target="http://www.ncbi.nlm.nih.gov/pubmed?term=%22Lawson%20ML%22%5BAuthor%5D" TargetMode="External"/><Relationship Id="rId11" Type="http://schemas.openxmlformats.org/officeDocument/2006/relationships/hyperlink" Target="http://www.ncbi.nlm.nih.gov/pubmed/22895207" TargetMode="External"/><Relationship Id="rId5" Type="http://schemas.openxmlformats.org/officeDocument/2006/relationships/hyperlink" Target="http://www.ncbi.nlm.nih.gov/pubmed?term=%22McElvery%20HL%22%5BAuthor%5D" TargetMode="External"/><Relationship Id="rId10" Type="http://schemas.openxmlformats.org/officeDocument/2006/relationships/hyperlink" Target="http://www.ncbi.nlm.nih.gov/pubmed/24924565" TargetMode="External"/><Relationship Id="rId4" Type="http://schemas.openxmlformats.org/officeDocument/2006/relationships/hyperlink" Target="http://www.ncbi.nlm.nih.gov/pubmed?term=%22Cohen%20LL%22%5BAuthor%5D" TargetMode="External"/><Relationship Id="rId9" Type="http://schemas.openxmlformats.org/officeDocument/2006/relationships/hyperlink" Target="http://www.ncbi.nlm.nih.gov/pubmed/2491274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24000"/>
            <a:ext cx="7391400" cy="3810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EFFECT OF BUZZY</a:t>
            </a:r>
            <a:r>
              <a:rPr lang="tr-TR" sz="2400" b="1" baseline="30000" dirty="0" smtClean="0">
                <a:solidFill>
                  <a:schemeClr val="tx1"/>
                </a:solidFill>
              </a:rPr>
              <a:t>®  </a:t>
            </a:r>
            <a:br>
              <a:rPr lang="tr-TR" sz="2400" b="1" baseline="30000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>APPLICATION</a:t>
            </a:r>
            <a:r>
              <a:rPr lang="tr-TR" sz="2400" b="1" baseline="300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ON PAIN AND 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>INJECTION SATISFACTION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IN ADULT PATIENTS 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>WHO RECEIVED INTRAMUSCULAR  INJECTION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5334000"/>
            <a:ext cx="73914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tr-TR" sz="1800" u="sng" dirty="0" smtClean="0">
                <a:solidFill>
                  <a:schemeClr val="tx1"/>
                </a:solidFill>
              </a:rPr>
              <a:t>MSc RN Melek ŞAHİN</a:t>
            </a:r>
            <a:r>
              <a:rPr lang="tr-TR" sz="1800" dirty="0" smtClean="0">
                <a:solidFill>
                  <a:schemeClr val="tx1"/>
                </a:solidFill>
              </a:rPr>
              <a:t>		</a:t>
            </a:r>
            <a:r>
              <a:rPr lang="tr-TR" sz="1800" u="sng" dirty="0" smtClean="0">
                <a:solidFill>
                  <a:schemeClr val="tx1"/>
                </a:solidFill>
              </a:rPr>
              <a:t>Prof. Dr. İsmet EŞER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l"/>
            <a:r>
              <a:rPr lang="tr-TR" sz="1800" dirty="0" smtClean="0">
                <a:solidFill>
                  <a:schemeClr val="tx1"/>
                </a:solidFill>
              </a:rPr>
              <a:t>75</a:t>
            </a:r>
            <a:r>
              <a:rPr lang="tr-TR" sz="1800" baseline="30000" dirty="0" smtClean="0">
                <a:solidFill>
                  <a:schemeClr val="tx1"/>
                </a:solidFill>
              </a:rPr>
              <a:t>th</a:t>
            </a:r>
            <a:r>
              <a:rPr lang="tr-TR" sz="1800" dirty="0" smtClean="0">
                <a:solidFill>
                  <a:schemeClr val="tx1"/>
                </a:solidFill>
              </a:rPr>
              <a:t> Year Milas State Hospital  	Ege University Nursing Faculty</a:t>
            </a:r>
            <a:endParaRPr lang="en-US" sz="2800" u="sng" dirty="0">
              <a:solidFill>
                <a:schemeClr val="tx1"/>
              </a:solidFill>
            </a:endParaRPr>
          </a:p>
        </p:txBody>
      </p:sp>
      <p:pic>
        <p:nvPicPr>
          <p:cNvPr id="174082" name="Picture 2" descr="HEALTHCARE  BUZZY TOURNIQUET RE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3345"/>
            <a:ext cx="2743200" cy="1995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 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tr-TR" sz="2400" dirty="0" smtClean="0">
              <a:solidFill>
                <a:schemeClr val="accent6"/>
              </a:solidFill>
            </a:endParaRPr>
          </a:p>
          <a:p>
            <a:pPr algn="ctr"/>
            <a:r>
              <a:rPr lang="tr-TR" sz="2800" dirty="0" err="1" smtClean="0">
                <a:solidFill>
                  <a:schemeClr val="bg1"/>
                </a:solidFill>
              </a:rPr>
              <a:t>Another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method</a:t>
            </a:r>
            <a:r>
              <a:rPr lang="tr-TR" sz="2800" dirty="0" smtClean="0">
                <a:solidFill>
                  <a:schemeClr val="bg1"/>
                </a:solidFill>
              </a:rPr>
              <a:t> “ </a:t>
            </a:r>
            <a:r>
              <a:rPr lang="tr-TR" sz="2800" dirty="0" err="1" smtClean="0">
                <a:solidFill>
                  <a:schemeClr val="bg1"/>
                </a:solidFill>
              </a:rPr>
              <a:t>Buzzy</a:t>
            </a:r>
            <a:r>
              <a:rPr lang="tr-TR" sz="2800" dirty="0" smtClean="0">
                <a:solidFill>
                  <a:schemeClr val="bg1"/>
                </a:solidFill>
              </a:rPr>
              <a:t> device” </a:t>
            </a:r>
            <a:r>
              <a:rPr lang="tr-TR" sz="2800" dirty="0" err="1" smtClean="0">
                <a:solidFill>
                  <a:schemeClr val="bg1"/>
                </a:solidFill>
              </a:rPr>
              <a:t>with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cold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pack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and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vibration</a:t>
            </a:r>
            <a:r>
              <a:rPr lang="tr-TR" sz="2800" dirty="0" smtClean="0">
                <a:solidFill>
                  <a:schemeClr val="bg1"/>
                </a:solidFill>
              </a:rPr>
              <a:t> is </a:t>
            </a:r>
            <a:r>
              <a:rPr lang="tr-TR" sz="2800" dirty="0" err="1" smtClean="0">
                <a:solidFill>
                  <a:schemeClr val="bg1"/>
                </a:solidFill>
              </a:rPr>
              <a:t>used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for</a:t>
            </a:r>
            <a:r>
              <a:rPr lang="tr-TR" sz="2800" dirty="0" smtClean="0">
                <a:solidFill>
                  <a:schemeClr val="bg1"/>
                </a:solidFill>
              </a:rPr>
              <a:t> time </a:t>
            </a:r>
            <a:r>
              <a:rPr lang="tr-TR" sz="2800" dirty="0" err="1" smtClean="0">
                <a:solidFill>
                  <a:schemeClr val="bg1"/>
                </a:solidFill>
              </a:rPr>
              <a:t>reduction</a:t>
            </a:r>
            <a:r>
              <a:rPr lang="tr-TR" sz="2800" dirty="0" smtClean="0">
                <a:solidFill>
                  <a:schemeClr val="bg1"/>
                </a:solidFill>
              </a:rPr>
              <a:t> of </a:t>
            </a:r>
            <a:r>
              <a:rPr lang="en-US" sz="2800" dirty="0" smtClean="0">
                <a:solidFill>
                  <a:schemeClr val="bg1"/>
                </a:solidFill>
              </a:rPr>
              <a:t>IM </a:t>
            </a:r>
            <a:r>
              <a:rPr lang="tr-TR" sz="2800" dirty="0" err="1" smtClean="0">
                <a:solidFill>
                  <a:schemeClr val="bg1"/>
                </a:solidFill>
              </a:rPr>
              <a:t>injection</a:t>
            </a:r>
            <a:r>
              <a:rPr lang="tr-TR" sz="2800" dirty="0" smtClean="0">
                <a:solidFill>
                  <a:schemeClr val="bg1"/>
                </a:solidFill>
              </a:rPr>
              <a:t>. (sunumda görünmeyecek)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tr-TR" sz="2800" b="1" dirty="0" err="1" smtClean="0">
                <a:solidFill>
                  <a:schemeClr val="accent6"/>
                </a:solidFill>
              </a:rPr>
              <a:t>In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the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literature</a:t>
            </a:r>
            <a:r>
              <a:rPr lang="tr-TR" sz="2800" b="1" dirty="0" smtClean="0">
                <a:solidFill>
                  <a:schemeClr val="accent6"/>
                </a:solidFill>
              </a:rPr>
              <a:t> t</a:t>
            </a:r>
            <a:r>
              <a:rPr lang="en-US" sz="2800" b="1" dirty="0" smtClean="0">
                <a:solidFill>
                  <a:schemeClr val="accent6"/>
                </a:solidFill>
              </a:rPr>
              <a:t>here are few studies </a:t>
            </a:r>
            <a:r>
              <a:rPr lang="en-US" sz="2800" b="1" dirty="0" err="1" smtClean="0">
                <a:solidFill>
                  <a:schemeClr val="accent6"/>
                </a:solidFill>
              </a:rPr>
              <a:t>relat</a:t>
            </a:r>
            <a:r>
              <a:rPr lang="tr-TR" sz="2800" b="1" dirty="0" smtClean="0">
                <a:solidFill>
                  <a:schemeClr val="accent6"/>
                </a:solidFill>
              </a:rPr>
              <a:t>ed</a:t>
            </a:r>
            <a:r>
              <a:rPr lang="en-US" sz="2800" b="1" dirty="0" smtClean="0">
                <a:solidFill>
                  <a:schemeClr val="accent6"/>
                </a:solidFill>
              </a:rPr>
              <a:t> to the us</a:t>
            </a:r>
            <a:r>
              <a:rPr lang="tr-TR" sz="2800" b="1" dirty="0" err="1" smtClean="0">
                <a:solidFill>
                  <a:schemeClr val="accent6"/>
                </a:solidFill>
              </a:rPr>
              <a:t>age</a:t>
            </a:r>
            <a:r>
              <a:rPr lang="en-US" sz="2800" b="1" dirty="0" smtClean="0">
                <a:solidFill>
                  <a:schemeClr val="accent6"/>
                </a:solidFill>
              </a:rPr>
              <a:t> of </a:t>
            </a:r>
            <a:r>
              <a:rPr lang="tr-TR" sz="2800" b="1" dirty="0" err="1" smtClean="0">
                <a:solidFill>
                  <a:schemeClr val="accent6"/>
                </a:solidFill>
              </a:rPr>
              <a:t>Buzzy</a:t>
            </a:r>
            <a:r>
              <a:rPr lang="tr-TR" sz="2800" b="1" dirty="0" smtClean="0">
                <a:solidFill>
                  <a:schemeClr val="accent6"/>
                </a:solidFill>
              </a:rPr>
              <a:t> device </a:t>
            </a:r>
            <a:r>
              <a:rPr lang="en-US" sz="2800" b="1" dirty="0" smtClean="0">
                <a:solidFill>
                  <a:schemeClr val="accent6"/>
                </a:solidFill>
              </a:rPr>
              <a:t>for reducing the pain of IM injection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and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there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isn’t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any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study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for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the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adult</a:t>
            </a:r>
            <a:r>
              <a:rPr lang="tr-TR" sz="2800" b="1" dirty="0" smtClean="0">
                <a:solidFill>
                  <a:schemeClr val="accent6"/>
                </a:solidFill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</a:rPr>
              <a:t>about</a:t>
            </a:r>
            <a:r>
              <a:rPr lang="tr-TR" sz="2800" b="1" dirty="0" smtClean="0">
                <a:solidFill>
                  <a:schemeClr val="accent6"/>
                </a:solidFill>
              </a:rPr>
              <a:t> it yet.</a:t>
            </a:r>
          </a:p>
        </p:txBody>
      </p:sp>
      <p:pic>
        <p:nvPicPr>
          <p:cNvPr id="38914" name="Picture 2" descr="http://getbetterhealth.com/wp-content/uploads/2010/06/buzzy1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95800"/>
            <a:ext cx="1981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How</a:t>
            </a:r>
            <a:r>
              <a:rPr lang="tr-TR" dirty="0" smtClean="0">
                <a:solidFill>
                  <a:schemeClr val="bg1"/>
                </a:solidFill>
              </a:rPr>
              <a:t> is </a:t>
            </a:r>
            <a:r>
              <a:rPr lang="tr-TR" dirty="0" err="1" smtClean="0">
                <a:solidFill>
                  <a:schemeClr val="bg1"/>
                </a:solidFill>
              </a:rPr>
              <a:t>the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buzzy’s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mechanizm</a:t>
            </a:r>
            <a:r>
              <a:rPr lang="tr-TR" dirty="0" smtClean="0">
                <a:solidFill>
                  <a:schemeClr val="bg1"/>
                </a:solidFill>
              </a:rPr>
              <a:t>?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9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518160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pack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device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skin.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works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batteries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conducts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vibration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on/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top ,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pack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vibration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device.</a:t>
            </a:r>
            <a:endParaRPr lang="tr-T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>
              <a:solidFill>
                <a:srgbClr val="05E54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3962400"/>
            <a:ext cx="9144000" cy="16858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accent6"/>
                </a:solidFill>
              </a:rPr>
              <a:t>Buzzy</a:t>
            </a:r>
            <a:r>
              <a:rPr lang="tr-TR" sz="2400" b="1" dirty="0" smtClean="0">
                <a:solidFill>
                  <a:schemeClr val="accent6"/>
                </a:solidFill>
              </a:rPr>
              <a:t> device (</a:t>
            </a:r>
            <a:r>
              <a:rPr lang="tr-TR" sz="2400" b="1" dirty="0" err="1" smtClean="0">
                <a:solidFill>
                  <a:schemeClr val="accent6"/>
                </a:solidFill>
              </a:rPr>
              <a:t>cold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and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vibration</a:t>
            </a:r>
            <a:r>
              <a:rPr lang="tr-TR" sz="2400" b="1" dirty="0" smtClean="0">
                <a:solidFill>
                  <a:schemeClr val="accent6"/>
                </a:solidFill>
              </a:rPr>
              <a:t>) is </a:t>
            </a:r>
            <a:r>
              <a:rPr lang="tr-TR" sz="2400" b="1" dirty="0" err="1" smtClean="0">
                <a:solidFill>
                  <a:schemeClr val="accent6"/>
                </a:solidFill>
              </a:rPr>
              <a:t>one</a:t>
            </a:r>
            <a:r>
              <a:rPr lang="tr-TR" sz="2400" b="1" dirty="0" smtClean="0">
                <a:solidFill>
                  <a:schemeClr val="accent6"/>
                </a:solidFill>
              </a:rPr>
              <a:t> of </a:t>
            </a:r>
            <a:r>
              <a:rPr lang="tr-TR" sz="2400" b="1" dirty="0" err="1" smtClean="0">
                <a:solidFill>
                  <a:schemeClr val="accent6"/>
                </a:solidFill>
              </a:rPr>
              <a:t>the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non</a:t>
            </a:r>
            <a:r>
              <a:rPr lang="tr-TR" sz="2400" b="1" dirty="0" smtClean="0">
                <a:solidFill>
                  <a:schemeClr val="accent6"/>
                </a:solidFill>
              </a:rPr>
              <a:t>- </a:t>
            </a:r>
            <a:r>
              <a:rPr lang="tr-TR" sz="2400" b="1" dirty="0" err="1" smtClean="0">
                <a:solidFill>
                  <a:schemeClr val="accent6"/>
                </a:solidFill>
              </a:rPr>
              <a:t>pharmacologic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methods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used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and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acts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through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local</a:t>
            </a:r>
            <a:r>
              <a:rPr lang="tr-TR" sz="2400" b="1" dirty="0" smtClean="0">
                <a:solidFill>
                  <a:schemeClr val="accent6"/>
                </a:solidFill>
              </a:rPr>
              <a:t> skin </a:t>
            </a:r>
            <a:r>
              <a:rPr lang="tr-TR" sz="2400" b="1" dirty="0" err="1" smtClean="0">
                <a:solidFill>
                  <a:schemeClr val="accent6"/>
                </a:solidFill>
              </a:rPr>
              <a:t>desensitisation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according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to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gate</a:t>
            </a:r>
            <a:r>
              <a:rPr lang="tr-TR" sz="2400" b="1" dirty="0" smtClean="0">
                <a:solidFill>
                  <a:srgbClr val="C00000"/>
                </a:solidFill>
              </a:rPr>
              <a:t>- </a:t>
            </a:r>
            <a:r>
              <a:rPr lang="tr-TR" sz="2400" b="1" dirty="0" err="1" smtClean="0">
                <a:solidFill>
                  <a:srgbClr val="C00000"/>
                </a:solidFill>
              </a:rPr>
              <a:t>control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theory</a:t>
            </a:r>
            <a:r>
              <a:rPr lang="tr-TR" sz="2400" b="1" dirty="0" smtClean="0">
                <a:solidFill>
                  <a:schemeClr val="accent6"/>
                </a:solidFill>
              </a:rPr>
              <a:t>.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Russell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K.,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Nicholson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R.,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Naidu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R.,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Reducing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benzathine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penicillin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injections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rheumatic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Counties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Manukau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District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Board,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Paediatrics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50 (2014) 112–117</a:t>
            </a:r>
          </a:p>
          <a:p>
            <a:pPr>
              <a:buFont typeface="Arial" pitchFamily="34" charset="0"/>
              <a:buChar char="•"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Hasanpour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Tootoonchi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Aein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Yadegarfar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G., (2006).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Nonpharmacologic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8: 7–12.</a:t>
            </a:r>
          </a:p>
        </p:txBody>
      </p:sp>
      <p:pic>
        <p:nvPicPr>
          <p:cNvPr id="35842" name="Picture 2" descr="http://getbetterhealth.com/wp-content/uploads/2010/06/buzzy16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75" y="381000"/>
            <a:ext cx="122872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09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6200" y="4114800"/>
            <a:ext cx="89154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 err="1" smtClean="0">
                <a:solidFill>
                  <a:schemeClr val="accent6"/>
                </a:solidFill>
              </a:rPr>
              <a:t>Buzzy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which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combination of cold and high frequency vibration </a:t>
            </a:r>
            <a:r>
              <a:rPr lang="tr-TR" sz="2400" b="1" dirty="0" smtClean="0">
                <a:solidFill>
                  <a:schemeClr val="accent6"/>
                </a:solidFill>
              </a:rPr>
              <a:t>is </a:t>
            </a:r>
            <a:r>
              <a:rPr lang="tr-TR" sz="2400" b="1" dirty="0" err="1" smtClean="0">
                <a:solidFill>
                  <a:schemeClr val="accent6"/>
                </a:solidFill>
              </a:rPr>
              <a:t>between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brain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and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pain</a:t>
            </a:r>
            <a:r>
              <a:rPr lang="tr-TR" sz="2400" b="1" dirty="0" smtClean="0">
                <a:solidFill>
                  <a:schemeClr val="accent6"/>
                </a:solidFill>
              </a:rPr>
              <a:t>, </a:t>
            </a:r>
            <a:r>
              <a:rPr lang="tr-TR" sz="2400" b="1" dirty="0" err="1" smtClean="0">
                <a:solidFill>
                  <a:schemeClr val="accent6"/>
                </a:solidFill>
              </a:rPr>
              <a:t>and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the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pain</a:t>
            </a:r>
            <a:r>
              <a:rPr lang="tr-TR" sz="2400" b="1" dirty="0" smtClean="0">
                <a:solidFill>
                  <a:schemeClr val="accent6"/>
                </a:solidFill>
              </a:rPr>
              <a:t>  is </a:t>
            </a:r>
            <a:r>
              <a:rPr lang="tr-TR" sz="2400" b="1" dirty="0" err="1" smtClean="0">
                <a:solidFill>
                  <a:schemeClr val="accent6"/>
                </a:solidFill>
              </a:rPr>
              <a:t>blocked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out</a:t>
            </a:r>
            <a:r>
              <a:rPr lang="tr-TR" sz="2400" b="1" dirty="0" smtClean="0">
                <a:solidFill>
                  <a:schemeClr val="accent6"/>
                </a:solidFill>
              </a:rPr>
              <a:t>.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6400801"/>
            <a:ext cx="9144000" cy="4924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  <a:hlinkClick r:id="rId3"/>
              </a:rPr>
              <a:t>https://www.youtube.com/watch?v=r3NSpi1Ilqc</a:t>
            </a:r>
            <a:endParaRPr lang="tr-TR" sz="1400" dirty="0" smtClean="0">
              <a:solidFill>
                <a:schemeClr val="bg1"/>
              </a:solidFill>
            </a:endParaRPr>
          </a:p>
          <a:p>
            <a:endParaRPr lang="tr-T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0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2449" name="Rectangle 1"/>
          <p:cNvSpPr>
            <a:spLocks noChangeArrowheads="1"/>
          </p:cNvSpPr>
          <p:nvPr/>
        </p:nvSpPr>
        <p:spPr bwMode="auto">
          <a:xfrm>
            <a:off x="0" y="6119336"/>
            <a:ext cx="914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Kozier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B.,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Erb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G. (2008) Fundamentals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Nursing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Concepts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Process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Practice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8th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edn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Prentice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Hall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Health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Upper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Saddle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River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NJ.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Özveren H. (2011). Ağrı Kontrolünde Farmakolojik Olmayan Yöntemler. Hacettepe Üniversitesi Sağlık Bilimleri Fakültesi Hemşirelik Dergisi,83-92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Potter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P.A.,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Perry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A.G. (2005). Fundamentals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Mosby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Louis, 6th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000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OBJECTIVE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638800" cy="48768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tr-TR" sz="2800" dirty="0" smtClean="0"/>
              <a:t>	</a:t>
            </a:r>
          </a:p>
          <a:p>
            <a:pPr algn="ctr">
              <a:buNone/>
            </a:pPr>
            <a:endParaRPr lang="tr-TR" sz="28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tr-TR" sz="2800" dirty="0" err="1" smtClean="0">
                <a:solidFill>
                  <a:schemeClr val="accent6"/>
                </a:solidFill>
              </a:rPr>
              <a:t>This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research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was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carried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out</a:t>
            </a:r>
            <a:r>
              <a:rPr lang="tr-TR" sz="2800" dirty="0" smtClean="0">
                <a:solidFill>
                  <a:schemeClr val="accent6"/>
                </a:solidFill>
              </a:rPr>
              <a:t> as a </a:t>
            </a:r>
            <a:r>
              <a:rPr lang="tr-TR" sz="2800" dirty="0" err="1" smtClean="0">
                <a:solidFill>
                  <a:schemeClr val="accent6"/>
                </a:solidFill>
              </a:rPr>
              <a:t>single</a:t>
            </a:r>
            <a:r>
              <a:rPr lang="tr-TR" sz="2800" dirty="0" smtClean="0">
                <a:solidFill>
                  <a:schemeClr val="accent6"/>
                </a:solidFill>
              </a:rPr>
              <a:t>-</a:t>
            </a:r>
            <a:r>
              <a:rPr lang="tr-TR" sz="2800" dirty="0" err="1" smtClean="0">
                <a:solidFill>
                  <a:schemeClr val="accent6"/>
                </a:solidFill>
              </a:rPr>
              <a:t>blind</a:t>
            </a:r>
            <a:r>
              <a:rPr lang="tr-TR" sz="2800" dirty="0" smtClean="0">
                <a:solidFill>
                  <a:schemeClr val="accent6"/>
                </a:solidFill>
              </a:rPr>
              <a:t>, </a:t>
            </a:r>
            <a:r>
              <a:rPr lang="tr-TR" sz="2800" dirty="0" err="1" smtClean="0">
                <a:solidFill>
                  <a:schemeClr val="accent6"/>
                </a:solidFill>
              </a:rPr>
              <a:t>randomized</a:t>
            </a:r>
            <a:r>
              <a:rPr lang="tr-TR" sz="2800" dirty="0" smtClean="0">
                <a:solidFill>
                  <a:schemeClr val="accent6"/>
                </a:solidFill>
              </a:rPr>
              <a:t>, </a:t>
            </a:r>
            <a:r>
              <a:rPr lang="tr-TR" sz="2800" dirty="0" err="1" smtClean="0">
                <a:solidFill>
                  <a:schemeClr val="accent6"/>
                </a:solidFill>
              </a:rPr>
              <a:t>controlled</a:t>
            </a:r>
            <a:r>
              <a:rPr lang="tr-TR" sz="2800" dirty="0" smtClean="0">
                <a:solidFill>
                  <a:schemeClr val="accent6"/>
                </a:solidFill>
              </a:rPr>
              <a:t>  </a:t>
            </a:r>
            <a:r>
              <a:rPr lang="tr-TR" sz="2800" dirty="0" err="1" smtClean="0">
                <a:solidFill>
                  <a:schemeClr val="accent6"/>
                </a:solidFill>
              </a:rPr>
              <a:t>study</a:t>
            </a:r>
            <a:r>
              <a:rPr lang="tr-TR" sz="2800" dirty="0" smtClean="0">
                <a:solidFill>
                  <a:schemeClr val="accent6"/>
                </a:solidFill>
              </a:rPr>
              <a:t> in </a:t>
            </a:r>
            <a:r>
              <a:rPr lang="tr-TR" sz="2800" dirty="0" err="1" smtClean="0">
                <a:solidFill>
                  <a:schemeClr val="accent6"/>
                </a:solidFill>
              </a:rPr>
              <a:t>order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to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investigate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the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effect</a:t>
            </a:r>
            <a:r>
              <a:rPr lang="tr-TR" sz="2800" dirty="0" smtClean="0">
                <a:solidFill>
                  <a:schemeClr val="accent6"/>
                </a:solidFill>
              </a:rPr>
              <a:t> of </a:t>
            </a:r>
            <a:r>
              <a:rPr lang="tr-TR" sz="2800" dirty="0" err="1" smtClean="0">
                <a:solidFill>
                  <a:schemeClr val="accent6"/>
                </a:solidFill>
              </a:rPr>
              <a:t>Buzzy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application</a:t>
            </a:r>
            <a:r>
              <a:rPr lang="tr-TR" sz="2800" dirty="0" smtClean="0">
                <a:solidFill>
                  <a:schemeClr val="accent6"/>
                </a:solidFill>
              </a:rPr>
              <a:t> on </a:t>
            </a:r>
            <a:r>
              <a:rPr lang="tr-TR" sz="2800" dirty="0" err="1" smtClean="0">
                <a:solidFill>
                  <a:schemeClr val="accent6"/>
                </a:solidFill>
              </a:rPr>
              <a:t>pain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and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injection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satisfaction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before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and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during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injection</a:t>
            </a:r>
            <a:r>
              <a:rPr lang="tr-TR" sz="2800" dirty="0" smtClean="0">
                <a:solidFill>
                  <a:schemeClr val="accent6"/>
                </a:solidFill>
              </a:rPr>
              <a:t>. </a:t>
            </a:r>
          </a:p>
          <a:p>
            <a:pPr algn="ctr">
              <a:buNone/>
            </a:pPr>
            <a:endParaRPr lang="en-US" sz="28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sz="2800" b="1" dirty="0"/>
          </a:p>
        </p:txBody>
      </p:sp>
      <p:pic>
        <p:nvPicPr>
          <p:cNvPr id="13316" name="Picture 4" descr="http://www.forraderit.com/wp-content/uploads/2014/08/Marketing_Object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52425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6425" cy="1143000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TIME AND PLACE OF RESEARCH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524000"/>
            <a:ext cx="5486400" cy="4906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800" dirty="0" err="1" smtClean="0">
                <a:solidFill>
                  <a:schemeClr val="accent6"/>
                </a:solidFill>
              </a:rPr>
              <a:t>This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research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was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carried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out</a:t>
            </a:r>
            <a:r>
              <a:rPr lang="tr-TR" sz="2800" dirty="0" smtClean="0">
                <a:solidFill>
                  <a:schemeClr val="accent6"/>
                </a:solidFill>
              </a:rPr>
              <a:t> in </a:t>
            </a:r>
            <a:r>
              <a:rPr lang="tr-TR" sz="2800" dirty="0" err="1" smtClean="0">
                <a:solidFill>
                  <a:schemeClr val="accent6"/>
                </a:solidFill>
              </a:rPr>
              <a:t>Physical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Therapy</a:t>
            </a:r>
            <a:r>
              <a:rPr lang="tr-TR" sz="2800" dirty="0" smtClean="0">
                <a:solidFill>
                  <a:schemeClr val="accent6"/>
                </a:solidFill>
              </a:rPr>
              <a:t> Service of 75</a:t>
            </a:r>
            <a:r>
              <a:rPr lang="tr-TR" sz="2800" baseline="30000" dirty="0" smtClean="0">
                <a:solidFill>
                  <a:schemeClr val="accent6"/>
                </a:solidFill>
              </a:rPr>
              <a:t>th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Year</a:t>
            </a:r>
            <a:r>
              <a:rPr lang="tr-TR" sz="2800" dirty="0" smtClean="0">
                <a:solidFill>
                  <a:schemeClr val="accent6"/>
                </a:solidFill>
              </a:rPr>
              <a:t> Milas </a:t>
            </a:r>
            <a:r>
              <a:rPr lang="tr-TR" sz="2800" dirty="0" err="1" smtClean="0">
                <a:solidFill>
                  <a:schemeClr val="accent6"/>
                </a:solidFill>
              </a:rPr>
              <a:t>State</a:t>
            </a:r>
            <a:r>
              <a:rPr lang="tr-TR" sz="2800" dirty="0" smtClean="0">
                <a:solidFill>
                  <a:schemeClr val="accent6"/>
                </a:solidFill>
              </a:rPr>
              <a:t> </a:t>
            </a:r>
            <a:r>
              <a:rPr lang="tr-TR" sz="2800" dirty="0" err="1" smtClean="0">
                <a:solidFill>
                  <a:schemeClr val="accent6"/>
                </a:solidFill>
              </a:rPr>
              <a:t>Hospital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>
                <a:solidFill>
                  <a:schemeClr val="accent6"/>
                </a:solidFill>
              </a:rPr>
              <a:t>in </a:t>
            </a:r>
            <a:r>
              <a:rPr lang="tr-TR" sz="2800" dirty="0" err="1" smtClean="0">
                <a:solidFill>
                  <a:schemeClr val="accent6"/>
                </a:solidFill>
              </a:rPr>
              <a:t>Turkey</a:t>
            </a:r>
            <a:r>
              <a:rPr lang="tr-TR" sz="2800" dirty="0" smtClean="0">
                <a:solidFill>
                  <a:schemeClr val="accent6"/>
                </a:solidFill>
              </a:rPr>
              <a:t>  </a:t>
            </a:r>
            <a:r>
              <a:rPr lang="tr-TR" sz="2800" dirty="0" err="1" smtClean="0">
                <a:solidFill>
                  <a:schemeClr val="accent6"/>
                </a:solidFill>
              </a:rPr>
              <a:t>between</a:t>
            </a:r>
            <a:r>
              <a:rPr lang="tr-TR" sz="2800" dirty="0" smtClean="0"/>
              <a:t> </a:t>
            </a:r>
          </a:p>
          <a:p>
            <a:pPr algn="ctr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12 </a:t>
            </a:r>
            <a:r>
              <a:rPr lang="tr-TR" sz="2800" dirty="0" err="1" smtClean="0">
                <a:solidFill>
                  <a:srgbClr val="C00000"/>
                </a:solidFill>
              </a:rPr>
              <a:t>November</a:t>
            </a:r>
            <a:r>
              <a:rPr lang="tr-TR" sz="2800" dirty="0" smtClean="0">
                <a:solidFill>
                  <a:srgbClr val="C00000"/>
                </a:solidFill>
              </a:rPr>
              <a:t> 2012 </a:t>
            </a:r>
            <a:r>
              <a:rPr lang="tr-TR" sz="2800" dirty="0" err="1" smtClean="0">
                <a:solidFill>
                  <a:schemeClr val="accent6"/>
                </a:solidFill>
              </a:rPr>
              <a:t>and</a:t>
            </a:r>
            <a:r>
              <a:rPr lang="tr-TR" sz="2800" dirty="0" smtClean="0"/>
              <a:t> </a:t>
            </a:r>
          </a:p>
          <a:p>
            <a:pPr algn="ctr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11 </a:t>
            </a:r>
            <a:r>
              <a:rPr lang="tr-TR" sz="2800" dirty="0" err="1" smtClean="0">
                <a:solidFill>
                  <a:srgbClr val="C00000"/>
                </a:solidFill>
              </a:rPr>
              <a:t>January</a:t>
            </a:r>
            <a:r>
              <a:rPr lang="tr-TR" sz="2800" dirty="0" smtClean="0">
                <a:solidFill>
                  <a:srgbClr val="C00000"/>
                </a:solidFill>
              </a:rPr>
              <a:t> 2013.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685C-DE20-4297-98BB-B044D38682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 descr="http://d.haber3.com/other/milas-devlet-hastanesine-yeni-atamalar-IHA-20120802AW000357-2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733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Patients were chosen</a:t>
            </a:r>
            <a:r>
              <a:rPr lang="tr-TR" sz="4000" b="1" dirty="0" smtClean="0">
                <a:solidFill>
                  <a:schemeClr val="bg1"/>
                </a:solidFill>
              </a:rPr>
              <a:t>;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685C-DE20-4297-98BB-B044D386828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799"/>
            <a:ext cx="91440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2209800"/>
          </a:xfrm>
          <a:solidFill>
            <a:schemeClr val="bg1"/>
          </a:solidFill>
        </p:spPr>
        <p:txBody>
          <a:bodyPr/>
          <a:lstStyle/>
          <a:p>
            <a:endParaRPr lang="tr-TR" sz="2400" dirty="0" smtClean="0"/>
          </a:p>
          <a:p>
            <a:r>
              <a:rPr lang="en-US" sz="2400" dirty="0" smtClean="0">
                <a:solidFill>
                  <a:schemeClr val="accent6"/>
                </a:solidFill>
              </a:rPr>
              <a:t>Within the category of </a:t>
            </a:r>
            <a:r>
              <a:rPr lang="en-US" sz="2400" dirty="0" err="1" smtClean="0">
                <a:solidFill>
                  <a:schemeClr val="accent6"/>
                </a:solidFill>
              </a:rPr>
              <a:t>parenteral</a:t>
            </a:r>
            <a:r>
              <a:rPr lang="en-US" sz="2400" dirty="0" smtClean="0">
                <a:solidFill>
                  <a:schemeClr val="accent6"/>
                </a:solidFill>
              </a:rPr>
              <a:t> medications are intramuscular (IM) injections (WHO, 1999). </a:t>
            </a:r>
            <a:endParaRPr lang="tr-TR" dirty="0">
              <a:solidFill>
                <a:schemeClr val="accent6"/>
              </a:solidFill>
            </a:endParaRPr>
          </a:p>
        </p:txBody>
      </p:sp>
      <p:pic>
        <p:nvPicPr>
          <p:cNvPr id="44034" name="Picture 2" descr="http://wps.prenhall.com/wps/media/objects/394/403558/figure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724400" cy="3505200"/>
          </a:xfrm>
          <a:prstGeom prst="rect">
            <a:avLst/>
          </a:prstGeom>
          <a:noFill/>
        </p:spPr>
      </p:pic>
      <p:sp>
        <p:nvSpPr>
          <p:cNvPr id="44038" name="AutoShape 6" descr="data:image/jpeg;base64,/9j/4AAQSkZJRgABAQAAAQABAAD/2wCEAAkGBxIQDw8QEA8QDw8PDw0NEA8PDg8NDw0PFBEWFhQUFBQYHCggGBolGxUUITEhJSkrLi4uFx8zODMsNygtLisBCgoKDg0OGhAQGiwcHRwsLSwsLCwsLCwrLCwsLCwsLCwsLCwsLCwsLCwsLCwsLCwsLCwsLCssLCwsLCwrNysrN//AABEIALcBFAMBIgACEQEDEQH/xAAcAAACAgMBAQAAAAAAAAAAAAAAAQIFAwQGBwj/xAA5EAACAQMCBAQBCwQBBQAAAAAAAQIDBBEFIRIxQVEGEyJhcRQyQlJigZGhscHRIzPh8AckQ2Nykv/EABoBAAIDAQEAAAAAAAAAAAAAAAABAgMEBQb/xAAnEQACAgEEAQQBBQAAAAAAAAAAAQIDEQQSIUExBRMiUWEUMlJxkf/aAAwDAQACEQMRAD8A9rwPAARJDSJYIokSEwwGBiAQYDADADUvrONWOHs1vGS2lCXdM1rK7al5Vbaovmy5Rqx7x98c0WZq39lGrHD2aeYyW0oS7pkWuySfTNhEsFXY3klPya2FUSzGX0asV1Xv7FnkaaYmmh4DABkYgwGAyAAGAwAAAYDAAACwGBTlgweaJskotmceTD5gcYZHtMwzX8wcaoZFtZmwPAJgMiIMDAAE0RaJMQhiwNIQ0ADwAwACAAADGiSIokgEwAAGIAAAAABsAA1b+yjVhh7NNOMltKEujTNWxvJRl5Nb+4vmS+jVj3Xv3RaGtfWcascS2a3jJfOhJcmmJrskn0zYyM5Gp4vha3DtLpSU4xjLzkvTOL5PH6vlk6i2uY1IqcJKcJLKlFppr4jQmZgAAEAAAAAAQrPEW/ZgwRoXNxmTWdkY1VKxXGW/vMirlDmdGNGEWPmD80r41h+aG4PaN7zBeaafnEfODcHtFzZ1s7dV+htFJp1b+ol3TRdlsXlGO6G2QANCJFQmRJMjkQwGLI0AEgABgQEACGOJNEETQCYAADEAAAAAAAAAxBkAOH/5P8MO7t1WorF1bZnBrnUjzcP1PMPCvjCrbeqnPhxvVoTbUJ45tLo+Z9DNHjHjLwBw30rilKPl16vH5EYtcLbbk/hnGwnZsXJZXX7klFHpPhbX/llrTryh5cp59GW9l1LuFZPY5rRLdwinJKPpSwlhZ+HQ2KlSUJ8S5NlSs7L5adJ4TOhDBqWV2po2y1PJllFxeGBiuVmEvgzKKSyDBPDOCjX3+GxljXNTXKbo15rkpPjXwZqRuTnylh4PS11qcFJdl15/uNVypVwSVwCmDoLb5QRdwVvygjK5DeL2S/0SfFWWOibZ1JzvhO2fDKq/pbR/9TojZT+04mrkna0uhiDIMtMpFsiNiQiQImiJJDExgAARMYxAImNE0QRJAJjAAGIAAAAAAYAIAAAA4Txlqbt7iMpwfBJJQljbPVHdmhq+lU7qlKlVipRkmveL6NdmV2xco4Ro01sarFKSyjkrDXI1Y5ckklltvZIx6R4toV6s6Ce2cU5vlU74/wB3ON8Q6BUsayjVcp2zb4cNqE+yn7rsUWpU406ilRllP18Md5UsdX2X8GONjXxl5O1ZRCa31+GeyQuVCbUZptPeOd0X1leqaXc808H+IqVeUYXCSuFHghVf/cXb4nWyzTllPb9i+MmuTBbUpcdnVgV9hfKaSb3LA0Jp+DnTg4vDKHxVpHyilmH9yGZR99uR5s7hwk4yTUls09mmetXuowpL1Pfst2ef+KYQuZcdOHlzS+d9Ze+DFqYJ8rydz0m6cfhJfFlSrv3MiuypqW1SPRsUKVR8osw7mehdcH2XDu13LTQNNndTTw1Si/VLv7Ir9B06HmJ3OeDpFZaz9r2PT7Dy+BKlw8KWyjjCNdFW7lnF9R1ftLZBeezNQpKEVFLCikkvZGXAAdFLB5tvPIxDZEQiLENiAkSRJEUSGJjAQARMYAwETGSRAmgExgADEAAAAAAAADGIAAAAAA0tV02nc0pUqsVKMljD6fA8d17Q6mmVZZi529R7VMZyvqy99z2/Bp6pp9O4pypVYqUJLDT/AG9ym2pT/s2aTVyol9pnzpc28sOvTi40+LMVn1wXfbkjobTx5KdGFCcmqsZRXGvpxXRvow8WaNV06q4Qkp0qmeCUlxYj2ku55/e0HB8aeVnnyaZkjnmLO1PY0rI8o9m03V6lOUXUlxKW6a+bv0R2UNXzSbW7xzPDPC3iVbULh5p8ovs+53Gj6twT4G+KLeI/aRKM3Dgjbp4XrfFcot618pSeXv7kXHJXa1ayhKNWnl021xLrDP7G7QqZSFnL5LVGKgnEJW67EoW6M8WZYRDCIuyRip26LOwk4NOLx+5XXNfhWTHp2ocTxklFpMpnCU456O5tLjjXuuZsFFYXHDJPo9mXiZsi8o4d1eyRIiyRFjKiLEMQEiSJEIk0AmADAYjGIMgIkA0IaAGTASGMiAAGQAAFkaAAAAAAAAAAExiYDOa8b6L8pt20szgm0vrLseBajYcE84bis829viu59QyWTz7xb4VpqcqyivKqZVSPSL7mW+pt7kdf07VRS9qfh+DwW4ppSbg/d4+idl4L8RRjNU66TTxiTXqWOzOhtPBVo03SlLzN2uOTlH8GcJruh1becm0lKLblGPKKzs13RU+TYouLeP8AD2SlWSw01OElz5pp9DFd2/CuOnvDqusH/B5l4d8ROXBRq1JRSlF5zs8PO56jb3GEmmpQklv0a7B+BtYxKLMFGrk3aczSubfg9cP7b5rrB/wSpVA8DaUllENZl/TeOzOe0C6lx78nJpP3/wBZ0GoSzBr2KKxpf9M6nWlduP3ShD/JXJfI01yUa8Pvg7uzqZS+B0dhV4oLutjkdNk3FP2R0GmVcT4frL80bKmcLWV+S4TBgIvOcRExsWRDGiaMaZNMBMkAsgMRjAAEWACAEAmiSYyBJMCOBgDEMB5AAyAAAsgADDIgyIB5FkMgMAMN1QVSEoSWVJOL+8ytgxDTw8o8p1rTqtlVfN028wn0x2ZR+KL2jXp03UyvUoSkttnth+x7ZdWsKsXCcVKL5prJz9LwTZxlJ+VxJ59MpNxRmlS88HZo9ShsxYuUfP8Ar2meVNOlun6sRWUl3L3wd4tcF5Nb1RfLPfH67F34g0yNnWqU45nattRb3nRl9VvqjlVoSVVzliKb4qcU8xl7tlDeOH0dGFW/E4eJdHpekam5ptxfDnG+8ZJrJK9p8HrhvB811h/g5TQtZdF+XU3pt4kusX3R1MrhRSaanTmtn0a7CjNSRKyl1z/Bq3F0uF77vkR0eg/JrwfKo1PH1cfvsYqmnPic0/Q90n9EsNPSipZeFwvL7CWcjs27MIuNMXDGKz7blzZLNeHsnJ/hg5jSLrzZtxzwR2j9r3Or0WGalSX1Uo/iaqjkaxbU8l2AkwyaTkCYhiENASREkgBkgGIZExgACLAAAAABAACZJMBIMgRHkWQEAx5DiI8QNgGCWRNiyJvIBglkMkRZAeCWQbI5EA8EzDe1uCnKXZNk+MpvEVziCh33fwIyeETrhukkcVqq4nJySalnKe+U+5yNVqi3CW9CT9L5yov+Dq9SqLDOads6jcmvTyS7/wCDn2cnr9LHETRvocPPd7cMlymje0TWOBOFRcVPtzcXjoK00+efLdOU6Es8LWOKk/4Mc9JdGTdVqKjhr7XsU4cXk1OcJra/J01Bya4VlqXqUcbqPTJt29pOptJOFNc+JYc/8HN6P4qVKc24+l4WWstfE3NR8USucU6Lwpc5LYvjKODBOmzdhLj7O002EIrEMY9i/wBIkk5rvhnL6HS4KccvfC5l7YV0qkd+eYv8MmqtnF1cG8ryX+QIJjLzlYJCBMGAICSIjiMGTAAAiYkMAEWAAAAAAAAAAAAAJjEACFkJMxyYgwTbDJBshkZLBkyLiIcRHiAeDJxA5GNzI8YD2mVzxucjq1zxzk87cl8EXmsXfl0ZPO/JfFnD3N3nJTbLo6Ohpbe4rtUqZeOjkkbNO0XpTxFbLcqL6pnO50/gLT+OE69XM05cFOM8ySS5vD75/IyxW6WDs3y9qrcb1hpsqmOBcMfryWF9y6lJ/wAjaMqVOhUi23xcE2+cspvP5HoaqJcjnPH8VKym3zjKDX/2l+5fZWlBnK0+pm9RF9ZPIakPxOj8I6ZhupPbPJPoVnAsp4zhp47lhLU+WHw9lyMUEk8s9LfmaxE7GVxjZMwy1nyWpt54ZJ4zjJy0dZUebz+ZrxuZXFVYTUVyRc7fo5/6L+Xg9q0jUo3FKNSPXmnzTN7JzvhCjwW+H3L1SN0HlHmL4KM2o+DYgxkKbJkjP2A0IEAmTABAIgNAADBiGADEAAAAAAABkYgADHMxSZlqGByAnEeSDYNmNiLEiTZByIuRjlMCSROVQxyqGKUzBVqkWy2MMlf4nr/04x7yz+BxdzVxk63VYKW8s9ksHK39BZ2l+qZns8na0Kio4KqnTlWqxpx+dOSj8F1f4HqNhCNGlCnHaMIqOxwPhteXcuUulOWH2fEjq/l4qsLkNepTaj0i88/3OP8AHupp01Qi85alP7t0vxwb1XVFHfscbf1/OqTefpS/Udk+MIhotL89z6KzzMEHSdRP26m7Kz+L+Bt2mmTkvSoxf2m8P47GXY2dqVsYrJV2eluT2+/3Ou8P6N6lGKy1859ILu/f2Mum6JPZzlCC/wDG5Sb+9pYOssYQpxUYLC/Nvu+5fXV2zlazXNrbEsreKhFRjySSNmmaNOZvUNzYjz1i+zbpomRihkjOwGhDAiSQAhAIi2GRtEQGPIAADyAAABkAAQBkeQyAABiqmtJmzVZqMCyKByMcmNsi2IuRjmYpMySMMuwiyJhq1MFXdXfC033RZVVkptVs/Mg0m0+6K5M10pN4ZtVLmMo9DntVjHnsitqRu6WyxUj0fJmpWV1V2aUE+q3ZRKX4OnTQovKlwYPlDdX08o7N+5cU67xuzXstJcFv95YK0IxTL7ZwNatLKKW6oSjLjjz/AFOllbkKlplA45FC1RKayvoywn6ZLoy8t7iKXNfiaNXR4y5r71sxQ0BfWnjtxyBJoc5Vy7Lu01BSnwp8l0LyhUKLTNPjTWIrHvu8lxSRdE5l6jn4lnQlyLW0Ke0iXdrHYuicu420PIkMmYwyAAgETAEAxEWyOQAQwyDYAAwyLiAAGLiHxAAAPiE5AAAYKkjC2AAWRMUmRbABFpCTME2ACLEY5RNacMsQEWWxZgq0E+hgdogAhhF8Zy+zHK1RFW/wABYJqTG7cgrYQBhEtzJfJicKAAGBOTNqnS9jbo0dwAmjPNstLWjyLKmkkAFiOfazImGQAZUGRpgACZLKAAG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040" name="AutoShape 8" descr="data:image/jpeg;base64,/9j/4AAQSkZJRgABAQAAAQABAAD/2wCEAAkGBxIQDw8QEA8QDw8PDw0NEA8PDg8NDw0PFBEWFhQUFBQYHCggGBolGxUUITEhJSkrLi4uFx8zODMsNygtLisBCgoKDg0OGhAQGiwcHRwsLSwsLCwsLCwrLCwsLCwsLCwsLCwsLCwsLCwsLCwsLCwsLCwsLCssLCwsLCwrNysrN//AABEIALcBFAMBIgACEQEDEQH/xAAcAAACAgMBAQAAAAAAAAAAAAAAAQIFAwQGBwj/xAA5EAACAQMCBAQBCwQBBQAAAAAAAQIDBBEFIRIxQVEGEyJhcRQyQlJigZGhscHRIzPh8AckQ2Nykv/EABoBAAIDAQEAAAAAAAAAAAAAAAABAgMEBQb/xAAnEQACAgEEAQQBBQAAAAAAAAAAAQIDEQQSIUExBRMiUWEUMlJxkf/aAAwDAQACEQMRAD8A9rwPAARJDSJYIokSEwwGBiAQYDADADUvrONWOHs1vGS2lCXdM1rK7al5Vbaovmy5Rqx7x98c0WZq39lGrHD2aeYyW0oS7pkWuySfTNhEsFXY3klPya2FUSzGX0asV1Xv7FnkaaYmmh4DABkYgwGAyAAGAwAAAYDAAACwGBTlgweaJskotmceTD5gcYZHtMwzX8wcaoZFtZmwPAJgMiIMDAAE0RaJMQhiwNIQ0ADwAwACAAADGiSIokgEwAAGIAAAAABsAA1b+yjVhh7NNOMltKEujTNWxvJRl5Nb+4vmS+jVj3Xv3RaGtfWcascS2a3jJfOhJcmmJrskn0zYyM5Gp4vha3DtLpSU4xjLzkvTOL5PH6vlk6i2uY1IqcJKcJLKlFppr4jQmZgAAEAAAAAAQrPEW/ZgwRoXNxmTWdkY1VKxXGW/vMirlDmdGNGEWPmD80r41h+aG4PaN7zBeaafnEfODcHtFzZ1s7dV+htFJp1b+ol3TRdlsXlGO6G2QANCJFQmRJMjkQwGLI0AEgABgQEACGOJNEETQCYAADEAAAAAAAAAxBkAOH/5P8MO7t1WorF1bZnBrnUjzcP1PMPCvjCrbeqnPhxvVoTbUJ45tLo+Z9DNHjHjLwBw30rilKPl16vH5EYtcLbbk/hnGwnZsXJZXX7klFHpPhbX/llrTryh5cp59GW9l1LuFZPY5rRLdwinJKPpSwlhZ+HQ2KlSUJ8S5NlSs7L5adJ4TOhDBqWV2po2y1PJllFxeGBiuVmEvgzKKSyDBPDOCjX3+GxljXNTXKbo15rkpPjXwZqRuTnylh4PS11qcFJdl15/uNVypVwSVwCmDoLb5QRdwVvygjK5DeL2S/0SfFWWOibZ1JzvhO2fDKq/pbR/9TojZT+04mrkna0uhiDIMtMpFsiNiQiQImiJJDExgAARMYxAImNE0QRJAJjAAGIAAAAAAYAIAAAA4Txlqbt7iMpwfBJJQljbPVHdmhq+lU7qlKlVipRkmveL6NdmV2xco4Ro01sarFKSyjkrDXI1Y5ckklltvZIx6R4toV6s6Ce2cU5vlU74/wB3ON8Q6BUsayjVcp2zb4cNqE+yn7rsUWpU406ilRllP18Md5UsdX2X8GONjXxl5O1ZRCa31+GeyQuVCbUZptPeOd0X1leqaXc808H+IqVeUYXCSuFHghVf/cXb4nWyzTllPb9i+MmuTBbUpcdnVgV9hfKaSb3LA0Jp+DnTg4vDKHxVpHyilmH9yGZR99uR5s7hwk4yTUls09mmetXuowpL1Pfst2ef+KYQuZcdOHlzS+d9Ze+DFqYJ8rydz0m6cfhJfFlSrv3MiuypqW1SPRsUKVR8osw7mehdcH2XDu13LTQNNndTTw1Si/VLv7Ir9B06HmJ3OeDpFZaz9r2PT7Dy+BKlw8KWyjjCNdFW7lnF9R1ftLZBeezNQpKEVFLCikkvZGXAAdFLB5tvPIxDZEQiLENiAkSRJEUSGJjAQARMYAwETGSRAmgExgADEAAAAAAAADGIAAAAAA0tV02nc0pUqsVKMljD6fA8d17Q6mmVZZi529R7VMZyvqy99z2/Bp6pp9O4pypVYqUJLDT/AG9ym2pT/s2aTVyol9pnzpc28sOvTi40+LMVn1wXfbkjobTx5KdGFCcmqsZRXGvpxXRvow8WaNV06q4Qkp0qmeCUlxYj2ku55/e0HB8aeVnnyaZkjnmLO1PY0rI8o9m03V6lOUXUlxKW6a+bv0R2UNXzSbW7xzPDPC3iVbULh5p8ovs+53Gj6twT4G+KLeI/aRKM3Dgjbp4XrfFcot618pSeXv7kXHJXa1ayhKNWnl021xLrDP7G7QqZSFnL5LVGKgnEJW67EoW6M8WZYRDCIuyRip26LOwk4NOLx+5XXNfhWTHp2ocTxklFpMpnCU456O5tLjjXuuZsFFYXHDJPo9mXiZsi8o4d1eyRIiyRFjKiLEMQEiSJEIk0AmADAYjGIMgIkA0IaAGTASGMiAAGQAAFkaAAAAAAAAAAExiYDOa8b6L8pt20szgm0vrLseBajYcE84bis829viu59QyWTz7xb4VpqcqyivKqZVSPSL7mW+pt7kdf07VRS9qfh+DwW4ppSbg/d4+idl4L8RRjNU66TTxiTXqWOzOhtPBVo03SlLzN2uOTlH8GcJruh1becm0lKLblGPKKzs13RU+TYouLeP8AD2SlWSw01OElz5pp9DFd2/CuOnvDqusH/B5l4d8ROXBRq1JRSlF5zs8PO56jb3GEmmpQklv0a7B+BtYxKLMFGrk3aczSubfg9cP7b5rrB/wSpVA8DaUllENZl/TeOzOe0C6lx78nJpP3/wBZ0GoSzBr2KKxpf9M6nWlduP3ShD/JXJfI01yUa8Pvg7uzqZS+B0dhV4oLutjkdNk3FP2R0GmVcT4frL80bKmcLWV+S4TBgIvOcRExsWRDGiaMaZNMBMkAsgMRjAAEWACAEAmiSYyBJMCOBgDEMB5AAyAAAsgADDIgyIB5FkMgMAMN1QVSEoSWVJOL+8ytgxDTw8o8p1rTqtlVfN028wn0x2ZR+KL2jXp03UyvUoSkttnth+x7ZdWsKsXCcVKL5prJz9LwTZxlJ+VxJ59MpNxRmlS88HZo9ShsxYuUfP8Ar2meVNOlun6sRWUl3L3wd4tcF5Nb1RfLPfH67F34g0yNnWqU45nattRb3nRl9VvqjlVoSVVzliKb4qcU8xl7tlDeOH0dGFW/E4eJdHpekam5ptxfDnG+8ZJrJK9p8HrhvB811h/g5TQtZdF+XU3pt4kusX3R1MrhRSaanTmtn0a7CjNSRKyl1z/Bq3F0uF77vkR0eg/JrwfKo1PH1cfvsYqmnPic0/Q90n9EsNPSipZeFwvL7CWcjs27MIuNMXDGKz7blzZLNeHsnJ/hg5jSLrzZtxzwR2j9r3Or0WGalSX1Uo/iaqjkaxbU8l2AkwyaTkCYhiENASREkgBkgGIZExgACLAAAAABAACZJMBIMgRHkWQEAx5DiI8QNgGCWRNiyJvIBglkMkRZAeCWQbI5EA8EzDe1uCnKXZNk+MpvEVziCh33fwIyeETrhukkcVqq4nJySalnKe+U+5yNVqi3CW9CT9L5yov+Dq9SqLDOads6jcmvTyS7/wCDn2cnr9LHETRvocPPd7cMlymje0TWOBOFRcVPtzcXjoK00+efLdOU6Es8LWOKk/4Mc9JdGTdVqKjhr7XsU4cXk1OcJra/J01Bya4VlqXqUcbqPTJt29pOptJOFNc+JYc/8HN6P4qVKc24+l4WWstfE3NR8USucU6Lwpc5LYvjKODBOmzdhLj7O002EIrEMY9i/wBIkk5rvhnL6HS4KccvfC5l7YV0qkd+eYv8MmqtnF1cG8ryX+QIJjLzlYJCBMGAICSIjiMGTAAAiYkMAEWAAAAAAAAAAAAAJjEACFkJMxyYgwTbDJBshkZLBkyLiIcRHiAeDJxA5GNzI8YD2mVzxucjq1zxzk87cl8EXmsXfl0ZPO/JfFnD3N3nJTbLo6Ohpbe4rtUqZeOjkkbNO0XpTxFbLcqL6pnO50/gLT+OE69XM05cFOM8ySS5vD75/IyxW6WDs3y9qrcb1hpsqmOBcMfryWF9y6lJ/wAjaMqVOhUi23xcE2+cspvP5HoaqJcjnPH8VKym3zjKDX/2l+5fZWlBnK0+pm9RF9ZPIakPxOj8I6ZhupPbPJPoVnAsp4zhp47lhLU+WHw9lyMUEk8s9LfmaxE7GVxjZMwy1nyWpt54ZJ4zjJy0dZUebz+ZrxuZXFVYTUVyRc7fo5/6L+Xg9q0jUo3FKNSPXmnzTN7JzvhCjwW+H3L1SN0HlHmL4KM2o+DYgxkKbJkjP2A0IEAmTABAIgNAADBiGADEAAAAAAABkYgADHMxSZlqGByAnEeSDYNmNiLEiTZByIuRjlMCSROVQxyqGKUzBVqkWy2MMlf4nr/04x7yz+BxdzVxk63VYKW8s9ksHK39BZ2l+qZns8na0Kio4KqnTlWqxpx+dOSj8F1f4HqNhCNGlCnHaMIqOxwPhteXcuUulOWH2fEjq/l4qsLkNepTaj0i88/3OP8AHupp01Qi85alP7t0vxwb1XVFHfscbf1/OqTefpS/Udk+MIhotL89z6KzzMEHSdRP26m7Kz+L+Bt2mmTkvSoxf2m8P47GXY2dqVsYrJV2eluT2+/3Ou8P6N6lGKy1859ILu/f2Mum6JPZzlCC/wDG5Sb+9pYOssYQpxUYLC/Nvu+5fXV2zlazXNrbEsreKhFRjySSNmmaNOZvUNzYjz1i+zbpomRihkjOwGhDAiSQAhAIi2GRtEQGPIAADyAAABkAAQBkeQyAABiqmtJmzVZqMCyKByMcmNsi2IuRjmYpMySMMuwiyJhq1MFXdXfC033RZVVkptVs/Mg0m0+6K5M10pN4ZtVLmMo9DntVjHnsitqRu6WyxUj0fJmpWV1V2aUE+q3ZRKX4OnTQovKlwYPlDdX08o7N+5cU67xuzXstJcFv95YK0IxTL7ZwNatLKKW6oSjLjjz/AFOllbkKlplA45FC1RKayvoywn6ZLoy8t7iKXNfiaNXR4y5r71sxQ0BfWnjtxyBJoc5Vy7Lu01BSnwp8l0LyhUKLTNPjTWIrHvu8lxSRdE5l6jn4lnQlyLW0Ke0iXdrHYuicu420PIkMmYwyAAgETAEAxEWyOQAQwyDYAAwyLiAAGLiHxAAAPiE5AAAYKkjC2AAWRMUmRbABFpCTME2ACLEY5RNacMsQEWWxZgq0E+hgdogAhhF8Zy+zHK1RFW/wABYJqTG7cgrYQBhEtzJfJicKAAGBOTNqnS9jbo0dwAmjPNstLWjyLKmkkAFiOfazImGQAZUGRpgACZLKAAG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042" name="AutoShape 10" descr="data:image/jpeg;base64,/9j/4AAQSkZJRgABAQAAAQABAAD/2wCEAAkGBxIQDw8QEA8QDw8PDw0NEA8PDg8NDw0PFBEWFhQUFBQYHCggGBolGxUUITEhJSkrLi4uFx8zODMsNygtLisBCgoKDg0OGhAQGiwcHRwsLSwsLCwsLCwrLCwsLCwsLCwsLCwsLCwsLCwsLCwsLCwsLCwsLCssLCwsLCwrNysrN//AABEIALcBFAMBIgACEQEDEQH/xAAcAAACAgMBAQAAAAAAAAAAAAAAAQIFAwQGBwj/xAA5EAACAQMCBAQBCwQBBQAAAAAAAQIDBBEFIRIxQVEGEyJhcRQyQlJigZGhscHRIzPh8AckQ2Nykv/EABoBAAIDAQEAAAAAAAAAAAAAAAABAgMEBQb/xAAnEQACAgEEAQQBBQAAAAAAAAAAAQIDEQQSIUExBRMiUWEUMlJxkf/aAAwDAQACEQMRAD8A9rwPAARJDSJYIokSEwwGBiAQYDADADUvrONWOHs1vGS2lCXdM1rK7al5Vbaovmy5Rqx7x98c0WZq39lGrHD2aeYyW0oS7pkWuySfTNhEsFXY3klPya2FUSzGX0asV1Xv7FnkaaYmmh4DABkYgwGAyAAGAwAAAYDAAACwGBTlgweaJskotmceTD5gcYZHtMwzX8wcaoZFtZmwPAJgMiIMDAAE0RaJMQhiwNIQ0ADwAwACAAADGiSIokgEwAAGIAAAAABsAA1b+yjVhh7NNOMltKEujTNWxvJRl5Nb+4vmS+jVj3Xv3RaGtfWcascS2a3jJfOhJcmmJrskn0zYyM5Gp4vha3DtLpSU4xjLzkvTOL5PH6vlk6i2uY1IqcJKcJLKlFppr4jQmZgAAEAAAAAAQrPEW/ZgwRoXNxmTWdkY1VKxXGW/vMirlDmdGNGEWPmD80r41h+aG4PaN7zBeaafnEfODcHtFzZ1s7dV+htFJp1b+ol3TRdlsXlGO6G2QANCJFQmRJMjkQwGLI0AEgABgQEACGOJNEETQCYAADEAAAAAAAAAxBkAOH/5P8MO7t1WorF1bZnBrnUjzcP1PMPCvjCrbeqnPhxvVoTbUJ45tLo+Z9DNHjHjLwBw30rilKPl16vH5EYtcLbbk/hnGwnZsXJZXX7klFHpPhbX/llrTryh5cp59GW9l1LuFZPY5rRLdwinJKPpSwlhZ+HQ2KlSUJ8S5NlSs7L5adJ4TOhDBqWV2po2y1PJllFxeGBiuVmEvgzKKSyDBPDOCjX3+GxljXNTXKbo15rkpPjXwZqRuTnylh4PS11qcFJdl15/uNVypVwSVwCmDoLb5QRdwVvygjK5DeL2S/0SfFWWOibZ1JzvhO2fDKq/pbR/9TojZT+04mrkna0uhiDIMtMpFsiNiQiQImiJJDExgAARMYxAImNE0QRJAJjAAGIAAAAAAYAIAAAA4Txlqbt7iMpwfBJJQljbPVHdmhq+lU7qlKlVipRkmveL6NdmV2xco4Ro01sarFKSyjkrDXI1Y5ckklltvZIx6R4toV6s6Ce2cU5vlU74/wB3ON8Q6BUsayjVcp2zb4cNqE+yn7rsUWpU406ilRllP18Md5UsdX2X8GONjXxl5O1ZRCa31+GeyQuVCbUZptPeOd0X1leqaXc808H+IqVeUYXCSuFHghVf/cXb4nWyzTllPb9i+MmuTBbUpcdnVgV9hfKaSb3LA0Jp+DnTg4vDKHxVpHyilmH9yGZR99uR5s7hwk4yTUls09mmetXuowpL1Pfst2ef+KYQuZcdOHlzS+d9Ze+DFqYJ8rydz0m6cfhJfFlSrv3MiuypqW1SPRsUKVR8osw7mehdcH2XDu13LTQNNndTTw1Si/VLv7Ir9B06HmJ3OeDpFZaz9r2PT7Dy+BKlw8KWyjjCNdFW7lnF9R1ftLZBeezNQpKEVFLCikkvZGXAAdFLB5tvPIxDZEQiLENiAkSRJEUSGJjAQARMYAwETGSRAmgExgADEAAAAAAAADGIAAAAAA0tV02nc0pUqsVKMljD6fA8d17Q6mmVZZi529R7VMZyvqy99z2/Bp6pp9O4pypVYqUJLDT/AG9ym2pT/s2aTVyol9pnzpc28sOvTi40+LMVn1wXfbkjobTx5KdGFCcmqsZRXGvpxXRvow8WaNV06q4Qkp0qmeCUlxYj2ku55/e0HB8aeVnnyaZkjnmLO1PY0rI8o9m03V6lOUXUlxKW6a+bv0R2UNXzSbW7xzPDPC3iVbULh5p8ovs+53Gj6twT4G+KLeI/aRKM3Dgjbp4XrfFcot618pSeXv7kXHJXa1ayhKNWnl021xLrDP7G7QqZSFnL5LVGKgnEJW67EoW6M8WZYRDCIuyRip26LOwk4NOLx+5XXNfhWTHp2ocTxklFpMpnCU456O5tLjjXuuZsFFYXHDJPo9mXiZsi8o4d1eyRIiyRFjKiLEMQEiSJEIk0AmADAYjGIMgIkA0IaAGTASGMiAAGQAAFkaAAAAAAAAAAExiYDOa8b6L8pt20szgm0vrLseBajYcE84bis829viu59QyWTz7xb4VpqcqyivKqZVSPSL7mW+pt7kdf07VRS9qfh+DwW4ppSbg/d4+idl4L8RRjNU66TTxiTXqWOzOhtPBVo03SlLzN2uOTlH8GcJruh1becm0lKLblGPKKzs13RU+TYouLeP8AD2SlWSw01OElz5pp9DFd2/CuOnvDqusH/B5l4d8ROXBRq1JRSlF5zs8PO56jb3GEmmpQklv0a7B+BtYxKLMFGrk3aczSubfg9cP7b5rrB/wSpVA8DaUllENZl/TeOzOe0C6lx78nJpP3/wBZ0GoSzBr2KKxpf9M6nWlduP3ShD/JXJfI01yUa8Pvg7uzqZS+B0dhV4oLutjkdNk3FP2R0GmVcT4frL80bKmcLWV+S4TBgIvOcRExsWRDGiaMaZNMBMkAsgMRjAAEWACAEAmiSYyBJMCOBgDEMB5AAyAAAsgADDIgyIB5FkMgMAMN1QVSEoSWVJOL+8ytgxDTw8o8p1rTqtlVfN028wn0x2ZR+KL2jXp03UyvUoSkttnth+x7ZdWsKsXCcVKL5prJz9LwTZxlJ+VxJ59MpNxRmlS88HZo9ShsxYuUfP8Ar2meVNOlun6sRWUl3L3wd4tcF5Nb1RfLPfH67F34g0yNnWqU45nattRb3nRl9VvqjlVoSVVzliKb4qcU8xl7tlDeOH0dGFW/E4eJdHpekam5ptxfDnG+8ZJrJK9p8HrhvB811h/g5TQtZdF+XU3pt4kusX3R1MrhRSaanTmtn0a7CjNSRKyl1z/Bq3F0uF77vkR0eg/JrwfKo1PH1cfvsYqmnPic0/Q90n9EsNPSipZeFwvL7CWcjs27MIuNMXDGKz7blzZLNeHsnJ/hg5jSLrzZtxzwR2j9r3Or0WGalSX1Uo/iaqjkaxbU8l2AkwyaTkCYhiENASREkgBkgGIZExgACLAAAAABAACZJMBIMgRHkWQEAx5DiI8QNgGCWRNiyJvIBglkMkRZAeCWQbI5EA8EzDe1uCnKXZNk+MpvEVziCh33fwIyeETrhukkcVqq4nJySalnKe+U+5yNVqi3CW9CT9L5yov+Dq9SqLDOads6jcmvTyS7/wCDn2cnr9LHETRvocPPd7cMlymje0TWOBOFRcVPtzcXjoK00+efLdOU6Es8LWOKk/4Mc9JdGTdVqKjhr7XsU4cXk1OcJra/J01Bya4VlqXqUcbqPTJt29pOptJOFNc+JYc/8HN6P4qVKc24+l4WWstfE3NR8USucU6Lwpc5LYvjKODBOmzdhLj7O002EIrEMY9i/wBIkk5rvhnL6HS4KccvfC5l7YV0qkd+eYv8MmqtnF1cG8ryX+QIJjLzlYJCBMGAICSIjiMGTAAAiYkMAEWAAAAAAAAAAAAAJjEACFkJMxyYgwTbDJBshkZLBkyLiIcRHiAeDJxA5GNzI8YD2mVzxucjq1zxzk87cl8EXmsXfl0ZPO/JfFnD3N3nJTbLo6Ohpbe4rtUqZeOjkkbNO0XpTxFbLcqL6pnO50/gLT+OE69XM05cFOM8ySS5vD75/IyxW6WDs3y9qrcb1hpsqmOBcMfryWF9y6lJ/wAjaMqVOhUi23xcE2+cspvP5HoaqJcjnPH8VKym3zjKDX/2l+5fZWlBnK0+pm9RF9ZPIakPxOj8I6ZhupPbPJPoVnAsp4zhp47lhLU+WHw9lyMUEk8s9LfmaxE7GVxjZMwy1nyWpt54ZJ4zjJy0dZUebz+ZrxuZXFVYTUVyRc7fo5/6L+Xg9q0jUo3FKNSPXmnzTN7JzvhCjwW+H3L1SN0HlHmL4KM2o+DYgxkKbJkjP2A0IEAmTABAIgNAADBiGADEAAAAAAABkYgADHMxSZlqGByAnEeSDYNmNiLEiTZByIuRjlMCSROVQxyqGKUzBVqkWy2MMlf4nr/04x7yz+BxdzVxk63VYKW8s9ksHK39BZ2l+qZns8na0Kio4KqnTlWqxpx+dOSj8F1f4HqNhCNGlCnHaMIqOxwPhteXcuUulOWH2fEjq/l4qsLkNepTaj0i88/3OP8AHupp01Qi85alP7t0vxwb1XVFHfscbf1/OqTefpS/Udk+MIhotL89z6KzzMEHSdRP26m7Kz+L+Bt2mmTkvSoxf2m8P47GXY2dqVsYrJV2eluT2+/3Ou8P6N6lGKy1859ILu/f2Mum6JPZzlCC/wDG5Sb+9pYOssYQpxUYLC/Nvu+5fXV2zlazXNrbEsreKhFRjySSNmmaNOZvUNzYjz1i+zbpomRihkjOwGhDAiSQAhAIi2GRtEQGPIAADyAAABkAAQBkeQyAABiqmtJmzVZqMCyKByMcmNsi2IuRjmYpMySMMuwiyJhq1MFXdXfC033RZVVkptVs/Mg0m0+6K5M10pN4ZtVLmMo9DntVjHnsitqRu6WyxUj0fJmpWV1V2aUE+q3ZRKX4OnTQovKlwYPlDdX08o7N+5cU67xuzXstJcFv95YK0IxTL7ZwNatLKKW6oSjLjjz/AFOllbkKlplA45FC1RKayvoywn6ZLoy8t7iKXNfiaNXR4y5r71sxQ0BfWnjtxyBJoc5Vy7Lu01BSnwp8l0LyhUKLTNPjTWIrHvu8lxSRdE5l6jn4lnQlyLW0Ke0iXdrHYuicu420PIkMmYwyAAgETAEAxEWyOQAQwyDYAAwyLiAAGLiHxAAAPiE5AAAYKkjC2AAWRMUmRbABFpCTME2ACLEY5RNacMsQEWWxZgq0E+hgdogAhhF8Zy+zHK1RFW/wABYJqTG7cgrYQBhEtzJfJicKAAGBOTNqnS9jbo0dwAmjPNstLWjyLKmkkAFiOfazImGQAZUGRpgACZLKAAG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4046" name="Picture 14" descr="http://lapalancadelexito.com/wp-content/uploads/2015/01/BELONEFO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RANDOMİZATİON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685C-DE20-4297-98BB-B044D38682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83298" name="Picture 2" descr="https://www.vitamindcouncil.org/wp-content/uploads/2013/11/randomly-picked-e1384190856897-620x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4685C-DE20-4297-98BB-B044D38682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0" y="1828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patients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randomized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according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age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sex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drawing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200" b="1" dirty="0" err="1" smtClean="0">
                <a:solidFill>
                  <a:schemeClr val="accent6">
                    <a:lumMod val="75000"/>
                  </a:schemeClr>
                </a:solidFill>
              </a:rPr>
              <a:t>lots</a:t>
            </a: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tr-T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RESEARCH SAMPLE;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19600" cy="49530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/>
            <a:endParaRPr lang="tr-TR" sz="2400" dirty="0" smtClean="0">
              <a:solidFill>
                <a:schemeClr val="accent6"/>
              </a:solidFill>
            </a:endParaRPr>
          </a:p>
          <a:p>
            <a:pPr algn="ctr"/>
            <a:r>
              <a:rPr lang="tr-TR" sz="2400" dirty="0" smtClean="0">
                <a:solidFill>
                  <a:schemeClr val="accent6"/>
                </a:solidFill>
              </a:rPr>
              <a:t>A total of </a:t>
            </a:r>
            <a:r>
              <a:rPr lang="tr-TR" sz="2400" dirty="0" smtClean="0">
                <a:solidFill>
                  <a:srgbClr val="FF0000"/>
                </a:solidFill>
              </a:rPr>
              <a:t>65 </a:t>
            </a:r>
            <a:r>
              <a:rPr lang="tr-TR" sz="2400" dirty="0" err="1" smtClean="0">
                <a:solidFill>
                  <a:srgbClr val="FF0000"/>
                </a:solidFill>
              </a:rPr>
              <a:t>patients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chemeClr val="accent6"/>
                </a:solidFill>
              </a:rPr>
              <a:t>(</a:t>
            </a:r>
            <a:r>
              <a:rPr lang="tr-TR" sz="2400" dirty="0" err="1" smtClean="0">
                <a:solidFill>
                  <a:schemeClr val="accent6"/>
                </a:solidFill>
              </a:rPr>
              <a:t>application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group</a:t>
            </a:r>
            <a:r>
              <a:rPr lang="tr-TR" sz="2400" dirty="0" smtClean="0">
                <a:solidFill>
                  <a:schemeClr val="accent6"/>
                </a:solidFill>
              </a:rPr>
              <a:t>=33, </a:t>
            </a:r>
            <a:r>
              <a:rPr lang="tr-TR" sz="2400" dirty="0" err="1" smtClean="0">
                <a:solidFill>
                  <a:schemeClr val="accent6"/>
                </a:solidFill>
              </a:rPr>
              <a:t>control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group</a:t>
            </a:r>
            <a:r>
              <a:rPr lang="tr-TR" sz="2400" dirty="0" smtClean="0">
                <a:solidFill>
                  <a:schemeClr val="accent6"/>
                </a:solidFill>
              </a:rPr>
              <a:t>=32) </a:t>
            </a:r>
            <a:r>
              <a:rPr lang="tr-TR" sz="2400" dirty="0" err="1" smtClean="0">
                <a:solidFill>
                  <a:schemeClr val="accent6"/>
                </a:solidFill>
              </a:rPr>
              <a:t>for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whom</a:t>
            </a:r>
            <a:r>
              <a:rPr lang="tr-TR" sz="2400" dirty="0" smtClean="0">
                <a:solidFill>
                  <a:schemeClr val="accent6"/>
                </a:solidFill>
              </a:rPr>
              <a:t> IM </a:t>
            </a:r>
            <a:r>
              <a:rPr lang="tr-TR" sz="2400" dirty="0" err="1" smtClean="0">
                <a:solidFill>
                  <a:schemeClr val="accent6"/>
                </a:solidFill>
              </a:rPr>
              <a:t>diclofenac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sodium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injection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was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ordered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and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who</a:t>
            </a:r>
            <a:r>
              <a:rPr lang="tr-TR" sz="2400" dirty="0" smtClean="0">
                <a:solidFill>
                  <a:schemeClr val="accent6"/>
                </a:solidFill>
              </a:rPr>
              <a:t> met </a:t>
            </a:r>
            <a:r>
              <a:rPr lang="tr-TR" sz="2400" dirty="0" err="1" smtClean="0">
                <a:solidFill>
                  <a:schemeClr val="accent6"/>
                </a:solidFill>
              </a:rPr>
              <a:t>the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selection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criteria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comprised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the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tr-TR" sz="2400" dirty="0" err="1" smtClean="0">
                <a:solidFill>
                  <a:schemeClr val="accent6"/>
                </a:solidFill>
              </a:rPr>
              <a:t>sample</a:t>
            </a:r>
            <a:r>
              <a:rPr lang="tr-TR" sz="2400" dirty="0" smtClean="0">
                <a:solidFill>
                  <a:schemeClr val="accent6"/>
                </a:solidFill>
              </a:rPr>
              <a:t> of </a:t>
            </a:r>
            <a:r>
              <a:rPr lang="tr-TR" sz="2400" dirty="0" err="1" smtClean="0">
                <a:solidFill>
                  <a:schemeClr val="accent6"/>
                </a:solidFill>
              </a:rPr>
              <a:t>research</a:t>
            </a:r>
            <a:r>
              <a:rPr lang="tr-TR" sz="2400" dirty="0" smtClean="0">
                <a:solidFill>
                  <a:schemeClr val="accent6"/>
                </a:solidFill>
              </a:rPr>
              <a:t>.  </a:t>
            </a:r>
            <a:endParaRPr lang="tr-TR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6D9B3-5211-4790-85EE-7D1D075078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1506" name="Picture 2" descr="http://efhpa.friendsrlhim.org/wp-content/uploads/2011/11/EFHPA-leaflet-pictu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7244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Data </a:t>
            </a:r>
            <a:r>
              <a:rPr lang="tr-TR" b="1" dirty="0" err="1" smtClean="0">
                <a:solidFill>
                  <a:schemeClr val="bg1"/>
                </a:solidFill>
              </a:rPr>
              <a:t>collection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instruments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1752600" y="2133600"/>
          <a:ext cx="7391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096000"/>
            <a:ext cx="2133600" cy="476250"/>
          </a:xfrm>
        </p:spPr>
        <p:txBody>
          <a:bodyPr/>
          <a:lstStyle/>
          <a:p>
            <a:pPr>
              <a:defRPr/>
            </a:pPr>
            <a:fld id="{2376D9B3-5211-4790-85EE-7D1D075078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7 Resim" descr="http://s58264.storefront-solutions.com/images/Buzzy_2010 gel_1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495800"/>
            <a:ext cx="1295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sz="4000" dirty="0" err="1" smtClean="0">
                <a:solidFill>
                  <a:schemeClr val="bg1"/>
                </a:solidFill>
              </a:rPr>
              <a:t>Patient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Information</a:t>
            </a:r>
            <a:r>
              <a:rPr lang="tr-TR" sz="4000" dirty="0" smtClean="0">
                <a:solidFill>
                  <a:schemeClr val="bg1"/>
                </a:solidFill>
              </a:rPr>
              <a:t> Form</a:t>
            </a:r>
            <a:br>
              <a:rPr lang="tr-TR" sz="4000" dirty="0" smtClean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01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Visual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Analog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Scale</a:t>
            </a:r>
            <a:r>
              <a:rPr lang="tr-TR" dirty="0" smtClean="0">
                <a:solidFill>
                  <a:schemeClr val="bg1"/>
                </a:solidFill>
              </a:rPr>
              <a:t> (VAS)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38200" y="1676400"/>
            <a:ext cx="2895600" cy="914400"/>
          </a:xfrm>
          <a:prstGeom prst="rect">
            <a:avLst/>
          </a:prstGeom>
          <a:solidFill>
            <a:srgbClr val="B9F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PAİN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334000" y="1676400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INJECTION SATISFACTION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1981200" y="2819400"/>
            <a:ext cx="484632" cy="978408"/>
          </a:xfrm>
          <a:prstGeom prst="downArrow">
            <a:avLst/>
          </a:prstGeom>
          <a:solidFill>
            <a:srgbClr val="B9F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Aşağı Ok"/>
          <p:cNvSpPr/>
          <p:nvPr/>
        </p:nvSpPr>
        <p:spPr>
          <a:xfrm>
            <a:off x="6629400" y="274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3 İçerik Yer Tutucusu" descr="visual_analog_sca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4114800"/>
            <a:ext cx="7620000" cy="1752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Data </a:t>
            </a:r>
            <a:r>
              <a:rPr lang="tr-TR" dirty="0" err="1" smtClean="0">
                <a:solidFill>
                  <a:schemeClr val="bg1"/>
                </a:solidFill>
              </a:rPr>
              <a:t>Collection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Procedure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  <p:pic>
        <p:nvPicPr>
          <p:cNvPr id="2050" name="Picture 2" descr="http://www.universalmedikal.com.tr/unimed/UserFiles/Image/assist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410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6D9B3-5211-4790-85EE-7D1D075078D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609600" y="1981200"/>
            <a:ext cx="3886200" cy="8382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Applıcatıon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/>
          </a:p>
        </p:txBody>
      </p:sp>
      <p:sp>
        <p:nvSpPr>
          <p:cNvPr id="7" name="Down Arrow Callout 6"/>
          <p:cNvSpPr/>
          <p:nvPr/>
        </p:nvSpPr>
        <p:spPr>
          <a:xfrm>
            <a:off x="4953000" y="1981200"/>
            <a:ext cx="3886200" cy="8382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743200"/>
            <a:ext cx="82296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participants received an explanation of the study before participating and gave informed written consent before voluntary participation.</a:t>
            </a:r>
            <a:endParaRPr lang="en-US" sz="1600" dirty="0"/>
          </a:p>
        </p:txBody>
      </p:sp>
      <p:sp>
        <p:nvSpPr>
          <p:cNvPr id="9" name="Down Arrow 8"/>
          <p:cNvSpPr/>
          <p:nvPr/>
        </p:nvSpPr>
        <p:spPr>
          <a:xfrm>
            <a:off x="1524000" y="3505200"/>
            <a:ext cx="762000" cy="457200"/>
          </a:xfrm>
          <a:prstGeom prst="downArrow">
            <a:avLst>
              <a:gd name="adj1" fmla="val 50000"/>
              <a:gd name="adj2" fmla="val 3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324600" y="35052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4800600" y="3962400"/>
            <a:ext cx="3886200" cy="22860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81000" y="3962400"/>
            <a:ext cx="4038600" cy="23622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device is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placed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later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placed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centimeters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tr-TR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/>
              <a:t> </a:t>
            </a:r>
            <a:r>
              <a:rPr lang="tr-TR" sz="2200" baseline="30000" dirty="0" smtClean="0"/>
              <a:t>                                                     </a:t>
            </a:r>
            <a:endParaRPr lang="tr-TR" sz="2200" dirty="0" smtClean="0"/>
          </a:p>
          <a:p>
            <a:pPr algn="ctr"/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satisfaction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scores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evaluated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analog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(VAS).</a:t>
            </a:r>
          </a:p>
          <a:p>
            <a:pPr algn="ctr"/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Callout 4"/>
          <p:cNvSpPr/>
          <p:nvPr/>
        </p:nvSpPr>
        <p:spPr>
          <a:xfrm>
            <a:off x="609600" y="1219200"/>
            <a:ext cx="8153400" cy="762000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Randomızatıon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/>
          </a:p>
        </p:txBody>
      </p:sp>
      <p:sp>
        <p:nvSpPr>
          <p:cNvPr id="16" name="Down Arrow Callout 4"/>
          <p:cNvSpPr/>
          <p:nvPr/>
        </p:nvSpPr>
        <p:spPr>
          <a:xfrm>
            <a:off x="152400" y="228600"/>
            <a:ext cx="8763000" cy="990600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r-TR" sz="2000" dirty="0" err="1" smtClean="0">
                <a:solidFill>
                  <a:schemeClr val="bg1"/>
                </a:solidFill>
              </a:rPr>
              <a:t>Patients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who</a:t>
            </a:r>
            <a:r>
              <a:rPr lang="tr-TR" sz="2000" dirty="0" smtClean="0">
                <a:solidFill>
                  <a:schemeClr val="bg1"/>
                </a:solidFill>
              </a:rPr>
              <a:t> met </a:t>
            </a:r>
            <a:r>
              <a:rPr lang="tr-TR" sz="2000" dirty="0" err="1" smtClean="0">
                <a:solidFill>
                  <a:schemeClr val="bg1"/>
                </a:solidFill>
              </a:rPr>
              <a:t>the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selection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criteria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comprised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the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</a:rPr>
              <a:t>sample</a:t>
            </a:r>
            <a:r>
              <a:rPr lang="tr-TR" sz="2000" dirty="0" smtClean="0">
                <a:solidFill>
                  <a:schemeClr val="bg1"/>
                </a:solidFill>
              </a:rPr>
              <a:t> of </a:t>
            </a:r>
            <a:r>
              <a:rPr lang="tr-TR" sz="2000" dirty="0" err="1" smtClean="0">
                <a:solidFill>
                  <a:schemeClr val="bg1"/>
                </a:solidFill>
              </a:rPr>
              <a:t>research</a:t>
            </a:r>
            <a:r>
              <a:rPr lang="tr-TR" sz="2000" dirty="0" smtClean="0">
                <a:solidFill>
                  <a:schemeClr val="accent6"/>
                </a:solidFill>
              </a:rPr>
              <a:t>.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/>
          </a:p>
        </p:txBody>
      </p:sp>
      <p:pic>
        <p:nvPicPr>
          <p:cNvPr id="17" name="16 Resim" descr="http://s58264.storefront-solutions.com/images/Buzzy_2010 gel_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250">
            <a:off x="118927" y="5148127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tr-TR" sz="3600" dirty="0" smtClean="0"/>
              <a:t>  </a:t>
            </a:r>
            <a:r>
              <a:rPr lang="tr-TR" sz="3600" dirty="0" err="1" smtClean="0">
                <a:solidFill>
                  <a:schemeClr val="bg1"/>
                </a:solidFill>
              </a:rPr>
              <a:t>Application</a:t>
            </a:r>
            <a:r>
              <a:rPr lang="tr-TR" sz="3600" dirty="0" smtClean="0">
                <a:solidFill>
                  <a:schemeClr val="bg1"/>
                </a:solidFill>
              </a:rPr>
              <a:t> of </a:t>
            </a:r>
            <a:r>
              <a:rPr lang="tr-TR" sz="3600" dirty="0" err="1" smtClean="0">
                <a:solidFill>
                  <a:schemeClr val="bg1"/>
                </a:solidFill>
              </a:rPr>
              <a:t>buzzy</a:t>
            </a:r>
            <a:r>
              <a:rPr lang="tr-TR" sz="3600" dirty="0" smtClean="0">
                <a:solidFill>
                  <a:schemeClr val="bg1"/>
                </a:solidFill>
              </a:rPr>
              <a:t> device on a </a:t>
            </a:r>
            <a:r>
              <a:rPr lang="tr-TR" sz="3600" dirty="0" err="1" smtClean="0">
                <a:solidFill>
                  <a:schemeClr val="bg1"/>
                </a:solidFill>
              </a:rPr>
              <a:t>patient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K. </a:t>
            </a:r>
            <a:r>
              <a:rPr lang="tr-TR" sz="1200" dirty="0" err="1" smtClean="0">
                <a:solidFill>
                  <a:schemeClr val="bg1"/>
                </a:solidFill>
              </a:rPr>
              <a:t>Russell</a:t>
            </a:r>
            <a:r>
              <a:rPr lang="tr-TR" sz="1200" dirty="0" smtClean="0">
                <a:solidFill>
                  <a:schemeClr val="bg1"/>
                </a:solidFill>
              </a:rPr>
              <a:t>, R. </a:t>
            </a:r>
            <a:r>
              <a:rPr lang="tr-TR" sz="1200" dirty="0" err="1" smtClean="0">
                <a:solidFill>
                  <a:schemeClr val="bg1"/>
                </a:solidFill>
              </a:rPr>
              <a:t>Nicholson</a:t>
            </a:r>
            <a:r>
              <a:rPr lang="tr-TR" sz="1200" dirty="0" smtClean="0">
                <a:solidFill>
                  <a:schemeClr val="bg1"/>
                </a:solidFill>
              </a:rPr>
              <a:t>, L. </a:t>
            </a:r>
            <a:r>
              <a:rPr lang="tr-TR" sz="1200" dirty="0" err="1" smtClean="0">
                <a:solidFill>
                  <a:schemeClr val="bg1"/>
                </a:solidFill>
              </a:rPr>
              <a:t>Legge</a:t>
            </a:r>
            <a:r>
              <a:rPr lang="tr-TR" sz="1200" dirty="0" smtClean="0">
                <a:solidFill>
                  <a:schemeClr val="bg1"/>
                </a:solidFill>
              </a:rPr>
              <a:t>, E. </a:t>
            </a:r>
            <a:r>
              <a:rPr lang="tr-TR" sz="1200" dirty="0" err="1" smtClean="0">
                <a:solidFill>
                  <a:schemeClr val="bg1"/>
                </a:solidFill>
              </a:rPr>
              <a:t>Leauanae</a:t>
            </a:r>
            <a:r>
              <a:rPr lang="tr-TR" sz="1200" dirty="0" smtClean="0">
                <a:solidFill>
                  <a:schemeClr val="bg1"/>
                </a:solidFill>
              </a:rPr>
              <a:t>, A. </a:t>
            </a:r>
            <a:r>
              <a:rPr lang="tr-TR" sz="1200" dirty="0" err="1" smtClean="0">
                <a:solidFill>
                  <a:schemeClr val="bg1"/>
                </a:solidFill>
              </a:rPr>
              <a:t>Olsen</a:t>
            </a:r>
            <a:r>
              <a:rPr lang="tr-TR" sz="1200" dirty="0" smtClean="0">
                <a:solidFill>
                  <a:schemeClr val="bg1"/>
                </a:solidFill>
              </a:rPr>
              <a:t>, S. </a:t>
            </a:r>
            <a:r>
              <a:rPr lang="tr-TR" sz="1200" dirty="0" err="1" smtClean="0">
                <a:solidFill>
                  <a:schemeClr val="bg1"/>
                </a:solidFill>
              </a:rPr>
              <a:t>Marsh</a:t>
            </a:r>
            <a:r>
              <a:rPr lang="tr-TR" sz="1200" dirty="0" smtClean="0">
                <a:solidFill>
                  <a:schemeClr val="bg1"/>
                </a:solidFill>
              </a:rPr>
              <a:t>. R. </a:t>
            </a:r>
            <a:r>
              <a:rPr lang="tr-TR" sz="1200" dirty="0" err="1" smtClean="0">
                <a:solidFill>
                  <a:schemeClr val="bg1"/>
                </a:solidFill>
              </a:rPr>
              <a:t>Naidu</a:t>
            </a:r>
            <a:r>
              <a:rPr lang="tr-TR" sz="1200" dirty="0" smtClean="0">
                <a:solidFill>
                  <a:schemeClr val="bg1"/>
                </a:solidFill>
              </a:rPr>
              <a:t>. (2011).  </a:t>
            </a:r>
            <a:r>
              <a:rPr lang="tr-TR" sz="1200" dirty="0" err="1" smtClean="0">
                <a:solidFill>
                  <a:schemeClr val="bg1"/>
                </a:solidFill>
              </a:rPr>
              <a:t>Reducing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the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pain</a:t>
            </a:r>
            <a:r>
              <a:rPr lang="tr-TR" sz="1200" dirty="0" smtClean="0">
                <a:solidFill>
                  <a:schemeClr val="bg1"/>
                </a:solidFill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</a:rPr>
              <a:t>Bicillin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injections</a:t>
            </a:r>
            <a:r>
              <a:rPr lang="tr-TR" sz="1200" dirty="0" smtClean="0">
                <a:solidFill>
                  <a:schemeClr val="bg1"/>
                </a:solidFill>
              </a:rPr>
              <a:t> in </a:t>
            </a:r>
            <a:r>
              <a:rPr lang="tr-TR" sz="1200" dirty="0" err="1" smtClean="0">
                <a:solidFill>
                  <a:schemeClr val="bg1"/>
                </a:solidFill>
              </a:rPr>
              <a:t>the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Rheumatic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Fever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population</a:t>
            </a:r>
            <a:r>
              <a:rPr lang="tr-TR" sz="1200" dirty="0" smtClean="0">
                <a:solidFill>
                  <a:schemeClr val="bg1"/>
                </a:solidFill>
              </a:rPr>
              <a:t> of CMDHB. </a:t>
            </a:r>
            <a:r>
              <a:rPr lang="tr-TR" sz="1200" dirty="0" err="1" smtClean="0">
                <a:solidFill>
                  <a:schemeClr val="bg1"/>
                </a:solidFill>
              </a:rPr>
              <a:t>Counties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Manukau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District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Health</a:t>
            </a:r>
            <a:r>
              <a:rPr lang="tr-TR" sz="1200" dirty="0" smtClean="0">
                <a:solidFill>
                  <a:schemeClr val="bg1"/>
                </a:solidFill>
              </a:rPr>
              <a:t> Board: </a:t>
            </a:r>
            <a:r>
              <a:rPr lang="tr-TR" sz="1200" dirty="0" err="1" smtClean="0">
                <a:solidFill>
                  <a:schemeClr val="bg1"/>
                </a:solidFill>
              </a:rPr>
              <a:t>Paediatric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Pharmacy</a:t>
            </a:r>
            <a:r>
              <a:rPr lang="tr-TR" sz="1200" dirty="0" smtClean="0">
                <a:solidFill>
                  <a:schemeClr val="bg1"/>
                </a:solidFill>
              </a:rPr>
              <a:t>.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4038600" cy="5029200"/>
          </a:xfrm>
          <a:solidFill>
            <a:schemeClr val="bg1"/>
          </a:solidFill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chemeClr val="accent6"/>
                </a:solidFill>
              </a:rPr>
              <a:t>	</a:t>
            </a:r>
            <a:r>
              <a:rPr lang="tr-TR" dirty="0" err="1" smtClean="0">
                <a:solidFill>
                  <a:schemeClr val="accent6"/>
                </a:solidFill>
              </a:rPr>
              <a:t>Intramuscular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err="1" smtClean="0">
                <a:solidFill>
                  <a:schemeClr val="accent6"/>
                </a:solidFill>
              </a:rPr>
              <a:t>injections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err="1" smtClean="0">
                <a:solidFill>
                  <a:schemeClr val="accent6"/>
                </a:solidFill>
              </a:rPr>
              <a:t>were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err="1" smtClean="0">
                <a:solidFill>
                  <a:schemeClr val="accent6"/>
                </a:solidFill>
              </a:rPr>
              <a:t>applied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err="1" smtClean="0">
                <a:solidFill>
                  <a:schemeClr val="accent6"/>
                </a:solidFill>
              </a:rPr>
              <a:t>to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err="1" smtClean="0">
                <a:solidFill>
                  <a:schemeClr val="accent6"/>
                </a:solidFill>
              </a:rPr>
              <a:t>ventrogluteal</a:t>
            </a:r>
            <a:r>
              <a:rPr lang="tr-TR" dirty="0" smtClean="0">
                <a:solidFill>
                  <a:schemeClr val="accent6"/>
                </a:solidFill>
              </a:rPr>
              <a:t> site.</a:t>
            </a:r>
            <a:endParaRPr lang="tr-TR" dirty="0">
              <a:solidFill>
                <a:schemeClr val="accent6"/>
              </a:solidFill>
            </a:endParaRPr>
          </a:p>
        </p:txBody>
      </p:sp>
      <p:pic>
        <p:nvPicPr>
          <p:cNvPr id="1030" name="Picture 6" descr="http://studydroid.com/imageCards/03/k4/card-3805668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5181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00400" y="1143000"/>
            <a:ext cx="5943600" cy="52578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sz="2800" dirty="0" smtClean="0"/>
              <a:t>	</a:t>
            </a:r>
            <a:r>
              <a:rPr lang="en-US" sz="2800" dirty="0" smtClean="0">
                <a:solidFill>
                  <a:schemeClr val="accent6"/>
                </a:solidFill>
              </a:rPr>
              <a:t>The administration of intramuscular (IM) injection is a basic nursing skill and is a common nursing procedure in the clinical setting.</a:t>
            </a:r>
            <a:endParaRPr lang="tr-TR" sz="2800" dirty="0" smtClean="0">
              <a:solidFill>
                <a:schemeClr val="accent6"/>
              </a:solidFill>
            </a:endParaRP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Tuğrul E.,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Khorshid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İntensity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Sites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Penicillin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Practice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2014; 20: 468</a:t>
            </a:r>
            <a:r>
              <a:rPr lang="tr-TR" sz="12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474.</a:t>
            </a:r>
            <a:endParaRPr lang="tr-T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www.nursebuff.com/wp-content/uploads/2014/07/you-tube-videos-about-basic-nursing-sk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200400" cy="5257800"/>
          </a:xfrm>
          <a:prstGeom prst="rect">
            <a:avLst/>
          </a:prstGeom>
          <a:noFill/>
        </p:spPr>
      </p:pic>
      <p:pic>
        <p:nvPicPr>
          <p:cNvPr id="43014" name="Picture 6" descr="Muscle Steroid Injection 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590800" cy="21844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DATA ANALYSIS </a:t>
            </a: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vector.me/files/images/5/2/52047/sp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5105400"/>
            <a:ext cx="1911394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ETHİCAL APPROVAL 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33600" y="1600200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usercontent1.hubimg.com/5557280_f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0"/>
            <a:ext cx="21336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RESULTS</a:t>
            </a:r>
            <a:r>
              <a:rPr lang="tr-TR" b="1" dirty="0" smtClean="0">
                <a:solidFill>
                  <a:srgbClr val="05E540"/>
                </a:solidFill>
              </a:rPr>
              <a:t> </a:t>
            </a:r>
            <a:endParaRPr lang="tr-TR" dirty="0">
              <a:solidFill>
                <a:srgbClr val="05E54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206852" name="AutoShape 4" descr="http://i2.wp.com/i.imgur.com/MfAej.png?resize=465%2C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854" name="AutoShape 6" descr="http://i2.wp.com/i.imgur.com/MfAej.png?resize=465%2C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856" name="AutoShape 8" descr="http://i2.wp.com/i.imgur.com/MfAej.png?resize=465%2C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4" name="Picture 2" descr="http://relevantinsights.com/wp-content/uploads/2012/08/Social-media-research-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19600"/>
            <a:ext cx="3276600" cy="18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Dolu Çerçeve"/>
          <p:cNvSpPr/>
          <p:nvPr/>
        </p:nvSpPr>
        <p:spPr>
          <a:xfrm>
            <a:off x="1066800" y="1752600"/>
            <a:ext cx="7239000" cy="2438400"/>
          </a:xfrm>
          <a:prstGeom prst="beve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smtClean="0">
                <a:solidFill>
                  <a:schemeClr val="tx1"/>
                </a:solidFill>
              </a:rPr>
              <a:t>60 </a:t>
            </a:r>
            <a:r>
              <a:rPr lang="en-US" sz="2400" dirty="0" smtClean="0">
                <a:solidFill>
                  <a:schemeClr val="tx1"/>
                </a:solidFill>
              </a:rPr>
              <a:t>patients were recruited to the study, with ages ranging from </a:t>
            </a:r>
            <a:r>
              <a:rPr lang="tr-TR" sz="2400" dirty="0" smtClean="0">
                <a:solidFill>
                  <a:srgbClr val="FF0000"/>
                </a:solidFill>
              </a:rPr>
              <a:t>25</a:t>
            </a:r>
            <a:r>
              <a:rPr lang="en-US" sz="2400" dirty="0" smtClean="0">
                <a:solidFill>
                  <a:schemeClr val="tx1"/>
                </a:solidFill>
              </a:rPr>
              <a:t> to </a:t>
            </a:r>
            <a:r>
              <a:rPr lang="tr-TR" sz="2400" dirty="0" smtClean="0">
                <a:solidFill>
                  <a:srgbClr val="FF0000"/>
                </a:solidFill>
              </a:rPr>
              <a:t>85</a:t>
            </a:r>
            <a:r>
              <a:rPr lang="en-US" sz="2400" dirty="0" smtClean="0">
                <a:solidFill>
                  <a:schemeClr val="tx1"/>
                </a:solidFill>
              </a:rPr>
              <a:t> years, mean age </a:t>
            </a:r>
            <a:r>
              <a:rPr lang="en-US" sz="2400" dirty="0" smtClean="0">
                <a:solidFill>
                  <a:srgbClr val="FF0000"/>
                </a:solidFill>
              </a:rPr>
              <a:t>5</a:t>
            </a:r>
            <a:r>
              <a:rPr lang="tr-TR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tr-TR" sz="2400" dirty="0" smtClean="0">
                <a:solidFill>
                  <a:srgbClr val="FF0000"/>
                </a:solidFill>
              </a:rPr>
              <a:t>17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years (SD=</a:t>
            </a:r>
            <a:r>
              <a:rPr lang="tr-TR" sz="2400" dirty="0" smtClean="0">
                <a:solidFill>
                  <a:schemeClr val="tx1"/>
                </a:solidFill>
              </a:rPr>
              <a:t>1.65</a:t>
            </a:r>
            <a:r>
              <a:rPr lang="en-US" sz="2400" dirty="0" smtClean="0">
                <a:solidFill>
                  <a:schemeClr val="tx1"/>
                </a:solidFill>
              </a:rPr>
              <a:t>). 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tr-TR" sz="2400" dirty="0" smtClean="0">
                <a:solidFill>
                  <a:schemeClr val="bg1"/>
                </a:solidFill>
              </a:rPr>
              <a:t>  </a:t>
            </a:r>
            <a:r>
              <a:rPr lang="tr-TR" sz="3600" b="1" dirty="0" smtClean="0">
                <a:solidFill>
                  <a:schemeClr val="bg1"/>
                </a:solidFill>
              </a:rPr>
              <a:t>PAİN SCORE</a:t>
            </a:r>
            <a:endParaRPr lang="tr-T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0" y="4648200"/>
            <a:ext cx="9144000" cy="22159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pPr algn="ctr"/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a </a:t>
            </a:r>
            <a:r>
              <a:rPr lang="tr-TR" sz="2400" dirty="0" err="1" smtClean="0"/>
              <a:t>significant</a:t>
            </a:r>
            <a:r>
              <a:rPr lang="tr-TR" sz="2400" dirty="0" smtClean="0"/>
              <a:t> </a:t>
            </a:r>
            <a:r>
              <a:rPr lang="tr-TR" sz="2400" dirty="0" err="1" smtClean="0"/>
              <a:t>lower</a:t>
            </a:r>
            <a:r>
              <a:rPr lang="tr-TR" sz="2400" dirty="0" smtClean="0"/>
              <a:t>  </a:t>
            </a:r>
            <a:r>
              <a:rPr lang="tr-TR" sz="2400" dirty="0" err="1" smtClean="0"/>
              <a:t>pain</a:t>
            </a:r>
            <a:r>
              <a:rPr lang="tr-TR" sz="2400" dirty="0" smtClean="0"/>
              <a:t> </a:t>
            </a:r>
            <a:r>
              <a:rPr lang="tr-TR" sz="2400" dirty="0" err="1" smtClean="0"/>
              <a:t>intensity</a:t>
            </a:r>
            <a:r>
              <a:rPr lang="tr-TR" sz="2400" dirty="0" smtClean="0"/>
              <a:t> </a:t>
            </a:r>
            <a:r>
              <a:rPr lang="tr-TR" sz="2400" dirty="0" err="1" smtClean="0"/>
              <a:t>score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(M-U= 83) (p= 0.000).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dirty="0"/>
          </a:p>
        </p:txBody>
      </p:sp>
      <p:pic>
        <p:nvPicPr>
          <p:cNvPr id="12290" name="Picture 2" descr="https://pixabay.com/static/uploads/photo/2012/04/05/01/05/smiley-25515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610554" cy="609600"/>
          </a:xfrm>
          <a:prstGeom prst="rect">
            <a:avLst/>
          </a:prstGeom>
          <a:noFill/>
        </p:spPr>
      </p:pic>
      <p:pic>
        <p:nvPicPr>
          <p:cNvPr id="8" name="Picture 2" descr="https://pixabay.com/static/uploads/photo/2012/04/05/01/05/smiley-25515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14599"/>
            <a:ext cx="839154" cy="8378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77962"/>
          </a:xfrm>
        </p:spPr>
        <p:txBody>
          <a:bodyPr/>
          <a:lstStyle/>
          <a:p>
            <a:r>
              <a:rPr lang="tr-TR" sz="2800" dirty="0" smtClean="0">
                <a:solidFill>
                  <a:schemeClr val="bg1"/>
                </a:solidFill>
              </a:rPr>
              <a:t>  </a:t>
            </a:r>
            <a:r>
              <a:rPr lang="tr-TR" sz="3600" b="1" dirty="0" smtClean="0">
                <a:solidFill>
                  <a:schemeClr val="bg1"/>
                </a:solidFill>
              </a:rPr>
              <a:t>INJECTION SATISFACTION SCORE</a:t>
            </a:r>
            <a:endParaRPr lang="tr-T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0" y="4724400"/>
            <a:ext cx="9144000" cy="22159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endParaRPr lang="tr-TR" sz="2400" dirty="0" smtClean="0"/>
          </a:p>
          <a:p>
            <a:pPr algn="ctr"/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a </a:t>
            </a:r>
            <a:r>
              <a:rPr lang="tr-TR" sz="2400" dirty="0" err="1" smtClean="0"/>
              <a:t>significant</a:t>
            </a:r>
            <a:r>
              <a:rPr lang="tr-TR" sz="2400" dirty="0" smtClean="0"/>
              <a:t> </a:t>
            </a:r>
            <a:r>
              <a:rPr lang="tr-TR" sz="2400" dirty="0" err="1" smtClean="0"/>
              <a:t>higher</a:t>
            </a:r>
            <a:r>
              <a:rPr lang="tr-TR" sz="2400" dirty="0" smtClean="0"/>
              <a:t>  </a:t>
            </a:r>
            <a:r>
              <a:rPr lang="tr-TR" sz="2400" dirty="0" err="1" smtClean="0"/>
              <a:t>injection</a:t>
            </a:r>
            <a:r>
              <a:rPr lang="tr-TR" sz="2400" dirty="0" smtClean="0"/>
              <a:t> </a:t>
            </a:r>
            <a:r>
              <a:rPr lang="tr-TR" sz="2400" dirty="0" err="1" smtClean="0"/>
              <a:t>satisfaction</a:t>
            </a:r>
            <a:r>
              <a:rPr lang="tr-TR" sz="2400" dirty="0" smtClean="0"/>
              <a:t> </a:t>
            </a:r>
            <a:r>
              <a:rPr lang="tr-TR" sz="2400" dirty="0" err="1" smtClean="0"/>
              <a:t>score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C00000"/>
                </a:solidFill>
              </a:rPr>
              <a:t>(M-U= 114.5) (p= 0.000).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210950" name="Picture 6" descr="http://www.olympiakent.info/userfiles/image/mteri_memnuniy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1142999" cy="813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www.olympiakent.info/userfiles/image/mteri_memnuniy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991003" cy="661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bg1"/>
                </a:solidFill>
              </a:rPr>
              <a:t>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85800" y="2286000"/>
          <a:ext cx="7924800" cy="2590800"/>
        </p:xfrm>
        <a:graphic>
          <a:graphicData uri="http://schemas.openxmlformats.org/drawingml/2006/table">
            <a:tbl>
              <a:tblPr/>
              <a:tblGrid>
                <a:gridCol w="1204628"/>
                <a:gridCol w="1678267"/>
                <a:gridCol w="1680635"/>
                <a:gridCol w="1680635"/>
                <a:gridCol w="1680635"/>
              </a:tblGrid>
              <a:tr h="34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25- 55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5.56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6.41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18.50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6.78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94.39±6.26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87.25±16.91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56-85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1.92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16.88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12.37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95.33±2.87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82.88±16.09 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2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M-U* =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112.5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0.409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M-U*=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97.5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0.249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*= </a:t>
                      </a:r>
                      <a:r>
                        <a:rPr lang="tr-T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dirty="0" smtClean="0">
                          <a:latin typeface="Times New Roman"/>
                          <a:ea typeface="Calibri"/>
                          <a:cs typeface="Times New Roman"/>
                        </a:rPr>
                        <a:t>134.5</a:t>
                      </a: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0.985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M-U*=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121.5</a:t>
                      </a:r>
                      <a:r>
                        <a:rPr lang="tr-TR" sz="18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0.806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no </a:t>
            </a:r>
            <a:r>
              <a:rPr lang="tr-TR" sz="2400" dirty="0" err="1" smtClean="0"/>
              <a:t>statistically</a:t>
            </a:r>
            <a:r>
              <a:rPr lang="tr-TR" sz="2400" dirty="0" smtClean="0"/>
              <a:t> </a:t>
            </a:r>
            <a:r>
              <a:rPr lang="tr-TR" sz="2400" dirty="0" err="1" smtClean="0"/>
              <a:t>significant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difference</a:t>
            </a:r>
            <a:r>
              <a:rPr lang="tr-TR" sz="2400" dirty="0" smtClean="0"/>
              <a:t> </a:t>
            </a:r>
            <a:r>
              <a:rPr lang="tr-TR" sz="2400" dirty="0" err="1" smtClean="0"/>
              <a:t>pain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injection</a:t>
            </a:r>
            <a:r>
              <a:rPr lang="tr-TR" sz="2400" dirty="0" smtClean="0"/>
              <a:t> </a:t>
            </a:r>
            <a:r>
              <a:rPr lang="tr-TR" sz="2400" dirty="0" err="1" smtClean="0"/>
              <a:t>satisfaction</a:t>
            </a:r>
            <a:r>
              <a:rPr lang="tr-TR" sz="2400" dirty="0" smtClean="0"/>
              <a:t> </a:t>
            </a:r>
            <a:r>
              <a:rPr lang="tr-TR" sz="2400" dirty="0" err="1" smtClean="0"/>
              <a:t>score</a:t>
            </a:r>
            <a:r>
              <a:rPr lang="tr-TR" sz="2400" dirty="0" smtClean="0"/>
              <a:t> in </a:t>
            </a:r>
            <a:r>
              <a:rPr lang="tr-TR" sz="2400" dirty="0" err="1" smtClean="0"/>
              <a:t>age</a:t>
            </a:r>
            <a:r>
              <a:rPr lang="tr-TR" sz="2400" dirty="0" smtClean="0"/>
              <a:t> </a:t>
            </a:r>
            <a:r>
              <a:rPr lang="tr-TR" sz="2400" dirty="0" err="1" smtClean="0"/>
              <a:t>between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.</a:t>
            </a:r>
          </a:p>
          <a:p>
            <a:pPr algn="ctr"/>
            <a:endParaRPr lang="tr-TR" sz="2400" dirty="0" smtClean="0"/>
          </a:p>
          <a:p>
            <a:pPr algn="ctr"/>
            <a:endParaRPr lang="tr-TR" sz="2400" dirty="0"/>
          </a:p>
        </p:txBody>
      </p:sp>
      <p:pic>
        <p:nvPicPr>
          <p:cNvPr id="9218" name="Picture 2" descr="http://masswallpapers.mobi/wp-content/uploads/age-group-ic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609600"/>
            <a:ext cx="2711865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no </a:t>
            </a:r>
            <a:r>
              <a:rPr lang="tr-TR" sz="2400" dirty="0" err="1" smtClean="0"/>
              <a:t>statistically</a:t>
            </a:r>
            <a:r>
              <a:rPr lang="tr-TR" sz="2400" dirty="0" smtClean="0"/>
              <a:t> </a:t>
            </a:r>
            <a:r>
              <a:rPr lang="tr-TR" sz="2400" dirty="0" err="1" smtClean="0"/>
              <a:t>significant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difference</a:t>
            </a:r>
            <a:r>
              <a:rPr lang="tr-TR" sz="2400" dirty="0" smtClean="0"/>
              <a:t> </a:t>
            </a:r>
            <a:r>
              <a:rPr lang="tr-TR" sz="2400" dirty="0" err="1" smtClean="0"/>
              <a:t>pain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injection</a:t>
            </a:r>
            <a:r>
              <a:rPr lang="tr-TR" sz="2400" dirty="0" smtClean="0"/>
              <a:t> </a:t>
            </a:r>
            <a:r>
              <a:rPr lang="tr-TR" sz="2400" dirty="0" err="1" smtClean="0"/>
              <a:t>satisfaction</a:t>
            </a:r>
            <a:r>
              <a:rPr lang="tr-TR" sz="2400" dirty="0" smtClean="0"/>
              <a:t> </a:t>
            </a:r>
            <a:r>
              <a:rPr lang="tr-TR" sz="2400" dirty="0" err="1" smtClean="0"/>
              <a:t>score</a:t>
            </a:r>
            <a:r>
              <a:rPr lang="tr-TR" sz="2400" dirty="0" smtClean="0"/>
              <a:t> in </a:t>
            </a:r>
            <a:r>
              <a:rPr lang="tr-TR" sz="2400" dirty="0" err="1" smtClean="0"/>
              <a:t>gender</a:t>
            </a:r>
            <a:r>
              <a:rPr lang="tr-TR" sz="2400" dirty="0" smtClean="0"/>
              <a:t> </a:t>
            </a:r>
            <a:r>
              <a:rPr lang="tr-TR" sz="2400" dirty="0" err="1" smtClean="0"/>
              <a:t>between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.</a:t>
            </a:r>
          </a:p>
          <a:p>
            <a:pPr algn="ctr"/>
            <a:endParaRPr lang="tr-TR" sz="2400" dirty="0"/>
          </a:p>
        </p:txBody>
      </p:sp>
      <p:pic>
        <p:nvPicPr>
          <p:cNvPr id="222210" name="Picture 2" descr="http://fitbottomedgirls.com/wp-content/uploads/2014/03/gender-roles-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2981325" cy="1590675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762000" y="2133600"/>
          <a:ext cx="7467599" cy="2819401"/>
        </p:xfrm>
        <a:graphic>
          <a:graphicData uri="http://schemas.openxmlformats.org/drawingml/2006/table">
            <a:tbl>
              <a:tblPr/>
              <a:tblGrid>
                <a:gridCol w="1135130"/>
                <a:gridCol w="1581444"/>
                <a:gridCol w="1583675"/>
                <a:gridCol w="1583675"/>
                <a:gridCol w="1583675"/>
              </a:tblGrid>
              <a:tr h="320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5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GENDER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8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Famale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3.70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2.32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17.23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7.59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95.85±2.96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Times New Roman"/>
                          <a:ea typeface="Calibri"/>
                          <a:cs typeface="Times New Roman"/>
                        </a:rPr>
                        <a:t>84.73±15,62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8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6.15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7.26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18.70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14.07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93.23±6.88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85.80±6.86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9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M-U*=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89.5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0.130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*=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0.807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*=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0.266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M-U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*=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0.463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8316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224258" name="Picture 2" descr="http://www.yazanel.com/upload/resimler/C25_eitims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48600" cy="15240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2057400"/>
          <a:ext cx="9144000" cy="3191933"/>
        </p:xfrm>
        <a:graphic>
          <a:graphicData uri="http://schemas.openxmlformats.org/drawingml/2006/table">
            <a:tbl>
              <a:tblPr/>
              <a:tblGrid>
                <a:gridCol w="1676400"/>
                <a:gridCol w="1828799"/>
                <a:gridCol w="1760413"/>
                <a:gridCol w="2049587"/>
                <a:gridCol w="1828801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EDUCATİONAL LEVEL</a:t>
                      </a:r>
                      <a:endParaRPr lang="tr-TR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primary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below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17.85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10.42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95.27±3.13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83.96±14.21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Middle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7.14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10.11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16.80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6.72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93.14±9.30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91.00±4.95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35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 =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89.5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0.947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*=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61.5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p=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0.755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*=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61.5</a:t>
                      </a:r>
                      <a:r>
                        <a:rPr lang="tr-TR" sz="18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tr-T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tr-TR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0.807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M-U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* = 37</a:t>
                      </a:r>
                      <a:r>
                        <a:rPr lang="tr-TR" sz="1800" dirty="0"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0.112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0" y="5105400"/>
            <a:ext cx="91440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sz="2400" dirty="0" err="1" smtClean="0"/>
              <a:t>There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no </a:t>
            </a:r>
            <a:r>
              <a:rPr lang="tr-TR" sz="2400" dirty="0" err="1" smtClean="0"/>
              <a:t>statistically</a:t>
            </a:r>
            <a:r>
              <a:rPr lang="tr-TR" sz="2400" dirty="0" smtClean="0"/>
              <a:t> </a:t>
            </a:r>
            <a:r>
              <a:rPr lang="tr-TR" sz="2400" dirty="0" err="1" smtClean="0"/>
              <a:t>significant</a:t>
            </a:r>
            <a:r>
              <a:rPr lang="tr-TR" sz="2400" dirty="0" smtClean="0"/>
              <a:t> </a:t>
            </a:r>
            <a:r>
              <a:rPr lang="tr-TR" sz="2400" dirty="0" err="1" smtClean="0"/>
              <a:t>difference</a:t>
            </a:r>
            <a:r>
              <a:rPr lang="tr-TR" sz="2400" dirty="0" smtClean="0"/>
              <a:t> </a:t>
            </a:r>
            <a:r>
              <a:rPr lang="tr-TR" sz="2400" dirty="0" err="1" smtClean="0"/>
              <a:t>pain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injection</a:t>
            </a:r>
            <a:r>
              <a:rPr lang="tr-TR" sz="2400" dirty="0" smtClean="0"/>
              <a:t> </a:t>
            </a:r>
            <a:r>
              <a:rPr lang="tr-TR" sz="2400" dirty="0" err="1" smtClean="0"/>
              <a:t>satisfaction</a:t>
            </a:r>
            <a:r>
              <a:rPr lang="tr-TR" sz="2400" dirty="0" smtClean="0"/>
              <a:t> </a:t>
            </a:r>
            <a:r>
              <a:rPr lang="tr-TR" sz="2400" dirty="0" err="1" smtClean="0"/>
              <a:t>score</a:t>
            </a:r>
            <a:r>
              <a:rPr lang="tr-TR" sz="2400" dirty="0" smtClean="0"/>
              <a:t> in </a:t>
            </a:r>
            <a:r>
              <a:rPr lang="tr-TR" sz="2400" dirty="0" err="1" smtClean="0"/>
              <a:t>educational</a:t>
            </a:r>
            <a:r>
              <a:rPr lang="tr-TR" sz="2400" dirty="0" smtClean="0"/>
              <a:t> </a:t>
            </a:r>
            <a:r>
              <a:rPr lang="tr-TR" sz="2400" dirty="0" err="1" smtClean="0"/>
              <a:t>level</a:t>
            </a:r>
            <a:r>
              <a:rPr lang="tr-TR" sz="2400" dirty="0" smtClean="0"/>
              <a:t> </a:t>
            </a:r>
            <a:r>
              <a:rPr lang="tr-TR" sz="2400" dirty="0" err="1" smtClean="0"/>
              <a:t>between</a:t>
            </a:r>
            <a:r>
              <a:rPr lang="tr-TR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.</a:t>
            </a:r>
            <a:endParaRPr lang="tr-TR" dirty="0" smtClean="0"/>
          </a:p>
          <a:p>
            <a:pPr algn="ctr"/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bg1"/>
          </a:solidFill>
        </p:spPr>
        <p:txBody>
          <a:bodyPr/>
          <a:lstStyle/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04799" y="1524001"/>
          <a:ext cx="8534400" cy="3632737"/>
        </p:xfrm>
        <a:graphic>
          <a:graphicData uri="http://schemas.openxmlformats.org/drawingml/2006/table">
            <a:tbl>
              <a:tblPr/>
              <a:tblGrid>
                <a:gridCol w="1306287"/>
                <a:gridCol w="1798371"/>
                <a:gridCol w="1809914"/>
                <a:gridCol w="1809914"/>
                <a:gridCol w="1809914"/>
              </a:tblGrid>
              <a:tr h="327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PAIN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SATISFACTION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9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BMI (Body</a:t>
                      </a:r>
                      <a:r>
                        <a:rPr lang="tr-TR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Mass</a:t>
                      </a:r>
                      <a:r>
                        <a:rPr lang="tr-TR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baseline="0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Index</a:t>
                      </a:r>
                      <a:r>
                        <a:rPr lang="tr-TR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 </a:t>
                      </a:r>
                      <a:r>
                        <a:rPr lang="tr-TR" sz="18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tr-TR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4.43</a:t>
                      </a:r>
                      <a:r>
                        <a:rPr lang="tr-TR" sz="18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2.15</a:t>
                      </a:r>
                      <a:endParaRPr lang="tr-T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13.67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7.89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95.29±3.50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87.33</a:t>
                      </a:r>
                      <a:r>
                        <a:rPr lang="tr-TR" sz="1800">
                          <a:latin typeface="Times New Roman"/>
                          <a:ea typeface="Calibri"/>
                          <a:cs typeface="Times New Roman"/>
                        </a:rPr>
                        <a:t>±7.12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Overweight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6.75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7.61  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13.85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4.74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93.50±7.26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82.54</a:t>
                      </a:r>
                      <a:r>
                        <a:rPr lang="tr-TR" sz="1800">
                          <a:latin typeface="Times New Roman"/>
                          <a:ea typeface="Calibri"/>
                          <a:cs typeface="Times New Roman"/>
                        </a:rPr>
                        <a:t>±19.84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Obese</a:t>
                      </a:r>
                      <a:endParaRPr lang="tr-TR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4.43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2.15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23.38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±11.96</a:t>
                      </a:r>
                      <a:endParaRPr lang="tr-T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95.71±2.81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86.54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±15.81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8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81" marR="65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H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6.059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0.048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7.825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0.020</a:t>
                      </a:r>
                      <a:endParaRPr lang="tr-TR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H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0.365</a:t>
                      </a:r>
                      <a:r>
                        <a:rPr lang="tr-T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tr-TR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0.833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H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tr-TR" sz="1800" b="0" baseline="0" dirty="0" smtClean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tr-TR" sz="1800" dirty="0" smtClean="0">
                          <a:latin typeface="Times New Roman"/>
                          <a:ea typeface="SimSun"/>
                          <a:cs typeface="Times New Roman"/>
                        </a:rPr>
                        <a:t>0.021 </a:t>
                      </a:r>
                      <a:r>
                        <a:rPr lang="tr-TR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tr-TR" sz="1800" b="1" dirty="0">
                          <a:latin typeface="Times New Roman"/>
                          <a:ea typeface="Calibri"/>
                          <a:cs typeface="Times New Roman"/>
                        </a:rPr>
                        <a:t>p=</a:t>
                      </a:r>
                      <a:r>
                        <a:rPr lang="tr-TR" sz="1800" dirty="0">
                          <a:latin typeface="Times New Roman"/>
                          <a:ea typeface="Calibri"/>
                          <a:cs typeface="Times New Roman"/>
                        </a:rPr>
                        <a:t>0.941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Overweight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patients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 smtClean="0"/>
              <a:t>pain</a:t>
            </a:r>
            <a:r>
              <a:rPr lang="tr-TR" dirty="0" smtClean="0"/>
              <a:t> </a:t>
            </a:r>
            <a:r>
              <a:rPr lang="tr-TR" dirty="0" err="1" smtClean="0"/>
              <a:t>intensity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normal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obese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in </a:t>
            </a:r>
            <a:r>
              <a:rPr lang="tr-TR" dirty="0" err="1" smtClean="0">
                <a:solidFill>
                  <a:srgbClr val="FF0000"/>
                </a:solidFill>
              </a:rPr>
              <a:t>application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group</a:t>
            </a:r>
            <a:r>
              <a:rPr lang="tr-T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0000"/>
                </a:solidFill>
              </a:rPr>
              <a:t>Obese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patients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</a:t>
            </a:r>
            <a:r>
              <a:rPr lang="tr-TR" dirty="0" err="1" smtClean="0"/>
              <a:t>pain</a:t>
            </a:r>
            <a:r>
              <a:rPr lang="tr-TR" dirty="0" smtClean="0"/>
              <a:t> </a:t>
            </a:r>
            <a:r>
              <a:rPr lang="tr-TR" dirty="0" err="1" smtClean="0"/>
              <a:t>intensity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normal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overweight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in </a:t>
            </a:r>
            <a:r>
              <a:rPr lang="tr-TR" dirty="0" err="1" smtClean="0">
                <a:solidFill>
                  <a:srgbClr val="FF0000"/>
                </a:solidFill>
              </a:rPr>
              <a:t>control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group</a:t>
            </a:r>
            <a:r>
              <a:rPr lang="tr-T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no </a:t>
            </a:r>
            <a:r>
              <a:rPr lang="tr-TR" dirty="0" err="1" smtClean="0"/>
              <a:t>statistically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injection</a:t>
            </a:r>
            <a:r>
              <a:rPr lang="tr-TR" dirty="0" smtClean="0"/>
              <a:t> </a:t>
            </a:r>
            <a:r>
              <a:rPr lang="tr-TR" dirty="0" err="1" smtClean="0"/>
              <a:t>satisfaction</a:t>
            </a:r>
            <a:r>
              <a:rPr lang="tr-TR" dirty="0" smtClean="0"/>
              <a:t> </a:t>
            </a:r>
            <a:r>
              <a:rPr lang="tr-TR" dirty="0" err="1" smtClean="0"/>
              <a:t>score</a:t>
            </a:r>
            <a:r>
              <a:rPr lang="tr-TR" dirty="0" smtClean="0"/>
              <a:t> in BMI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9221" name="Picture 5" descr="http://akfagida.com.tr/wp-content/uploads/2015/01/vucut-kitle-endeksi-erk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76200"/>
            <a:ext cx="58674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solidFill>
                  <a:srgbClr val="05E540"/>
                </a:solidFill>
              </a:rPr>
              <a:t>CONSEQUENTLY;</a:t>
            </a:r>
            <a:endParaRPr lang="tr-TR" sz="4000" dirty="0">
              <a:solidFill>
                <a:srgbClr val="05E540"/>
              </a:solidFill>
            </a:endParaRP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8114" name="Picture 2" descr="http://buzzy4shots.com/wp-content/uploads/2013/09/Buzzy_002_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47800"/>
            <a:ext cx="4343400" cy="5029200"/>
          </a:xfrm>
          <a:solidFill>
            <a:schemeClr val="bg1"/>
          </a:solidFill>
        </p:spPr>
        <p:txBody>
          <a:bodyPr/>
          <a:lstStyle/>
          <a:p>
            <a:endParaRPr lang="tr-TR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 injections usually cause some degree of pain at the injection site</a:t>
            </a:r>
            <a:r>
              <a:rPr lang="tr-TR" dirty="0" smtClean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tr-TR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www.dreamstime.com/painful-injection-thumb1489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800600" cy="50292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 D., G</a:t>
            </a:r>
            <a:r>
              <a:rPr lang="tr-TR" sz="12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neş </a:t>
            </a:r>
            <a:r>
              <a:rPr lang="tr-TR" sz="12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Y.,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methods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randomized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controlled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Practice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</a:t>
            </a:r>
            <a:endParaRPr lang="tr-T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53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tr-TR" sz="2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learnt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endParaRPr lang="tr-TR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vaccination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venipuncture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tr-TR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" name="Picture 2" descr="http://getbetterhealth.com/wp-content/uploads/2010/06/buzzy1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228725" cy="152400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395787"/>
            <a:ext cx="9144000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sz="1100" dirty="0" err="1" smtClean="0">
                <a:hlinkClick r:id="rId3"/>
              </a:rPr>
              <a:t>Baxter</a:t>
            </a:r>
            <a:r>
              <a:rPr lang="tr-TR" sz="1100" dirty="0" smtClean="0">
                <a:hlinkClick r:id="rId3"/>
              </a:rPr>
              <a:t> AL</a:t>
            </a:r>
            <a:r>
              <a:rPr lang="tr-TR" sz="1100" dirty="0" smtClean="0"/>
              <a:t>, </a:t>
            </a:r>
            <a:r>
              <a:rPr lang="tr-TR" sz="1100" dirty="0" err="1" smtClean="0">
                <a:hlinkClick r:id="rId4"/>
              </a:rPr>
              <a:t>Cohen</a:t>
            </a:r>
            <a:r>
              <a:rPr lang="tr-TR" sz="1100" dirty="0" smtClean="0">
                <a:hlinkClick r:id="rId4"/>
              </a:rPr>
              <a:t> LL</a:t>
            </a:r>
            <a:r>
              <a:rPr lang="tr-TR" sz="1100" dirty="0" smtClean="0"/>
              <a:t>, </a:t>
            </a:r>
            <a:r>
              <a:rPr lang="tr-TR" sz="1100" dirty="0" err="1" smtClean="0">
                <a:hlinkClick r:id="rId5"/>
              </a:rPr>
              <a:t>McElvery</a:t>
            </a:r>
            <a:r>
              <a:rPr lang="tr-TR" sz="1100" dirty="0" smtClean="0">
                <a:hlinkClick r:id="rId5"/>
              </a:rPr>
              <a:t> HL</a:t>
            </a:r>
            <a:r>
              <a:rPr lang="tr-TR" sz="1100" dirty="0" smtClean="0"/>
              <a:t>, </a:t>
            </a:r>
            <a:r>
              <a:rPr lang="tr-TR" sz="1100" dirty="0" err="1" smtClean="0">
                <a:hlinkClick r:id="rId6"/>
              </a:rPr>
              <a:t>Lawson</a:t>
            </a:r>
            <a:r>
              <a:rPr lang="tr-TR" sz="1100" dirty="0" smtClean="0">
                <a:hlinkClick r:id="rId6"/>
              </a:rPr>
              <a:t> ML</a:t>
            </a:r>
            <a:r>
              <a:rPr lang="tr-TR" sz="1100" dirty="0" smtClean="0"/>
              <a:t>, </a:t>
            </a:r>
            <a:r>
              <a:rPr lang="tr-TR" sz="1100" dirty="0" err="1" smtClean="0">
                <a:hlinkClick r:id="rId7"/>
              </a:rPr>
              <a:t>von</a:t>
            </a:r>
            <a:r>
              <a:rPr lang="tr-TR" sz="1100" dirty="0" smtClean="0">
                <a:hlinkClick r:id="rId7"/>
              </a:rPr>
              <a:t> </a:t>
            </a:r>
            <a:r>
              <a:rPr lang="tr-TR" sz="1100" dirty="0" err="1" smtClean="0">
                <a:hlinkClick r:id="rId7"/>
              </a:rPr>
              <a:t>Baeyer</a:t>
            </a:r>
            <a:r>
              <a:rPr lang="tr-TR" sz="1100" dirty="0" smtClean="0">
                <a:hlinkClick r:id="rId7"/>
              </a:rPr>
              <a:t> CL</a:t>
            </a:r>
            <a:r>
              <a:rPr lang="tr-TR" sz="1100" dirty="0" smtClean="0"/>
              <a:t>., An </a:t>
            </a:r>
            <a:r>
              <a:rPr lang="tr-TR" sz="1100" dirty="0" err="1" smtClean="0"/>
              <a:t>integration</a:t>
            </a:r>
            <a:r>
              <a:rPr lang="tr-TR" sz="1100" dirty="0" smtClean="0"/>
              <a:t> of </a:t>
            </a:r>
            <a:r>
              <a:rPr lang="tr-TR" sz="1100" dirty="0" err="1" smtClean="0"/>
              <a:t>vibration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cold</a:t>
            </a:r>
            <a:r>
              <a:rPr lang="tr-TR" sz="1100" dirty="0" smtClean="0"/>
              <a:t> </a:t>
            </a:r>
            <a:r>
              <a:rPr lang="tr-TR" sz="1100" dirty="0" err="1" smtClean="0"/>
              <a:t>relieves</a:t>
            </a:r>
            <a:r>
              <a:rPr lang="tr-TR" sz="1100" dirty="0" smtClean="0"/>
              <a:t> </a:t>
            </a:r>
            <a:r>
              <a:rPr lang="tr-TR" sz="1100" dirty="0" err="1" smtClean="0"/>
              <a:t>venipuncture</a:t>
            </a:r>
            <a:r>
              <a:rPr lang="tr-TR" sz="1100" dirty="0" smtClean="0"/>
              <a:t> </a:t>
            </a:r>
            <a:r>
              <a:rPr lang="tr-TR" sz="1100" dirty="0" err="1" smtClean="0"/>
              <a:t>pain</a:t>
            </a:r>
            <a:r>
              <a:rPr lang="tr-TR" sz="1100" dirty="0" smtClean="0"/>
              <a:t> in a </a:t>
            </a:r>
            <a:r>
              <a:rPr lang="tr-TR" sz="1100" dirty="0" err="1" smtClean="0"/>
              <a:t>pediatric</a:t>
            </a:r>
            <a:r>
              <a:rPr lang="tr-TR" sz="1100" dirty="0" smtClean="0"/>
              <a:t> </a:t>
            </a:r>
            <a:r>
              <a:rPr lang="tr-TR" sz="1100" dirty="0" err="1" smtClean="0"/>
              <a:t>emergency</a:t>
            </a:r>
            <a:r>
              <a:rPr lang="tr-TR" sz="1100" dirty="0" smtClean="0"/>
              <a:t> </a:t>
            </a:r>
            <a:r>
              <a:rPr lang="tr-TR" sz="1100" dirty="0" err="1" smtClean="0"/>
              <a:t>department</a:t>
            </a:r>
            <a:r>
              <a:rPr lang="tr-TR" sz="1100" dirty="0" smtClean="0"/>
              <a:t>. </a:t>
            </a:r>
            <a:r>
              <a:rPr lang="tr-TR" sz="1100" dirty="0" smtClean="0">
                <a:hlinkClick r:id="rId8" tooltip="Pediatric emergency care."/>
              </a:rPr>
              <a:t>Pediatr </a:t>
            </a:r>
            <a:r>
              <a:rPr lang="tr-TR" sz="1100" dirty="0" err="1" smtClean="0">
                <a:hlinkClick r:id="rId8" tooltip="Pediatric emergency care."/>
              </a:rPr>
              <a:t>Emerg</a:t>
            </a:r>
            <a:r>
              <a:rPr lang="tr-TR" sz="1100" dirty="0" smtClean="0">
                <a:hlinkClick r:id="rId8" tooltip="Pediatric emergency care."/>
              </a:rPr>
              <a:t> </a:t>
            </a:r>
            <a:r>
              <a:rPr lang="tr-TR" sz="1100" dirty="0" err="1" smtClean="0">
                <a:hlinkClick r:id="rId8" tooltip="Pediatric emergency care."/>
              </a:rPr>
              <a:t>Care</a:t>
            </a:r>
            <a:r>
              <a:rPr lang="tr-TR" sz="1100" dirty="0" smtClean="0">
                <a:hlinkClick r:id="rId8" tooltip="Pediatric emergency care."/>
              </a:rPr>
              <a:t>.</a:t>
            </a:r>
            <a:r>
              <a:rPr lang="tr-TR" sz="1100" dirty="0" smtClean="0"/>
              <a:t> 2011 </a:t>
            </a:r>
            <a:r>
              <a:rPr lang="tr-TR" sz="1100" dirty="0" err="1" smtClean="0"/>
              <a:t>Dec</a:t>
            </a:r>
            <a:r>
              <a:rPr lang="tr-TR" sz="1100" dirty="0" smtClean="0"/>
              <a:t>;27(12):1151-6.</a:t>
            </a:r>
          </a:p>
          <a:p>
            <a:pPr lvl="0">
              <a:buFont typeface="Arial" pitchFamily="34" charset="0"/>
              <a:buChar char="•"/>
            </a:pPr>
            <a:r>
              <a:rPr lang="tr-TR" sz="1100" dirty="0" err="1" smtClean="0"/>
              <a:t>Russell</a:t>
            </a:r>
            <a:r>
              <a:rPr lang="tr-TR" sz="1100" dirty="0" smtClean="0"/>
              <a:t> K., </a:t>
            </a:r>
            <a:r>
              <a:rPr lang="tr-TR" sz="1100" dirty="0" err="1" smtClean="0"/>
              <a:t>Nicholson</a:t>
            </a:r>
            <a:r>
              <a:rPr lang="tr-TR" sz="1100" dirty="0" smtClean="0"/>
              <a:t> R., </a:t>
            </a:r>
            <a:r>
              <a:rPr lang="tr-TR" sz="1100" dirty="0" err="1" smtClean="0"/>
              <a:t>Naidu</a:t>
            </a:r>
            <a:r>
              <a:rPr lang="tr-TR" sz="1100" dirty="0" smtClean="0"/>
              <a:t> R., </a:t>
            </a:r>
            <a:r>
              <a:rPr lang="tr-TR" sz="1100" dirty="0" err="1" smtClean="0"/>
              <a:t>Reducing</a:t>
            </a:r>
            <a:r>
              <a:rPr lang="tr-TR" sz="1100" dirty="0" smtClean="0"/>
              <a:t> </a:t>
            </a:r>
            <a:r>
              <a:rPr lang="tr-TR" sz="1100" dirty="0" err="1" smtClean="0"/>
              <a:t>the</a:t>
            </a:r>
            <a:r>
              <a:rPr lang="tr-TR" sz="1100" dirty="0" smtClean="0"/>
              <a:t> </a:t>
            </a:r>
            <a:r>
              <a:rPr lang="tr-TR" sz="1100" dirty="0" err="1" smtClean="0"/>
              <a:t>pain</a:t>
            </a:r>
            <a:r>
              <a:rPr lang="tr-TR" sz="1100" dirty="0" smtClean="0"/>
              <a:t> of </a:t>
            </a:r>
            <a:r>
              <a:rPr lang="tr-TR" sz="1100" dirty="0" err="1" smtClean="0"/>
              <a:t>intramuscular</a:t>
            </a:r>
            <a:r>
              <a:rPr lang="tr-TR" sz="1100" dirty="0" smtClean="0"/>
              <a:t> </a:t>
            </a:r>
            <a:r>
              <a:rPr lang="tr-TR" sz="1100" dirty="0" err="1" smtClean="0"/>
              <a:t>benzathine</a:t>
            </a:r>
            <a:r>
              <a:rPr lang="tr-TR" sz="1100" dirty="0" smtClean="0"/>
              <a:t> </a:t>
            </a:r>
            <a:r>
              <a:rPr lang="tr-TR" sz="1100" dirty="0" err="1" smtClean="0"/>
              <a:t>penicillin</a:t>
            </a:r>
            <a:r>
              <a:rPr lang="tr-TR" sz="1100" dirty="0" smtClean="0"/>
              <a:t> </a:t>
            </a:r>
            <a:r>
              <a:rPr lang="tr-TR" sz="1100" dirty="0" err="1" smtClean="0"/>
              <a:t>injections</a:t>
            </a:r>
            <a:r>
              <a:rPr lang="tr-TR" sz="1100" dirty="0" smtClean="0"/>
              <a:t> in </a:t>
            </a:r>
            <a:r>
              <a:rPr lang="tr-TR" sz="1100" dirty="0" err="1" smtClean="0"/>
              <a:t>the</a:t>
            </a:r>
            <a:r>
              <a:rPr lang="tr-TR" sz="1100" dirty="0" smtClean="0"/>
              <a:t> </a:t>
            </a:r>
            <a:r>
              <a:rPr lang="tr-TR" sz="1100" dirty="0" err="1" smtClean="0"/>
              <a:t>rheumatic</a:t>
            </a:r>
            <a:r>
              <a:rPr lang="tr-TR" sz="1100" dirty="0" smtClean="0"/>
              <a:t> </a:t>
            </a:r>
            <a:r>
              <a:rPr lang="tr-TR" sz="1100" dirty="0" err="1" smtClean="0"/>
              <a:t>fever</a:t>
            </a:r>
            <a:r>
              <a:rPr lang="tr-TR" sz="1100" dirty="0" smtClean="0"/>
              <a:t> </a:t>
            </a:r>
            <a:r>
              <a:rPr lang="tr-TR" sz="1100" dirty="0" err="1" smtClean="0"/>
              <a:t>population</a:t>
            </a:r>
            <a:r>
              <a:rPr lang="tr-TR" sz="1100" dirty="0" smtClean="0"/>
              <a:t> of </a:t>
            </a:r>
            <a:r>
              <a:rPr lang="tr-TR" sz="1100" dirty="0" err="1" smtClean="0"/>
              <a:t>Counties</a:t>
            </a:r>
            <a:r>
              <a:rPr lang="tr-TR" sz="1100" dirty="0" smtClean="0"/>
              <a:t> </a:t>
            </a:r>
            <a:r>
              <a:rPr lang="tr-TR" sz="1100" dirty="0" err="1" smtClean="0"/>
              <a:t>Manukau</a:t>
            </a:r>
            <a:r>
              <a:rPr lang="tr-TR" sz="1100" dirty="0" smtClean="0"/>
              <a:t> </a:t>
            </a:r>
            <a:r>
              <a:rPr lang="tr-TR" sz="1100" dirty="0" err="1" smtClean="0"/>
              <a:t>District</a:t>
            </a:r>
            <a:r>
              <a:rPr lang="tr-TR" sz="1100" dirty="0" smtClean="0"/>
              <a:t> </a:t>
            </a:r>
            <a:r>
              <a:rPr lang="tr-TR" sz="1100" dirty="0" err="1" smtClean="0"/>
              <a:t>Health</a:t>
            </a:r>
            <a:r>
              <a:rPr lang="tr-TR" sz="1100" dirty="0" smtClean="0"/>
              <a:t> Board, </a:t>
            </a:r>
            <a:r>
              <a:rPr lang="tr-TR" sz="1100" dirty="0" err="1" smtClean="0"/>
              <a:t>Journal</a:t>
            </a:r>
            <a:r>
              <a:rPr lang="tr-TR" sz="1100" dirty="0" smtClean="0"/>
              <a:t> of </a:t>
            </a:r>
            <a:r>
              <a:rPr lang="tr-TR" sz="1100" dirty="0" err="1" smtClean="0"/>
              <a:t>Paediatrics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Child</a:t>
            </a:r>
            <a:r>
              <a:rPr lang="tr-TR" sz="1100" dirty="0" smtClean="0"/>
              <a:t> </a:t>
            </a:r>
            <a:r>
              <a:rPr lang="tr-TR" sz="1100" dirty="0" err="1" smtClean="0"/>
              <a:t>Health</a:t>
            </a:r>
            <a:r>
              <a:rPr lang="tr-TR" sz="1100" dirty="0" smtClean="0"/>
              <a:t> 50 (2014) 112–117</a:t>
            </a:r>
          </a:p>
          <a:p>
            <a:pPr lvl="0">
              <a:buFont typeface="Arial" pitchFamily="34" charset="0"/>
              <a:buChar char="•"/>
            </a:pPr>
            <a:r>
              <a:rPr lang="tr-TR" sz="1100" dirty="0" smtClean="0"/>
              <a:t>İnal S., Kelleci M. (2010). </a:t>
            </a:r>
            <a:r>
              <a:rPr lang="tr-TR" sz="1100" dirty="0" err="1" smtClean="0"/>
              <a:t>Externel</a:t>
            </a:r>
            <a:r>
              <a:rPr lang="tr-TR" sz="1100" dirty="0" smtClean="0"/>
              <a:t> </a:t>
            </a:r>
            <a:r>
              <a:rPr lang="tr-TR" sz="1100" dirty="0" err="1" smtClean="0"/>
              <a:t>Thermomechanical</a:t>
            </a:r>
            <a:r>
              <a:rPr lang="tr-TR" sz="1100" dirty="0" smtClean="0"/>
              <a:t> </a:t>
            </a:r>
            <a:r>
              <a:rPr lang="tr-TR" sz="1100" dirty="0" err="1" smtClean="0"/>
              <a:t>Stimulation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Distraction</a:t>
            </a:r>
            <a:r>
              <a:rPr lang="tr-TR" sz="1100" dirty="0" smtClean="0"/>
              <a:t> </a:t>
            </a:r>
            <a:r>
              <a:rPr lang="tr-TR" sz="1100" dirty="0" err="1" smtClean="0"/>
              <a:t>Are</a:t>
            </a:r>
            <a:r>
              <a:rPr lang="tr-TR" sz="1100" dirty="0" smtClean="0"/>
              <a:t> </a:t>
            </a:r>
            <a:r>
              <a:rPr lang="tr-TR" sz="1100" dirty="0" err="1" smtClean="0"/>
              <a:t>Effective</a:t>
            </a:r>
            <a:r>
              <a:rPr lang="tr-TR" sz="1100" dirty="0" smtClean="0"/>
              <a:t> On </a:t>
            </a:r>
            <a:r>
              <a:rPr lang="tr-TR" sz="1100" dirty="0" err="1" smtClean="0"/>
              <a:t>Pain</a:t>
            </a:r>
            <a:r>
              <a:rPr lang="tr-TR" sz="1100" dirty="0" smtClean="0"/>
              <a:t> </a:t>
            </a:r>
            <a:r>
              <a:rPr lang="tr-TR" sz="1100" dirty="0" err="1" smtClean="0"/>
              <a:t>Relief</a:t>
            </a:r>
            <a:r>
              <a:rPr lang="tr-TR" sz="1100" dirty="0" smtClean="0"/>
              <a:t> Of </a:t>
            </a:r>
            <a:r>
              <a:rPr lang="tr-TR" sz="1100" dirty="0" err="1" smtClean="0"/>
              <a:t>Children</a:t>
            </a:r>
            <a:r>
              <a:rPr lang="tr-TR" sz="1100" dirty="0" smtClean="0"/>
              <a:t> </a:t>
            </a:r>
            <a:r>
              <a:rPr lang="tr-TR" sz="1100" dirty="0" err="1" smtClean="0"/>
              <a:t>During</a:t>
            </a:r>
            <a:r>
              <a:rPr lang="tr-TR" sz="1100" dirty="0" smtClean="0"/>
              <a:t> </a:t>
            </a:r>
            <a:r>
              <a:rPr lang="tr-TR" sz="1100" dirty="0" err="1" smtClean="0"/>
              <a:t>Blood</a:t>
            </a:r>
            <a:r>
              <a:rPr lang="tr-TR" sz="1100" dirty="0" smtClean="0"/>
              <a:t> </a:t>
            </a:r>
            <a:r>
              <a:rPr lang="tr-TR" sz="1100" dirty="0" err="1" smtClean="0"/>
              <a:t>Draw</a:t>
            </a:r>
            <a:r>
              <a:rPr lang="tr-TR" sz="1100" dirty="0" smtClean="0"/>
              <a:t>. 14th </a:t>
            </a:r>
            <a:r>
              <a:rPr lang="tr-TR" sz="1100" dirty="0" err="1" smtClean="0"/>
              <a:t>International</a:t>
            </a:r>
            <a:r>
              <a:rPr lang="tr-TR" sz="1100" dirty="0" smtClean="0"/>
              <a:t> </a:t>
            </a:r>
            <a:r>
              <a:rPr lang="tr-TR" sz="1100" dirty="0" err="1" smtClean="0"/>
              <a:t>Nursing</a:t>
            </a:r>
            <a:r>
              <a:rPr lang="tr-TR" sz="1100" dirty="0" smtClean="0"/>
              <a:t> </a:t>
            </a:r>
            <a:r>
              <a:rPr lang="tr-TR" sz="1100" dirty="0" err="1" smtClean="0"/>
              <a:t>Research</a:t>
            </a:r>
            <a:r>
              <a:rPr lang="tr-TR" sz="1100" dirty="0" smtClean="0"/>
              <a:t> </a:t>
            </a:r>
            <a:r>
              <a:rPr lang="tr-TR" sz="1100" dirty="0" err="1" smtClean="0"/>
              <a:t>Conference</a:t>
            </a:r>
            <a:r>
              <a:rPr lang="tr-TR" sz="1100" dirty="0" smtClean="0"/>
              <a:t>, </a:t>
            </a:r>
            <a:r>
              <a:rPr lang="tr-TR" sz="1100" dirty="0" err="1" smtClean="0"/>
              <a:t>Burgos</a:t>
            </a:r>
            <a:endParaRPr lang="tr-TR" sz="1100" dirty="0" smtClean="0"/>
          </a:p>
          <a:p>
            <a:pPr lvl="0">
              <a:buFont typeface="Arial" pitchFamily="34" charset="0"/>
              <a:buChar char="•"/>
            </a:pPr>
            <a:r>
              <a:rPr lang="tr-TR" sz="1100" dirty="0" err="1" smtClean="0"/>
              <a:t>Canbulat</a:t>
            </a:r>
            <a:r>
              <a:rPr lang="tr-TR" sz="1100" dirty="0" smtClean="0"/>
              <a:t> N, Ayhan F, </a:t>
            </a:r>
            <a:r>
              <a:rPr lang="tr-TR" sz="1100" dirty="0" err="1" smtClean="0"/>
              <a:t>Inal</a:t>
            </a:r>
            <a:r>
              <a:rPr lang="tr-TR" sz="1100" dirty="0" smtClean="0"/>
              <a:t> S. </a:t>
            </a:r>
            <a:r>
              <a:rPr lang="tr-TR" sz="1100" dirty="0" err="1" smtClean="0"/>
              <a:t>Effectiveness</a:t>
            </a:r>
            <a:r>
              <a:rPr lang="tr-TR" sz="1100" dirty="0" smtClean="0"/>
              <a:t> of </a:t>
            </a:r>
            <a:r>
              <a:rPr lang="tr-TR" sz="1100" dirty="0" err="1" smtClean="0"/>
              <a:t>External</a:t>
            </a:r>
            <a:r>
              <a:rPr lang="tr-TR" sz="1100" dirty="0" smtClean="0"/>
              <a:t> </a:t>
            </a:r>
            <a:r>
              <a:rPr lang="tr-TR" sz="1100" dirty="0" err="1" smtClean="0"/>
              <a:t>Cold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Vibration</a:t>
            </a:r>
            <a:r>
              <a:rPr lang="tr-TR" sz="1100" dirty="0" smtClean="0"/>
              <a:t> </a:t>
            </a:r>
            <a:r>
              <a:rPr lang="tr-TR" sz="1100" dirty="0" err="1" smtClean="0"/>
              <a:t>for</a:t>
            </a:r>
            <a:r>
              <a:rPr lang="tr-TR" sz="1100" dirty="0" smtClean="0"/>
              <a:t> </a:t>
            </a:r>
            <a:r>
              <a:rPr lang="tr-TR" sz="1100" dirty="0" err="1" smtClean="0"/>
              <a:t>Procedural</a:t>
            </a:r>
            <a:r>
              <a:rPr lang="tr-TR" sz="1100" dirty="0" smtClean="0"/>
              <a:t> </a:t>
            </a:r>
            <a:r>
              <a:rPr lang="tr-TR" sz="1100" dirty="0" err="1" smtClean="0"/>
              <a:t>Pain</a:t>
            </a:r>
            <a:r>
              <a:rPr lang="tr-TR" sz="1100" dirty="0" smtClean="0"/>
              <a:t> </a:t>
            </a:r>
            <a:r>
              <a:rPr lang="tr-TR" sz="1100" dirty="0" err="1" smtClean="0"/>
              <a:t>Relief</a:t>
            </a:r>
            <a:r>
              <a:rPr lang="tr-TR" sz="1100" dirty="0" smtClean="0"/>
              <a:t> </a:t>
            </a:r>
            <a:r>
              <a:rPr lang="tr-TR" sz="1100" dirty="0" err="1" smtClean="0"/>
              <a:t>During</a:t>
            </a:r>
            <a:r>
              <a:rPr lang="tr-TR" sz="1100" dirty="0" smtClean="0"/>
              <a:t> </a:t>
            </a:r>
            <a:r>
              <a:rPr lang="tr-TR" sz="1100" dirty="0" err="1" smtClean="0"/>
              <a:t>Peripheral</a:t>
            </a:r>
            <a:r>
              <a:rPr lang="tr-TR" sz="1100" dirty="0" smtClean="0"/>
              <a:t> </a:t>
            </a:r>
            <a:r>
              <a:rPr lang="tr-TR" sz="1100" dirty="0" err="1" smtClean="0"/>
              <a:t>Intravenous</a:t>
            </a:r>
            <a:r>
              <a:rPr lang="tr-TR" sz="1100" dirty="0" smtClean="0"/>
              <a:t> </a:t>
            </a:r>
            <a:r>
              <a:rPr lang="tr-TR" sz="1100" dirty="0" err="1" smtClean="0"/>
              <a:t>Cannulation</a:t>
            </a:r>
            <a:r>
              <a:rPr lang="tr-TR" sz="1100" dirty="0" smtClean="0"/>
              <a:t> in </a:t>
            </a:r>
            <a:r>
              <a:rPr lang="tr-TR" sz="1100" dirty="0" err="1" smtClean="0"/>
              <a:t>Pediatric</a:t>
            </a:r>
            <a:r>
              <a:rPr lang="tr-TR" sz="1100" dirty="0" smtClean="0"/>
              <a:t> </a:t>
            </a:r>
            <a:r>
              <a:rPr lang="tr-TR" sz="1100" dirty="0" err="1" smtClean="0"/>
              <a:t>Patients</a:t>
            </a:r>
            <a:r>
              <a:rPr lang="tr-TR" sz="1100" dirty="0" smtClean="0"/>
              <a:t>.</a:t>
            </a:r>
            <a:r>
              <a:rPr lang="tr-TR" sz="1100" u="sng" dirty="0" err="1" smtClean="0">
                <a:hlinkClick r:id="rId9" tooltip="Buzzy phlebotomy pain management nursing"/>
              </a:rPr>
              <a:t>Pain</a:t>
            </a:r>
            <a:r>
              <a:rPr lang="tr-TR" sz="1100" u="sng" dirty="0" smtClean="0">
                <a:hlinkClick r:id="rId9" tooltip="Buzzy phlebotomy pain management nursing"/>
              </a:rPr>
              <a:t> </a:t>
            </a:r>
            <a:r>
              <a:rPr lang="tr-TR" sz="1100" u="sng" dirty="0" err="1" smtClean="0">
                <a:hlinkClick r:id="rId9" tooltip="Buzzy phlebotomy pain management nursing"/>
              </a:rPr>
              <a:t>Management</a:t>
            </a:r>
            <a:r>
              <a:rPr lang="tr-TR" sz="1100" u="sng" dirty="0" smtClean="0">
                <a:hlinkClick r:id="rId9" tooltip="Buzzy phlebotomy pain management nursing"/>
              </a:rPr>
              <a:t> </a:t>
            </a:r>
            <a:r>
              <a:rPr lang="tr-TR" sz="1100" u="sng" dirty="0" err="1" smtClean="0">
                <a:hlinkClick r:id="rId9" tooltip="Buzzy phlebotomy pain management nursing"/>
              </a:rPr>
              <a:t>Nursing</a:t>
            </a:r>
            <a:r>
              <a:rPr lang="tr-TR" sz="1100" u="sng" dirty="0" smtClean="0">
                <a:hlinkClick r:id="rId9" tooltip="Buzzy phlebotomy pain management nursing"/>
              </a:rPr>
              <a:t>, 2014 </a:t>
            </a:r>
            <a:r>
              <a:rPr lang="tr-TR" sz="1100" u="sng" dirty="0" err="1" smtClean="0">
                <a:hlinkClick r:id="rId9" tooltip="Buzzy phlebotomy pain management nursing"/>
              </a:rPr>
              <a:t>Jun</a:t>
            </a:r>
            <a:r>
              <a:rPr lang="tr-TR" sz="1100" u="sng" dirty="0" smtClean="0">
                <a:hlinkClick r:id="rId9" tooltip="Buzzy phlebotomy pain management nursing"/>
              </a:rPr>
              <a:t> 6 S1524-9042</a:t>
            </a:r>
            <a:r>
              <a:rPr lang="tr-TR" sz="11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tr-TR" sz="1100" dirty="0" err="1" smtClean="0"/>
              <a:t>Whelan</a:t>
            </a:r>
            <a:r>
              <a:rPr lang="tr-TR" sz="1100" dirty="0" smtClean="0"/>
              <a:t> HM, </a:t>
            </a:r>
            <a:r>
              <a:rPr lang="tr-TR" sz="1100" dirty="0" err="1" smtClean="0"/>
              <a:t>Kunselman</a:t>
            </a:r>
            <a:r>
              <a:rPr lang="tr-TR" sz="1100" dirty="0" smtClean="0"/>
              <a:t> AR et al. </a:t>
            </a:r>
            <a:r>
              <a:rPr lang="tr-TR" sz="1100" dirty="0" err="1" smtClean="0"/>
              <a:t>The</a:t>
            </a:r>
            <a:r>
              <a:rPr lang="tr-TR" sz="1100" dirty="0" smtClean="0"/>
              <a:t> </a:t>
            </a:r>
            <a:r>
              <a:rPr lang="tr-TR" sz="1100" dirty="0" err="1" smtClean="0"/>
              <a:t>Impact</a:t>
            </a:r>
            <a:r>
              <a:rPr lang="tr-TR" sz="1100" dirty="0" smtClean="0"/>
              <a:t> of a </a:t>
            </a:r>
            <a:r>
              <a:rPr lang="tr-TR" sz="1100" dirty="0" err="1" smtClean="0"/>
              <a:t>Locally</a:t>
            </a:r>
            <a:r>
              <a:rPr lang="tr-TR" sz="1100" dirty="0" smtClean="0"/>
              <a:t> </a:t>
            </a:r>
            <a:r>
              <a:rPr lang="tr-TR" sz="1100" dirty="0" err="1" smtClean="0"/>
              <a:t>Applied</a:t>
            </a:r>
            <a:r>
              <a:rPr lang="tr-TR" sz="1100" dirty="0" smtClean="0"/>
              <a:t> </a:t>
            </a:r>
            <a:r>
              <a:rPr lang="tr-TR" sz="1100" dirty="0" err="1" smtClean="0"/>
              <a:t>Vibrating</a:t>
            </a:r>
            <a:r>
              <a:rPr lang="tr-TR" sz="1100" dirty="0" smtClean="0"/>
              <a:t> Device on </a:t>
            </a:r>
            <a:r>
              <a:rPr lang="tr-TR" sz="1100" dirty="0" err="1" smtClean="0"/>
              <a:t>Outpatient</a:t>
            </a:r>
            <a:r>
              <a:rPr lang="tr-TR" sz="1100" dirty="0" smtClean="0"/>
              <a:t> </a:t>
            </a:r>
            <a:r>
              <a:rPr lang="tr-TR" sz="1100" dirty="0" err="1" smtClean="0"/>
              <a:t>Venipuncture</a:t>
            </a:r>
            <a:r>
              <a:rPr lang="tr-TR" sz="1100" dirty="0" smtClean="0"/>
              <a:t> in </a:t>
            </a:r>
            <a:r>
              <a:rPr lang="tr-TR" sz="1100" dirty="0" err="1" smtClean="0"/>
              <a:t>Children</a:t>
            </a:r>
            <a:r>
              <a:rPr lang="tr-TR" sz="1100" dirty="0" smtClean="0"/>
              <a:t>. </a:t>
            </a:r>
            <a:r>
              <a:rPr lang="tr-TR" sz="1100" u="sng" dirty="0" err="1" smtClean="0">
                <a:hlinkClick r:id="rId10" tooltip="Vibration no cold"/>
              </a:rPr>
              <a:t>Clin</a:t>
            </a:r>
            <a:r>
              <a:rPr lang="tr-TR" sz="1100" u="sng" dirty="0" smtClean="0">
                <a:hlinkClick r:id="rId10" tooltip="Vibration no cold"/>
              </a:rPr>
              <a:t> Pediatr 2014 </a:t>
            </a:r>
            <a:r>
              <a:rPr lang="tr-TR" sz="1100" u="sng" dirty="0" err="1" smtClean="0">
                <a:hlinkClick r:id="rId10" tooltip="Vibration no cold"/>
              </a:rPr>
              <a:t>Jun</a:t>
            </a:r>
            <a:r>
              <a:rPr lang="tr-TR" sz="1100" u="sng" dirty="0" smtClean="0">
                <a:hlinkClick r:id="rId10" tooltip="Vibration no cold"/>
              </a:rPr>
              <a:t> 12</a:t>
            </a:r>
            <a:r>
              <a:rPr lang="tr-TR" sz="1100" dirty="0" smtClean="0"/>
              <a:t>. N=64 </a:t>
            </a:r>
            <a:r>
              <a:rPr lang="tr-TR" sz="1100" dirty="0" err="1" smtClean="0"/>
              <a:t>children</a:t>
            </a:r>
            <a:r>
              <a:rPr lang="tr-TR" sz="1100" dirty="0" smtClean="0"/>
              <a:t>, 7 </a:t>
            </a:r>
            <a:r>
              <a:rPr lang="tr-TR" sz="1100" dirty="0" err="1" smtClean="0"/>
              <a:t>phlebotomists</a:t>
            </a:r>
            <a:endParaRPr lang="tr-TR" sz="1100" dirty="0" smtClean="0"/>
          </a:p>
          <a:p>
            <a:pPr lvl="0">
              <a:buFont typeface="Arial" pitchFamily="34" charset="0"/>
              <a:buChar char="•"/>
            </a:pPr>
            <a:r>
              <a:rPr lang="tr-TR" sz="1100" dirty="0" err="1" smtClean="0"/>
              <a:t>Inal</a:t>
            </a:r>
            <a:r>
              <a:rPr lang="tr-TR" sz="1100" dirty="0" smtClean="0"/>
              <a:t> S, Kelleci M.</a:t>
            </a:r>
            <a:r>
              <a:rPr lang="tr-TR" sz="1100" b="1" dirty="0" smtClean="0"/>
              <a:t> </a:t>
            </a:r>
            <a:r>
              <a:rPr lang="tr-TR" sz="1100" dirty="0" err="1" smtClean="0"/>
              <a:t>Buzzy</a:t>
            </a:r>
            <a:r>
              <a:rPr lang="tr-TR" sz="1100" dirty="0" smtClean="0"/>
              <a:t> </a:t>
            </a:r>
            <a:r>
              <a:rPr lang="tr-TR" sz="1100" dirty="0" err="1" smtClean="0"/>
              <a:t>relieves</a:t>
            </a:r>
            <a:r>
              <a:rPr lang="tr-TR" sz="1100" dirty="0" smtClean="0"/>
              <a:t> </a:t>
            </a:r>
            <a:r>
              <a:rPr lang="tr-TR" sz="1100" dirty="0" err="1" smtClean="0"/>
              <a:t>pediatric</a:t>
            </a:r>
            <a:r>
              <a:rPr lang="tr-TR" sz="1100" dirty="0" smtClean="0"/>
              <a:t> </a:t>
            </a:r>
            <a:r>
              <a:rPr lang="tr-TR" sz="1100" dirty="0" err="1" smtClean="0"/>
              <a:t>venipuncture</a:t>
            </a:r>
            <a:r>
              <a:rPr lang="tr-TR" sz="1100" dirty="0" smtClean="0"/>
              <a:t> </a:t>
            </a:r>
            <a:r>
              <a:rPr lang="tr-TR" sz="1100" dirty="0" err="1" smtClean="0"/>
              <a:t>pain</a:t>
            </a:r>
            <a:r>
              <a:rPr lang="tr-TR" sz="1100" dirty="0" smtClean="0"/>
              <a:t> </a:t>
            </a:r>
            <a:r>
              <a:rPr lang="tr-TR" sz="1100" dirty="0" err="1" smtClean="0"/>
              <a:t>during</a:t>
            </a:r>
            <a:r>
              <a:rPr lang="tr-TR" sz="1100" dirty="0" smtClean="0"/>
              <a:t> </a:t>
            </a:r>
            <a:r>
              <a:rPr lang="tr-TR" sz="1100" dirty="0" err="1" smtClean="0"/>
              <a:t>blood</a:t>
            </a:r>
            <a:r>
              <a:rPr lang="tr-TR" sz="1100" dirty="0" smtClean="0"/>
              <a:t> </a:t>
            </a:r>
            <a:r>
              <a:rPr lang="tr-TR" sz="1100" dirty="0" err="1" smtClean="0"/>
              <a:t>specimen</a:t>
            </a:r>
            <a:r>
              <a:rPr lang="tr-TR" sz="1100" dirty="0" smtClean="0"/>
              <a:t> </a:t>
            </a:r>
            <a:r>
              <a:rPr lang="tr-TR" sz="1100" dirty="0" err="1" smtClean="0"/>
              <a:t>collection</a:t>
            </a:r>
            <a:r>
              <a:rPr lang="tr-TR" sz="1100" dirty="0" smtClean="0"/>
              <a:t>.</a:t>
            </a:r>
            <a:r>
              <a:rPr lang="tr-TR" sz="1100" b="1" dirty="0" smtClean="0"/>
              <a:t> </a:t>
            </a:r>
            <a:r>
              <a:rPr lang="tr-TR" sz="1100" u="sng" dirty="0" smtClean="0">
                <a:hlinkClick r:id="rId11"/>
              </a:rPr>
              <a:t>MCN </a:t>
            </a:r>
            <a:r>
              <a:rPr lang="tr-TR" sz="1100" u="sng" dirty="0" err="1" smtClean="0">
                <a:hlinkClick r:id="rId11"/>
              </a:rPr>
              <a:t>Am</a:t>
            </a:r>
            <a:r>
              <a:rPr lang="tr-TR" sz="1100" u="sng" dirty="0" smtClean="0">
                <a:hlinkClick r:id="rId11"/>
              </a:rPr>
              <a:t> J </a:t>
            </a:r>
            <a:r>
              <a:rPr lang="tr-TR" sz="1100" u="sng" dirty="0" err="1" smtClean="0">
                <a:hlinkClick r:id="rId11"/>
              </a:rPr>
              <a:t>Matern</a:t>
            </a:r>
            <a:r>
              <a:rPr lang="tr-TR" sz="1100" u="sng" dirty="0" smtClean="0">
                <a:hlinkClick r:id="rId11"/>
              </a:rPr>
              <a:t> </a:t>
            </a:r>
            <a:r>
              <a:rPr lang="tr-TR" sz="1100" u="sng" dirty="0" err="1" smtClean="0">
                <a:hlinkClick r:id="rId11"/>
              </a:rPr>
              <a:t>Child</a:t>
            </a:r>
            <a:r>
              <a:rPr lang="tr-TR" sz="1100" u="sng" dirty="0" smtClean="0">
                <a:hlinkClick r:id="rId11"/>
              </a:rPr>
              <a:t> </a:t>
            </a:r>
            <a:r>
              <a:rPr lang="tr-TR" sz="1100" u="sng" dirty="0" err="1" smtClean="0">
                <a:hlinkClick r:id="rId11"/>
              </a:rPr>
              <a:t>Nurs</a:t>
            </a:r>
            <a:r>
              <a:rPr lang="tr-TR" sz="1100" u="sng" dirty="0" smtClean="0">
                <a:hlinkClick r:id="rId11"/>
              </a:rPr>
              <a:t> 2012 </a:t>
            </a:r>
            <a:r>
              <a:rPr lang="tr-TR" sz="1100" dirty="0" err="1" smtClean="0"/>
              <a:t>Sep</a:t>
            </a:r>
            <a:r>
              <a:rPr lang="tr-TR" sz="1100" dirty="0" smtClean="0"/>
              <a:t>;37(5):339-45.</a:t>
            </a:r>
          </a:p>
          <a:p>
            <a:pPr lvl="0">
              <a:buFont typeface="Arial" pitchFamily="34" charset="0"/>
              <a:buChar char="•"/>
            </a:pPr>
            <a:r>
              <a:rPr lang="tr-TR" sz="1100" dirty="0" err="1" smtClean="0"/>
              <a:t>Baxter</a:t>
            </a:r>
            <a:r>
              <a:rPr lang="tr-TR" sz="1100" dirty="0" smtClean="0"/>
              <a:t> AL, </a:t>
            </a:r>
            <a:r>
              <a:rPr lang="tr-TR" sz="1100" dirty="0" err="1" smtClean="0"/>
              <a:t>Leong</a:t>
            </a:r>
            <a:r>
              <a:rPr lang="tr-TR" sz="1100" dirty="0" smtClean="0"/>
              <a:t> T, </a:t>
            </a:r>
            <a:r>
              <a:rPr lang="tr-TR" sz="1100" dirty="0" err="1" smtClean="0"/>
              <a:t>Mathew</a:t>
            </a:r>
            <a:r>
              <a:rPr lang="tr-TR" sz="1100" dirty="0" smtClean="0"/>
              <a:t> B. </a:t>
            </a:r>
            <a:r>
              <a:rPr lang="tr-TR" sz="1100" dirty="0" err="1" smtClean="0"/>
              <a:t>External</a:t>
            </a:r>
            <a:r>
              <a:rPr lang="tr-TR" sz="1100" dirty="0" smtClean="0"/>
              <a:t> </a:t>
            </a:r>
            <a:r>
              <a:rPr lang="tr-TR" sz="1100" dirty="0" err="1" smtClean="0"/>
              <a:t>thermomechanical</a:t>
            </a:r>
            <a:r>
              <a:rPr lang="tr-TR" sz="1100" dirty="0" smtClean="0"/>
              <a:t> </a:t>
            </a:r>
            <a:r>
              <a:rPr lang="tr-TR" sz="1100" dirty="0" err="1" smtClean="0"/>
              <a:t>stimulation</a:t>
            </a:r>
            <a:r>
              <a:rPr lang="tr-TR" sz="1100" dirty="0" smtClean="0"/>
              <a:t> </a:t>
            </a:r>
            <a:r>
              <a:rPr lang="tr-TR" sz="1100" dirty="0" err="1" smtClean="0"/>
              <a:t>versus</a:t>
            </a:r>
            <a:r>
              <a:rPr lang="tr-TR" sz="1100" dirty="0" smtClean="0"/>
              <a:t> </a:t>
            </a:r>
            <a:r>
              <a:rPr lang="tr-TR" sz="1100" dirty="0" err="1" smtClean="0"/>
              <a:t>vapocoolant</a:t>
            </a:r>
            <a:r>
              <a:rPr lang="tr-TR" sz="1100" dirty="0" smtClean="0"/>
              <a:t> </a:t>
            </a:r>
            <a:r>
              <a:rPr lang="tr-TR" sz="1100" dirty="0" err="1" smtClean="0"/>
              <a:t>for</a:t>
            </a:r>
            <a:r>
              <a:rPr lang="tr-TR" sz="1100" dirty="0" smtClean="0"/>
              <a:t> </a:t>
            </a:r>
            <a:r>
              <a:rPr lang="tr-TR" sz="1100" dirty="0" err="1" smtClean="0"/>
              <a:t>adult</a:t>
            </a:r>
            <a:r>
              <a:rPr lang="tr-TR" sz="1100" dirty="0" smtClean="0"/>
              <a:t> </a:t>
            </a:r>
            <a:r>
              <a:rPr lang="tr-TR" sz="1100" dirty="0" err="1" smtClean="0"/>
              <a:t>venipuncture</a:t>
            </a:r>
            <a:r>
              <a:rPr lang="tr-TR" sz="1100" dirty="0" smtClean="0"/>
              <a:t> </a:t>
            </a:r>
            <a:r>
              <a:rPr lang="tr-TR" sz="1100" dirty="0" err="1" smtClean="0"/>
              <a:t>pain</a:t>
            </a:r>
            <a:r>
              <a:rPr lang="tr-TR" sz="1100" dirty="0" smtClean="0"/>
              <a:t> : Pilot data on a </a:t>
            </a:r>
            <a:r>
              <a:rPr lang="tr-TR" sz="1100" dirty="0" err="1" smtClean="0"/>
              <a:t>novel</a:t>
            </a:r>
            <a:r>
              <a:rPr lang="tr-TR" sz="1100" dirty="0" smtClean="0"/>
              <a:t> device. </a:t>
            </a:r>
            <a:r>
              <a:rPr lang="tr-TR" sz="1100" u="sng" dirty="0" err="1" smtClean="0">
                <a:hlinkClick r:id="rId12" tooltip="First adult trial Buzzy"/>
              </a:rPr>
              <a:t>Clin</a:t>
            </a:r>
            <a:r>
              <a:rPr lang="tr-TR" sz="1100" u="sng" dirty="0" smtClean="0">
                <a:hlinkClick r:id="rId12" tooltip="First adult trial Buzzy"/>
              </a:rPr>
              <a:t> J </a:t>
            </a:r>
            <a:r>
              <a:rPr lang="tr-TR" sz="1100" u="sng" dirty="0" err="1" smtClean="0">
                <a:hlinkClick r:id="rId12" tooltip="First adult trial Buzzy"/>
              </a:rPr>
              <a:t>Pain</a:t>
            </a:r>
            <a:r>
              <a:rPr lang="tr-TR" sz="1100" u="sng" dirty="0" smtClean="0">
                <a:hlinkClick r:id="rId12" tooltip="First adult trial Buzzy"/>
              </a:rPr>
              <a:t>, 2009 </a:t>
            </a:r>
            <a:r>
              <a:rPr lang="tr-TR" sz="1100" dirty="0" err="1" smtClean="0"/>
              <a:t>October</a:t>
            </a:r>
            <a:r>
              <a:rPr lang="tr-TR" sz="1100" dirty="0" smtClean="0"/>
              <a:t> ;25(8):705-10.</a:t>
            </a:r>
            <a:endParaRPr lang="tr-TR" sz="1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4600" y="1524000"/>
            <a:ext cx="6629400" cy="49530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endParaRPr lang="tr-TR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endParaRPr lang="tr-TR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endParaRPr lang="tr-TR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Buzzy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buFontTx/>
              <a:buNone/>
            </a:pP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confirm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tr-TR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3074" name="Picture 2" descr="https://encrypted-tbn3.gstatic.com/images?q=tbn:ANd9GcS9pWNOL6nctJDerQMF8qBDT0S_aMtE7ch6l1uJdpLlMgiJXyw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743200" cy="4953000"/>
          </a:xfrm>
          <a:prstGeom prst="rect">
            <a:avLst/>
          </a:prstGeom>
          <a:noFill/>
        </p:spPr>
      </p:pic>
      <p:pic>
        <p:nvPicPr>
          <p:cNvPr id="6" name="Picture 2" descr="http://getbetterhealth.com/wp-content/uploads/2010/06/buzzy16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1228725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RECOMMENDATIONS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7315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0162" name="Picture 2" descr="http://previews.123rf.com/images/norwayblue/norwayblue1209/norwayblue120900047/15117361-Young-nurse-guiding-information-with-the-hand-Stock-Vector-nurse-cartoon-doct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0"/>
            <a:ext cx="1905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236554" name="Picture 10" descr="http://www.martidergisi.com/wp-content/uploads/2014/06/butterfly_on_hand-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Dikdörtgen"/>
          <p:cNvSpPr/>
          <p:nvPr/>
        </p:nvSpPr>
        <p:spPr>
          <a:xfrm>
            <a:off x="4953000" y="6019800"/>
            <a:ext cx="4191000" cy="838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B9F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THANKS…</a:t>
            </a:r>
            <a:endParaRPr lang="tr-TR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tr-TR" sz="28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Patients are often afraid of receiving injections</a:t>
            </a:r>
            <a:endParaRPr lang="tr-TR" sz="28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 because they perceive that it will be painful.</a:t>
            </a:r>
            <a:endParaRPr lang="tr-TR" sz="2800" dirty="0" smtClean="0">
              <a:solidFill>
                <a:schemeClr val="accent6"/>
              </a:solidFill>
            </a:endParaRPr>
          </a:p>
        </p:txBody>
      </p:sp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0" y="6107668"/>
            <a:ext cx="91440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Kanika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K.H.R.,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Shobha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P.,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massage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perception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adult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patients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Midwifery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-7, No. 3,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July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Workman B. Safe injection technique. Nursing Standard 1999; 13: 47–53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meganshiree129.files.wordpress.com/2013/07/nee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403860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66800"/>
            <a:ext cx="5638800" cy="5181600"/>
          </a:xfrm>
          <a:solidFill>
            <a:schemeClr val="bg1"/>
          </a:solidFill>
        </p:spPr>
        <p:txBody>
          <a:bodyPr/>
          <a:lstStyle/>
          <a:p>
            <a:endParaRPr lang="tr-TR" sz="2800" dirty="0" smtClean="0"/>
          </a:p>
          <a:p>
            <a:r>
              <a:rPr lang="en-US" sz="2800" dirty="0" smtClean="0">
                <a:solidFill>
                  <a:schemeClr val="accent6"/>
                </a:solidFill>
              </a:rPr>
              <a:t>Injection pain is related to the penetration of the skin by the needle and to the mechanical and chemical effects of the drug during and after its injection.</a:t>
            </a:r>
            <a:r>
              <a:rPr lang="tr-TR" sz="2800" dirty="0" smtClean="0">
                <a:solidFill>
                  <a:schemeClr val="accent6"/>
                </a:solidFill>
              </a:rPr>
              <a:t>*</a:t>
            </a:r>
            <a:endParaRPr lang="tr-TR" sz="2800" dirty="0">
              <a:solidFill>
                <a:schemeClr val="accent6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Kanika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K.H.R.,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Shobha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massage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perception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administration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adult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patients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Midwifery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-7, No. 3,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July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</a:t>
            </a:r>
            <a:endParaRPr lang="tr-T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tr-T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cdn.gurl.com/wp-content/uploads/2011/06/needle-in-arm-380x317-280x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35052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14800" y="1219200"/>
            <a:ext cx="5029200" cy="5334000"/>
          </a:xfrm>
          <a:solidFill>
            <a:schemeClr val="bg1"/>
          </a:solidFill>
        </p:spPr>
        <p:txBody>
          <a:bodyPr/>
          <a:lstStyle/>
          <a:p>
            <a:endParaRPr lang="tr-TR" sz="2400" dirty="0" smtClean="0">
              <a:solidFill>
                <a:schemeClr val="accent6"/>
              </a:solidFill>
            </a:endParaRPr>
          </a:p>
          <a:p>
            <a:endParaRPr lang="tr-TR" sz="24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tr-TR" sz="2400" b="1" dirty="0" err="1" smtClean="0">
                <a:solidFill>
                  <a:schemeClr val="accent6"/>
                </a:solidFill>
              </a:rPr>
              <a:t>Unnecessary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pain</a:t>
            </a:r>
            <a:r>
              <a:rPr lang="tr-TR" sz="2400" b="1" dirty="0" smtClean="0">
                <a:solidFill>
                  <a:schemeClr val="accent6"/>
                </a:solidFill>
              </a:rPr>
              <a:t> can </a:t>
            </a:r>
            <a:r>
              <a:rPr lang="tr-TR" sz="2400" b="1" dirty="0" err="1" smtClean="0">
                <a:solidFill>
                  <a:schemeClr val="accent6"/>
                </a:solidFill>
              </a:rPr>
              <a:t>damage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the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nurse</a:t>
            </a:r>
            <a:r>
              <a:rPr lang="tr-TR" sz="2400" b="1" dirty="0" smtClean="0">
                <a:solidFill>
                  <a:schemeClr val="accent6"/>
                </a:solidFill>
              </a:rPr>
              <a:t>- </a:t>
            </a:r>
            <a:r>
              <a:rPr lang="tr-TR" sz="2400" b="1" dirty="0" err="1" smtClean="0">
                <a:solidFill>
                  <a:schemeClr val="accent6"/>
                </a:solidFill>
              </a:rPr>
              <a:t>patient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relationship</a:t>
            </a:r>
            <a:r>
              <a:rPr lang="tr-TR" sz="2400" b="1" dirty="0" smtClean="0">
                <a:solidFill>
                  <a:schemeClr val="accent6"/>
                </a:solidFill>
              </a:rPr>
              <a:t>, </a:t>
            </a:r>
            <a:r>
              <a:rPr lang="tr-TR" sz="2400" b="1" dirty="0" err="1" smtClean="0">
                <a:solidFill>
                  <a:schemeClr val="accent6"/>
                </a:solidFill>
              </a:rPr>
              <a:t>whereas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knowledge</a:t>
            </a:r>
            <a:r>
              <a:rPr lang="tr-TR" sz="2400" b="1" dirty="0" smtClean="0">
                <a:solidFill>
                  <a:schemeClr val="accent6"/>
                </a:solidFill>
              </a:rPr>
              <a:t> of </a:t>
            </a:r>
            <a:r>
              <a:rPr lang="tr-TR" sz="2400" b="1" dirty="0" err="1" smtClean="0">
                <a:solidFill>
                  <a:schemeClr val="accent6"/>
                </a:solidFill>
              </a:rPr>
              <a:t>alternative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techniques</a:t>
            </a:r>
            <a:r>
              <a:rPr lang="tr-TR" sz="2400" b="1" dirty="0" smtClean="0">
                <a:solidFill>
                  <a:schemeClr val="accent6"/>
                </a:solidFill>
              </a:rPr>
              <a:t> can </a:t>
            </a:r>
            <a:r>
              <a:rPr lang="tr-TR" sz="2400" b="1" dirty="0" err="1" smtClean="0">
                <a:solidFill>
                  <a:schemeClr val="accent6"/>
                </a:solidFill>
              </a:rPr>
              <a:t>improve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patient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care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and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b="1" dirty="0" err="1" smtClean="0">
                <a:solidFill>
                  <a:schemeClr val="accent6"/>
                </a:solidFill>
              </a:rPr>
              <a:t>satisfaction</a:t>
            </a:r>
            <a:r>
              <a:rPr lang="tr-TR" sz="2400" b="1" dirty="0" smtClean="0">
                <a:solidFill>
                  <a:schemeClr val="accent6"/>
                </a:solidFill>
              </a:rPr>
              <a:t>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21185" name="Rectangle 1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Hasanpour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Tootoonchi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Aein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F,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Yadegarfar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G., (2006).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Effects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Two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Nonpharmacologic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Methods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For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Intramuscular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Acute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Pain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8: 7–12.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8" name="Picture 6" descr="http://www.motherpedia.com.au/images/directoryimages/66341/needle_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114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52600" y="1524000"/>
            <a:ext cx="7391400" cy="4800600"/>
          </a:xfrm>
          <a:solidFill>
            <a:schemeClr val="bg1"/>
          </a:solidFill>
        </p:spPr>
        <p:txBody>
          <a:bodyPr/>
          <a:lstStyle/>
          <a:p>
            <a:pPr algn="ctr"/>
            <a:endParaRPr lang="tr-TR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Over the years, clinicians have tried to explore various methods to reduce pain, including the pain of injections.</a:t>
            </a:r>
            <a:endParaRPr lang="tr-TR" sz="2400" dirty="0" smtClean="0">
              <a:solidFill>
                <a:schemeClr val="accent6"/>
              </a:solidFill>
            </a:endParaRPr>
          </a:p>
        </p:txBody>
      </p:sp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0" y="6362700"/>
            <a:ext cx="9144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 D., 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neş 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Y.,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methods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randomized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controlled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Practice</a:t>
            </a:r>
            <a:r>
              <a:rPr kumimoji="0" lang="tr-T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encrypted-tbn1.gstatic.com/images?q=tbn:ANd9GcRVxx3Rhh7wkAEeIQD-ORKuk9W0XyHzqG8nQV-9PmEVyqY-5d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29000"/>
            <a:ext cx="3652105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19600" cy="48768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the literature, there are a number of studies that investigate the reduction of pain in IM injections. </a:t>
            </a:r>
            <a:r>
              <a:rPr lang="tr-TR" sz="2400" dirty="0" smtClean="0">
                <a:solidFill>
                  <a:schemeClr val="bg1"/>
                </a:solidFill>
              </a:rPr>
              <a:t>(sunumda görünmeyecek)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724400" cy="48006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These studies have examined the effect of different factors and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interventions,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such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as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cold</a:t>
            </a:r>
            <a:r>
              <a:rPr lang="en-US" sz="2400" dirty="0" smtClean="0">
                <a:solidFill>
                  <a:schemeClr val="accent6"/>
                </a:solidFill>
              </a:rPr>
              <a:t>,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manual</a:t>
            </a:r>
            <a:r>
              <a:rPr lang="tr-T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pressure</a:t>
            </a:r>
            <a:r>
              <a:rPr lang="en-US" sz="2400" dirty="0" smtClean="0">
                <a:solidFill>
                  <a:schemeClr val="accent6"/>
                </a:solidFill>
              </a:rPr>
              <a:t>,</a:t>
            </a:r>
            <a:r>
              <a:rPr lang="tr-TR" sz="24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acupressure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endParaRPr lang="tr-TR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needle temperature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endParaRPr lang="tr-TR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two-needle technique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endParaRPr lang="tr-TR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injection speed</a:t>
            </a:r>
            <a:r>
              <a:rPr lang="en-US" sz="2400" dirty="0" smtClean="0">
                <a:solidFill>
                  <a:schemeClr val="accent6"/>
                </a:solidFill>
              </a:rPr>
              <a:t>, </a:t>
            </a:r>
            <a:endParaRPr lang="tr-TR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patient positioning and </a:t>
            </a:r>
            <a:endParaRPr lang="tr-TR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the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Z-track technique</a:t>
            </a:r>
            <a:r>
              <a:rPr lang="en-US" sz="2400" dirty="0" smtClean="0">
                <a:solidFill>
                  <a:schemeClr val="accent6"/>
                </a:solidFill>
              </a:rPr>
              <a:t>.</a:t>
            </a:r>
            <a:endParaRPr lang="tr-TR" sz="2400" dirty="0" smtClean="0">
              <a:solidFill>
                <a:schemeClr val="accent6"/>
              </a:solidFill>
            </a:endParaRPr>
          </a:p>
        </p:txBody>
      </p:sp>
      <p:pic>
        <p:nvPicPr>
          <p:cNvPr id="5" name="Picture 2" descr="http://old.umut.org.tr/UserFiles/Image/28.09.10gor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962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Dikdörtgen"/>
          <p:cNvSpPr/>
          <p:nvPr/>
        </p:nvSpPr>
        <p:spPr>
          <a:xfrm>
            <a:off x="0" y="5733871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Kara D., Güneş Ü. Y.,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methods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randomized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controlled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International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Practice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Hasanpour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Tootoonchi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Yadegarfar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G., (2006).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Nonpharmacologic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Intramuscular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8: 7–12.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Ağaç E., Güneş Y.P. (2010).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Needle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Administering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Intramuscularly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tr-T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67(3), 563–568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Theme19">
  <a:themeElements>
    <a:clrScheme name="Ofis Teması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is Temas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nd_4415_slide">
  <a:themeElements>
    <a:clrScheme name="Ofis Teması 2">
      <a:dk1>
        <a:srgbClr val="000000"/>
      </a:dk1>
      <a:lt1>
        <a:srgbClr val="999966"/>
      </a:lt1>
      <a:dk2>
        <a:srgbClr val="000000"/>
      </a:dk2>
      <a:lt2>
        <a:srgbClr val="666666"/>
      </a:lt2>
      <a:accent1>
        <a:srgbClr val="735C00"/>
      </a:accent1>
      <a:accent2>
        <a:srgbClr val="4D6600"/>
      </a:accent2>
      <a:accent3>
        <a:srgbClr val="CACAB8"/>
      </a:accent3>
      <a:accent4>
        <a:srgbClr val="000000"/>
      </a:accent4>
      <a:accent5>
        <a:srgbClr val="BCB5AA"/>
      </a:accent5>
      <a:accent6>
        <a:srgbClr val="455C00"/>
      </a:accent6>
      <a:hlink>
        <a:srgbClr val="545400"/>
      </a:hlink>
      <a:folHlink>
        <a:srgbClr val="105210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737300"/>
        </a:accent1>
        <a:accent2>
          <a:srgbClr val="5E5E00"/>
        </a:accent2>
        <a:accent3>
          <a:srgbClr val="CACAB8"/>
        </a:accent3>
        <a:accent4>
          <a:srgbClr val="000000"/>
        </a:accent4>
        <a:accent5>
          <a:srgbClr val="BCBCAA"/>
        </a:accent5>
        <a:accent6>
          <a:srgbClr val="545400"/>
        </a:accent6>
        <a:hlink>
          <a:srgbClr val="525200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735C00"/>
        </a:accent1>
        <a:accent2>
          <a:srgbClr val="4D6600"/>
        </a:accent2>
        <a:accent3>
          <a:srgbClr val="CACAB8"/>
        </a:accent3>
        <a:accent4>
          <a:srgbClr val="000000"/>
        </a:accent4>
        <a:accent5>
          <a:srgbClr val="BCB5AA"/>
        </a:accent5>
        <a:accent6>
          <a:srgbClr val="455C00"/>
        </a:accent6>
        <a:hlink>
          <a:srgbClr val="545400"/>
        </a:hlink>
        <a:folHlink>
          <a:srgbClr val="1052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803C3C"/>
        </a:accent1>
        <a:accent2>
          <a:srgbClr val="545400"/>
        </a:accent2>
        <a:accent3>
          <a:srgbClr val="CACAB8"/>
        </a:accent3>
        <a:accent4>
          <a:srgbClr val="000000"/>
        </a:accent4>
        <a:accent5>
          <a:srgbClr val="C0AFAF"/>
        </a:accent5>
        <a:accent6>
          <a:srgbClr val="4B4B00"/>
        </a:accent6>
        <a:hlink>
          <a:srgbClr val="661B47"/>
        </a:hlink>
        <a:folHlink>
          <a:srgbClr val="383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2E6073"/>
        </a:accent1>
        <a:accent2>
          <a:srgbClr val="734322"/>
        </a:accent2>
        <a:accent3>
          <a:srgbClr val="CACAB8"/>
        </a:accent3>
        <a:accent4>
          <a:srgbClr val="000000"/>
        </a:accent4>
        <a:accent5>
          <a:srgbClr val="ADB6BC"/>
        </a:accent5>
        <a:accent6>
          <a:srgbClr val="683C1E"/>
        </a:accent6>
        <a:hlink>
          <a:srgbClr val="4C3557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7300"/>
        </a:accent1>
        <a:accent2>
          <a:srgbClr val="5E5E00"/>
        </a:accent2>
        <a:accent3>
          <a:srgbClr val="FFFFFF"/>
        </a:accent3>
        <a:accent4>
          <a:srgbClr val="000000"/>
        </a:accent4>
        <a:accent5>
          <a:srgbClr val="BCBCAA"/>
        </a:accent5>
        <a:accent6>
          <a:srgbClr val="545400"/>
        </a:accent6>
        <a:hlink>
          <a:srgbClr val="525200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5C00"/>
        </a:accent1>
        <a:accent2>
          <a:srgbClr val="4D6600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455C00"/>
        </a:accent6>
        <a:hlink>
          <a:srgbClr val="545400"/>
        </a:hlink>
        <a:folHlink>
          <a:srgbClr val="1052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C3C"/>
        </a:accent1>
        <a:accent2>
          <a:srgbClr val="545400"/>
        </a:accent2>
        <a:accent3>
          <a:srgbClr val="FFFFFF"/>
        </a:accent3>
        <a:accent4>
          <a:srgbClr val="000000"/>
        </a:accent4>
        <a:accent5>
          <a:srgbClr val="C0AFAF"/>
        </a:accent5>
        <a:accent6>
          <a:srgbClr val="4B4B00"/>
        </a:accent6>
        <a:hlink>
          <a:srgbClr val="661B47"/>
        </a:hlink>
        <a:folHlink>
          <a:srgbClr val="383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073"/>
        </a:accent1>
        <a:accent2>
          <a:srgbClr val="734322"/>
        </a:accent2>
        <a:accent3>
          <a:srgbClr val="FFFFFF"/>
        </a:accent3>
        <a:accent4>
          <a:srgbClr val="000000"/>
        </a:accent4>
        <a:accent5>
          <a:srgbClr val="ADB6BC"/>
        </a:accent5>
        <a:accent6>
          <a:srgbClr val="683C1E"/>
        </a:accent6>
        <a:hlink>
          <a:srgbClr val="4C3557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999966"/>
      </a:lt1>
      <a:dk2>
        <a:srgbClr val="000000"/>
      </a:dk2>
      <a:lt2>
        <a:srgbClr val="666666"/>
      </a:lt2>
      <a:accent1>
        <a:srgbClr val="735C00"/>
      </a:accent1>
      <a:accent2>
        <a:srgbClr val="4D6600"/>
      </a:accent2>
      <a:accent3>
        <a:srgbClr val="CACAB8"/>
      </a:accent3>
      <a:accent4>
        <a:srgbClr val="000000"/>
      </a:accent4>
      <a:accent5>
        <a:srgbClr val="BCB5AA"/>
      </a:accent5>
      <a:accent6>
        <a:srgbClr val="455C00"/>
      </a:accent6>
      <a:hlink>
        <a:srgbClr val="545400"/>
      </a:hlink>
      <a:folHlink>
        <a:srgbClr val="10521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737300"/>
        </a:accent1>
        <a:accent2>
          <a:srgbClr val="5E5E00"/>
        </a:accent2>
        <a:accent3>
          <a:srgbClr val="CACAB8"/>
        </a:accent3>
        <a:accent4>
          <a:srgbClr val="000000"/>
        </a:accent4>
        <a:accent5>
          <a:srgbClr val="BCBCAA"/>
        </a:accent5>
        <a:accent6>
          <a:srgbClr val="545400"/>
        </a:accent6>
        <a:hlink>
          <a:srgbClr val="525200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735C00"/>
        </a:accent1>
        <a:accent2>
          <a:srgbClr val="4D6600"/>
        </a:accent2>
        <a:accent3>
          <a:srgbClr val="CACAB8"/>
        </a:accent3>
        <a:accent4>
          <a:srgbClr val="000000"/>
        </a:accent4>
        <a:accent5>
          <a:srgbClr val="BCB5AA"/>
        </a:accent5>
        <a:accent6>
          <a:srgbClr val="455C00"/>
        </a:accent6>
        <a:hlink>
          <a:srgbClr val="545400"/>
        </a:hlink>
        <a:folHlink>
          <a:srgbClr val="1052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803C3C"/>
        </a:accent1>
        <a:accent2>
          <a:srgbClr val="545400"/>
        </a:accent2>
        <a:accent3>
          <a:srgbClr val="CACAB8"/>
        </a:accent3>
        <a:accent4>
          <a:srgbClr val="000000"/>
        </a:accent4>
        <a:accent5>
          <a:srgbClr val="C0AFAF"/>
        </a:accent5>
        <a:accent6>
          <a:srgbClr val="4B4B00"/>
        </a:accent6>
        <a:hlink>
          <a:srgbClr val="661B47"/>
        </a:hlink>
        <a:folHlink>
          <a:srgbClr val="383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66"/>
        </a:lt1>
        <a:dk2>
          <a:srgbClr val="000000"/>
        </a:dk2>
        <a:lt2>
          <a:srgbClr val="666666"/>
        </a:lt2>
        <a:accent1>
          <a:srgbClr val="2E6073"/>
        </a:accent1>
        <a:accent2>
          <a:srgbClr val="734322"/>
        </a:accent2>
        <a:accent3>
          <a:srgbClr val="CACAB8"/>
        </a:accent3>
        <a:accent4>
          <a:srgbClr val="000000"/>
        </a:accent4>
        <a:accent5>
          <a:srgbClr val="ADB6BC"/>
        </a:accent5>
        <a:accent6>
          <a:srgbClr val="683C1E"/>
        </a:accent6>
        <a:hlink>
          <a:srgbClr val="4C3557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7300"/>
        </a:accent1>
        <a:accent2>
          <a:srgbClr val="5E5E00"/>
        </a:accent2>
        <a:accent3>
          <a:srgbClr val="FFFFFF"/>
        </a:accent3>
        <a:accent4>
          <a:srgbClr val="000000"/>
        </a:accent4>
        <a:accent5>
          <a:srgbClr val="BCBCAA"/>
        </a:accent5>
        <a:accent6>
          <a:srgbClr val="545400"/>
        </a:accent6>
        <a:hlink>
          <a:srgbClr val="525200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5C00"/>
        </a:accent1>
        <a:accent2>
          <a:srgbClr val="4D6600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455C00"/>
        </a:accent6>
        <a:hlink>
          <a:srgbClr val="545400"/>
        </a:hlink>
        <a:folHlink>
          <a:srgbClr val="1052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C3C"/>
        </a:accent1>
        <a:accent2>
          <a:srgbClr val="545400"/>
        </a:accent2>
        <a:accent3>
          <a:srgbClr val="FFFFFF"/>
        </a:accent3>
        <a:accent4>
          <a:srgbClr val="000000"/>
        </a:accent4>
        <a:accent5>
          <a:srgbClr val="C0AFAF"/>
        </a:accent5>
        <a:accent6>
          <a:srgbClr val="4B4B00"/>
        </a:accent6>
        <a:hlink>
          <a:srgbClr val="661B47"/>
        </a:hlink>
        <a:folHlink>
          <a:srgbClr val="3831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E6073"/>
        </a:accent1>
        <a:accent2>
          <a:srgbClr val="734322"/>
        </a:accent2>
        <a:accent3>
          <a:srgbClr val="FFFFFF"/>
        </a:accent3>
        <a:accent4>
          <a:srgbClr val="000000"/>
        </a:accent4>
        <a:accent5>
          <a:srgbClr val="ADB6BC"/>
        </a:accent5>
        <a:accent6>
          <a:srgbClr val="683C1E"/>
        </a:accent6>
        <a:hlink>
          <a:srgbClr val="4C3557"/>
        </a:hlink>
        <a:folHlink>
          <a:srgbClr val="474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ind_4414_slide">
  <a:themeElements>
    <a:clrScheme name="Ofis Teması 2">
      <a:dk1>
        <a:srgbClr val="ABABAB"/>
      </a:dk1>
      <a:lt1>
        <a:srgbClr val="FFFFFF"/>
      </a:lt1>
      <a:dk2>
        <a:srgbClr val="336633"/>
      </a:dk2>
      <a:lt2>
        <a:srgbClr val="FFFFFF"/>
      </a:lt2>
      <a:accent1>
        <a:srgbClr val="A1BF4D"/>
      </a:accent1>
      <a:accent2>
        <a:srgbClr val="70B5CC"/>
      </a:accent2>
      <a:accent3>
        <a:srgbClr val="ADB8AD"/>
      </a:accent3>
      <a:accent4>
        <a:srgbClr val="DADADA"/>
      </a:accent4>
      <a:accent5>
        <a:srgbClr val="CDDCB2"/>
      </a:accent5>
      <a:accent6>
        <a:srgbClr val="65A4B9"/>
      </a:accent6>
      <a:hlink>
        <a:srgbClr val="8DD98D"/>
      </a:hlink>
      <a:folHlink>
        <a:srgbClr val="B8CBE6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66CC66"/>
        </a:accent1>
        <a:accent2>
          <a:srgbClr val="3DCC87"/>
        </a:accent2>
        <a:accent3>
          <a:srgbClr val="ADB8AD"/>
        </a:accent3>
        <a:accent4>
          <a:srgbClr val="DADADA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A1BF4D"/>
        </a:accent1>
        <a:accent2>
          <a:srgbClr val="70B5CC"/>
        </a:accent2>
        <a:accent3>
          <a:srgbClr val="ADB8AD"/>
        </a:accent3>
        <a:accent4>
          <a:srgbClr val="DADADA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E6ACCD"/>
        </a:accent1>
        <a:accent2>
          <a:srgbClr val="6CD96C"/>
        </a:accent2>
        <a:accent3>
          <a:srgbClr val="ADB8AD"/>
        </a:accent3>
        <a:accent4>
          <a:srgbClr val="DADADA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D9BA41"/>
        </a:accent1>
        <a:accent2>
          <a:srgbClr val="E68A8A"/>
        </a:accent2>
        <a:accent3>
          <a:srgbClr val="ADB8AD"/>
        </a:accent3>
        <a:accent4>
          <a:srgbClr val="DADADA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CC66"/>
        </a:accent1>
        <a:accent2>
          <a:srgbClr val="3DCC87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BF4D"/>
        </a:accent1>
        <a:accent2>
          <a:srgbClr val="70B5CC"/>
        </a:accent2>
        <a:accent3>
          <a:srgbClr val="FFFFFF"/>
        </a:accent3>
        <a:accent4>
          <a:srgbClr val="000000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CCD"/>
        </a:accent1>
        <a:accent2>
          <a:srgbClr val="6CD96C"/>
        </a:accent2>
        <a:accent3>
          <a:srgbClr val="FFFFFF"/>
        </a:accent3>
        <a:accent4>
          <a:srgbClr val="000000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A41"/>
        </a:accent1>
        <a:accent2>
          <a:srgbClr val="E68A8A"/>
        </a:accent2>
        <a:accent3>
          <a:srgbClr val="FFFFFF"/>
        </a:accent3>
        <a:accent4>
          <a:srgbClr val="000000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1_Default Design 2">
      <a:dk1>
        <a:srgbClr val="ABABAB"/>
      </a:dk1>
      <a:lt1>
        <a:srgbClr val="FFFFFF"/>
      </a:lt1>
      <a:dk2>
        <a:srgbClr val="336633"/>
      </a:dk2>
      <a:lt2>
        <a:srgbClr val="FFFFFF"/>
      </a:lt2>
      <a:accent1>
        <a:srgbClr val="A1BF4D"/>
      </a:accent1>
      <a:accent2>
        <a:srgbClr val="70B5CC"/>
      </a:accent2>
      <a:accent3>
        <a:srgbClr val="ADB8AD"/>
      </a:accent3>
      <a:accent4>
        <a:srgbClr val="DADADA"/>
      </a:accent4>
      <a:accent5>
        <a:srgbClr val="CDDCB2"/>
      </a:accent5>
      <a:accent6>
        <a:srgbClr val="65A4B9"/>
      </a:accent6>
      <a:hlink>
        <a:srgbClr val="8DD98D"/>
      </a:hlink>
      <a:folHlink>
        <a:srgbClr val="B8CBE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66CC66"/>
        </a:accent1>
        <a:accent2>
          <a:srgbClr val="3DCC87"/>
        </a:accent2>
        <a:accent3>
          <a:srgbClr val="ADB8AD"/>
        </a:accent3>
        <a:accent4>
          <a:srgbClr val="DADADA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A1BF4D"/>
        </a:accent1>
        <a:accent2>
          <a:srgbClr val="70B5CC"/>
        </a:accent2>
        <a:accent3>
          <a:srgbClr val="ADB8AD"/>
        </a:accent3>
        <a:accent4>
          <a:srgbClr val="DADADA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E6ACCD"/>
        </a:accent1>
        <a:accent2>
          <a:srgbClr val="6CD96C"/>
        </a:accent2>
        <a:accent3>
          <a:srgbClr val="ADB8AD"/>
        </a:accent3>
        <a:accent4>
          <a:srgbClr val="DADADA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ABABAB"/>
        </a:dk1>
        <a:lt1>
          <a:srgbClr val="FFFFFF"/>
        </a:lt1>
        <a:dk2>
          <a:srgbClr val="336633"/>
        </a:dk2>
        <a:lt2>
          <a:srgbClr val="FFFFFF"/>
        </a:lt2>
        <a:accent1>
          <a:srgbClr val="D9BA41"/>
        </a:accent1>
        <a:accent2>
          <a:srgbClr val="E68A8A"/>
        </a:accent2>
        <a:accent3>
          <a:srgbClr val="ADB8AD"/>
        </a:accent3>
        <a:accent4>
          <a:srgbClr val="DADADA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CC66"/>
        </a:accent1>
        <a:accent2>
          <a:srgbClr val="3DCC87"/>
        </a:accent2>
        <a:accent3>
          <a:srgbClr val="FFFFFF"/>
        </a:accent3>
        <a:accent4>
          <a:srgbClr val="000000"/>
        </a:accent4>
        <a:accent5>
          <a:srgbClr val="B8E2B8"/>
        </a:accent5>
        <a:accent6>
          <a:srgbClr val="36B97A"/>
        </a:accent6>
        <a:hlink>
          <a:srgbClr val="8DD98D"/>
        </a:hlink>
        <a:folHlink>
          <a:srgbClr val="82D9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1BF4D"/>
        </a:accent1>
        <a:accent2>
          <a:srgbClr val="70B5CC"/>
        </a:accent2>
        <a:accent3>
          <a:srgbClr val="FFFFFF"/>
        </a:accent3>
        <a:accent4>
          <a:srgbClr val="000000"/>
        </a:accent4>
        <a:accent5>
          <a:srgbClr val="CDDCB2"/>
        </a:accent5>
        <a:accent6>
          <a:srgbClr val="65A4B9"/>
        </a:accent6>
        <a:hlink>
          <a:srgbClr val="8DD98D"/>
        </a:hlink>
        <a:folHlink>
          <a:srgbClr val="B8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CCD"/>
        </a:accent1>
        <a:accent2>
          <a:srgbClr val="6CD96C"/>
        </a:accent2>
        <a:accent3>
          <a:srgbClr val="FFFFFF"/>
        </a:accent3>
        <a:accent4>
          <a:srgbClr val="000000"/>
        </a:accent4>
        <a:accent5>
          <a:srgbClr val="F0D2E3"/>
        </a:accent5>
        <a:accent6>
          <a:srgbClr val="61C461"/>
        </a:accent6>
        <a:hlink>
          <a:srgbClr val="EBC0A4"/>
        </a:hlink>
        <a:folHlink>
          <a:srgbClr val="D9C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BA41"/>
        </a:accent1>
        <a:accent2>
          <a:srgbClr val="E68A8A"/>
        </a:accent2>
        <a:accent3>
          <a:srgbClr val="FFFFFF"/>
        </a:accent3>
        <a:accent4>
          <a:srgbClr val="000000"/>
        </a:accent4>
        <a:accent5>
          <a:srgbClr val="E9D9B0"/>
        </a:accent5>
        <a:accent6>
          <a:srgbClr val="D07D7D"/>
        </a:accent6>
        <a:hlink>
          <a:srgbClr val="CAC2F2"/>
        </a:hlink>
        <a:folHlink>
          <a:srgbClr val="8DD9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r çiçekler">
  <a:themeElements>
    <a:clrScheme name="Ofis Teması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Ofis Temas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patya">
  <a:themeElements>
    <a:clrScheme name="Ofis Teması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is Teması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r çiçekler">
  <a:themeElements>
    <a:clrScheme name="Ofis Teması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Ofis Temas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yesil zambak">
  <a:themeElements>
    <a:clrScheme name="Ofis Teması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is Temas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is Teması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Theme19</Template>
  <TotalTime>19447</TotalTime>
  <Words>1974</Words>
  <Application>Microsoft Office PowerPoint</Application>
  <PresentationFormat>Ekran Gösterisi (4:3)</PresentationFormat>
  <Paragraphs>330</Paragraphs>
  <Slides>43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Slayt Başlıkları</vt:lpstr>
      </vt:variant>
      <vt:variant>
        <vt:i4>43</vt:i4>
      </vt:variant>
    </vt:vector>
  </HeadingPairs>
  <TitlesOfParts>
    <vt:vector size="58" baseType="lpstr">
      <vt:lpstr>Theme19</vt:lpstr>
      <vt:lpstr>mor çiçekler</vt:lpstr>
      <vt:lpstr>1_Default Design</vt:lpstr>
      <vt:lpstr>2_Default Design</vt:lpstr>
      <vt:lpstr>papatya</vt:lpstr>
      <vt:lpstr>1_mor çiçekler</vt:lpstr>
      <vt:lpstr>3_Default Design</vt:lpstr>
      <vt:lpstr>1_yesil zambak</vt:lpstr>
      <vt:lpstr>4_Default Design</vt:lpstr>
      <vt:lpstr>5_Default Design</vt:lpstr>
      <vt:lpstr>ind_4415_slide</vt:lpstr>
      <vt:lpstr>6_Default Design</vt:lpstr>
      <vt:lpstr>ind_4414_slide</vt:lpstr>
      <vt:lpstr>7_Default Design</vt:lpstr>
      <vt:lpstr>Tema1</vt:lpstr>
      <vt:lpstr>EFFECT OF BUZZY®   APPLICATION ON PAIN AND  INJECTION SATISFACTION  IN ADULT PATIENTS  WHO RECEIVED INTRAMUSCULAR  INJECTION</vt:lpstr>
      <vt:lpstr>  </vt:lpstr>
      <vt:lpstr>  </vt:lpstr>
      <vt:lpstr>  </vt:lpstr>
      <vt:lpstr> </vt:lpstr>
      <vt:lpstr>  </vt:lpstr>
      <vt:lpstr> </vt:lpstr>
      <vt:lpstr>  </vt:lpstr>
      <vt:lpstr>  </vt:lpstr>
      <vt:lpstr>  </vt:lpstr>
      <vt:lpstr>How is the buzzy’s mechanizm?</vt:lpstr>
      <vt:lpstr> </vt:lpstr>
      <vt:lpstr>  </vt:lpstr>
      <vt:lpstr>  </vt:lpstr>
      <vt:lpstr>OBJECTIVE </vt:lpstr>
      <vt:lpstr>TIME AND PLACE OF RESEARCH</vt:lpstr>
      <vt:lpstr>Patients were chosen;</vt:lpstr>
      <vt:lpstr>  </vt:lpstr>
      <vt:lpstr>  </vt:lpstr>
      <vt:lpstr>RANDOMİZATİON</vt:lpstr>
      <vt:lpstr>  </vt:lpstr>
      <vt:lpstr>RESEARCH SAMPLE;</vt:lpstr>
      <vt:lpstr>Data collection instruments </vt:lpstr>
      <vt:lpstr> Patient Information Form </vt:lpstr>
      <vt:lpstr>Visual Analog Scale (VAS)</vt:lpstr>
      <vt:lpstr>Data Collection Procedure</vt:lpstr>
      <vt:lpstr>  </vt:lpstr>
      <vt:lpstr>  Application of buzzy device on a patient</vt:lpstr>
      <vt:lpstr>  </vt:lpstr>
      <vt:lpstr>DATA ANALYSIS </vt:lpstr>
      <vt:lpstr>ETHİCAL APPROVAL </vt:lpstr>
      <vt:lpstr>RESULTS </vt:lpstr>
      <vt:lpstr>  PAİN SCORE</vt:lpstr>
      <vt:lpstr>  INJECTION SATISFACTION SCORE</vt:lpstr>
      <vt:lpstr> </vt:lpstr>
      <vt:lpstr>  </vt:lpstr>
      <vt:lpstr> </vt:lpstr>
      <vt:lpstr>  </vt:lpstr>
      <vt:lpstr>CONSEQUENTLY;</vt:lpstr>
      <vt:lpstr>  </vt:lpstr>
      <vt:lpstr>  </vt:lpstr>
      <vt:lpstr>RECOMMENDATIONS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BUZZY®  APPLICATION ON PAIN AND INJECTION SATISFACTION IN ADULT PATIENTS WHO RECEIVED INTRAMUSCULAR  INJECTION</dc:title>
  <dc:creator>nevra</dc:creator>
  <cp:lastModifiedBy>nevra</cp:lastModifiedBy>
  <cp:revision>503</cp:revision>
  <dcterms:created xsi:type="dcterms:W3CDTF">2006-08-16T00:00:00Z</dcterms:created>
  <dcterms:modified xsi:type="dcterms:W3CDTF">2015-07-27T04:08:13Z</dcterms:modified>
</cp:coreProperties>
</file>