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4854" r:id="rId1"/>
    <p:sldMasterId id="2147484867" r:id="rId2"/>
    <p:sldMasterId id="2147484881" r:id="rId3"/>
    <p:sldMasterId id="2147483649" r:id="rId4"/>
  </p:sldMasterIdLst>
  <p:notesMasterIdLst>
    <p:notesMasterId r:id="rId29"/>
  </p:notesMasterIdLst>
  <p:handoutMasterIdLst>
    <p:handoutMasterId r:id="rId30"/>
  </p:handoutMasterIdLst>
  <p:sldIdLst>
    <p:sldId id="497" r:id="rId5"/>
    <p:sldId id="521" r:id="rId6"/>
    <p:sldId id="512" r:id="rId7"/>
    <p:sldId id="500" r:id="rId8"/>
    <p:sldId id="503" r:id="rId9"/>
    <p:sldId id="478" r:id="rId10"/>
    <p:sldId id="504" r:id="rId11"/>
    <p:sldId id="515" r:id="rId12"/>
    <p:sldId id="516" r:id="rId13"/>
    <p:sldId id="522" r:id="rId14"/>
    <p:sldId id="485" r:id="rId15"/>
    <p:sldId id="505" r:id="rId16"/>
    <p:sldId id="499" r:id="rId17"/>
    <p:sldId id="517" r:id="rId18"/>
    <p:sldId id="506" r:id="rId19"/>
    <p:sldId id="452" r:id="rId20"/>
    <p:sldId id="453" r:id="rId21"/>
    <p:sldId id="454" r:id="rId22"/>
    <p:sldId id="509" r:id="rId23"/>
    <p:sldId id="518" r:id="rId24"/>
    <p:sldId id="487" r:id="rId25"/>
    <p:sldId id="519" r:id="rId26"/>
    <p:sldId id="510" r:id="rId27"/>
    <p:sldId id="520" r:id="rId28"/>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7E9EF"/>
    <a:srgbClr val="333333"/>
    <a:srgbClr val="CCFFFF"/>
    <a:srgbClr val="5F5F5F"/>
    <a:srgbClr val="CCD1E0"/>
    <a:srgbClr val="FFD5D5"/>
    <a:srgbClr val="FFCC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4704" autoAdjust="0"/>
    <p:restoredTop sz="94613" autoAdjust="0"/>
  </p:normalViewPr>
  <p:slideViewPr>
    <p:cSldViewPr>
      <p:cViewPr varScale="1">
        <p:scale>
          <a:sx n="119" d="100"/>
          <a:sy n="119" d="100"/>
        </p:scale>
        <p:origin x="1496" y="1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8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004BF2DF-AC5F-944A-8817-CCFB14313883}" type="datetimeFigureOut">
              <a:rPr lang="en-US" altLang="en-US"/>
              <a:pPr/>
              <a:t>7/27/15</a:t>
            </a:fld>
            <a:endParaRPr lang="en-US" altLang="en-US"/>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7D3F976-09A7-9845-8A05-445F62FA40F5}" type="slidenum">
              <a:rPr lang="en-US" altLang="en-US"/>
              <a:pPr/>
              <a:t>‹#›</a:t>
            </a:fld>
            <a:endParaRPr lang="en-US" alt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86019" name="Rectangle 3"/>
          <p:cNvSpPr>
            <a:spLocks noGrp="1" noChangeArrowheads="1"/>
          </p:cNvSpPr>
          <p:nvPr>
            <p:ph type="dt" idx="1"/>
          </p:nvPr>
        </p:nvSpPr>
        <p:spPr bwMode="auto">
          <a:xfrm>
            <a:off x="3970338" y="0"/>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8294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86021" name="Rectangle 5"/>
          <p:cNvSpPr>
            <a:spLocks noGrp="1" noChangeArrowheads="1"/>
          </p:cNvSpPr>
          <p:nvPr>
            <p:ph type="body" sz="quarter" idx="3"/>
          </p:nvPr>
        </p:nvSpPr>
        <p:spPr bwMode="auto">
          <a:xfrm>
            <a:off x="701675" y="4387850"/>
            <a:ext cx="560705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6022" name="Rectangle 6"/>
          <p:cNvSpPr>
            <a:spLocks noGrp="1" noChangeArrowheads="1"/>
          </p:cNvSpPr>
          <p:nvPr>
            <p:ph type="ftr" sz="quarter" idx="4"/>
          </p:nvPr>
        </p:nvSpPr>
        <p:spPr bwMode="auto">
          <a:xfrm>
            <a:off x="0" y="87725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86023" name="Rectangle 7"/>
          <p:cNvSpPr>
            <a:spLocks noGrp="1" noChangeArrowheads="1"/>
          </p:cNvSpPr>
          <p:nvPr>
            <p:ph type="sldNum" sz="quarter" idx="5"/>
          </p:nvPr>
        </p:nvSpPr>
        <p:spPr bwMode="auto">
          <a:xfrm>
            <a:off x="3970338" y="8772525"/>
            <a:ext cx="30384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6E5DD5D6-7183-734E-9F0D-2827C4DB575F}" type="slidenum">
              <a:rPr lang="en-US" altLang="en-US"/>
              <a:pPr/>
              <a:t>‹#›</a:t>
            </a:fld>
            <a:endParaRPr lang="en-US"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8.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1">
    <p:spTree>
      <p:nvGrpSpPr>
        <p:cNvPr id="1" name=""/>
        <p:cNvGrpSpPr/>
        <p:nvPr/>
      </p:nvGrpSpPr>
      <p:grpSpPr>
        <a:xfrm>
          <a:off x="0" y="0"/>
          <a:ext cx="0" cy="0"/>
          <a:chOff x="0" y="0"/>
          <a:chExt cx="0" cy="0"/>
        </a:xfrm>
      </p:grpSpPr>
      <p:pic>
        <p:nvPicPr>
          <p:cNvPr id="7" name="Picture 7"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22" descr="AZ1427 screen.jpg"/>
          <p:cNvPicPr>
            <a:picLocks noChangeAspect="1"/>
          </p:cNvPicPr>
          <p:nvPr userDrawn="1"/>
        </p:nvPicPr>
        <p:blipFill>
          <a:blip r:embed="rId3">
            <a:extLst>
              <a:ext uri="{28A0092B-C50C-407E-A947-70E740481C1C}">
                <a14:useLocalDpi xmlns:a14="http://schemas.microsoft.com/office/drawing/2010/main" val="0"/>
              </a:ext>
            </a:extLst>
          </a:blip>
          <a:srcRect t="10130" b="10130"/>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8"/>
          <p:cNvSpPr>
            <a:spLocks noGrp="1"/>
          </p:cNvSpPr>
          <p:nvPr>
            <p:ph type="title"/>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6" name="Text Placeholder 29"/>
          <p:cNvSpPr>
            <a:spLocks noGrp="1"/>
          </p:cNvSpPr>
          <p:nvPr>
            <p:ph type="body" sz="quarter" idx="17"/>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7" name="Text Placeholder 29"/>
          <p:cNvSpPr>
            <a:spLocks noGrp="1"/>
          </p:cNvSpPr>
          <p:nvPr>
            <p:ph type="body" sz="quarter" idx="18"/>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8" name="Text Placeholder 29"/>
          <p:cNvSpPr>
            <a:spLocks noGrp="1"/>
          </p:cNvSpPr>
          <p:nvPr>
            <p:ph type="body" sz="quarter" idx="19"/>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9" name="Text Placeholder 29"/>
          <p:cNvSpPr>
            <a:spLocks noGrp="1"/>
          </p:cNvSpPr>
          <p:nvPr>
            <p:ph type="body" sz="quarter" idx="20"/>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204489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10">
    <p:spTree>
      <p:nvGrpSpPr>
        <p:cNvPr id="1" name=""/>
        <p:cNvGrpSpPr/>
        <p:nvPr/>
      </p:nvGrpSpPr>
      <p:grpSpPr>
        <a:xfrm>
          <a:off x="0" y="0"/>
          <a:ext cx="0" cy="0"/>
          <a:chOff x="0" y="0"/>
          <a:chExt cx="0" cy="0"/>
        </a:xfrm>
      </p:grpSpPr>
      <p:pic>
        <p:nvPicPr>
          <p:cNvPr id="7" name="Picture 7"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5" descr="_DSC6245.jpg"/>
          <p:cNvPicPr>
            <a:picLocks noChangeAspect="1"/>
          </p:cNvPicPr>
          <p:nvPr userDrawn="1"/>
        </p:nvPicPr>
        <p:blipFill>
          <a:blip r:embed="rId3">
            <a:extLst>
              <a:ext uri="{28A0092B-C50C-407E-A947-70E740481C1C}">
                <a14:useLocalDpi xmlns:a14="http://schemas.microsoft.com/office/drawing/2010/main" val="0"/>
              </a:ext>
            </a:extLst>
          </a:blip>
          <a:srcRect t="42474" b="9335"/>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8"/>
          <p:cNvSpPr>
            <a:spLocks noGrp="1"/>
          </p:cNvSpPr>
          <p:nvPr>
            <p:ph type="title"/>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5" name="Text Placeholder 29"/>
          <p:cNvSpPr>
            <a:spLocks noGrp="1"/>
          </p:cNvSpPr>
          <p:nvPr>
            <p:ph type="body" sz="quarter" idx="17"/>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7" name="Text Placeholder 29"/>
          <p:cNvSpPr>
            <a:spLocks noGrp="1"/>
          </p:cNvSpPr>
          <p:nvPr>
            <p:ph type="body" sz="quarter" idx="18"/>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8" name="Text Placeholder 29"/>
          <p:cNvSpPr>
            <a:spLocks noGrp="1"/>
          </p:cNvSpPr>
          <p:nvPr>
            <p:ph type="body" sz="quarter" idx="19"/>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9" name="Text Placeholder 29"/>
          <p:cNvSpPr>
            <a:spLocks noGrp="1"/>
          </p:cNvSpPr>
          <p:nvPr>
            <p:ph type="body" sz="quarter" idx="20"/>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1726956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Heroic M">
    <p:spTree>
      <p:nvGrpSpPr>
        <p:cNvPr id="1" name=""/>
        <p:cNvGrpSpPr/>
        <p:nvPr/>
      </p:nvGrpSpPr>
      <p:grpSpPr>
        <a:xfrm>
          <a:off x="0" y="0"/>
          <a:ext cx="0" cy="0"/>
          <a:chOff x="0" y="0"/>
          <a:chExt cx="0" cy="0"/>
        </a:xfrm>
      </p:grpSpPr>
      <p:pic>
        <p:nvPicPr>
          <p:cNvPr id="7" name="Picture 7"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8"/>
          <p:cNvGrpSpPr>
            <a:grpSpLocks/>
          </p:cNvGrpSpPr>
          <p:nvPr userDrawn="1"/>
        </p:nvGrpSpPr>
        <p:grpSpPr bwMode="auto">
          <a:xfrm>
            <a:off x="0" y="0"/>
            <a:ext cx="4162425" cy="6858000"/>
            <a:chOff x="0" y="0"/>
            <a:chExt cx="4162928" cy="6858000"/>
          </a:xfrm>
        </p:grpSpPr>
        <p:sp>
          <p:nvSpPr>
            <p:cNvPr id="9" name="Rectangle 8"/>
            <p:cNvSpPr/>
            <p:nvPr userDrawn="1"/>
          </p:nvSpPr>
          <p:spPr>
            <a:xfrm>
              <a:off x="139717" y="134938"/>
              <a:ext cx="4023211" cy="657066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pic>
          <p:nvPicPr>
            <p:cNvPr id="10" name="Picture 10" descr="M SYMBOL LARGE_WHITE_H_NEG SPACE.png"/>
            <p:cNvPicPr>
              <a:picLocks noChangeAspect="1"/>
            </p:cNvPicPr>
            <p:nvPr userDrawn="1"/>
          </p:nvPicPr>
          <p:blipFill>
            <a:blip r:embed="rId3">
              <a:extLst>
                <a:ext uri="{28A0092B-C50C-407E-A947-70E740481C1C}">
                  <a14:useLocalDpi xmlns:a14="http://schemas.microsoft.com/office/drawing/2010/main" val="0"/>
                </a:ext>
              </a:extLst>
            </a:blip>
            <a:srcRect l="47649" t="7817" b="1186"/>
            <a:stretch>
              <a:fillRect/>
            </a:stretch>
          </p:blipFill>
          <p:spPr bwMode="auto">
            <a:xfrm>
              <a:off x="0" y="0"/>
              <a:ext cx="316264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itle 8"/>
          <p:cNvSpPr>
            <a:spLocks noGrp="1"/>
          </p:cNvSpPr>
          <p:nvPr>
            <p:ph type="title"/>
          </p:nvPr>
        </p:nvSpPr>
        <p:spPr>
          <a:xfrm>
            <a:off x="4291200" y="1290937"/>
            <a:ext cx="4625942"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6" name="Text Placeholder 29"/>
          <p:cNvSpPr>
            <a:spLocks noGrp="1"/>
          </p:cNvSpPr>
          <p:nvPr>
            <p:ph type="body" sz="quarter" idx="17"/>
          </p:nvPr>
        </p:nvSpPr>
        <p:spPr>
          <a:xfrm>
            <a:off x="7127077" y="6362867"/>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7" name="Text Placeholder 29"/>
          <p:cNvSpPr>
            <a:spLocks noGrp="1"/>
          </p:cNvSpPr>
          <p:nvPr>
            <p:ph type="body" sz="quarter" idx="18"/>
          </p:nvPr>
        </p:nvSpPr>
        <p:spPr>
          <a:xfrm>
            <a:off x="7127077" y="6175868"/>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8" name="Text Placeholder 29"/>
          <p:cNvSpPr>
            <a:spLocks noGrp="1"/>
          </p:cNvSpPr>
          <p:nvPr>
            <p:ph type="body" sz="quarter" idx="19"/>
          </p:nvPr>
        </p:nvSpPr>
        <p:spPr>
          <a:xfrm>
            <a:off x="4291200" y="6362867"/>
            <a:ext cx="2808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9" name="Text Placeholder 29"/>
          <p:cNvSpPr>
            <a:spLocks noGrp="1"/>
          </p:cNvSpPr>
          <p:nvPr>
            <p:ph type="body" sz="quarter" idx="20"/>
          </p:nvPr>
        </p:nvSpPr>
        <p:spPr>
          <a:xfrm>
            <a:off x="4291200" y="6175868"/>
            <a:ext cx="2808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33646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Blank">
    <p:spTree>
      <p:nvGrpSpPr>
        <p:cNvPr id="1" name=""/>
        <p:cNvGrpSpPr/>
        <p:nvPr/>
      </p:nvGrpSpPr>
      <p:grpSpPr>
        <a:xfrm>
          <a:off x="0" y="0"/>
          <a:ext cx="0" cy="0"/>
          <a:chOff x="0" y="0"/>
          <a:chExt cx="0" cy="0"/>
        </a:xfrm>
      </p:grpSpPr>
      <p:pic>
        <p:nvPicPr>
          <p:cNvPr id="8" name="Picture 6"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8"/>
          <p:cNvSpPr>
            <a:spLocks noGrp="1"/>
          </p:cNvSpPr>
          <p:nvPr>
            <p:ph type="title"/>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5" name="Picture Placeholder 2"/>
          <p:cNvSpPr>
            <a:spLocks noGrp="1"/>
          </p:cNvSpPr>
          <p:nvPr>
            <p:ph type="pic" idx="1"/>
          </p:nvPr>
        </p:nvSpPr>
        <p:spPr>
          <a:xfrm>
            <a:off x="144000" y="3867824"/>
            <a:ext cx="8855075" cy="2844000"/>
          </a:xfrm>
          <a:prstGeom prst="rect">
            <a:avLst/>
          </a:prstGeom>
        </p:spPr>
        <p:txBody>
          <a:bodyPr lIns="0" tIns="0" rIns="0" bIns="0" anchor="ctr" anchorCtr="0"/>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16" name="Text Placeholder 29"/>
          <p:cNvSpPr>
            <a:spLocks noGrp="1"/>
          </p:cNvSpPr>
          <p:nvPr>
            <p:ph type="body" sz="quarter" idx="17"/>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7" name="Text Placeholder 29"/>
          <p:cNvSpPr>
            <a:spLocks noGrp="1"/>
          </p:cNvSpPr>
          <p:nvPr>
            <p:ph type="body" sz="quarter" idx="18"/>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8" name="Text Placeholder 29"/>
          <p:cNvSpPr>
            <a:spLocks noGrp="1"/>
          </p:cNvSpPr>
          <p:nvPr>
            <p:ph type="body" sz="quarter" idx="19"/>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9" name="Text Placeholder 29"/>
          <p:cNvSpPr>
            <a:spLocks noGrp="1"/>
          </p:cNvSpPr>
          <p:nvPr>
            <p:ph type="body" sz="quarter" idx="20"/>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861021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1936530C-AE85-5C4B-8DC0-2DF24A6B15B3}" type="slidenum">
              <a:rPr lang="en-GB" altLang="en-US"/>
              <a:pPr/>
              <a:t>‹#›</a:t>
            </a:fld>
            <a:endParaRPr lang="en-GB" altLang="en-US"/>
          </a:p>
        </p:txBody>
      </p:sp>
      <p:sp>
        <p:nvSpPr>
          <p:cNvPr id="3"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278722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 Option 1">
    <p:spTree>
      <p:nvGrpSpPr>
        <p:cNvPr id="1" name=""/>
        <p:cNvGrpSpPr/>
        <p:nvPr/>
      </p:nvGrpSpPr>
      <p:grpSpPr>
        <a:xfrm>
          <a:off x="0" y="0"/>
          <a:ext cx="0" cy="0"/>
          <a:chOff x="0" y="0"/>
          <a:chExt cx="0" cy="0"/>
        </a:xfrm>
      </p:grpSpPr>
      <p:pic>
        <p:nvPicPr>
          <p:cNvPr id="3" name="Picture Placeholder 22" descr="AZ1427 screen.jpg"/>
          <p:cNvPicPr>
            <a:picLocks noChangeAspect="1"/>
          </p:cNvPicPr>
          <p:nvPr userDrawn="1"/>
        </p:nvPicPr>
        <p:blipFill>
          <a:blip r:embed="rId2">
            <a:extLst>
              <a:ext uri="{28A0092B-C50C-407E-A947-70E740481C1C}">
                <a14:useLocalDpi xmlns:a14="http://schemas.microsoft.com/office/drawing/2010/main" val="0"/>
              </a:ext>
            </a:extLst>
          </a:blip>
          <a:srcRect t="10130" b="10130"/>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23366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Option 2">
    <p:spTree>
      <p:nvGrpSpPr>
        <p:cNvPr id="1" name=""/>
        <p:cNvGrpSpPr/>
        <p:nvPr/>
      </p:nvGrpSpPr>
      <p:grpSpPr>
        <a:xfrm>
          <a:off x="0" y="0"/>
          <a:ext cx="0" cy="0"/>
          <a:chOff x="0" y="0"/>
          <a:chExt cx="0" cy="0"/>
        </a:xfrm>
      </p:grpSpPr>
      <p:pic>
        <p:nvPicPr>
          <p:cNvPr id="3" name="Picture Placeholder 7" descr="AZ1465 screen.jpg"/>
          <p:cNvPicPr>
            <a:picLocks noChangeAspect="1"/>
          </p:cNvPicPr>
          <p:nvPr userDrawn="1"/>
        </p:nvPicPr>
        <p:blipFill>
          <a:blip r:embed="rId2">
            <a:extLst>
              <a:ext uri="{28A0092B-C50C-407E-A947-70E740481C1C}">
                <a14:useLocalDpi xmlns:a14="http://schemas.microsoft.com/office/drawing/2010/main" val="0"/>
              </a:ext>
            </a:extLst>
          </a:blip>
          <a:srcRect t="19177" r="11981" b="16295"/>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214517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 Option 3">
    <p:spTree>
      <p:nvGrpSpPr>
        <p:cNvPr id="1" name=""/>
        <p:cNvGrpSpPr/>
        <p:nvPr/>
      </p:nvGrpSpPr>
      <p:grpSpPr>
        <a:xfrm>
          <a:off x="0" y="0"/>
          <a:ext cx="0" cy="0"/>
          <a:chOff x="0" y="0"/>
          <a:chExt cx="0" cy="0"/>
        </a:xfrm>
      </p:grpSpPr>
      <p:pic>
        <p:nvPicPr>
          <p:cNvPr id="3" name="Picture Placeholder 3" descr="AZ1467 screen.jpg"/>
          <p:cNvPicPr>
            <a:picLocks noChangeAspect="1"/>
          </p:cNvPicPr>
          <p:nvPr userDrawn="1"/>
        </p:nvPicPr>
        <p:blipFill>
          <a:blip r:embed="rId2">
            <a:extLst>
              <a:ext uri="{28A0092B-C50C-407E-A947-70E740481C1C}">
                <a14:useLocalDpi xmlns:a14="http://schemas.microsoft.com/office/drawing/2010/main" val="0"/>
              </a:ext>
            </a:extLst>
          </a:blip>
          <a:srcRect l="2509" t="18411" r="163" b="12556"/>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468703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Option 4">
    <p:spTree>
      <p:nvGrpSpPr>
        <p:cNvPr id="1" name=""/>
        <p:cNvGrpSpPr/>
        <p:nvPr/>
      </p:nvGrpSpPr>
      <p:grpSpPr>
        <a:xfrm>
          <a:off x="0" y="0"/>
          <a:ext cx="0" cy="0"/>
          <a:chOff x="0" y="0"/>
          <a:chExt cx="0" cy="0"/>
        </a:xfrm>
      </p:grpSpPr>
      <p:pic>
        <p:nvPicPr>
          <p:cNvPr id="3" name="Picture Placeholder 6" descr="_DSC5840.jpg"/>
          <p:cNvPicPr>
            <a:picLocks noChangeAspect="1"/>
          </p:cNvPicPr>
          <p:nvPr userDrawn="1"/>
        </p:nvPicPr>
        <p:blipFill>
          <a:blip r:embed="rId2">
            <a:extLst>
              <a:ext uri="{28A0092B-C50C-407E-A947-70E740481C1C}">
                <a14:useLocalDpi xmlns:a14="http://schemas.microsoft.com/office/drawing/2010/main" val="0"/>
              </a:ext>
            </a:extLst>
          </a:blip>
          <a:srcRect t="25905" b="25905"/>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101513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 Option 5">
    <p:spTree>
      <p:nvGrpSpPr>
        <p:cNvPr id="1" name=""/>
        <p:cNvGrpSpPr/>
        <p:nvPr/>
      </p:nvGrpSpPr>
      <p:grpSpPr>
        <a:xfrm>
          <a:off x="0" y="0"/>
          <a:ext cx="0" cy="0"/>
          <a:chOff x="0" y="0"/>
          <a:chExt cx="0" cy="0"/>
        </a:xfrm>
      </p:grpSpPr>
      <p:pic>
        <p:nvPicPr>
          <p:cNvPr id="3" name="Picture Placeholder 9" descr="_DSC5857.jpg"/>
          <p:cNvPicPr>
            <a:picLocks noChangeAspect="1"/>
          </p:cNvPicPr>
          <p:nvPr userDrawn="1"/>
        </p:nvPicPr>
        <p:blipFill>
          <a:blip r:embed="rId2">
            <a:extLst>
              <a:ext uri="{28A0092B-C50C-407E-A947-70E740481C1C}">
                <a14:useLocalDpi xmlns:a14="http://schemas.microsoft.com/office/drawing/2010/main" val="0"/>
              </a:ext>
            </a:extLst>
          </a:blip>
          <a:srcRect l="1485" t="25452" r="7225" b="30557"/>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801979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 Option 6">
    <p:spTree>
      <p:nvGrpSpPr>
        <p:cNvPr id="1" name=""/>
        <p:cNvGrpSpPr/>
        <p:nvPr/>
      </p:nvGrpSpPr>
      <p:grpSpPr>
        <a:xfrm>
          <a:off x="0" y="0"/>
          <a:ext cx="0" cy="0"/>
          <a:chOff x="0" y="0"/>
          <a:chExt cx="0" cy="0"/>
        </a:xfrm>
      </p:grpSpPr>
      <p:pic>
        <p:nvPicPr>
          <p:cNvPr id="3" name="Picture Placeholder 11" descr="_DSC5810.jpg"/>
          <p:cNvPicPr>
            <a:picLocks noChangeAspect="1"/>
          </p:cNvPicPr>
          <p:nvPr userDrawn="1"/>
        </p:nvPicPr>
        <p:blipFill>
          <a:blip r:embed="rId2">
            <a:extLst>
              <a:ext uri="{28A0092B-C50C-407E-A947-70E740481C1C}">
                <a14:useLocalDpi xmlns:a14="http://schemas.microsoft.com/office/drawing/2010/main" val="0"/>
              </a:ext>
            </a:extLst>
          </a:blip>
          <a:srcRect t="18912" b="32899"/>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31563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2">
    <p:spTree>
      <p:nvGrpSpPr>
        <p:cNvPr id="1" name=""/>
        <p:cNvGrpSpPr/>
        <p:nvPr/>
      </p:nvGrpSpPr>
      <p:grpSpPr>
        <a:xfrm>
          <a:off x="0" y="0"/>
          <a:ext cx="0" cy="0"/>
          <a:chOff x="0" y="0"/>
          <a:chExt cx="0" cy="0"/>
        </a:xfrm>
      </p:grpSpPr>
      <p:pic>
        <p:nvPicPr>
          <p:cNvPr id="7" name="Picture 7"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7" descr="AZ1465 screen.jpg"/>
          <p:cNvPicPr>
            <a:picLocks noChangeAspect="1"/>
          </p:cNvPicPr>
          <p:nvPr userDrawn="1"/>
        </p:nvPicPr>
        <p:blipFill>
          <a:blip r:embed="rId3">
            <a:extLst>
              <a:ext uri="{28A0092B-C50C-407E-A947-70E740481C1C}">
                <a14:useLocalDpi xmlns:a14="http://schemas.microsoft.com/office/drawing/2010/main" val="0"/>
              </a:ext>
            </a:extLst>
          </a:blip>
          <a:srcRect t="19177" r="11981" b="16295"/>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8"/>
          <p:cNvSpPr>
            <a:spLocks noGrp="1"/>
          </p:cNvSpPr>
          <p:nvPr>
            <p:ph type="title"/>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5" name="Text Placeholder 29"/>
          <p:cNvSpPr>
            <a:spLocks noGrp="1"/>
          </p:cNvSpPr>
          <p:nvPr>
            <p:ph type="body" sz="quarter" idx="17"/>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7" name="Text Placeholder 29"/>
          <p:cNvSpPr>
            <a:spLocks noGrp="1"/>
          </p:cNvSpPr>
          <p:nvPr>
            <p:ph type="body" sz="quarter" idx="18"/>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8" name="Text Placeholder 29"/>
          <p:cNvSpPr>
            <a:spLocks noGrp="1"/>
          </p:cNvSpPr>
          <p:nvPr>
            <p:ph type="body" sz="quarter" idx="19"/>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9" name="Text Placeholder 29"/>
          <p:cNvSpPr>
            <a:spLocks noGrp="1"/>
          </p:cNvSpPr>
          <p:nvPr>
            <p:ph type="body" sz="quarter" idx="20"/>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1967513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 Option 7">
    <p:spTree>
      <p:nvGrpSpPr>
        <p:cNvPr id="1" name=""/>
        <p:cNvGrpSpPr/>
        <p:nvPr/>
      </p:nvGrpSpPr>
      <p:grpSpPr>
        <a:xfrm>
          <a:off x="0" y="0"/>
          <a:ext cx="0" cy="0"/>
          <a:chOff x="0" y="0"/>
          <a:chExt cx="0" cy="0"/>
        </a:xfrm>
      </p:grpSpPr>
      <p:pic>
        <p:nvPicPr>
          <p:cNvPr id="3" name="Picture Placeholder 5" descr="PD1 CD4 NSCLC_sharp.jpg"/>
          <p:cNvPicPr>
            <a:picLocks noChangeAspect="1"/>
          </p:cNvPicPr>
          <p:nvPr userDrawn="1"/>
        </p:nvPicPr>
        <p:blipFill>
          <a:blip r:embed="rId2">
            <a:extLst>
              <a:ext uri="{28A0092B-C50C-407E-A947-70E740481C1C}">
                <a14:useLocalDpi xmlns:a14="http://schemas.microsoft.com/office/drawing/2010/main" val="0"/>
              </a:ext>
            </a:extLst>
          </a:blip>
          <a:srcRect t="43159" b="1067"/>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63572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 Option 8">
    <p:spTree>
      <p:nvGrpSpPr>
        <p:cNvPr id="1" name=""/>
        <p:cNvGrpSpPr/>
        <p:nvPr/>
      </p:nvGrpSpPr>
      <p:grpSpPr>
        <a:xfrm>
          <a:off x="0" y="0"/>
          <a:ext cx="0" cy="0"/>
          <a:chOff x="0" y="0"/>
          <a:chExt cx="0" cy="0"/>
        </a:xfrm>
      </p:grpSpPr>
      <p:pic>
        <p:nvPicPr>
          <p:cNvPr id="3" name="Picture Placeholder 7" descr="_DSC5924.jpg"/>
          <p:cNvPicPr>
            <a:picLocks noChangeAspect="1"/>
          </p:cNvPicPr>
          <p:nvPr userDrawn="1"/>
        </p:nvPicPr>
        <p:blipFill>
          <a:blip r:embed="rId2">
            <a:extLst>
              <a:ext uri="{28A0092B-C50C-407E-A947-70E740481C1C}">
                <a14:useLocalDpi xmlns:a14="http://schemas.microsoft.com/office/drawing/2010/main" val="0"/>
              </a:ext>
            </a:extLst>
          </a:blip>
          <a:srcRect l="607" t="48997" r="5713" b="5856"/>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369133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 Option 9">
    <p:spTree>
      <p:nvGrpSpPr>
        <p:cNvPr id="1" name=""/>
        <p:cNvGrpSpPr/>
        <p:nvPr/>
      </p:nvGrpSpPr>
      <p:grpSpPr>
        <a:xfrm>
          <a:off x="0" y="0"/>
          <a:ext cx="0" cy="0"/>
          <a:chOff x="0" y="0"/>
          <a:chExt cx="0" cy="0"/>
        </a:xfrm>
      </p:grpSpPr>
      <p:pic>
        <p:nvPicPr>
          <p:cNvPr id="3" name="Picture Placeholder 3" descr="_DSC6058.jpg"/>
          <p:cNvPicPr>
            <a:picLocks noChangeAspect="1"/>
          </p:cNvPicPr>
          <p:nvPr userDrawn="1"/>
        </p:nvPicPr>
        <p:blipFill>
          <a:blip r:embed="rId2">
            <a:extLst>
              <a:ext uri="{28A0092B-C50C-407E-A947-70E740481C1C}">
                <a14:useLocalDpi xmlns:a14="http://schemas.microsoft.com/office/drawing/2010/main" val="0"/>
              </a:ext>
            </a:extLst>
          </a:blip>
          <a:srcRect t="25259" b="26550"/>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125898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 Option 10">
    <p:spTree>
      <p:nvGrpSpPr>
        <p:cNvPr id="1" name=""/>
        <p:cNvGrpSpPr/>
        <p:nvPr/>
      </p:nvGrpSpPr>
      <p:grpSpPr>
        <a:xfrm>
          <a:off x="0" y="0"/>
          <a:ext cx="0" cy="0"/>
          <a:chOff x="0" y="0"/>
          <a:chExt cx="0" cy="0"/>
        </a:xfrm>
      </p:grpSpPr>
      <p:pic>
        <p:nvPicPr>
          <p:cNvPr id="3" name="Picture Placeholder 5" descr="_DSC6245.jpg"/>
          <p:cNvPicPr>
            <a:picLocks noChangeAspect="1"/>
          </p:cNvPicPr>
          <p:nvPr userDrawn="1"/>
        </p:nvPicPr>
        <p:blipFill>
          <a:blip r:embed="rId2">
            <a:extLst>
              <a:ext uri="{28A0092B-C50C-407E-A947-70E740481C1C}">
                <a14:useLocalDpi xmlns:a14="http://schemas.microsoft.com/office/drawing/2010/main" val="0"/>
              </a:ext>
            </a:extLst>
          </a:blip>
          <a:srcRect t="42474" b="9335"/>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059961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 Colour">
    <p:spTree>
      <p:nvGrpSpPr>
        <p:cNvPr id="1" name=""/>
        <p:cNvGrpSpPr/>
        <p:nvPr/>
      </p:nvGrpSpPr>
      <p:grpSpPr>
        <a:xfrm>
          <a:off x="0" y="0"/>
          <a:ext cx="0" cy="0"/>
          <a:chOff x="0" y="0"/>
          <a:chExt cx="0" cy="0"/>
        </a:xfrm>
      </p:grpSpPr>
      <p:sp>
        <p:nvSpPr>
          <p:cNvPr id="3" name="Rectangle 2"/>
          <p:cNvSpPr/>
          <p:nvPr userDrawn="1"/>
        </p:nvSpPr>
        <p:spPr>
          <a:xfrm>
            <a:off x="144463" y="144463"/>
            <a:ext cx="8855075" cy="6588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bg1"/>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2089018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Slide - Heroic M">
    <p:spTree>
      <p:nvGrpSpPr>
        <p:cNvPr id="1" name=""/>
        <p:cNvGrpSpPr/>
        <p:nvPr/>
      </p:nvGrpSpPr>
      <p:grpSpPr>
        <a:xfrm>
          <a:off x="0" y="0"/>
          <a:ext cx="0" cy="0"/>
          <a:chOff x="0" y="0"/>
          <a:chExt cx="0" cy="0"/>
        </a:xfrm>
      </p:grpSpPr>
      <p:sp>
        <p:nvSpPr>
          <p:cNvPr id="3" name="Rectangle 2"/>
          <p:cNvSpPr/>
          <p:nvPr userDrawn="1"/>
        </p:nvSpPr>
        <p:spPr>
          <a:xfrm>
            <a:off x="144463" y="144463"/>
            <a:ext cx="8855075" cy="6588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pic>
        <p:nvPicPr>
          <p:cNvPr id="4" name="Picture 8" descr="M SYMBOL LARGE_WHITE_H.png"/>
          <p:cNvPicPr>
            <a:picLocks noChangeAspect="1"/>
          </p:cNvPicPr>
          <p:nvPr userDrawn="1"/>
        </p:nvPicPr>
        <p:blipFill>
          <a:blip r:embed="rId2">
            <a:extLst>
              <a:ext uri="{28A0092B-C50C-407E-A947-70E740481C1C}">
                <a14:useLocalDpi xmlns:a14="http://schemas.microsoft.com/office/drawing/2010/main" val="0"/>
              </a:ext>
            </a:extLst>
          </a:blip>
          <a:srcRect l="48795" t="7867" b="2617"/>
          <a:stretch>
            <a:fillRect/>
          </a:stretch>
        </p:blipFill>
        <p:spPr bwMode="auto">
          <a:xfrm>
            <a:off x="0" y="0"/>
            <a:ext cx="4162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8"/>
          <p:cNvSpPr>
            <a:spLocks noGrp="1"/>
          </p:cNvSpPr>
          <p:nvPr>
            <p:ph type="title"/>
          </p:nvPr>
        </p:nvSpPr>
        <p:spPr>
          <a:xfrm>
            <a:off x="4292592" y="193444"/>
            <a:ext cx="4546608" cy="414000"/>
          </a:xfrm>
          <a:prstGeom prst="rect">
            <a:avLst/>
          </a:prstGeom>
        </p:spPr>
        <p:txBody>
          <a:bodyPr vert="horz" anchor="t"/>
          <a:lstStyle>
            <a:lvl1pPr algn="l">
              <a:lnSpc>
                <a:spcPct val="100000"/>
              </a:lnSpc>
              <a:defRPr sz="2400" b="1" baseline="0">
                <a:solidFill>
                  <a:schemeClr val="bg1"/>
                </a:solidFill>
                <a:latin typeface="Arial" pitchFamily="34" charset="0"/>
                <a:cs typeface="Arial" pitchFamily="34" charset="0"/>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628175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Slide - Blank">
    <p:spTree>
      <p:nvGrpSpPr>
        <p:cNvPr id="1" name=""/>
        <p:cNvGrpSpPr/>
        <p:nvPr/>
      </p:nvGrpSpPr>
      <p:grpSpPr>
        <a:xfrm>
          <a:off x="0" y="0"/>
          <a:ext cx="0" cy="0"/>
          <a:chOff x="0" y="0"/>
          <a:chExt cx="0" cy="0"/>
        </a:xfrm>
      </p:grpSpPr>
      <p:sp>
        <p:nvSpPr>
          <p:cNvPr id="7"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4" name="Picture Placeholder 2"/>
          <p:cNvSpPr>
            <a:spLocks noGrp="1"/>
          </p:cNvSpPr>
          <p:nvPr>
            <p:ph type="pic" idx="1"/>
          </p:nvPr>
        </p:nvSpPr>
        <p:spPr>
          <a:xfrm>
            <a:off x="144000" y="3867824"/>
            <a:ext cx="8855075" cy="2844000"/>
          </a:xfrm>
          <a:prstGeom prst="rect">
            <a:avLst/>
          </a:prstGeom>
        </p:spPr>
        <p:txBody>
          <a:bodyPr lIns="0" tIns="0" rIns="0" bIns="0" anchor="ctr" anchorCtr="0"/>
          <a:lstStyle>
            <a:lvl1pPr marL="0" indent="0" algn="ctr">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icon to add picture</a:t>
            </a:r>
            <a:endParaRPr lang="en-GB" noProof="0" dirty="0"/>
          </a:p>
        </p:txBody>
      </p:sp>
    </p:spTree>
    <p:extLst>
      <p:ext uri="{BB962C8B-B14F-4D97-AF65-F5344CB8AC3E}">
        <p14:creationId xmlns:p14="http://schemas.microsoft.com/office/powerpoint/2010/main" val="1656478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0" y="1652166"/>
            <a:ext cx="7023713" cy="422952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noProof="0" smtClean="0"/>
              <a:t>Click to edit Master text styles</a:t>
            </a:r>
          </a:p>
        </p:txBody>
      </p:sp>
      <p:sp>
        <p:nvSpPr>
          <p:cNvPr id="8"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5" name="Slide Number Placeholder 5"/>
          <p:cNvSpPr>
            <a:spLocks noGrp="1"/>
          </p:cNvSpPr>
          <p:nvPr>
            <p:ph type="sldNum" sz="quarter" idx="12"/>
          </p:nvPr>
        </p:nvSpPr>
        <p:spPr/>
        <p:txBody>
          <a:bodyPr/>
          <a:lstStyle>
            <a:lvl1pPr>
              <a:defRPr/>
            </a:lvl1pPr>
          </a:lstStyle>
          <a:p>
            <a:fld id="{CD7A67D3-EE59-A94E-82B5-3616DADE4D78}" type="slidenum">
              <a:rPr lang="en-GB" altLang="en-US"/>
              <a:pPr/>
              <a:t>‹#›</a:t>
            </a:fld>
            <a:endParaRPr lang="en-GB" altLang="en-US"/>
          </a:p>
        </p:txBody>
      </p:sp>
      <p:sp>
        <p:nvSpPr>
          <p:cNvPr id="6" name="Footer Placeholder 4"/>
          <p:cNvSpPr>
            <a:spLocks noGrp="1"/>
          </p:cNvSpPr>
          <p:nvPr>
            <p:ph type="ftr" sz="quarter" idx="13"/>
          </p:nvPr>
        </p:nvSpPr>
        <p:spPr/>
        <p:txBody>
          <a:bodyPr/>
          <a:lstStyle>
            <a:lvl1pPr>
              <a:defRPr/>
            </a:lvl1pPr>
          </a:lstStyle>
          <a:p>
            <a:endParaRPr lang="en-GB" altLang="en-US"/>
          </a:p>
        </p:txBody>
      </p:sp>
    </p:spTree>
    <p:extLst>
      <p:ext uri="{BB962C8B-B14F-4D97-AF65-F5344CB8AC3E}">
        <p14:creationId xmlns:p14="http://schemas.microsoft.com/office/powerpoint/2010/main" val="1131176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698" y="1924335"/>
            <a:ext cx="5718173" cy="394198"/>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p:nvPr>
        </p:nvSpPr>
        <p:spPr>
          <a:xfrm>
            <a:off x="330200" y="1776050"/>
            <a:ext cx="540000" cy="540000"/>
          </a:xfrm>
          <a:prstGeom prst="rect">
            <a:avLst/>
          </a:prstGeom>
          <a:solidFill>
            <a:srgbClr val="D8DCDE"/>
          </a:solidFill>
          <a:ln w="19050" cmpd="sng">
            <a:noFill/>
          </a:ln>
        </p:spPr>
        <p:txBody>
          <a:bodyPr vert="horz" anchor="ctr"/>
          <a:lstStyle>
            <a:lvl1pPr marL="0" indent="0" algn="ctr">
              <a:lnSpc>
                <a:spcPts val="2800"/>
              </a:lnSpc>
              <a:spcBef>
                <a:spcPts val="600"/>
              </a:spcBef>
              <a:buNone/>
              <a:defRPr sz="2400" b="1">
                <a:solidFill>
                  <a:schemeClr val="tx2"/>
                </a:solidFill>
                <a:latin typeface="Arial" pitchFamily="34" charset="0"/>
                <a:cs typeface="Arial" pitchFamily="34" charset="0"/>
              </a:defRPr>
            </a:lvl1pPr>
          </a:lstStyle>
          <a:p>
            <a:pPr lvl="0"/>
            <a:r>
              <a:rPr lang="en-US" noProof="0" smtClean="0"/>
              <a:t>Click to edit Master text styles</a:t>
            </a:r>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698" y="2596691"/>
            <a:ext cx="5718173" cy="394198"/>
          </a:xfrm>
          <a:prstGeom prst="rect">
            <a:avLst/>
          </a:prstGeom>
        </p:spPr>
        <p:txBody>
          <a:bodyPr vert="horz"/>
          <a:lstStyle>
            <a:lvl1pPr marL="0" indent="0">
              <a:lnSpc>
                <a:spcPct val="60000"/>
              </a:lnSpc>
              <a:buNone/>
              <a:defRPr sz="2000" b="1" baseline="0">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0" name="Text Placeholder 49"/>
          <p:cNvSpPr>
            <a:spLocks noGrp="1"/>
          </p:cNvSpPr>
          <p:nvPr>
            <p:ph type="body" sz="quarter" idx="29"/>
          </p:nvPr>
        </p:nvSpPr>
        <p:spPr>
          <a:xfrm>
            <a:off x="330200" y="2448406"/>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698" y="3275433"/>
            <a:ext cx="5718173" cy="394198"/>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64" name="Text Placeholder 49"/>
          <p:cNvSpPr>
            <a:spLocks noGrp="1"/>
          </p:cNvSpPr>
          <p:nvPr>
            <p:ph type="body" sz="quarter" idx="32"/>
          </p:nvPr>
        </p:nvSpPr>
        <p:spPr>
          <a:xfrm>
            <a:off x="330200" y="312714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7" name="Text Placeholder 2"/>
          <p:cNvSpPr>
            <a:spLocks noGrp="1"/>
          </p:cNvSpPr>
          <p:nvPr>
            <p:ph type="body" sz="quarter" idx="34"/>
          </p:nvPr>
        </p:nvSpPr>
        <p:spPr>
          <a:xfrm>
            <a:off x="1046698" y="3956377"/>
            <a:ext cx="5718173" cy="394198"/>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68" name="Text Placeholder 49"/>
          <p:cNvSpPr>
            <a:spLocks noGrp="1"/>
          </p:cNvSpPr>
          <p:nvPr>
            <p:ph type="body" sz="quarter" idx="35"/>
          </p:nvPr>
        </p:nvSpPr>
        <p:spPr>
          <a:xfrm>
            <a:off x="330200" y="3808092"/>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698" y="4634080"/>
            <a:ext cx="5718173" cy="394198"/>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2" name="Text Placeholder 49"/>
          <p:cNvSpPr>
            <a:spLocks noGrp="1"/>
          </p:cNvSpPr>
          <p:nvPr>
            <p:ph type="body" sz="quarter" idx="38"/>
          </p:nvPr>
        </p:nvSpPr>
        <p:spPr>
          <a:xfrm>
            <a:off x="330200" y="448579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698" y="5322369"/>
            <a:ext cx="5718173" cy="394198"/>
          </a:xfrm>
          <a:prstGeom prst="rect">
            <a:avLst/>
          </a:prstGeom>
        </p:spPr>
        <p:txBody>
          <a:bodyPr vert="horz"/>
          <a:lstStyle>
            <a:lvl1pPr marL="0" indent="0">
              <a:lnSpc>
                <a:spcPct val="60000"/>
              </a:lnSpc>
              <a:buNone/>
              <a:defRPr sz="2000" b="1">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6" name="Text Placeholder 49"/>
          <p:cNvSpPr>
            <a:spLocks noGrp="1"/>
          </p:cNvSpPr>
          <p:nvPr>
            <p:ph type="body" sz="quarter" idx="41"/>
          </p:nvPr>
        </p:nvSpPr>
        <p:spPr>
          <a:xfrm>
            <a:off x="330200" y="517408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33"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21" name="Slide Number Placeholder 5"/>
          <p:cNvSpPr>
            <a:spLocks noGrp="1"/>
          </p:cNvSpPr>
          <p:nvPr>
            <p:ph type="sldNum" sz="quarter" idx="42"/>
          </p:nvPr>
        </p:nvSpPr>
        <p:spPr/>
        <p:txBody>
          <a:bodyPr/>
          <a:lstStyle>
            <a:lvl1pPr>
              <a:defRPr/>
            </a:lvl1pPr>
          </a:lstStyle>
          <a:p>
            <a:fld id="{45C23CF7-1E15-3944-AEEF-96E6C14EA772}" type="slidenum">
              <a:rPr lang="en-GB" altLang="en-US"/>
              <a:pPr/>
              <a:t>‹#›</a:t>
            </a:fld>
            <a:endParaRPr lang="en-GB" altLang="en-US"/>
          </a:p>
        </p:txBody>
      </p:sp>
      <p:sp>
        <p:nvSpPr>
          <p:cNvPr id="22" name="Footer Placeholder 4"/>
          <p:cNvSpPr>
            <a:spLocks noGrp="1"/>
          </p:cNvSpPr>
          <p:nvPr>
            <p:ph type="ftr" sz="quarter" idx="43"/>
          </p:nvPr>
        </p:nvSpPr>
        <p:spPr/>
        <p:txBody>
          <a:bodyPr/>
          <a:lstStyle>
            <a:lvl1pPr>
              <a:defRPr/>
            </a:lvl1pPr>
          </a:lstStyle>
          <a:p>
            <a:endParaRPr lang="en-GB" altLang="en-US"/>
          </a:p>
        </p:txBody>
      </p:sp>
    </p:spTree>
    <p:extLst>
      <p:ext uri="{BB962C8B-B14F-4D97-AF65-F5344CB8AC3E}">
        <p14:creationId xmlns:p14="http://schemas.microsoft.com/office/powerpoint/2010/main" val="1653377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698" y="1924335"/>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p:nvPr>
        </p:nvSpPr>
        <p:spPr>
          <a:xfrm>
            <a:off x="330200" y="1776050"/>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698" y="2596691"/>
            <a:ext cx="5718173" cy="394198"/>
          </a:xfrm>
          <a:prstGeom prst="rect">
            <a:avLst/>
          </a:prstGeom>
        </p:spPr>
        <p:txBody>
          <a:bodyPr vert="horz"/>
          <a:lstStyle>
            <a:lvl1pPr marL="0" indent="0">
              <a:lnSpc>
                <a:spcPct val="60000"/>
              </a:lnSpc>
              <a:buNone/>
              <a:defRPr sz="20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60" name="Text Placeholder 49"/>
          <p:cNvSpPr>
            <a:spLocks noGrp="1"/>
          </p:cNvSpPr>
          <p:nvPr>
            <p:ph type="body" sz="quarter" idx="29"/>
          </p:nvPr>
        </p:nvSpPr>
        <p:spPr>
          <a:xfrm>
            <a:off x="330200" y="2448406"/>
            <a:ext cx="540000" cy="540000"/>
          </a:xfrm>
          <a:prstGeom prst="rect">
            <a:avLst/>
          </a:prstGeom>
          <a:solidFill>
            <a:srgbClr val="D8DCDE"/>
          </a:solidFill>
          <a:ln w="19050" cmpd="sng">
            <a:noFill/>
          </a:ln>
        </p:spPr>
        <p:txBody>
          <a:bodyPr vert="horz" anchor="ctr"/>
          <a:lstStyle>
            <a:lvl1pPr marL="0" indent="0" algn="ctr">
              <a:lnSpc>
                <a:spcPts val="2800"/>
              </a:lnSpc>
              <a:spcBef>
                <a:spcPts val="0"/>
              </a:spcBef>
              <a:buNone/>
              <a:defRPr sz="2400" b="1">
                <a:solidFill>
                  <a:srgbClr val="003865"/>
                </a:solidFill>
                <a:latin typeface="Arial" pitchFamily="34" charset="0"/>
                <a:cs typeface="Arial" pitchFamily="34" charset="0"/>
              </a:defRPr>
            </a:lvl1pPr>
          </a:lstStyle>
          <a:p>
            <a:pPr lvl="0"/>
            <a:r>
              <a:rPr lang="en-US" noProof="0" smtClean="0"/>
              <a:t>Click to edit Master text styles</a:t>
            </a:r>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698" y="3275433"/>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64" name="Text Placeholder 49"/>
          <p:cNvSpPr>
            <a:spLocks noGrp="1"/>
          </p:cNvSpPr>
          <p:nvPr>
            <p:ph type="body" sz="quarter" idx="32"/>
          </p:nvPr>
        </p:nvSpPr>
        <p:spPr>
          <a:xfrm>
            <a:off x="330200" y="312714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698" y="3956377"/>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8" name="Text Placeholder 49"/>
          <p:cNvSpPr>
            <a:spLocks noGrp="1"/>
          </p:cNvSpPr>
          <p:nvPr>
            <p:ph type="body" sz="quarter" idx="35"/>
          </p:nvPr>
        </p:nvSpPr>
        <p:spPr>
          <a:xfrm>
            <a:off x="330200" y="3808092"/>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698" y="4634080"/>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2" name="Text Placeholder 49"/>
          <p:cNvSpPr>
            <a:spLocks noGrp="1"/>
          </p:cNvSpPr>
          <p:nvPr>
            <p:ph type="body" sz="quarter" idx="38"/>
          </p:nvPr>
        </p:nvSpPr>
        <p:spPr>
          <a:xfrm>
            <a:off x="330200" y="448579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698" y="5322369"/>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6" name="Text Placeholder 49"/>
          <p:cNvSpPr>
            <a:spLocks noGrp="1"/>
          </p:cNvSpPr>
          <p:nvPr>
            <p:ph type="body" sz="quarter" idx="41"/>
          </p:nvPr>
        </p:nvSpPr>
        <p:spPr>
          <a:xfrm>
            <a:off x="330200" y="517408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33"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21" name="Slide Number Placeholder 5"/>
          <p:cNvSpPr>
            <a:spLocks noGrp="1"/>
          </p:cNvSpPr>
          <p:nvPr>
            <p:ph type="sldNum" sz="quarter" idx="42"/>
          </p:nvPr>
        </p:nvSpPr>
        <p:spPr/>
        <p:txBody>
          <a:bodyPr/>
          <a:lstStyle>
            <a:lvl1pPr>
              <a:defRPr/>
            </a:lvl1pPr>
          </a:lstStyle>
          <a:p>
            <a:fld id="{0BC2005D-3649-224E-82FD-A232EA927E26}" type="slidenum">
              <a:rPr lang="en-GB" altLang="en-US"/>
              <a:pPr/>
              <a:t>‹#›</a:t>
            </a:fld>
            <a:endParaRPr lang="en-GB" altLang="en-US"/>
          </a:p>
        </p:txBody>
      </p:sp>
      <p:sp>
        <p:nvSpPr>
          <p:cNvPr id="22" name="Footer Placeholder 4"/>
          <p:cNvSpPr>
            <a:spLocks noGrp="1"/>
          </p:cNvSpPr>
          <p:nvPr>
            <p:ph type="ftr" sz="quarter" idx="43"/>
          </p:nvPr>
        </p:nvSpPr>
        <p:spPr/>
        <p:txBody>
          <a:bodyPr/>
          <a:lstStyle>
            <a:lvl1pPr>
              <a:defRPr/>
            </a:lvl1pPr>
          </a:lstStyle>
          <a:p>
            <a:endParaRPr lang="en-GB" altLang="en-US"/>
          </a:p>
        </p:txBody>
      </p:sp>
    </p:spTree>
    <p:extLst>
      <p:ext uri="{BB962C8B-B14F-4D97-AF65-F5344CB8AC3E}">
        <p14:creationId xmlns:p14="http://schemas.microsoft.com/office/powerpoint/2010/main" val="85948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3">
    <p:spTree>
      <p:nvGrpSpPr>
        <p:cNvPr id="1" name=""/>
        <p:cNvGrpSpPr/>
        <p:nvPr/>
      </p:nvGrpSpPr>
      <p:grpSpPr>
        <a:xfrm>
          <a:off x="0" y="0"/>
          <a:ext cx="0" cy="0"/>
          <a:chOff x="0" y="0"/>
          <a:chExt cx="0" cy="0"/>
        </a:xfrm>
      </p:grpSpPr>
      <p:pic>
        <p:nvPicPr>
          <p:cNvPr id="7" name="Picture 7"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 descr="AZ1467 screen.jpg"/>
          <p:cNvPicPr>
            <a:picLocks noChangeAspect="1"/>
          </p:cNvPicPr>
          <p:nvPr userDrawn="1"/>
        </p:nvPicPr>
        <p:blipFill>
          <a:blip r:embed="rId3">
            <a:extLst>
              <a:ext uri="{28A0092B-C50C-407E-A947-70E740481C1C}">
                <a14:useLocalDpi xmlns:a14="http://schemas.microsoft.com/office/drawing/2010/main" val="0"/>
              </a:ext>
            </a:extLst>
          </a:blip>
          <a:srcRect l="2509" t="18411" r="163" b="12556"/>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8"/>
          <p:cNvSpPr>
            <a:spLocks noGrp="1"/>
          </p:cNvSpPr>
          <p:nvPr>
            <p:ph type="title"/>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6" name="Text Placeholder 29"/>
          <p:cNvSpPr>
            <a:spLocks noGrp="1"/>
          </p:cNvSpPr>
          <p:nvPr>
            <p:ph type="body" sz="quarter" idx="17"/>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7" name="Text Placeholder 29"/>
          <p:cNvSpPr>
            <a:spLocks noGrp="1"/>
          </p:cNvSpPr>
          <p:nvPr>
            <p:ph type="body" sz="quarter" idx="18"/>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8" name="Text Placeholder 29"/>
          <p:cNvSpPr>
            <a:spLocks noGrp="1"/>
          </p:cNvSpPr>
          <p:nvPr>
            <p:ph type="body" sz="quarter" idx="19"/>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9" name="Text Placeholder 29"/>
          <p:cNvSpPr>
            <a:spLocks noGrp="1"/>
          </p:cNvSpPr>
          <p:nvPr>
            <p:ph type="body" sz="quarter" idx="20"/>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1365180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698" y="1924335"/>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p:nvPr>
        </p:nvSpPr>
        <p:spPr>
          <a:xfrm>
            <a:off x="330200" y="1776050"/>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698" y="2596691"/>
            <a:ext cx="5718173" cy="394198"/>
          </a:xfrm>
          <a:prstGeom prst="rect">
            <a:avLst/>
          </a:prstGeom>
        </p:spPr>
        <p:txBody>
          <a:bodyPr vert="horz"/>
          <a:lstStyle>
            <a:lvl1pPr marL="0" indent="0">
              <a:lnSpc>
                <a:spcPct val="60000"/>
              </a:lnSpc>
              <a:buNone/>
              <a:defRPr sz="2000" b="1" baseline="0">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0" name="Text Placeholder 49"/>
          <p:cNvSpPr>
            <a:spLocks noGrp="1"/>
          </p:cNvSpPr>
          <p:nvPr>
            <p:ph type="body" sz="quarter" idx="29"/>
          </p:nvPr>
        </p:nvSpPr>
        <p:spPr>
          <a:xfrm>
            <a:off x="330200" y="2448406"/>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698" y="3275433"/>
            <a:ext cx="5718173" cy="394198"/>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4" name="Text Placeholder 49"/>
          <p:cNvSpPr>
            <a:spLocks noGrp="1"/>
          </p:cNvSpPr>
          <p:nvPr>
            <p:ph type="body" sz="quarter" idx="32"/>
          </p:nvPr>
        </p:nvSpPr>
        <p:spPr>
          <a:xfrm>
            <a:off x="330200" y="3127148"/>
            <a:ext cx="540000" cy="540000"/>
          </a:xfrm>
          <a:prstGeom prst="rect">
            <a:avLst/>
          </a:prstGeom>
          <a:solidFill>
            <a:schemeClr val="bg1">
              <a:lumMod val="85000"/>
            </a:schemeClr>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US" noProof="0" smtClean="0"/>
              <a:t>Click to edit Master text styles</a:t>
            </a:r>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698" y="3956377"/>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8" name="Text Placeholder 49"/>
          <p:cNvSpPr>
            <a:spLocks noGrp="1"/>
          </p:cNvSpPr>
          <p:nvPr>
            <p:ph type="body" sz="quarter" idx="35"/>
          </p:nvPr>
        </p:nvSpPr>
        <p:spPr>
          <a:xfrm>
            <a:off x="330200" y="3808092"/>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698" y="4634080"/>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2" name="Text Placeholder 49"/>
          <p:cNvSpPr>
            <a:spLocks noGrp="1"/>
          </p:cNvSpPr>
          <p:nvPr>
            <p:ph type="body" sz="quarter" idx="38"/>
          </p:nvPr>
        </p:nvSpPr>
        <p:spPr>
          <a:xfrm>
            <a:off x="330200" y="448579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698" y="5322369"/>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6" name="Text Placeholder 49"/>
          <p:cNvSpPr>
            <a:spLocks noGrp="1"/>
          </p:cNvSpPr>
          <p:nvPr>
            <p:ph type="body" sz="quarter" idx="41"/>
          </p:nvPr>
        </p:nvSpPr>
        <p:spPr>
          <a:xfrm>
            <a:off x="330200" y="517408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33"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21" name="Slide Number Placeholder 5"/>
          <p:cNvSpPr>
            <a:spLocks noGrp="1"/>
          </p:cNvSpPr>
          <p:nvPr>
            <p:ph type="sldNum" sz="quarter" idx="42"/>
          </p:nvPr>
        </p:nvSpPr>
        <p:spPr/>
        <p:txBody>
          <a:bodyPr/>
          <a:lstStyle>
            <a:lvl1pPr>
              <a:defRPr/>
            </a:lvl1pPr>
          </a:lstStyle>
          <a:p>
            <a:fld id="{48D8104B-D119-1247-BB94-4E2058FBB36A}" type="slidenum">
              <a:rPr lang="en-GB" altLang="en-US"/>
              <a:pPr/>
              <a:t>‹#›</a:t>
            </a:fld>
            <a:endParaRPr lang="en-GB" altLang="en-US"/>
          </a:p>
        </p:txBody>
      </p:sp>
      <p:sp>
        <p:nvSpPr>
          <p:cNvPr id="22" name="Footer Placeholder 4"/>
          <p:cNvSpPr>
            <a:spLocks noGrp="1"/>
          </p:cNvSpPr>
          <p:nvPr>
            <p:ph type="ftr" sz="quarter" idx="43"/>
          </p:nvPr>
        </p:nvSpPr>
        <p:spPr/>
        <p:txBody>
          <a:bodyPr/>
          <a:lstStyle>
            <a:lvl1pPr>
              <a:defRPr/>
            </a:lvl1pPr>
          </a:lstStyle>
          <a:p>
            <a:endParaRPr lang="en-GB" altLang="en-US"/>
          </a:p>
        </p:txBody>
      </p:sp>
    </p:spTree>
    <p:extLst>
      <p:ext uri="{BB962C8B-B14F-4D97-AF65-F5344CB8AC3E}">
        <p14:creationId xmlns:p14="http://schemas.microsoft.com/office/powerpoint/2010/main" val="1914544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698" y="1924335"/>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p:nvPr>
        </p:nvSpPr>
        <p:spPr>
          <a:xfrm>
            <a:off x="330200" y="1776050"/>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698" y="2596691"/>
            <a:ext cx="5718173" cy="394198"/>
          </a:xfrm>
          <a:prstGeom prst="rect">
            <a:avLst/>
          </a:prstGeom>
        </p:spPr>
        <p:txBody>
          <a:bodyPr vert="horz"/>
          <a:lstStyle>
            <a:lvl1pPr marL="0" indent="0">
              <a:lnSpc>
                <a:spcPct val="60000"/>
              </a:lnSpc>
              <a:buNone/>
              <a:defRPr sz="2000" b="1" baseline="0">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0" name="Text Placeholder 49"/>
          <p:cNvSpPr>
            <a:spLocks noGrp="1"/>
          </p:cNvSpPr>
          <p:nvPr>
            <p:ph type="body" sz="quarter" idx="29"/>
          </p:nvPr>
        </p:nvSpPr>
        <p:spPr>
          <a:xfrm>
            <a:off x="330200" y="2448406"/>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698" y="3275433"/>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64" name="Text Placeholder 49"/>
          <p:cNvSpPr>
            <a:spLocks noGrp="1"/>
          </p:cNvSpPr>
          <p:nvPr>
            <p:ph type="body" sz="quarter" idx="32"/>
          </p:nvPr>
        </p:nvSpPr>
        <p:spPr>
          <a:xfrm>
            <a:off x="330200" y="312714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698" y="3956377"/>
            <a:ext cx="5718173" cy="394198"/>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8" name="Text Placeholder 49"/>
          <p:cNvSpPr>
            <a:spLocks noGrp="1"/>
          </p:cNvSpPr>
          <p:nvPr>
            <p:ph type="body" sz="quarter" idx="35"/>
          </p:nvPr>
        </p:nvSpPr>
        <p:spPr>
          <a:xfrm>
            <a:off x="330200" y="3808092"/>
            <a:ext cx="540000" cy="540000"/>
          </a:xfrm>
          <a:prstGeom prst="rect">
            <a:avLst/>
          </a:prstGeom>
          <a:solidFill>
            <a:schemeClr val="bg1">
              <a:lumMod val="85000"/>
            </a:schemeClr>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US" noProof="0" smtClean="0"/>
              <a:t>Click to edit Master text styles</a:t>
            </a:r>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698" y="4634080"/>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2" name="Text Placeholder 49"/>
          <p:cNvSpPr>
            <a:spLocks noGrp="1"/>
          </p:cNvSpPr>
          <p:nvPr>
            <p:ph type="body" sz="quarter" idx="38"/>
          </p:nvPr>
        </p:nvSpPr>
        <p:spPr>
          <a:xfrm>
            <a:off x="330200" y="448579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698" y="5322369"/>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6" name="Text Placeholder 49"/>
          <p:cNvSpPr>
            <a:spLocks noGrp="1"/>
          </p:cNvSpPr>
          <p:nvPr>
            <p:ph type="body" sz="quarter" idx="41"/>
          </p:nvPr>
        </p:nvSpPr>
        <p:spPr>
          <a:xfrm>
            <a:off x="330200" y="517408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33"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21" name="Slide Number Placeholder 5"/>
          <p:cNvSpPr>
            <a:spLocks noGrp="1"/>
          </p:cNvSpPr>
          <p:nvPr>
            <p:ph type="sldNum" sz="quarter" idx="42"/>
          </p:nvPr>
        </p:nvSpPr>
        <p:spPr/>
        <p:txBody>
          <a:bodyPr/>
          <a:lstStyle>
            <a:lvl1pPr>
              <a:defRPr/>
            </a:lvl1pPr>
          </a:lstStyle>
          <a:p>
            <a:fld id="{C16ED119-5A0B-E24B-8A8D-F78AFE1069E8}" type="slidenum">
              <a:rPr lang="en-GB" altLang="en-US"/>
              <a:pPr/>
              <a:t>‹#›</a:t>
            </a:fld>
            <a:endParaRPr lang="en-GB" altLang="en-US"/>
          </a:p>
        </p:txBody>
      </p:sp>
      <p:sp>
        <p:nvSpPr>
          <p:cNvPr id="22" name="Footer Placeholder 4"/>
          <p:cNvSpPr>
            <a:spLocks noGrp="1"/>
          </p:cNvSpPr>
          <p:nvPr>
            <p:ph type="ftr" sz="quarter" idx="43"/>
          </p:nvPr>
        </p:nvSpPr>
        <p:spPr/>
        <p:txBody>
          <a:bodyPr/>
          <a:lstStyle>
            <a:lvl1pPr>
              <a:defRPr/>
            </a:lvl1pPr>
          </a:lstStyle>
          <a:p>
            <a:endParaRPr lang="en-GB" altLang="en-US"/>
          </a:p>
        </p:txBody>
      </p:sp>
    </p:spTree>
    <p:extLst>
      <p:ext uri="{BB962C8B-B14F-4D97-AF65-F5344CB8AC3E}">
        <p14:creationId xmlns:p14="http://schemas.microsoft.com/office/powerpoint/2010/main" val="608413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698" y="1924335"/>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p:nvPr>
        </p:nvSpPr>
        <p:spPr>
          <a:xfrm>
            <a:off x="330200" y="1776050"/>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698" y="2596691"/>
            <a:ext cx="5718173" cy="394198"/>
          </a:xfrm>
          <a:prstGeom prst="rect">
            <a:avLst/>
          </a:prstGeom>
        </p:spPr>
        <p:txBody>
          <a:bodyPr vert="horz"/>
          <a:lstStyle>
            <a:lvl1pPr marL="0" indent="0">
              <a:lnSpc>
                <a:spcPct val="60000"/>
              </a:lnSpc>
              <a:buNone/>
              <a:defRPr sz="2000" b="1" baseline="0">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0" name="Text Placeholder 49"/>
          <p:cNvSpPr>
            <a:spLocks noGrp="1"/>
          </p:cNvSpPr>
          <p:nvPr>
            <p:ph type="body" sz="quarter" idx="29"/>
          </p:nvPr>
        </p:nvSpPr>
        <p:spPr>
          <a:xfrm>
            <a:off x="330200" y="2448406"/>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698" y="3275433"/>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64" name="Text Placeholder 49"/>
          <p:cNvSpPr>
            <a:spLocks noGrp="1"/>
          </p:cNvSpPr>
          <p:nvPr>
            <p:ph type="body" sz="quarter" idx="32"/>
          </p:nvPr>
        </p:nvSpPr>
        <p:spPr>
          <a:xfrm>
            <a:off x="330200" y="312714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698" y="3956377"/>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8" name="Text Placeholder 49"/>
          <p:cNvSpPr>
            <a:spLocks noGrp="1"/>
          </p:cNvSpPr>
          <p:nvPr>
            <p:ph type="body" sz="quarter" idx="35"/>
          </p:nvPr>
        </p:nvSpPr>
        <p:spPr>
          <a:xfrm>
            <a:off x="330200" y="3808092"/>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71" name="Text Placeholder 2"/>
          <p:cNvSpPr>
            <a:spLocks noGrp="1"/>
          </p:cNvSpPr>
          <p:nvPr>
            <p:ph type="body" sz="quarter" idx="37"/>
          </p:nvPr>
        </p:nvSpPr>
        <p:spPr>
          <a:xfrm>
            <a:off x="1046698" y="4634080"/>
            <a:ext cx="5718173" cy="394198"/>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2" name="Text Placeholder 49"/>
          <p:cNvSpPr>
            <a:spLocks noGrp="1"/>
          </p:cNvSpPr>
          <p:nvPr>
            <p:ph type="body" sz="quarter" idx="38"/>
          </p:nvPr>
        </p:nvSpPr>
        <p:spPr>
          <a:xfrm>
            <a:off x="330200" y="4485795"/>
            <a:ext cx="540000" cy="540000"/>
          </a:xfrm>
          <a:prstGeom prst="rect">
            <a:avLst/>
          </a:prstGeom>
          <a:solidFill>
            <a:schemeClr val="bg1">
              <a:lumMod val="85000"/>
            </a:schemeClr>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US" noProof="0" smtClean="0"/>
              <a:t>Click to edit Master text styles</a:t>
            </a:r>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698" y="5322369"/>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76" name="Text Placeholder 49"/>
          <p:cNvSpPr>
            <a:spLocks noGrp="1"/>
          </p:cNvSpPr>
          <p:nvPr>
            <p:ph type="body" sz="quarter" idx="41"/>
          </p:nvPr>
        </p:nvSpPr>
        <p:spPr>
          <a:xfrm>
            <a:off x="330200" y="5174084"/>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33"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21" name="Slide Number Placeholder 5"/>
          <p:cNvSpPr>
            <a:spLocks noGrp="1"/>
          </p:cNvSpPr>
          <p:nvPr>
            <p:ph type="sldNum" sz="quarter" idx="42"/>
          </p:nvPr>
        </p:nvSpPr>
        <p:spPr/>
        <p:txBody>
          <a:bodyPr/>
          <a:lstStyle>
            <a:lvl1pPr>
              <a:defRPr/>
            </a:lvl1pPr>
          </a:lstStyle>
          <a:p>
            <a:fld id="{E6226035-C4D1-1D47-B0BA-4FBCCF160305}" type="slidenum">
              <a:rPr lang="en-GB" altLang="en-US"/>
              <a:pPr/>
              <a:t>‹#›</a:t>
            </a:fld>
            <a:endParaRPr lang="en-GB" altLang="en-US"/>
          </a:p>
        </p:txBody>
      </p:sp>
      <p:sp>
        <p:nvSpPr>
          <p:cNvPr id="22" name="Footer Placeholder 4"/>
          <p:cNvSpPr>
            <a:spLocks noGrp="1"/>
          </p:cNvSpPr>
          <p:nvPr>
            <p:ph type="ftr" sz="quarter" idx="43"/>
          </p:nvPr>
        </p:nvSpPr>
        <p:spPr/>
        <p:txBody>
          <a:bodyPr/>
          <a:lstStyle>
            <a:lvl1pPr>
              <a:defRPr/>
            </a:lvl1pPr>
          </a:lstStyle>
          <a:p>
            <a:endParaRPr lang="en-GB" altLang="en-US"/>
          </a:p>
        </p:txBody>
      </p:sp>
    </p:spTree>
    <p:extLst>
      <p:ext uri="{BB962C8B-B14F-4D97-AF65-F5344CB8AC3E}">
        <p14:creationId xmlns:p14="http://schemas.microsoft.com/office/powerpoint/2010/main" val="756898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7558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698" y="1924335"/>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50" name="Text Placeholder 49"/>
          <p:cNvSpPr>
            <a:spLocks noGrp="1"/>
          </p:cNvSpPr>
          <p:nvPr>
            <p:ph type="body" sz="quarter" idx="26"/>
          </p:nvPr>
        </p:nvSpPr>
        <p:spPr>
          <a:xfrm>
            <a:off x="330200" y="1776050"/>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58" name="Table Placeholder 29"/>
          <p:cNvSpPr>
            <a:spLocks noGrp="1"/>
          </p:cNvSpPr>
          <p:nvPr>
            <p:ph type="tbl" sz="quarter" idx="27"/>
          </p:nvPr>
        </p:nvSpPr>
        <p:spPr>
          <a:xfrm>
            <a:off x="987429" y="244793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698" y="2596691"/>
            <a:ext cx="5718173" cy="394198"/>
          </a:xfrm>
          <a:prstGeom prst="rect">
            <a:avLst/>
          </a:prstGeom>
        </p:spPr>
        <p:txBody>
          <a:bodyPr vert="horz"/>
          <a:lstStyle>
            <a:lvl1pPr marL="0" indent="0">
              <a:lnSpc>
                <a:spcPct val="60000"/>
              </a:lnSpc>
              <a:buNone/>
              <a:defRPr sz="2000" b="1" baseline="0">
                <a:solidFill>
                  <a:schemeClr val="accent6">
                    <a:lumMod val="40000"/>
                    <a:lumOff val="60000"/>
                  </a:schemeClr>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0" name="Text Placeholder 49"/>
          <p:cNvSpPr>
            <a:spLocks noGrp="1"/>
          </p:cNvSpPr>
          <p:nvPr>
            <p:ph type="body" sz="quarter" idx="29"/>
          </p:nvPr>
        </p:nvSpPr>
        <p:spPr>
          <a:xfrm>
            <a:off x="330200" y="2448406"/>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62" name="Table Placeholder 29"/>
          <p:cNvSpPr>
            <a:spLocks noGrp="1"/>
          </p:cNvSpPr>
          <p:nvPr>
            <p:ph type="tbl" sz="quarter" idx="30"/>
          </p:nvPr>
        </p:nvSpPr>
        <p:spPr>
          <a:xfrm>
            <a:off x="987429" y="312668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698" y="3275433"/>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smtClean="0"/>
          </a:p>
        </p:txBody>
      </p:sp>
      <p:sp>
        <p:nvSpPr>
          <p:cNvPr id="64" name="Text Placeholder 49"/>
          <p:cNvSpPr>
            <a:spLocks noGrp="1"/>
          </p:cNvSpPr>
          <p:nvPr>
            <p:ph type="body" sz="quarter" idx="32"/>
          </p:nvPr>
        </p:nvSpPr>
        <p:spPr>
          <a:xfrm>
            <a:off x="330200" y="3127148"/>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66" name="Table Placeholder 29"/>
          <p:cNvSpPr>
            <a:spLocks noGrp="1"/>
          </p:cNvSpPr>
          <p:nvPr>
            <p:ph type="tbl" sz="quarter" idx="33"/>
          </p:nvPr>
        </p:nvSpPr>
        <p:spPr>
          <a:xfrm>
            <a:off x="987429" y="380762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698" y="3956377"/>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68" name="Text Placeholder 49"/>
          <p:cNvSpPr>
            <a:spLocks noGrp="1"/>
          </p:cNvSpPr>
          <p:nvPr>
            <p:ph type="body" sz="quarter" idx="35"/>
          </p:nvPr>
        </p:nvSpPr>
        <p:spPr>
          <a:xfrm>
            <a:off x="330200" y="3808092"/>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70" name="Table Placeholder 29"/>
          <p:cNvSpPr>
            <a:spLocks noGrp="1"/>
          </p:cNvSpPr>
          <p:nvPr>
            <p:ph type="tbl" sz="quarter" idx="36"/>
          </p:nvPr>
        </p:nvSpPr>
        <p:spPr>
          <a:xfrm>
            <a:off x="987429" y="4485328"/>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698" y="4634080"/>
            <a:ext cx="5718173" cy="394198"/>
          </a:xfrm>
          <a:prstGeom prst="rect">
            <a:avLst/>
          </a:prstGeom>
        </p:spPr>
        <p:txBody>
          <a:bodyPr vert="horz"/>
          <a:lstStyle>
            <a:lvl1pPr marL="0" indent="0">
              <a:lnSpc>
                <a:spcPct val="60000"/>
              </a:lnSpc>
              <a:buNone/>
              <a:defRPr sz="2000" b="1">
                <a:solidFill>
                  <a:srgbClr val="B0B6B6"/>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2" name="Text Placeholder 49"/>
          <p:cNvSpPr>
            <a:spLocks noGrp="1"/>
          </p:cNvSpPr>
          <p:nvPr>
            <p:ph type="body" sz="quarter" idx="38"/>
          </p:nvPr>
        </p:nvSpPr>
        <p:spPr>
          <a:xfrm>
            <a:off x="330200" y="4485795"/>
            <a:ext cx="540000" cy="540000"/>
          </a:xfrm>
          <a:prstGeom prst="rect">
            <a:avLst/>
          </a:prstGeom>
          <a:solidFill>
            <a:schemeClr val="tx2"/>
          </a:solidFill>
          <a:ln w="19050" cmpd="sng">
            <a:noFill/>
          </a:ln>
        </p:spPr>
        <p:txBody>
          <a:bodyPr vert="horz" anchor="ctr"/>
          <a:lstStyle>
            <a:lvl1pPr marL="0" indent="0" algn="ctr">
              <a:lnSpc>
                <a:spcPts val="2800"/>
              </a:lnSpc>
              <a:spcBef>
                <a:spcPts val="0"/>
              </a:spcBef>
              <a:buNone/>
              <a:defRPr sz="2400" b="1">
                <a:solidFill>
                  <a:schemeClr val="accent6">
                    <a:lumMod val="40000"/>
                    <a:lumOff val="60000"/>
                  </a:schemeClr>
                </a:solidFill>
                <a:latin typeface="Arial" pitchFamily="34" charset="0"/>
                <a:cs typeface="Arial" pitchFamily="34" charset="0"/>
              </a:defRPr>
            </a:lvl1pPr>
          </a:lstStyle>
          <a:p>
            <a:pPr lvl="0"/>
            <a:r>
              <a:rPr lang="en-US" noProof="0" smtClean="0"/>
              <a:t>Click to edit Master text styles</a:t>
            </a:r>
          </a:p>
        </p:txBody>
      </p:sp>
      <p:sp>
        <p:nvSpPr>
          <p:cNvPr id="74" name="Table Placeholder 29"/>
          <p:cNvSpPr>
            <a:spLocks noGrp="1"/>
          </p:cNvSpPr>
          <p:nvPr>
            <p:ph type="tbl" sz="quarter" idx="39"/>
          </p:nvPr>
        </p:nvSpPr>
        <p:spPr>
          <a:xfrm>
            <a:off x="987429" y="517361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698" y="5322369"/>
            <a:ext cx="5718173" cy="394198"/>
          </a:xfrm>
          <a:prstGeom prst="rect">
            <a:avLst/>
          </a:prstGeom>
        </p:spPr>
        <p:txBody>
          <a:bodyPr vert="horz"/>
          <a:lstStyle>
            <a:lvl1pPr marL="0" indent="0">
              <a:lnSpc>
                <a:spcPct val="60000"/>
              </a:lnSpc>
              <a:buNone/>
              <a:defRPr sz="20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smtClean="0"/>
          </a:p>
        </p:txBody>
      </p:sp>
      <p:sp>
        <p:nvSpPr>
          <p:cNvPr id="76" name="Text Placeholder 49"/>
          <p:cNvSpPr>
            <a:spLocks noGrp="1"/>
          </p:cNvSpPr>
          <p:nvPr>
            <p:ph type="body" sz="quarter" idx="41"/>
          </p:nvPr>
        </p:nvSpPr>
        <p:spPr>
          <a:xfrm>
            <a:off x="330200" y="5174084"/>
            <a:ext cx="540000" cy="540000"/>
          </a:xfrm>
          <a:prstGeom prst="rect">
            <a:avLst/>
          </a:prstGeom>
          <a:solidFill>
            <a:schemeClr val="bg1">
              <a:lumMod val="85000"/>
            </a:schemeClr>
          </a:solidFill>
          <a:ln w="19050" cmpd="sng">
            <a:noFill/>
          </a:ln>
        </p:spPr>
        <p:txBody>
          <a:bodyPr vert="horz" anchor="ctr"/>
          <a:lstStyle>
            <a:lvl1pPr marL="0" indent="0" algn="ctr">
              <a:lnSpc>
                <a:spcPts val="2800"/>
              </a:lnSpc>
              <a:spcBef>
                <a:spcPts val="0"/>
              </a:spcBef>
              <a:buNone/>
              <a:defRPr sz="2400" b="1">
                <a:solidFill>
                  <a:schemeClr val="tx2"/>
                </a:solidFill>
                <a:latin typeface="Arial" pitchFamily="34" charset="0"/>
                <a:cs typeface="Arial" pitchFamily="34" charset="0"/>
              </a:defRPr>
            </a:lvl1pPr>
          </a:lstStyle>
          <a:p>
            <a:pPr lvl="0"/>
            <a:r>
              <a:rPr lang="en-US" noProof="0" smtClean="0"/>
              <a:t>Click to edit Master text styles</a:t>
            </a:r>
          </a:p>
        </p:txBody>
      </p:sp>
      <p:sp>
        <p:nvSpPr>
          <p:cNvPr id="33"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21" name="Slide Number Placeholder 5"/>
          <p:cNvSpPr>
            <a:spLocks noGrp="1"/>
          </p:cNvSpPr>
          <p:nvPr>
            <p:ph type="sldNum" sz="quarter" idx="42"/>
          </p:nvPr>
        </p:nvSpPr>
        <p:spPr/>
        <p:txBody>
          <a:bodyPr/>
          <a:lstStyle>
            <a:lvl1pPr>
              <a:defRPr/>
            </a:lvl1pPr>
          </a:lstStyle>
          <a:p>
            <a:fld id="{B47EC394-7AF8-994D-BA9F-8C1F63CD0BED}" type="slidenum">
              <a:rPr lang="en-GB" altLang="en-US"/>
              <a:pPr/>
              <a:t>‹#›</a:t>
            </a:fld>
            <a:endParaRPr lang="en-GB" altLang="en-US"/>
          </a:p>
        </p:txBody>
      </p:sp>
      <p:sp>
        <p:nvSpPr>
          <p:cNvPr id="22" name="Footer Placeholder 4"/>
          <p:cNvSpPr>
            <a:spLocks noGrp="1"/>
          </p:cNvSpPr>
          <p:nvPr>
            <p:ph type="ftr" sz="quarter" idx="43"/>
          </p:nvPr>
        </p:nvSpPr>
        <p:spPr/>
        <p:txBody>
          <a:bodyPr/>
          <a:lstStyle>
            <a:lvl1pPr>
              <a:defRPr/>
            </a:lvl1pPr>
          </a:lstStyle>
          <a:p>
            <a:endParaRPr lang="en-GB" altLang="en-US"/>
          </a:p>
        </p:txBody>
      </p:sp>
    </p:spTree>
    <p:extLst>
      <p:ext uri="{BB962C8B-B14F-4D97-AF65-F5344CB8AC3E}">
        <p14:creationId xmlns:p14="http://schemas.microsoft.com/office/powerpoint/2010/main" val="1734575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7"/>
          <p:cNvSpPr>
            <a:spLocks noGrp="1" noChangeArrowheads="1"/>
          </p:cNvSpPr>
          <p:nvPr userDrawn="1"/>
        </p:nvSpPr>
        <p:spPr bwMode="auto">
          <a:xfrm>
            <a:off x="528638" y="4892675"/>
            <a:ext cx="26892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600" b="1">
                <a:solidFill>
                  <a:srgbClr val="000000"/>
                </a:solidFill>
              </a:rPr>
              <a:t>Confidentiality Notice </a:t>
            </a:r>
            <a:endParaRPr lang="en-GB" altLang="en-US" sz="2800">
              <a:solidFill>
                <a:srgbClr val="000000"/>
              </a:solidFill>
            </a:endParaRPr>
          </a:p>
        </p:txBody>
      </p:sp>
      <p:sp>
        <p:nvSpPr>
          <p:cNvPr id="3" name="Rectangle 8"/>
          <p:cNvSpPr>
            <a:spLocks noGrp="1" noChangeArrowheads="1"/>
          </p:cNvSpPr>
          <p:nvPr userDrawn="1"/>
        </p:nvSpPr>
        <p:spPr bwMode="auto">
          <a:xfrm>
            <a:off x="534988" y="5273675"/>
            <a:ext cx="8343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000" smtClean="0">
                <a:solidFill>
                  <a:srgbClr val="000000"/>
                </a:solidFill>
                <a:ea typeface="+mn-ea"/>
              </a:rPr>
              <a:t>This file is</a:t>
            </a:r>
            <a:r>
              <a:rPr lang="en-US" altLang="en-US" sz="1000" smtClean="0">
                <a:solidFill>
                  <a:srgbClr val="000000"/>
                </a:solidFill>
                <a:ea typeface="+mn-ea"/>
              </a:rPr>
              <a:t> private and may contain confidential and proprietary information. If you have received this file in error, please notify us and remove </a:t>
            </a:r>
          </a:p>
          <a:p>
            <a:pPr eaLnBrk="1" hangingPunct="1">
              <a:defRPr/>
            </a:pPr>
            <a:r>
              <a:rPr lang="en-US" altLang="en-US" sz="1000" smtClean="0">
                <a:solidFill>
                  <a:srgbClr val="000000"/>
                </a:solidFill>
                <a:ea typeface="+mn-ea"/>
              </a:rPr>
              <a:t>it from your system and note that you must not copy, distribute or take any action in reliance on it. Any unauthorized use or disclosure of the contents of this file is not permitted and may be unlawful. AstraZeneca PLC, 2 Kingdom Street, London, W2 6BD, UK, T: +44(0)20 7604 </a:t>
            </a:r>
            <a:r>
              <a:rPr lang="en-GB" altLang="en-US" sz="1000" smtClean="0">
                <a:solidFill>
                  <a:srgbClr val="000000"/>
                </a:solidFill>
                <a:ea typeface="+mn-ea"/>
              </a:rPr>
              <a:t>8000</a:t>
            </a:r>
            <a:r>
              <a:rPr lang="en-US" altLang="en-US" sz="1000" smtClean="0">
                <a:solidFill>
                  <a:srgbClr val="000000"/>
                </a:solidFill>
                <a:ea typeface="+mn-ea"/>
              </a:rPr>
              <a:t>, </a:t>
            </a:r>
          </a:p>
          <a:p>
            <a:pPr eaLnBrk="1" hangingPunct="1">
              <a:defRPr/>
            </a:pPr>
            <a:r>
              <a:rPr lang="en-US" altLang="en-US" sz="1000" smtClean="0">
                <a:solidFill>
                  <a:srgbClr val="000000"/>
                </a:solidFill>
                <a:ea typeface="+mn-ea"/>
              </a:rPr>
              <a:t>F: +44 (0)20 7604</a:t>
            </a:r>
            <a:r>
              <a:rPr lang="en-GB" altLang="en-US" sz="1000" smtClean="0">
                <a:solidFill>
                  <a:srgbClr val="000000"/>
                </a:solidFill>
                <a:ea typeface="+mn-ea"/>
              </a:rPr>
              <a:t> 8151</a:t>
            </a:r>
            <a:r>
              <a:rPr lang="en-US" altLang="en-US" sz="1000" smtClean="0">
                <a:solidFill>
                  <a:srgbClr val="000000"/>
                </a:solidFill>
                <a:ea typeface="+mn-ea"/>
              </a:rPr>
              <a:t>, www.astrazeneca.com</a:t>
            </a:r>
          </a:p>
        </p:txBody>
      </p:sp>
      <p:sp>
        <p:nvSpPr>
          <p:cNvPr id="4" name="Slide Number Placeholder 5"/>
          <p:cNvSpPr>
            <a:spLocks noGrp="1"/>
          </p:cNvSpPr>
          <p:nvPr>
            <p:ph type="sldNum" sz="quarter" idx="10"/>
          </p:nvPr>
        </p:nvSpPr>
        <p:spPr/>
        <p:txBody>
          <a:bodyPr/>
          <a:lstStyle>
            <a:lvl1pPr>
              <a:defRPr/>
            </a:lvl1pPr>
          </a:lstStyle>
          <a:p>
            <a:fld id="{F3D32275-3613-404B-A179-3A4A5701A1B5}" type="slidenum">
              <a:rPr lang="en-GB" altLang="en-US"/>
              <a:pPr/>
              <a:t>‹#›</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1973594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670400"/>
            <a:ext cx="7056000" cy="2160000"/>
          </a:xfrm>
          <a:prstGeom prst="rect">
            <a:avLst/>
          </a:prstGeom>
        </p:spPr>
        <p:txBody>
          <a:bodyPr vert="horz"/>
          <a:lstStyle>
            <a:lvl1pPr marL="0" marR="0" indent="0" algn="l" defTabSz="9144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smtClean="0"/>
              <a:t>Click to edit Master text styles</a:t>
            </a:r>
          </a:p>
        </p:txBody>
      </p:sp>
      <p:sp>
        <p:nvSpPr>
          <p:cNvPr id="5" name="Content Placeholder 2"/>
          <p:cNvSpPr>
            <a:spLocks noGrp="1"/>
          </p:cNvSpPr>
          <p:nvPr>
            <p:ph idx="1"/>
          </p:nvPr>
        </p:nvSpPr>
        <p:spPr>
          <a:xfrm>
            <a:off x="236537" y="3964510"/>
            <a:ext cx="705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buClr>
                <a:schemeClr val="tx2"/>
              </a:buClr>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2" name="Title 8"/>
          <p:cNvSpPr>
            <a:spLocks noGrp="1"/>
          </p:cNvSpPr>
          <p:nvPr>
            <p:ph type="title"/>
          </p:nvPr>
        </p:nvSpPr>
        <p:spPr>
          <a:xfrm>
            <a:off x="237061" y="194400"/>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6" name="Slide Number Placeholder 5"/>
          <p:cNvSpPr>
            <a:spLocks noGrp="1"/>
          </p:cNvSpPr>
          <p:nvPr>
            <p:ph type="sldNum" sz="quarter" idx="14"/>
          </p:nvPr>
        </p:nvSpPr>
        <p:spPr/>
        <p:txBody>
          <a:bodyPr/>
          <a:lstStyle>
            <a:lvl1pPr>
              <a:defRPr/>
            </a:lvl1pPr>
          </a:lstStyle>
          <a:p>
            <a:fld id="{1D9A9874-6F7C-F140-A7B8-88280A723B58}" type="slidenum">
              <a:rPr lang="en-GB" altLang="en-US"/>
              <a:pPr/>
              <a:t>‹#›</a:t>
            </a:fld>
            <a:endParaRPr lang="en-GB" altLang="en-US"/>
          </a:p>
        </p:txBody>
      </p:sp>
      <p:sp>
        <p:nvSpPr>
          <p:cNvPr id="7" name="Footer Placeholder 4"/>
          <p:cNvSpPr>
            <a:spLocks noGrp="1"/>
          </p:cNvSpPr>
          <p:nvPr>
            <p:ph type="ftr" sz="quarter" idx="15"/>
          </p:nvPr>
        </p:nvSpPr>
        <p:spPr/>
        <p:txBody>
          <a:bodyPr/>
          <a:lstStyle>
            <a:lvl1pPr>
              <a:defRPr/>
            </a:lvl1pPr>
          </a:lstStyle>
          <a:p>
            <a:endParaRPr lang="en-GB" altLang="en-US"/>
          </a:p>
        </p:txBody>
      </p:sp>
    </p:spTree>
    <p:extLst>
      <p:ext uri="{BB962C8B-B14F-4D97-AF65-F5344CB8AC3E}">
        <p14:creationId xmlns:p14="http://schemas.microsoft.com/office/powerpoint/2010/main" val="149798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btitl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670400"/>
            <a:ext cx="7056000" cy="2160000"/>
          </a:xfrm>
          <a:prstGeom prst="rect">
            <a:avLst/>
          </a:prstGeom>
        </p:spPr>
        <p:txBody>
          <a:bodyPr vert="horz"/>
          <a:lstStyle>
            <a:lvl1pPr marL="0" marR="0" indent="0" algn="l" defTabSz="9144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smtClean="0"/>
              <a:t>Click to edit Master text styles</a:t>
            </a:r>
          </a:p>
        </p:txBody>
      </p:sp>
      <p:sp>
        <p:nvSpPr>
          <p:cNvPr id="5" name="Content Placeholder 2"/>
          <p:cNvSpPr>
            <a:spLocks noGrp="1"/>
          </p:cNvSpPr>
          <p:nvPr>
            <p:ph idx="1"/>
          </p:nvPr>
        </p:nvSpPr>
        <p:spPr>
          <a:xfrm>
            <a:off x="236537" y="3964510"/>
            <a:ext cx="705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buClr>
                <a:schemeClr val="tx2"/>
              </a:buClr>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2" name="Title 8"/>
          <p:cNvSpPr>
            <a:spLocks noGrp="1"/>
          </p:cNvSpPr>
          <p:nvPr>
            <p:ph type="title"/>
          </p:nvPr>
        </p:nvSpPr>
        <p:spPr>
          <a:xfrm>
            <a:off x="237061" y="194400"/>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7" name="Text Placeholder 2"/>
          <p:cNvSpPr>
            <a:spLocks noGrp="1"/>
          </p:cNvSpPr>
          <p:nvPr>
            <p:ph type="body" sz="quarter" idx="10"/>
          </p:nvPr>
        </p:nvSpPr>
        <p:spPr>
          <a:xfrm>
            <a:off x="236538" y="556844"/>
            <a:ext cx="8280000" cy="432000"/>
          </a:xfrm>
          <a:prstGeom prst="rect">
            <a:avLst/>
          </a:prstGeom>
        </p:spPr>
        <p:txBody>
          <a:bodyPr vert="horz"/>
          <a:lstStyle>
            <a:lvl1pPr marL="0" indent="0">
              <a:buNone/>
              <a:defRPr sz="2400">
                <a:solidFill>
                  <a:schemeClr val="tx2"/>
                </a:solidFill>
              </a:defRPr>
            </a:lvl1pPr>
          </a:lstStyle>
          <a:p>
            <a:pPr lvl="0"/>
            <a:r>
              <a:rPr lang="en-US" smtClean="0"/>
              <a:t>Click to edit Master text styles</a:t>
            </a:r>
          </a:p>
        </p:txBody>
      </p:sp>
      <p:sp>
        <p:nvSpPr>
          <p:cNvPr id="6" name="Slide Number Placeholder 5"/>
          <p:cNvSpPr>
            <a:spLocks noGrp="1"/>
          </p:cNvSpPr>
          <p:nvPr>
            <p:ph type="sldNum" sz="quarter" idx="14"/>
          </p:nvPr>
        </p:nvSpPr>
        <p:spPr/>
        <p:txBody>
          <a:bodyPr/>
          <a:lstStyle>
            <a:lvl1pPr>
              <a:defRPr/>
            </a:lvl1pPr>
          </a:lstStyle>
          <a:p>
            <a:fld id="{4D85DDD7-F4C4-854F-9844-78439A3CD1E6}" type="slidenum">
              <a:rPr lang="en-GB" altLang="en-US"/>
              <a:pPr/>
              <a:t>‹#›</a:t>
            </a:fld>
            <a:endParaRPr lang="en-GB" altLang="en-US"/>
          </a:p>
        </p:txBody>
      </p:sp>
      <p:sp>
        <p:nvSpPr>
          <p:cNvPr id="8" name="Footer Placeholder 4"/>
          <p:cNvSpPr>
            <a:spLocks noGrp="1"/>
          </p:cNvSpPr>
          <p:nvPr>
            <p:ph type="ftr" sz="quarter" idx="15"/>
          </p:nvPr>
        </p:nvSpPr>
        <p:spPr/>
        <p:txBody>
          <a:bodyPr/>
          <a:lstStyle>
            <a:lvl1pPr>
              <a:defRPr/>
            </a:lvl1pPr>
          </a:lstStyle>
          <a:p>
            <a:endParaRPr lang="en-GB" altLang="en-US"/>
          </a:p>
        </p:txBody>
      </p:sp>
    </p:spTree>
    <p:extLst>
      <p:ext uri="{BB962C8B-B14F-4D97-AF65-F5344CB8AC3E}">
        <p14:creationId xmlns:p14="http://schemas.microsoft.com/office/powerpoint/2010/main" val="2038664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670400"/>
            <a:ext cx="7056000" cy="2160000"/>
          </a:xfrm>
          <a:prstGeom prst="rect">
            <a:avLst/>
          </a:prstGeom>
        </p:spPr>
        <p:txBody>
          <a:bodyPr vert="horz"/>
          <a:lstStyle>
            <a:lvl1pPr marL="0" marR="0" indent="0" algn="l" defTabSz="9144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smtClean="0"/>
              <a:t>Click to edit Master text styles</a:t>
            </a:r>
          </a:p>
        </p:txBody>
      </p:sp>
      <p:sp>
        <p:nvSpPr>
          <p:cNvPr id="11"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4" name="Slide Number Placeholder 5"/>
          <p:cNvSpPr>
            <a:spLocks noGrp="1"/>
          </p:cNvSpPr>
          <p:nvPr>
            <p:ph type="sldNum" sz="quarter" idx="14"/>
          </p:nvPr>
        </p:nvSpPr>
        <p:spPr/>
        <p:txBody>
          <a:bodyPr/>
          <a:lstStyle>
            <a:lvl1pPr>
              <a:defRPr/>
            </a:lvl1pPr>
          </a:lstStyle>
          <a:p>
            <a:fld id="{AEF5FB6B-4E1C-B347-8457-233018382460}" type="slidenum">
              <a:rPr lang="en-GB" altLang="en-US"/>
              <a:pPr/>
              <a:t>‹#›</a:t>
            </a:fld>
            <a:endParaRPr lang="en-GB" altLang="en-US"/>
          </a:p>
        </p:txBody>
      </p:sp>
      <p:sp>
        <p:nvSpPr>
          <p:cNvPr id="5" name="Footer Placeholder 4"/>
          <p:cNvSpPr>
            <a:spLocks noGrp="1"/>
          </p:cNvSpPr>
          <p:nvPr>
            <p:ph type="ftr" sz="quarter" idx="15"/>
          </p:nvPr>
        </p:nvSpPr>
        <p:spPr/>
        <p:txBody>
          <a:bodyPr/>
          <a:lstStyle>
            <a:lvl1pPr>
              <a:defRPr/>
            </a:lvl1pPr>
          </a:lstStyle>
          <a:p>
            <a:endParaRPr lang="en-GB" altLang="en-US"/>
          </a:p>
        </p:txBody>
      </p:sp>
    </p:spTree>
    <p:extLst>
      <p:ext uri="{BB962C8B-B14F-4D97-AF65-F5344CB8AC3E}">
        <p14:creationId xmlns:p14="http://schemas.microsoft.com/office/powerpoint/2010/main" val="1129566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4944" y="167040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smtClean="0"/>
              <a:t>Click to edit Master text styles</a:t>
            </a:r>
          </a:p>
        </p:txBody>
      </p:sp>
      <p:sp>
        <p:nvSpPr>
          <p:cNvPr id="14" name="Text Placeholder 3"/>
          <p:cNvSpPr>
            <a:spLocks noGrp="1"/>
          </p:cNvSpPr>
          <p:nvPr>
            <p:ph type="body" sz="quarter" idx="12"/>
          </p:nvPr>
        </p:nvSpPr>
        <p:spPr>
          <a:xfrm>
            <a:off x="4680000" y="167040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smtClean="0"/>
              <a:t>Click to edit Master text styles</a:t>
            </a:r>
          </a:p>
        </p:txBody>
      </p:sp>
      <p:sp>
        <p:nvSpPr>
          <p:cNvPr id="13"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5" name="Slide Number Placeholder 5"/>
          <p:cNvSpPr>
            <a:spLocks noGrp="1"/>
          </p:cNvSpPr>
          <p:nvPr>
            <p:ph type="sldNum" sz="quarter" idx="13"/>
          </p:nvPr>
        </p:nvSpPr>
        <p:spPr/>
        <p:txBody>
          <a:bodyPr/>
          <a:lstStyle>
            <a:lvl1pPr>
              <a:defRPr/>
            </a:lvl1pPr>
          </a:lstStyle>
          <a:p>
            <a:fld id="{E3BBA648-C278-A94A-8347-356E8D2E66EB}" type="slidenum">
              <a:rPr lang="en-GB" altLang="en-US"/>
              <a:pPr/>
              <a:t>‹#›</a:t>
            </a:fld>
            <a:endParaRPr lang="en-GB" altLang="en-US"/>
          </a:p>
        </p:txBody>
      </p:sp>
      <p:sp>
        <p:nvSpPr>
          <p:cNvPr id="6" name="Footer Placeholder 4"/>
          <p:cNvSpPr>
            <a:spLocks noGrp="1"/>
          </p:cNvSpPr>
          <p:nvPr>
            <p:ph type="ftr" sz="quarter" idx="14"/>
          </p:nvPr>
        </p:nvSpPr>
        <p:spPr/>
        <p:txBody>
          <a:bodyPr/>
          <a:lstStyle>
            <a:lvl1pPr>
              <a:defRPr/>
            </a:lvl1pPr>
          </a:lstStyle>
          <a:p>
            <a:endParaRPr lang="en-GB" altLang="en-US"/>
          </a:p>
        </p:txBody>
      </p:sp>
    </p:spTree>
    <p:extLst>
      <p:ext uri="{BB962C8B-B14F-4D97-AF65-F5344CB8AC3E}">
        <p14:creationId xmlns:p14="http://schemas.microsoft.com/office/powerpoint/2010/main" val="184803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and Content Righ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4944" y="167040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smtClean="0"/>
              <a:t>Click to edit Master text styles</a:t>
            </a:r>
          </a:p>
        </p:txBody>
      </p:sp>
      <p:sp>
        <p:nvSpPr>
          <p:cNvPr id="8" name="Content Placeholder 2"/>
          <p:cNvSpPr>
            <a:spLocks noGrp="1"/>
          </p:cNvSpPr>
          <p:nvPr>
            <p:ph idx="14"/>
          </p:nvPr>
        </p:nvSpPr>
        <p:spPr>
          <a:xfrm>
            <a:off x="4680000" y="1555200"/>
            <a:ext cx="408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buClr>
                <a:schemeClr val="tx2"/>
              </a:buClr>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4"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5" name="Slide Number Placeholder 5"/>
          <p:cNvSpPr>
            <a:spLocks noGrp="1"/>
          </p:cNvSpPr>
          <p:nvPr>
            <p:ph type="sldNum" sz="quarter" idx="15"/>
          </p:nvPr>
        </p:nvSpPr>
        <p:spPr/>
        <p:txBody>
          <a:bodyPr/>
          <a:lstStyle>
            <a:lvl1pPr>
              <a:defRPr/>
            </a:lvl1pPr>
          </a:lstStyle>
          <a:p>
            <a:fld id="{F5055AE6-10E3-7548-9690-96C2422551BD}" type="slidenum">
              <a:rPr lang="en-GB" altLang="en-US"/>
              <a:pPr/>
              <a:t>‹#›</a:t>
            </a:fld>
            <a:endParaRPr lang="en-GB" altLang="en-US"/>
          </a:p>
        </p:txBody>
      </p:sp>
      <p:sp>
        <p:nvSpPr>
          <p:cNvPr id="6" name="Footer Placeholder 4"/>
          <p:cNvSpPr>
            <a:spLocks noGrp="1"/>
          </p:cNvSpPr>
          <p:nvPr>
            <p:ph type="ftr" sz="quarter" idx="16"/>
          </p:nvPr>
        </p:nvSpPr>
        <p:spPr/>
        <p:txBody>
          <a:bodyPr/>
          <a:lstStyle>
            <a:lvl1pPr>
              <a:defRPr/>
            </a:lvl1pPr>
          </a:lstStyle>
          <a:p>
            <a:endParaRPr lang="en-GB" altLang="en-US"/>
          </a:p>
        </p:txBody>
      </p:sp>
    </p:spTree>
    <p:extLst>
      <p:ext uri="{BB962C8B-B14F-4D97-AF65-F5344CB8AC3E}">
        <p14:creationId xmlns:p14="http://schemas.microsoft.com/office/powerpoint/2010/main" val="41277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4">
    <p:spTree>
      <p:nvGrpSpPr>
        <p:cNvPr id="1" name=""/>
        <p:cNvGrpSpPr/>
        <p:nvPr/>
      </p:nvGrpSpPr>
      <p:grpSpPr>
        <a:xfrm>
          <a:off x="0" y="0"/>
          <a:ext cx="0" cy="0"/>
          <a:chOff x="0" y="0"/>
          <a:chExt cx="0" cy="0"/>
        </a:xfrm>
      </p:grpSpPr>
      <p:pic>
        <p:nvPicPr>
          <p:cNvPr id="7" name="Picture 7"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6" descr="_DSC5840.jpg"/>
          <p:cNvPicPr>
            <a:picLocks noChangeAspect="1"/>
          </p:cNvPicPr>
          <p:nvPr userDrawn="1"/>
        </p:nvPicPr>
        <p:blipFill>
          <a:blip r:embed="rId3">
            <a:extLst>
              <a:ext uri="{28A0092B-C50C-407E-A947-70E740481C1C}">
                <a14:useLocalDpi xmlns:a14="http://schemas.microsoft.com/office/drawing/2010/main" val="0"/>
              </a:ext>
            </a:extLst>
          </a:blip>
          <a:srcRect t="25905" b="25905"/>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8"/>
          <p:cNvSpPr>
            <a:spLocks noGrp="1"/>
          </p:cNvSpPr>
          <p:nvPr>
            <p:ph type="title"/>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5" name="Text Placeholder 29"/>
          <p:cNvSpPr>
            <a:spLocks noGrp="1"/>
          </p:cNvSpPr>
          <p:nvPr>
            <p:ph type="body" sz="quarter" idx="17"/>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7" name="Text Placeholder 29"/>
          <p:cNvSpPr>
            <a:spLocks noGrp="1"/>
          </p:cNvSpPr>
          <p:nvPr>
            <p:ph type="body" sz="quarter" idx="18"/>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8" name="Text Placeholder 29"/>
          <p:cNvSpPr>
            <a:spLocks noGrp="1"/>
          </p:cNvSpPr>
          <p:nvPr>
            <p:ph type="body" sz="quarter" idx="19"/>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9" name="Text Placeholder 29"/>
          <p:cNvSpPr>
            <a:spLocks noGrp="1"/>
          </p:cNvSpPr>
          <p:nvPr>
            <p:ph type="body" sz="quarter" idx="20"/>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1540383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ble Content ">
    <p:spTree>
      <p:nvGrpSpPr>
        <p:cNvPr id="1" name=""/>
        <p:cNvGrpSpPr/>
        <p:nvPr/>
      </p:nvGrpSpPr>
      <p:grpSpPr>
        <a:xfrm>
          <a:off x="0" y="0"/>
          <a:ext cx="0" cy="0"/>
          <a:chOff x="0" y="0"/>
          <a:chExt cx="0" cy="0"/>
        </a:xfrm>
      </p:grpSpPr>
      <p:sp>
        <p:nvSpPr>
          <p:cNvPr id="8" name="Content Placeholder 2"/>
          <p:cNvSpPr>
            <a:spLocks noGrp="1"/>
          </p:cNvSpPr>
          <p:nvPr>
            <p:ph idx="13"/>
          </p:nvPr>
        </p:nvSpPr>
        <p:spPr>
          <a:xfrm>
            <a:off x="237062" y="1555200"/>
            <a:ext cx="408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buClr>
                <a:schemeClr val="tx2"/>
              </a:buClr>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1" name="Content Placeholder 2"/>
          <p:cNvSpPr>
            <a:spLocks noGrp="1"/>
          </p:cNvSpPr>
          <p:nvPr>
            <p:ph idx="14"/>
          </p:nvPr>
        </p:nvSpPr>
        <p:spPr>
          <a:xfrm>
            <a:off x="4680000" y="1555200"/>
            <a:ext cx="4086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50000"/>
              </a:lnSpc>
              <a:spcBef>
                <a:spcPts val="0"/>
              </a:spcBef>
              <a:buClr>
                <a:schemeClr val="tx2"/>
              </a:buClr>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4"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5" name="Slide Number Placeholder 5"/>
          <p:cNvSpPr>
            <a:spLocks noGrp="1"/>
          </p:cNvSpPr>
          <p:nvPr>
            <p:ph type="sldNum" sz="quarter" idx="15"/>
          </p:nvPr>
        </p:nvSpPr>
        <p:spPr/>
        <p:txBody>
          <a:bodyPr/>
          <a:lstStyle>
            <a:lvl1pPr>
              <a:defRPr/>
            </a:lvl1pPr>
          </a:lstStyle>
          <a:p>
            <a:fld id="{87BE34A7-296E-004A-AD9D-396C9D1954F2}" type="slidenum">
              <a:rPr lang="en-GB" altLang="en-US"/>
              <a:pPr/>
              <a:t>‹#›</a:t>
            </a:fld>
            <a:endParaRPr lang="en-GB" altLang="en-US"/>
          </a:p>
        </p:txBody>
      </p:sp>
      <p:sp>
        <p:nvSpPr>
          <p:cNvPr id="6" name="Footer Placeholder 4"/>
          <p:cNvSpPr>
            <a:spLocks noGrp="1"/>
          </p:cNvSpPr>
          <p:nvPr>
            <p:ph type="ftr" sz="quarter" idx="16"/>
          </p:nvPr>
        </p:nvSpPr>
        <p:spPr/>
        <p:txBody>
          <a:bodyPr/>
          <a:lstStyle>
            <a:lvl1pPr>
              <a:defRPr/>
            </a:lvl1pPr>
          </a:lstStyle>
          <a:p>
            <a:endParaRPr lang="en-GB" altLang="en-US"/>
          </a:p>
        </p:txBody>
      </p:sp>
    </p:spTree>
    <p:extLst>
      <p:ext uri="{BB962C8B-B14F-4D97-AF65-F5344CB8AC3E}">
        <p14:creationId xmlns:p14="http://schemas.microsoft.com/office/powerpoint/2010/main" val="1424268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iple Headings">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4944" y="1689450"/>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smtClean="0"/>
              <a:t>Click to edit Master text styles</a:t>
            </a:r>
          </a:p>
        </p:txBody>
      </p:sp>
      <p:sp>
        <p:nvSpPr>
          <p:cNvPr id="8" name="Text Placeholder 3"/>
          <p:cNvSpPr>
            <a:spLocks noGrp="1"/>
          </p:cNvSpPr>
          <p:nvPr>
            <p:ph type="body" sz="quarter" idx="12"/>
          </p:nvPr>
        </p:nvSpPr>
        <p:spPr>
          <a:xfrm>
            <a:off x="6264000" y="1689450"/>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smtClean="0"/>
              <a:t>Click to edit Master text styles</a:t>
            </a:r>
          </a:p>
        </p:txBody>
      </p:sp>
      <p:sp>
        <p:nvSpPr>
          <p:cNvPr id="13" name="Text Placeholder 3"/>
          <p:cNvSpPr>
            <a:spLocks noGrp="1"/>
          </p:cNvSpPr>
          <p:nvPr>
            <p:ph type="body" sz="quarter" idx="13"/>
          </p:nvPr>
        </p:nvSpPr>
        <p:spPr>
          <a:xfrm>
            <a:off x="3240000" y="1689450"/>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smtClean="0"/>
              <a:t>Click to edit Master text styles</a:t>
            </a:r>
          </a:p>
        </p:txBody>
      </p:sp>
      <p:sp>
        <p:nvSpPr>
          <p:cNvPr id="16"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6" name="Slide Number Placeholder 5"/>
          <p:cNvSpPr>
            <a:spLocks noGrp="1"/>
          </p:cNvSpPr>
          <p:nvPr>
            <p:ph type="sldNum" sz="quarter" idx="14"/>
          </p:nvPr>
        </p:nvSpPr>
        <p:spPr/>
        <p:txBody>
          <a:bodyPr/>
          <a:lstStyle>
            <a:lvl1pPr>
              <a:defRPr/>
            </a:lvl1pPr>
          </a:lstStyle>
          <a:p>
            <a:fld id="{7402A2B3-3983-A747-9435-5BBF5A89430F}" type="slidenum">
              <a:rPr lang="en-GB" altLang="en-US"/>
              <a:pPr/>
              <a:t>‹#›</a:t>
            </a:fld>
            <a:endParaRPr lang="en-GB" altLang="en-US"/>
          </a:p>
        </p:txBody>
      </p:sp>
      <p:sp>
        <p:nvSpPr>
          <p:cNvPr id="9" name="Footer Placeholder 4"/>
          <p:cNvSpPr>
            <a:spLocks noGrp="1"/>
          </p:cNvSpPr>
          <p:nvPr>
            <p:ph type="ftr" sz="quarter" idx="15"/>
          </p:nvPr>
        </p:nvSpPr>
        <p:spPr/>
        <p:txBody>
          <a:bodyPr/>
          <a:lstStyle>
            <a:lvl1pPr>
              <a:defRPr/>
            </a:lvl1pPr>
          </a:lstStyle>
          <a:p>
            <a:endParaRPr lang="en-GB" altLang="en-US"/>
          </a:p>
        </p:txBody>
      </p:sp>
    </p:spTree>
    <p:extLst>
      <p:ext uri="{BB962C8B-B14F-4D97-AF65-F5344CB8AC3E}">
        <p14:creationId xmlns:p14="http://schemas.microsoft.com/office/powerpoint/2010/main" val="1911759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iple Content">
    <p:spTree>
      <p:nvGrpSpPr>
        <p:cNvPr id="1" name=""/>
        <p:cNvGrpSpPr/>
        <p:nvPr/>
      </p:nvGrpSpPr>
      <p:grpSpPr>
        <a:xfrm>
          <a:off x="0" y="0"/>
          <a:ext cx="0" cy="0"/>
          <a:chOff x="0" y="0"/>
          <a:chExt cx="0" cy="0"/>
        </a:xfrm>
      </p:grpSpPr>
      <p:sp>
        <p:nvSpPr>
          <p:cNvPr id="11" name="Content Placeholder 2"/>
          <p:cNvSpPr>
            <a:spLocks noGrp="1"/>
          </p:cNvSpPr>
          <p:nvPr>
            <p:ph idx="14"/>
          </p:nvPr>
        </p:nvSpPr>
        <p:spPr>
          <a:xfrm>
            <a:off x="233188" y="15931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buClr>
                <a:schemeClr val="tx2"/>
              </a:buClr>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2" name="Content Placeholder 2"/>
          <p:cNvSpPr>
            <a:spLocks noGrp="1"/>
          </p:cNvSpPr>
          <p:nvPr>
            <p:ph idx="15"/>
          </p:nvPr>
        </p:nvSpPr>
        <p:spPr>
          <a:xfrm>
            <a:off x="3240000" y="15931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buClr>
                <a:schemeClr val="tx2"/>
              </a:buClr>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4" name="Content Placeholder 2"/>
          <p:cNvSpPr>
            <a:spLocks noGrp="1"/>
          </p:cNvSpPr>
          <p:nvPr>
            <p:ph idx="16"/>
          </p:nvPr>
        </p:nvSpPr>
        <p:spPr>
          <a:xfrm>
            <a:off x="6264000" y="1593100"/>
            <a:ext cx="2664000" cy="2160000"/>
          </a:xfrm>
          <a:prstGeom prst="rect">
            <a:avLst/>
          </a:prstGeom>
        </p:spPr>
        <p:txBody>
          <a:bodyPr/>
          <a:lstStyle>
            <a:lvl1pPr marL="180000" indent="-180000">
              <a:lnSpc>
                <a:spcPct val="15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50000"/>
              </a:lnSpc>
              <a:spcBef>
                <a:spcPts val="0"/>
              </a:spcBef>
              <a:buClr>
                <a:schemeClr val="tx2"/>
              </a:buClr>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6"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6" name="Slide Number Placeholder 5"/>
          <p:cNvSpPr>
            <a:spLocks noGrp="1"/>
          </p:cNvSpPr>
          <p:nvPr>
            <p:ph type="sldNum" sz="quarter" idx="17"/>
          </p:nvPr>
        </p:nvSpPr>
        <p:spPr/>
        <p:txBody>
          <a:bodyPr/>
          <a:lstStyle>
            <a:lvl1pPr>
              <a:defRPr/>
            </a:lvl1pPr>
          </a:lstStyle>
          <a:p>
            <a:fld id="{D6E5031D-E3BA-6641-B46D-5B70BEF516BF}" type="slidenum">
              <a:rPr lang="en-GB" altLang="en-US"/>
              <a:pPr/>
              <a:t>‹#›</a:t>
            </a:fld>
            <a:endParaRPr lang="en-GB" altLang="en-US"/>
          </a:p>
        </p:txBody>
      </p:sp>
      <p:sp>
        <p:nvSpPr>
          <p:cNvPr id="7" name="Footer Placeholder 4"/>
          <p:cNvSpPr>
            <a:spLocks noGrp="1"/>
          </p:cNvSpPr>
          <p:nvPr>
            <p:ph type="ftr" sz="quarter" idx="18"/>
          </p:nvPr>
        </p:nvSpPr>
        <p:spPr/>
        <p:txBody>
          <a:bodyPr/>
          <a:lstStyle>
            <a:lvl1pPr>
              <a:defRPr/>
            </a:lvl1pPr>
          </a:lstStyle>
          <a:p>
            <a:endParaRPr lang="en-GB" altLang="en-US"/>
          </a:p>
        </p:txBody>
      </p:sp>
    </p:spTree>
    <p:extLst>
      <p:ext uri="{BB962C8B-B14F-4D97-AF65-F5344CB8AC3E}">
        <p14:creationId xmlns:p14="http://schemas.microsoft.com/office/powerpoint/2010/main" val="7492418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4944" y="167040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dirty="0" smtClean="0"/>
              <a:t>Click to edit Master text styles</a:t>
            </a:r>
          </a:p>
        </p:txBody>
      </p:sp>
      <p:sp>
        <p:nvSpPr>
          <p:cNvPr id="19" name="Picture Placeholder 16"/>
          <p:cNvSpPr>
            <a:spLocks noGrp="1"/>
          </p:cNvSpPr>
          <p:nvPr>
            <p:ph type="pic" sz="quarter" idx="14"/>
          </p:nvPr>
        </p:nvSpPr>
        <p:spPr>
          <a:xfrm>
            <a:off x="4680000" y="1670400"/>
            <a:ext cx="4086000" cy="3781317"/>
          </a:xfrm>
          <a:prstGeom prst="rect">
            <a:avLst/>
          </a:prstGeom>
        </p:spPr>
        <p:txBody>
          <a:bodyPr vert="horz" lIns="0" tIns="0" rIns="0" bIns="0" anchor="ctr" anchorCtr="0"/>
          <a:lstStyle>
            <a:lvl1pPr marL="0" indent="0" algn="ctr">
              <a:spcBef>
                <a:spcPts val="0"/>
              </a:spcBef>
              <a:buNone/>
              <a:defRPr sz="1400" baseline="0">
                <a:latin typeface="Arial" pitchFamily="34" charset="0"/>
                <a:cs typeface="Arial" pitchFamily="34" charset="0"/>
              </a:defRPr>
            </a:lvl1pPr>
          </a:lstStyle>
          <a:p>
            <a:pPr lvl="0"/>
            <a:r>
              <a:rPr lang="en-GB" noProof="0" smtClean="0"/>
              <a:t>Click icon to add picture</a:t>
            </a:r>
            <a:endParaRPr lang="en-GB" noProof="0"/>
          </a:p>
        </p:txBody>
      </p:sp>
      <p:sp>
        <p:nvSpPr>
          <p:cNvPr id="10" name="Title 8"/>
          <p:cNvSpPr>
            <a:spLocks noGrp="1"/>
          </p:cNvSpPr>
          <p:nvPr>
            <p:ph type="title"/>
          </p:nvPr>
        </p:nvSpPr>
        <p:spPr>
          <a:xfrm>
            <a:off x="237061" y="194400"/>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5" name="Slide Number Placeholder 5"/>
          <p:cNvSpPr>
            <a:spLocks noGrp="1"/>
          </p:cNvSpPr>
          <p:nvPr>
            <p:ph type="sldNum" sz="quarter" idx="15"/>
          </p:nvPr>
        </p:nvSpPr>
        <p:spPr/>
        <p:txBody>
          <a:bodyPr/>
          <a:lstStyle>
            <a:lvl1pPr>
              <a:defRPr/>
            </a:lvl1pPr>
          </a:lstStyle>
          <a:p>
            <a:fld id="{2F4CDB8F-7F5A-AE4B-8624-4C7C21487DF2}" type="slidenum">
              <a:rPr lang="en-GB" altLang="en-US"/>
              <a:pPr/>
              <a:t>‹#›</a:t>
            </a:fld>
            <a:endParaRPr lang="en-GB" altLang="en-US"/>
          </a:p>
        </p:txBody>
      </p:sp>
      <p:sp>
        <p:nvSpPr>
          <p:cNvPr id="6" name="Footer Placeholder 4"/>
          <p:cNvSpPr>
            <a:spLocks noGrp="1"/>
          </p:cNvSpPr>
          <p:nvPr>
            <p:ph type="ftr" sz="quarter" idx="16"/>
          </p:nvPr>
        </p:nvSpPr>
        <p:spPr/>
        <p:txBody>
          <a:bodyPr/>
          <a:lstStyle>
            <a:lvl1pPr>
              <a:defRPr/>
            </a:lvl1pPr>
          </a:lstStyle>
          <a:p>
            <a:endParaRPr lang="en-GB" altLang="en-US"/>
          </a:p>
        </p:txBody>
      </p:sp>
    </p:spTree>
    <p:extLst>
      <p:ext uri="{BB962C8B-B14F-4D97-AF65-F5344CB8AC3E}">
        <p14:creationId xmlns:p14="http://schemas.microsoft.com/office/powerpoint/2010/main" val="137806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4944" y="1670400"/>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smtClean="0"/>
              <a:t>Click to edit Master text styles</a:t>
            </a:r>
          </a:p>
        </p:txBody>
      </p:sp>
      <p:sp>
        <p:nvSpPr>
          <p:cNvPr id="19" name="Picture Placeholder 16"/>
          <p:cNvSpPr>
            <a:spLocks noGrp="1"/>
          </p:cNvSpPr>
          <p:nvPr>
            <p:ph type="pic" sz="quarter" idx="14"/>
          </p:nvPr>
        </p:nvSpPr>
        <p:spPr>
          <a:xfrm>
            <a:off x="4680000" y="1670400"/>
            <a:ext cx="4086000" cy="1980000"/>
          </a:xfrm>
          <a:prstGeom prst="rect">
            <a:avLst/>
          </a:prstGeom>
        </p:spPr>
        <p:txBody>
          <a:bodyPr vert="horz" lIns="0" tIns="0" rIns="0" bIns="0" anchor="ctr" anchorCtr="0"/>
          <a:lstStyle>
            <a:lvl1pPr marL="0" indent="0" algn="ctr">
              <a:spcBef>
                <a:spcPts val="0"/>
              </a:spcBef>
              <a:buNone/>
              <a:defRPr sz="1400" baseline="0">
                <a:latin typeface="Arial" pitchFamily="34" charset="0"/>
                <a:cs typeface="Arial" pitchFamily="34" charset="0"/>
              </a:defRPr>
            </a:lvl1pPr>
          </a:lstStyle>
          <a:p>
            <a:pPr lvl="0"/>
            <a:r>
              <a:rPr lang="en-GB" noProof="0" smtClean="0"/>
              <a:t>Click icon to add picture</a:t>
            </a:r>
            <a:endParaRPr lang="en-GB" noProof="0"/>
          </a:p>
        </p:txBody>
      </p:sp>
      <p:sp>
        <p:nvSpPr>
          <p:cNvPr id="20" name="Picture Placeholder 16"/>
          <p:cNvSpPr>
            <a:spLocks noGrp="1"/>
          </p:cNvSpPr>
          <p:nvPr>
            <p:ph type="pic" sz="quarter" idx="15"/>
          </p:nvPr>
        </p:nvSpPr>
        <p:spPr>
          <a:xfrm>
            <a:off x="4680000" y="3861048"/>
            <a:ext cx="4086000" cy="1980000"/>
          </a:xfrm>
          <a:prstGeom prst="rect">
            <a:avLst/>
          </a:prstGeom>
        </p:spPr>
        <p:txBody>
          <a:bodyPr vert="horz" lIns="0" tIns="0" rIns="0" bIns="0" anchor="ctr" anchorCtr="0"/>
          <a:lstStyle>
            <a:lvl1pPr marL="0" indent="0" algn="ctr">
              <a:spcBef>
                <a:spcPts val="0"/>
              </a:spcBef>
              <a:buNone/>
              <a:defRPr sz="1400" baseline="0">
                <a:latin typeface="Arial" pitchFamily="34" charset="0"/>
                <a:cs typeface="Arial" pitchFamily="34" charset="0"/>
              </a:defRPr>
            </a:lvl1pPr>
          </a:lstStyle>
          <a:p>
            <a:pPr lvl="0"/>
            <a:r>
              <a:rPr lang="en-GB" noProof="0" smtClean="0"/>
              <a:t>Click icon to add picture</a:t>
            </a:r>
            <a:endParaRPr lang="en-GB" noProof="0"/>
          </a:p>
        </p:txBody>
      </p:sp>
      <p:sp>
        <p:nvSpPr>
          <p:cNvPr id="13" name="Title 8"/>
          <p:cNvSpPr>
            <a:spLocks noGrp="1"/>
          </p:cNvSpPr>
          <p:nvPr>
            <p:ph type="title"/>
          </p:nvPr>
        </p:nvSpPr>
        <p:spPr>
          <a:xfrm>
            <a:off x="237060"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6" name="Slide Number Placeholder 5"/>
          <p:cNvSpPr>
            <a:spLocks noGrp="1"/>
          </p:cNvSpPr>
          <p:nvPr>
            <p:ph type="sldNum" sz="quarter" idx="16"/>
          </p:nvPr>
        </p:nvSpPr>
        <p:spPr/>
        <p:txBody>
          <a:bodyPr/>
          <a:lstStyle>
            <a:lvl1pPr>
              <a:defRPr/>
            </a:lvl1pPr>
          </a:lstStyle>
          <a:p>
            <a:fld id="{7015613B-1C1B-B642-BDAC-0E6607A45D4E}" type="slidenum">
              <a:rPr lang="en-GB" altLang="en-US"/>
              <a:pPr/>
              <a:t>‹#›</a:t>
            </a:fld>
            <a:endParaRPr lang="en-GB" altLang="en-US"/>
          </a:p>
        </p:txBody>
      </p:sp>
      <p:sp>
        <p:nvSpPr>
          <p:cNvPr id="7" name="Footer Placeholder 4"/>
          <p:cNvSpPr>
            <a:spLocks noGrp="1"/>
          </p:cNvSpPr>
          <p:nvPr>
            <p:ph type="ftr" sz="quarter" idx="17"/>
          </p:nvPr>
        </p:nvSpPr>
        <p:spPr/>
        <p:txBody>
          <a:bodyPr/>
          <a:lstStyle>
            <a:lvl1pPr>
              <a:defRPr/>
            </a:lvl1pPr>
          </a:lstStyle>
          <a:p>
            <a:endParaRPr lang="en-GB" altLang="en-US"/>
          </a:p>
        </p:txBody>
      </p:sp>
    </p:spTree>
    <p:extLst>
      <p:ext uri="{BB962C8B-B14F-4D97-AF65-F5344CB8AC3E}">
        <p14:creationId xmlns:p14="http://schemas.microsoft.com/office/powerpoint/2010/main" val="42999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Cop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70953" y="3830638"/>
            <a:ext cx="4086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latin typeface="Arial" pitchFamily="34" charset="0"/>
                <a:cs typeface="Arial" pitchFamily="34" charset="0"/>
              </a:defRPr>
            </a:lvl1pPr>
          </a:lstStyle>
          <a:p>
            <a:pPr lvl="0"/>
            <a:r>
              <a:rPr lang="en-GB" noProof="0" smtClean="0"/>
              <a:t>Click icon to add picture</a:t>
            </a:r>
            <a:endParaRPr lang="en-GB" noProof="0"/>
          </a:p>
        </p:txBody>
      </p:sp>
      <p:sp>
        <p:nvSpPr>
          <p:cNvPr id="22" name="Picture Placeholder 16"/>
          <p:cNvSpPr>
            <a:spLocks noGrp="1"/>
          </p:cNvSpPr>
          <p:nvPr>
            <p:ph type="pic" sz="quarter" idx="16"/>
          </p:nvPr>
        </p:nvSpPr>
        <p:spPr>
          <a:xfrm>
            <a:off x="340462" y="3830638"/>
            <a:ext cx="4086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latin typeface="Arial" pitchFamily="34" charset="0"/>
                <a:cs typeface="Arial" pitchFamily="34" charset="0"/>
              </a:defRPr>
            </a:lvl1pPr>
          </a:lstStyle>
          <a:p>
            <a:pPr lvl="0"/>
            <a:r>
              <a:rPr lang="en-GB" noProof="0" dirty="0" smtClean="0"/>
              <a:t>Click icon to add picture</a:t>
            </a:r>
            <a:endParaRPr lang="en-GB" noProof="0" dirty="0"/>
          </a:p>
        </p:txBody>
      </p:sp>
      <p:sp>
        <p:nvSpPr>
          <p:cNvPr id="13"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4" name="Text Placeholder 3"/>
          <p:cNvSpPr>
            <a:spLocks noGrp="1"/>
          </p:cNvSpPr>
          <p:nvPr>
            <p:ph type="body" sz="quarter" idx="11"/>
          </p:nvPr>
        </p:nvSpPr>
        <p:spPr>
          <a:xfrm>
            <a:off x="234944" y="1670400"/>
            <a:ext cx="7067556" cy="206975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GB" noProof="0" smtClean="0"/>
              <a:t>Click to edit Master text styles</a:t>
            </a:r>
          </a:p>
        </p:txBody>
      </p:sp>
      <p:sp>
        <p:nvSpPr>
          <p:cNvPr id="6" name="Slide Number Placeholder 5"/>
          <p:cNvSpPr>
            <a:spLocks noGrp="1"/>
          </p:cNvSpPr>
          <p:nvPr>
            <p:ph type="sldNum" sz="quarter" idx="17"/>
          </p:nvPr>
        </p:nvSpPr>
        <p:spPr/>
        <p:txBody>
          <a:bodyPr/>
          <a:lstStyle>
            <a:lvl1pPr>
              <a:defRPr/>
            </a:lvl1pPr>
          </a:lstStyle>
          <a:p>
            <a:fld id="{5F490A3F-AFD1-584E-BB96-2F49BFE3E9D5}" type="slidenum">
              <a:rPr lang="en-GB" altLang="en-US"/>
              <a:pPr/>
              <a:t>‹#›</a:t>
            </a:fld>
            <a:endParaRPr lang="en-GB" altLang="en-US"/>
          </a:p>
        </p:txBody>
      </p:sp>
      <p:sp>
        <p:nvSpPr>
          <p:cNvPr id="7" name="Footer Placeholder 4"/>
          <p:cNvSpPr>
            <a:spLocks noGrp="1"/>
          </p:cNvSpPr>
          <p:nvPr>
            <p:ph type="ftr" sz="quarter" idx="18"/>
          </p:nvPr>
        </p:nvSpPr>
        <p:spPr/>
        <p:txBody>
          <a:bodyPr/>
          <a:lstStyle>
            <a:lvl1pPr>
              <a:defRPr/>
            </a:lvl1pPr>
          </a:lstStyle>
          <a:p>
            <a:endParaRPr lang="en-GB" altLang="en-US"/>
          </a:p>
        </p:txBody>
      </p:sp>
    </p:spTree>
    <p:extLst>
      <p:ext uri="{BB962C8B-B14F-4D97-AF65-F5344CB8AC3E}">
        <p14:creationId xmlns:p14="http://schemas.microsoft.com/office/powerpoint/2010/main" val="982906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dy, Cop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42000" y="3830638"/>
            <a:ext cx="2664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latin typeface="Arial" pitchFamily="34" charset="0"/>
                <a:cs typeface="Arial" pitchFamily="34" charset="0"/>
              </a:defRPr>
            </a:lvl1pPr>
          </a:lstStyle>
          <a:p>
            <a:pPr lvl="0"/>
            <a:r>
              <a:rPr lang="en-GB" noProof="0" smtClean="0"/>
              <a:t>Click icon to add picture</a:t>
            </a:r>
            <a:endParaRPr lang="en-GB" noProof="0"/>
          </a:p>
        </p:txBody>
      </p:sp>
      <p:sp>
        <p:nvSpPr>
          <p:cNvPr id="18" name="Picture Placeholder 16"/>
          <p:cNvSpPr>
            <a:spLocks noGrp="1"/>
          </p:cNvSpPr>
          <p:nvPr>
            <p:ph type="pic" sz="quarter" idx="15"/>
          </p:nvPr>
        </p:nvSpPr>
        <p:spPr>
          <a:xfrm>
            <a:off x="3240000" y="3830638"/>
            <a:ext cx="2664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latin typeface="Arial" pitchFamily="34" charset="0"/>
                <a:cs typeface="Arial" pitchFamily="34" charset="0"/>
              </a:defRPr>
            </a:lvl1pPr>
          </a:lstStyle>
          <a:p>
            <a:pPr lvl="0"/>
            <a:r>
              <a:rPr lang="en-GB" noProof="0" smtClean="0"/>
              <a:t>Click icon to add picture</a:t>
            </a:r>
            <a:endParaRPr lang="en-GB" noProof="0"/>
          </a:p>
        </p:txBody>
      </p:sp>
      <p:sp>
        <p:nvSpPr>
          <p:cNvPr id="19" name="Picture Placeholder 16"/>
          <p:cNvSpPr>
            <a:spLocks noGrp="1"/>
          </p:cNvSpPr>
          <p:nvPr>
            <p:ph type="pic" sz="quarter" idx="16"/>
          </p:nvPr>
        </p:nvSpPr>
        <p:spPr>
          <a:xfrm>
            <a:off x="6120000" y="3830638"/>
            <a:ext cx="2664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400" baseline="0">
                <a:latin typeface="Arial" pitchFamily="34" charset="0"/>
                <a:cs typeface="Arial" pitchFamily="34" charset="0"/>
              </a:defRPr>
            </a:lvl1pPr>
          </a:lstStyle>
          <a:p>
            <a:pPr lvl="0"/>
            <a:r>
              <a:rPr lang="en-GB" noProof="0" smtClean="0"/>
              <a:t>Click icon to add picture</a:t>
            </a:r>
            <a:endParaRPr lang="en-GB" noProof="0"/>
          </a:p>
        </p:txBody>
      </p:sp>
      <p:sp>
        <p:nvSpPr>
          <p:cNvPr id="21" name="Text Placeholder 2"/>
          <p:cNvSpPr>
            <a:spLocks noGrp="1"/>
          </p:cNvSpPr>
          <p:nvPr>
            <p:ph type="body" sz="quarter" idx="13"/>
          </p:nvPr>
        </p:nvSpPr>
        <p:spPr>
          <a:xfrm>
            <a:off x="236537" y="1670399"/>
            <a:ext cx="7056000" cy="2160000"/>
          </a:xfrm>
          <a:prstGeom prst="rect">
            <a:avLst/>
          </a:prstGeom>
        </p:spPr>
        <p:txBody>
          <a:bodyPr vert="horz"/>
          <a:lstStyle>
            <a:lvl1pPr marL="0" marR="0" indent="0" algn="l" defTabSz="9144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265113" marR="0" indent="-263525" algn="l" defTabSz="914400" rtl="0" eaLnBrk="1" fontAlgn="base" latinLnBrk="0" hangingPunct="1">
              <a:lnSpc>
                <a:spcPct val="90000"/>
              </a:lnSpc>
              <a:spcBef>
                <a:spcPct val="0"/>
              </a:spcBef>
              <a:spcAft>
                <a:spcPct val="0"/>
              </a:spcAft>
              <a:buClrTx/>
              <a:buSzTx/>
              <a:buFontTx/>
              <a:buChar char="•"/>
              <a:tabLst/>
              <a:defRPr sz="1800"/>
            </a:lvl2pPr>
            <a:lvl3pPr marL="622300" marR="0" indent="-180975" algn="l" defTabSz="914400" rtl="0" eaLnBrk="1" fontAlgn="base" latinLnBrk="0" hangingPunct="1">
              <a:lnSpc>
                <a:spcPct val="90000"/>
              </a:lnSpc>
              <a:spcBef>
                <a:spcPct val="0"/>
              </a:spcBef>
              <a:spcAft>
                <a:spcPct val="0"/>
              </a:spcAft>
              <a:buClrTx/>
              <a:buSzTx/>
              <a:buFont typeface="Arial" charset="0"/>
              <a:buChar char="-"/>
              <a:tabLst/>
              <a:defRPr sz="1800"/>
            </a:lvl3pPr>
            <a:lvl4pPr marL="1657350" indent="-285750">
              <a:buFont typeface="Arial"/>
              <a:buChar char="•"/>
              <a:defRPr sz="1800"/>
            </a:lvl4pPr>
            <a:lvl5pPr marL="2114550" indent="-285750">
              <a:buFont typeface="Arial"/>
              <a:buChar char="•"/>
              <a:defRPr sz="1800"/>
            </a:lvl5pPr>
          </a:lstStyle>
          <a:p>
            <a:pPr lvl="0"/>
            <a:r>
              <a:rPr lang="en-GB" noProof="0" dirty="0" smtClean="0"/>
              <a:t>Click to edit Master text styles</a:t>
            </a:r>
          </a:p>
        </p:txBody>
      </p:sp>
      <p:sp>
        <p:nvSpPr>
          <p:cNvPr id="14" name="Title 8"/>
          <p:cNvSpPr>
            <a:spLocks noGrp="1"/>
          </p:cNvSpPr>
          <p:nvPr>
            <p:ph type="title"/>
          </p:nvPr>
        </p:nvSpPr>
        <p:spPr>
          <a:xfrm>
            <a:off x="237061" y="193444"/>
            <a:ext cx="8280000" cy="414000"/>
          </a:xfrm>
          <a:prstGeom prst="rect">
            <a:avLst/>
          </a:prstGeom>
        </p:spPr>
        <p:txBody>
          <a:bodyPr vert="horz" anchor="t"/>
          <a:lstStyle>
            <a:lvl1pPr algn="l">
              <a:lnSpc>
                <a:spcPct val="100000"/>
              </a:lnSpc>
              <a:defRPr sz="24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7" name="Slide Number Placeholder 5"/>
          <p:cNvSpPr>
            <a:spLocks noGrp="1"/>
          </p:cNvSpPr>
          <p:nvPr>
            <p:ph type="sldNum" sz="quarter" idx="17"/>
          </p:nvPr>
        </p:nvSpPr>
        <p:spPr/>
        <p:txBody>
          <a:bodyPr/>
          <a:lstStyle>
            <a:lvl1pPr>
              <a:defRPr/>
            </a:lvl1pPr>
          </a:lstStyle>
          <a:p>
            <a:fld id="{35EC29A6-12BB-0E49-A06A-27C4E7468656}" type="slidenum">
              <a:rPr lang="en-GB" altLang="en-US"/>
              <a:pPr/>
              <a:t>‹#›</a:t>
            </a:fld>
            <a:endParaRPr lang="en-GB" altLang="en-US"/>
          </a:p>
        </p:txBody>
      </p:sp>
      <p:sp>
        <p:nvSpPr>
          <p:cNvPr id="8" name="Footer Placeholder 4"/>
          <p:cNvSpPr>
            <a:spLocks noGrp="1"/>
          </p:cNvSpPr>
          <p:nvPr>
            <p:ph type="ftr" sz="quarter" idx="18"/>
          </p:nvPr>
        </p:nvSpPr>
        <p:spPr/>
        <p:txBody>
          <a:bodyPr/>
          <a:lstStyle>
            <a:lvl1pPr>
              <a:defRPr/>
            </a:lvl1pPr>
          </a:lstStyle>
          <a:p>
            <a:endParaRPr lang="en-GB" altLang="en-US"/>
          </a:p>
        </p:txBody>
      </p:sp>
    </p:spTree>
    <p:extLst>
      <p:ext uri="{BB962C8B-B14F-4D97-AF65-F5344CB8AC3E}">
        <p14:creationId xmlns:p14="http://schemas.microsoft.com/office/powerpoint/2010/main" val="135497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42D8606-82F5-204F-94EF-66E5E0AF789F}" type="slidenum">
              <a:rPr lang="en-GB" altLang="en-US"/>
              <a:pPr/>
              <a:t>‹#›</a:t>
            </a:fld>
            <a:endParaRPr lang="en-GB" altLang="en-US"/>
          </a:p>
        </p:txBody>
      </p:sp>
      <p:sp>
        <p:nvSpPr>
          <p:cNvPr id="3" name="Footer Placeholder 4"/>
          <p:cNvSpPr>
            <a:spLocks noGrp="1"/>
          </p:cNvSpPr>
          <p:nvPr>
            <p:ph type="ftr" sz="quarter" idx="11"/>
          </p:nvPr>
        </p:nvSpPr>
        <p:spPr/>
        <p:txBody>
          <a:bodyPr/>
          <a:lstStyle>
            <a:lvl1pPr>
              <a:defRPr/>
            </a:lvl1pPr>
          </a:lstStyle>
          <a:p>
            <a:endParaRPr lang="en-GB" altLang="en-US"/>
          </a:p>
        </p:txBody>
      </p:sp>
    </p:spTree>
    <p:extLst>
      <p:ext uri="{BB962C8B-B14F-4D97-AF65-F5344CB8AC3E}">
        <p14:creationId xmlns:p14="http://schemas.microsoft.com/office/powerpoint/2010/main" val="511702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p:txBody>
          <a:bodyPr/>
          <a:lstStyle>
            <a:lvl1pPr algn="r">
              <a:defRPr sz="1200">
                <a:solidFill>
                  <a:srgbClr val="898989"/>
                </a:solidFill>
              </a:defRPr>
            </a:lvl1pPr>
          </a:lstStyle>
          <a:p>
            <a:fld id="{A86673E5-7A9E-2D43-812D-E217CFAB693D}" type="slidenum">
              <a:rPr lang="en-US" altLang="en-US"/>
              <a:pPr/>
              <a:t>‹#›</a:t>
            </a:fld>
            <a:endParaRPr lang="en-US" altLang="en-US"/>
          </a:p>
        </p:txBody>
      </p:sp>
    </p:spTree>
    <p:extLst>
      <p:ext uri="{BB962C8B-B14F-4D97-AF65-F5344CB8AC3E}">
        <p14:creationId xmlns:p14="http://schemas.microsoft.com/office/powerpoint/2010/main" val="2084420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4" y="274638"/>
            <a:ext cx="8226425"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4" y="1600206"/>
            <a:ext cx="8226425" cy="4525963"/>
          </a:xfrm>
          <a:prstGeom prst="rect">
            <a:avLst/>
          </a:prstGeom>
        </p:spPr>
        <p:txBody>
          <a:bodyPr/>
          <a:lstStyle>
            <a:lvl1pPr>
              <a:spcBef>
                <a:spcPts val="0"/>
              </a:spcBef>
              <a:spcAft>
                <a:spcPts val="0"/>
              </a:spcAft>
              <a:defRPr/>
            </a:lvl1pPr>
            <a:lvl2pPr>
              <a:spcBef>
                <a:spcPts val="0"/>
              </a:spcBef>
              <a:spcAft>
                <a:spcPts val="0"/>
              </a:spcAft>
              <a:defRPr>
                <a:solidFill>
                  <a:srgbClr val="002060"/>
                </a:solidFill>
              </a:defRPr>
            </a:lvl2pPr>
            <a:lvl3pPr>
              <a:spcBef>
                <a:spcPts val="0"/>
              </a:spcBef>
              <a:spcAft>
                <a:spcPts val="0"/>
              </a:spcAft>
              <a:defRPr>
                <a:solidFill>
                  <a:srgbClr val="002060"/>
                </a:solidFill>
              </a:defRPr>
            </a:lvl3pPr>
            <a:lvl4pPr>
              <a:spcBef>
                <a:spcPts val="0"/>
              </a:spcBef>
              <a:spcAft>
                <a:spcPts val="0"/>
              </a:spcAft>
              <a:defRPr>
                <a:solidFill>
                  <a:srgbClr val="002060"/>
                </a:solidFill>
              </a:defRPr>
            </a:lvl4pPr>
            <a:lvl5pPr>
              <a:spcBef>
                <a:spcPts val="0"/>
              </a:spcBef>
              <a:spcAft>
                <a:spcPts val="0"/>
              </a:spcAft>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smtClean="0">
                <a:ea typeface="ＭＳ Ｐゴシック" charset="-128"/>
              </a:defRPr>
            </a:lvl1pPr>
          </a:lstStyle>
          <a:p>
            <a:pPr>
              <a:defRPr/>
            </a:pPr>
            <a:fld id="{52A70F14-846F-5144-AC1D-3BA9439CC419}" type="slidenum">
              <a:rPr lang="en-US" altLang="ja-JP"/>
              <a:pPr>
                <a:defRPr/>
              </a:pPr>
              <a:t>‹#›</a:t>
            </a:fld>
            <a:endParaRPr lang="en-US" altLang="ja-JP"/>
          </a:p>
        </p:txBody>
      </p:sp>
    </p:spTree>
    <p:extLst>
      <p:ext uri="{BB962C8B-B14F-4D97-AF65-F5344CB8AC3E}">
        <p14:creationId xmlns:p14="http://schemas.microsoft.com/office/powerpoint/2010/main" val="1937477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5">
    <p:spTree>
      <p:nvGrpSpPr>
        <p:cNvPr id="1" name=""/>
        <p:cNvGrpSpPr/>
        <p:nvPr/>
      </p:nvGrpSpPr>
      <p:grpSpPr>
        <a:xfrm>
          <a:off x="0" y="0"/>
          <a:ext cx="0" cy="0"/>
          <a:chOff x="0" y="0"/>
          <a:chExt cx="0" cy="0"/>
        </a:xfrm>
      </p:grpSpPr>
      <p:pic>
        <p:nvPicPr>
          <p:cNvPr id="7" name="Picture 7"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9" descr="_DSC5857.jpg"/>
          <p:cNvPicPr>
            <a:picLocks noChangeAspect="1"/>
          </p:cNvPicPr>
          <p:nvPr userDrawn="1"/>
        </p:nvPicPr>
        <p:blipFill>
          <a:blip r:embed="rId3">
            <a:extLst>
              <a:ext uri="{28A0092B-C50C-407E-A947-70E740481C1C}">
                <a14:useLocalDpi xmlns:a14="http://schemas.microsoft.com/office/drawing/2010/main" val="0"/>
              </a:ext>
            </a:extLst>
          </a:blip>
          <a:srcRect l="1485" t="25452" r="7225" b="30557"/>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8"/>
          <p:cNvSpPr>
            <a:spLocks noGrp="1"/>
          </p:cNvSpPr>
          <p:nvPr>
            <p:ph type="title"/>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6" name="Text Placeholder 29"/>
          <p:cNvSpPr>
            <a:spLocks noGrp="1"/>
          </p:cNvSpPr>
          <p:nvPr>
            <p:ph type="body" sz="quarter" idx="17"/>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7" name="Text Placeholder 29"/>
          <p:cNvSpPr>
            <a:spLocks noGrp="1"/>
          </p:cNvSpPr>
          <p:nvPr>
            <p:ph type="body" sz="quarter" idx="18"/>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8" name="Text Placeholder 29"/>
          <p:cNvSpPr>
            <a:spLocks noGrp="1"/>
          </p:cNvSpPr>
          <p:nvPr>
            <p:ph type="body" sz="quarter" idx="19"/>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9" name="Text Placeholder 29"/>
          <p:cNvSpPr>
            <a:spLocks noGrp="1"/>
          </p:cNvSpPr>
          <p:nvPr>
            <p:ph type="body" sz="quarter" idx="20"/>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3040891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4" descr="med_hrzlogo_rgb_72.jpg"/>
          <p:cNvPicPr>
            <a:picLocks noChangeAspect="1"/>
          </p:cNvPicPr>
          <p:nvPr/>
        </p:nvPicPr>
        <p:blipFill>
          <a:blip r:embed="rId2">
            <a:extLst>
              <a:ext uri="{28A0092B-C50C-407E-A947-70E740481C1C}">
                <a14:useLocalDpi xmlns:a14="http://schemas.microsoft.com/office/drawing/2010/main" val="0"/>
              </a:ext>
            </a:extLst>
          </a:blip>
          <a:srcRect l="7549" t="19753" r="7837" b="19012"/>
          <a:stretch>
            <a:fillRect/>
          </a:stretch>
        </p:blipFill>
        <p:spPr bwMode="auto">
          <a:xfrm>
            <a:off x="4267200" y="1219200"/>
            <a:ext cx="2794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p:nvSpPr>
        <p:spPr>
          <a:xfrm>
            <a:off x="-12700" y="-25400"/>
            <a:ext cx="3771900" cy="6908800"/>
          </a:xfrm>
          <a:custGeom>
            <a:avLst/>
            <a:gdLst>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41500 h 6934200"/>
              <a:gd name="connsiteX1" fmla="*/ 469900 w 3771900"/>
              <a:gd name="connsiteY1" fmla="*/ 4102100 h 6934200"/>
              <a:gd name="connsiteX2" fmla="*/ 12700 w 3771900"/>
              <a:gd name="connsiteY2" fmla="*/ 3594100 h 6934200"/>
              <a:gd name="connsiteX3" fmla="*/ 0 w 3771900"/>
              <a:gd name="connsiteY3" fmla="*/ 1562100 h 6934200"/>
              <a:gd name="connsiteX4" fmla="*/ 444500 w 3771900"/>
              <a:gd name="connsiteY4" fmla="*/ 1701800 h 6934200"/>
              <a:gd name="connsiteX5" fmla="*/ 1282700 w 3771900"/>
              <a:gd name="connsiteY5" fmla="*/ 876300 h 6934200"/>
              <a:gd name="connsiteX6" fmla="*/ 457200 w 3771900"/>
              <a:gd name="connsiteY6" fmla="*/ 38100 h 6934200"/>
              <a:gd name="connsiteX7" fmla="*/ 12700 w 3771900"/>
              <a:gd name="connsiteY7" fmla="*/ 190500 h 6934200"/>
              <a:gd name="connsiteX8" fmla="*/ 25400 w 3771900"/>
              <a:gd name="connsiteY8" fmla="*/ 25400 h 6934200"/>
              <a:gd name="connsiteX9" fmla="*/ 3771900 w 3771900"/>
              <a:gd name="connsiteY9" fmla="*/ 38100 h 6934200"/>
              <a:gd name="connsiteX10" fmla="*/ 3759200 w 3771900"/>
              <a:gd name="connsiteY10" fmla="*/ 6921500 h 6934200"/>
              <a:gd name="connsiteX11" fmla="*/ 2463800 w 3771900"/>
              <a:gd name="connsiteY11" fmla="*/ 6934200 h 6934200"/>
              <a:gd name="connsiteX12" fmla="*/ 2476500 w 3771900"/>
              <a:gd name="connsiteY12" fmla="*/ 1841500 h 69342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586567 w 3881967"/>
              <a:gd name="connsiteY0" fmla="*/ 1981200 h 7073900"/>
              <a:gd name="connsiteX1" fmla="*/ 579967 w 3881967"/>
              <a:gd name="connsiteY1" fmla="*/ 4241800 h 7073900"/>
              <a:gd name="connsiteX2" fmla="*/ 122767 w 3881967"/>
              <a:gd name="connsiteY2" fmla="*/ 3733800 h 7073900"/>
              <a:gd name="connsiteX3" fmla="*/ 110067 w 3881967"/>
              <a:gd name="connsiteY3" fmla="*/ 1701800 h 7073900"/>
              <a:gd name="connsiteX4" fmla="*/ 554567 w 3881967"/>
              <a:gd name="connsiteY4" fmla="*/ 1841500 h 7073900"/>
              <a:gd name="connsiteX5" fmla="*/ 1392767 w 3881967"/>
              <a:gd name="connsiteY5" fmla="*/ 1016000 h 7073900"/>
              <a:gd name="connsiteX6" fmla="*/ 567267 w 3881967"/>
              <a:gd name="connsiteY6" fmla="*/ 177800 h 7073900"/>
              <a:gd name="connsiteX7" fmla="*/ 122767 w 3881967"/>
              <a:gd name="connsiteY7" fmla="*/ 330200 h 7073900"/>
              <a:gd name="connsiteX8" fmla="*/ 135467 w 3881967"/>
              <a:gd name="connsiteY8" fmla="*/ 165100 h 7073900"/>
              <a:gd name="connsiteX9" fmla="*/ 3881967 w 3881967"/>
              <a:gd name="connsiteY9" fmla="*/ 177800 h 7073900"/>
              <a:gd name="connsiteX10" fmla="*/ 3869267 w 3881967"/>
              <a:gd name="connsiteY10" fmla="*/ 7061200 h 7073900"/>
              <a:gd name="connsiteX11" fmla="*/ 2573867 w 3881967"/>
              <a:gd name="connsiteY11" fmla="*/ 7073900 h 7073900"/>
              <a:gd name="connsiteX12" fmla="*/ 2586567 w 3881967"/>
              <a:gd name="connsiteY12" fmla="*/ 1981200 h 70739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527299 w 3822699"/>
              <a:gd name="connsiteY0" fmla="*/ 1816100 h 6908800"/>
              <a:gd name="connsiteX1" fmla="*/ 520699 w 3822699"/>
              <a:gd name="connsiteY1" fmla="*/ 4076700 h 6908800"/>
              <a:gd name="connsiteX2" fmla="*/ 63499 w 3822699"/>
              <a:gd name="connsiteY2" fmla="*/ 3568700 h 6908800"/>
              <a:gd name="connsiteX3" fmla="*/ 50799 w 3822699"/>
              <a:gd name="connsiteY3" fmla="*/ 1536700 h 6908800"/>
              <a:gd name="connsiteX4" fmla="*/ 495299 w 3822699"/>
              <a:gd name="connsiteY4" fmla="*/ 1676400 h 6908800"/>
              <a:gd name="connsiteX5" fmla="*/ 1333499 w 3822699"/>
              <a:gd name="connsiteY5" fmla="*/ 850900 h 6908800"/>
              <a:gd name="connsiteX6" fmla="*/ 507999 w 3822699"/>
              <a:gd name="connsiteY6" fmla="*/ 12700 h 6908800"/>
              <a:gd name="connsiteX7" fmla="*/ 63499 w 3822699"/>
              <a:gd name="connsiteY7" fmla="*/ 165100 h 6908800"/>
              <a:gd name="connsiteX8" fmla="*/ 76199 w 3822699"/>
              <a:gd name="connsiteY8" fmla="*/ 0 h 6908800"/>
              <a:gd name="connsiteX9" fmla="*/ 3822699 w 3822699"/>
              <a:gd name="connsiteY9" fmla="*/ 12700 h 6908800"/>
              <a:gd name="connsiteX10" fmla="*/ 3809999 w 3822699"/>
              <a:gd name="connsiteY10" fmla="*/ 6896100 h 6908800"/>
              <a:gd name="connsiteX11" fmla="*/ 2514599 w 3822699"/>
              <a:gd name="connsiteY11" fmla="*/ 6908800 h 6908800"/>
              <a:gd name="connsiteX12" fmla="*/ 2527299 w 3822699"/>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36738 h 6929438"/>
              <a:gd name="connsiteX1" fmla="*/ 469900 w 3771900"/>
              <a:gd name="connsiteY1" fmla="*/ 4097338 h 6929438"/>
              <a:gd name="connsiteX2" fmla="*/ 12700 w 3771900"/>
              <a:gd name="connsiteY2" fmla="*/ 3589338 h 6929438"/>
              <a:gd name="connsiteX3" fmla="*/ 0 w 3771900"/>
              <a:gd name="connsiteY3" fmla="*/ 1557338 h 6929438"/>
              <a:gd name="connsiteX4" fmla="*/ 444500 w 3771900"/>
              <a:gd name="connsiteY4" fmla="*/ 1697038 h 6929438"/>
              <a:gd name="connsiteX5" fmla="*/ 1282700 w 3771900"/>
              <a:gd name="connsiteY5" fmla="*/ 871538 h 6929438"/>
              <a:gd name="connsiteX6" fmla="*/ 457200 w 3771900"/>
              <a:gd name="connsiteY6" fmla="*/ 33338 h 6929438"/>
              <a:gd name="connsiteX7" fmla="*/ 12700 w 3771900"/>
              <a:gd name="connsiteY7" fmla="*/ 185738 h 6929438"/>
              <a:gd name="connsiteX8" fmla="*/ 25400 w 3771900"/>
              <a:gd name="connsiteY8" fmla="*/ 20638 h 6929438"/>
              <a:gd name="connsiteX9" fmla="*/ 3771900 w 3771900"/>
              <a:gd name="connsiteY9" fmla="*/ 33338 h 6929438"/>
              <a:gd name="connsiteX10" fmla="*/ 3759200 w 3771900"/>
              <a:gd name="connsiteY10" fmla="*/ 6916738 h 6929438"/>
              <a:gd name="connsiteX11" fmla="*/ 2463800 w 3771900"/>
              <a:gd name="connsiteY11" fmla="*/ 6929438 h 6929438"/>
              <a:gd name="connsiteX12" fmla="*/ 2476500 w 3771900"/>
              <a:gd name="connsiteY12" fmla="*/ 1836738 h 6929438"/>
              <a:gd name="connsiteX0" fmla="*/ 2480733 w 3776133"/>
              <a:gd name="connsiteY0" fmla="*/ 2044700 h 7137400"/>
              <a:gd name="connsiteX1" fmla="*/ 474133 w 3776133"/>
              <a:gd name="connsiteY1" fmla="*/ 4305300 h 7137400"/>
              <a:gd name="connsiteX2" fmla="*/ 16933 w 3776133"/>
              <a:gd name="connsiteY2" fmla="*/ 3797300 h 7137400"/>
              <a:gd name="connsiteX3" fmla="*/ 4233 w 3776133"/>
              <a:gd name="connsiteY3" fmla="*/ 1765300 h 7137400"/>
              <a:gd name="connsiteX4" fmla="*/ 448733 w 3776133"/>
              <a:gd name="connsiteY4" fmla="*/ 1905000 h 7137400"/>
              <a:gd name="connsiteX5" fmla="*/ 1286933 w 3776133"/>
              <a:gd name="connsiteY5" fmla="*/ 1079500 h 7137400"/>
              <a:gd name="connsiteX6" fmla="*/ 461433 w 3776133"/>
              <a:gd name="connsiteY6" fmla="*/ 241300 h 7137400"/>
              <a:gd name="connsiteX7" fmla="*/ 16933 w 3776133"/>
              <a:gd name="connsiteY7" fmla="*/ 393700 h 7137400"/>
              <a:gd name="connsiteX8" fmla="*/ 29633 w 3776133"/>
              <a:gd name="connsiteY8" fmla="*/ 228600 h 7137400"/>
              <a:gd name="connsiteX9" fmla="*/ 3776133 w 3776133"/>
              <a:gd name="connsiteY9" fmla="*/ 241300 h 7137400"/>
              <a:gd name="connsiteX10" fmla="*/ 3763433 w 3776133"/>
              <a:gd name="connsiteY10" fmla="*/ 7124700 h 7137400"/>
              <a:gd name="connsiteX11" fmla="*/ 2468033 w 3776133"/>
              <a:gd name="connsiteY11" fmla="*/ 7137400 h 7137400"/>
              <a:gd name="connsiteX12" fmla="*/ 2480733 w 3776133"/>
              <a:gd name="connsiteY12" fmla="*/ 2044700 h 7137400"/>
              <a:gd name="connsiteX0" fmla="*/ 2476500 w 3771900"/>
              <a:gd name="connsiteY0" fmla="*/ 1836738 h 6929438"/>
              <a:gd name="connsiteX1" fmla="*/ 469900 w 3771900"/>
              <a:gd name="connsiteY1" fmla="*/ 4097338 h 6929438"/>
              <a:gd name="connsiteX2" fmla="*/ 12700 w 3771900"/>
              <a:gd name="connsiteY2" fmla="*/ 3589338 h 6929438"/>
              <a:gd name="connsiteX3" fmla="*/ 0 w 3771900"/>
              <a:gd name="connsiteY3" fmla="*/ 1557338 h 6929438"/>
              <a:gd name="connsiteX4" fmla="*/ 444500 w 3771900"/>
              <a:gd name="connsiteY4" fmla="*/ 1697038 h 6929438"/>
              <a:gd name="connsiteX5" fmla="*/ 1282700 w 3771900"/>
              <a:gd name="connsiteY5" fmla="*/ 871538 h 6929438"/>
              <a:gd name="connsiteX6" fmla="*/ 457200 w 3771900"/>
              <a:gd name="connsiteY6" fmla="*/ 33338 h 6929438"/>
              <a:gd name="connsiteX7" fmla="*/ 12700 w 3771900"/>
              <a:gd name="connsiteY7" fmla="*/ 185738 h 6929438"/>
              <a:gd name="connsiteX8" fmla="*/ 25400 w 3771900"/>
              <a:gd name="connsiteY8" fmla="*/ 20638 h 6929438"/>
              <a:gd name="connsiteX9" fmla="*/ 3771900 w 3771900"/>
              <a:gd name="connsiteY9" fmla="*/ 33338 h 6929438"/>
              <a:gd name="connsiteX10" fmla="*/ 3759200 w 3771900"/>
              <a:gd name="connsiteY10" fmla="*/ 6916738 h 6929438"/>
              <a:gd name="connsiteX11" fmla="*/ 2463800 w 3771900"/>
              <a:gd name="connsiteY11" fmla="*/ 6929438 h 6929438"/>
              <a:gd name="connsiteX12" fmla="*/ 2476500 w 3771900"/>
              <a:gd name="connsiteY12" fmla="*/ 1836738 h 6929438"/>
              <a:gd name="connsiteX0" fmla="*/ 2476500 w 3771900"/>
              <a:gd name="connsiteY0" fmla="*/ 1836738 h 6929438"/>
              <a:gd name="connsiteX1" fmla="*/ 469900 w 3771900"/>
              <a:gd name="connsiteY1" fmla="*/ 4097338 h 6929438"/>
              <a:gd name="connsiteX2" fmla="*/ 12700 w 3771900"/>
              <a:gd name="connsiteY2" fmla="*/ 3589338 h 6929438"/>
              <a:gd name="connsiteX3" fmla="*/ 0 w 3771900"/>
              <a:gd name="connsiteY3" fmla="*/ 1557338 h 6929438"/>
              <a:gd name="connsiteX4" fmla="*/ 444500 w 3771900"/>
              <a:gd name="connsiteY4" fmla="*/ 1697038 h 6929438"/>
              <a:gd name="connsiteX5" fmla="*/ 1282700 w 3771900"/>
              <a:gd name="connsiteY5" fmla="*/ 871538 h 6929438"/>
              <a:gd name="connsiteX6" fmla="*/ 457200 w 3771900"/>
              <a:gd name="connsiteY6" fmla="*/ 33338 h 6929438"/>
              <a:gd name="connsiteX7" fmla="*/ 12700 w 3771900"/>
              <a:gd name="connsiteY7" fmla="*/ 185738 h 6929438"/>
              <a:gd name="connsiteX8" fmla="*/ 25400 w 3771900"/>
              <a:gd name="connsiteY8" fmla="*/ 20638 h 6929438"/>
              <a:gd name="connsiteX9" fmla="*/ 3771900 w 3771900"/>
              <a:gd name="connsiteY9" fmla="*/ 33338 h 6929438"/>
              <a:gd name="connsiteX10" fmla="*/ 3759200 w 3771900"/>
              <a:gd name="connsiteY10" fmla="*/ 6916738 h 6929438"/>
              <a:gd name="connsiteX11" fmla="*/ 2463800 w 3771900"/>
              <a:gd name="connsiteY11" fmla="*/ 6929438 h 6929438"/>
              <a:gd name="connsiteX12" fmla="*/ 2476500 w 3771900"/>
              <a:gd name="connsiteY12" fmla="*/ 1836738 h 6929438"/>
              <a:gd name="connsiteX0" fmla="*/ 2476500 w 3771900"/>
              <a:gd name="connsiteY0" fmla="*/ 1836738 h 6929438"/>
              <a:gd name="connsiteX1" fmla="*/ 469900 w 3771900"/>
              <a:gd name="connsiteY1" fmla="*/ 4097338 h 6929438"/>
              <a:gd name="connsiteX2" fmla="*/ 12700 w 3771900"/>
              <a:gd name="connsiteY2" fmla="*/ 3589338 h 6929438"/>
              <a:gd name="connsiteX3" fmla="*/ 0 w 3771900"/>
              <a:gd name="connsiteY3" fmla="*/ 1557338 h 6929438"/>
              <a:gd name="connsiteX4" fmla="*/ 444500 w 3771900"/>
              <a:gd name="connsiteY4" fmla="*/ 1697038 h 6929438"/>
              <a:gd name="connsiteX5" fmla="*/ 1282700 w 3771900"/>
              <a:gd name="connsiteY5" fmla="*/ 871538 h 6929438"/>
              <a:gd name="connsiteX6" fmla="*/ 457200 w 3771900"/>
              <a:gd name="connsiteY6" fmla="*/ 33338 h 6929438"/>
              <a:gd name="connsiteX7" fmla="*/ 12700 w 3771900"/>
              <a:gd name="connsiteY7" fmla="*/ 185738 h 6929438"/>
              <a:gd name="connsiteX8" fmla="*/ 25400 w 3771900"/>
              <a:gd name="connsiteY8" fmla="*/ 20638 h 6929438"/>
              <a:gd name="connsiteX9" fmla="*/ 3771900 w 3771900"/>
              <a:gd name="connsiteY9" fmla="*/ 33338 h 6929438"/>
              <a:gd name="connsiteX10" fmla="*/ 3759200 w 3771900"/>
              <a:gd name="connsiteY10" fmla="*/ 6916738 h 6929438"/>
              <a:gd name="connsiteX11" fmla="*/ 2463800 w 3771900"/>
              <a:gd name="connsiteY11" fmla="*/ 6929438 h 6929438"/>
              <a:gd name="connsiteX12" fmla="*/ 2476500 w 3771900"/>
              <a:gd name="connsiteY12" fmla="*/ 1836738 h 6929438"/>
              <a:gd name="connsiteX0" fmla="*/ 2476500 w 3771900"/>
              <a:gd name="connsiteY0" fmla="*/ 1836738 h 6929438"/>
              <a:gd name="connsiteX1" fmla="*/ 469900 w 3771900"/>
              <a:gd name="connsiteY1" fmla="*/ 4097338 h 6929438"/>
              <a:gd name="connsiteX2" fmla="*/ 12700 w 3771900"/>
              <a:gd name="connsiteY2" fmla="*/ 3589338 h 6929438"/>
              <a:gd name="connsiteX3" fmla="*/ 0 w 3771900"/>
              <a:gd name="connsiteY3" fmla="*/ 1557338 h 6929438"/>
              <a:gd name="connsiteX4" fmla="*/ 444500 w 3771900"/>
              <a:gd name="connsiteY4" fmla="*/ 1697038 h 6929438"/>
              <a:gd name="connsiteX5" fmla="*/ 1282700 w 3771900"/>
              <a:gd name="connsiteY5" fmla="*/ 871538 h 6929438"/>
              <a:gd name="connsiteX6" fmla="*/ 457200 w 3771900"/>
              <a:gd name="connsiteY6" fmla="*/ 33338 h 6929438"/>
              <a:gd name="connsiteX7" fmla="*/ 12700 w 3771900"/>
              <a:gd name="connsiteY7" fmla="*/ 185738 h 6929438"/>
              <a:gd name="connsiteX8" fmla="*/ 25400 w 3771900"/>
              <a:gd name="connsiteY8" fmla="*/ 20638 h 6929438"/>
              <a:gd name="connsiteX9" fmla="*/ 3771900 w 3771900"/>
              <a:gd name="connsiteY9" fmla="*/ 33338 h 6929438"/>
              <a:gd name="connsiteX10" fmla="*/ 3759200 w 3771900"/>
              <a:gd name="connsiteY10" fmla="*/ 6916738 h 6929438"/>
              <a:gd name="connsiteX11" fmla="*/ 2463800 w 3771900"/>
              <a:gd name="connsiteY11" fmla="*/ 6929438 h 6929438"/>
              <a:gd name="connsiteX12" fmla="*/ 2476500 w 3771900"/>
              <a:gd name="connsiteY12" fmla="*/ 1836738 h 6929438"/>
              <a:gd name="connsiteX0" fmla="*/ 2476500 w 3771900"/>
              <a:gd name="connsiteY0" fmla="*/ 1841500 h 6934200"/>
              <a:gd name="connsiteX1" fmla="*/ 469900 w 3771900"/>
              <a:gd name="connsiteY1" fmla="*/ 4102100 h 6934200"/>
              <a:gd name="connsiteX2" fmla="*/ 12700 w 3771900"/>
              <a:gd name="connsiteY2" fmla="*/ 3594100 h 6934200"/>
              <a:gd name="connsiteX3" fmla="*/ 0 w 3771900"/>
              <a:gd name="connsiteY3" fmla="*/ 1562100 h 6934200"/>
              <a:gd name="connsiteX4" fmla="*/ 444500 w 3771900"/>
              <a:gd name="connsiteY4" fmla="*/ 1701800 h 6934200"/>
              <a:gd name="connsiteX5" fmla="*/ 1282700 w 3771900"/>
              <a:gd name="connsiteY5" fmla="*/ 876300 h 6934200"/>
              <a:gd name="connsiteX6" fmla="*/ 457200 w 3771900"/>
              <a:gd name="connsiteY6" fmla="*/ 38100 h 6934200"/>
              <a:gd name="connsiteX7" fmla="*/ 12700 w 3771900"/>
              <a:gd name="connsiteY7" fmla="*/ 190500 h 6934200"/>
              <a:gd name="connsiteX8" fmla="*/ 25400 w 3771900"/>
              <a:gd name="connsiteY8" fmla="*/ 25400 h 6934200"/>
              <a:gd name="connsiteX9" fmla="*/ 3771900 w 3771900"/>
              <a:gd name="connsiteY9" fmla="*/ 38100 h 6934200"/>
              <a:gd name="connsiteX10" fmla="*/ 3759200 w 3771900"/>
              <a:gd name="connsiteY10" fmla="*/ 6921500 h 6934200"/>
              <a:gd name="connsiteX11" fmla="*/ 2463800 w 3771900"/>
              <a:gd name="connsiteY11" fmla="*/ 6934200 h 6934200"/>
              <a:gd name="connsiteX12" fmla="*/ 2476500 w 3771900"/>
              <a:gd name="connsiteY12" fmla="*/ 1841500 h 6934200"/>
              <a:gd name="connsiteX0" fmla="*/ 2476500 w 3771900"/>
              <a:gd name="connsiteY0" fmla="*/ 1828800 h 6921500"/>
              <a:gd name="connsiteX1" fmla="*/ 469900 w 3771900"/>
              <a:gd name="connsiteY1" fmla="*/ 4089400 h 6921500"/>
              <a:gd name="connsiteX2" fmla="*/ 12700 w 3771900"/>
              <a:gd name="connsiteY2" fmla="*/ 3581400 h 6921500"/>
              <a:gd name="connsiteX3" fmla="*/ 0 w 3771900"/>
              <a:gd name="connsiteY3" fmla="*/ 1549400 h 6921500"/>
              <a:gd name="connsiteX4" fmla="*/ 444500 w 3771900"/>
              <a:gd name="connsiteY4" fmla="*/ 1689100 h 6921500"/>
              <a:gd name="connsiteX5" fmla="*/ 1282700 w 3771900"/>
              <a:gd name="connsiteY5" fmla="*/ 863600 h 6921500"/>
              <a:gd name="connsiteX6" fmla="*/ 457200 w 3771900"/>
              <a:gd name="connsiteY6" fmla="*/ 25400 h 6921500"/>
              <a:gd name="connsiteX7" fmla="*/ 12700 w 3771900"/>
              <a:gd name="connsiteY7" fmla="*/ 177800 h 6921500"/>
              <a:gd name="connsiteX8" fmla="*/ 25400 w 3771900"/>
              <a:gd name="connsiteY8" fmla="*/ 12700 h 6921500"/>
              <a:gd name="connsiteX9" fmla="*/ 3771900 w 3771900"/>
              <a:gd name="connsiteY9" fmla="*/ 25400 h 6921500"/>
              <a:gd name="connsiteX10" fmla="*/ 3759200 w 3771900"/>
              <a:gd name="connsiteY10" fmla="*/ 6908800 h 6921500"/>
              <a:gd name="connsiteX11" fmla="*/ 2463800 w 3771900"/>
              <a:gd name="connsiteY11" fmla="*/ 6921500 h 6921500"/>
              <a:gd name="connsiteX12" fmla="*/ 2476500 w 3771900"/>
              <a:gd name="connsiteY12" fmla="*/ 1828800 h 69215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36700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254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127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127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127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127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127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76400 h 6908800"/>
              <a:gd name="connsiteX5" fmla="*/ 1346200 w 3771900"/>
              <a:gd name="connsiteY5" fmla="*/ 850900 h 6908800"/>
              <a:gd name="connsiteX6" fmla="*/ 457200 w 3771900"/>
              <a:gd name="connsiteY6" fmla="*/ 12700 h 6908800"/>
              <a:gd name="connsiteX7" fmla="*/ 12700 w 3771900"/>
              <a:gd name="connsiteY7" fmla="*/ 165100 h 6908800"/>
              <a:gd name="connsiteX8" fmla="*/ 127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127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127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76400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127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 name="connsiteX0" fmla="*/ 2476500 w 3771900"/>
              <a:gd name="connsiteY0" fmla="*/ 1816100 h 6908800"/>
              <a:gd name="connsiteX1" fmla="*/ 469900 w 3771900"/>
              <a:gd name="connsiteY1" fmla="*/ 4076700 h 6908800"/>
              <a:gd name="connsiteX2" fmla="*/ 12700 w 3771900"/>
              <a:gd name="connsiteY2" fmla="*/ 3568700 h 6908800"/>
              <a:gd name="connsiteX3" fmla="*/ 0 w 3771900"/>
              <a:gd name="connsiteY3" fmla="*/ 1516062 h 6908800"/>
              <a:gd name="connsiteX4" fmla="*/ 444500 w 3771900"/>
              <a:gd name="connsiteY4" fmla="*/ 1655762 h 6908800"/>
              <a:gd name="connsiteX5" fmla="*/ 1282700 w 3771900"/>
              <a:gd name="connsiteY5" fmla="*/ 850900 h 6908800"/>
              <a:gd name="connsiteX6" fmla="*/ 457200 w 3771900"/>
              <a:gd name="connsiteY6" fmla="*/ 12700 h 6908800"/>
              <a:gd name="connsiteX7" fmla="*/ 12700 w 3771900"/>
              <a:gd name="connsiteY7" fmla="*/ 165100 h 6908800"/>
              <a:gd name="connsiteX8" fmla="*/ 12700 w 3771900"/>
              <a:gd name="connsiteY8" fmla="*/ 0 h 6908800"/>
              <a:gd name="connsiteX9" fmla="*/ 3771900 w 3771900"/>
              <a:gd name="connsiteY9" fmla="*/ 12700 h 6908800"/>
              <a:gd name="connsiteX10" fmla="*/ 3759200 w 3771900"/>
              <a:gd name="connsiteY10" fmla="*/ 6896100 h 6908800"/>
              <a:gd name="connsiteX11" fmla="*/ 2463800 w 3771900"/>
              <a:gd name="connsiteY11" fmla="*/ 6908800 h 6908800"/>
              <a:gd name="connsiteX12" fmla="*/ 2476500 w 3771900"/>
              <a:gd name="connsiteY12" fmla="*/ 1816100 h 690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71900" h="6908800">
                <a:moveTo>
                  <a:pt x="2476500" y="1816100"/>
                </a:moveTo>
                <a:lnTo>
                  <a:pt x="469900" y="4076700"/>
                </a:lnTo>
                <a:lnTo>
                  <a:pt x="12700" y="3568700"/>
                </a:lnTo>
                <a:cubicBezTo>
                  <a:pt x="8467" y="2891367"/>
                  <a:pt x="0" y="1516062"/>
                  <a:pt x="0" y="1516062"/>
                </a:cubicBezTo>
                <a:cubicBezTo>
                  <a:pt x="50800" y="1537229"/>
                  <a:pt x="165100" y="1626129"/>
                  <a:pt x="444500" y="1655762"/>
                </a:cubicBezTo>
                <a:cubicBezTo>
                  <a:pt x="673100" y="1672695"/>
                  <a:pt x="1291167" y="1485900"/>
                  <a:pt x="1282700" y="850900"/>
                </a:cubicBezTo>
                <a:cubicBezTo>
                  <a:pt x="1274233" y="198967"/>
                  <a:pt x="749299" y="4233"/>
                  <a:pt x="457200" y="12700"/>
                </a:cubicBezTo>
                <a:cubicBezTo>
                  <a:pt x="258235" y="21167"/>
                  <a:pt x="143933" y="84666"/>
                  <a:pt x="12700" y="165100"/>
                </a:cubicBezTo>
                <a:cubicBezTo>
                  <a:pt x="16933" y="177800"/>
                  <a:pt x="8467" y="55033"/>
                  <a:pt x="12700" y="0"/>
                </a:cubicBezTo>
                <a:lnTo>
                  <a:pt x="3771900" y="12700"/>
                </a:lnTo>
                <a:cubicBezTo>
                  <a:pt x="3767667" y="2307167"/>
                  <a:pt x="3759200" y="6896100"/>
                  <a:pt x="3759200" y="6896100"/>
                </a:cubicBezTo>
                <a:lnTo>
                  <a:pt x="2463800" y="6908800"/>
                </a:lnTo>
                <a:cubicBezTo>
                  <a:pt x="2468033" y="5207000"/>
                  <a:pt x="2476500" y="1803400"/>
                  <a:pt x="2476500" y="1816100"/>
                </a:cubicBezTo>
                <a:close/>
              </a:path>
            </a:pathLst>
          </a:custGeom>
          <a:solidFill>
            <a:srgbClr val="0053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122" name="Rectangle 2"/>
          <p:cNvSpPr>
            <a:spLocks noGrp="1" noChangeArrowheads="1"/>
          </p:cNvSpPr>
          <p:nvPr>
            <p:ph type="ctrTitle"/>
          </p:nvPr>
        </p:nvSpPr>
        <p:spPr>
          <a:xfrm>
            <a:off x="4191000" y="2130425"/>
            <a:ext cx="4267200" cy="2211388"/>
          </a:xfrm>
        </p:spPr>
        <p:txBody>
          <a:bodyPr anchor="ctr"/>
          <a:lstStyle>
            <a:lvl1pP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4191000" y="4414838"/>
            <a:ext cx="4267200" cy="1755775"/>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1827336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D8A795DC-5C80-364F-B543-65D71B63C22D}" type="slidenum">
              <a:rPr lang="en-US" altLang="en-US"/>
              <a:pPr/>
              <a:t>‹#›</a:t>
            </a:fld>
            <a:endParaRPr lang="en-US" altLang="en-US"/>
          </a:p>
        </p:txBody>
      </p:sp>
    </p:spTree>
    <p:extLst>
      <p:ext uri="{BB962C8B-B14F-4D97-AF65-F5344CB8AC3E}">
        <p14:creationId xmlns:p14="http://schemas.microsoft.com/office/powerpoint/2010/main" val="16816927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73BB4981-768B-754A-9F75-144D798D33FF}" type="slidenum">
              <a:rPr lang="en-US" altLang="en-US"/>
              <a:pPr/>
              <a:t>‹#›</a:t>
            </a:fld>
            <a:endParaRPr lang="en-US" altLang="en-US"/>
          </a:p>
        </p:txBody>
      </p:sp>
    </p:spTree>
    <p:extLst>
      <p:ext uri="{BB962C8B-B14F-4D97-AF65-F5344CB8AC3E}">
        <p14:creationId xmlns:p14="http://schemas.microsoft.com/office/powerpoint/2010/main" val="1714636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93D23164-A02B-FD42-8AAE-098E0CBCBDC8}" type="slidenum">
              <a:rPr lang="en-US" altLang="en-US"/>
              <a:pPr/>
              <a:t>‹#›</a:t>
            </a:fld>
            <a:endParaRPr lang="en-US" altLang="en-US"/>
          </a:p>
        </p:txBody>
      </p:sp>
    </p:spTree>
    <p:extLst>
      <p:ext uri="{BB962C8B-B14F-4D97-AF65-F5344CB8AC3E}">
        <p14:creationId xmlns:p14="http://schemas.microsoft.com/office/powerpoint/2010/main" val="1957747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ltLang="en-US"/>
          </a:p>
        </p:txBody>
      </p:sp>
      <p:sp>
        <p:nvSpPr>
          <p:cNvPr id="8" name="Rectangle 6"/>
          <p:cNvSpPr>
            <a:spLocks noGrp="1" noChangeArrowheads="1"/>
          </p:cNvSpPr>
          <p:nvPr>
            <p:ph type="sldNum" sz="quarter" idx="11"/>
          </p:nvPr>
        </p:nvSpPr>
        <p:spPr>
          <a:ln/>
        </p:spPr>
        <p:txBody>
          <a:bodyPr/>
          <a:lstStyle>
            <a:lvl1pPr>
              <a:defRPr/>
            </a:lvl1pPr>
          </a:lstStyle>
          <a:p>
            <a:fld id="{E5DBC0FF-B004-B74F-AB0B-4E1C32D293F0}" type="slidenum">
              <a:rPr lang="en-US" altLang="en-US"/>
              <a:pPr/>
              <a:t>‹#›</a:t>
            </a:fld>
            <a:endParaRPr lang="en-US" altLang="en-US"/>
          </a:p>
        </p:txBody>
      </p:sp>
    </p:spTree>
    <p:extLst>
      <p:ext uri="{BB962C8B-B14F-4D97-AF65-F5344CB8AC3E}">
        <p14:creationId xmlns:p14="http://schemas.microsoft.com/office/powerpoint/2010/main" val="424238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ltLang="en-US"/>
          </a:p>
        </p:txBody>
      </p:sp>
      <p:sp>
        <p:nvSpPr>
          <p:cNvPr id="4" name="Rectangle 6"/>
          <p:cNvSpPr>
            <a:spLocks noGrp="1" noChangeArrowheads="1"/>
          </p:cNvSpPr>
          <p:nvPr>
            <p:ph type="sldNum" sz="quarter" idx="11"/>
          </p:nvPr>
        </p:nvSpPr>
        <p:spPr>
          <a:ln/>
        </p:spPr>
        <p:txBody>
          <a:bodyPr/>
          <a:lstStyle>
            <a:lvl1pPr>
              <a:defRPr/>
            </a:lvl1pPr>
          </a:lstStyle>
          <a:p>
            <a:fld id="{0A7B38DD-132F-A148-83B3-48463D995144}" type="slidenum">
              <a:rPr lang="en-US" altLang="en-US"/>
              <a:pPr/>
              <a:t>‹#›</a:t>
            </a:fld>
            <a:endParaRPr lang="en-US" altLang="en-US"/>
          </a:p>
        </p:txBody>
      </p:sp>
    </p:spTree>
    <p:extLst>
      <p:ext uri="{BB962C8B-B14F-4D97-AF65-F5344CB8AC3E}">
        <p14:creationId xmlns:p14="http://schemas.microsoft.com/office/powerpoint/2010/main" val="719885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ltLang="en-US"/>
          </a:p>
        </p:txBody>
      </p:sp>
      <p:sp>
        <p:nvSpPr>
          <p:cNvPr id="3" name="Rectangle 6"/>
          <p:cNvSpPr>
            <a:spLocks noGrp="1" noChangeArrowheads="1"/>
          </p:cNvSpPr>
          <p:nvPr>
            <p:ph type="sldNum" sz="quarter" idx="11"/>
          </p:nvPr>
        </p:nvSpPr>
        <p:spPr>
          <a:ln/>
        </p:spPr>
        <p:txBody>
          <a:bodyPr/>
          <a:lstStyle>
            <a:lvl1pPr>
              <a:defRPr/>
            </a:lvl1pPr>
          </a:lstStyle>
          <a:p>
            <a:fld id="{86E9D0B5-9D0C-7849-9139-A7649A5E34B3}" type="slidenum">
              <a:rPr lang="en-US" altLang="en-US"/>
              <a:pPr/>
              <a:t>‹#›</a:t>
            </a:fld>
            <a:endParaRPr lang="en-US" altLang="en-US"/>
          </a:p>
        </p:txBody>
      </p:sp>
    </p:spTree>
    <p:extLst>
      <p:ext uri="{BB962C8B-B14F-4D97-AF65-F5344CB8AC3E}">
        <p14:creationId xmlns:p14="http://schemas.microsoft.com/office/powerpoint/2010/main" val="1649760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C2196E05-B010-6B4B-B2D9-6C6484B35D26}" type="slidenum">
              <a:rPr lang="en-US" altLang="en-US"/>
              <a:pPr/>
              <a:t>‹#›</a:t>
            </a:fld>
            <a:endParaRPr lang="en-US" altLang="en-US"/>
          </a:p>
        </p:txBody>
      </p:sp>
    </p:spTree>
    <p:extLst>
      <p:ext uri="{BB962C8B-B14F-4D97-AF65-F5344CB8AC3E}">
        <p14:creationId xmlns:p14="http://schemas.microsoft.com/office/powerpoint/2010/main" val="5965166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EAB72E58-750D-0947-800C-9BA028599473}" type="slidenum">
              <a:rPr lang="en-US" altLang="en-US"/>
              <a:pPr/>
              <a:t>‹#›</a:t>
            </a:fld>
            <a:endParaRPr lang="en-US" altLang="en-US"/>
          </a:p>
        </p:txBody>
      </p:sp>
    </p:spTree>
    <p:extLst>
      <p:ext uri="{BB962C8B-B14F-4D97-AF65-F5344CB8AC3E}">
        <p14:creationId xmlns:p14="http://schemas.microsoft.com/office/powerpoint/2010/main" val="1189641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DFAF08C6-9C24-794B-A330-13A21084765B}" type="slidenum">
              <a:rPr lang="en-US" altLang="en-US"/>
              <a:pPr/>
              <a:t>‹#›</a:t>
            </a:fld>
            <a:endParaRPr lang="en-US" altLang="en-US"/>
          </a:p>
        </p:txBody>
      </p:sp>
    </p:spTree>
    <p:extLst>
      <p:ext uri="{BB962C8B-B14F-4D97-AF65-F5344CB8AC3E}">
        <p14:creationId xmlns:p14="http://schemas.microsoft.com/office/powerpoint/2010/main" val="102520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6">
    <p:spTree>
      <p:nvGrpSpPr>
        <p:cNvPr id="1" name=""/>
        <p:cNvGrpSpPr/>
        <p:nvPr/>
      </p:nvGrpSpPr>
      <p:grpSpPr>
        <a:xfrm>
          <a:off x="0" y="0"/>
          <a:ext cx="0" cy="0"/>
          <a:chOff x="0" y="0"/>
          <a:chExt cx="0" cy="0"/>
        </a:xfrm>
      </p:grpSpPr>
      <p:pic>
        <p:nvPicPr>
          <p:cNvPr id="7" name="Picture 7"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1" descr="_DSC5810.jpg"/>
          <p:cNvPicPr>
            <a:picLocks noChangeAspect="1"/>
          </p:cNvPicPr>
          <p:nvPr userDrawn="1"/>
        </p:nvPicPr>
        <p:blipFill>
          <a:blip r:embed="rId3">
            <a:extLst>
              <a:ext uri="{28A0092B-C50C-407E-A947-70E740481C1C}">
                <a14:useLocalDpi xmlns:a14="http://schemas.microsoft.com/office/drawing/2010/main" val="0"/>
              </a:ext>
            </a:extLst>
          </a:blip>
          <a:srcRect t="18912" b="32899"/>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8"/>
          <p:cNvSpPr>
            <a:spLocks noGrp="1"/>
          </p:cNvSpPr>
          <p:nvPr>
            <p:ph type="title"/>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5" name="Text Placeholder 29"/>
          <p:cNvSpPr>
            <a:spLocks noGrp="1"/>
          </p:cNvSpPr>
          <p:nvPr>
            <p:ph type="body" sz="quarter" idx="17"/>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7" name="Text Placeholder 29"/>
          <p:cNvSpPr>
            <a:spLocks noGrp="1"/>
          </p:cNvSpPr>
          <p:nvPr>
            <p:ph type="body" sz="quarter" idx="18"/>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8" name="Text Placeholder 29"/>
          <p:cNvSpPr>
            <a:spLocks noGrp="1"/>
          </p:cNvSpPr>
          <p:nvPr>
            <p:ph type="body" sz="quarter" idx="19"/>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9" name="Text Placeholder 29"/>
          <p:cNvSpPr>
            <a:spLocks noGrp="1"/>
          </p:cNvSpPr>
          <p:nvPr>
            <p:ph type="body" sz="quarter" idx="20"/>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1303455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6E57104C-DF6A-1846-801B-8C5D59218DD1}" type="slidenum">
              <a:rPr lang="en-US" altLang="en-US"/>
              <a:pPr/>
              <a:t>‹#›</a:t>
            </a:fld>
            <a:endParaRPr lang="en-US" altLang="en-US"/>
          </a:p>
        </p:txBody>
      </p:sp>
    </p:spTree>
    <p:extLst>
      <p:ext uri="{BB962C8B-B14F-4D97-AF65-F5344CB8AC3E}">
        <p14:creationId xmlns:p14="http://schemas.microsoft.com/office/powerpoint/2010/main" val="1350490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6425" cy="4525963"/>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endParaRPr lang="en-US" altLang="en-US"/>
          </a:p>
        </p:txBody>
      </p:sp>
      <p:sp>
        <p:nvSpPr>
          <p:cNvPr id="5" name="Rectangle 6"/>
          <p:cNvSpPr>
            <a:spLocks noGrp="1" noChangeArrowheads="1"/>
          </p:cNvSpPr>
          <p:nvPr>
            <p:ph type="sldNum" sz="quarter" idx="11"/>
          </p:nvPr>
        </p:nvSpPr>
        <p:spPr>
          <a:ln/>
        </p:spPr>
        <p:txBody>
          <a:bodyPr/>
          <a:lstStyle>
            <a:lvl1pPr>
              <a:defRPr/>
            </a:lvl1pPr>
          </a:lstStyle>
          <a:p>
            <a:fld id="{28DF29ED-02E8-2B42-BA79-EF5ECECB1A37}" type="slidenum">
              <a:rPr lang="en-US" altLang="en-US"/>
              <a:pPr/>
              <a:t>‹#›</a:t>
            </a:fld>
            <a:endParaRPr lang="en-US" altLang="en-US"/>
          </a:p>
        </p:txBody>
      </p:sp>
    </p:spTree>
    <p:extLst>
      <p:ext uri="{BB962C8B-B14F-4D97-AF65-F5344CB8AC3E}">
        <p14:creationId xmlns:p14="http://schemas.microsoft.com/office/powerpoint/2010/main" val="783368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ltLang="en-US"/>
          </a:p>
        </p:txBody>
      </p:sp>
      <p:sp>
        <p:nvSpPr>
          <p:cNvPr id="6" name="Rectangle 6"/>
          <p:cNvSpPr>
            <a:spLocks noGrp="1" noChangeArrowheads="1"/>
          </p:cNvSpPr>
          <p:nvPr>
            <p:ph type="sldNum" sz="quarter" idx="11"/>
          </p:nvPr>
        </p:nvSpPr>
        <p:spPr>
          <a:ln/>
        </p:spPr>
        <p:txBody>
          <a:bodyPr/>
          <a:lstStyle>
            <a:lvl1pPr>
              <a:defRPr/>
            </a:lvl1pPr>
          </a:lstStyle>
          <a:p>
            <a:fld id="{D7A4DEA5-3195-4844-A098-67D600926242}" type="slidenum">
              <a:rPr lang="en-US" altLang="en-US"/>
              <a:pPr/>
              <a:t>‹#›</a:t>
            </a:fld>
            <a:endParaRPr lang="en-US" altLang="en-US"/>
          </a:p>
        </p:txBody>
      </p:sp>
    </p:spTree>
    <p:extLst>
      <p:ext uri="{BB962C8B-B14F-4D97-AF65-F5344CB8AC3E}">
        <p14:creationId xmlns:p14="http://schemas.microsoft.com/office/powerpoint/2010/main" val="11025200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5"/>
            <a:ext cx="8229600" cy="6445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16038"/>
            <a:ext cx="8229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4425"/>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266033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 diagonal - plain">
    <p:spTree>
      <p:nvGrpSpPr>
        <p:cNvPr id="1" name=""/>
        <p:cNvGrpSpPr/>
        <p:nvPr/>
      </p:nvGrpSpPr>
      <p:grpSpPr>
        <a:xfrm>
          <a:off x="0" y="0"/>
          <a:ext cx="0" cy="0"/>
          <a:chOff x="0" y="0"/>
          <a:chExt cx="0" cy="0"/>
        </a:xfrm>
      </p:grpSpPr>
      <p:sp>
        <p:nvSpPr>
          <p:cNvPr id="4" name="Freeform 3"/>
          <p:cNvSpPr>
            <a:spLocks noChangeAspect="1"/>
          </p:cNvSpPr>
          <p:nvPr userDrawn="1"/>
        </p:nvSpPr>
        <p:spPr>
          <a:xfrm>
            <a:off x="-12700" y="-12700"/>
            <a:ext cx="1371600" cy="1319213"/>
          </a:xfrm>
          <a:custGeom>
            <a:avLst/>
            <a:gdLst>
              <a:gd name="connsiteX0" fmla="*/ 0 w 3289300"/>
              <a:gd name="connsiteY0" fmla="*/ 12700 h 3162300"/>
              <a:gd name="connsiteX1" fmla="*/ 0 w 3289300"/>
              <a:gd name="connsiteY1" fmla="*/ 3162300 h 3162300"/>
              <a:gd name="connsiteX2" fmla="*/ 3289300 w 3289300"/>
              <a:gd name="connsiteY2" fmla="*/ 0 h 3162300"/>
              <a:gd name="connsiteX3" fmla="*/ 0 w 3289300"/>
              <a:gd name="connsiteY3" fmla="*/ 12700 h 3162300"/>
            </a:gdLst>
            <a:ahLst/>
            <a:cxnLst>
              <a:cxn ang="0">
                <a:pos x="connsiteX0" y="connsiteY0"/>
              </a:cxn>
              <a:cxn ang="0">
                <a:pos x="connsiteX1" y="connsiteY1"/>
              </a:cxn>
              <a:cxn ang="0">
                <a:pos x="connsiteX2" y="connsiteY2"/>
              </a:cxn>
              <a:cxn ang="0">
                <a:pos x="connsiteX3" y="connsiteY3"/>
              </a:cxn>
            </a:cxnLst>
            <a:rect l="l" t="t" r="r" b="b"/>
            <a:pathLst>
              <a:path w="3289300" h="3162300">
                <a:moveTo>
                  <a:pt x="0" y="12700"/>
                </a:moveTo>
                <a:lnTo>
                  <a:pt x="0" y="3162300"/>
                </a:lnTo>
                <a:lnTo>
                  <a:pt x="3289300" y="0"/>
                </a:lnTo>
                <a:lnTo>
                  <a:pt x="0" y="12700"/>
                </a:lnTo>
                <a:close/>
              </a:path>
            </a:pathLst>
          </a:custGeom>
          <a:solidFill>
            <a:srgbClr val="0053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2" name="Title 1"/>
          <p:cNvSpPr>
            <a:spLocks noGrp="1"/>
          </p:cNvSpPr>
          <p:nvPr>
            <p:ph type="title"/>
          </p:nvPr>
        </p:nvSpPr>
        <p:spPr>
          <a:xfrm>
            <a:off x="1188720" y="274320"/>
            <a:ext cx="7543800" cy="1143000"/>
          </a:xfrm>
        </p:spPr>
        <p:txBody>
          <a:bodyPr>
            <a:normAutofit/>
          </a:bodyPr>
          <a:lstStyle/>
          <a:p>
            <a:r>
              <a:rPr lang="en-US" dirty="0" smtClean="0"/>
              <a:t>Click to edit Master title style</a:t>
            </a:r>
            <a:endParaRPr lang="en-US" dirty="0"/>
          </a:p>
        </p:txBody>
      </p:sp>
      <p:sp>
        <p:nvSpPr>
          <p:cNvPr id="10" name="Content Placeholder 2"/>
          <p:cNvSpPr>
            <a:spLocks noGrp="1"/>
          </p:cNvSpPr>
          <p:nvPr>
            <p:ph idx="1"/>
          </p:nvPr>
        </p:nvSpPr>
        <p:spPr>
          <a:xfrm>
            <a:off x="457200" y="1676400"/>
            <a:ext cx="6858000" cy="4343400"/>
          </a:xfrm>
        </p:spPr>
        <p:txBody>
          <a:bodyPr>
            <a:normAutofit/>
          </a:bodyPr>
          <a:lstStyle>
            <a:lvl1pPr>
              <a:defRPr sz="2000">
                <a:solidFill>
                  <a:srgbClr val="00539B"/>
                </a:solidFill>
                <a:latin typeface="Arial" pitchFamily="34" charset="0"/>
                <a:cs typeface="Arial" pitchFamily="34" charset="0"/>
              </a:defRPr>
            </a:lvl1pPr>
            <a:lvl2pPr>
              <a:defRPr sz="1800">
                <a:solidFill>
                  <a:srgbClr val="6D6E71"/>
                </a:solidFill>
                <a:latin typeface="Arial" pitchFamily="34" charset="0"/>
                <a:cs typeface="Arial" pitchFamily="34" charset="0"/>
              </a:defRPr>
            </a:lvl2pPr>
            <a:lvl3pPr>
              <a:defRPr sz="1600">
                <a:solidFill>
                  <a:srgbClr val="6D6E71"/>
                </a:solidFill>
                <a:latin typeface="Arial" pitchFamily="34" charset="0"/>
                <a:cs typeface="Arial" pitchFamily="34" charset="0"/>
              </a:defRPr>
            </a:lvl3pPr>
            <a:lvl4pPr>
              <a:defRPr sz="1400">
                <a:solidFill>
                  <a:srgbClr val="6D6E71"/>
                </a:solidFill>
                <a:latin typeface="Arial" pitchFamily="34" charset="0"/>
                <a:cs typeface="Arial" pitchFamily="34" charset="0"/>
              </a:defRPr>
            </a:lvl4pPr>
            <a:lvl5pPr>
              <a:defRPr sz="1400">
                <a:solidFill>
                  <a:srgbClr val="6D6E7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10"/>
          </p:nvPr>
        </p:nvSpPr>
        <p:spPr/>
        <p:txBody>
          <a:bodyPr/>
          <a:lstStyle>
            <a:lvl1pPr>
              <a:defRPr>
                <a:latin typeface="Arial" pitchFamily="34" charset="0"/>
                <a:ea typeface="+mn-ea"/>
                <a:cs typeface="Arial" pitchFamily="34" charset="0"/>
              </a:defRPr>
            </a:lvl1pPr>
          </a:lstStyle>
          <a:p>
            <a:pPr>
              <a:defRPr/>
            </a:pPr>
            <a:r>
              <a:rPr lang="en-GB"/>
              <a:t>Confidential and Proprietary</a:t>
            </a:r>
          </a:p>
        </p:txBody>
      </p:sp>
      <p:sp>
        <p:nvSpPr>
          <p:cNvPr id="6" name="Slide Number Placeholder 3"/>
          <p:cNvSpPr>
            <a:spLocks noGrp="1"/>
          </p:cNvSpPr>
          <p:nvPr>
            <p:ph type="sldNum" sz="quarter" idx="11"/>
          </p:nvPr>
        </p:nvSpPr>
        <p:spPr/>
        <p:txBody>
          <a:bodyPr/>
          <a:lstStyle>
            <a:lvl1pPr>
              <a:defRPr>
                <a:solidFill>
                  <a:srgbClr val="FFFFFF"/>
                </a:solidFill>
              </a:defRPr>
            </a:lvl1pPr>
          </a:lstStyle>
          <a:p>
            <a:fld id="{DD37230B-B8F8-6E47-8235-858C760F5287}" type="slidenum">
              <a:rPr lang="en-US" altLang="en-US"/>
              <a:pPr/>
              <a:t>‹#›</a:t>
            </a:fld>
            <a:endParaRPr lang="en-US" altLang="en-US"/>
          </a:p>
        </p:txBody>
      </p:sp>
    </p:spTree>
    <p:extLst>
      <p:ext uri="{BB962C8B-B14F-4D97-AF65-F5344CB8AC3E}">
        <p14:creationId xmlns:p14="http://schemas.microsoft.com/office/powerpoint/2010/main" val="11591265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2" name="Rectangle 1"/>
          <p:cNvSpPr>
            <a:spLocks noGrp="1" noChangeArrowheads="1"/>
          </p:cNvSpPr>
          <p:nvPr userDrawn="1"/>
        </p:nvSpPr>
        <p:spPr bwMode="auto">
          <a:xfrm>
            <a:off x="528638" y="4892675"/>
            <a:ext cx="26892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GB" altLang="en-US" sz="1600" b="1"/>
              <a:t>Confidentiality Notice </a:t>
            </a:r>
            <a:endParaRPr lang="en-GB" altLang="en-US" sz="2800"/>
          </a:p>
        </p:txBody>
      </p:sp>
      <p:sp>
        <p:nvSpPr>
          <p:cNvPr id="3" name="Rectangle 2"/>
          <p:cNvSpPr>
            <a:spLocks noGrp="1" noChangeArrowheads="1"/>
          </p:cNvSpPr>
          <p:nvPr userDrawn="1"/>
        </p:nvSpPr>
        <p:spPr bwMode="auto">
          <a:xfrm>
            <a:off x="534988" y="5273675"/>
            <a:ext cx="83439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000" smtClean="0">
                <a:ea typeface="+mn-ea"/>
              </a:rPr>
              <a:t>This file is</a:t>
            </a:r>
            <a:r>
              <a:rPr lang="en-US" altLang="en-US" sz="1000" smtClean="0">
                <a:ea typeface="+mn-ea"/>
              </a:rPr>
              <a:t> private and may contain confidential and proprietary information. If you have received this file in error, please notify us and remove </a:t>
            </a:r>
          </a:p>
          <a:p>
            <a:pPr eaLnBrk="1" hangingPunct="1">
              <a:defRPr/>
            </a:pPr>
            <a:r>
              <a:rPr lang="en-US" altLang="en-US" sz="1000" smtClean="0">
                <a:ea typeface="+mn-ea"/>
              </a:rPr>
              <a:t>it from your system and note that you must not copy, distribute or take any action in reliance on it. Any unauthorized use or disclosure of the contents of this file is not permitted and may be unlawful. AstraZeneca PLC, 2 Kingdom Street, London, W2 6BD, UK, T: +44(0)20 7604 </a:t>
            </a:r>
            <a:r>
              <a:rPr lang="en-GB" altLang="en-US" sz="1000" smtClean="0">
                <a:ea typeface="+mn-ea"/>
              </a:rPr>
              <a:t>8000</a:t>
            </a:r>
            <a:r>
              <a:rPr lang="en-US" altLang="en-US" sz="1000" smtClean="0">
                <a:ea typeface="+mn-ea"/>
              </a:rPr>
              <a:t>, </a:t>
            </a:r>
          </a:p>
          <a:p>
            <a:pPr eaLnBrk="1" hangingPunct="1">
              <a:defRPr/>
            </a:pPr>
            <a:r>
              <a:rPr lang="en-US" altLang="en-US" sz="1000" smtClean="0">
                <a:ea typeface="+mn-ea"/>
              </a:rPr>
              <a:t>F: +44 (0)20 7604</a:t>
            </a:r>
            <a:r>
              <a:rPr lang="en-GB" altLang="en-US" sz="1000" smtClean="0">
                <a:ea typeface="+mn-ea"/>
              </a:rPr>
              <a:t> 8151</a:t>
            </a:r>
            <a:r>
              <a:rPr lang="en-US" altLang="en-US" sz="1000" smtClean="0">
                <a:ea typeface="+mn-ea"/>
              </a:rPr>
              <a:t>, www.astrazeneca.com</a:t>
            </a:r>
          </a:p>
        </p:txBody>
      </p:sp>
      <p:sp>
        <p:nvSpPr>
          <p:cNvPr id="4" name="Slide Number Placeholder 5"/>
          <p:cNvSpPr>
            <a:spLocks noGrp="1"/>
          </p:cNvSpPr>
          <p:nvPr>
            <p:ph type="sldNum" sz="quarter" idx="10"/>
          </p:nvPr>
        </p:nvSpPr>
        <p:spPr>
          <a:xfrm>
            <a:off x="223838" y="6510338"/>
            <a:ext cx="395287" cy="215900"/>
          </a:xfrm>
        </p:spPr>
        <p:txBody>
          <a:bodyPr lIns="0" tIns="0" rIns="0" bIns="0" anchor="t"/>
          <a:lstStyle>
            <a:lvl1pPr algn="l" defTabSz="457200">
              <a:defRPr b="1">
                <a:solidFill>
                  <a:schemeClr val="tx1"/>
                </a:solidFill>
              </a:defRPr>
            </a:lvl1pPr>
          </a:lstStyle>
          <a:p>
            <a:fld id="{C2DA57DB-10AB-1B4F-B8A8-654B6ABB18CB}" type="slidenum">
              <a:rPr lang="en-GB" altLang="en-US"/>
              <a:pPr/>
              <a:t>‹#›</a:t>
            </a:fld>
            <a:endParaRPr lang="en-GB" altLang="en-US"/>
          </a:p>
        </p:txBody>
      </p:sp>
      <p:sp>
        <p:nvSpPr>
          <p:cNvPr id="5" name="Footer Placeholder 4"/>
          <p:cNvSpPr>
            <a:spLocks noGrp="1"/>
          </p:cNvSpPr>
          <p:nvPr>
            <p:ph type="ftr" sz="quarter" idx="11"/>
          </p:nvPr>
        </p:nvSpPr>
        <p:spPr>
          <a:xfrm>
            <a:off x="628650" y="6510338"/>
            <a:ext cx="5795963" cy="215900"/>
          </a:xfrm>
        </p:spPr>
        <p:txBody>
          <a:bodyPr lIns="0" tIns="0" rIns="0" bIns="0" anchor="t"/>
          <a:lstStyle>
            <a:lvl1pPr algn="l">
              <a:defRPr>
                <a:solidFill>
                  <a:schemeClr val="tx1"/>
                </a:solidFill>
              </a:defRPr>
            </a:lvl1pPr>
          </a:lstStyle>
          <a:p>
            <a:endParaRPr lang="en-GB" altLang="en-US"/>
          </a:p>
        </p:txBody>
      </p:sp>
    </p:spTree>
    <p:extLst>
      <p:ext uri="{BB962C8B-B14F-4D97-AF65-F5344CB8AC3E}">
        <p14:creationId xmlns:p14="http://schemas.microsoft.com/office/powerpoint/2010/main" val="80575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7">
    <p:spTree>
      <p:nvGrpSpPr>
        <p:cNvPr id="1" name=""/>
        <p:cNvGrpSpPr/>
        <p:nvPr/>
      </p:nvGrpSpPr>
      <p:grpSpPr>
        <a:xfrm>
          <a:off x="0" y="0"/>
          <a:ext cx="0" cy="0"/>
          <a:chOff x="0" y="0"/>
          <a:chExt cx="0" cy="0"/>
        </a:xfrm>
      </p:grpSpPr>
      <p:pic>
        <p:nvPicPr>
          <p:cNvPr id="7" name="Picture 7"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5" descr="PD1 CD4 NSCLC_sharp.jpg"/>
          <p:cNvPicPr>
            <a:picLocks noChangeAspect="1"/>
          </p:cNvPicPr>
          <p:nvPr userDrawn="1"/>
        </p:nvPicPr>
        <p:blipFill>
          <a:blip r:embed="rId3">
            <a:extLst>
              <a:ext uri="{28A0092B-C50C-407E-A947-70E740481C1C}">
                <a14:useLocalDpi xmlns:a14="http://schemas.microsoft.com/office/drawing/2010/main" val="0"/>
              </a:ext>
            </a:extLst>
          </a:blip>
          <a:srcRect t="43159" b="1067"/>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8"/>
          <p:cNvSpPr>
            <a:spLocks noGrp="1"/>
          </p:cNvSpPr>
          <p:nvPr>
            <p:ph type="title"/>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24" name="Text Placeholder 29"/>
          <p:cNvSpPr>
            <a:spLocks noGrp="1"/>
          </p:cNvSpPr>
          <p:nvPr>
            <p:ph type="body" sz="quarter" idx="17"/>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25" name="Text Placeholder 29"/>
          <p:cNvSpPr>
            <a:spLocks noGrp="1"/>
          </p:cNvSpPr>
          <p:nvPr>
            <p:ph type="body" sz="quarter" idx="18"/>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26" name="Text Placeholder 29"/>
          <p:cNvSpPr>
            <a:spLocks noGrp="1"/>
          </p:cNvSpPr>
          <p:nvPr>
            <p:ph type="body" sz="quarter" idx="19"/>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27" name="Text Placeholder 29"/>
          <p:cNvSpPr>
            <a:spLocks noGrp="1"/>
          </p:cNvSpPr>
          <p:nvPr>
            <p:ph type="body" sz="quarter" idx="20"/>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3500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8">
    <p:spTree>
      <p:nvGrpSpPr>
        <p:cNvPr id="1" name=""/>
        <p:cNvGrpSpPr/>
        <p:nvPr/>
      </p:nvGrpSpPr>
      <p:grpSpPr>
        <a:xfrm>
          <a:off x="0" y="0"/>
          <a:ext cx="0" cy="0"/>
          <a:chOff x="0" y="0"/>
          <a:chExt cx="0" cy="0"/>
        </a:xfrm>
      </p:grpSpPr>
      <p:pic>
        <p:nvPicPr>
          <p:cNvPr id="7" name="Picture 7"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7" descr="_DSC5924.jpg"/>
          <p:cNvPicPr>
            <a:picLocks noChangeAspect="1"/>
          </p:cNvPicPr>
          <p:nvPr userDrawn="1"/>
        </p:nvPicPr>
        <p:blipFill>
          <a:blip r:embed="rId3">
            <a:extLst>
              <a:ext uri="{28A0092B-C50C-407E-A947-70E740481C1C}">
                <a14:useLocalDpi xmlns:a14="http://schemas.microsoft.com/office/drawing/2010/main" val="0"/>
              </a:ext>
            </a:extLst>
          </a:blip>
          <a:srcRect l="607" t="48997" r="5713" b="5856"/>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8"/>
          <p:cNvSpPr>
            <a:spLocks noGrp="1"/>
          </p:cNvSpPr>
          <p:nvPr>
            <p:ph type="title"/>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5" name="Text Placeholder 29"/>
          <p:cNvSpPr>
            <a:spLocks noGrp="1"/>
          </p:cNvSpPr>
          <p:nvPr>
            <p:ph type="body" sz="quarter" idx="17"/>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7" name="Text Placeholder 29"/>
          <p:cNvSpPr>
            <a:spLocks noGrp="1"/>
          </p:cNvSpPr>
          <p:nvPr>
            <p:ph type="body" sz="quarter" idx="18"/>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8" name="Text Placeholder 29"/>
          <p:cNvSpPr>
            <a:spLocks noGrp="1"/>
          </p:cNvSpPr>
          <p:nvPr>
            <p:ph type="body" sz="quarter" idx="19"/>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9" name="Text Placeholder 29"/>
          <p:cNvSpPr>
            <a:spLocks noGrp="1"/>
          </p:cNvSpPr>
          <p:nvPr>
            <p:ph type="body" sz="quarter" idx="20"/>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5215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9">
    <p:spTree>
      <p:nvGrpSpPr>
        <p:cNvPr id="1" name=""/>
        <p:cNvGrpSpPr/>
        <p:nvPr/>
      </p:nvGrpSpPr>
      <p:grpSpPr>
        <a:xfrm>
          <a:off x="0" y="0"/>
          <a:ext cx="0" cy="0"/>
          <a:chOff x="0" y="0"/>
          <a:chExt cx="0" cy="0"/>
        </a:xfrm>
      </p:grpSpPr>
      <p:pic>
        <p:nvPicPr>
          <p:cNvPr id="7" name="Picture 7" descr="MEDIMMUNE_RGB_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9950" y="296863"/>
            <a:ext cx="16367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 descr="_DSC6058.jpg"/>
          <p:cNvPicPr>
            <a:picLocks noChangeAspect="1"/>
          </p:cNvPicPr>
          <p:nvPr userDrawn="1"/>
        </p:nvPicPr>
        <p:blipFill>
          <a:blip r:embed="rId3">
            <a:extLst>
              <a:ext uri="{28A0092B-C50C-407E-A947-70E740481C1C}">
                <a14:useLocalDpi xmlns:a14="http://schemas.microsoft.com/office/drawing/2010/main" val="0"/>
              </a:ext>
            </a:extLst>
          </a:blip>
          <a:srcRect t="25259" b="26550"/>
          <a:stretch>
            <a:fillRect/>
          </a:stretch>
        </p:blipFill>
        <p:spPr bwMode="auto">
          <a:xfrm>
            <a:off x="144463" y="3867150"/>
            <a:ext cx="885507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8"/>
          <p:cNvSpPr>
            <a:spLocks noGrp="1"/>
          </p:cNvSpPr>
          <p:nvPr>
            <p:ph type="title"/>
          </p:nvPr>
        </p:nvSpPr>
        <p:spPr>
          <a:xfrm>
            <a:off x="216000" y="1290937"/>
            <a:ext cx="8280000" cy="506116"/>
          </a:xfrm>
          <a:prstGeom prst="rect">
            <a:avLst/>
          </a:prstGeom>
        </p:spPr>
        <p:txBody>
          <a:bodyPr vert="horz"/>
          <a:lstStyle>
            <a:lvl1pPr algn="l">
              <a:defRPr sz="2800" b="1" baseline="0">
                <a:solidFill>
                  <a:schemeClr val="tx2"/>
                </a:solidFill>
                <a:latin typeface="Arial" pitchFamily="34" charset="0"/>
                <a:cs typeface="Arial" pitchFamily="34" charset="0"/>
              </a:defRPr>
            </a:lvl1pPr>
          </a:lstStyle>
          <a:p>
            <a:r>
              <a:rPr lang="en-US" noProof="0" smtClean="0"/>
              <a:t>Click to edit Master title style</a:t>
            </a:r>
            <a:endParaRPr lang="en-GB" noProof="0" dirty="0"/>
          </a:p>
        </p:txBody>
      </p:sp>
      <p:sp>
        <p:nvSpPr>
          <p:cNvPr id="16" name="Text Placeholder 29"/>
          <p:cNvSpPr>
            <a:spLocks noGrp="1"/>
          </p:cNvSpPr>
          <p:nvPr>
            <p:ph type="body" sz="quarter" idx="17"/>
          </p:nvPr>
        </p:nvSpPr>
        <p:spPr>
          <a:xfrm>
            <a:off x="7127077" y="3560400"/>
            <a:ext cx="1871999" cy="1890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7" name="Text Placeholder 29"/>
          <p:cNvSpPr>
            <a:spLocks noGrp="1"/>
          </p:cNvSpPr>
          <p:nvPr>
            <p:ph type="body" sz="quarter" idx="18"/>
          </p:nvPr>
        </p:nvSpPr>
        <p:spPr>
          <a:xfrm>
            <a:off x="7127077" y="3373401"/>
            <a:ext cx="1871999"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8" name="Text Placeholder 29"/>
          <p:cNvSpPr>
            <a:spLocks noGrp="1"/>
          </p:cNvSpPr>
          <p:nvPr>
            <p:ph type="body" sz="quarter" idx="19"/>
          </p:nvPr>
        </p:nvSpPr>
        <p:spPr>
          <a:xfrm>
            <a:off x="215999" y="3560400"/>
            <a:ext cx="4320000" cy="189000"/>
          </a:xfrm>
          <a:prstGeom prst="rect">
            <a:avLst/>
          </a:prstGeom>
        </p:spPr>
        <p:txBody>
          <a:bodyPr vert="horz"/>
          <a:lstStyle>
            <a:lvl1pPr marL="0" indent="0">
              <a:lnSpc>
                <a:spcPts val="1100"/>
              </a:lnSpc>
              <a:spcBef>
                <a:spcPts val="0"/>
              </a:spcBef>
              <a:buNone/>
              <a:defRPr sz="1100" baseline="0">
                <a:solidFill>
                  <a:schemeClr val="tx1"/>
                </a:solidFill>
                <a:latin typeface="Arial" pitchFamily="34" charset="0"/>
                <a:cs typeface="Arial" pitchFamily="34" charset="0"/>
              </a:defRPr>
            </a:lvl1pPr>
          </a:lstStyle>
          <a:p>
            <a:pPr lvl="0"/>
            <a:r>
              <a:rPr lang="en-US" noProof="0" smtClean="0"/>
              <a:t>Click to edit Master text styles</a:t>
            </a:r>
          </a:p>
        </p:txBody>
      </p:sp>
      <p:sp>
        <p:nvSpPr>
          <p:cNvPr id="19" name="Text Placeholder 29"/>
          <p:cNvSpPr>
            <a:spLocks noGrp="1"/>
          </p:cNvSpPr>
          <p:nvPr>
            <p:ph type="body" sz="quarter" idx="20"/>
          </p:nvPr>
        </p:nvSpPr>
        <p:spPr>
          <a:xfrm>
            <a:off x="215999" y="3373401"/>
            <a:ext cx="4320000" cy="190800"/>
          </a:xfrm>
          <a:prstGeom prst="rect">
            <a:avLst/>
          </a:prstGeom>
        </p:spPr>
        <p:txBody>
          <a:bodyPr vert="horz"/>
          <a:lstStyle>
            <a:lvl1pPr marL="0" indent="0">
              <a:lnSpc>
                <a:spcPts val="1100"/>
              </a:lnSpc>
              <a:spcBef>
                <a:spcPts val="0"/>
              </a:spcBef>
              <a:buNone/>
              <a:defRPr sz="1100">
                <a:solidFill>
                  <a:schemeClr val="tx1"/>
                </a:solidFill>
                <a:latin typeface="Arial" pitchFamily="34" charset="0"/>
                <a:cs typeface="Arial" pitchFamily="34" charset="0"/>
              </a:defRPr>
            </a:lvl1pPr>
          </a:lstStyle>
          <a:p>
            <a:pPr lvl="0"/>
            <a:r>
              <a:rPr lang="en-US" noProof="0" smtClean="0"/>
              <a:t>Click to edit Master text styles</a:t>
            </a:r>
          </a:p>
        </p:txBody>
      </p:sp>
    </p:spTree>
    <p:extLst>
      <p:ext uri="{BB962C8B-B14F-4D97-AF65-F5344CB8AC3E}">
        <p14:creationId xmlns:p14="http://schemas.microsoft.com/office/powerpoint/2010/main" val="2947025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1.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20" Type="http://schemas.openxmlformats.org/officeDocument/2006/relationships/slideLayout" Target="../slideLayouts/slideLayout46.xml"/><Relationship Id="rId21" Type="http://schemas.openxmlformats.org/officeDocument/2006/relationships/slideLayout" Target="../slideLayouts/slideLayout47.xml"/><Relationship Id="rId22" Type="http://schemas.openxmlformats.org/officeDocument/2006/relationships/slideLayout" Target="../slideLayouts/slideLayout48.xml"/><Relationship Id="rId23" Type="http://schemas.openxmlformats.org/officeDocument/2006/relationships/slideLayout" Target="../slideLayouts/slideLayout49.xml"/><Relationship Id="rId24" Type="http://schemas.openxmlformats.org/officeDocument/2006/relationships/theme" Target="../theme/theme3.xml"/><Relationship Id="rId25" Type="http://schemas.openxmlformats.org/officeDocument/2006/relationships/image" Target="../media/image1.jpeg"/><Relationship Id="rId10" Type="http://schemas.openxmlformats.org/officeDocument/2006/relationships/slideLayout" Target="../slideLayouts/slideLayout36.xml"/><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slideLayout" Target="../slideLayouts/slideLayout43.xml"/><Relationship Id="rId18" Type="http://schemas.openxmlformats.org/officeDocument/2006/relationships/slideLayout" Target="../slideLayouts/slideLayout44.xml"/><Relationship Id="rId19" Type="http://schemas.openxmlformats.org/officeDocument/2006/relationships/slideLayout" Target="../slideLayouts/slideLayout4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slideLayout" Target="../slideLayouts/slideLayout63.xml"/><Relationship Id="rId15" Type="http://schemas.openxmlformats.org/officeDocument/2006/relationships/slideLayout" Target="../slideLayouts/slideLayout64.xml"/><Relationship Id="rId16" Type="http://schemas.openxmlformats.org/officeDocument/2006/relationships/slideLayout" Target="../slideLayouts/slideLayout65.xml"/><Relationship Id="rId17" Type="http://schemas.openxmlformats.org/officeDocument/2006/relationships/theme" Target="../theme/theme4.xml"/><Relationship Id="rId18" Type="http://schemas.openxmlformats.org/officeDocument/2006/relationships/image" Target="../media/image15.jpe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23838" y="6510338"/>
            <a:ext cx="395287" cy="215900"/>
          </a:xfrm>
          <a:prstGeom prst="rect">
            <a:avLst/>
          </a:prstGeom>
        </p:spPr>
        <p:txBody>
          <a:bodyPr vert="horz" wrap="square" lIns="0" tIns="0" rIns="0" bIns="0" numCol="1" anchor="t" anchorCtr="0" compatLnSpc="1">
            <a:prstTxWarp prst="textNoShape">
              <a:avLst/>
            </a:prstTxWarp>
          </a:bodyPr>
          <a:lstStyle>
            <a:lvl1pPr defTabSz="457200" eaLnBrk="1" hangingPunct="1">
              <a:defRPr sz="1000" b="1">
                <a:solidFill>
                  <a:srgbClr val="000000"/>
                </a:solidFill>
              </a:defRPr>
            </a:lvl1pPr>
          </a:lstStyle>
          <a:p>
            <a:fld id="{A3D761EB-9516-0B45-82E5-1CBCE8F93FB3}" type="slidenum">
              <a:rPr lang="en-GB" altLang="en-US"/>
              <a:pPr/>
              <a:t>‹#›</a:t>
            </a:fld>
            <a:endParaRPr lang="en-GB" altLang="en-US"/>
          </a:p>
        </p:txBody>
      </p:sp>
      <p:sp>
        <p:nvSpPr>
          <p:cNvPr id="5" name="Footer Placeholder 4"/>
          <p:cNvSpPr>
            <a:spLocks noGrp="1"/>
          </p:cNvSpPr>
          <p:nvPr>
            <p:ph type="ftr" sz="quarter" idx="3"/>
          </p:nvPr>
        </p:nvSpPr>
        <p:spPr>
          <a:xfrm>
            <a:off x="628650" y="6510338"/>
            <a:ext cx="5795963" cy="215900"/>
          </a:xfrm>
          <a:prstGeom prst="rect">
            <a:avLst/>
          </a:prstGeom>
        </p:spPr>
        <p:txBody>
          <a:bodyPr vert="horz" wrap="square" lIns="0" tIns="0" rIns="0" bIns="0" numCol="1" anchor="t" anchorCtr="0" compatLnSpc="1">
            <a:prstTxWarp prst="textNoShape">
              <a:avLst/>
            </a:prstTxWarp>
          </a:bodyPr>
          <a:lstStyle>
            <a:lvl1pPr eaLnBrk="1" hangingPunct="1">
              <a:defRPr sz="1000">
                <a:solidFill>
                  <a:srgbClr val="000000"/>
                </a:solidFill>
              </a:defRPr>
            </a:lvl1pPr>
          </a:lstStyle>
          <a:p>
            <a:endParaRPr lang="en-GB" altLang="en-US"/>
          </a:p>
        </p:txBody>
      </p:sp>
      <p:pic>
        <p:nvPicPr>
          <p:cNvPr id="1028" name="Picture 6" descr="MEDIMMUNE_RGB_H.jpg"/>
          <p:cNvPicPr>
            <a:picLocks noChangeAspect="1"/>
          </p:cNvPicPr>
          <p:nvPr/>
        </p:nvPicPr>
        <p:blipFill>
          <a:blip r:embed="rId15">
            <a:extLst>
              <a:ext uri="{28A0092B-C50C-407E-A947-70E740481C1C}">
                <a14:useLocalDpi xmlns:a14="http://schemas.microsoft.com/office/drawing/2010/main" val="0"/>
              </a:ext>
            </a:extLst>
          </a:blip>
          <a:srcRect r="81927" b="44115"/>
          <a:stretch>
            <a:fillRect/>
          </a:stretch>
        </p:blipFill>
        <p:spPr bwMode="auto">
          <a:xfrm>
            <a:off x="8564563" y="6370638"/>
            <a:ext cx="2952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05" r:id="rId1"/>
    <p:sldLayoutId id="2147489106" r:id="rId2"/>
    <p:sldLayoutId id="2147489107" r:id="rId3"/>
    <p:sldLayoutId id="2147489108" r:id="rId4"/>
    <p:sldLayoutId id="2147489109" r:id="rId5"/>
    <p:sldLayoutId id="2147489110" r:id="rId6"/>
    <p:sldLayoutId id="2147489111" r:id="rId7"/>
    <p:sldLayoutId id="2147489112" r:id="rId8"/>
    <p:sldLayoutId id="2147489113" r:id="rId9"/>
    <p:sldLayoutId id="2147489114" r:id="rId10"/>
    <p:sldLayoutId id="2147489115" r:id="rId11"/>
    <p:sldLayoutId id="2147489116" r:id="rId12"/>
    <p:sldLayoutId id="2147489117" r:id="rId1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23838" y="6510338"/>
            <a:ext cx="395287" cy="215900"/>
          </a:xfrm>
          <a:prstGeom prst="rect">
            <a:avLst/>
          </a:prstGeom>
        </p:spPr>
        <p:txBody>
          <a:bodyPr vert="horz" wrap="square" lIns="0" tIns="0" rIns="0" bIns="0" numCol="1" anchor="t" anchorCtr="0" compatLnSpc="1">
            <a:prstTxWarp prst="textNoShape">
              <a:avLst/>
            </a:prstTxWarp>
          </a:bodyPr>
          <a:lstStyle>
            <a:lvl1pPr defTabSz="457200" eaLnBrk="1" hangingPunct="1">
              <a:defRPr sz="1000" b="1">
                <a:solidFill>
                  <a:srgbClr val="000000"/>
                </a:solidFill>
              </a:defRPr>
            </a:lvl1pPr>
          </a:lstStyle>
          <a:p>
            <a:fld id="{B622CA47-52BE-114D-9A64-6BA522AAF332}" type="slidenum">
              <a:rPr lang="en-GB" altLang="en-US"/>
              <a:pPr/>
              <a:t>‹#›</a:t>
            </a:fld>
            <a:endParaRPr lang="en-GB" altLang="en-US"/>
          </a:p>
        </p:txBody>
      </p:sp>
      <p:sp>
        <p:nvSpPr>
          <p:cNvPr id="5" name="Footer Placeholder 4"/>
          <p:cNvSpPr>
            <a:spLocks noGrp="1"/>
          </p:cNvSpPr>
          <p:nvPr>
            <p:ph type="ftr" sz="quarter" idx="3"/>
          </p:nvPr>
        </p:nvSpPr>
        <p:spPr>
          <a:xfrm>
            <a:off x="628650" y="6510338"/>
            <a:ext cx="5795963" cy="215900"/>
          </a:xfrm>
          <a:prstGeom prst="rect">
            <a:avLst/>
          </a:prstGeom>
        </p:spPr>
        <p:txBody>
          <a:bodyPr vert="horz" wrap="square" lIns="0" tIns="0" rIns="0" bIns="0" numCol="1" anchor="t" anchorCtr="0" compatLnSpc="1">
            <a:prstTxWarp prst="textNoShape">
              <a:avLst/>
            </a:prstTxWarp>
          </a:bodyPr>
          <a:lstStyle>
            <a:lvl1pPr eaLnBrk="1" hangingPunct="1">
              <a:defRPr sz="1000">
                <a:solidFill>
                  <a:srgbClr val="000000"/>
                </a:solidFill>
              </a:defRPr>
            </a:lvl1pPr>
          </a:lstStyle>
          <a:p>
            <a:endParaRPr lang="en-GB" altLang="en-US"/>
          </a:p>
        </p:txBody>
      </p:sp>
      <p:pic>
        <p:nvPicPr>
          <p:cNvPr id="15364" name="Picture 6" descr="MEDIMMUNE_RGB_H.jpg"/>
          <p:cNvPicPr>
            <a:picLocks noChangeAspect="1"/>
          </p:cNvPicPr>
          <p:nvPr/>
        </p:nvPicPr>
        <p:blipFill>
          <a:blip r:embed="rId15">
            <a:extLst>
              <a:ext uri="{28A0092B-C50C-407E-A947-70E740481C1C}">
                <a14:useLocalDpi xmlns:a14="http://schemas.microsoft.com/office/drawing/2010/main" val="0"/>
              </a:ext>
            </a:extLst>
          </a:blip>
          <a:srcRect r="81927" b="44115"/>
          <a:stretch>
            <a:fillRect/>
          </a:stretch>
        </p:blipFill>
        <p:spPr bwMode="auto">
          <a:xfrm>
            <a:off x="8564563" y="6370638"/>
            <a:ext cx="2952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18" r:id="rId1"/>
    <p:sldLayoutId id="2147489119" r:id="rId2"/>
    <p:sldLayoutId id="2147489120" r:id="rId3"/>
    <p:sldLayoutId id="2147489121" r:id="rId4"/>
    <p:sldLayoutId id="2147489122" r:id="rId5"/>
    <p:sldLayoutId id="2147489123" r:id="rId6"/>
    <p:sldLayoutId id="2147489124" r:id="rId7"/>
    <p:sldLayoutId id="2147489125" r:id="rId8"/>
    <p:sldLayoutId id="2147489126" r:id="rId9"/>
    <p:sldLayoutId id="2147489127" r:id="rId10"/>
    <p:sldLayoutId id="2147489128" r:id="rId11"/>
    <p:sldLayoutId id="2147489129" r:id="rId12"/>
    <p:sldLayoutId id="2147489130" r:id="rId1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223838" y="6510338"/>
            <a:ext cx="395287" cy="215900"/>
          </a:xfrm>
          <a:prstGeom prst="rect">
            <a:avLst/>
          </a:prstGeom>
        </p:spPr>
        <p:txBody>
          <a:bodyPr vert="horz" wrap="square" lIns="0" tIns="0" rIns="0" bIns="0" numCol="1" anchor="t" anchorCtr="0" compatLnSpc="1">
            <a:prstTxWarp prst="textNoShape">
              <a:avLst/>
            </a:prstTxWarp>
          </a:bodyPr>
          <a:lstStyle>
            <a:lvl1pPr defTabSz="457200" eaLnBrk="1" hangingPunct="1">
              <a:defRPr sz="1000" b="1">
                <a:solidFill>
                  <a:srgbClr val="000000"/>
                </a:solidFill>
              </a:defRPr>
            </a:lvl1pPr>
          </a:lstStyle>
          <a:p>
            <a:fld id="{BAF5F4FD-525E-FF4E-9A13-8FC82E273F29}" type="slidenum">
              <a:rPr lang="en-GB" altLang="en-US"/>
              <a:pPr/>
              <a:t>‹#›</a:t>
            </a:fld>
            <a:endParaRPr lang="en-GB" altLang="en-US"/>
          </a:p>
        </p:txBody>
      </p:sp>
      <p:sp>
        <p:nvSpPr>
          <p:cNvPr id="5" name="Footer Placeholder 4"/>
          <p:cNvSpPr>
            <a:spLocks noGrp="1"/>
          </p:cNvSpPr>
          <p:nvPr>
            <p:ph type="ftr" sz="quarter" idx="3"/>
          </p:nvPr>
        </p:nvSpPr>
        <p:spPr>
          <a:xfrm>
            <a:off x="628650" y="6510338"/>
            <a:ext cx="5795963" cy="215900"/>
          </a:xfrm>
          <a:prstGeom prst="rect">
            <a:avLst/>
          </a:prstGeom>
        </p:spPr>
        <p:txBody>
          <a:bodyPr vert="horz" wrap="square" lIns="0" tIns="0" rIns="0" bIns="0" numCol="1" anchor="t" anchorCtr="0" compatLnSpc="1">
            <a:prstTxWarp prst="textNoShape">
              <a:avLst/>
            </a:prstTxWarp>
          </a:bodyPr>
          <a:lstStyle>
            <a:lvl1pPr eaLnBrk="1" hangingPunct="1">
              <a:defRPr sz="1000">
                <a:solidFill>
                  <a:srgbClr val="000000"/>
                </a:solidFill>
              </a:defRPr>
            </a:lvl1pPr>
          </a:lstStyle>
          <a:p>
            <a:endParaRPr lang="en-GB" altLang="en-US"/>
          </a:p>
        </p:txBody>
      </p:sp>
      <p:pic>
        <p:nvPicPr>
          <p:cNvPr id="28676" name="Picture 6" descr="MEDIMMUNE_RGB_H.jpg"/>
          <p:cNvPicPr>
            <a:picLocks noChangeAspect="1"/>
          </p:cNvPicPr>
          <p:nvPr/>
        </p:nvPicPr>
        <p:blipFill>
          <a:blip r:embed="rId25">
            <a:extLst>
              <a:ext uri="{28A0092B-C50C-407E-A947-70E740481C1C}">
                <a14:useLocalDpi xmlns:a14="http://schemas.microsoft.com/office/drawing/2010/main" val="0"/>
              </a:ext>
            </a:extLst>
          </a:blip>
          <a:srcRect r="81927" b="44115"/>
          <a:stretch>
            <a:fillRect/>
          </a:stretch>
        </p:blipFill>
        <p:spPr bwMode="auto">
          <a:xfrm>
            <a:off x="8564563" y="6370638"/>
            <a:ext cx="2952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131" r:id="rId1"/>
    <p:sldLayoutId id="2147489132" r:id="rId2"/>
    <p:sldLayoutId id="2147489133" r:id="rId3"/>
    <p:sldLayoutId id="2147489134" r:id="rId4"/>
    <p:sldLayoutId id="2147489135" r:id="rId5"/>
    <p:sldLayoutId id="2147489136" r:id="rId6"/>
    <p:sldLayoutId id="2147489137" r:id="rId7"/>
    <p:sldLayoutId id="2147489138" r:id="rId8"/>
    <p:sldLayoutId id="2147489139" r:id="rId9"/>
    <p:sldLayoutId id="2147489140" r:id="rId10"/>
    <p:sldLayoutId id="2147489141" r:id="rId11"/>
    <p:sldLayoutId id="2147489142" r:id="rId12"/>
    <p:sldLayoutId id="2147489143" r:id="rId13"/>
    <p:sldLayoutId id="2147489144" r:id="rId14"/>
    <p:sldLayoutId id="2147489145" r:id="rId15"/>
    <p:sldLayoutId id="2147489146" r:id="rId16"/>
    <p:sldLayoutId id="2147489147" r:id="rId17"/>
    <p:sldLayoutId id="2147489148" r:id="rId18"/>
    <p:sldLayoutId id="2147489149" r:id="rId19"/>
    <p:sldLayoutId id="2147489150" r:id="rId20"/>
    <p:sldLayoutId id="2147489151" r:id="rId21"/>
    <p:sldLayoutId id="2147489152" r:id="rId22"/>
    <p:sldLayoutId id="2147489153" r:id="rId2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5157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a:solidFill>
                  <a:srgbClr val="00A1DE"/>
                </a:solidFill>
              </a:defRPr>
            </a:lvl1pPr>
          </a:lstStyle>
          <a:p>
            <a:endParaRPr lang="en-US" altLang="en-US"/>
          </a:p>
        </p:txBody>
      </p:sp>
      <p:pic>
        <p:nvPicPr>
          <p:cNvPr id="53251" name="Picture 17" descr="med_hrzlogo_rgb_72.jpg"/>
          <p:cNvPicPr>
            <a:picLocks/>
          </p:cNvPicPr>
          <p:nvPr/>
        </p:nvPicPr>
        <p:blipFill>
          <a:blip r:embed="rId18">
            <a:extLst>
              <a:ext uri="{28A0092B-C50C-407E-A947-70E740481C1C}">
                <a14:useLocalDpi xmlns:a14="http://schemas.microsoft.com/office/drawing/2010/main" val="0"/>
              </a:ext>
            </a:extLst>
          </a:blip>
          <a:srcRect t="16397" b="17764"/>
          <a:stretch>
            <a:fillRect/>
          </a:stretch>
        </p:blipFill>
        <p:spPr bwMode="auto">
          <a:xfrm>
            <a:off x="227013" y="6265863"/>
            <a:ext cx="170973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title"/>
          </p:nvPr>
        </p:nvSpPr>
        <p:spPr bwMode="auto">
          <a:xfrm>
            <a:off x="457200" y="274638"/>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101" name="Rectangle 5"/>
          <p:cNvSpPr>
            <a:spLocks noGrp="1" noChangeArrowheads="1"/>
          </p:cNvSpPr>
          <p:nvPr>
            <p:ph type="body" idx="1"/>
          </p:nvPr>
        </p:nvSpPr>
        <p:spPr bwMode="auto">
          <a:xfrm>
            <a:off x="457200" y="1600200"/>
            <a:ext cx="82264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sldNum" sz="quarter" idx="4"/>
          </p:nvPr>
        </p:nvSpPr>
        <p:spPr bwMode="auto">
          <a:xfrm>
            <a:off x="70104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a:solidFill>
                  <a:srgbClr val="6D6E71"/>
                </a:solidFill>
              </a:defRPr>
            </a:lvl1pPr>
          </a:lstStyle>
          <a:p>
            <a:fld id="{F91450F3-4CAC-8149-8154-E08FDD205D4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9154" r:id="rId1"/>
    <p:sldLayoutId id="2147489093" r:id="rId2"/>
    <p:sldLayoutId id="2147489094" r:id="rId3"/>
    <p:sldLayoutId id="2147489095" r:id="rId4"/>
    <p:sldLayoutId id="2147489096" r:id="rId5"/>
    <p:sldLayoutId id="2147489097" r:id="rId6"/>
    <p:sldLayoutId id="2147489098" r:id="rId7"/>
    <p:sldLayoutId id="2147489099" r:id="rId8"/>
    <p:sldLayoutId id="2147489100" r:id="rId9"/>
    <p:sldLayoutId id="2147489101" r:id="rId10"/>
    <p:sldLayoutId id="2147489102" r:id="rId11"/>
    <p:sldLayoutId id="2147489103" r:id="rId12"/>
    <p:sldLayoutId id="2147489104" r:id="rId13"/>
    <p:sldLayoutId id="2147489155" r:id="rId14"/>
    <p:sldLayoutId id="2147489156" r:id="rId15"/>
    <p:sldLayoutId id="2147489157" r:id="rId16"/>
  </p:sldLayoutIdLst>
  <p:hf hdr="0" ftr="0" dt="0"/>
  <p:txStyles>
    <p:titleStyle>
      <a:lvl1pPr algn="l" rtl="0" eaLnBrk="0" fontAlgn="base" hangingPunct="0">
        <a:spcBef>
          <a:spcPct val="0"/>
        </a:spcBef>
        <a:spcAft>
          <a:spcPct val="0"/>
        </a:spcAft>
        <a:defRPr sz="3200" b="1">
          <a:solidFill>
            <a:srgbClr val="00A1DE"/>
          </a:solidFill>
          <a:latin typeface="+mj-lt"/>
          <a:ea typeface="Arial" charset="0"/>
          <a:cs typeface="+mj-cs"/>
        </a:defRPr>
      </a:lvl1pPr>
      <a:lvl2pPr algn="l" rtl="0" eaLnBrk="0" fontAlgn="base" hangingPunct="0">
        <a:spcBef>
          <a:spcPct val="0"/>
        </a:spcBef>
        <a:spcAft>
          <a:spcPct val="0"/>
        </a:spcAft>
        <a:defRPr sz="3200" b="1">
          <a:solidFill>
            <a:srgbClr val="00A1DE"/>
          </a:solidFill>
          <a:latin typeface="Arial" pitchFamily="34" charset="0"/>
          <a:ea typeface="Arial" charset="0"/>
          <a:cs typeface="Arial" pitchFamily="34" charset="0"/>
        </a:defRPr>
      </a:lvl2pPr>
      <a:lvl3pPr algn="l" rtl="0" eaLnBrk="0" fontAlgn="base" hangingPunct="0">
        <a:spcBef>
          <a:spcPct val="0"/>
        </a:spcBef>
        <a:spcAft>
          <a:spcPct val="0"/>
        </a:spcAft>
        <a:defRPr sz="3200" b="1">
          <a:solidFill>
            <a:srgbClr val="00A1DE"/>
          </a:solidFill>
          <a:latin typeface="Arial" pitchFamily="34" charset="0"/>
          <a:ea typeface="Arial" charset="0"/>
          <a:cs typeface="Arial" pitchFamily="34" charset="0"/>
        </a:defRPr>
      </a:lvl3pPr>
      <a:lvl4pPr algn="l" rtl="0" eaLnBrk="0" fontAlgn="base" hangingPunct="0">
        <a:spcBef>
          <a:spcPct val="0"/>
        </a:spcBef>
        <a:spcAft>
          <a:spcPct val="0"/>
        </a:spcAft>
        <a:defRPr sz="3200" b="1">
          <a:solidFill>
            <a:srgbClr val="00A1DE"/>
          </a:solidFill>
          <a:latin typeface="Arial" pitchFamily="34" charset="0"/>
          <a:ea typeface="Arial" charset="0"/>
          <a:cs typeface="Arial" pitchFamily="34" charset="0"/>
        </a:defRPr>
      </a:lvl4pPr>
      <a:lvl5pPr algn="l" rtl="0" eaLnBrk="0" fontAlgn="base" hangingPunct="0">
        <a:spcBef>
          <a:spcPct val="0"/>
        </a:spcBef>
        <a:spcAft>
          <a:spcPct val="0"/>
        </a:spcAft>
        <a:defRPr sz="3200" b="1">
          <a:solidFill>
            <a:srgbClr val="00A1DE"/>
          </a:solidFill>
          <a:latin typeface="Arial" pitchFamily="34" charset="0"/>
          <a:ea typeface="Arial" charset="0"/>
          <a:cs typeface="Arial" pitchFamily="34" charset="0"/>
        </a:defRPr>
      </a:lvl5pPr>
      <a:lvl6pPr marL="457200" algn="l" rtl="0" fontAlgn="base">
        <a:spcBef>
          <a:spcPct val="0"/>
        </a:spcBef>
        <a:spcAft>
          <a:spcPct val="0"/>
        </a:spcAft>
        <a:defRPr sz="3200" b="1">
          <a:solidFill>
            <a:srgbClr val="00A1DE"/>
          </a:solidFill>
          <a:latin typeface="Arial" pitchFamily="34" charset="0"/>
          <a:cs typeface="Arial" pitchFamily="34" charset="0"/>
        </a:defRPr>
      </a:lvl6pPr>
      <a:lvl7pPr marL="914400" algn="l" rtl="0" fontAlgn="base">
        <a:spcBef>
          <a:spcPct val="0"/>
        </a:spcBef>
        <a:spcAft>
          <a:spcPct val="0"/>
        </a:spcAft>
        <a:defRPr sz="3200" b="1">
          <a:solidFill>
            <a:srgbClr val="00A1DE"/>
          </a:solidFill>
          <a:latin typeface="Arial" pitchFamily="34" charset="0"/>
          <a:cs typeface="Arial" pitchFamily="34" charset="0"/>
        </a:defRPr>
      </a:lvl7pPr>
      <a:lvl8pPr marL="1371600" algn="l" rtl="0" fontAlgn="base">
        <a:spcBef>
          <a:spcPct val="0"/>
        </a:spcBef>
        <a:spcAft>
          <a:spcPct val="0"/>
        </a:spcAft>
        <a:defRPr sz="3200" b="1">
          <a:solidFill>
            <a:srgbClr val="00A1DE"/>
          </a:solidFill>
          <a:latin typeface="Arial" pitchFamily="34" charset="0"/>
          <a:cs typeface="Arial" pitchFamily="34" charset="0"/>
        </a:defRPr>
      </a:lvl8pPr>
      <a:lvl9pPr marL="1828800" algn="l" rtl="0" fontAlgn="base">
        <a:spcBef>
          <a:spcPct val="0"/>
        </a:spcBef>
        <a:spcAft>
          <a:spcPct val="0"/>
        </a:spcAft>
        <a:defRPr sz="3200" b="1">
          <a:solidFill>
            <a:srgbClr val="00A1DE"/>
          </a:solidFill>
          <a:latin typeface="Arial" pitchFamily="34" charset="0"/>
          <a:cs typeface="Arial" pitchFamily="34" charset="0"/>
        </a:defRPr>
      </a:lvl9pPr>
    </p:titleStyle>
    <p:bodyStyle>
      <a:lvl1pPr marL="342900" indent="-342900" algn="l" rtl="0" eaLnBrk="0" fontAlgn="base" hangingPunct="0">
        <a:spcBef>
          <a:spcPct val="20000"/>
        </a:spcBef>
        <a:spcAft>
          <a:spcPct val="25000"/>
        </a:spcAft>
        <a:buFont typeface="Wingdings" charset="2"/>
        <a:buChar char="u"/>
        <a:defRPr sz="2000">
          <a:solidFill>
            <a:srgbClr val="002F5F"/>
          </a:solidFill>
          <a:latin typeface="+mn-lt"/>
          <a:ea typeface="Arial" charset="0"/>
          <a:cs typeface="+mn-cs"/>
        </a:defRPr>
      </a:lvl1pPr>
      <a:lvl2pPr marL="742950" indent="-285750" algn="l" rtl="0" eaLnBrk="0" fontAlgn="base" hangingPunct="0">
        <a:spcBef>
          <a:spcPct val="20000"/>
        </a:spcBef>
        <a:spcAft>
          <a:spcPct val="0"/>
        </a:spcAft>
        <a:buChar char="–"/>
        <a:defRPr>
          <a:solidFill>
            <a:srgbClr val="6D6E71"/>
          </a:solidFill>
          <a:latin typeface="+mn-lt"/>
          <a:ea typeface="Arial" charset="0"/>
          <a:cs typeface="+mn-cs"/>
        </a:defRPr>
      </a:lvl2pPr>
      <a:lvl3pPr marL="1143000" indent="-228600" algn="l" rtl="0" eaLnBrk="0" fontAlgn="base" hangingPunct="0">
        <a:spcBef>
          <a:spcPct val="20000"/>
        </a:spcBef>
        <a:spcAft>
          <a:spcPct val="0"/>
        </a:spcAft>
        <a:buChar char="•"/>
        <a:defRPr sz="1600">
          <a:solidFill>
            <a:srgbClr val="6D6E71"/>
          </a:solidFill>
          <a:latin typeface="+mn-lt"/>
          <a:ea typeface="Arial" charset="0"/>
          <a:cs typeface="+mn-cs"/>
        </a:defRPr>
      </a:lvl3pPr>
      <a:lvl4pPr marL="1600200" indent="-228600" algn="l" rtl="0" eaLnBrk="0" fontAlgn="base" hangingPunct="0">
        <a:spcBef>
          <a:spcPct val="20000"/>
        </a:spcBef>
        <a:spcAft>
          <a:spcPct val="0"/>
        </a:spcAft>
        <a:buChar char="–"/>
        <a:defRPr sz="1400">
          <a:solidFill>
            <a:srgbClr val="6D6E71"/>
          </a:solidFill>
          <a:latin typeface="+mn-lt"/>
          <a:ea typeface="Arial" charset="0"/>
          <a:cs typeface="+mn-cs"/>
        </a:defRPr>
      </a:lvl4pPr>
      <a:lvl5pPr marL="2057400" indent="-228600" algn="l" rtl="0" eaLnBrk="0" fontAlgn="base" hangingPunct="0">
        <a:spcBef>
          <a:spcPct val="20000"/>
        </a:spcBef>
        <a:spcAft>
          <a:spcPct val="0"/>
        </a:spcAft>
        <a:buChar char="»"/>
        <a:defRPr sz="1400">
          <a:solidFill>
            <a:srgbClr val="6D6E71"/>
          </a:solidFill>
          <a:latin typeface="+mn-lt"/>
          <a:ea typeface="Arial" charset="0"/>
          <a:cs typeface="+mn-cs"/>
        </a:defRPr>
      </a:lvl5pPr>
      <a:lvl6pPr marL="2514600" indent="-228600" algn="l" rtl="0" fontAlgn="base">
        <a:spcBef>
          <a:spcPct val="20000"/>
        </a:spcBef>
        <a:spcAft>
          <a:spcPct val="0"/>
        </a:spcAft>
        <a:buChar char="»"/>
        <a:defRPr sz="1400">
          <a:solidFill>
            <a:srgbClr val="6D6E71"/>
          </a:solidFill>
          <a:latin typeface="+mn-lt"/>
          <a:cs typeface="+mn-cs"/>
        </a:defRPr>
      </a:lvl6pPr>
      <a:lvl7pPr marL="2971800" indent="-228600" algn="l" rtl="0" fontAlgn="base">
        <a:spcBef>
          <a:spcPct val="20000"/>
        </a:spcBef>
        <a:spcAft>
          <a:spcPct val="0"/>
        </a:spcAft>
        <a:buChar char="»"/>
        <a:defRPr sz="1400">
          <a:solidFill>
            <a:srgbClr val="6D6E71"/>
          </a:solidFill>
          <a:latin typeface="+mn-lt"/>
          <a:cs typeface="+mn-cs"/>
        </a:defRPr>
      </a:lvl7pPr>
      <a:lvl8pPr marL="3429000" indent="-228600" algn="l" rtl="0" fontAlgn="base">
        <a:spcBef>
          <a:spcPct val="20000"/>
        </a:spcBef>
        <a:spcAft>
          <a:spcPct val="0"/>
        </a:spcAft>
        <a:buChar char="»"/>
        <a:defRPr sz="1400">
          <a:solidFill>
            <a:srgbClr val="6D6E71"/>
          </a:solidFill>
          <a:latin typeface="+mn-lt"/>
          <a:cs typeface="+mn-cs"/>
        </a:defRPr>
      </a:lvl8pPr>
      <a:lvl9pPr marL="3886200" indent="-228600" algn="l" rtl="0" fontAlgn="base">
        <a:spcBef>
          <a:spcPct val="20000"/>
        </a:spcBef>
        <a:spcAft>
          <a:spcPct val="0"/>
        </a:spcAft>
        <a:buChar char="»"/>
        <a:defRPr sz="1400">
          <a:solidFill>
            <a:srgbClr val="6D6E7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 Id="rId3"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png"/><Relationship Id="rId10" Type="http://schemas.openxmlformats.org/officeDocument/2006/relationships/image" Target="../media/image32.png"/><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7" Type="http://schemas.openxmlformats.org/officeDocument/2006/relationships/image" Target="../media/image39.png"/><Relationship Id="rId18" Type="http://schemas.openxmlformats.org/officeDocument/2006/relationships/image" Target="../media/image40.png"/><Relationship Id="rId19" Type="http://schemas.openxmlformats.org/officeDocument/2006/relationships/image" Target="../media/image41.png"/><Relationship Id="rId30" Type="http://schemas.openxmlformats.org/officeDocument/2006/relationships/image" Target="../media/image52.png"/><Relationship Id="rId31" Type="http://schemas.openxmlformats.org/officeDocument/2006/relationships/image" Target="../media/image53.png"/><Relationship Id="rId32" Type="http://schemas.openxmlformats.org/officeDocument/2006/relationships/image" Target="../media/image54.png"/><Relationship Id="rId33" Type="http://schemas.openxmlformats.org/officeDocument/2006/relationships/image" Target="../media/image55.png"/><Relationship Id="rId34" Type="http://schemas.openxmlformats.org/officeDocument/2006/relationships/image" Target="../media/image56.png"/><Relationship Id="rId35" Type="http://schemas.openxmlformats.org/officeDocument/2006/relationships/image" Target="../media/image57.png"/><Relationship Id="rId36" Type="http://schemas.openxmlformats.org/officeDocument/2006/relationships/image" Target="../media/image58.png"/><Relationship Id="rId37" Type="http://schemas.openxmlformats.org/officeDocument/2006/relationships/image" Target="../media/image59.png"/><Relationship Id="rId38" Type="http://schemas.openxmlformats.org/officeDocument/2006/relationships/image" Target="../media/image60.png"/><Relationship Id="rId39" Type="http://schemas.openxmlformats.org/officeDocument/2006/relationships/image" Target="../media/image61.png"/><Relationship Id="rId50" Type="http://schemas.openxmlformats.org/officeDocument/2006/relationships/image" Target="../media/image72.png"/><Relationship Id="rId51" Type="http://schemas.openxmlformats.org/officeDocument/2006/relationships/image" Target="../media/image73.png"/><Relationship Id="rId52" Type="http://schemas.openxmlformats.org/officeDocument/2006/relationships/image" Target="../media/image74.png"/><Relationship Id="rId53" Type="http://schemas.openxmlformats.org/officeDocument/2006/relationships/image" Target="../media/image75.png"/><Relationship Id="rId54" Type="http://schemas.openxmlformats.org/officeDocument/2006/relationships/image" Target="../media/image76.png"/><Relationship Id="rId55" Type="http://schemas.openxmlformats.org/officeDocument/2006/relationships/image" Target="../media/image77.png"/><Relationship Id="rId56" Type="http://schemas.openxmlformats.org/officeDocument/2006/relationships/image" Target="../media/image78.png"/><Relationship Id="rId57" Type="http://schemas.openxmlformats.org/officeDocument/2006/relationships/image" Target="../media/image79.png"/><Relationship Id="rId58" Type="http://schemas.openxmlformats.org/officeDocument/2006/relationships/image" Target="../media/image80.png"/><Relationship Id="rId59" Type="http://schemas.openxmlformats.org/officeDocument/2006/relationships/image" Target="../media/image81.png"/><Relationship Id="rId70" Type="http://schemas.openxmlformats.org/officeDocument/2006/relationships/image" Target="../media/image92.png"/><Relationship Id="rId71" Type="http://schemas.openxmlformats.org/officeDocument/2006/relationships/image" Target="../media/image93.png"/><Relationship Id="rId72" Type="http://schemas.openxmlformats.org/officeDocument/2006/relationships/image" Target="../media/image94.png"/><Relationship Id="rId73" Type="http://schemas.openxmlformats.org/officeDocument/2006/relationships/image" Target="../media/image95.png"/><Relationship Id="rId74" Type="http://schemas.openxmlformats.org/officeDocument/2006/relationships/image" Target="../media/image96.png"/><Relationship Id="rId75" Type="http://schemas.openxmlformats.org/officeDocument/2006/relationships/image" Target="../media/image97.png"/><Relationship Id="rId76" Type="http://schemas.openxmlformats.org/officeDocument/2006/relationships/image" Target="../media/image98.png"/><Relationship Id="rId77" Type="http://schemas.openxmlformats.org/officeDocument/2006/relationships/image" Target="../media/image99.png"/><Relationship Id="rId78" Type="http://schemas.openxmlformats.org/officeDocument/2006/relationships/image" Target="../media/image100.png"/><Relationship Id="rId79" Type="http://schemas.openxmlformats.org/officeDocument/2006/relationships/image" Target="../media/image101.png"/><Relationship Id="rId90" Type="http://schemas.openxmlformats.org/officeDocument/2006/relationships/image" Target="../media/image112.png"/><Relationship Id="rId91" Type="http://schemas.openxmlformats.org/officeDocument/2006/relationships/image" Target="../media/image113.png"/><Relationship Id="rId92" Type="http://schemas.openxmlformats.org/officeDocument/2006/relationships/image" Target="../media/image114.png"/><Relationship Id="rId93" Type="http://schemas.openxmlformats.org/officeDocument/2006/relationships/image" Target="../media/image115.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 Id="rId25" Type="http://schemas.openxmlformats.org/officeDocument/2006/relationships/image" Target="../media/image47.png"/><Relationship Id="rId26" Type="http://schemas.openxmlformats.org/officeDocument/2006/relationships/image" Target="../media/image48.png"/><Relationship Id="rId27" Type="http://schemas.openxmlformats.org/officeDocument/2006/relationships/image" Target="../media/image49.png"/><Relationship Id="rId28" Type="http://schemas.openxmlformats.org/officeDocument/2006/relationships/image" Target="../media/image50.png"/><Relationship Id="rId29" Type="http://schemas.openxmlformats.org/officeDocument/2006/relationships/image" Target="../media/image51.png"/><Relationship Id="rId40" Type="http://schemas.openxmlformats.org/officeDocument/2006/relationships/image" Target="../media/image62.png"/><Relationship Id="rId41" Type="http://schemas.openxmlformats.org/officeDocument/2006/relationships/image" Target="../media/image63.png"/><Relationship Id="rId42" Type="http://schemas.openxmlformats.org/officeDocument/2006/relationships/image" Target="../media/image64.png"/><Relationship Id="rId43" Type="http://schemas.openxmlformats.org/officeDocument/2006/relationships/image" Target="../media/image65.png"/><Relationship Id="rId44" Type="http://schemas.openxmlformats.org/officeDocument/2006/relationships/image" Target="../media/image66.png"/><Relationship Id="rId45" Type="http://schemas.openxmlformats.org/officeDocument/2006/relationships/image" Target="../media/image67.png"/><Relationship Id="rId46" Type="http://schemas.openxmlformats.org/officeDocument/2006/relationships/image" Target="../media/image68.png"/><Relationship Id="rId47" Type="http://schemas.openxmlformats.org/officeDocument/2006/relationships/image" Target="../media/image69.png"/><Relationship Id="rId48" Type="http://schemas.openxmlformats.org/officeDocument/2006/relationships/image" Target="../media/image70.png"/><Relationship Id="rId49" Type="http://schemas.openxmlformats.org/officeDocument/2006/relationships/image" Target="../media/image71.png"/><Relationship Id="rId60" Type="http://schemas.openxmlformats.org/officeDocument/2006/relationships/image" Target="../media/image82.png"/><Relationship Id="rId61" Type="http://schemas.openxmlformats.org/officeDocument/2006/relationships/image" Target="../media/image83.png"/><Relationship Id="rId62" Type="http://schemas.openxmlformats.org/officeDocument/2006/relationships/image" Target="../media/image84.png"/><Relationship Id="rId63" Type="http://schemas.openxmlformats.org/officeDocument/2006/relationships/image" Target="../media/image85.png"/><Relationship Id="rId64" Type="http://schemas.openxmlformats.org/officeDocument/2006/relationships/image" Target="../media/image86.png"/><Relationship Id="rId65" Type="http://schemas.openxmlformats.org/officeDocument/2006/relationships/image" Target="../media/image87.png"/><Relationship Id="rId66" Type="http://schemas.openxmlformats.org/officeDocument/2006/relationships/image" Target="../media/image88.png"/><Relationship Id="rId67" Type="http://schemas.openxmlformats.org/officeDocument/2006/relationships/image" Target="../media/image89.png"/><Relationship Id="rId68" Type="http://schemas.openxmlformats.org/officeDocument/2006/relationships/image" Target="../media/image90.png"/><Relationship Id="rId69" Type="http://schemas.openxmlformats.org/officeDocument/2006/relationships/image" Target="../media/image91.png"/><Relationship Id="rId80" Type="http://schemas.openxmlformats.org/officeDocument/2006/relationships/image" Target="../media/image102.png"/><Relationship Id="rId81" Type="http://schemas.openxmlformats.org/officeDocument/2006/relationships/image" Target="../media/image103.png"/><Relationship Id="rId82" Type="http://schemas.openxmlformats.org/officeDocument/2006/relationships/image" Target="../media/image104.png"/><Relationship Id="rId83" Type="http://schemas.openxmlformats.org/officeDocument/2006/relationships/image" Target="../media/image105.png"/><Relationship Id="rId84" Type="http://schemas.openxmlformats.org/officeDocument/2006/relationships/image" Target="../media/image106.png"/><Relationship Id="rId85" Type="http://schemas.openxmlformats.org/officeDocument/2006/relationships/image" Target="../media/image107.png"/><Relationship Id="rId86" Type="http://schemas.openxmlformats.org/officeDocument/2006/relationships/image" Target="../media/image108.png"/><Relationship Id="rId87" Type="http://schemas.openxmlformats.org/officeDocument/2006/relationships/image" Target="../media/image109.png"/><Relationship Id="rId88" Type="http://schemas.openxmlformats.org/officeDocument/2006/relationships/image" Target="../media/image110.png"/><Relationship Id="rId89" Type="http://schemas.openxmlformats.org/officeDocument/2006/relationships/image" Target="../media/image1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1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19.png"/><Relationship Id="rId3" Type="http://schemas.openxmlformats.org/officeDocument/2006/relationships/image" Target="../media/image1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1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2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6"/>
          <p:cNvSpPr>
            <a:spLocks noGrp="1"/>
          </p:cNvSpPr>
          <p:nvPr>
            <p:ph type="title"/>
          </p:nvPr>
        </p:nvSpPr>
        <p:spPr bwMode="auto">
          <a:xfrm>
            <a:off x="350838" y="2141538"/>
            <a:ext cx="8280400" cy="506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1800">
                <a:latin typeface="Arial" charset="0"/>
                <a:ea typeface="Arial" charset="0"/>
                <a:cs typeface="Arial" charset="0"/>
              </a:rPr>
              <a:t>5</a:t>
            </a:r>
            <a:r>
              <a:rPr lang="en-US" altLang="en-US" sz="1800" baseline="30000">
                <a:latin typeface="Arial" charset="0"/>
                <a:ea typeface="Arial" charset="0"/>
                <a:cs typeface="Arial" charset="0"/>
              </a:rPr>
              <a:t>th</a:t>
            </a:r>
            <a:r>
              <a:rPr lang="en-US" altLang="en-US" sz="1800">
                <a:latin typeface="Arial" charset="0"/>
                <a:ea typeface="Arial" charset="0"/>
                <a:cs typeface="Arial" charset="0"/>
              </a:rPr>
              <a:t> Asia Pacific Global Summit on Vaccines</a:t>
            </a:r>
            <a:r>
              <a:rPr lang="en-US" altLang="en-US">
                <a:latin typeface="Arial" charset="0"/>
                <a:ea typeface="Arial" charset="0"/>
                <a:cs typeface="Arial" charset="0"/>
              </a:rPr>
              <a:t/>
            </a:r>
            <a:br>
              <a:rPr lang="en-US" altLang="en-US">
                <a:latin typeface="Arial" charset="0"/>
                <a:ea typeface="Arial" charset="0"/>
                <a:cs typeface="Arial" charset="0"/>
              </a:rPr>
            </a:br>
            <a:endParaRPr lang="en-US" altLang="en-US" sz="1600" b="0">
              <a:latin typeface="Arial" charset="0"/>
              <a:ea typeface="Arial" charset="0"/>
              <a:cs typeface="Arial" charset="0"/>
            </a:endParaRPr>
          </a:p>
        </p:txBody>
      </p:sp>
      <p:sp>
        <p:nvSpPr>
          <p:cNvPr id="71682" name="Text Placeholder 8"/>
          <p:cNvSpPr>
            <a:spLocks noGrp="1"/>
          </p:cNvSpPr>
          <p:nvPr>
            <p:ph type="body" sz="quarter" idx="17"/>
          </p:nvPr>
        </p:nvSpPr>
        <p:spPr bwMode="auto">
          <a:xfrm>
            <a:off x="7126288" y="3560763"/>
            <a:ext cx="1873250" cy="188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spcBef>
                <a:spcPct val="0"/>
              </a:spcBef>
            </a:pPr>
            <a:endParaRPr lang="en-US" altLang="en-US">
              <a:latin typeface="Arial" charset="0"/>
              <a:ea typeface="Arial" charset="0"/>
              <a:cs typeface="Arial" charset="0"/>
            </a:endParaRPr>
          </a:p>
        </p:txBody>
      </p:sp>
      <p:sp>
        <p:nvSpPr>
          <p:cNvPr id="71683" name="Text Placeholder 9"/>
          <p:cNvSpPr>
            <a:spLocks noGrp="1"/>
          </p:cNvSpPr>
          <p:nvPr>
            <p:ph type="body" sz="quarter" idx="18"/>
          </p:nvPr>
        </p:nvSpPr>
        <p:spPr bwMode="auto">
          <a:xfrm>
            <a:off x="7126288" y="3373438"/>
            <a:ext cx="1873250" cy="19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pPr>
              <a:spcBef>
                <a:spcPct val="0"/>
              </a:spcBef>
            </a:pPr>
            <a:endParaRPr lang="en-US" altLang="en-US">
              <a:latin typeface="Arial" charset="0"/>
              <a:ea typeface="Arial" charset="0"/>
              <a:cs typeface="Arial" charset="0"/>
            </a:endParaRPr>
          </a:p>
        </p:txBody>
      </p:sp>
      <p:pic>
        <p:nvPicPr>
          <p:cNvPr id="71684" name="Picture 4" descr="hospital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647950"/>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3" descr="P10101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616200"/>
            <a:ext cx="307181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Box 1"/>
          <p:cNvSpPr txBox="1">
            <a:spLocks noChangeArrowheads="1"/>
          </p:cNvSpPr>
          <p:nvPr/>
        </p:nvSpPr>
        <p:spPr bwMode="auto">
          <a:xfrm>
            <a:off x="304800" y="914400"/>
            <a:ext cx="8399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800" b="1">
                <a:solidFill>
                  <a:schemeClr val="tx2"/>
                </a:solidFill>
              </a:rPr>
              <a:t>Development of a passive RSV vaccine for </a:t>
            </a:r>
          </a:p>
          <a:p>
            <a:pPr eaLnBrk="1" hangingPunct="1"/>
            <a:r>
              <a:rPr lang="en-US" altLang="en-US" sz="2800" b="1">
                <a:solidFill>
                  <a:schemeClr val="tx2"/>
                </a:solidFill>
              </a:rPr>
              <a:t>infants as an alternative to maternal vaccination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4C4801F1-C685-8341-96C4-32A8B68E763A}" type="slidenum">
              <a:rPr lang="en-GB" altLang="en-US">
                <a:solidFill>
                  <a:srgbClr val="000000"/>
                </a:solidFill>
              </a:rPr>
              <a:pPr/>
              <a:t>10</a:t>
            </a:fld>
            <a:endParaRPr lang="en-GB" altLang="en-US">
              <a:solidFill>
                <a:srgbClr val="000000"/>
              </a:solidFill>
            </a:endParaRPr>
          </a:p>
        </p:txBody>
      </p:sp>
      <p:sp>
        <p:nvSpPr>
          <p:cNvPr id="3" name="Footer Placeholder 2"/>
          <p:cNvSpPr>
            <a:spLocks noGrp="1"/>
          </p:cNvSpPr>
          <p:nvPr>
            <p:ph type="ftr" sz="quarter" idx="11"/>
          </p:nvPr>
        </p:nvSpPr>
        <p:spPr/>
        <p:txBody>
          <a:bodyPr rtlCol="0"/>
          <a:lstStyle/>
          <a:p>
            <a:pPr>
              <a:defRPr/>
            </a:pPr>
            <a:r>
              <a:rPr lang="en-GB" sz="1050" kern="0" dirty="0">
                <a:latin typeface="Arial"/>
                <a:ea typeface="+mn-ea"/>
                <a:cs typeface="Arial"/>
              </a:rPr>
              <a:t>Modified from </a:t>
            </a:r>
            <a:r>
              <a:rPr lang="en-GB" sz="1050" kern="0" dirty="0" err="1">
                <a:latin typeface="Arial"/>
                <a:ea typeface="+mn-ea"/>
                <a:cs typeface="Arial"/>
              </a:rPr>
              <a:t>Roopenian</a:t>
            </a:r>
            <a:r>
              <a:rPr lang="en-GB" sz="1050" kern="0" dirty="0">
                <a:latin typeface="Arial"/>
                <a:ea typeface="+mn-ea"/>
                <a:cs typeface="Arial"/>
              </a:rPr>
              <a:t> D et al</a:t>
            </a:r>
            <a:endParaRPr lang="en-GB" sz="1050" kern="0" dirty="0">
              <a:latin typeface="Arial"/>
              <a:ea typeface="+mn-ea"/>
              <a:cs typeface="Arial"/>
            </a:endParaRPr>
          </a:p>
        </p:txBody>
      </p:sp>
      <p:grpSp>
        <p:nvGrpSpPr>
          <p:cNvPr id="80899" name="Group 3844"/>
          <p:cNvGrpSpPr>
            <a:grpSpLocks/>
          </p:cNvGrpSpPr>
          <p:nvPr/>
        </p:nvGrpSpPr>
        <p:grpSpPr bwMode="auto">
          <a:xfrm>
            <a:off x="225425" y="879475"/>
            <a:ext cx="8004175" cy="5634038"/>
            <a:chOff x="856" y="210"/>
            <a:chExt cx="6087" cy="4798"/>
          </a:xfrm>
        </p:grpSpPr>
        <p:pic>
          <p:nvPicPr>
            <p:cNvPr id="80957" name="Picture 38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 y="478"/>
              <a:ext cx="5990"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58" name="Picture 38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 y="1051"/>
              <a:ext cx="6008" cy="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959" name="Group 3847"/>
            <p:cNvGrpSpPr>
              <a:grpSpLocks/>
            </p:cNvGrpSpPr>
            <p:nvPr/>
          </p:nvGrpSpPr>
          <p:grpSpPr bwMode="auto">
            <a:xfrm>
              <a:off x="858" y="1046"/>
              <a:ext cx="6008" cy="1033"/>
              <a:chOff x="858" y="1046"/>
              <a:chExt cx="6008" cy="1033"/>
            </a:xfrm>
          </p:grpSpPr>
          <p:sp>
            <p:nvSpPr>
              <p:cNvPr id="81503" name="Freeform 3848"/>
              <p:cNvSpPr>
                <a:spLocks/>
              </p:cNvSpPr>
              <p:nvPr/>
            </p:nvSpPr>
            <p:spPr bwMode="auto">
              <a:xfrm>
                <a:off x="858" y="1046"/>
                <a:ext cx="6008" cy="1033"/>
              </a:xfrm>
              <a:custGeom>
                <a:avLst/>
                <a:gdLst>
                  <a:gd name="T0" fmla="*/ 5858 w 6008"/>
                  <a:gd name="T1" fmla="*/ 1635 h 1033"/>
                  <a:gd name="T2" fmla="*/ 5606 w 6008"/>
                  <a:gd name="T3" fmla="*/ 1512 h 1033"/>
                  <a:gd name="T4" fmla="*/ 5324 w 6008"/>
                  <a:gd name="T5" fmla="*/ 1401 h 1033"/>
                  <a:gd name="T6" fmla="*/ 5103 w 6008"/>
                  <a:gd name="T7" fmla="*/ 1331 h 1033"/>
                  <a:gd name="T8" fmla="*/ 5028 w 6008"/>
                  <a:gd name="T9" fmla="*/ 1410 h 1033"/>
                  <a:gd name="T10" fmla="*/ 5047 w 6008"/>
                  <a:gd name="T11" fmla="*/ 1531 h 1033"/>
                  <a:gd name="T12" fmla="*/ 5037 w 6008"/>
                  <a:gd name="T13" fmla="*/ 1660 h 1033"/>
                  <a:gd name="T14" fmla="*/ 4938 w 6008"/>
                  <a:gd name="T15" fmla="*/ 1878 h 1033"/>
                  <a:gd name="T16" fmla="*/ 4763 w 6008"/>
                  <a:gd name="T17" fmla="*/ 2023 h 1033"/>
                  <a:gd name="T18" fmla="*/ 4589 w 6008"/>
                  <a:gd name="T19" fmla="*/ 2075 h 1033"/>
                  <a:gd name="T20" fmla="*/ 4447 w 6008"/>
                  <a:gd name="T21" fmla="*/ 2072 h 1033"/>
                  <a:gd name="T22" fmla="*/ 4272 w 6008"/>
                  <a:gd name="T23" fmla="*/ 2011 h 1033"/>
                  <a:gd name="T24" fmla="*/ 4132 w 6008"/>
                  <a:gd name="T25" fmla="*/ 1895 h 1033"/>
                  <a:gd name="T26" fmla="*/ 4039 w 6008"/>
                  <a:gd name="T27" fmla="*/ 1730 h 1033"/>
                  <a:gd name="T28" fmla="*/ 4009 w 6008"/>
                  <a:gd name="T29" fmla="*/ 1555 h 1033"/>
                  <a:gd name="T30" fmla="*/ 4045 w 6008"/>
                  <a:gd name="T31" fmla="*/ 1372 h 1033"/>
                  <a:gd name="T32" fmla="*/ 4133 w 6008"/>
                  <a:gd name="T33" fmla="*/ 1218 h 1033"/>
                  <a:gd name="T34" fmla="*/ 4136 w 6008"/>
                  <a:gd name="T35" fmla="*/ 1162 h 1033"/>
                  <a:gd name="T36" fmla="*/ 3875 w 6008"/>
                  <a:gd name="T37" fmla="*/ 1092 h 1033"/>
                  <a:gd name="T38" fmla="*/ 3553 w 6008"/>
                  <a:gd name="T39" fmla="*/ 1064 h 1033"/>
                  <a:gd name="T40" fmla="*/ 3233 w 6008"/>
                  <a:gd name="T41" fmla="*/ 1049 h 1033"/>
                  <a:gd name="T42" fmla="*/ 2955 w 6008"/>
                  <a:gd name="T43" fmla="*/ 1046 h 1033"/>
                  <a:gd name="T44" fmla="*/ 2758 w 6008"/>
                  <a:gd name="T45" fmla="*/ 1050 h 1033"/>
                  <a:gd name="T46" fmla="*/ 2563 w 6008"/>
                  <a:gd name="T47" fmla="*/ 1058 h 1033"/>
                  <a:gd name="T48" fmla="*/ 2369 w 6008"/>
                  <a:gd name="T49" fmla="*/ 1071 h 1033"/>
                  <a:gd name="T50" fmla="*/ 2178 w 6008"/>
                  <a:gd name="T51" fmla="*/ 1089 h 1033"/>
                  <a:gd name="T52" fmla="*/ 1988 w 6008"/>
                  <a:gd name="T53" fmla="*/ 1110 h 1033"/>
                  <a:gd name="T54" fmla="*/ 1802 w 6008"/>
                  <a:gd name="T55" fmla="*/ 1137 h 1033"/>
                  <a:gd name="T56" fmla="*/ 1680 w 6008"/>
                  <a:gd name="T57" fmla="*/ 1222 h 1033"/>
                  <a:gd name="T58" fmla="*/ 1701 w 6008"/>
                  <a:gd name="T59" fmla="*/ 1273 h 1033"/>
                  <a:gd name="T60" fmla="*/ 1762 w 6008"/>
                  <a:gd name="T61" fmla="*/ 1403 h 1033"/>
                  <a:gd name="T62" fmla="*/ 1786 w 6008"/>
                  <a:gd name="T63" fmla="*/ 1562 h 1033"/>
                  <a:gd name="T64" fmla="*/ 1745 w 6008"/>
                  <a:gd name="T65" fmla="*/ 1761 h 1033"/>
                  <a:gd name="T66" fmla="*/ 1622 w 6008"/>
                  <a:gd name="T67" fmla="*/ 1936 h 1033"/>
                  <a:gd name="T68" fmla="*/ 1467 w 6008"/>
                  <a:gd name="T69" fmla="*/ 2038 h 1033"/>
                  <a:gd name="T70" fmla="*/ 1287 w 6008"/>
                  <a:gd name="T71" fmla="*/ 2078 h 1033"/>
                  <a:gd name="T72" fmla="*/ 1186 w 6008"/>
                  <a:gd name="T73" fmla="*/ 2073 h 1033"/>
                  <a:gd name="T74" fmla="*/ 1013 w 6008"/>
                  <a:gd name="T75" fmla="*/ 2013 h 1033"/>
                  <a:gd name="T76" fmla="*/ 841 w 6008"/>
                  <a:gd name="T77" fmla="*/ 1857 h 1033"/>
                  <a:gd name="T78" fmla="*/ 753 w 6008"/>
                  <a:gd name="T79" fmla="*/ 1638 h 1033"/>
                  <a:gd name="T80" fmla="*/ 748 w 6008"/>
                  <a:gd name="T81" fmla="*/ 1519 h 1033"/>
                  <a:gd name="T82" fmla="*/ 673 w 6008"/>
                  <a:gd name="T83" fmla="*/ 1420 h 1033"/>
                  <a:gd name="T84" fmla="*/ 507 w 6008"/>
                  <a:gd name="T85" fmla="*/ 1482 h 1033"/>
                  <a:gd name="T86" fmla="*/ 301 w 6008"/>
                  <a:gd name="T87" fmla="*/ 1575 h 1033"/>
                  <a:gd name="T88" fmla="*/ 114 w 6008"/>
                  <a:gd name="T89" fmla="*/ 1674 h 1033"/>
                  <a:gd name="T90" fmla="*/ 0 w 6008"/>
                  <a:gd name="T91" fmla="*/ 1744 h 10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08" h="1033">
                    <a:moveTo>
                      <a:pt x="6008" y="676"/>
                    </a:moveTo>
                    <a:lnTo>
                      <a:pt x="5935" y="632"/>
                    </a:lnTo>
                    <a:lnTo>
                      <a:pt x="5858" y="589"/>
                    </a:lnTo>
                    <a:lnTo>
                      <a:pt x="5778" y="547"/>
                    </a:lnTo>
                    <a:lnTo>
                      <a:pt x="5693" y="506"/>
                    </a:lnTo>
                    <a:lnTo>
                      <a:pt x="5606" y="466"/>
                    </a:lnTo>
                    <a:lnTo>
                      <a:pt x="5515" y="428"/>
                    </a:lnTo>
                    <a:lnTo>
                      <a:pt x="5421" y="391"/>
                    </a:lnTo>
                    <a:lnTo>
                      <a:pt x="5324" y="355"/>
                    </a:lnTo>
                    <a:lnTo>
                      <a:pt x="5225" y="321"/>
                    </a:lnTo>
                    <a:lnTo>
                      <a:pt x="5122" y="288"/>
                    </a:lnTo>
                    <a:lnTo>
                      <a:pt x="5103" y="285"/>
                    </a:lnTo>
                    <a:lnTo>
                      <a:pt x="5083" y="287"/>
                    </a:lnTo>
                    <a:lnTo>
                      <a:pt x="5035" y="330"/>
                    </a:lnTo>
                    <a:lnTo>
                      <a:pt x="5028" y="364"/>
                    </a:lnTo>
                    <a:lnTo>
                      <a:pt x="5033" y="386"/>
                    </a:lnTo>
                    <a:lnTo>
                      <a:pt x="5038" y="408"/>
                    </a:lnTo>
                    <a:lnTo>
                      <a:pt x="5047" y="485"/>
                    </a:lnTo>
                    <a:lnTo>
                      <a:pt x="5048" y="503"/>
                    </a:lnTo>
                    <a:lnTo>
                      <a:pt x="5047" y="531"/>
                    </a:lnTo>
                    <a:lnTo>
                      <a:pt x="5037" y="614"/>
                    </a:lnTo>
                    <a:lnTo>
                      <a:pt x="5015" y="692"/>
                    </a:lnTo>
                    <a:lnTo>
                      <a:pt x="4981" y="765"/>
                    </a:lnTo>
                    <a:lnTo>
                      <a:pt x="4938" y="832"/>
                    </a:lnTo>
                    <a:lnTo>
                      <a:pt x="4884" y="891"/>
                    </a:lnTo>
                    <a:lnTo>
                      <a:pt x="4822" y="942"/>
                    </a:lnTo>
                    <a:lnTo>
                      <a:pt x="4763" y="977"/>
                    </a:lnTo>
                    <a:lnTo>
                      <a:pt x="4707" y="1001"/>
                    </a:lnTo>
                    <a:lnTo>
                      <a:pt x="4649" y="1019"/>
                    </a:lnTo>
                    <a:lnTo>
                      <a:pt x="4589" y="1029"/>
                    </a:lnTo>
                    <a:lnTo>
                      <a:pt x="4528" y="1033"/>
                    </a:lnTo>
                    <a:lnTo>
                      <a:pt x="4508" y="1032"/>
                    </a:lnTo>
                    <a:lnTo>
                      <a:pt x="4447" y="1026"/>
                    </a:lnTo>
                    <a:lnTo>
                      <a:pt x="4386" y="1013"/>
                    </a:lnTo>
                    <a:lnTo>
                      <a:pt x="4328" y="992"/>
                    </a:lnTo>
                    <a:lnTo>
                      <a:pt x="4272" y="965"/>
                    </a:lnTo>
                    <a:lnTo>
                      <a:pt x="4221" y="932"/>
                    </a:lnTo>
                    <a:lnTo>
                      <a:pt x="4174" y="893"/>
                    </a:lnTo>
                    <a:lnTo>
                      <a:pt x="4132" y="849"/>
                    </a:lnTo>
                    <a:lnTo>
                      <a:pt x="4095" y="799"/>
                    </a:lnTo>
                    <a:lnTo>
                      <a:pt x="4063" y="741"/>
                    </a:lnTo>
                    <a:lnTo>
                      <a:pt x="4039" y="684"/>
                    </a:lnTo>
                    <a:lnTo>
                      <a:pt x="4018" y="608"/>
                    </a:lnTo>
                    <a:lnTo>
                      <a:pt x="4009" y="531"/>
                    </a:lnTo>
                    <a:lnTo>
                      <a:pt x="4009" y="509"/>
                    </a:lnTo>
                    <a:lnTo>
                      <a:pt x="4015" y="444"/>
                    </a:lnTo>
                    <a:lnTo>
                      <a:pt x="4027" y="383"/>
                    </a:lnTo>
                    <a:lnTo>
                      <a:pt x="4045" y="326"/>
                    </a:lnTo>
                    <a:lnTo>
                      <a:pt x="4078" y="254"/>
                    </a:lnTo>
                    <a:lnTo>
                      <a:pt x="4122" y="189"/>
                    </a:lnTo>
                    <a:lnTo>
                      <a:pt x="4133" y="172"/>
                    </a:lnTo>
                    <a:lnTo>
                      <a:pt x="4139" y="153"/>
                    </a:lnTo>
                    <a:lnTo>
                      <a:pt x="4140" y="134"/>
                    </a:lnTo>
                    <a:lnTo>
                      <a:pt x="4136" y="116"/>
                    </a:lnTo>
                    <a:lnTo>
                      <a:pt x="4093" y="72"/>
                    </a:lnTo>
                    <a:lnTo>
                      <a:pt x="3984" y="58"/>
                    </a:lnTo>
                    <a:lnTo>
                      <a:pt x="3875" y="46"/>
                    </a:lnTo>
                    <a:lnTo>
                      <a:pt x="3767" y="35"/>
                    </a:lnTo>
                    <a:lnTo>
                      <a:pt x="3660" y="26"/>
                    </a:lnTo>
                    <a:lnTo>
                      <a:pt x="3553" y="18"/>
                    </a:lnTo>
                    <a:lnTo>
                      <a:pt x="3446" y="11"/>
                    </a:lnTo>
                    <a:lnTo>
                      <a:pt x="3339" y="6"/>
                    </a:lnTo>
                    <a:lnTo>
                      <a:pt x="3233" y="3"/>
                    </a:lnTo>
                    <a:lnTo>
                      <a:pt x="3127" y="1"/>
                    </a:lnTo>
                    <a:lnTo>
                      <a:pt x="3021" y="0"/>
                    </a:lnTo>
                    <a:lnTo>
                      <a:pt x="2955" y="0"/>
                    </a:lnTo>
                    <a:lnTo>
                      <a:pt x="2889" y="1"/>
                    </a:lnTo>
                    <a:lnTo>
                      <a:pt x="2824" y="2"/>
                    </a:lnTo>
                    <a:lnTo>
                      <a:pt x="2758" y="4"/>
                    </a:lnTo>
                    <a:lnTo>
                      <a:pt x="2693" y="6"/>
                    </a:lnTo>
                    <a:lnTo>
                      <a:pt x="2628" y="9"/>
                    </a:lnTo>
                    <a:lnTo>
                      <a:pt x="2563" y="12"/>
                    </a:lnTo>
                    <a:lnTo>
                      <a:pt x="2498" y="16"/>
                    </a:lnTo>
                    <a:lnTo>
                      <a:pt x="2433" y="20"/>
                    </a:lnTo>
                    <a:lnTo>
                      <a:pt x="2369" y="25"/>
                    </a:lnTo>
                    <a:lnTo>
                      <a:pt x="2305" y="31"/>
                    </a:lnTo>
                    <a:lnTo>
                      <a:pt x="2241" y="36"/>
                    </a:lnTo>
                    <a:lnTo>
                      <a:pt x="2178" y="43"/>
                    </a:lnTo>
                    <a:lnTo>
                      <a:pt x="2114" y="49"/>
                    </a:lnTo>
                    <a:lnTo>
                      <a:pt x="2051" y="57"/>
                    </a:lnTo>
                    <a:lnTo>
                      <a:pt x="1988" y="64"/>
                    </a:lnTo>
                    <a:lnTo>
                      <a:pt x="1926" y="73"/>
                    </a:lnTo>
                    <a:lnTo>
                      <a:pt x="1864" y="81"/>
                    </a:lnTo>
                    <a:lnTo>
                      <a:pt x="1802" y="91"/>
                    </a:lnTo>
                    <a:lnTo>
                      <a:pt x="1740" y="100"/>
                    </a:lnTo>
                    <a:lnTo>
                      <a:pt x="1690" y="134"/>
                    </a:lnTo>
                    <a:lnTo>
                      <a:pt x="1680" y="176"/>
                    </a:lnTo>
                    <a:lnTo>
                      <a:pt x="1682" y="194"/>
                    </a:lnTo>
                    <a:lnTo>
                      <a:pt x="1689" y="209"/>
                    </a:lnTo>
                    <a:lnTo>
                      <a:pt x="1701" y="227"/>
                    </a:lnTo>
                    <a:lnTo>
                      <a:pt x="1712" y="245"/>
                    </a:lnTo>
                    <a:lnTo>
                      <a:pt x="1741" y="300"/>
                    </a:lnTo>
                    <a:lnTo>
                      <a:pt x="1762" y="357"/>
                    </a:lnTo>
                    <a:lnTo>
                      <a:pt x="1781" y="434"/>
                    </a:lnTo>
                    <a:lnTo>
                      <a:pt x="1786" y="494"/>
                    </a:lnTo>
                    <a:lnTo>
                      <a:pt x="1786" y="516"/>
                    </a:lnTo>
                    <a:lnTo>
                      <a:pt x="1781" y="581"/>
                    </a:lnTo>
                    <a:lnTo>
                      <a:pt x="1770" y="641"/>
                    </a:lnTo>
                    <a:lnTo>
                      <a:pt x="1745" y="715"/>
                    </a:lnTo>
                    <a:lnTo>
                      <a:pt x="1707" y="787"/>
                    </a:lnTo>
                    <a:lnTo>
                      <a:pt x="1667" y="842"/>
                    </a:lnTo>
                    <a:lnTo>
                      <a:pt x="1622" y="890"/>
                    </a:lnTo>
                    <a:lnTo>
                      <a:pt x="1574" y="931"/>
                    </a:lnTo>
                    <a:lnTo>
                      <a:pt x="1522" y="965"/>
                    </a:lnTo>
                    <a:lnTo>
                      <a:pt x="1467" y="992"/>
                    </a:lnTo>
                    <a:lnTo>
                      <a:pt x="1408" y="1013"/>
                    </a:lnTo>
                    <a:lnTo>
                      <a:pt x="1348" y="1026"/>
                    </a:lnTo>
                    <a:lnTo>
                      <a:pt x="1287" y="1032"/>
                    </a:lnTo>
                    <a:lnTo>
                      <a:pt x="1266" y="1033"/>
                    </a:lnTo>
                    <a:lnTo>
                      <a:pt x="1246" y="1032"/>
                    </a:lnTo>
                    <a:lnTo>
                      <a:pt x="1186" y="1027"/>
                    </a:lnTo>
                    <a:lnTo>
                      <a:pt x="1126" y="1014"/>
                    </a:lnTo>
                    <a:lnTo>
                      <a:pt x="1069" y="994"/>
                    </a:lnTo>
                    <a:lnTo>
                      <a:pt x="1013" y="967"/>
                    </a:lnTo>
                    <a:lnTo>
                      <a:pt x="951" y="926"/>
                    </a:lnTo>
                    <a:lnTo>
                      <a:pt x="892" y="873"/>
                    </a:lnTo>
                    <a:lnTo>
                      <a:pt x="841" y="811"/>
                    </a:lnTo>
                    <a:lnTo>
                      <a:pt x="801" y="743"/>
                    </a:lnTo>
                    <a:lnTo>
                      <a:pt x="771" y="670"/>
                    </a:lnTo>
                    <a:lnTo>
                      <a:pt x="753" y="592"/>
                    </a:lnTo>
                    <a:lnTo>
                      <a:pt x="746" y="512"/>
                    </a:lnTo>
                    <a:lnTo>
                      <a:pt x="747" y="493"/>
                    </a:lnTo>
                    <a:lnTo>
                      <a:pt x="748" y="473"/>
                    </a:lnTo>
                    <a:lnTo>
                      <a:pt x="749" y="447"/>
                    </a:lnTo>
                    <a:lnTo>
                      <a:pt x="710" y="383"/>
                    </a:lnTo>
                    <a:lnTo>
                      <a:pt x="673" y="374"/>
                    </a:lnTo>
                    <a:lnTo>
                      <a:pt x="655" y="377"/>
                    </a:lnTo>
                    <a:lnTo>
                      <a:pt x="580" y="406"/>
                    </a:lnTo>
                    <a:lnTo>
                      <a:pt x="507" y="436"/>
                    </a:lnTo>
                    <a:lnTo>
                      <a:pt x="437" y="466"/>
                    </a:lnTo>
                    <a:lnTo>
                      <a:pt x="368" y="497"/>
                    </a:lnTo>
                    <a:lnTo>
                      <a:pt x="301" y="529"/>
                    </a:lnTo>
                    <a:lnTo>
                      <a:pt x="236" y="561"/>
                    </a:lnTo>
                    <a:lnTo>
                      <a:pt x="174" y="595"/>
                    </a:lnTo>
                    <a:lnTo>
                      <a:pt x="114" y="628"/>
                    </a:lnTo>
                    <a:lnTo>
                      <a:pt x="56" y="663"/>
                    </a:lnTo>
                    <a:lnTo>
                      <a:pt x="28" y="680"/>
                    </a:lnTo>
                    <a:lnTo>
                      <a:pt x="0" y="698"/>
                    </a:lnTo>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60" name="Group 3849"/>
            <p:cNvGrpSpPr>
              <a:grpSpLocks/>
            </p:cNvGrpSpPr>
            <p:nvPr/>
          </p:nvGrpSpPr>
          <p:grpSpPr bwMode="auto">
            <a:xfrm>
              <a:off x="4696" y="977"/>
              <a:ext cx="109" cy="116"/>
              <a:chOff x="4696" y="977"/>
              <a:chExt cx="109" cy="116"/>
            </a:xfrm>
          </p:grpSpPr>
          <p:sp>
            <p:nvSpPr>
              <p:cNvPr id="81500" name="Freeform 3850"/>
              <p:cNvSpPr>
                <a:spLocks/>
              </p:cNvSpPr>
              <p:nvPr/>
            </p:nvSpPr>
            <p:spPr bwMode="auto">
              <a:xfrm>
                <a:off x="4696" y="977"/>
                <a:ext cx="109" cy="116"/>
              </a:xfrm>
              <a:custGeom>
                <a:avLst/>
                <a:gdLst>
                  <a:gd name="T0" fmla="*/ 26 w 109"/>
                  <a:gd name="T1" fmla="*/ 977 h 116"/>
                  <a:gd name="T2" fmla="*/ 22 w 109"/>
                  <a:gd name="T3" fmla="*/ 978 h 116"/>
                  <a:gd name="T4" fmla="*/ 16 w 109"/>
                  <a:gd name="T5" fmla="*/ 982 h 116"/>
                  <a:gd name="T6" fmla="*/ 14 w 109"/>
                  <a:gd name="T7" fmla="*/ 985 h 116"/>
                  <a:gd name="T8" fmla="*/ 13 w 109"/>
                  <a:gd name="T9" fmla="*/ 989 h 116"/>
                  <a:gd name="T10" fmla="*/ 11 w 109"/>
                  <a:gd name="T11" fmla="*/ 996 h 116"/>
                  <a:gd name="T12" fmla="*/ 10 w 109"/>
                  <a:gd name="T13" fmla="*/ 1003 h 116"/>
                  <a:gd name="T14" fmla="*/ 5 w 109"/>
                  <a:gd name="T15" fmla="*/ 1039 h 116"/>
                  <a:gd name="T16" fmla="*/ 6 w 109"/>
                  <a:gd name="T17" fmla="*/ 1060 h 116"/>
                  <a:gd name="T18" fmla="*/ 15 w 109"/>
                  <a:gd name="T19" fmla="*/ 1078 h 116"/>
                  <a:gd name="T20" fmla="*/ 30 w 109"/>
                  <a:gd name="T21" fmla="*/ 1091 h 116"/>
                  <a:gd name="T22" fmla="*/ 56 w 109"/>
                  <a:gd name="T23" fmla="*/ 1093 h 116"/>
                  <a:gd name="T24" fmla="*/ 77 w 109"/>
                  <a:gd name="T25" fmla="*/ 1089 h 116"/>
                  <a:gd name="T26" fmla="*/ 92 w 109"/>
                  <a:gd name="T27" fmla="*/ 1080 h 116"/>
                  <a:gd name="T28" fmla="*/ 102 w 109"/>
                  <a:gd name="T29" fmla="*/ 1066 h 116"/>
                  <a:gd name="T30" fmla="*/ 106 w 109"/>
                  <a:gd name="T31" fmla="*/ 1046 h 116"/>
                  <a:gd name="T32" fmla="*/ 111 w 109"/>
                  <a:gd name="T33" fmla="*/ 1012 h 116"/>
                  <a:gd name="T34" fmla="*/ 112 w 109"/>
                  <a:gd name="T35" fmla="*/ 1005 h 116"/>
                  <a:gd name="T36" fmla="*/ 113 w 109"/>
                  <a:gd name="T37" fmla="*/ 1001 h 116"/>
                  <a:gd name="T38" fmla="*/ 113 w 109"/>
                  <a:gd name="T39" fmla="*/ 997 h 116"/>
                  <a:gd name="T40" fmla="*/ 110 w 109"/>
                  <a:gd name="T41" fmla="*/ 993 h 116"/>
                  <a:gd name="T42" fmla="*/ 107 w 109"/>
                  <a:gd name="T43" fmla="*/ 989 h 116"/>
                  <a:gd name="T44" fmla="*/ 103 w 109"/>
                  <a:gd name="T45" fmla="*/ 989 h 116"/>
                  <a:gd name="T46" fmla="*/ 89 w 109"/>
                  <a:gd name="T47" fmla="*/ 987 h 116"/>
                  <a:gd name="T48" fmla="*/ 57 w 109"/>
                  <a:gd name="T49" fmla="*/ 982 h 116"/>
                  <a:gd name="T50" fmla="*/ 44 w 109"/>
                  <a:gd name="T51" fmla="*/ 979 h 116"/>
                  <a:gd name="T52" fmla="*/ 26 w 109"/>
                  <a:gd name="T53" fmla="*/ 977 h 1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9" h="116">
                    <a:moveTo>
                      <a:pt x="26" y="0"/>
                    </a:moveTo>
                    <a:lnTo>
                      <a:pt x="22" y="1"/>
                    </a:lnTo>
                    <a:lnTo>
                      <a:pt x="16" y="5"/>
                    </a:lnTo>
                    <a:lnTo>
                      <a:pt x="14" y="8"/>
                    </a:lnTo>
                    <a:lnTo>
                      <a:pt x="13" y="12"/>
                    </a:lnTo>
                    <a:lnTo>
                      <a:pt x="11" y="19"/>
                    </a:lnTo>
                    <a:lnTo>
                      <a:pt x="10" y="26"/>
                    </a:lnTo>
                    <a:lnTo>
                      <a:pt x="5" y="62"/>
                    </a:lnTo>
                    <a:lnTo>
                      <a:pt x="6" y="83"/>
                    </a:lnTo>
                    <a:lnTo>
                      <a:pt x="15" y="101"/>
                    </a:lnTo>
                    <a:lnTo>
                      <a:pt x="30" y="114"/>
                    </a:lnTo>
                    <a:lnTo>
                      <a:pt x="56" y="116"/>
                    </a:lnTo>
                    <a:lnTo>
                      <a:pt x="77" y="112"/>
                    </a:lnTo>
                    <a:lnTo>
                      <a:pt x="92" y="103"/>
                    </a:lnTo>
                    <a:lnTo>
                      <a:pt x="102" y="89"/>
                    </a:lnTo>
                    <a:lnTo>
                      <a:pt x="106" y="69"/>
                    </a:lnTo>
                    <a:lnTo>
                      <a:pt x="111" y="35"/>
                    </a:lnTo>
                    <a:lnTo>
                      <a:pt x="112" y="28"/>
                    </a:lnTo>
                    <a:lnTo>
                      <a:pt x="113" y="24"/>
                    </a:lnTo>
                    <a:lnTo>
                      <a:pt x="113" y="20"/>
                    </a:lnTo>
                    <a:lnTo>
                      <a:pt x="110" y="16"/>
                    </a:lnTo>
                    <a:lnTo>
                      <a:pt x="107" y="12"/>
                    </a:lnTo>
                    <a:lnTo>
                      <a:pt x="103" y="12"/>
                    </a:lnTo>
                    <a:lnTo>
                      <a:pt x="89" y="10"/>
                    </a:lnTo>
                    <a:lnTo>
                      <a:pt x="57" y="5"/>
                    </a:lnTo>
                    <a:lnTo>
                      <a:pt x="44" y="2"/>
                    </a:lnTo>
                    <a:lnTo>
                      <a:pt x="26" y="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501" name="Freeform 3851"/>
              <p:cNvSpPr>
                <a:spLocks/>
              </p:cNvSpPr>
              <p:nvPr/>
            </p:nvSpPr>
            <p:spPr bwMode="auto">
              <a:xfrm>
                <a:off x="4696" y="977"/>
                <a:ext cx="109" cy="116"/>
              </a:xfrm>
              <a:custGeom>
                <a:avLst/>
                <a:gdLst>
                  <a:gd name="T0" fmla="*/ 107 w 109"/>
                  <a:gd name="T1" fmla="*/ 989 h 116"/>
                  <a:gd name="T2" fmla="*/ 103 w 109"/>
                  <a:gd name="T3" fmla="*/ 989 h 116"/>
                  <a:gd name="T4" fmla="*/ 107 w 109"/>
                  <a:gd name="T5" fmla="*/ 989 h 116"/>
                  <a:gd name="T6" fmla="*/ 107 w 109"/>
                  <a:gd name="T7" fmla="*/ 989 h 1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16">
                    <a:moveTo>
                      <a:pt x="107" y="12"/>
                    </a:moveTo>
                    <a:lnTo>
                      <a:pt x="103" y="12"/>
                    </a:lnTo>
                    <a:lnTo>
                      <a:pt x="107" y="12"/>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502" name="Picture 38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6" y="977"/>
                <a:ext cx="1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61" name="Group 3853"/>
            <p:cNvGrpSpPr>
              <a:grpSpLocks/>
            </p:cNvGrpSpPr>
            <p:nvPr/>
          </p:nvGrpSpPr>
          <p:grpSpPr bwMode="auto">
            <a:xfrm>
              <a:off x="4696" y="977"/>
              <a:ext cx="109" cy="116"/>
              <a:chOff x="4696" y="977"/>
              <a:chExt cx="109" cy="116"/>
            </a:xfrm>
          </p:grpSpPr>
          <p:sp>
            <p:nvSpPr>
              <p:cNvPr id="81499" name="Freeform 3854"/>
              <p:cNvSpPr>
                <a:spLocks/>
              </p:cNvSpPr>
              <p:nvPr/>
            </p:nvSpPr>
            <p:spPr bwMode="auto">
              <a:xfrm>
                <a:off x="4696" y="977"/>
                <a:ext cx="109" cy="116"/>
              </a:xfrm>
              <a:custGeom>
                <a:avLst/>
                <a:gdLst>
                  <a:gd name="T0" fmla="*/ 14 w 109"/>
                  <a:gd name="T1" fmla="*/ 981 h 116"/>
                  <a:gd name="T2" fmla="*/ 11 w 109"/>
                  <a:gd name="T3" fmla="*/ 982 h 116"/>
                  <a:gd name="T4" fmla="*/ 9 w 109"/>
                  <a:gd name="T5" fmla="*/ 985 h 116"/>
                  <a:gd name="T6" fmla="*/ 8 w 109"/>
                  <a:gd name="T7" fmla="*/ 989 h 116"/>
                  <a:gd name="T8" fmla="*/ 7 w 109"/>
                  <a:gd name="T9" fmla="*/ 996 h 116"/>
                  <a:gd name="T10" fmla="*/ 0 w 109"/>
                  <a:gd name="T11" fmla="*/ 1039 h 116"/>
                  <a:gd name="T12" fmla="*/ 1 w 109"/>
                  <a:gd name="T13" fmla="*/ 1060 h 116"/>
                  <a:gd name="T14" fmla="*/ 11 w 109"/>
                  <a:gd name="T15" fmla="*/ 1078 h 116"/>
                  <a:gd name="T16" fmla="*/ 26 w 109"/>
                  <a:gd name="T17" fmla="*/ 1091 h 116"/>
                  <a:gd name="T18" fmla="*/ 52 w 109"/>
                  <a:gd name="T19" fmla="*/ 1093 h 116"/>
                  <a:gd name="T20" fmla="*/ 73 w 109"/>
                  <a:gd name="T21" fmla="*/ 1089 h 116"/>
                  <a:gd name="T22" fmla="*/ 88 w 109"/>
                  <a:gd name="T23" fmla="*/ 1080 h 116"/>
                  <a:gd name="T24" fmla="*/ 97 w 109"/>
                  <a:gd name="T25" fmla="*/ 1066 h 116"/>
                  <a:gd name="T26" fmla="*/ 102 w 109"/>
                  <a:gd name="T27" fmla="*/ 1046 h 116"/>
                  <a:gd name="T28" fmla="*/ 103 w 109"/>
                  <a:gd name="T29" fmla="*/ 1036 h 116"/>
                  <a:gd name="T30" fmla="*/ 105 w 109"/>
                  <a:gd name="T31" fmla="*/ 1026 h 116"/>
                  <a:gd name="T32" fmla="*/ 106 w 109"/>
                  <a:gd name="T33" fmla="*/ 1019 h 116"/>
                  <a:gd name="T34" fmla="*/ 107 w 109"/>
                  <a:gd name="T35" fmla="*/ 1012 h 116"/>
                  <a:gd name="T36" fmla="*/ 108 w 109"/>
                  <a:gd name="T37" fmla="*/ 1005 h 116"/>
                  <a:gd name="T38" fmla="*/ 109 w 109"/>
                  <a:gd name="T39" fmla="*/ 1001 h 116"/>
                  <a:gd name="T40" fmla="*/ 109 w 109"/>
                  <a:gd name="T41" fmla="*/ 997 h 116"/>
                  <a:gd name="T42" fmla="*/ 106 w 109"/>
                  <a:gd name="T43" fmla="*/ 993 h 116"/>
                  <a:gd name="T44" fmla="*/ 103 w 109"/>
                  <a:gd name="T45" fmla="*/ 989 h 116"/>
                  <a:gd name="T46" fmla="*/ 99 w 109"/>
                  <a:gd name="T47" fmla="*/ 989 h 116"/>
                  <a:gd name="T48" fmla="*/ 94 w 109"/>
                  <a:gd name="T49" fmla="*/ 989 h 116"/>
                  <a:gd name="T50" fmla="*/ 84 w 109"/>
                  <a:gd name="T51" fmla="*/ 987 h 116"/>
                  <a:gd name="T52" fmla="*/ 75 w 109"/>
                  <a:gd name="T53" fmla="*/ 986 h 116"/>
                  <a:gd name="T54" fmla="*/ 66 w 109"/>
                  <a:gd name="T55" fmla="*/ 984 h 116"/>
                  <a:gd name="T56" fmla="*/ 53 w 109"/>
                  <a:gd name="T57" fmla="*/ 982 h 116"/>
                  <a:gd name="T58" fmla="*/ 40 w 109"/>
                  <a:gd name="T59" fmla="*/ 979 h 116"/>
                  <a:gd name="T60" fmla="*/ 27 w 109"/>
                  <a:gd name="T61" fmla="*/ 978 h 116"/>
                  <a:gd name="T62" fmla="*/ 22 w 109"/>
                  <a:gd name="T63" fmla="*/ 977 h 116"/>
                  <a:gd name="T64" fmla="*/ 17 w 109"/>
                  <a:gd name="T65" fmla="*/ 978 h 116"/>
                  <a:gd name="T66" fmla="*/ 14 w 109"/>
                  <a:gd name="T67" fmla="*/ 981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116">
                    <a:moveTo>
                      <a:pt x="14" y="4"/>
                    </a:moveTo>
                    <a:lnTo>
                      <a:pt x="11" y="5"/>
                    </a:lnTo>
                    <a:lnTo>
                      <a:pt x="9" y="8"/>
                    </a:lnTo>
                    <a:lnTo>
                      <a:pt x="8" y="12"/>
                    </a:lnTo>
                    <a:lnTo>
                      <a:pt x="7" y="19"/>
                    </a:lnTo>
                    <a:lnTo>
                      <a:pt x="0" y="62"/>
                    </a:lnTo>
                    <a:lnTo>
                      <a:pt x="1" y="83"/>
                    </a:lnTo>
                    <a:lnTo>
                      <a:pt x="11" y="101"/>
                    </a:lnTo>
                    <a:lnTo>
                      <a:pt x="26" y="114"/>
                    </a:lnTo>
                    <a:lnTo>
                      <a:pt x="52" y="116"/>
                    </a:lnTo>
                    <a:lnTo>
                      <a:pt x="73" y="112"/>
                    </a:lnTo>
                    <a:lnTo>
                      <a:pt x="88" y="103"/>
                    </a:lnTo>
                    <a:lnTo>
                      <a:pt x="97" y="89"/>
                    </a:lnTo>
                    <a:lnTo>
                      <a:pt x="102" y="69"/>
                    </a:lnTo>
                    <a:lnTo>
                      <a:pt x="103" y="59"/>
                    </a:lnTo>
                    <a:lnTo>
                      <a:pt x="105" y="49"/>
                    </a:lnTo>
                    <a:lnTo>
                      <a:pt x="106" y="42"/>
                    </a:lnTo>
                    <a:lnTo>
                      <a:pt x="107" y="35"/>
                    </a:lnTo>
                    <a:lnTo>
                      <a:pt x="108" y="28"/>
                    </a:lnTo>
                    <a:lnTo>
                      <a:pt x="109" y="24"/>
                    </a:lnTo>
                    <a:lnTo>
                      <a:pt x="109" y="20"/>
                    </a:lnTo>
                    <a:lnTo>
                      <a:pt x="106" y="16"/>
                    </a:lnTo>
                    <a:lnTo>
                      <a:pt x="103" y="12"/>
                    </a:lnTo>
                    <a:lnTo>
                      <a:pt x="99" y="12"/>
                    </a:lnTo>
                    <a:lnTo>
                      <a:pt x="94" y="12"/>
                    </a:lnTo>
                    <a:lnTo>
                      <a:pt x="84" y="10"/>
                    </a:lnTo>
                    <a:lnTo>
                      <a:pt x="75" y="9"/>
                    </a:lnTo>
                    <a:lnTo>
                      <a:pt x="66" y="7"/>
                    </a:lnTo>
                    <a:lnTo>
                      <a:pt x="53" y="5"/>
                    </a:lnTo>
                    <a:lnTo>
                      <a:pt x="40" y="2"/>
                    </a:lnTo>
                    <a:lnTo>
                      <a:pt x="27" y="1"/>
                    </a:lnTo>
                    <a:lnTo>
                      <a:pt x="22" y="0"/>
                    </a:lnTo>
                    <a:lnTo>
                      <a:pt x="17" y="1"/>
                    </a:lnTo>
                    <a:lnTo>
                      <a:pt x="14" y="4"/>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62" name="Group 3855"/>
            <p:cNvGrpSpPr>
              <a:grpSpLocks/>
            </p:cNvGrpSpPr>
            <p:nvPr/>
          </p:nvGrpSpPr>
          <p:grpSpPr bwMode="auto">
            <a:xfrm>
              <a:off x="4553" y="755"/>
              <a:ext cx="279" cy="463"/>
              <a:chOff x="4553" y="755"/>
              <a:chExt cx="279" cy="463"/>
            </a:xfrm>
          </p:grpSpPr>
          <p:sp>
            <p:nvSpPr>
              <p:cNvPr id="81494" name="Freeform 3856"/>
              <p:cNvSpPr>
                <a:spLocks/>
              </p:cNvSpPr>
              <p:nvPr/>
            </p:nvSpPr>
            <p:spPr bwMode="auto">
              <a:xfrm>
                <a:off x="4553" y="755"/>
                <a:ext cx="279" cy="463"/>
              </a:xfrm>
              <a:custGeom>
                <a:avLst/>
                <a:gdLst>
                  <a:gd name="T0" fmla="*/ 108 w 279"/>
                  <a:gd name="T1" fmla="*/ 759 h 463"/>
                  <a:gd name="T2" fmla="*/ 85 w 279"/>
                  <a:gd name="T3" fmla="*/ 766 h 463"/>
                  <a:gd name="T4" fmla="*/ 70 w 279"/>
                  <a:gd name="T5" fmla="*/ 781 h 463"/>
                  <a:gd name="T6" fmla="*/ 63 w 279"/>
                  <a:gd name="T7" fmla="*/ 800 h 463"/>
                  <a:gd name="T8" fmla="*/ 4 w 279"/>
                  <a:gd name="T9" fmla="*/ 1173 h 463"/>
                  <a:gd name="T10" fmla="*/ 8 w 279"/>
                  <a:gd name="T11" fmla="*/ 1190 h 463"/>
                  <a:gd name="T12" fmla="*/ 19 w 279"/>
                  <a:gd name="T13" fmla="*/ 1205 h 463"/>
                  <a:gd name="T14" fmla="*/ 38 w 279"/>
                  <a:gd name="T15" fmla="*/ 1216 h 463"/>
                  <a:gd name="T16" fmla="*/ 64 w 279"/>
                  <a:gd name="T17" fmla="*/ 1222 h 463"/>
                  <a:gd name="T18" fmla="*/ 83 w 279"/>
                  <a:gd name="T19" fmla="*/ 1214 h 463"/>
                  <a:gd name="T20" fmla="*/ 97 w 279"/>
                  <a:gd name="T21" fmla="*/ 1200 h 463"/>
                  <a:gd name="T22" fmla="*/ 104 w 279"/>
                  <a:gd name="T23" fmla="*/ 1180 h 463"/>
                  <a:gd name="T24" fmla="*/ 112 w 279"/>
                  <a:gd name="T25" fmla="*/ 1135 h 463"/>
                  <a:gd name="T26" fmla="*/ 120 w 279"/>
                  <a:gd name="T27" fmla="*/ 1081 h 463"/>
                  <a:gd name="T28" fmla="*/ 133 w 279"/>
                  <a:gd name="T29" fmla="*/ 1005 h 463"/>
                  <a:gd name="T30" fmla="*/ 164 w 279"/>
                  <a:gd name="T31" fmla="*/ 966 h 463"/>
                  <a:gd name="T32" fmla="*/ 261 w 279"/>
                  <a:gd name="T33" fmla="*/ 966 h 463"/>
                  <a:gd name="T34" fmla="*/ 262 w 279"/>
                  <a:gd name="T35" fmla="*/ 965 h 463"/>
                  <a:gd name="T36" fmla="*/ 274 w 279"/>
                  <a:gd name="T37" fmla="*/ 889 h 463"/>
                  <a:gd name="T38" fmla="*/ 283 w 279"/>
                  <a:gd name="T39" fmla="*/ 822 h 463"/>
                  <a:gd name="T40" fmla="*/ 282 w 279"/>
                  <a:gd name="T41" fmla="*/ 818 h 463"/>
                  <a:gd name="T42" fmla="*/ 170 w 279"/>
                  <a:gd name="T43" fmla="*/ 818 h 463"/>
                  <a:gd name="T44" fmla="*/ 145 w 279"/>
                  <a:gd name="T45" fmla="*/ 807 h 463"/>
                  <a:gd name="T46" fmla="*/ 132 w 279"/>
                  <a:gd name="T47" fmla="*/ 792 h 463"/>
                  <a:gd name="T48" fmla="*/ 130 w 279"/>
                  <a:gd name="T49" fmla="*/ 778 h 463"/>
                  <a:gd name="T50" fmla="*/ 132 w 279"/>
                  <a:gd name="T51" fmla="*/ 766 h 463"/>
                  <a:gd name="T52" fmla="*/ 135 w 279"/>
                  <a:gd name="T53" fmla="*/ 766 h 463"/>
                  <a:gd name="T54" fmla="*/ 125 w 279"/>
                  <a:gd name="T55" fmla="*/ 759 h 463"/>
                  <a:gd name="T56" fmla="*/ 108 w 279"/>
                  <a:gd name="T57" fmla="*/ 759 h 4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9" h="463">
                    <a:moveTo>
                      <a:pt x="108" y="4"/>
                    </a:moveTo>
                    <a:lnTo>
                      <a:pt x="85" y="11"/>
                    </a:lnTo>
                    <a:lnTo>
                      <a:pt x="70" y="26"/>
                    </a:lnTo>
                    <a:lnTo>
                      <a:pt x="63" y="45"/>
                    </a:lnTo>
                    <a:lnTo>
                      <a:pt x="4" y="418"/>
                    </a:lnTo>
                    <a:lnTo>
                      <a:pt x="8" y="435"/>
                    </a:lnTo>
                    <a:lnTo>
                      <a:pt x="19" y="450"/>
                    </a:lnTo>
                    <a:lnTo>
                      <a:pt x="38" y="461"/>
                    </a:lnTo>
                    <a:lnTo>
                      <a:pt x="64" y="467"/>
                    </a:lnTo>
                    <a:lnTo>
                      <a:pt x="83" y="459"/>
                    </a:lnTo>
                    <a:lnTo>
                      <a:pt x="97" y="445"/>
                    </a:lnTo>
                    <a:lnTo>
                      <a:pt x="104" y="425"/>
                    </a:lnTo>
                    <a:lnTo>
                      <a:pt x="112" y="380"/>
                    </a:lnTo>
                    <a:lnTo>
                      <a:pt x="120" y="326"/>
                    </a:lnTo>
                    <a:lnTo>
                      <a:pt x="133" y="250"/>
                    </a:lnTo>
                    <a:lnTo>
                      <a:pt x="164" y="211"/>
                    </a:lnTo>
                    <a:lnTo>
                      <a:pt x="261" y="211"/>
                    </a:lnTo>
                    <a:lnTo>
                      <a:pt x="262" y="210"/>
                    </a:lnTo>
                    <a:lnTo>
                      <a:pt x="274" y="134"/>
                    </a:lnTo>
                    <a:lnTo>
                      <a:pt x="283" y="67"/>
                    </a:lnTo>
                    <a:lnTo>
                      <a:pt x="282" y="63"/>
                    </a:lnTo>
                    <a:lnTo>
                      <a:pt x="170" y="63"/>
                    </a:lnTo>
                    <a:lnTo>
                      <a:pt x="145" y="52"/>
                    </a:lnTo>
                    <a:lnTo>
                      <a:pt x="132" y="37"/>
                    </a:lnTo>
                    <a:lnTo>
                      <a:pt x="130" y="23"/>
                    </a:lnTo>
                    <a:lnTo>
                      <a:pt x="132" y="11"/>
                    </a:lnTo>
                    <a:lnTo>
                      <a:pt x="135" y="11"/>
                    </a:lnTo>
                    <a:lnTo>
                      <a:pt x="125" y="4"/>
                    </a:lnTo>
                    <a:lnTo>
                      <a:pt x="108" y="4"/>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95" name="Freeform 3857"/>
              <p:cNvSpPr>
                <a:spLocks/>
              </p:cNvSpPr>
              <p:nvPr/>
            </p:nvSpPr>
            <p:spPr bwMode="auto">
              <a:xfrm>
                <a:off x="4553" y="755"/>
                <a:ext cx="279" cy="463"/>
              </a:xfrm>
              <a:custGeom>
                <a:avLst/>
                <a:gdLst>
                  <a:gd name="T0" fmla="*/ 261 w 279"/>
                  <a:gd name="T1" fmla="*/ 966 h 463"/>
                  <a:gd name="T2" fmla="*/ 164 w 279"/>
                  <a:gd name="T3" fmla="*/ 966 h 463"/>
                  <a:gd name="T4" fmla="*/ 183 w 279"/>
                  <a:gd name="T5" fmla="*/ 968 h 463"/>
                  <a:gd name="T6" fmla="*/ 226 w 279"/>
                  <a:gd name="T7" fmla="*/ 975 h 463"/>
                  <a:gd name="T8" fmla="*/ 247 w 279"/>
                  <a:gd name="T9" fmla="*/ 976 h 463"/>
                  <a:gd name="T10" fmla="*/ 261 w 279"/>
                  <a:gd name="T11" fmla="*/ 966 h 4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9" h="463">
                    <a:moveTo>
                      <a:pt x="261" y="211"/>
                    </a:moveTo>
                    <a:lnTo>
                      <a:pt x="164" y="211"/>
                    </a:lnTo>
                    <a:lnTo>
                      <a:pt x="183" y="213"/>
                    </a:lnTo>
                    <a:lnTo>
                      <a:pt x="226" y="220"/>
                    </a:lnTo>
                    <a:lnTo>
                      <a:pt x="247" y="221"/>
                    </a:lnTo>
                    <a:lnTo>
                      <a:pt x="261" y="211"/>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96" name="Freeform 3858"/>
              <p:cNvSpPr>
                <a:spLocks/>
              </p:cNvSpPr>
              <p:nvPr/>
            </p:nvSpPr>
            <p:spPr bwMode="auto">
              <a:xfrm>
                <a:off x="4553" y="755"/>
                <a:ext cx="279" cy="463"/>
              </a:xfrm>
              <a:custGeom>
                <a:avLst/>
                <a:gdLst>
                  <a:gd name="T0" fmla="*/ 242 w 279"/>
                  <a:gd name="T1" fmla="*/ 774 h 463"/>
                  <a:gd name="T2" fmla="*/ 221 w 279"/>
                  <a:gd name="T3" fmla="*/ 781 h 463"/>
                  <a:gd name="T4" fmla="*/ 228 w 279"/>
                  <a:gd name="T5" fmla="*/ 781 h 463"/>
                  <a:gd name="T6" fmla="*/ 225 w 279"/>
                  <a:gd name="T7" fmla="*/ 797 h 463"/>
                  <a:gd name="T8" fmla="*/ 216 w 279"/>
                  <a:gd name="T9" fmla="*/ 809 h 463"/>
                  <a:gd name="T10" fmla="*/ 198 w 279"/>
                  <a:gd name="T11" fmla="*/ 817 h 463"/>
                  <a:gd name="T12" fmla="*/ 170 w 279"/>
                  <a:gd name="T13" fmla="*/ 818 h 463"/>
                  <a:gd name="T14" fmla="*/ 282 w 279"/>
                  <a:gd name="T15" fmla="*/ 818 h 463"/>
                  <a:gd name="T16" fmla="*/ 277 w 279"/>
                  <a:gd name="T17" fmla="*/ 803 h 463"/>
                  <a:gd name="T18" fmla="*/ 264 w 279"/>
                  <a:gd name="T19" fmla="*/ 788 h 463"/>
                  <a:gd name="T20" fmla="*/ 255 w 279"/>
                  <a:gd name="T21" fmla="*/ 780 h 463"/>
                  <a:gd name="T22" fmla="*/ 242 w 279"/>
                  <a:gd name="T23" fmla="*/ 774 h 4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9" h="463">
                    <a:moveTo>
                      <a:pt x="242" y="19"/>
                    </a:moveTo>
                    <a:lnTo>
                      <a:pt x="221" y="26"/>
                    </a:lnTo>
                    <a:lnTo>
                      <a:pt x="228" y="26"/>
                    </a:lnTo>
                    <a:lnTo>
                      <a:pt x="225" y="42"/>
                    </a:lnTo>
                    <a:lnTo>
                      <a:pt x="216" y="54"/>
                    </a:lnTo>
                    <a:lnTo>
                      <a:pt x="198" y="62"/>
                    </a:lnTo>
                    <a:lnTo>
                      <a:pt x="170" y="63"/>
                    </a:lnTo>
                    <a:lnTo>
                      <a:pt x="282" y="63"/>
                    </a:lnTo>
                    <a:lnTo>
                      <a:pt x="277" y="48"/>
                    </a:lnTo>
                    <a:lnTo>
                      <a:pt x="264" y="33"/>
                    </a:lnTo>
                    <a:lnTo>
                      <a:pt x="255" y="25"/>
                    </a:lnTo>
                    <a:lnTo>
                      <a:pt x="242" y="19"/>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97" name="Freeform 3859"/>
              <p:cNvSpPr>
                <a:spLocks/>
              </p:cNvSpPr>
              <p:nvPr/>
            </p:nvSpPr>
            <p:spPr bwMode="auto">
              <a:xfrm>
                <a:off x="4553" y="755"/>
                <a:ext cx="279" cy="463"/>
              </a:xfrm>
              <a:custGeom>
                <a:avLst/>
                <a:gdLst>
                  <a:gd name="T0" fmla="*/ 135 w 279"/>
                  <a:gd name="T1" fmla="*/ 766 h 463"/>
                  <a:gd name="T2" fmla="*/ 132 w 279"/>
                  <a:gd name="T3" fmla="*/ 766 h 463"/>
                  <a:gd name="T4" fmla="*/ 138 w 279"/>
                  <a:gd name="T5" fmla="*/ 768 h 463"/>
                  <a:gd name="T6" fmla="*/ 135 w 279"/>
                  <a:gd name="T7" fmla="*/ 766 h 4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9" h="463">
                    <a:moveTo>
                      <a:pt x="135" y="11"/>
                    </a:moveTo>
                    <a:lnTo>
                      <a:pt x="132" y="11"/>
                    </a:lnTo>
                    <a:lnTo>
                      <a:pt x="138" y="13"/>
                    </a:lnTo>
                    <a:lnTo>
                      <a:pt x="135" y="11"/>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98" name="Picture 38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3" y="755"/>
                <a:ext cx="279"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63" name="Group 3861"/>
            <p:cNvGrpSpPr>
              <a:grpSpLocks/>
            </p:cNvGrpSpPr>
            <p:nvPr/>
          </p:nvGrpSpPr>
          <p:grpSpPr bwMode="auto">
            <a:xfrm>
              <a:off x="4553" y="755"/>
              <a:ext cx="279" cy="463"/>
              <a:chOff x="4553" y="755"/>
              <a:chExt cx="279" cy="463"/>
            </a:xfrm>
          </p:grpSpPr>
          <p:sp>
            <p:nvSpPr>
              <p:cNvPr id="81493" name="Freeform 3862"/>
              <p:cNvSpPr>
                <a:spLocks/>
              </p:cNvSpPr>
              <p:nvPr/>
            </p:nvSpPr>
            <p:spPr bwMode="auto">
              <a:xfrm>
                <a:off x="4553" y="755"/>
                <a:ext cx="279" cy="463"/>
              </a:xfrm>
              <a:custGeom>
                <a:avLst/>
                <a:gdLst>
                  <a:gd name="T0" fmla="*/ 59 w 279"/>
                  <a:gd name="T1" fmla="*/ 797 h 463"/>
                  <a:gd name="T2" fmla="*/ 67 w 279"/>
                  <a:gd name="T3" fmla="*/ 777 h 463"/>
                  <a:gd name="T4" fmla="*/ 81 w 279"/>
                  <a:gd name="T5" fmla="*/ 763 h 463"/>
                  <a:gd name="T6" fmla="*/ 104 w 279"/>
                  <a:gd name="T7" fmla="*/ 755 h 463"/>
                  <a:gd name="T8" fmla="*/ 121 w 279"/>
                  <a:gd name="T9" fmla="*/ 756 h 463"/>
                  <a:gd name="T10" fmla="*/ 134 w 279"/>
                  <a:gd name="T11" fmla="*/ 764 h 463"/>
                  <a:gd name="T12" fmla="*/ 128 w 279"/>
                  <a:gd name="T13" fmla="*/ 762 h 463"/>
                  <a:gd name="T14" fmla="*/ 126 w 279"/>
                  <a:gd name="T15" fmla="*/ 774 h 463"/>
                  <a:gd name="T16" fmla="*/ 129 w 279"/>
                  <a:gd name="T17" fmla="*/ 789 h 463"/>
                  <a:gd name="T18" fmla="*/ 141 w 279"/>
                  <a:gd name="T19" fmla="*/ 804 h 463"/>
                  <a:gd name="T20" fmla="*/ 166 w 279"/>
                  <a:gd name="T21" fmla="*/ 814 h 463"/>
                  <a:gd name="T22" fmla="*/ 194 w 279"/>
                  <a:gd name="T23" fmla="*/ 814 h 463"/>
                  <a:gd name="T24" fmla="*/ 212 w 279"/>
                  <a:gd name="T25" fmla="*/ 806 h 463"/>
                  <a:gd name="T26" fmla="*/ 221 w 279"/>
                  <a:gd name="T27" fmla="*/ 794 h 463"/>
                  <a:gd name="T28" fmla="*/ 224 w 279"/>
                  <a:gd name="T29" fmla="*/ 778 h 463"/>
                  <a:gd name="T30" fmla="*/ 218 w 279"/>
                  <a:gd name="T31" fmla="*/ 777 h 463"/>
                  <a:gd name="T32" fmla="*/ 225 w 279"/>
                  <a:gd name="T33" fmla="*/ 775 h 463"/>
                  <a:gd name="T34" fmla="*/ 279 w 279"/>
                  <a:gd name="T35" fmla="*/ 819 h 463"/>
                  <a:gd name="T36" fmla="*/ 277 w 279"/>
                  <a:gd name="T37" fmla="*/ 837 h 463"/>
                  <a:gd name="T38" fmla="*/ 266 w 279"/>
                  <a:gd name="T39" fmla="*/ 911 h 463"/>
                  <a:gd name="T40" fmla="*/ 243 w 279"/>
                  <a:gd name="T41" fmla="*/ 972 h 463"/>
                  <a:gd name="T42" fmla="*/ 222 w 279"/>
                  <a:gd name="T43" fmla="*/ 971 h 463"/>
                  <a:gd name="T44" fmla="*/ 203 w 279"/>
                  <a:gd name="T45" fmla="*/ 968 h 463"/>
                  <a:gd name="T46" fmla="*/ 180 w 279"/>
                  <a:gd name="T47" fmla="*/ 964 h 463"/>
                  <a:gd name="T48" fmla="*/ 160 w 279"/>
                  <a:gd name="T49" fmla="*/ 962 h 463"/>
                  <a:gd name="T50" fmla="*/ 144 w 279"/>
                  <a:gd name="T51" fmla="*/ 962 h 463"/>
                  <a:gd name="T52" fmla="*/ 138 w 279"/>
                  <a:gd name="T53" fmla="*/ 969 h 463"/>
                  <a:gd name="T54" fmla="*/ 121 w 279"/>
                  <a:gd name="T55" fmla="*/ 1049 h 463"/>
                  <a:gd name="T56" fmla="*/ 108 w 279"/>
                  <a:gd name="T57" fmla="*/ 1131 h 463"/>
                  <a:gd name="T58" fmla="*/ 102 w 279"/>
                  <a:gd name="T59" fmla="*/ 1169 h 463"/>
                  <a:gd name="T60" fmla="*/ 101 w 279"/>
                  <a:gd name="T61" fmla="*/ 1177 h 463"/>
                  <a:gd name="T62" fmla="*/ 93 w 279"/>
                  <a:gd name="T63" fmla="*/ 1196 h 463"/>
                  <a:gd name="T64" fmla="*/ 79 w 279"/>
                  <a:gd name="T65" fmla="*/ 1211 h 463"/>
                  <a:gd name="T66" fmla="*/ 60 w 279"/>
                  <a:gd name="T67" fmla="*/ 1218 h 463"/>
                  <a:gd name="T68" fmla="*/ 34 w 279"/>
                  <a:gd name="T69" fmla="*/ 1213 h 463"/>
                  <a:gd name="T70" fmla="*/ 15 w 279"/>
                  <a:gd name="T71" fmla="*/ 1202 h 463"/>
                  <a:gd name="T72" fmla="*/ 4 w 279"/>
                  <a:gd name="T73" fmla="*/ 1187 h 463"/>
                  <a:gd name="T74" fmla="*/ 0 w 279"/>
                  <a:gd name="T75" fmla="*/ 1169 h 463"/>
                  <a:gd name="T76" fmla="*/ 59 w 279"/>
                  <a:gd name="T77" fmla="*/ 797 h 4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 h="463">
                    <a:moveTo>
                      <a:pt x="59" y="42"/>
                    </a:moveTo>
                    <a:lnTo>
                      <a:pt x="67" y="22"/>
                    </a:lnTo>
                    <a:lnTo>
                      <a:pt x="81" y="8"/>
                    </a:lnTo>
                    <a:lnTo>
                      <a:pt x="104" y="0"/>
                    </a:lnTo>
                    <a:lnTo>
                      <a:pt x="121" y="1"/>
                    </a:lnTo>
                    <a:lnTo>
                      <a:pt x="134" y="9"/>
                    </a:lnTo>
                    <a:lnTo>
                      <a:pt x="128" y="7"/>
                    </a:lnTo>
                    <a:lnTo>
                      <a:pt x="126" y="19"/>
                    </a:lnTo>
                    <a:lnTo>
                      <a:pt x="129" y="34"/>
                    </a:lnTo>
                    <a:lnTo>
                      <a:pt x="141" y="49"/>
                    </a:lnTo>
                    <a:lnTo>
                      <a:pt x="166" y="59"/>
                    </a:lnTo>
                    <a:lnTo>
                      <a:pt x="194" y="59"/>
                    </a:lnTo>
                    <a:lnTo>
                      <a:pt x="212" y="51"/>
                    </a:lnTo>
                    <a:lnTo>
                      <a:pt x="221" y="39"/>
                    </a:lnTo>
                    <a:lnTo>
                      <a:pt x="224" y="23"/>
                    </a:lnTo>
                    <a:lnTo>
                      <a:pt x="218" y="22"/>
                    </a:lnTo>
                    <a:lnTo>
                      <a:pt x="225" y="20"/>
                    </a:lnTo>
                    <a:lnTo>
                      <a:pt x="279" y="64"/>
                    </a:lnTo>
                    <a:lnTo>
                      <a:pt x="277" y="82"/>
                    </a:lnTo>
                    <a:lnTo>
                      <a:pt x="266" y="156"/>
                    </a:lnTo>
                    <a:lnTo>
                      <a:pt x="243" y="217"/>
                    </a:lnTo>
                    <a:lnTo>
                      <a:pt x="222" y="216"/>
                    </a:lnTo>
                    <a:lnTo>
                      <a:pt x="203" y="213"/>
                    </a:lnTo>
                    <a:lnTo>
                      <a:pt x="180" y="209"/>
                    </a:lnTo>
                    <a:lnTo>
                      <a:pt x="160" y="207"/>
                    </a:lnTo>
                    <a:lnTo>
                      <a:pt x="144" y="207"/>
                    </a:lnTo>
                    <a:lnTo>
                      <a:pt x="138" y="214"/>
                    </a:lnTo>
                    <a:lnTo>
                      <a:pt x="121" y="294"/>
                    </a:lnTo>
                    <a:lnTo>
                      <a:pt x="108" y="376"/>
                    </a:lnTo>
                    <a:lnTo>
                      <a:pt x="102" y="414"/>
                    </a:lnTo>
                    <a:lnTo>
                      <a:pt x="101" y="422"/>
                    </a:lnTo>
                    <a:lnTo>
                      <a:pt x="93" y="441"/>
                    </a:lnTo>
                    <a:lnTo>
                      <a:pt x="79" y="456"/>
                    </a:lnTo>
                    <a:lnTo>
                      <a:pt x="60" y="463"/>
                    </a:lnTo>
                    <a:lnTo>
                      <a:pt x="34" y="458"/>
                    </a:lnTo>
                    <a:lnTo>
                      <a:pt x="15" y="447"/>
                    </a:lnTo>
                    <a:lnTo>
                      <a:pt x="4" y="432"/>
                    </a:lnTo>
                    <a:lnTo>
                      <a:pt x="0" y="414"/>
                    </a:lnTo>
                    <a:lnTo>
                      <a:pt x="59" y="4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64" name="Group 3863"/>
            <p:cNvGrpSpPr>
              <a:grpSpLocks/>
            </p:cNvGrpSpPr>
            <p:nvPr/>
          </p:nvGrpSpPr>
          <p:grpSpPr bwMode="auto">
            <a:xfrm>
              <a:off x="1780" y="2604"/>
              <a:ext cx="1009" cy="1010"/>
              <a:chOff x="1780" y="2604"/>
              <a:chExt cx="1009" cy="1010"/>
            </a:xfrm>
          </p:grpSpPr>
          <p:sp>
            <p:nvSpPr>
              <p:cNvPr id="81492" name="Freeform 3864"/>
              <p:cNvSpPr>
                <a:spLocks/>
              </p:cNvSpPr>
              <p:nvPr/>
            </p:nvSpPr>
            <p:spPr bwMode="auto">
              <a:xfrm>
                <a:off x="1780" y="2604"/>
                <a:ext cx="1009" cy="1010"/>
              </a:xfrm>
              <a:custGeom>
                <a:avLst/>
                <a:gdLst>
                  <a:gd name="T0" fmla="*/ 504 w 1009"/>
                  <a:gd name="T1" fmla="*/ 2604 h 1010"/>
                  <a:gd name="T2" fmla="*/ 427 w 1009"/>
                  <a:gd name="T3" fmla="*/ 2610 h 1010"/>
                  <a:gd name="T4" fmla="*/ 351 w 1009"/>
                  <a:gd name="T5" fmla="*/ 2627 h 1010"/>
                  <a:gd name="T6" fmla="*/ 279 w 1009"/>
                  <a:gd name="T7" fmla="*/ 2657 h 1010"/>
                  <a:gd name="T8" fmla="*/ 210 w 1009"/>
                  <a:gd name="T9" fmla="*/ 2698 h 1010"/>
                  <a:gd name="T10" fmla="*/ 148 w 1009"/>
                  <a:gd name="T11" fmla="*/ 2752 h 1010"/>
                  <a:gd name="T12" fmla="*/ 94 w 1009"/>
                  <a:gd name="T13" fmla="*/ 2814 h 1010"/>
                  <a:gd name="T14" fmla="*/ 53 w 1009"/>
                  <a:gd name="T15" fmla="*/ 2883 h 1010"/>
                  <a:gd name="T16" fmla="*/ 23 w 1009"/>
                  <a:gd name="T17" fmla="*/ 2955 h 1010"/>
                  <a:gd name="T18" fmla="*/ 6 w 1009"/>
                  <a:gd name="T19" fmla="*/ 3031 h 1010"/>
                  <a:gd name="T20" fmla="*/ 0 w 1009"/>
                  <a:gd name="T21" fmla="*/ 3108 h 1010"/>
                  <a:gd name="T22" fmla="*/ 1 w 1009"/>
                  <a:gd name="T23" fmla="*/ 3147 h 1010"/>
                  <a:gd name="T24" fmla="*/ 13 w 1009"/>
                  <a:gd name="T25" fmla="*/ 3224 h 1010"/>
                  <a:gd name="T26" fmla="*/ 37 w 1009"/>
                  <a:gd name="T27" fmla="*/ 3298 h 1010"/>
                  <a:gd name="T28" fmla="*/ 72 w 1009"/>
                  <a:gd name="T29" fmla="*/ 3369 h 1010"/>
                  <a:gd name="T30" fmla="*/ 119 w 1009"/>
                  <a:gd name="T31" fmla="*/ 3435 h 1010"/>
                  <a:gd name="T32" fmla="*/ 178 w 1009"/>
                  <a:gd name="T33" fmla="*/ 3493 h 1010"/>
                  <a:gd name="T34" fmla="*/ 244 w 1009"/>
                  <a:gd name="T35" fmla="*/ 3541 h 1010"/>
                  <a:gd name="T36" fmla="*/ 315 w 1009"/>
                  <a:gd name="T37" fmla="*/ 3576 h 1010"/>
                  <a:gd name="T38" fmla="*/ 389 w 1009"/>
                  <a:gd name="T39" fmla="*/ 3600 h 1010"/>
                  <a:gd name="T40" fmla="*/ 466 w 1009"/>
                  <a:gd name="T41" fmla="*/ 3612 h 1010"/>
                  <a:gd name="T42" fmla="*/ 504 w 1009"/>
                  <a:gd name="T43" fmla="*/ 3613 h 1010"/>
                  <a:gd name="T44" fmla="*/ 543 w 1009"/>
                  <a:gd name="T45" fmla="*/ 3612 h 1010"/>
                  <a:gd name="T46" fmla="*/ 620 w 1009"/>
                  <a:gd name="T47" fmla="*/ 3600 h 1010"/>
                  <a:gd name="T48" fmla="*/ 694 w 1009"/>
                  <a:gd name="T49" fmla="*/ 3576 h 1010"/>
                  <a:gd name="T50" fmla="*/ 765 w 1009"/>
                  <a:gd name="T51" fmla="*/ 3541 h 1010"/>
                  <a:gd name="T52" fmla="*/ 831 w 1009"/>
                  <a:gd name="T53" fmla="*/ 3493 h 1010"/>
                  <a:gd name="T54" fmla="*/ 889 w 1009"/>
                  <a:gd name="T55" fmla="*/ 3435 h 1010"/>
                  <a:gd name="T56" fmla="*/ 937 w 1009"/>
                  <a:gd name="T57" fmla="*/ 3369 h 1010"/>
                  <a:gd name="T58" fmla="*/ 972 w 1009"/>
                  <a:gd name="T59" fmla="*/ 3298 h 1010"/>
                  <a:gd name="T60" fmla="*/ 996 w 1009"/>
                  <a:gd name="T61" fmla="*/ 3224 h 1010"/>
                  <a:gd name="T62" fmla="*/ 1008 w 1009"/>
                  <a:gd name="T63" fmla="*/ 3147 h 1010"/>
                  <a:gd name="T64" fmla="*/ 1009 w 1009"/>
                  <a:gd name="T65" fmla="*/ 3108 h 1010"/>
                  <a:gd name="T66" fmla="*/ 1008 w 1009"/>
                  <a:gd name="T67" fmla="*/ 3070 h 1010"/>
                  <a:gd name="T68" fmla="*/ 996 w 1009"/>
                  <a:gd name="T69" fmla="*/ 2993 h 1010"/>
                  <a:gd name="T70" fmla="*/ 972 w 1009"/>
                  <a:gd name="T71" fmla="*/ 2918 h 1010"/>
                  <a:gd name="T72" fmla="*/ 937 w 1009"/>
                  <a:gd name="T73" fmla="*/ 2848 h 1010"/>
                  <a:gd name="T74" fmla="*/ 889 w 1009"/>
                  <a:gd name="T75" fmla="*/ 2782 h 1010"/>
                  <a:gd name="T76" fmla="*/ 831 w 1009"/>
                  <a:gd name="T77" fmla="*/ 2723 h 1010"/>
                  <a:gd name="T78" fmla="*/ 765 w 1009"/>
                  <a:gd name="T79" fmla="*/ 2676 h 1010"/>
                  <a:gd name="T80" fmla="*/ 694 w 1009"/>
                  <a:gd name="T81" fmla="*/ 2641 h 1010"/>
                  <a:gd name="T82" fmla="*/ 620 w 1009"/>
                  <a:gd name="T83" fmla="*/ 2617 h 1010"/>
                  <a:gd name="T84" fmla="*/ 543 w 1009"/>
                  <a:gd name="T85" fmla="*/ 2605 h 1010"/>
                  <a:gd name="T86" fmla="*/ 504 w 1009"/>
                  <a:gd name="T87" fmla="*/ 2604 h 10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09" h="1010">
                    <a:moveTo>
                      <a:pt x="504" y="0"/>
                    </a:moveTo>
                    <a:lnTo>
                      <a:pt x="427" y="6"/>
                    </a:lnTo>
                    <a:lnTo>
                      <a:pt x="351" y="23"/>
                    </a:lnTo>
                    <a:lnTo>
                      <a:pt x="279" y="53"/>
                    </a:lnTo>
                    <a:lnTo>
                      <a:pt x="210" y="94"/>
                    </a:lnTo>
                    <a:lnTo>
                      <a:pt x="148" y="148"/>
                    </a:lnTo>
                    <a:lnTo>
                      <a:pt x="94" y="210"/>
                    </a:lnTo>
                    <a:lnTo>
                      <a:pt x="53" y="279"/>
                    </a:lnTo>
                    <a:lnTo>
                      <a:pt x="23" y="351"/>
                    </a:lnTo>
                    <a:lnTo>
                      <a:pt x="6" y="427"/>
                    </a:lnTo>
                    <a:lnTo>
                      <a:pt x="0" y="504"/>
                    </a:lnTo>
                    <a:lnTo>
                      <a:pt x="1" y="543"/>
                    </a:lnTo>
                    <a:lnTo>
                      <a:pt x="13" y="620"/>
                    </a:lnTo>
                    <a:lnTo>
                      <a:pt x="37" y="694"/>
                    </a:lnTo>
                    <a:lnTo>
                      <a:pt x="72" y="765"/>
                    </a:lnTo>
                    <a:lnTo>
                      <a:pt x="119" y="831"/>
                    </a:lnTo>
                    <a:lnTo>
                      <a:pt x="178" y="889"/>
                    </a:lnTo>
                    <a:lnTo>
                      <a:pt x="244" y="937"/>
                    </a:lnTo>
                    <a:lnTo>
                      <a:pt x="315" y="972"/>
                    </a:lnTo>
                    <a:lnTo>
                      <a:pt x="389" y="996"/>
                    </a:lnTo>
                    <a:lnTo>
                      <a:pt x="466" y="1008"/>
                    </a:lnTo>
                    <a:lnTo>
                      <a:pt x="504" y="1009"/>
                    </a:lnTo>
                    <a:lnTo>
                      <a:pt x="543" y="1008"/>
                    </a:lnTo>
                    <a:lnTo>
                      <a:pt x="620" y="996"/>
                    </a:lnTo>
                    <a:lnTo>
                      <a:pt x="694" y="972"/>
                    </a:lnTo>
                    <a:lnTo>
                      <a:pt x="765" y="937"/>
                    </a:lnTo>
                    <a:lnTo>
                      <a:pt x="831" y="889"/>
                    </a:lnTo>
                    <a:lnTo>
                      <a:pt x="889" y="831"/>
                    </a:lnTo>
                    <a:lnTo>
                      <a:pt x="937" y="765"/>
                    </a:lnTo>
                    <a:lnTo>
                      <a:pt x="972" y="694"/>
                    </a:lnTo>
                    <a:lnTo>
                      <a:pt x="996" y="620"/>
                    </a:lnTo>
                    <a:lnTo>
                      <a:pt x="1008" y="543"/>
                    </a:lnTo>
                    <a:lnTo>
                      <a:pt x="1009" y="504"/>
                    </a:lnTo>
                    <a:lnTo>
                      <a:pt x="1008" y="466"/>
                    </a:lnTo>
                    <a:lnTo>
                      <a:pt x="996" y="389"/>
                    </a:lnTo>
                    <a:lnTo>
                      <a:pt x="972" y="314"/>
                    </a:lnTo>
                    <a:lnTo>
                      <a:pt x="937" y="244"/>
                    </a:lnTo>
                    <a:lnTo>
                      <a:pt x="889" y="178"/>
                    </a:lnTo>
                    <a:lnTo>
                      <a:pt x="831" y="119"/>
                    </a:lnTo>
                    <a:lnTo>
                      <a:pt x="765" y="72"/>
                    </a:lnTo>
                    <a:lnTo>
                      <a:pt x="694" y="37"/>
                    </a:lnTo>
                    <a:lnTo>
                      <a:pt x="620" y="13"/>
                    </a:lnTo>
                    <a:lnTo>
                      <a:pt x="543" y="1"/>
                    </a:lnTo>
                    <a:lnTo>
                      <a:pt x="504"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0965" name="Group 3865"/>
            <p:cNvGrpSpPr>
              <a:grpSpLocks/>
            </p:cNvGrpSpPr>
            <p:nvPr/>
          </p:nvGrpSpPr>
          <p:grpSpPr bwMode="auto">
            <a:xfrm>
              <a:off x="1780" y="2604"/>
              <a:ext cx="1009" cy="1010"/>
              <a:chOff x="1780" y="2604"/>
              <a:chExt cx="1009" cy="1010"/>
            </a:xfrm>
          </p:grpSpPr>
          <p:sp>
            <p:nvSpPr>
              <p:cNvPr id="81491" name="Freeform 3866"/>
              <p:cNvSpPr>
                <a:spLocks/>
              </p:cNvSpPr>
              <p:nvPr/>
            </p:nvSpPr>
            <p:spPr bwMode="auto">
              <a:xfrm>
                <a:off x="1780" y="2604"/>
                <a:ext cx="1009" cy="1010"/>
              </a:xfrm>
              <a:custGeom>
                <a:avLst/>
                <a:gdLst>
                  <a:gd name="T0" fmla="*/ 148 w 1009"/>
                  <a:gd name="T1" fmla="*/ 3465 h 1010"/>
                  <a:gd name="T2" fmla="*/ 210 w 1009"/>
                  <a:gd name="T3" fmla="*/ 3519 h 1010"/>
                  <a:gd name="T4" fmla="*/ 279 w 1009"/>
                  <a:gd name="T5" fmla="*/ 3560 h 1010"/>
                  <a:gd name="T6" fmla="*/ 351 w 1009"/>
                  <a:gd name="T7" fmla="*/ 3590 h 1010"/>
                  <a:gd name="T8" fmla="*/ 427 w 1009"/>
                  <a:gd name="T9" fmla="*/ 3607 h 1010"/>
                  <a:gd name="T10" fmla="*/ 504 w 1009"/>
                  <a:gd name="T11" fmla="*/ 3613 h 1010"/>
                  <a:gd name="T12" fmla="*/ 543 w 1009"/>
                  <a:gd name="T13" fmla="*/ 3612 h 1010"/>
                  <a:gd name="T14" fmla="*/ 620 w 1009"/>
                  <a:gd name="T15" fmla="*/ 3600 h 1010"/>
                  <a:gd name="T16" fmla="*/ 694 w 1009"/>
                  <a:gd name="T17" fmla="*/ 3576 h 1010"/>
                  <a:gd name="T18" fmla="*/ 765 w 1009"/>
                  <a:gd name="T19" fmla="*/ 3541 h 1010"/>
                  <a:gd name="T20" fmla="*/ 831 w 1009"/>
                  <a:gd name="T21" fmla="*/ 3493 h 1010"/>
                  <a:gd name="T22" fmla="*/ 889 w 1009"/>
                  <a:gd name="T23" fmla="*/ 3435 h 1010"/>
                  <a:gd name="T24" fmla="*/ 937 w 1009"/>
                  <a:gd name="T25" fmla="*/ 3369 h 1010"/>
                  <a:gd name="T26" fmla="*/ 972 w 1009"/>
                  <a:gd name="T27" fmla="*/ 3298 h 1010"/>
                  <a:gd name="T28" fmla="*/ 996 w 1009"/>
                  <a:gd name="T29" fmla="*/ 3224 h 1010"/>
                  <a:gd name="T30" fmla="*/ 1008 w 1009"/>
                  <a:gd name="T31" fmla="*/ 3147 h 1010"/>
                  <a:gd name="T32" fmla="*/ 1009 w 1009"/>
                  <a:gd name="T33" fmla="*/ 3108 h 1010"/>
                  <a:gd name="T34" fmla="*/ 1008 w 1009"/>
                  <a:gd name="T35" fmla="*/ 3070 h 1010"/>
                  <a:gd name="T36" fmla="*/ 996 w 1009"/>
                  <a:gd name="T37" fmla="*/ 2993 h 1010"/>
                  <a:gd name="T38" fmla="*/ 972 w 1009"/>
                  <a:gd name="T39" fmla="*/ 2919 h 1010"/>
                  <a:gd name="T40" fmla="*/ 937 w 1009"/>
                  <a:gd name="T41" fmla="*/ 2848 h 1010"/>
                  <a:gd name="T42" fmla="*/ 890 w 1009"/>
                  <a:gd name="T43" fmla="*/ 2782 h 1010"/>
                  <a:gd name="T44" fmla="*/ 831 w 1009"/>
                  <a:gd name="T45" fmla="*/ 2723 h 1010"/>
                  <a:gd name="T46" fmla="*/ 765 w 1009"/>
                  <a:gd name="T47" fmla="*/ 2676 h 1010"/>
                  <a:gd name="T48" fmla="*/ 694 w 1009"/>
                  <a:gd name="T49" fmla="*/ 2641 h 1010"/>
                  <a:gd name="T50" fmla="*/ 620 w 1009"/>
                  <a:gd name="T51" fmla="*/ 2617 h 1010"/>
                  <a:gd name="T52" fmla="*/ 543 w 1009"/>
                  <a:gd name="T53" fmla="*/ 2605 h 1010"/>
                  <a:gd name="T54" fmla="*/ 504 w 1009"/>
                  <a:gd name="T55" fmla="*/ 2604 h 1010"/>
                  <a:gd name="T56" fmla="*/ 466 w 1009"/>
                  <a:gd name="T57" fmla="*/ 2605 h 1010"/>
                  <a:gd name="T58" fmla="*/ 389 w 1009"/>
                  <a:gd name="T59" fmla="*/ 2617 h 1010"/>
                  <a:gd name="T60" fmla="*/ 315 w 1009"/>
                  <a:gd name="T61" fmla="*/ 2641 h 1010"/>
                  <a:gd name="T62" fmla="*/ 244 w 1009"/>
                  <a:gd name="T63" fmla="*/ 2676 h 1010"/>
                  <a:gd name="T64" fmla="*/ 178 w 1009"/>
                  <a:gd name="T65" fmla="*/ 2723 h 1010"/>
                  <a:gd name="T66" fmla="*/ 120 w 1009"/>
                  <a:gd name="T67" fmla="*/ 2782 h 1010"/>
                  <a:gd name="T68" fmla="*/ 72 w 1009"/>
                  <a:gd name="T69" fmla="*/ 2848 h 1010"/>
                  <a:gd name="T70" fmla="*/ 37 w 1009"/>
                  <a:gd name="T71" fmla="*/ 2918 h 1010"/>
                  <a:gd name="T72" fmla="*/ 13 w 1009"/>
                  <a:gd name="T73" fmla="*/ 2993 h 1010"/>
                  <a:gd name="T74" fmla="*/ 1 w 1009"/>
                  <a:gd name="T75" fmla="*/ 3070 h 1010"/>
                  <a:gd name="T76" fmla="*/ 0 w 1009"/>
                  <a:gd name="T77" fmla="*/ 3108 h 1010"/>
                  <a:gd name="T78" fmla="*/ 1 w 1009"/>
                  <a:gd name="T79" fmla="*/ 3147 h 1010"/>
                  <a:gd name="T80" fmla="*/ 13 w 1009"/>
                  <a:gd name="T81" fmla="*/ 3224 h 1010"/>
                  <a:gd name="T82" fmla="*/ 37 w 1009"/>
                  <a:gd name="T83" fmla="*/ 3298 h 1010"/>
                  <a:gd name="T84" fmla="*/ 72 w 1009"/>
                  <a:gd name="T85" fmla="*/ 3369 h 1010"/>
                  <a:gd name="T86" fmla="*/ 119 w 1009"/>
                  <a:gd name="T87" fmla="*/ 3435 h 1010"/>
                  <a:gd name="T88" fmla="*/ 148 w 1009"/>
                  <a:gd name="T89" fmla="*/ 3465 h 10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9" h="1010">
                    <a:moveTo>
                      <a:pt x="148" y="861"/>
                    </a:moveTo>
                    <a:lnTo>
                      <a:pt x="210" y="915"/>
                    </a:lnTo>
                    <a:lnTo>
                      <a:pt x="279" y="956"/>
                    </a:lnTo>
                    <a:lnTo>
                      <a:pt x="351" y="986"/>
                    </a:lnTo>
                    <a:lnTo>
                      <a:pt x="427" y="1003"/>
                    </a:lnTo>
                    <a:lnTo>
                      <a:pt x="504" y="1009"/>
                    </a:lnTo>
                    <a:lnTo>
                      <a:pt x="543" y="1008"/>
                    </a:lnTo>
                    <a:lnTo>
                      <a:pt x="620" y="996"/>
                    </a:lnTo>
                    <a:lnTo>
                      <a:pt x="694" y="972"/>
                    </a:lnTo>
                    <a:lnTo>
                      <a:pt x="765" y="937"/>
                    </a:lnTo>
                    <a:lnTo>
                      <a:pt x="831" y="889"/>
                    </a:lnTo>
                    <a:lnTo>
                      <a:pt x="889" y="831"/>
                    </a:lnTo>
                    <a:lnTo>
                      <a:pt x="937" y="765"/>
                    </a:lnTo>
                    <a:lnTo>
                      <a:pt x="972" y="694"/>
                    </a:lnTo>
                    <a:lnTo>
                      <a:pt x="996" y="620"/>
                    </a:lnTo>
                    <a:lnTo>
                      <a:pt x="1008" y="543"/>
                    </a:lnTo>
                    <a:lnTo>
                      <a:pt x="1009" y="504"/>
                    </a:lnTo>
                    <a:lnTo>
                      <a:pt x="1008" y="466"/>
                    </a:lnTo>
                    <a:lnTo>
                      <a:pt x="996" y="389"/>
                    </a:lnTo>
                    <a:lnTo>
                      <a:pt x="972" y="315"/>
                    </a:lnTo>
                    <a:lnTo>
                      <a:pt x="937" y="244"/>
                    </a:lnTo>
                    <a:lnTo>
                      <a:pt x="890" y="178"/>
                    </a:lnTo>
                    <a:lnTo>
                      <a:pt x="831" y="119"/>
                    </a:lnTo>
                    <a:lnTo>
                      <a:pt x="765" y="72"/>
                    </a:lnTo>
                    <a:lnTo>
                      <a:pt x="694" y="37"/>
                    </a:lnTo>
                    <a:lnTo>
                      <a:pt x="620" y="13"/>
                    </a:lnTo>
                    <a:lnTo>
                      <a:pt x="543" y="1"/>
                    </a:lnTo>
                    <a:lnTo>
                      <a:pt x="504" y="0"/>
                    </a:lnTo>
                    <a:lnTo>
                      <a:pt x="466" y="1"/>
                    </a:lnTo>
                    <a:lnTo>
                      <a:pt x="389" y="13"/>
                    </a:lnTo>
                    <a:lnTo>
                      <a:pt x="315" y="37"/>
                    </a:lnTo>
                    <a:lnTo>
                      <a:pt x="244" y="72"/>
                    </a:lnTo>
                    <a:lnTo>
                      <a:pt x="178" y="119"/>
                    </a:lnTo>
                    <a:lnTo>
                      <a:pt x="120" y="178"/>
                    </a:lnTo>
                    <a:lnTo>
                      <a:pt x="72" y="244"/>
                    </a:lnTo>
                    <a:lnTo>
                      <a:pt x="37" y="314"/>
                    </a:lnTo>
                    <a:lnTo>
                      <a:pt x="13" y="389"/>
                    </a:lnTo>
                    <a:lnTo>
                      <a:pt x="1" y="466"/>
                    </a:lnTo>
                    <a:lnTo>
                      <a:pt x="0" y="504"/>
                    </a:lnTo>
                    <a:lnTo>
                      <a:pt x="1" y="543"/>
                    </a:lnTo>
                    <a:lnTo>
                      <a:pt x="13" y="620"/>
                    </a:lnTo>
                    <a:lnTo>
                      <a:pt x="37" y="694"/>
                    </a:lnTo>
                    <a:lnTo>
                      <a:pt x="72" y="765"/>
                    </a:lnTo>
                    <a:lnTo>
                      <a:pt x="119" y="831"/>
                    </a:lnTo>
                    <a:lnTo>
                      <a:pt x="148" y="86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66" name="Group 3867"/>
            <p:cNvGrpSpPr>
              <a:grpSpLocks/>
            </p:cNvGrpSpPr>
            <p:nvPr/>
          </p:nvGrpSpPr>
          <p:grpSpPr bwMode="auto">
            <a:xfrm>
              <a:off x="4285" y="3417"/>
              <a:ext cx="1009" cy="1010"/>
              <a:chOff x="4285" y="3417"/>
              <a:chExt cx="1009" cy="1010"/>
            </a:xfrm>
          </p:grpSpPr>
          <p:sp>
            <p:nvSpPr>
              <p:cNvPr id="81490" name="Freeform 3868"/>
              <p:cNvSpPr>
                <a:spLocks/>
              </p:cNvSpPr>
              <p:nvPr/>
            </p:nvSpPr>
            <p:spPr bwMode="auto">
              <a:xfrm>
                <a:off x="4285" y="3417"/>
                <a:ext cx="1009" cy="1010"/>
              </a:xfrm>
              <a:custGeom>
                <a:avLst/>
                <a:gdLst>
                  <a:gd name="T0" fmla="*/ 504 w 1009"/>
                  <a:gd name="T1" fmla="*/ 3417 h 1010"/>
                  <a:gd name="T2" fmla="*/ 427 w 1009"/>
                  <a:gd name="T3" fmla="*/ 3423 h 1010"/>
                  <a:gd name="T4" fmla="*/ 351 w 1009"/>
                  <a:gd name="T5" fmla="*/ 3441 h 1010"/>
                  <a:gd name="T6" fmla="*/ 278 w 1009"/>
                  <a:gd name="T7" fmla="*/ 3470 h 1010"/>
                  <a:gd name="T8" fmla="*/ 210 w 1009"/>
                  <a:gd name="T9" fmla="*/ 3512 h 1010"/>
                  <a:gd name="T10" fmla="*/ 147 w 1009"/>
                  <a:gd name="T11" fmla="*/ 3565 h 1010"/>
                  <a:gd name="T12" fmla="*/ 94 w 1009"/>
                  <a:gd name="T13" fmla="*/ 3628 h 1010"/>
                  <a:gd name="T14" fmla="*/ 53 w 1009"/>
                  <a:gd name="T15" fmla="*/ 3696 h 1010"/>
                  <a:gd name="T16" fmla="*/ 23 w 1009"/>
                  <a:gd name="T17" fmla="*/ 3769 h 1010"/>
                  <a:gd name="T18" fmla="*/ 5 w 1009"/>
                  <a:gd name="T19" fmla="*/ 3845 h 1010"/>
                  <a:gd name="T20" fmla="*/ 0 w 1009"/>
                  <a:gd name="T21" fmla="*/ 3922 h 1010"/>
                  <a:gd name="T22" fmla="*/ 1 w 1009"/>
                  <a:gd name="T23" fmla="*/ 3961 h 1010"/>
                  <a:gd name="T24" fmla="*/ 13 w 1009"/>
                  <a:gd name="T25" fmla="*/ 4037 h 1010"/>
                  <a:gd name="T26" fmla="*/ 36 w 1009"/>
                  <a:gd name="T27" fmla="*/ 4112 h 1010"/>
                  <a:gd name="T28" fmla="*/ 72 w 1009"/>
                  <a:gd name="T29" fmla="*/ 4183 h 1010"/>
                  <a:gd name="T30" fmla="*/ 119 w 1009"/>
                  <a:gd name="T31" fmla="*/ 4248 h 1010"/>
                  <a:gd name="T32" fmla="*/ 178 w 1009"/>
                  <a:gd name="T33" fmla="*/ 4307 h 1010"/>
                  <a:gd name="T34" fmla="*/ 243 w 1009"/>
                  <a:gd name="T35" fmla="*/ 4354 h 1010"/>
                  <a:gd name="T36" fmla="*/ 314 w 1009"/>
                  <a:gd name="T37" fmla="*/ 4390 h 1010"/>
                  <a:gd name="T38" fmla="*/ 389 w 1009"/>
                  <a:gd name="T39" fmla="*/ 4413 h 1010"/>
                  <a:gd name="T40" fmla="*/ 466 w 1009"/>
                  <a:gd name="T41" fmla="*/ 4425 h 1010"/>
                  <a:gd name="T42" fmla="*/ 504 w 1009"/>
                  <a:gd name="T43" fmla="*/ 4427 h 1010"/>
                  <a:gd name="T44" fmla="*/ 543 w 1009"/>
                  <a:gd name="T45" fmla="*/ 4425 h 1010"/>
                  <a:gd name="T46" fmla="*/ 620 w 1009"/>
                  <a:gd name="T47" fmla="*/ 4413 h 1010"/>
                  <a:gd name="T48" fmla="*/ 694 w 1009"/>
                  <a:gd name="T49" fmla="*/ 4390 h 1010"/>
                  <a:gd name="T50" fmla="*/ 765 w 1009"/>
                  <a:gd name="T51" fmla="*/ 4354 h 1010"/>
                  <a:gd name="T52" fmla="*/ 831 w 1009"/>
                  <a:gd name="T53" fmla="*/ 4307 h 1010"/>
                  <a:gd name="T54" fmla="*/ 889 w 1009"/>
                  <a:gd name="T55" fmla="*/ 4248 h 1010"/>
                  <a:gd name="T56" fmla="*/ 937 w 1009"/>
                  <a:gd name="T57" fmla="*/ 4183 h 1010"/>
                  <a:gd name="T58" fmla="*/ 972 w 1009"/>
                  <a:gd name="T59" fmla="*/ 4112 h 1010"/>
                  <a:gd name="T60" fmla="*/ 996 w 1009"/>
                  <a:gd name="T61" fmla="*/ 4037 h 1010"/>
                  <a:gd name="T62" fmla="*/ 1008 w 1009"/>
                  <a:gd name="T63" fmla="*/ 3961 h 1010"/>
                  <a:gd name="T64" fmla="*/ 1009 w 1009"/>
                  <a:gd name="T65" fmla="*/ 3922 h 1010"/>
                  <a:gd name="T66" fmla="*/ 1008 w 1009"/>
                  <a:gd name="T67" fmla="*/ 3883 h 1010"/>
                  <a:gd name="T68" fmla="*/ 996 w 1009"/>
                  <a:gd name="T69" fmla="*/ 3807 h 1010"/>
                  <a:gd name="T70" fmla="*/ 972 w 1009"/>
                  <a:gd name="T71" fmla="*/ 3732 h 1010"/>
                  <a:gd name="T72" fmla="*/ 937 w 1009"/>
                  <a:gd name="T73" fmla="*/ 3661 h 1010"/>
                  <a:gd name="T74" fmla="*/ 889 w 1009"/>
                  <a:gd name="T75" fmla="*/ 3596 h 1010"/>
                  <a:gd name="T76" fmla="*/ 831 w 1009"/>
                  <a:gd name="T77" fmla="*/ 3537 h 1010"/>
                  <a:gd name="T78" fmla="*/ 765 w 1009"/>
                  <a:gd name="T79" fmla="*/ 3490 h 1010"/>
                  <a:gd name="T80" fmla="*/ 694 w 1009"/>
                  <a:gd name="T81" fmla="*/ 3454 h 1010"/>
                  <a:gd name="T82" fmla="*/ 620 w 1009"/>
                  <a:gd name="T83" fmla="*/ 3431 h 1010"/>
                  <a:gd name="T84" fmla="*/ 543 w 1009"/>
                  <a:gd name="T85" fmla="*/ 3419 h 1010"/>
                  <a:gd name="T86" fmla="*/ 504 w 1009"/>
                  <a:gd name="T87" fmla="*/ 3417 h 10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09" h="1010">
                    <a:moveTo>
                      <a:pt x="504" y="0"/>
                    </a:moveTo>
                    <a:lnTo>
                      <a:pt x="427" y="6"/>
                    </a:lnTo>
                    <a:lnTo>
                      <a:pt x="351" y="24"/>
                    </a:lnTo>
                    <a:lnTo>
                      <a:pt x="278" y="53"/>
                    </a:lnTo>
                    <a:lnTo>
                      <a:pt x="210" y="95"/>
                    </a:lnTo>
                    <a:lnTo>
                      <a:pt x="147" y="148"/>
                    </a:lnTo>
                    <a:lnTo>
                      <a:pt x="94" y="211"/>
                    </a:lnTo>
                    <a:lnTo>
                      <a:pt x="53" y="279"/>
                    </a:lnTo>
                    <a:lnTo>
                      <a:pt x="23" y="352"/>
                    </a:lnTo>
                    <a:lnTo>
                      <a:pt x="5" y="428"/>
                    </a:lnTo>
                    <a:lnTo>
                      <a:pt x="0" y="505"/>
                    </a:lnTo>
                    <a:lnTo>
                      <a:pt x="1" y="544"/>
                    </a:lnTo>
                    <a:lnTo>
                      <a:pt x="13" y="620"/>
                    </a:lnTo>
                    <a:lnTo>
                      <a:pt x="36" y="695"/>
                    </a:lnTo>
                    <a:lnTo>
                      <a:pt x="72" y="766"/>
                    </a:lnTo>
                    <a:lnTo>
                      <a:pt x="119" y="831"/>
                    </a:lnTo>
                    <a:lnTo>
                      <a:pt x="178" y="890"/>
                    </a:lnTo>
                    <a:lnTo>
                      <a:pt x="243" y="937"/>
                    </a:lnTo>
                    <a:lnTo>
                      <a:pt x="314" y="973"/>
                    </a:lnTo>
                    <a:lnTo>
                      <a:pt x="389" y="996"/>
                    </a:lnTo>
                    <a:lnTo>
                      <a:pt x="466" y="1008"/>
                    </a:lnTo>
                    <a:lnTo>
                      <a:pt x="504" y="1010"/>
                    </a:lnTo>
                    <a:lnTo>
                      <a:pt x="543" y="1008"/>
                    </a:lnTo>
                    <a:lnTo>
                      <a:pt x="620" y="996"/>
                    </a:lnTo>
                    <a:lnTo>
                      <a:pt x="694" y="973"/>
                    </a:lnTo>
                    <a:lnTo>
                      <a:pt x="765" y="937"/>
                    </a:lnTo>
                    <a:lnTo>
                      <a:pt x="831" y="890"/>
                    </a:lnTo>
                    <a:lnTo>
                      <a:pt x="889" y="831"/>
                    </a:lnTo>
                    <a:lnTo>
                      <a:pt x="937" y="766"/>
                    </a:lnTo>
                    <a:lnTo>
                      <a:pt x="972" y="695"/>
                    </a:lnTo>
                    <a:lnTo>
                      <a:pt x="996" y="620"/>
                    </a:lnTo>
                    <a:lnTo>
                      <a:pt x="1008" y="544"/>
                    </a:lnTo>
                    <a:lnTo>
                      <a:pt x="1009" y="505"/>
                    </a:lnTo>
                    <a:lnTo>
                      <a:pt x="1008" y="466"/>
                    </a:lnTo>
                    <a:lnTo>
                      <a:pt x="996" y="390"/>
                    </a:lnTo>
                    <a:lnTo>
                      <a:pt x="972" y="315"/>
                    </a:lnTo>
                    <a:lnTo>
                      <a:pt x="937" y="244"/>
                    </a:lnTo>
                    <a:lnTo>
                      <a:pt x="889" y="179"/>
                    </a:lnTo>
                    <a:lnTo>
                      <a:pt x="831" y="120"/>
                    </a:lnTo>
                    <a:lnTo>
                      <a:pt x="765" y="73"/>
                    </a:lnTo>
                    <a:lnTo>
                      <a:pt x="694" y="37"/>
                    </a:lnTo>
                    <a:lnTo>
                      <a:pt x="620" y="14"/>
                    </a:lnTo>
                    <a:lnTo>
                      <a:pt x="543" y="2"/>
                    </a:lnTo>
                    <a:lnTo>
                      <a:pt x="504"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0967" name="Group 3869"/>
            <p:cNvGrpSpPr>
              <a:grpSpLocks/>
            </p:cNvGrpSpPr>
            <p:nvPr/>
          </p:nvGrpSpPr>
          <p:grpSpPr bwMode="auto">
            <a:xfrm>
              <a:off x="4284" y="3417"/>
              <a:ext cx="1009" cy="1010"/>
              <a:chOff x="4284" y="3417"/>
              <a:chExt cx="1009" cy="1010"/>
            </a:xfrm>
          </p:grpSpPr>
          <p:sp>
            <p:nvSpPr>
              <p:cNvPr id="81489" name="Freeform 3870"/>
              <p:cNvSpPr>
                <a:spLocks/>
              </p:cNvSpPr>
              <p:nvPr/>
            </p:nvSpPr>
            <p:spPr bwMode="auto">
              <a:xfrm>
                <a:off x="4284" y="3417"/>
                <a:ext cx="1009" cy="1010"/>
              </a:xfrm>
              <a:custGeom>
                <a:avLst/>
                <a:gdLst>
                  <a:gd name="T0" fmla="*/ 148 w 1009"/>
                  <a:gd name="T1" fmla="*/ 4279 h 1010"/>
                  <a:gd name="T2" fmla="*/ 211 w 1009"/>
                  <a:gd name="T3" fmla="*/ 4332 h 1010"/>
                  <a:gd name="T4" fmla="*/ 279 w 1009"/>
                  <a:gd name="T5" fmla="*/ 4374 h 1010"/>
                  <a:gd name="T6" fmla="*/ 352 w 1009"/>
                  <a:gd name="T7" fmla="*/ 4403 h 1010"/>
                  <a:gd name="T8" fmla="*/ 428 w 1009"/>
                  <a:gd name="T9" fmla="*/ 4421 h 1010"/>
                  <a:gd name="T10" fmla="*/ 505 w 1009"/>
                  <a:gd name="T11" fmla="*/ 4427 h 1010"/>
                  <a:gd name="T12" fmla="*/ 544 w 1009"/>
                  <a:gd name="T13" fmla="*/ 4425 h 1010"/>
                  <a:gd name="T14" fmla="*/ 621 w 1009"/>
                  <a:gd name="T15" fmla="*/ 4413 h 1010"/>
                  <a:gd name="T16" fmla="*/ 695 w 1009"/>
                  <a:gd name="T17" fmla="*/ 4390 h 1010"/>
                  <a:gd name="T18" fmla="*/ 766 w 1009"/>
                  <a:gd name="T19" fmla="*/ 4354 h 1010"/>
                  <a:gd name="T20" fmla="*/ 832 w 1009"/>
                  <a:gd name="T21" fmla="*/ 4307 h 1010"/>
                  <a:gd name="T22" fmla="*/ 890 w 1009"/>
                  <a:gd name="T23" fmla="*/ 4248 h 1010"/>
                  <a:gd name="T24" fmla="*/ 938 w 1009"/>
                  <a:gd name="T25" fmla="*/ 4183 h 1010"/>
                  <a:gd name="T26" fmla="*/ 973 w 1009"/>
                  <a:gd name="T27" fmla="*/ 4112 h 1010"/>
                  <a:gd name="T28" fmla="*/ 997 w 1009"/>
                  <a:gd name="T29" fmla="*/ 4037 h 1010"/>
                  <a:gd name="T30" fmla="*/ 1009 w 1009"/>
                  <a:gd name="T31" fmla="*/ 3961 h 1010"/>
                  <a:gd name="T32" fmla="*/ 1010 w 1009"/>
                  <a:gd name="T33" fmla="*/ 3922 h 1010"/>
                  <a:gd name="T34" fmla="*/ 1009 w 1009"/>
                  <a:gd name="T35" fmla="*/ 3883 h 1010"/>
                  <a:gd name="T36" fmla="*/ 997 w 1009"/>
                  <a:gd name="T37" fmla="*/ 3807 h 1010"/>
                  <a:gd name="T38" fmla="*/ 973 w 1009"/>
                  <a:gd name="T39" fmla="*/ 3732 h 1010"/>
                  <a:gd name="T40" fmla="*/ 938 w 1009"/>
                  <a:gd name="T41" fmla="*/ 3661 h 1010"/>
                  <a:gd name="T42" fmla="*/ 890 w 1009"/>
                  <a:gd name="T43" fmla="*/ 3596 h 1010"/>
                  <a:gd name="T44" fmla="*/ 832 w 1009"/>
                  <a:gd name="T45" fmla="*/ 3537 h 1010"/>
                  <a:gd name="T46" fmla="*/ 766 w 1009"/>
                  <a:gd name="T47" fmla="*/ 3490 h 1010"/>
                  <a:gd name="T48" fmla="*/ 695 w 1009"/>
                  <a:gd name="T49" fmla="*/ 3454 h 1010"/>
                  <a:gd name="T50" fmla="*/ 621 w 1009"/>
                  <a:gd name="T51" fmla="*/ 3431 h 1010"/>
                  <a:gd name="T52" fmla="*/ 544 w 1009"/>
                  <a:gd name="T53" fmla="*/ 3419 h 1010"/>
                  <a:gd name="T54" fmla="*/ 505 w 1009"/>
                  <a:gd name="T55" fmla="*/ 3417 h 1010"/>
                  <a:gd name="T56" fmla="*/ 467 w 1009"/>
                  <a:gd name="T57" fmla="*/ 3419 h 1010"/>
                  <a:gd name="T58" fmla="*/ 390 w 1009"/>
                  <a:gd name="T59" fmla="*/ 3431 h 1010"/>
                  <a:gd name="T60" fmla="*/ 315 w 1009"/>
                  <a:gd name="T61" fmla="*/ 3454 h 1010"/>
                  <a:gd name="T62" fmla="*/ 244 w 1009"/>
                  <a:gd name="T63" fmla="*/ 3490 h 1010"/>
                  <a:gd name="T64" fmla="*/ 179 w 1009"/>
                  <a:gd name="T65" fmla="*/ 3537 h 1010"/>
                  <a:gd name="T66" fmla="*/ 120 w 1009"/>
                  <a:gd name="T67" fmla="*/ 3596 h 1010"/>
                  <a:gd name="T68" fmla="*/ 73 w 1009"/>
                  <a:gd name="T69" fmla="*/ 3661 h 1010"/>
                  <a:gd name="T70" fmla="*/ 37 w 1009"/>
                  <a:gd name="T71" fmla="*/ 3732 h 1010"/>
                  <a:gd name="T72" fmla="*/ 14 w 1009"/>
                  <a:gd name="T73" fmla="*/ 3807 h 1010"/>
                  <a:gd name="T74" fmla="*/ 2 w 1009"/>
                  <a:gd name="T75" fmla="*/ 3883 h 1010"/>
                  <a:gd name="T76" fmla="*/ 0 w 1009"/>
                  <a:gd name="T77" fmla="*/ 3922 h 1010"/>
                  <a:gd name="T78" fmla="*/ 2 w 1009"/>
                  <a:gd name="T79" fmla="*/ 3961 h 1010"/>
                  <a:gd name="T80" fmla="*/ 14 w 1009"/>
                  <a:gd name="T81" fmla="*/ 4037 h 1010"/>
                  <a:gd name="T82" fmla="*/ 37 w 1009"/>
                  <a:gd name="T83" fmla="*/ 4112 h 1010"/>
                  <a:gd name="T84" fmla="*/ 73 w 1009"/>
                  <a:gd name="T85" fmla="*/ 4183 h 1010"/>
                  <a:gd name="T86" fmla="*/ 120 w 1009"/>
                  <a:gd name="T87" fmla="*/ 4248 h 1010"/>
                  <a:gd name="T88" fmla="*/ 148 w 1009"/>
                  <a:gd name="T89" fmla="*/ 4279 h 10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9" h="1010">
                    <a:moveTo>
                      <a:pt x="148" y="862"/>
                    </a:moveTo>
                    <a:lnTo>
                      <a:pt x="211" y="915"/>
                    </a:lnTo>
                    <a:lnTo>
                      <a:pt x="279" y="957"/>
                    </a:lnTo>
                    <a:lnTo>
                      <a:pt x="352" y="986"/>
                    </a:lnTo>
                    <a:lnTo>
                      <a:pt x="428" y="1004"/>
                    </a:lnTo>
                    <a:lnTo>
                      <a:pt x="505" y="1010"/>
                    </a:lnTo>
                    <a:lnTo>
                      <a:pt x="544" y="1008"/>
                    </a:lnTo>
                    <a:lnTo>
                      <a:pt x="621" y="996"/>
                    </a:lnTo>
                    <a:lnTo>
                      <a:pt x="695" y="973"/>
                    </a:lnTo>
                    <a:lnTo>
                      <a:pt x="766" y="937"/>
                    </a:lnTo>
                    <a:lnTo>
                      <a:pt x="832" y="890"/>
                    </a:lnTo>
                    <a:lnTo>
                      <a:pt x="890" y="831"/>
                    </a:lnTo>
                    <a:lnTo>
                      <a:pt x="938" y="766"/>
                    </a:lnTo>
                    <a:lnTo>
                      <a:pt x="973" y="695"/>
                    </a:lnTo>
                    <a:lnTo>
                      <a:pt x="997" y="620"/>
                    </a:lnTo>
                    <a:lnTo>
                      <a:pt x="1009" y="544"/>
                    </a:lnTo>
                    <a:lnTo>
                      <a:pt x="1010" y="505"/>
                    </a:lnTo>
                    <a:lnTo>
                      <a:pt x="1009" y="466"/>
                    </a:lnTo>
                    <a:lnTo>
                      <a:pt x="997" y="390"/>
                    </a:lnTo>
                    <a:lnTo>
                      <a:pt x="973" y="315"/>
                    </a:lnTo>
                    <a:lnTo>
                      <a:pt x="938" y="244"/>
                    </a:lnTo>
                    <a:lnTo>
                      <a:pt x="890" y="179"/>
                    </a:lnTo>
                    <a:lnTo>
                      <a:pt x="832" y="120"/>
                    </a:lnTo>
                    <a:lnTo>
                      <a:pt x="766" y="73"/>
                    </a:lnTo>
                    <a:lnTo>
                      <a:pt x="695" y="37"/>
                    </a:lnTo>
                    <a:lnTo>
                      <a:pt x="621" y="14"/>
                    </a:lnTo>
                    <a:lnTo>
                      <a:pt x="544" y="2"/>
                    </a:lnTo>
                    <a:lnTo>
                      <a:pt x="505" y="0"/>
                    </a:lnTo>
                    <a:lnTo>
                      <a:pt x="467" y="2"/>
                    </a:lnTo>
                    <a:lnTo>
                      <a:pt x="390" y="14"/>
                    </a:lnTo>
                    <a:lnTo>
                      <a:pt x="315" y="37"/>
                    </a:lnTo>
                    <a:lnTo>
                      <a:pt x="244" y="73"/>
                    </a:lnTo>
                    <a:lnTo>
                      <a:pt x="179" y="120"/>
                    </a:lnTo>
                    <a:lnTo>
                      <a:pt x="120" y="179"/>
                    </a:lnTo>
                    <a:lnTo>
                      <a:pt x="73" y="244"/>
                    </a:lnTo>
                    <a:lnTo>
                      <a:pt x="37" y="315"/>
                    </a:lnTo>
                    <a:lnTo>
                      <a:pt x="14" y="390"/>
                    </a:lnTo>
                    <a:lnTo>
                      <a:pt x="2" y="466"/>
                    </a:lnTo>
                    <a:lnTo>
                      <a:pt x="0" y="505"/>
                    </a:lnTo>
                    <a:lnTo>
                      <a:pt x="2" y="544"/>
                    </a:lnTo>
                    <a:lnTo>
                      <a:pt x="14" y="620"/>
                    </a:lnTo>
                    <a:lnTo>
                      <a:pt x="37" y="695"/>
                    </a:lnTo>
                    <a:lnTo>
                      <a:pt x="73" y="766"/>
                    </a:lnTo>
                    <a:lnTo>
                      <a:pt x="120" y="831"/>
                    </a:lnTo>
                    <a:lnTo>
                      <a:pt x="148" y="86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68" name="Group 3871"/>
            <p:cNvGrpSpPr>
              <a:grpSpLocks/>
            </p:cNvGrpSpPr>
            <p:nvPr/>
          </p:nvGrpSpPr>
          <p:grpSpPr bwMode="auto">
            <a:xfrm>
              <a:off x="3529" y="1431"/>
              <a:ext cx="1009" cy="1010"/>
              <a:chOff x="3529" y="1431"/>
              <a:chExt cx="1009" cy="1010"/>
            </a:xfrm>
          </p:grpSpPr>
          <p:sp>
            <p:nvSpPr>
              <p:cNvPr id="81488" name="Freeform 3872"/>
              <p:cNvSpPr>
                <a:spLocks/>
              </p:cNvSpPr>
              <p:nvPr/>
            </p:nvSpPr>
            <p:spPr bwMode="auto">
              <a:xfrm>
                <a:off x="3529" y="1431"/>
                <a:ext cx="1009" cy="1010"/>
              </a:xfrm>
              <a:custGeom>
                <a:avLst/>
                <a:gdLst>
                  <a:gd name="T0" fmla="*/ 505 w 1009"/>
                  <a:gd name="T1" fmla="*/ 1431 h 1010"/>
                  <a:gd name="T2" fmla="*/ 427 w 1009"/>
                  <a:gd name="T3" fmla="*/ 1437 h 1010"/>
                  <a:gd name="T4" fmla="*/ 352 w 1009"/>
                  <a:gd name="T5" fmla="*/ 1455 h 1010"/>
                  <a:gd name="T6" fmla="*/ 279 w 1009"/>
                  <a:gd name="T7" fmla="*/ 1484 h 1010"/>
                  <a:gd name="T8" fmla="*/ 210 w 1009"/>
                  <a:gd name="T9" fmla="*/ 1526 h 1010"/>
                  <a:gd name="T10" fmla="*/ 148 w 1009"/>
                  <a:gd name="T11" fmla="*/ 1579 h 1010"/>
                  <a:gd name="T12" fmla="*/ 95 w 1009"/>
                  <a:gd name="T13" fmla="*/ 1642 h 1010"/>
                  <a:gd name="T14" fmla="*/ 53 w 1009"/>
                  <a:gd name="T15" fmla="*/ 1710 h 1010"/>
                  <a:gd name="T16" fmla="*/ 24 w 1009"/>
                  <a:gd name="T17" fmla="*/ 1783 h 1010"/>
                  <a:gd name="T18" fmla="*/ 6 w 1009"/>
                  <a:gd name="T19" fmla="*/ 1859 h 1010"/>
                  <a:gd name="T20" fmla="*/ 0 w 1009"/>
                  <a:gd name="T21" fmla="*/ 1936 h 1010"/>
                  <a:gd name="T22" fmla="*/ 1 w 1009"/>
                  <a:gd name="T23" fmla="*/ 1975 h 1010"/>
                  <a:gd name="T24" fmla="*/ 13 w 1009"/>
                  <a:gd name="T25" fmla="*/ 2051 h 1010"/>
                  <a:gd name="T26" fmla="*/ 37 w 1009"/>
                  <a:gd name="T27" fmla="*/ 2126 h 1010"/>
                  <a:gd name="T28" fmla="*/ 72 w 1009"/>
                  <a:gd name="T29" fmla="*/ 2197 h 1010"/>
                  <a:gd name="T30" fmla="*/ 120 w 1009"/>
                  <a:gd name="T31" fmla="*/ 2262 h 1010"/>
                  <a:gd name="T32" fmla="*/ 178 w 1009"/>
                  <a:gd name="T33" fmla="*/ 2321 h 1010"/>
                  <a:gd name="T34" fmla="*/ 244 w 1009"/>
                  <a:gd name="T35" fmla="*/ 2368 h 1010"/>
                  <a:gd name="T36" fmla="*/ 315 w 1009"/>
                  <a:gd name="T37" fmla="*/ 2404 h 1010"/>
                  <a:gd name="T38" fmla="*/ 389 w 1009"/>
                  <a:gd name="T39" fmla="*/ 2427 h 1010"/>
                  <a:gd name="T40" fmla="*/ 466 w 1009"/>
                  <a:gd name="T41" fmla="*/ 2439 h 1010"/>
                  <a:gd name="T42" fmla="*/ 505 w 1009"/>
                  <a:gd name="T43" fmla="*/ 2441 h 1010"/>
                  <a:gd name="T44" fmla="*/ 543 w 1009"/>
                  <a:gd name="T45" fmla="*/ 2439 h 1010"/>
                  <a:gd name="T46" fmla="*/ 620 w 1009"/>
                  <a:gd name="T47" fmla="*/ 2427 h 1010"/>
                  <a:gd name="T48" fmla="*/ 695 w 1009"/>
                  <a:gd name="T49" fmla="*/ 2404 h 1010"/>
                  <a:gd name="T50" fmla="*/ 765 w 1009"/>
                  <a:gd name="T51" fmla="*/ 2368 h 1010"/>
                  <a:gd name="T52" fmla="*/ 831 w 1009"/>
                  <a:gd name="T53" fmla="*/ 2321 h 1010"/>
                  <a:gd name="T54" fmla="*/ 890 w 1009"/>
                  <a:gd name="T55" fmla="*/ 2262 h 1010"/>
                  <a:gd name="T56" fmla="*/ 937 w 1009"/>
                  <a:gd name="T57" fmla="*/ 2197 h 1010"/>
                  <a:gd name="T58" fmla="*/ 972 w 1009"/>
                  <a:gd name="T59" fmla="*/ 2126 h 1010"/>
                  <a:gd name="T60" fmla="*/ 996 w 1009"/>
                  <a:gd name="T61" fmla="*/ 2051 h 1010"/>
                  <a:gd name="T62" fmla="*/ 1008 w 1009"/>
                  <a:gd name="T63" fmla="*/ 1975 h 1010"/>
                  <a:gd name="T64" fmla="*/ 1009 w 1009"/>
                  <a:gd name="T65" fmla="*/ 1936 h 1010"/>
                  <a:gd name="T66" fmla="*/ 1008 w 1009"/>
                  <a:gd name="T67" fmla="*/ 1897 h 1010"/>
                  <a:gd name="T68" fmla="*/ 996 w 1009"/>
                  <a:gd name="T69" fmla="*/ 1820 h 1010"/>
                  <a:gd name="T70" fmla="*/ 972 w 1009"/>
                  <a:gd name="T71" fmla="*/ 1746 h 1010"/>
                  <a:gd name="T72" fmla="*/ 937 w 1009"/>
                  <a:gd name="T73" fmla="*/ 1675 h 1010"/>
                  <a:gd name="T74" fmla="*/ 890 w 1009"/>
                  <a:gd name="T75" fmla="*/ 1609 h 1010"/>
                  <a:gd name="T76" fmla="*/ 831 w 1009"/>
                  <a:gd name="T77" fmla="*/ 1551 h 1010"/>
                  <a:gd name="T78" fmla="*/ 765 w 1009"/>
                  <a:gd name="T79" fmla="*/ 1504 h 1010"/>
                  <a:gd name="T80" fmla="*/ 695 w 1009"/>
                  <a:gd name="T81" fmla="*/ 1468 h 1010"/>
                  <a:gd name="T82" fmla="*/ 620 w 1009"/>
                  <a:gd name="T83" fmla="*/ 1444 h 1010"/>
                  <a:gd name="T84" fmla="*/ 543 w 1009"/>
                  <a:gd name="T85" fmla="*/ 1433 h 1010"/>
                  <a:gd name="T86" fmla="*/ 505 w 1009"/>
                  <a:gd name="T87" fmla="*/ 1431 h 10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09" h="1010">
                    <a:moveTo>
                      <a:pt x="505" y="0"/>
                    </a:moveTo>
                    <a:lnTo>
                      <a:pt x="427" y="6"/>
                    </a:lnTo>
                    <a:lnTo>
                      <a:pt x="352" y="24"/>
                    </a:lnTo>
                    <a:lnTo>
                      <a:pt x="279" y="53"/>
                    </a:lnTo>
                    <a:lnTo>
                      <a:pt x="210" y="95"/>
                    </a:lnTo>
                    <a:lnTo>
                      <a:pt x="148" y="148"/>
                    </a:lnTo>
                    <a:lnTo>
                      <a:pt x="95" y="211"/>
                    </a:lnTo>
                    <a:lnTo>
                      <a:pt x="53" y="279"/>
                    </a:lnTo>
                    <a:lnTo>
                      <a:pt x="24" y="352"/>
                    </a:lnTo>
                    <a:lnTo>
                      <a:pt x="6" y="428"/>
                    </a:lnTo>
                    <a:lnTo>
                      <a:pt x="0" y="505"/>
                    </a:lnTo>
                    <a:lnTo>
                      <a:pt x="1" y="544"/>
                    </a:lnTo>
                    <a:lnTo>
                      <a:pt x="13" y="620"/>
                    </a:lnTo>
                    <a:lnTo>
                      <a:pt x="37" y="695"/>
                    </a:lnTo>
                    <a:lnTo>
                      <a:pt x="72" y="766"/>
                    </a:lnTo>
                    <a:lnTo>
                      <a:pt x="120" y="831"/>
                    </a:lnTo>
                    <a:lnTo>
                      <a:pt x="178" y="890"/>
                    </a:lnTo>
                    <a:lnTo>
                      <a:pt x="244" y="937"/>
                    </a:lnTo>
                    <a:lnTo>
                      <a:pt x="315" y="973"/>
                    </a:lnTo>
                    <a:lnTo>
                      <a:pt x="389" y="996"/>
                    </a:lnTo>
                    <a:lnTo>
                      <a:pt x="466" y="1008"/>
                    </a:lnTo>
                    <a:lnTo>
                      <a:pt x="505" y="1010"/>
                    </a:lnTo>
                    <a:lnTo>
                      <a:pt x="543" y="1008"/>
                    </a:lnTo>
                    <a:lnTo>
                      <a:pt x="620" y="996"/>
                    </a:lnTo>
                    <a:lnTo>
                      <a:pt x="695" y="973"/>
                    </a:lnTo>
                    <a:lnTo>
                      <a:pt x="765" y="937"/>
                    </a:lnTo>
                    <a:lnTo>
                      <a:pt x="831" y="890"/>
                    </a:lnTo>
                    <a:lnTo>
                      <a:pt x="890" y="831"/>
                    </a:lnTo>
                    <a:lnTo>
                      <a:pt x="937" y="766"/>
                    </a:lnTo>
                    <a:lnTo>
                      <a:pt x="972" y="695"/>
                    </a:lnTo>
                    <a:lnTo>
                      <a:pt x="996" y="620"/>
                    </a:lnTo>
                    <a:lnTo>
                      <a:pt x="1008" y="544"/>
                    </a:lnTo>
                    <a:lnTo>
                      <a:pt x="1009" y="505"/>
                    </a:lnTo>
                    <a:lnTo>
                      <a:pt x="1008" y="466"/>
                    </a:lnTo>
                    <a:lnTo>
                      <a:pt x="996" y="389"/>
                    </a:lnTo>
                    <a:lnTo>
                      <a:pt x="972" y="315"/>
                    </a:lnTo>
                    <a:lnTo>
                      <a:pt x="937" y="244"/>
                    </a:lnTo>
                    <a:lnTo>
                      <a:pt x="890" y="178"/>
                    </a:lnTo>
                    <a:lnTo>
                      <a:pt x="831" y="120"/>
                    </a:lnTo>
                    <a:lnTo>
                      <a:pt x="765" y="73"/>
                    </a:lnTo>
                    <a:lnTo>
                      <a:pt x="695" y="37"/>
                    </a:lnTo>
                    <a:lnTo>
                      <a:pt x="620" y="13"/>
                    </a:lnTo>
                    <a:lnTo>
                      <a:pt x="543" y="2"/>
                    </a:lnTo>
                    <a:lnTo>
                      <a:pt x="505"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0969" name="Group 3873"/>
            <p:cNvGrpSpPr>
              <a:grpSpLocks/>
            </p:cNvGrpSpPr>
            <p:nvPr/>
          </p:nvGrpSpPr>
          <p:grpSpPr bwMode="auto">
            <a:xfrm>
              <a:off x="3529" y="1431"/>
              <a:ext cx="1010" cy="1010"/>
              <a:chOff x="3529" y="1431"/>
              <a:chExt cx="1010" cy="1010"/>
            </a:xfrm>
          </p:grpSpPr>
          <p:sp>
            <p:nvSpPr>
              <p:cNvPr id="81487" name="Freeform 3874"/>
              <p:cNvSpPr>
                <a:spLocks/>
              </p:cNvSpPr>
              <p:nvPr/>
            </p:nvSpPr>
            <p:spPr bwMode="auto">
              <a:xfrm>
                <a:off x="3529" y="1431"/>
                <a:ext cx="1010" cy="1010"/>
              </a:xfrm>
              <a:custGeom>
                <a:avLst/>
                <a:gdLst>
                  <a:gd name="T0" fmla="*/ 148 w 1010"/>
                  <a:gd name="T1" fmla="*/ 2293 h 1010"/>
                  <a:gd name="T2" fmla="*/ 210 w 1010"/>
                  <a:gd name="T3" fmla="*/ 2346 h 1010"/>
                  <a:gd name="T4" fmla="*/ 279 w 1010"/>
                  <a:gd name="T5" fmla="*/ 2387 h 1010"/>
                  <a:gd name="T6" fmla="*/ 352 w 1010"/>
                  <a:gd name="T7" fmla="*/ 2417 h 1010"/>
                  <a:gd name="T8" fmla="*/ 427 w 1010"/>
                  <a:gd name="T9" fmla="*/ 2435 h 1010"/>
                  <a:gd name="T10" fmla="*/ 505 w 1010"/>
                  <a:gd name="T11" fmla="*/ 2441 h 1010"/>
                  <a:gd name="T12" fmla="*/ 543 w 1010"/>
                  <a:gd name="T13" fmla="*/ 2439 h 1010"/>
                  <a:gd name="T14" fmla="*/ 620 w 1010"/>
                  <a:gd name="T15" fmla="*/ 2427 h 1010"/>
                  <a:gd name="T16" fmla="*/ 695 w 1010"/>
                  <a:gd name="T17" fmla="*/ 2404 h 1010"/>
                  <a:gd name="T18" fmla="*/ 765 w 1010"/>
                  <a:gd name="T19" fmla="*/ 2368 h 1010"/>
                  <a:gd name="T20" fmla="*/ 831 w 1010"/>
                  <a:gd name="T21" fmla="*/ 2321 h 1010"/>
                  <a:gd name="T22" fmla="*/ 890 w 1010"/>
                  <a:gd name="T23" fmla="*/ 2262 h 1010"/>
                  <a:gd name="T24" fmla="*/ 937 w 1010"/>
                  <a:gd name="T25" fmla="*/ 2197 h 1010"/>
                  <a:gd name="T26" fmla="*/ 972 w 1010"/>
                  <a:gd name="T27" fmla="*/ 2126 h 1010"/>
                  <a:gd name="T28" fmla="*/ 996 w 1010"/>
                  <a:gd name="T29" fmla="*/ 2051 h 1010"/>
                  <a:gd name="T30" fmla="*/ 1008 w 1010"/>
                  <a:gd name="T31" fmla="*/ 1975 h 1010"/>
                  <a:gd name="T32" fmla="*/ 1009 w 1010"/>
                  <a:gd name="T33" fmla="*/ 1936 h 1010"/>
                  <a:gd name="T34" fmla="*/ 1008 w 1010"/>
                  <a:gd name="T35" fmla="*/ 1897 h 1010"/>
                  <a:gd name="T36" fmla="*/ 996 w 1010"/>
                  <a:gd name="T37" fmla="*/ 1820 h 1010"/>
                  <a:gd name="T38" fmla="*/ 973 w 1010"/>
                  <a:gd name="T39" fmla="*/ 1746 h 1010"/>
                  <a:gd name="T40" fmla="*/ 937 w 1010"/>
                  <a:gd name="T41" fmla="*/ 1675 h 1010"/>
                  <a:gd name="T42" fmla="*/ 890 w 1010"/>
                  <a:gd name="T43" fmla="*/ 1610 h 1010"/>
                  <a:gd name="T44" fmla="*/ 831 w 1010"/>
                  <a:gd name="T45" fmla="*/ 1551 h 1010"/>
                  <a:gd name="T46" fmla="*/ 765 w 1010"/>
                  <a:gd name="T47" fmla="*/ 1504 h 1010"/>
                  <a:gd name="T48" fmla="*/ 695 w 1010"/>
                  <a:gd name="T49" fmla="*/ 1468 h 1010"/>
                  <a:gd name="T50" fmla="*/ 620 w 1010"/>
                  <a:gd name="T51" fmla="*/ 1444 h 1010"/>
                  <a:gd name="T52" fmla="*/ 543 w 1010"/>
                  <a:gd name="T53" fmla="*/ 1433 h 1010"/>
                  <a:gd name="T54" fmla="*/ 505 w 1010"/>
                  <a:gd name="T55" fmla="*/ 1431 h 1010"/>
                  <a:gd name="T56" fmla="*/ 466 w 1010"/>
                  <a:gd name="T57" fmla="*/ 1433 h 1010"/>
                  <a:gd name="T58" fmla="*/ 389 w 1010"/>
                  <a:gd name="T59" fmla="*/ 1444 h 1010"/>
                  <a:gd name="T60" fmla="*/ 315 w 1010"/>
                  <a:gd name="T61" fmla="*/ 1468 h 1010"/>
                  <a:gd name="T62" fmla="*/ 244 w 1010"/>
                  <a:gd name="T63" fmla="*/ 1504 h 1010"/>
                  <a:gd name="T64" fmla="*/ 178 w 1010"/>
                  <a:gd name="T65" fmla="*/ 1551 h 1010"/>
                  <a:gd name="T66" fmla="*/ 120 w 1010"/>
                  <a:gd name="T67" fmla="*/ 1609 h 1010"/>
                  <a:gd name="T68" fmla="*/ 72 w 1010"/>
                  <a:gd name="T69" fmla="*/ 1675 h 1010"/>
                  <a:gd name="T70" fmla="*/ 37 w 1010"/>
                  <a:gd name="T71" fmla="*/ 1746 h 1010"/>
                  <a:gd name="T72" fmla="*/ 13 w 1010"/>
                  <a:gd name="T73" fmla="*/ 1820 h 1010"/>
                  <a:gd name="T74" fmla="*/ 1 w 1010"/>
                  <a:gd name="T75" fmla="*/ 1897 h 1010"/>
                  <a:gd name="T76" fmla="*/ 0 w 1010"/>
                  <a:gd name="T77" fmla="*/ 1936 h 1010"/>
                  <a:gd name="T78" fmla="*/ 1 w 1010"/>
                  <a:gd name="T79" fmla="*/ 1975 h 1010"/>
                  <a:gd name="T80" fmla="*/ 13 w 1010"/>
                  <a:gd name="T81" fmla="*/ 2051 h 1010"/>
                  <a:gd name="T82" fmla="*/ 37 w 1010"/>
                  <a:gd name="T83" fmla="*/ 2126 h 1010"/>
                  <a:gd name="T84" fmla="*/ 72 w 1010"/>
                  <a:gd name="T85" fmla="*/ 2197 h 1010"/>
                  <a:gd name="T86" fmla="*/ 120 w 1010"/>
                  <a:gd name="T87" fmla="*/ 2262 h 1010"/>
                  <a:gd name="T88" fmla="*/ 148 w 1010"/>
                  <a:gd name="T89" fmla="*/ 2293 h 10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10" h="1010">
                    <a:moveTo>
                      <a:pt x="148" y="862"/>
                    </a:moveTo>
                    <a:lnTo>
                      <a:pt x="210" y="915"/>
                    </a:lnTo>
                    <a:lnTo>
                      <a:pt x="279" y="956"/>
                    </a:lnTo>
                    <a:lnTo>
                      <a:pt x="352" y="986"/>
                    </a:lnTo>
                    <a:lnTo>
                      <a:pt x="427" y="1004"/>
                    </a:lnTo>
                    <a:lnTo>
                      <a:pt x="505" y="1010"/>
                    </a:lnTo>
                    <a:lnTo>
                      <a:pt x="543" y="1008"/>
                    </a:lnTo>
                    <a:lnTo>
                      <a:pt x="620" y="996"/>
                    </a:lnTo>
                    <a:lnTo>
                      <a:pt x="695" y="973"/>
                    </a:lnTo>
                    <a:lnTo>
                      <a:pt x="765" y="937"/>
                    </a:lnTo>
                    <a:lnTo>
                      <a:pt x="831" y="890"/>
                    </a:lnTo>
                    <a:lnTo>
                      <a:pt x="890" y="831"/>
                    </a:lnTo>
                    <a:lnTo>
                      <a:pt x="937" y="766"/>
                    </a:lnTo>
                    <a:lnTo>
                      <a:pt x="972" y="695"/>
                    </a:lnTo>
                    <a:lnTo>
                      <a:pt x="996" y="620"/>
                    </a:lnTo>
                    <a:lnTo>
                      <a:pt x="1008" y="544"/>
                    </a:lnTo>
                    <a:lnTo>
                      <a:pt x="1009" y="505"/>
                    </a:lnTo>
                    <a:lnTo>
                      <a:pt x="1008" y="466"/>
                    </a:lnTo>
                    <a:lnTo>
                      <a:pt x="996" y="389"/>
                    </a:lnTo>
                    <a:lnTo>
                      <a:pt x="973" y="315"/>
                    </a:lnTo>
                    <a:lnTo>
                      <a:pt x="937" y="244"/>
                    </a:lnTo>
                    <a:lnTo>
                      <a:pt x="890" y="179"/>
                    </a:lnTo>
                    <a:lnTo>
                      <a:pt x="831" y="120"/>
                    </a:lnTo>
                    <a:lnTo>
                      <a:pt x="765" y="73"/>
                    </a:lnTo>
                    <a:lnTo>
                      <a:pt x="695" y="37"/>
                    </a:lnTo>
                    <a:lnTo>
                      <a:pt x="620" y="13"/>
                    </a:lnTo>
                    <a:lnTo>
                      <a:pt x="543" y="2"/>
                    </a:lnTo>
                    <a:lnTo>
                      <a:pt x="505" y="0"/>
                    </a:lnTo>
                    <a:lnTo>
                      <a:pt x="466" y="2"/>
                    </a:lnTo>
                    <a:lnTo>
                      <a:pt x="389" y="13"/>
                    </a:lnTo>
                    <a:lnTo>
                      <a:pt x="315" y="37"/>
                    </a:lnTo>
                    <a:lnTo>
                      <a:pt x="244" y="73"/>
                    </a:lnTo>
                    <a:lnTo>
                      <a:pt x="178" y="120"/>
                    </a:lnTo>
                    <a:lnTo>
                      <a:pt x="120" y="178"/>
                    </a:lnTo>
                    <a:lnTo>
                      <a:pt x="72" y="244"/>
                    </a:lnTo>
                    <a:lnTo>
                      <a:pt x="37" y="315"/>
                    </a:lnTo>
                    <a:lnTo>
                      <a:pt x="13" y="389"/>
                    </a:lnTo>
                    <a:lnTo>
                      <a:pt x="1" y="466"/>
                    </a:lnTo>
                    <a:lnTo>
                      <a:pt x="0" y="505"/>
                    </a:lnTo>
                    <a:lnTo>
                      <a:pt x="1" y="544"/>
                    </a:lnTo>
                    <a:lnTo>
                      <a:pt x="13" y="620"/>
                    </a:lnTo>
                    <a:lnTo>
                      <a:pt x="37" y="695"/>
                    </a:lnTo>
                    <a:lnTo>
                      <a:pt x="72" y="766"/>
                    </a:lnTo>
                    <a:lnTo>
                      <a:pt x="120" y="831"/>
                    </a:lnTo>
                    <a:lnTo>
                      <a:pt x="148" y="86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70" name="Group 3875"/>
            <p:cNvGrpSpPr>
              <a:grpSpLocks/>
            </p:cNvGrpSpPr>
            <p:nvPr/>
          </p:nvGrpSpPr>
          <p:grpSpPr bwMode="auto">
            <a:xfrm>
              <a:off x="1701" y="1230"/>
              <a:ext cx="99" cy="180"/>
              <a:chOff x="1701" y="1230"/>
              <a:chExt cx="99" cy="180"/>
            </a:xfrm>
          </p:grpSpPr>
          <p:sp>
            <p:nvSpPr>
              <p:cNvPr id="81485" name="Freeform 3876"/>
              <p:cNvSpPr>
                <a:spLocks/>
              </p:cNvSpPr>
              <p:nvPr/>
            </p:nvSpPr>
            <p:spPr bwMode="auto">
              <a:xfrm>
                <a:off x="1701" y="1230"/>
                <a:ext cx="99" cy="180"/>
              </a:xfrm>
              <a:custGeom>
                <a:avLst/>
                <a:gdLst>
                  <a:gd name="T0" fmla="*/ 56 w 99"/>
                  <a:gd name="T1" fmla="*/ 1231 h 180"/>
                  <a:gd name="T2" fmla="*/ 4 w 99"/>
                  <a:gd name="T3" fmla="*/ 1285 h 180"/>
                  <a:gd name="T4" fmla="*/ 0 w 99"/>
                  <a:gd name="T5" fmla="*/ 1321 h 180"/>
                  <a:gd name="T6" fmla="*/ 2 w 99"/>
                  <a:gd name="T7" fmla="*/ 1349 h 180"/>
                  <a:gd name="T8" fmla="*/ 9 w 99"/>
                  <a:gd name="T9" fmla="*/ 1373 h 180"/>
                  <a:gd name="T10" fmla="*/ 19 w 99"/>
                  <a:gd name="T11" fmla="*/ 1392 h 180"/>
                  <a:gd name="T12" fmla="*/ 32 w 99"/>
                  <a:gd name="T13" fmla="*/ 1406 h 180"/>
                  <a:gd name="T14" fmla="*/ 47 w 99"/>
                  <a:gd name="T15" fmla="*/ 1411 h 180"/>
                  <a:gd name="T16" fmla="*/ 63 w 99"/>
                  <a:gd name="T17" fmla="*/ 1407 h 180"/>
                  <a:gd name="T18" fmla="*/ 77 w 99"/>
                  <a:gd name="T19" fmla="*/ 1395 h 180"/>
                  <a:gd name="T20" fmla="*/ 88 w 99"/>
                  <a:gd name="T21" fmla="*/ 1377 h 180"/>
                  <a:gd name="T22" fmla="*/ 96 w 99"/>
                  <a:gd name="T23" fmla="*/ 1354 h 180"/>
                  <a:gd name="T24" fmla="*/ 99 w 99"/>
                  <a:gd name="T25" fmla="*/ 1327 h 180"/>
                  <a:gd name="T26" fmla="*/ 97 w 99"/>
                  <a:gd name="T27" fmla="*/ 1298 h 180"/>
                  <a:gd name="T28" fmla="*/ 91 w 99"/>
                  <a:gd name="T29" fmla="*/ 1273 h 180"/>
                  <a:gd name="T30" fmla="*/ 82 w 99"/>
                  <a:gd name="T31" fmla="*/ 1253 h 180"/>
                  <a:gd name="T32" fmla="*/ 70 w 99"/>
                  <a:gd name="T33" fmla="*/ 1239 h 180"/>
                  <a:gd name="T34" fmla="*/ 56 w 99"/>
                  <a:gd name="T35" fmla="*/ 1231 h 1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 h="180">
                    <a:moveTo>
                      <a:pt x="56" y="1"/>
                    </a:moveTo>
                    <a:lnTo>
                      <a:pt x="4" y="55"/>
                    </a:lnTo>
                    <a:lnTo>
                      <a:pt x="0" y="91"/>
                    </a:lnTo>
                    <a:lnTo>
                      <a:pt x="2" y="119"/>
                    </a:lnTo>
                    <a:lnTo>
                      <a:pt x="9" y="143"/>
                    </a:lnTo>
                    <a:lnTo>
                      <a:pt x="19" y="162"/>
                    </a:lnTo>
                    <a:lnTo>
                      <a:pt x="32" y="176"/>
                    </a:lnTo>
                    <a:lnTo>
                      <a:pt x="47" y="181"/>
                    </a:lnTo>
                    <a:lnTo>
                      <a:pt x="63" y="177"/>
                    </a:lnTo>
                    <a:lnTo>
                      <a:pt x="77" y="165"/>
                    </a:lnTo>
                    <a:lnTo>
                      <a:pt x="88" y="147"/>
                    </a:lnTo>
                    <a:lnTo>
                      <a:pt x="96" y="124"/>
                    </a:lnTo>
                    <a:lnTo>
                      <a:pt x="99" y="97"/>
                    </a:lnTo>
                    <a:lnTo>
                      <a:pt x="97" y="68"/>
                    </a:lnTo>
                    <a:lnTo>
                      <a:pt x="91" y="43"/>
                    </a:lnTo>
                    <a:lnTo>
                      <a:pt x="82" y="23"/>
                    </a:lnTo>
                    <a:lnTo>
                      <a:pt x="70" y="9"/>
                    </a:lnTo>
                    <a:lnTo>
                      <a:pt x="56" y="1"/>
                    </a:lnTo>
                  </a:path>
                </a:pathLst>
              </a:custGeom>
              <a:solidFill>
                <a:srgbClr val="EE9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86" name="Picture 38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 y="1230"/>
                <a:ext cx="9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71" name="Group 3878"/>
            <p:cNvGrpSpPr>
              <a:grpSpLocks/>
            </p:cNvGrpSpPr>
            <p:nvPr/>
          </p:nvGrpSpPr>
          <p:grpSpPr bwMode="auto">
            <a:xfrm>
              <a:off x="1701" y="1230"/>
              <a:ext cx="99" cy="180"/>
              <a:chOff x="1701" y="1230"/>
              <a:chExt cx="99" cy="180"/>
            </a:xfrm>
          </p:grpSpPr>
          <p:sp>
            <p:nvSpPr>
              <p:cNvPr id="81484" name="Freeform 3879"/>
              <p:cNvSpPr>
                <a:spLocks/>
              </p:cNvSpPr>
              <p:nvPr/>
            </p:nvSpPr>
            <p:spPr bwMode="auto">
              <a:xfrm>
                <a:off x="1701" y="1230"/>
                <a:ext cx="99" cy="180"/>
              </a:xfrm>
              <a:custGeom>
                <a:avLst/>
                <a:gdLst>
                  <a:gd name="T0" fmla="*/ 0 w 99"/>
                  <a:gd name="T1" fmla="*/ 1320 h 180"/>
                  <a:gd name="T2" fmla="*/ 19 w 99"/>
                  <a:gd name="T3" fmla="*/ 1391 h 180"/>
                  <a:gd name="T4" fmla="*/ 47 w 99"/>
                  <a:gd name="T5" fmla="*/ 1410 h 180"/>
                  <a:gd name="T6" fmla="*/ 63 w 99"/>
                  <a:gd name="T7" fmla="*/ 1406 h 180"/>
                  <a:gd name="T8" fmla="*/ 77 w 99"/>
                  <a:gd name="T9" fmla="*/ 1394 h 180"/>
                  <a:gd name="T10" fmla="*/ 88 w 99"/>
                  <a:gd name="T11" fmla="*/ 1376 h 180"/>
                  <a:gd name="T12" fmla="*/ 96 w 99"/>
                  <a:gd name="T13" fmla="*/ 1353 h 180"/>
                  <a:gd name="T14" fmla="*/ 99 w 99"/>
                  <a:gd name="T15" fmla="*/ 1327 h 180"/>
                  <a:gd name="T16" fmla="*/ 97 w 99"/>
                  <a:gd name="T17" fmla="*/ 1297 h 180"/>
                  <a:gd name="T18" fmla="*/ 91 w 99"/>
                  <a:gd name="T19" fmla="*/ 1272 h 180"/>
                  <a:gd name="T20" fmla="*/ 82 w 99"/>
                  <a:gd name="T21" fmla="*/ 1252 h 180"/>
                  <a:gd name="T22" fmla="*/ 70 w 99"/>
                  <a:gd name="T23" fmla="*/ 1238 h 180"/>
                  <a:gd name="T24" fmla="*/ 56 w 99"/>
                  <a:gd name="T25" fmla="*/ 1230 h 180"/>
                  <a:gd name="T26" fmla="*/ 38 w 99"/>
                  <a:gd name="T27" fmla="*/ 1234 h 180"/>
                  <a:gd name="T28" fmla="*/ 4 w 99"/>
                  <a:gd name="T29" fmla="*/ 1284 h 180"/>
                  <a:gd name="T30" fmla="*/ 0 w 99"/>
                  <a:gd name="T31" fmla="*/ 1320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9" h="180">
                    <a:moveTo>
                      <a:pt x="0" y="90"/>
                    </a:moveTo>
                    <a:lnTo>
                      <a:pt x="19" y="161"/>
                    </a:lnTo>
                    <a:lnTo>
                      <a:pt x="47" y="180"/>
                    </a:lnTo>
                    <a:lnTo>
                      <a:pt x="63" y="176"/>
                    </a:lnTo>
                    <a:lnTo>
                      <a:pt x="77" y="164"/>
                    </a:lnTo>
                    <a:lnTo>
                      <a:pt x="88" y="146"/>
                    </a:lnTo>
                    <a:lnTo>
                      <a:pt x="96" y="123"/>
                    </a:lnTo>
                    <a:lnTo>
                      <a:pt x="99" y="97"/>
                    </a:lnTo>
                    <a:lnTo>
                      <a:pt x="97" y="67"/>
                    </a:lnTo>
                    <a:lnTo>
                      <a:pt x="91" y="42"/>
                    </a:lnTo>
                    <a:lnTo>
                      <a:pt x="82" y="22"/>
                    </a:lnTo>
                    <a:lnTo>
                      <a:pt x="70" y="8"/>
                    </a:lnTo>
                    <a:lnTo>
                      <a:pt x="56" y="0"/>
                    </a:lnTo>
                    <a:lnTo>
                      <a:pt x="38" y="4"/>
                    </a:lnTo>
                    <a:lnTo>
                      <a:pt x="4" y="54"/>
                    </a:lnTo>
                    <a:lnTo>
                      <a:pt x="0" y="9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72" name="Group 3880"/>
            <p:cNvGrpSpPr>
              <a:grpSpLocks/>
            </p:cNvGrpSpPr>
            <p:nvPr/>
          </p:nvGrpSpPr>
          <p:grpSpPr bwMode="auto">
            <a:xfrm>
              <a:off x="1772" y="1500"/>
              <a:ext cx="145" cy="140"/>
              <a:chOff x="1772" y="1500"/>
              <a:chExt cx="145" cy="140"/>
            </a:xfrm>
          </p:grpSpPr>
          <p:sp>
            <p:nvSpPr>
              <p:cNvPr id="81482" name="Freeform 3881"/>
              <p:cNvSpPr>
                <a:spLocks/>
              </p:cNvSpPr>
              <p:nvPr/>
            </p:nvSpPr>
            <p:spPr bwMode="auto">
              <a:xfrm>
                <a:off x="1772" y="1500"/>
                <a:ext cx="145" cy="140"/>
              </a:xfrm>
              <a:custGeom>
                <a:avLst/>
                <a:gdLst>
                  <a:gd name="T0" fmla="*/ 124 w 145"/>
                  <a:gd name="T1" fmla="*/ 1512 h 140"/>
                  <a:gd name="T2" fmla="*/ 55 w 145"/>
                  <a:gd name="T3" fmla="*/ 1542 h 140"/>
                  <a:gd name="T4" fmla="*/ 13 w 145"/>
                  <a:gd name="T5" fmla="*/ 1603 h 140"/>
                  <a:gd name="T6" fmla="*/ 10 w 145"/>
                  <a:gd name="T7" fmla="*/ 1620 h 140"/>
                  <a:gd name="T8" fmla="*/ 12 w 145"/>
                  <a:gd name="T9" fmla="*/ 1635 h 140"/>
                  <a:gd name="T10" fmla="*/ 25 w 145"/>
                  <a:gd name="T11" fmla="*/ 1646 h 140"/>
                  <a:gd name="T12" fmla="*/ 40 w 145"/>
                  <a:gd name="T13" fmla="*/ 1652 h 140"/>
                  <a:gd name="T14" fmla="*/ 57 w 145"/>
                  <a:gd name="T15" fmla="*/ 1652 h 140"/>
                  <a:gd name="T16" fmla="*/ 74 w 145"/>
                  <a:gd name="T17" fmla="*/ 1648 h 140"/>
                  <a:gd name="T18" fmla="*/ 127 w 145"/>
                  <a:gd name="T19" fmla="*/ 1608 h 140"/>
                  <a:gd name="T20" fmla="*/ 155 w 145"/>
                  <a:gd name="T21" fmla="*/ 1553 h 140"/>
                  <a:gd name="T22" fmla="*/ 156 w 145"/>
                  <a:gd name="T23" fmla="*/ 1538 h 140"/>
                  <a:gd name="T24" fmla="*/ 152 w 145"/>
                  <a:gd name="T25" fmla="*/ 1526 h 140"/>
                  <a:gd name="T26" fmla="*/ 139 w 145"/>
                  <a:gd name="T27" fmla="*/ 1516 h 140"/>
                  <a:gd name="T28" fmla="*/ 124 w 145"/>
                  <a:gd name="T29" fmla="*/ 1512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5" h="140">
                    <a:moveTo>
                      <a:pt x="124" y="12"/>
                    </a:moveTo>
                    <a:lnTo>
                      <a:pt x="55" y="42"/>
                    </a:lnTo>
                    <a:lnTo>
                      <a:pt x="13" y="103"/>
                    </a:lnTo>
                    <a:lnTo>
                      <a:pt x="10" y="120"/>
                    </a:lnTo>
                    <a:lnTo>
                      <a:pt x="12" y="135"/>
                    </a:lnTo>
                    <a:lnTo>
                      <a:pt x="25" y="146"/>
                    </a:lnTo>
                    <a:lnTo>
                      <a:pt x="40" y="152"/>
                    </a:lnTo>
                    <a:lnTo>
                      <a:pt x="57" y="152"/>
                    </a:lnTo>
                    <a:lnTo>
                      <a:pt x="74" y="148"/>
                    </a:lnTo>
                    <a:lnTo>
                      <a:pt x="127" y="108"/>
                    </a:lnTo>
                    <a:lnTo>
                      <a:pt x="155" y="53"/>
                    </a:lnTo>
                    <a:lnTo>
                      <a:pt x="156" y="38"/>
                    </a:lnTo>
                    <a:lnTo>
                      <a:pt x="152" y="26"/>
                    </a:lnTo>
                    <a:lnTo>
                      <a:pt x="139" y="16"/>
                    </a:lnTo>
                    <a:lnTo>
                      <a:pt x="124" y="12"/>
                    </a:lnTo>
                  </a:path>
                </a:pathLst>
              </a:custGeom>
              <a:solidFill>
                <a:srgbClr val="EE9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83" name="Picture 38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2" y="1500"/>
                <a:ext cx="14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73" name="Group 3883"/>
            <p:cNvGrpSpPr>
              <a:grpSpLocks/>
            </p:cNvGrpSpPr>
            <p:nvPr/>
          </p:nvGrpSpPr>
          <p:grpSpPr bwMode="auto">
            <a:xfrm>
              <a:off x="1772" y="1500"/>
              <a:ext cx="145" cy="140"/>
              <a:chOff x="1772" y="1500"/>
              <a:chExt cx="145" cy="140"/>
            </a:xfrm>
          </p:grpSpPr>
          <p:sp>
            <p:nvSpPr>
              <p:cNvPr id="81481" name="Freeform 3884"/>
              <p:cNvSpPr>
                <a:spLocks/>
              </p:cNvSpPr>
              <p:nvPr/>
            </p:nvSpPr>
            <p:spPr bwMode="auto">
              <a:xfrm>
                <a:off x="1772" y="1500"/>
                <a:ext cx="145" cy="140"/>
              </a:xfrm>
              <a:custGeom>
                <a:avLst/>
                <a:gdLst>
                  <a:gd name="T0" fmla="*/ 38 w 145"/>
                  <a:gd name="T1" fmla="*/ 1535 h 140"/>
                  <a:gd name="T2" fmla="*/ 22 w 145"/>
                  <a:gd name="T3" fmla="*/ 1554 h 140"/>
                  <a:gd name="T4" fmla="*/ 10 w 145"/>
                  <a:gd name="T5" fmla="*/ 1572 h 140"/>
                  <a:gd name="T6" fmla="*/ 3 w 145"/>
                  <a:gd name="T7" fmla="*/ 1591 h 140"/>
                  <a:gd name="T8" fmla="*/ 0 w 145"/>
                  <a:gd name="T9" fmla="*/ 1608 h 140"/>
                  <a:gd name="T10" fmla="*/ 2 w 145"/>
                  <a:gd name="T11" fmla="*/ 1623 h 140"/>
                  <a:gd name="T12" fmla="*/ 15 w 145"/>
                  <a:gd name="T13" fmla="*/ 1634 h 140"/>
                  <a:gd name="T14" fmla="*/ 30 w 145"/>
                  <a:gd name="T15" fmla="*/ 1640 h 140"/>
                  <a:gd name="T16" fmla="*/ 46 w 145"/>
                  <a:gd name="T17" fmla="*/ 1640 h 140"/>
                  <a:gd name="T18" fmla="*/ 64 w 145"/>
                  <a:gd name="T19" fmla="*/ 1636 h 140"/>
                  <a:gd name="T20" fmla="*/ 116 w 145"/>
                  <a:gd name="T21" fmla="*/ 1595 h 140"/>
                  <a:gd name="T22" fmla="*/ 145 w 145"/>
                  <a:gd name="T23" fmla="*/ 1540 h 140"/>
                  <a:gd name="T24" fmla="*/ 145 w 145"/>
                  <a:gd name="T25" fmla="*/ 1525 h 140"/>
                  <a:gd name="T26" fmla="*/ 142 w 145"/>
                  <a:gd name="T27" fmla="*/ 1513 h 140"/>
                  <a:gd name="T28" fmla="*/ 129 w 145"/>
                  <a:gd name="T29" fmla="*/ 1504 h 140"/>
                  <a:gd name="T30" fmla="*/ 114 w 145"/>
                  <a:gd name="T31" fmla="*/ 1500 h 140"/>
                  <a:gd name="T32" fmla="*/ 97 w 145"/>
                  <a:gd name="T33" fmla="*/ 1501 h 140"/>
                  <a:gd name="T34" fmla="*/ 80 w 145"/>
                  <a:gd name="T35" fmla="*/ 1506 h 140"/>
                  <a:gd name="T36" fmla="*/ 62 w 145"/>
                  <a:gd name="T37" fmla="*/ 1516 h 140"/>
                  <a:gd name="T38" fmla="*/ 44 w 145"/>
                  <a:gd name="T39" fmla="*/ 1529 h 140"/>
                  <a:gd name="T40" fmla="*/ 38 w 145"/>
                  <a:gd name="T41" fmla="*/ 1535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140">
                    <a:moveTo>
                      <a:pt x="38" y="35"/>
                    </a:moveTo>
                    <a:lnTo>
                      <a:pt x="22" y="54"/>
                    </a:lnTo>
                    <a:lnTo>
                      <a:pt x="10" y="72"/>
                    </a:lnTo>
                    <a:lnTo>
                      <a:pt x="3" y="91"/>
                    </a:lnTo>
                    <a:lnTo>
                      <a:pt x="0" y="108"/>
                    </a:lnTo>
                    <a:lnTo>
                      <a:pt x="2" y="123"/>
                    </a:lnTo>
                    <a:lnTo>
                      <a:pt x="15" y="134"/>
                    </a:lnTo>
                    <a:lnTo>
                      <a:pt x="30" y="140"/>
                    </a:lnTo>
                    <a:lnTo>
                      <a:pt x="46" y="140"/>
                    </a:lnTo>
                    <a:lnTo>
                      <a:pt x="64" y="136"/>
                    </a:lnTo>
                    <a:lnTo>
                      <a:pt x="116" y="95"/>
                    </a:lnTo>
                    <a:lnTo>
                      <a:pt x="145" y="40"/>
                    </a:lnTo>
                    <a:lnTo>
                      <a:pt x="145" y="25"/>
                    </a:lnTo>
                    <a:lnTo>
                      <a:pt x="142" y="13"/>
                    </a:lnTo>
                    <a:lnTo>
                      <a:pt x="129" y="4"/>
                    </a:lnTo>
                    <a:lnTo>
                      <a:pt x="114" y="0"/>
                    </a:lnTo>
                    <a:lnTo>
                      <a:pt x="97" y="1"/>
                    </a:lnTo>
                    <a:lnTo>
                      <a:pt x="80" y="6"/>
                    </a:lnTo>
                    <a:lnTo>
                      <a:pt x="62" y="16"/>
                    </a:lnTo>
                    <a:lnTo>
                      <a:pt x="44" y="29"/>
                    </a:lnTo>
                    <a:lnTo>
                      <a:pt x="38" y="35"/>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74" name="Group 3885"/>
            <p:cNvGrpSpPr>
              <a:grpSpLocks/>
            </p:cNvGrpSpPr>
            <p:nvPr/>
          </p:nvGrpSpPr>
          <p:grpSpPr bwMode="auto">
            <a:xfrm>
              <a:off x="2165" y="3363"/>
              <a:ext cx="140" cy="145"/>
              <a:chOff x="2165" y="3363"/>
              <a:chExt cx="140" cy="145"/>
            </a:xfrm>
          </p:grpSpPr>
          <p:sp>
            <p:nvSpPr>
              <p:cNvPr id="81479" name="Freeform 3886"/>
              <p:cNvSpPr>
                <a:spLocks/>
              </p:cNvSpPr>
              <p:nvPr/>
            </p:nvSpPr>
            <p:spPr bwMode="auto">
              <a:xfrm>
                <a:off x="2165" y="3363"/>
                <a:ext cx="140" cy="145"/>
              </a:xfrm>
              <a:custGeom>
                <a:avLst/>
                <a:gdLst>
                  <a:gd name="T0" fmla="*/ 38 w 140"/>
                  <a:gd name="T1" fmla="*/ 3374 h 145"/>
                  <a:gd name="T2" fmla="*/ 26 w 140"/>
                  <a:gd name="T3" fmla="*/ 3378 h 145"/>
                  <a:gd name="T4" fmla="*/ 16 w 140"/>
                  <a:gd name="T5" fmla="*/ 3390 h 145"/>
                  <a:gd name="T6" fmla="*/ 12 w 140"/>
                  <a:gd name="T7" fmla="*/ 3406 h 145"/>
                  <a:gd name="T8" fmla="*/ 13 w 140"/>
                  <a:gd name="T9" fmla="*/ 3422 h 145"/>
                  <a:gd name="T10" fmla="*/ 42 w 140"/>
                  <a:gd name="T11" fmla="*/ 3475 h 145"/>
                  <a:gd name="T12" fmla="*/ 103 w 140"/>
                  <a:gd name="T13" fmla="*/ 3517 h 145"/>
                  <a:gd name="T14" fmla="*/ 121 w 140"/>
                  <a:gd name="T15" fmla="*/ 3520 h 145"/>
                  <a:gd name="T16" fmla="*/ 135 w 140"/>
                  <a:gd name="T17" fmla="*/ 3518 h 145"/>
                  <a:gd name="T18" fmla="*/ 147 w 140"/>
                  <a:gd name="T19" fmla="*/ 3504 h 145"/>
                  <a:gd name="T20" fmla="*/ 152 w 140"/>
                  <a:gd name="T21" fmla="*/ 3489 h 145"/>
                  <a:gd name="T22" fmla="*/ 153 w 140"/>
                  <a:gd name="T23" fmla="*/ 3473 h 145"/>
                  <a:gd name="T24" fmla="*/ 148 w 140"/>
                  <a:gd name="T25" fmla="*/ 3456 h 145"/>
                  <a:gd name="T26" fmla="*/ 108 w 140"/>
                  <a:gd name="T27" fmla="*/ 3403 h 145"/>
                  <a:gd name="T28" fmla="*/ 53 w 140"/>
                  <a:gd name="T29" fmla="*/ 3375 h 145"/>
                  <a:gd name="T30" fmla="*/ 38 w 140"/>
                  <a:gd name="T31" fmla="*/ 3374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0" h="145">
                    <a:moveTo>
                      <a:pt x="38" y="11"/>
                    </a:moveTo>
                    <a:lnTo>
                      <a:pt x="26" y="15"/>
                    </a:lnTo>
                    <a:lnTo>
                      <a:pt x="16" y="27"/>
                    </a:lnTo>
                    <a:lnTo>
                      <a:pt x="12" y="43"/>
                    </a:lnTo>
                    <a:lnTo>
                      <a:pt x="13" y="59"/>
                    </a:lnTo>
                    <a:lnTo>
                      <a:pt x="42" y="112"/>
                    </a:lnTo>
                    <a:lnTo>
                      <a:pt x="103" y="154"/>
                    </a:lnTo>
                    <a:lnTo>
                      <a:pt x="121" y="157"/>
                    </a:lnTo>
                    <a:lnTo>
                      <a:pt x="135" y="155"/>
                    </a:lnTo>
                    <a:lnTo>
                      <a:pt x="147" y="141"/>
                    </a:lnTo>
                    <a:lnTo>
                      <a:pt x="152" y="126"/>
                    </a:lnTo>
                    <a:lnTo>
                      <a:pt x="153" y="110"/>
                    </a:lnTo>
                    <a:lnTo>
                      <a:pt x="148" y="93"/>
                    </a:lnTo>
                    <a:lnTo>
                      <a:pt x="108" y="40"/>
                    </a:lnTo>
                    <a:lnTo>
                      <a:pt x="53" y="12"/>
                    </a:lnTo>
                    <a:lnTo>
                      <a:pt x="38" y="11"/>
                    </a:lnTo>
                  </a:path>
                </a:pathLst>
              </a:custGeom>
              <a:solidFill>
                <a:srgbClr val="EE9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80" name="Picture 388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5" y="3363"/>
                <a:ext cx="14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75" name="Group 3888"/>
            <p:cNvGrpSpPr>
              <a:grpSpLocks/>
            </p:cNvGrpSpPr>
            <p:nvPr/>
          </p:nvGrpSpPr>
          <p:grpSpPr bwMode="auto">
            <a:xfrm>
              <a:off x="2165" y="3363"/>
              <a:ext cx="140" cy="145"/>
              <a:chOff x="2165" y="3363"/>
              <a:chExt cx="140" cy="145"/>
            </a:xfrm>
          </p:grpSpPr>
          <p:sp>
            <p:nvSpPr>
              <p:cNvPr id="81478" name="Freeform 3889"/>
              <p:cNvSpPr>
                <a:spLocks/>
              </p:cNvSpPr>
              <p:nvPr/>
            </p:nvSpPr>
            <p:spPr bwMode="auto">
              <a:xfrm>
                <a:off x="2165" y="3363"/>
                <a:ext cx="140" cy="145"/>
              </a:xfrm>
              <a:custGeom>
                <a:avLst/>
                <a:gdLst>
                  <a:gd name="T0" fmla="*/ 35 w 140"/>
                  <a:gd name="T1" fmla="*/ 3471 h 145"/>
                  <a:gd name="T2" fmla="*/ 54 w 140"/>
                  <a:gd name="T3" fmla="*/ 3487 h 145"/>
                  <a:gd name="T4" fmla="*/ 72 w 140"/>
                  <a:gd name="T5" fmla="*/ 3498 h 145"/>
                  <a:gd name="T6" fmla="*/ 91 w 140"/>
                  <a:gd name="T7" fmla="*/ 3506 h 145"/>
                  <a:gd name="T8" fmla="*/ 108 w 140"/>
                  <a:gd name="T9" fmla="*/ 3509 h 145"/>
                  <a:gd name="T10" fmla="*/ 123 w 140"/>
                  <a:gd name="T11" fmla="*/ 3507 h 145"/>
                  <a:gd name="T12" fmla="*/ 134 w 140"/>
                  <a:gd name="T13" fmla="*/ 3494 h 145"/>
                  <a:gd name="T14" fmla="*/ 140 w 140"/>
                  <a:gd name="T15" fmla="*/ 3479 h 145"/>
                  <a:gd name="T16" fmla="*/ 140 w 140"/>
                  <a:gd name="T17" fmla="*/ 3462 h 145"/>
                  <a:gd name="T18" fmla="*/ 136 w 140"/>
                  <a:gd name="T19" fmla="*/ 3445 h 145"/>
                  <a:gd name="T20" fmla="*/ 95 w 140"/>
                  <a:gd name="T21" fmla="*/ 3392 h 145"/>
                  <a:gd name="T22" fmla="*/ 40 w 140"/>
                  <a:gd name="T23" fmla="*/ 3364 h 145"/>
                  <a:gd name="T24" fmla="*/ 26 w 140"/>
                  <a:gd name="T25" fmla="*/ 3363 h 145"/>
                  <a:gd name="T26" fmla="*/ 13 w 140"/>
                  <a:gd name="T27" fmla="*/ 3367 h 145"/>
                  <a:gd name="T28" fmla="*/ 4 w 140"/>
                  <a:gd name="T29" fmla="*/ 3380 h 145"/>
                  <a:gd name="T30" fmla="*/ 0 w 140"/>
                  <a:gd name="T31" fmla="*/ 3395 h 145"/>
                  <a:gd name="T32" fmla="*/ 1 w 140"/>
                  <a:gd name="T33" fmla="*/ 3411 h 145"/>
                  <a:gd name="T34" fmla="*/ 6 w 140"/>
                  <a:gd name="T35" fmla="*/ 3429 h 145"/>
                  <a:gd name="T36" fmla="*/ 16 w 140"/>
                  <a:gd name="T37" fmla="*/ 3447 h 145"/>
                  <a:gd name="T38" fmla="*/ 29 w 140"/>
                  <a:gd name="T39" fmla="*/ 3464 h 145"/>
                  <a:gd name="T40" fmla="*/ 35 w 140"/>
                  <a:gd name="T41" fmla="*/ 3471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0" h="145">
                    <a:moveTo>
                      <a:pt x="35" y="108"/>
                    </a:moveTo>
                    <a:lnTo>
                      <a:pt x="54" y="124"/>
                    </a:lnTo>
                    <a:lnTo>
                      <a:pt x="72" y="135"/>
                    </a:lnTo>
                    <a:lnTo>
                      <a:pt x="91" y="143"/>
                    </a:lnTo>
                    <a:lnTo>
                      <a:pt x="108" y="146"/>
                    </a:lnTo>
                    <a:lnTo>
                      <a:pt x="123" y="144"/>
                    </a:lnTo>
                    <a:lnTo>
                      <a:pt x="134" y="131"/>
                    </a:lnTo>
                    <a:lnTo>
                      <a:pt x="140" y="116"/>
                    </a:lnTo>
                    <a:lnTo>
                      <a:pt x="140" y="99"/>
                    </a:lnTo>
                    <a:lnTo>
                      <a:pt x="136" y="82"/>
                    </a:lnTo>
                    <a:lnTo>
                      <a:pt x="95" y="29"/>
                    </a:lnTo>
                    <a:lnTo>
                      <a:pt x="40" y="1"/>
                    </a:lnTo>
                    <a:lnTo>
                      <a:pt x="26" y="0"/>
                    </a:lnTo>
                    <a:lnTo>
                      <a:pt x="13" y="4"/>
                    </a:lnTo>
                    <a:lnTo>
                      <a:pt x="4" y="17"/>
                    </a:lnTo>
                    <a:lnTo>
                      <a:pt x="0" y="32"/>
                    </a:lnTo>
                    <a:lnTo>
                      <a:pt x="1" y="48"/>
                    </a:lnTo>
                    <a:lnTo>
                      <a:pt x="6" y="66"/>
                    </a:lnTo>
                    <a:lnTo>
                      <a:pt x="16" y="84"/>
                    </a:lnTo>
                    <a:lnTo>
                      <a:pt x="29" y="101"/>
                    </a:lnTo>
                    <a:lnTo>
                      <a:pt x="35" y="10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76" name="Group 3890"/>
            <p:cNvGrpSpPr>
              <a:grpSpLocks/>
            </p:cNvGrpSpPr>
            <p:nvPr/>
          </p:nvGrpSpPr>
          <p:grpSpPr bwMode="auto">
            <a:xfrm>
              <a:off x="1949" y="3206"/>
              <a:ext cx="117" cy="169"/>
              <a:chOff x="1949" y="3206"/>
              <a:chExt cx="117" cy="169"/>
            </a:xfrm>
          </p:grpSpPr>
          <p:sp>
            <p:nvSpPr>
              <p:cNvPr id="81476" name="Freeform 3891"/>
              <p:cNvSpPr>
                <a:spLocks/>
              </p:cNvSpPr>
              <p:nvPr/>
            </p:nvSpPr>
            <p:spPr bwMode="auto">
              <a:xfrm>
                <a:off x="1949" y="3206"/>
                <a:ext cx="117" cy="169"/>
              </a:xfrm>
              <a:custGeom>
                <a:avLst/>
                <a:gdLst>
                  <a:gd name="T0" fmla="*/ 41 w 117"/>
                  <a:gd name="T1" fmla="*/ 3215 h 169"/>
                  <a:gd name="T2" fmla="*/ 28 w 117"/>
                  <a:gd name="T3" fmla="*/ 3217 h 169"/>
                  <a:gd name="T4" fmla="*/ 17 w 117"/>
                  <a:gd name="T5" fmla="*/ 3226 h 169"/>
                  <a:gd name="T6" fmla="*/ 10 w 117"/>
                  <a:gd name="T7" fmla="*/ 3241 h 169"/>
                  <a:gd name="T8" fmla="*/ 7 w 117"/>
                  <a:gd name="T9" fmla="*/ 3259 h 169"/>
                  <a:gd name="T10" fmla="*/ 8 w 117"/>
                  <a:gd name="T11" fmla="*/ 3280 h 169"/>
                  <a:gd name="T12" fmla="*/ 33 w 117"/>
                  <a:gd name="T13" fmla="*/ 3342 h 169"/>
                  <a:gd name="T14" fmla="*/ 92 w 117"/>
                  <a:gd name="T15" fmla="*/ 3384 h 169"/>
                  <a:gd name="T16" fmla="*/ 108 w 117"/>
                  <a:gd name="T17" fmla="*/ 3374 h 169"/>
                  <a:gd name="T18" fmla="*/ 118 w 117"/>
                  <a:gd name="T19" fmla="*/ 3360 h 169"/>
                  <a:gd name="T20" fmla="*/ 124 w 117"/>
                  <a:gd name="T21" fmla="*/ 3343 h 169"/>
                  <a:gd name="T22" fmla="*/ 124 w 117"/>
                  <a:gd name="T23" fmla="*/ 3324 h 169"/>
                  <a:gd name="T24" fmla="*/ 120 w 117"/>
                  <a:gd name="T25" fmla="*/ 3303 h 169"/>
                  <a:gd name="T26" fmla="*/ 86 w 117"/>
                  <a:gd name="T27" fmla="*/ 3241 h 169"/>
                  <a:gd name="T28" fmla="*/ 41 w 117"/>
                  <a:gd name="T29" fmla="*/ 3215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169">
                    <a:moveTo>
                      <a:pt x="41" y="9"/>
                    </a:moveTo>
                    <a:lnTo>
                      <a:pt x="28" y="11"/>
                    </a:lnTo>
                    <a:lnTo>
                      <a:pt x="17" y="20"/>
                    </a:lnTo>
                    <a:lnTo>
                      <a:pt x="10" y="35"/>
                    </a:lnTo>
                    <a:lnTo>
                      <a:pt x="7" y="53"/>
                    </a:lnTo>
                    <a:lnTo>
                      <a:pt x="8" y="74"/>
                    </a:lnTo>
                    <a:lnTo>
                      <a:pt x="33" y="136"/>
                    </a:lnTo>
                    <a:lnTo>
                      <a:pt x="92" y="178"/>
                    </a:lnTo>
                    <a:lnTo>
                      <a:pt x="108" y="168"/>
                    </a:lnTo>
                    <a:lnTo>
                      <a:pt x="118" y="154"/>
                    </a:lnTo>
                    <a:lnTo>
                      <a:pt x="124" y="137"/>
                    </a:lnTo>
                    <a:lnTo>
                      <a:pt x="124" y="118"/>
                    </a:lnTo>
                    <a:lnTo>
                      <a:pt x="120" y="97"/>
                    </a:lnTo>
                    <a:lnTo>
                      <a:pt x="86" y="35"/>
                    </a:lnTo>
                    <a:lnTo>
                      <a:pt x="41" y="9"/>
                    </a:lnTo>
                  </a:path>
                </a:pathLst>
              </a:custGeom>
              <a:solidFill>
                <a:srgbClr val="EE9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77" name="Picture 38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9" y="3206"/>
                <a:ext cx="117"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77" name="Group 3893"/>
            <p:cNvGrpSpPr>
              <a:grpSpLocks/>
            </p:cNvGrpSpPr>
            <p:nvPr/>
          </p:nvGrpSpPr>
          <p:grpSpPr bwMode="auto">
            <a:xfrm>
              <a:off x="1949" y="3206"/>
              <a:ext cx="117" cy="169"/>
              <a:chOff x="1949" y="3206"/>
              <a:chExt cx="117" cy="169"/>
            </a:xfrm>
          </p:grpSpPr>
          <p:sp>
            <p:nvSpPr>
              <p:cNvPr id="81475" name="Freeform 3894"/>
              <p:cNvSpPr>
                <a:spLocks/>
              </p:cNvSpPr>
              <p:nvPr/>
            </p:nvSpPr>
            <p:spPr bwMode="auto">
              <a:xfrm>
                <a:off x="1949" y="3206"/>
                <a:ext cx="117" cy="169"/>
              </a:xfrm>
              <a:custGeom>
                <a:avLst/>
                <a:gdLst>
                  <a:gd name="T0" fmla="*/ 14 w 117"/>
                  <a:gd name="T1" fmla="*/ 3311 h 169"/>
                  <a:gd name="T2" fmla="*/ 55 w 117"/>
                  <a:gd name="T3" fmla="*/ 3363 h 169"/>
                  <a:gd name="T4" fmla="*/ 85 w 117"/>
                  <a:gd name="T5" fmla="*/ 3375 h 169"/>
                  <a:gd name="T6" fmla="*/ 101 w 117"/>
                  <a:gd name="T7" fmla="*/ 3365 h 169"/>
                  <a:gd name="T8" fmla="*/ 111 w 117"/>
                  <a:gd name="T9" fmla="*/ 3351 h 169"/>
                  <a:gd name="T10" fmla="*/ 116 w 117"/>
                  <a:gd name="T11" fmla="*/ 3334 h 169"/>
                  <a:gd name="T12" fmla="*/ 117 w 117"/>
                  <a:gd name="T13" fmla="*/ 3315 h 169"/>
                  <a:gd name="T14" fmla="*/ 113 w 117"/>
                  <a:gd name="T15" fmla="*/ 3293 h 169"/>
                  <a:gd name="T16" fmla="*/ 79 w 117"/>
                  <a:gd name="T17" fmla="*/ 3232 h 169"/>
                  <a:gd name="T18" fmla="*/ 34 w 117"/>
                  <a:gd name="T19" fmla="*/ 3206 h 169"/>
                  <a:gd name="T20" fmla="*/ 21 w 117"/>
                  <a:gd name="T21" fmla="*/ 3208 h 169"/>
                  <a:gd name="T22" fmla="*/ 10 w 117"/>
                  <a:gd name="T23" fmla="*/ 3217 h 169"/>
                  <a:gd name="T24" fmla="*/ 3 w 117"/>
                  <a:gd name="T25" fmla="*/ 3232 h 169"/>
                  <a:gd name="T26" fmla="*/ 0 w 117"/>
                  <a:gd name="T27" fmla="*/ 3250 h 169"/>
                  <a:gd name="T28" fmla="*/ 1 w 117"/>
                  <a:gd name="T29" fmla="*/ 3271 h 169"/>
                  <a:gd name="T30" fmla="*/ 7 w 117"/>
                  <a:gd name="T31" fmla="*/ 3294 h 169"/>
                  <a:gd name="T32" fmla="*/ 14 w 117"/>
                  <a:gd name="T33" fmla="*/ 3311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169">
                    <a:moveTo>
                      <a:pt x="14" y="105"/>
                    </a:moveTo>
                    <a:lnTo>
                      <a:pt x="55" y="157"/>
                    </a:lnTo>
                    <a:lnTo>
                      <a:pt x="85" y="169"/>
                    </a:lnTo>
                    <a:lnTo>
                      <a:pt x="101" y="159"/>
                    </a:lnTo>
                    <a:lnTo>
                      <a:pt x="111" y="145"/>
                    </a:lnTo>
                    <a:lnTo>
                      <a:pt x="116" y="128"/>
                    </a:lnTo>
                    <a:lnTo>
                      <a:pt x="117" y="109"/>
                    </a:lnTo>
                    <a:lnTo>
                      <a:pt x="113" y="87"/>
                    </a:lnTo>
                    <a:lnTo>
                      <a:pt x="79" y="26"/>
                    </a:lnTo>
                    <a:lnTo>
                      <a:pt x="34" y="0"/>
                    </a:lnTo>
                    <a:lnTo>
                      <a:pt x="21" y="2"/>
                    </a:lnTo>
                    <a:lnTo>
                      <a:pt x="10" y="11"/>
                    </a:lnTo>
                    <a:lnTo>
                      <a:pt x="3" y="26"/>
                    </a:lnTo>
                    <a:lnTo>
                      <a:pt x="0" y="44"/>
                    </a:lnTo>
                    <a:lnTo>
                      <a:pt x="1" y="65"/>
                    </a:lnTo>
                    <a:lnTo>
                      <a:pt x="7" y="88"/>
                    </a:lnTo>
                    <a:lnTo>
                      <a:pt x="14" y="105"/>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78" name="Group 3895"/>
            <p:cNvGrpSpPr>
              <a:grpSpLocks/>
            </p:cNvGrpSpPr>
            <p:nvPr/>
          </p:nvGrpSpPr>
          <p:grpSpPr bwMode="auto">
            <a:xfrm>
              <a:off x="5638" y="3403"/>
              <a:ext cx="1009" cy="1010"/>
              <a:chOff x="5638" y="3403"/>
              <a:chExt cx="1009" cy="1010"/>
            </a:xfrm>
          </p:grpSpPr>
          <p:sp>
            <p:nvSpPr>
              <p:cNvPr id="81474" name="Freeform 3896"/>
              <p:cNvSpPr>
                <a:spLocks/>
              </p:cNvSpPr>
              <p:nvPr/>
            </p:nvSpPr>
            <p:spPr bwMode="auto">
              <a:xfrm>
                <a:off x="5638" y="3403"/>
                <a:ext cx="1009" cy="1010"/>
              </a:xfrm>
              <a:custGeom>
                <a:avLst/>
                <a:gdLst>
                  <a:gd name="T0" fmla="*/ 504 w 1009"/>
                  <a:gd name="T1" fmla="*/ 3403 h 1010"/>
                  <a:gd name="T2" fmla="*/ 427 w 1009"/>
                  <a:gd name="T3" fmla="*/ 3409 h 1010"/>
                  <a:gd name="T4" fmla="*/ 351 w 1009"/>
                  <a:gd name="T5" fmla="*/ 3427 h 1010"/>
                  <a:gd name="T6" fmla="*/ 279 w 1009"/>
                  <a:gd name="T7" fmla="*/ 3457 h 1010"/>
                  <a:gd name="T8" fmla="*/ 210 w 1009"/>
                  <a:gd name="T9" fmla="*/ 3498 h 1010"/>
                  <a:gd name="T10" fmla="*/ 148 w 1009"/>
                  <a:gd name="T11" fmla="*/ 3551 h 1010"/>
                  <a:gd name="T12" fmla="*/ 94 w 1009"/>
                  <a:gd name="T13" fmla="*/ 3614 h 1010"/>
                  <a:gd name="T14" fmla="*/ 53 w 1009"/>
                  <a:gd name="T15" fmla="*/ 3682 h 1010"/>
                  <a:gd name="T16" fmla="*/ 23 w 1009"/>
                  <a:gd name="T17" fmla="*/ 3755 h 1010"/>
                  <a:gd name="T18" fmla="*/ 6 w 1009"/>
                  <a:gd name="T19" fmla="*/ 3831 h 1010"/>
                  <a:gd name="T20" fmla="*/ 0 w 1009"/>
                  <a:gd name="T21" fmla="*/ 3908 h 1010"/>
                  <a:gd name="T22" fmla="*/ 1 w 1009"/>
                  <a:gd name="T23" fmla="*/ 3947 h 1010"/>
                  <a:gd name="T24" fmla="*/ 13 w 1009"/>
                  <a:gd name="T25" fmla="*/ 4024 h 1010"/>
                  <a:gd name="T26" fmla="*/ 37 w 1009"/>
                  <a:gd name="T27" fmla="*/ 4098 h 1010"/>
                  <a:gd name="T28" fmla="*/ 72 w 1009"/>
                  <a:gd name="T29" fmla="*/ 4169 h 1010"/>
                  <a:gd name="T30" fmla="*/ 119 w 1009"/>
                  <a:gd name="T31" fmla="*/ 4235 h 1010"/>
                  <a:gd name="T32" fmla="*/ 178 w 1009"/>
                  <a:gd name="T33" fmla="*/ 4293 h 1010"/>
                  <a:gd name="T34" fmla="*/ 244 w 1009"/>
                  <a:gd name="T35" fmla="*/ 4340 h 1010"/>
                  <a:gd name="T36" fmla="*/ 315 w 1009"/>
                  <a:gd name="T37" fmla="*/ 4376 h 1010"/>
                  <a:gd name="T38" fmla="*/ 389 w 1009"/>
                  <a:gd name="T39" fmla="*/ 4400 h 1010"/>
                  <a:gd name="T40" fmla="*/ 466 w 1009"/>
                  <a:gd name="T41" fmla="*/ 4411 h 1010"/>
                  <a:gd name="T42" fmla="*/ 504 w 1009"/>
                  <a:gd name="T43" fmla="*/ 4413 h 1010"/>
                  <a:gd name="T44" fmla="*/ 543 w 1009"/>
                  <a:gd name="T45" fmla="*/ 4411 h 1010"/>
                  <a:gd name="T46" fmla="*/ 620 w 1009"/>
                  <a:gd name="T47" fmla="*/ 4400 h 1010"/>
                  <a:gd name="T48" fmla="*/ 694 w 1009"/>
                  <a:gd name="T49" fmla="*/ 4376 h 1010"/>
                  <a:gd name="T50" fmla="*/ 765 w 1009"/>
                  <a:gd name="T51" fmla="*/ 4340 h 1010"/>
                  <a:gd name="T52" fmla="*/ 831 w 1009"/>
                  <a:gd name="T53" fmla="*/ 4293 h 1010"/>
                  <a:gd name="T54" fmla="*/ 889 w 1009"/>
                  <a:gd name="T55" fmla="*/ 4235 h 1010"/>
                  <a:gd name="T56" fmla="*/ 937 w 1009"/>
                  <a:gd name="T57" fmla="*/ 4169 h 1010"/>
                  <a:gd name="T58" fmla="*/ 972 w 1009"/>
                  <a:gd name="T59" fmla="*/ 4098 h 1010"/>
                  <a:gd name="T60" fmla="*/ 996 w 1009"/>
                  <a:gd name="T61" fmla="*/ 4023 h 1010"/>
                  <a:gd name="T62" fmla="*/ 1008 w 1009"/>
                  <a:gd name="T63" fmla="*/ 3947 h 1010"/>
                  <a:gd name="T64" fmla="*/ 1009 w 1009"/>
                  <a:gd name="T65" fmla="*/ 3908 h 1010"/>
                  <a:gd name="T66" fmla="*/ 1008 w 1009"/>
                  <a:gd name="T67" fmla="*/ 3869 h 1010"/>
                  <a:gd name="T68" fmla="*/ 996 w 1009"/>
                  <a:gd name="T69" fmla="*/ 3793 h 1010"/>
                  <a:gd name="T70" fmla="*/ 972 w 1009"/>
                  <a:gd name="T71" fmla="*/ 3718 h 1010"/>
                  <a:gd name="T72" fmla="*/ 937 w 1009"/>
                  <a:gd name="T73" fmla="*/ 3647 h 1010"/>
                  <a:gd name="T74" fmla="*/ 889 w 1009"/>
                  <a:gd name="T75" fmla="*/ 3582 h 1010"/>
                  <a:gd name="T76" fmla="*/ 831 w 1009"/>
                  <a:gd name="T77" fmla="*/ 3523 h 1010"/>
                  <a:gd name="T78" fmla="*/ 765 w 1009"/>
                  <a:gd name="T79" fmla="*/ 3476 h 1010"/>
                  <a:gd name="T80" fmla="*/ 694 w 1009"/>
                  <a:gd name="T81" fmla="*/ 3440 h 1010"/>
                  <a:gd name="T82" fmla="*/ 620 w 1009"/>
                  <a:gd name="T83" fmla="*/ 3417 h 1010"/>
                  <a:gd name="T84" fmla="*/ 543 w 1009"/>
                  <a:gd name="T85" fmla="*/ 3405 h 1010"/>
                  <a:gd name="T86" fmla="*/ 504 w 1009"/>
                  <a:gd name="T87" fmla="*/ 3403 h 10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09" h="1010">
                    <a:moveTo>
                      <a:pt x="504" y="0"/>
                    </a:moveTo>
                    <a:lnTo>
                      <a:pt x="427" y="6"/>
                    </a:lnTo>
                    <a:lnTo>
                      <a:pt x="351" y="24"/>
                    </a:lnTo>
                    <a:lnTo>
                      <a:pt x="279" y="54"/>
                    </a:lnTo>
                    <a:lnTo>
                      <a:pt x="210" y="95"/>
                    </a:lnTo>
                    <a:lnTo>
                      <a:pt x="148" y="148"/>
                    </a:lnTo>
                    <a:lnTo>
                      <a:pt x="94" y="211"/>
                    </a:lnTo>
                    <a:lnTo>
                      <a:pt x="53" y="279"/>
                    </a:lnTo>
                    <a:lnTo>
                      <a:pt x="23" y="352"/>
                    </a:lnTo>
                    <a:lnTo>
                      <a:pt x="6" y="428"/>
                    </a:lnTo>
                    <a:lnTo>
                      <a:pt x="0" y="505"/>
                    </a:lnTo>
                    <a:lnTo>
                      <a:pt x="1" y="544"/>
                    </a:lnTo>
                    <a:lnTo>
                      <a:pt x="13" y="621"/>
                    </a:lnTo>
                    <a:lnTo>
                      <a:pt x="37" y="695"/>
                    </a:lnTo>
                    <a:lnTo>
                      <a:pt x="72" y="766"/>
                    </a:lnTo>
                    <a:lnTo>
                      <a:pt x="119" y="832"/>
                    </a:lnTo>
                    <a:lnTo>
                      <a:pt x="178" y="890"/>
                    </a:lnTo>
                    <a:lnTo>
                      <a:pt x="244" y="937"/>
                    </a:lnTo>
                    <a:lnTo>
                      <a:pt x="315" y="973"/>
                    </a:lnTo>
                    <a:lnTo>
                      <a:pt x="389" y="997"/>
                    </a:lnTo>
                    <a:lnTo>
                      <a:pt x="466" y="1008"/>
                    </a:lnTo>
                    <a:lnTo>
                      <a:pt x="504" y="1010"/>
                    </a:lnTo>
                    <a:lnTo>
                      <a:pt x="543" y="1008"/>
                    </a:lnTo>
                    <a:lnTo>
                      <a:pt x="620" y="997"/>
                    </a:lnTo>
                    <a:lnTo>
                      <a:pt x="694" y="973"/>
                    </a:lnTo>
                    <a:lnTo>
                      <a:pt x="765" y="937"/>
                    </a:lnTo>
                    <a:lnTo>
                      <a:pt x="831" y="890"/>
                    </a:lnTo>
                    <a:lnTo>
                      <a:pt x="889" y="832"/>
                    </a:lnTo>
                    <a:lnTo>
                      <a:pt x="937" y="766"/>
                    </a:lnTo>
                    <a:lnTo>
                      <a:pt x="972" y="695"/>
                    </a:lnTo>
                    <a:lnTo>
                      <a:pt x="996" y="620"/>
                    </a:lnTo>
                    <a:lnTo>
                      <a:pt x="1008" y="544"/>
                    </a:lnTo>
                    <a:lnTo>
                      <a:pt x="1009" y="505"/>
                    </a:lnTo>
                    <a:lnTo>
                      <a:pt x="1008" y="466"/>
                    </a:lnTo>
                    <a:lnTo>
                      <a:pt x="996" y="390"/>
                    </a:lnTo>
                    <a:lnTo>
                      <a:pt x="972" y="315"/>
                    </a:lnTo>
                    <a:lnTo>
                      <a:pt x="937" y="244"/>
                    </a:lnTo>
                    <a:lnTo>
                      <a:pt x="889" y="179"/>
                    </a:lnTo>
                    <a:lnTo>
                      <a:pt x="831" y="120"/>
                    </a:lnTo>
                    <a:lnTo>
                      <a:pt x="765" y="73"/>
                    </a:lnTo>
                    <a:lnTo>
                      <a:pt x="694" y="37"/>
                    </a:lnTo>
                    <a:lnTo>
                      <a:pt x="620" y="14"/>
                    </a:lnTo>
                    <a:lnTo>
                      <a:pt x="543" y="2"/>
                    </a:lnTo>
                    <a:lnTo>
                      <a:pt x="504"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0979" name="Group 3897"/>
            <p:cNvGrpSpPr>
              <a:grpSpLocks/>
            </p:cNvGrpSpPr>
            <p:nvPr/>
          </p:nvGrpSpPr>
          <p:grpSpPr bwMode="auto">
            <a:xfrm>
              <a:off x="5638" y="3403"/>
              <a:ext cx="1009" cy="1010"/>
              <a:chOff x="5638" y="3403"/>
              <a:chExt cx="1009" cy="1010"/>
            </a:xfrm>
          </p:grpSpPr>
          <p:sp>
            <p:nvSpPr>
              <p:cNvPr id="81473" name="Freeform 3898"/>
              <p:cNvSpPr>
                <a:spLocks/>
              </p:cNvSpPr>
              <p:nvPr/>
            </p:nvSpPr>
            <p:spPr bwMode="auto">
              <a:xfrm>
                <a:off x="5638" y="3403"/>
                <a:ext cx="1009" cy="1010"/>
              </a:xfrm>
              <a:custGeom>
                <a:avLst/>
                <a:gdLst>
                  <a:gd name="T0" fmla="*/ 148 w 1009"/>
                  <a:gd name="T1" fmla="*/ 4265 h 1010"/>
                  <a:gd name="T2" fmla="*/ 210 w 1009"/>
                  <a:gd name="T3" fmla="*/ 4318 h 1010"/>
                  <a:gd name="T4" fmla="*/ 279 w 1009"/>
                  <a:gd name="T5" fmla="*/ 4360 h 1010"/>
                  <a:gd name="T6" fmla="*/ 351 w 1009"/>
                  <a:gd name="T7" fmla="*/ 4389 h 1010"/>
                  <a:gd name="T8" fmla="*/ 427 w 1009"/>
                  <a:gd name="T9" fmla="*/ 4407 h 1010"/>
                  <a:gd name="T10" fmla="*/ 504 w 1009"/>
                  <a:gd name="T11" fmla="*/ 4413 h 1010"/>
                  <a:gd name="T12" fmla="*/ 543 w 1009"/>
                  <a:gd name="T13" fmla="*/ 4411 h 1010"/>
                  <a:gd name="T14" fmla="*/ 620 w 1009"/>
                  <a:gd name="T15" fmla="*/ 4400 h 1010"/>
                  <a:gd name="T16" fmla="*/ 694 w 1009"/>
                  <a:gd name="T17" fmla="*/ 4376 h 1010"/>
                  <a:gd name="T18" fmla="*/ 765 w 1009"/>
                  <a:gd name="T19" fmla="*/ 4340 h 1010"/>
                  <a:gd name="T20" fmla="*/ 831 w 1009"/>
                  <a:gd name="T21" fmla="*/ 4293 h 1010"/>
                  <a:gd name="T22" fmla="*/ 889 w 1009"/>
                  <a:gd name="T23" fmla="*/ 4235 h 1010"/>
                  <a:gd name="T24" fmla="*/ 937 w 1009"/>
                  <a:gd name="T25" fmla="*/ 4169 h 1010"/>
                  <a:gd name="T26" fmla="*/ 972 w 1009"/>
                  <a:gd name="T27" fmla="*/ 4098 h 1010"/>
                  <a:gd name="T28" fmla="*/ 996 w 1009"/>
                  <a:gd name="T29" fmla="*/ 4024 h 1010"/>
                  <a:gd name="T30" fmla="*/ 1008 w 1009"/>
                  <a:gd name="T31" fmla="*/ 3947 h 1010"/>
                  <a:gd name="T32" fmla="*/ 1009 w 1009"/>
                  <a:gd name="T33" fmla="*/ 3908 h 1010"/>
                  <a:gd name="T34" fmla="*/ 1008 w 1009"/>
                  <a:gd name="T35" fmla="*/ 3869 h 1010"/>
                  <a:gd name="T36" fmla="*/ 996 w 1009"/>
                  <a:gd name="T37" fmla="*/ 3793 h 1010"/>
                  <a:gd name="T38" fmla="*/ 972 w 1009"/>
                  <a:gd name="T39" fmla="*/ 3718 h 1010"/>
                  <a:gd name="T40" fmla="*/ 937 w 1009"/>
                  <a:gd name="T41" fmla="*/ 3647 h 1010"/>
                  <a:gd name="T42" fmla="*/ 889 w 1009"/>
                  <a:gd name="T43" fmla="*/ 3582 h 1010"/>
                  <a:gd name="T44" fmla="*/ 831 w 1009"/>
                  <a:gd name="T45" fmla="*/ 3523 h 1010"/>
                  <a:gd name="T46" fmla="*/ 765 w 1009"/>
                  <a:gd name="T47" fmla="*/ 3476 h 1010"/>
                  <a:gd name="T48" fmla="*/ 694 w 1009"/>
                  <a:gd name="T49" fmla="*/ 3440 h 1010"/>
                  <a:gd name="T50" fmla="*/ 620 w 1009"/>
                  <a:gd name="T51" fmla="*/ 3417 h 1010"/>
                  <a:gd name="T52" fmla="*/ 543 w 1009"/>
                  <a:gd name="T53" fmla="*/ 3405 h 1010"/>
                  <a:gd name="T54" fmla="*/ 504 w 1009"/>
                  <a:gd name="T55" fmla="*/ 3403 h 1010"/>
                  <a:gd name="T56" fmla="*/ 466 w 1009"/>
                  <a:gd name="T57" fmla="*/ 3405 h 1010"/>
                  <a:gd name="T58" fmla="*/ 389 w 1009"/>
                  <a:gd name="T59" fmla="*/ 3417 h 1010"/>
                  <a:gd name="T60" fmla="*/ 315 w 1009"/>
                  <a:gd name="T61" fmla="*/ 3440 h 1010"/>
                  <a:gd name="T62" fmla="*/ 244 w 1009"/>
                  <a:gd name="T63" fmla="*/ 3476 h 1010"/>
                  <a:gd name="T64" fmla="*/ 178 w 1009"/>
                  <a:gd name="T65" fmla="*/ 3523 h 1010"/>
                  <a:gd name="T66" fmla="*/ 119 w 1009"/>
                  <a:gd name="T67" fmla="*/ 3582 h 1010"/>
                  <a:gd name="T68" fmla="*/ 72 w 1009"/>
                  <a:gd name="T69" fmla="*/ 3647 h 1010"/>
                  <a:gd name="T70" fmla="*/ 37 w 1009"/>
                  <a:gd name="T71" fmla="*/ 3718 h 1010"/>
                  <a:gd name="T72" fmla="*/ 13 w 1009"/>
                  <a:gd name="T73" fmla="*/ 3793 h 1010"/>
                  <a:gd name="T74" fmla="*/ 1 w 1009"/>
                  <a:gd name="T75" fmla="*/ 3869 h 1010"/>
                  <a:gd name="T76" fmla="*/ 0 w 1009"/>
                  <a:gd name="T77" fmla="*/ 3908 h 1010"/>
                  <a:gd name="T78" fmla="*/ 1 w 1009"/>
                  <a:gd name="T79" fmla="*/ 3947 h 1010"/>
                  <a:gd name="T80" fmla="*/ 13 w 1009"/>
                  <a:gd name="T81" fmla="*/ 4023 h 1010"/>
                  <a:gd name="T82" fmla="*/ 37 w 1009"/>
                  <a:gd name="T83" fmla="*/ 4098 h 1010"/>
                  <a:gd name="T84" fmla="*/ 72 w 1009"/>
                  <a:gd name="T85" fmla="*/ 4169 h 1010"/>
                  <a:gd name="T86" fmla="*/ 119 w 1009"/>
                  <a:gd name="T87" fmla="*/ 4235 h 1010"/>
                  <a:gd name="T88" fmla="*/ 148 w 1009"/>
                  <a:gd name="T89" fmla="*/ 4265 h 10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09" h="1010">
                    <a:moveTo>
                      <a:pt x="148" y="862"/>
                    </a:moveTo>
                    <a:lnTo>
                      <a:pt x="210" y="915"/>
                    </a:lnTo>
                    <a:lnTo>
                      <a:pt x="279" y="957"/>
                    </a:lnTo>
                    <a:lnTo>
                      <a:pt x="351" y="986"/>
                    </a:lnTo>
                    <a:lnTo>
                      <a:pt x="427" y="1004"/>
                    </a:lnTo>
                    <a:lnTo>
                      <a:pt x="504" y="1010"/>
                    </a:lnTo>
                    <a:lnTo>
                      <a:pt x="543" y="1008"/>
                    </a:lnTo>
                    <a:lnTo>
                      <a:pt x="620" y="997"/>
                    </a:lnTo>
                    <a:lnTo>
                      <a:pt x="694" y="973"/>
                    </a:lnTo>
                    <a:lnTo>
                      <a:pt x="765" y="937"/>
                    </a:lnTo>
                    <a:lnTo>
                      <a:pt x="831" y="890"/>
                    </a:lnTo>
                    <a:lnTo>
                      <a:pt x="889" y="832"/>
                    </a:lnTo>
                    <a:lnTo>
                      <a:pt x="937" y="766"/>
                    </a:lnTo>
                    <a:lnTo>
                      <a:pt x="972" y="695"/>
                    </a:lnTo>
                    <a:lnTo>
                      <a:pt x="996" y="621"/>
                    </a:lnTo>
                    <a:lnTo>
                      <a:pt x="1008" y="544"/>
                    </a:lnTo>
                    <a:lnTo>
                      <a:pt x="1009" y="505"/>
                    </a:lnTo>
                    <a:lnTo>
                      <a:pt x="1008" y="466"/>
                    </a:lnTo>
                    <a:lnTo>
                      <a:pt x="996" y="390"/>
                    </a:lnTo>
                    <a:lnTo>
                      <a:pt x="972" y="315"/>
                    </a:lnTo>
                    <a:lnTo>
                      <a:pt x="937" y="244"/>
                    </a:lnTo>
                    <a:lnTo>
                      <a:pt x="889" y="179"/>
                    </a:lnTo>
                    <a:lnTo>
                      <a:pt x="831" y="120"/>
                    </a:lnTo>
                    <a:lnTo>
                      <a:pt x="765" y="73"/>
                    </a:lnTo>
                    <a:lnTo>
                      <a:pt x="694" y="37"/>
                    </a:lnTo>
                    <a:lnTo>
                      <a:pt x="620" y="14"/>
                    </a:lnTo>
                    <a:lnTo>
                      <a:pt x="543" y="2"/>
                    </a:lnTo>
                    <a:lnTo>
                      <a:pt x="504" y="0"/>
                    </a:lnTo>
                    <a:lnTo>
                      <a:pt x="466" y="2"/>
                    </a:lnTo>
                    <a:lnTo>
                      <a:pt x="389" y="14"/>
                    </a:lnTo>
                    <a:lnTo>
                      <a:pt x="315" y="37"/>
                    </a:lnTo>
                    <a:lnTo>
                      <a:pt x="244" y="73"/>
                    </a:lnTo>
                    <a:lnTo>
                      <a:pt x="178" y="120"/>
                    </a:lnTo>
                    <a:lnTo>
                      <a:pt x="119" y="179"/>
                    </a:lnTo>
                    <a:lnTo>
                      <a:pt x="72" y="244"/>
                    </a:lnTo>
                    <a:lnTo>
                      <a:pt x="37" y="315"/>
                    </a:lnTo>
                    <a:lnTo>
                      <a:pt x="13" y="390"/>
                    </a:lnTo>
                    <a:lnTo>
                      <a:pt x="1" y="466"/>
                    </a:lnTo>
                    <a:lnTo>
                      <a:pt x="0" y="505"/>
                    </a:lnTo>
                    <a:lnTo>
                      <a:pt x="1" y="544"/>
                    </a:lnTo>
                    <a:lnTo>
                      <a:pt x="13" y="620"/>
                    </a:lnTo>
                    <a:lnTo>
                      <a:pt x="37" y="695"/>
                    </a:lnTo>
                    <a:lnTo>
                      <a:pt x="72" y="766"/>
                    </a:lnTo>
                    <a:lnTo>
                      <a:pt x="119" y="832"/>
                    </a:lnTo>
                    <a:lnTo>
                      <a:pt x="148" y="86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80" name="Group 3899"/>
            <p:cNvGrpSpPr>
              <a:grpSpLocks/>
            </p:cNvGrpSpPr>
            <p:nvPr/>
          </p:nvGrpSpPr>
          <p:grpSpPr bwMode="auto">
            <a:xfrm>
              <a:off x="2967" y="3202"/>
              <a:ext cx="1009" cy="1515"/>
              <a:chOff x="2967" y="3202"/>
              <a:chExt cx="1009" cy="1515"/>
            </a:xfrm>
          </p:grpSpPr>
          <p:sp>
            <p:nvSpPr>
              <p:cNvPr id="81472" name="Freeform 3900"/>
              <p:cNvSpPr>
                <a:spLocks/>
              </p:cNvSpPr>
              <p:nvPr/>
            </p:nvSpPr>
            <p:spPr bwMode="auto">
              <a:xfrm>
                <a:off x="2967" y="3202"/>
                <a:ext cx="1009" cy="1515"/>
              </a:xfrm>
              <a:custGeom>
                <a:avLst/>
                <a:gdLst>
                  <a:gd name="T0" fmla="*/ 427 w 1009"/>
                  <a:gd name="T1" fmla="*/ 3208 h 1515"/>
                  <a:gd name="T2" fmla="*/ 279 w 1009"/>
                  <a:gd name="T3" fmla="*/ 3255 h 1515"/>
                  <a:gd name="T4" fmla="*/ 148 w 1009"/>
                  <a:gd name="T5" fmla="*/ 3349 h 1515"/>
                  <a:gd name="T6" fmla="*/ 65 w 1009"/>
                  <a:gd name="T7" fmla="*/ 3458 h 1515"/>
                  <a:gd name="T8" fmla="*/ 16 w 1009"/>
                  <a:gd name="T9" fmla="*/ 3580 h 1515"/>
                  <a:gd name="T10" fmla="*/ 0 w 1009"/>
                  <a:gd name="T11" fmla="*/ 3709 h 1515"/>
                  <a:gd name="T12" fmla="*/ 10 w 1009"/>
                  <a:gd name="T13" fmla="*/ 3806 h 1515"/>
                  <a:gd name="T14" fmla="*/ 52 w 1009"/>
                  <a:gd name="T15" fmla="*/ 3930 h 1515"/>
                  <a:gd name="T16" fmla="*/ 52 w 1009"/>
                  <a:gd name="T17" fmla="*/ 3989 h 1515"/>
                  <a:gd name="T18" fmla="*/ 10 w 1009"/>
                  <a:gd name="T19" fmla="*/ 4113 h 1515"/>
                  <a:gd name="T20" fmla="*/ 0 w 1009"/>
                  <a:gd name="T21" fmla="*/ 4210 h 1515"/>
                  <a:gd name="T22" fmla="*/ 9 w 1009"/>
                  <a:gd name="T23" fmla="*/ 4307 h 1515"/>
                  <a:gd name="T24" fmla="*/ 50 w 1009"/>
                  <a:gd name="T25" fmla="*/ 4431 h 1515"/>
                  <a:gd name="T26" fmla="*/ 124 w 1009"/>
                  <a:gd name="T27" fmla="*/ 4543 h 1515"/>
                  <a:gd name="T28" fmla="*/ 244 w 1009"/>
                  <a:gd name="T29" fmla="*/ 4644 h 1515"/>
                  <a:gd name="T30" fmla="*/ 389 w 1009"/>
                  <a:gd name="T31" fmla="*/ 4703 h 1515"/>
                  <a:gd name="T32" fmla="*/ 504 w 1009"/>
                  <a:gd name="T33" fmla="*/ 4717 h 1515"/>
                  <a:gd name="T34" fmla="*/ 620 w 1009"/>
                  <a:gd name="T35" fmla="*/ 4703 h 1515"/>
                  <a:gd name="T36" fmla="*/ 765 w 1009"/>
                  <a:gd name="T37" fmla="*/ 4644 h 1515"/>
                  <a:gd name="T38" fmla="*/ 885 w 1009"/>
                  <a:gd name="T39" fmla="*/ 4543 h 1515"/>
                  <a:gd name="T40" fmla="*/ 959 w 1009"/>
                  <a:gd name="T41" fmla="*/ 4431 h 1515"/>
                  <a:gd name="T42" fmla="*/ 1000 w 1009"/>
                  <a:gd name="T43" fmla="*/ 4307 h 1515"/>
                  <a:gd name="T44" fmla="*/ 1009 w 1009"/>
                  <a:gd name="T45" fmla="*/ 4210 h 1515"/>
                  <a:gd name="T46" fmla="*/ 999 w 1009"/>
                  <a:gd name="T47" fmla="*/ 4113 h 1515"/>
                  <a:gd name="T48" fmla="*/ 957 w 1009"/>
                  <a:gd name="T49" fmla="*/ 3988 h 1515"/>
                  <a:gd name="T50" fmla="*/ 957 w 1009"/>
                  <a:gd name="T51" fmla="*/ 3930 h 1515"/>
                  <a:gd name="T52" fmla="*/ 999 w 1009"/>
                  <a:gd name="T53" fmla="*/ 3806 h 1515"/>
                  <a:gd name="T54" fmla="*/ 1009 w 1009"/>
                  <a:gd name="T55" fmla="*/ 3709 h 1515"/>
                  <a:gd name="T56" fmla="*/ 1000 w 1009"/>
                  <a:gd name="T57" fmla="*/ 3612 h 1515"/>
                  <a:gd name="T58" fmla="*/ 959 w 1009"/>
                  <a:gd name="T59" fmla="*/ 3487 h 1515"/>
                  <a:gd name="T60" fmla="*/ 885 w 1009"/>
                  <a:gd name="T61" fmla="*/ 3375 h 1515"/>
                  <a:gd name="T62" fmla="*/ 765 w 1009"/>
                  <a:gd name="T63" fmla="*/ 3274 h 1515"/>
                  <a:gd name="T64" fmla="*/ 620 w 1009"/>
                  <a:gd name="T65" fmla="*/ 3215 h 1515"/>
                  <a:gd name="T66" fmla="*/ 504 w 1009"/>
                  <a:gd name="T67" fmla="*/ 3202 h 15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9" h="1515">
                    <a:moveTo>
                      <a:pt x="504" y="0"/>
                    </a:moveTo>
                    <a:lnTo>
                      <a:pt x="427" y="6"/>
                    </a:lnTo>
                    <a:lnTo>
                      <a:pt x="351" y="23"/>
                    </a:lnTo>
                    <a:lnTo>
                      <a:pt x="279" y="53"/>
                    </a:lnTo>
                    <a:lnTo>
                      <a:pt x="210" y="94"/>
                    </a:lnTo>
                    <a:lnTo>
                      <a:pt x="148" y="147"/>
                    </a:lnTo>
                    <a:lnTo>
                      <a:pt x="102" y="199"/>
                    </a:lnTo>
                    <a:lnTo>
                      <a:pt x="65" y="256"/>
                    </a:lnTo>
                    <a:lnTo>
                      <a:pt x="36" y="316"/>
                    </a:lnTo>
                    <a:lnTo>
                      <a:pt x="16" y="378"/>
                    </a:lnTo>
                    <a:lnTo>
                      <a:pt x="4" y="442"/>
                    </a:lnTo>
                    <a:lnTo>
                      <a:pt x="0" y="507"/>
                    </a:lnTo>
                    <a:lnTo>
                      <a:pt x="1" y="539"/>
                    </a:lnTo>
                    <a:lnTo>
                      <a:pt x="10" y="604"/>
                    </a:lnTo>
                    <a:lnTo>
                      <a:pt x="27" y="667"/>
                    </a:lnTo>
                    <a:lnTo>
                      <a:pt x="52" y="728"/>
                    </a:lnTo>
                    <a:lnTo>
                      <a:pt x="67" y="757"/>
                    </a:lnTo>
                    <a:lnTo>
                      <a:pt x="52" y="787"/>
                    </a:lnTo>
                    <a:lnTo>
                      <a:pt x="27" y="847"/>
                    </a:lnTo>
                    <a:lnTo>
                      <a:pt x="10" y="911"/>
                    </a:lnTo>
                    <a:lnTo>
                      <a:pt x="1" y="975"/>
                    </a:lnTo>
                    <a:lnTo>
                      <a:pt x="0" y="1008"/>
                    </a:lnTo>
                    <a:lnTo>
                      <a:pt x="1" y="1040"/>
                    </a:lnTo>
                    <a:lnTo>
                      <a:pt x="9" y="1105"/>
                    </a:lnTo>
                    <a:lnTo>
                      <a:pt x="25" y="1168"/>
                    </a:lnTo>
                    <a:lnTo>
                      <a:pt x="50" y="1229"/>
                    </a:lnTo>
                    <a:lnTo>
                      <a:pt x="83" y="1287"/>
                    </a:lnTo>
                    <a:lnTo>
                      <a:pt x="124" y="1341"/>
                    </a:lnTo>
                    <a:lnTo>
                      <a:pt x="178" y="1395"/>
                    </a:lnTo>
                    <a:lnTo>
                      <a:pt x="244" y="1442"/>
                    </a:lnTo>
                    <a:lnTo>
                      <a:pt x="314" y="1478"/>
                    </a:lnTo>
                    <a:lnTo>
                      <a:pt x="389" y="1501"/>
                    </a:lnTo>
                    <a:lnTo>
                      <a:pt x="466" y="1513"/>
                    </a:lnTo>
                    <a:lnTo>
                      <a:pt x="504" y="1515"/>
                    </a:lnTo>
                    <a:lnTo>
                      <a:pt x="543" y="1513"/>
                    </a:lnTo>
                    <a:lnTo>
                      <a:pt x="620" y="1501"/>
                    </a:lnTo>
                    <a:lnTo>
                      <a:pt x="694" y="1478"/>
                    </a:lnTo>
                    <a:lnTo>
                      <a:pt x="765" y="1442"/>
                    </a:lnTo>
                    <a:lnTo>
                      <a:pt x="831" y="1395"/>
                    </a:lnTo>
                    <a:lnTo>
                      <a:pt x="885" y="1341"/>
                    </a:lnTo>
                    <a:lnTo>
                      <a:pt x="926" y="1287"/>
                    </a:lnTo>
                    <a:lnTo>
                      <a:pt x="959" y="1229"/>
                    </a:lnTo>
                    <a:lnTo>
                      <a:pt x="984" y="1168"/>
                    </a:lnTo>
                    <a:lnTo>
                      <a:pt x="1000" y="1105"/>
                    </a:lnTo>
                    <a:lnTo>
                      <a:pt x="1008" y="1040"/>
                    </a:lnTo>
                    <a:lnTo>
                      <a:pt x="1009" y="1008"/>
                    </a:lnTo>
                    <a:lnTo>
                      <a:pt x="1008" y="975"/>
                    </a:lnTo>
                    <a:lnTo>
                      <a:pt x="999" y="911"/>
                    </a:lnTo>
                    <a:lnTo>
                      <a:pt x="982" y="847"/>
                    </a:lnTo>
                    <a:lnTo>
                      <a:pt x="957" y="786"/>
                    </a:lnTo>
                    <a:lnTo>
                      <a:pt x="941" y="757"/>
                    </a:lnTo>
                    <a:lnTo>
                      <a:pt x="957" y="728"/>
                    </a:lnTo>
                    <a:lnTo>
                      <a:pt x="982" y="667"/>
                    </a:lnTo>
                    <a:lnTo>
                      <a:pt x="999" y="604"/>
                    </a:lnTo>
                    <a:lnTo>
                      <a:pt x="1008" y="539"/>
                    </a:lnTo>
                    <a:lnTo>
                      <a:pt x="1009" y="507"/>
                    </a:lnTo>
                    <a:lnTo>
                      <a:pt x="1008" y="474"/>
                    </a:lnTo>
                    <a:lnTo>
                      <a:pt x="1000" y="410"/>
                    </a:lnTo>
                    <a:lnTo>
                      <a:pt x="984" y="346"/>
                    </a:lnTo>
                    <a:lnTo>
                      <a:pt x="959" y="285"/>
                    </a:lnTo>
                    <a:lnTo>
                      <a:pt x="926" y="227"/>
                    </a:lnTo>
                    <a:lnTo>
                      <a:pt x="885" y="173"/>
                    </a:lnTo>
                    <a:lnTo>
                      <a:pt x="831" y="119"/>
                    </a:lnTo>
                    <a:lnTo>
                      <a:pt x="765" y="72"/>
                    </a:lnTo>
                    <a:lnTo>
                      <a:pt x="694" y="37"/>
                    </a:lnTo>
                    <a:lnTo>
                      <a:pt x="620" y="13"/>
                    </a:lnTo>
                    <a:lnTo>
                      <a:pt x="543" y="1"/>
                    </a:lnTo>
                    <a:lnTo>
                      <a:pt x="504"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0981" name="Group 3901"/>
            <p:cNvGrpSpPr>
              <a:grpSpLocks/>
            </p:cNvGrpSpPr>
            <p:nvPr/>
          </p:nvGrpSpPr>
          <p:grpSpPr bwMode="auto">
            <a:xfrm>
              <a:off x="2967" y="3202"/>
              <a:ext cx="1009" cy="1515"/>
              <a:chOff x="2967" y="3202"/>
              <a:chExt cx="1009" cy="1515"/>
            </a:xfrm>
          </p:grpSpPr>
          <p:sp>
            <p:nvSpPr>
              <p:cNvPr id="81471" name="Freeform 3902"/>
              <p:cNvSpPr>
                <a:spLocks/>
              </p:cNvSpPr>
              <p:nvPr/>
            </p:nvSpPr>
            <p:spPr bwMode="auto">
              <a:xfrm>
                <a:off x="2967" y="3202"/>
                <a:ext cx="1009" cy="1515"/>
              </a:xfrm>
              <a:custGeom>
                <a:avLst/>
                <a:gdLst>
                  <a:gd name="T0" fmla="*/ 799 w 1009"/>
                  <a:gd name="T1" fmla="*/ 3296 h 1515"/>
                  <a:gd name="T2" fmla="*/ 657 w 1009"/>
                  <a:gd name="T3" fmla="*/ 3225 h 1515"/>
                  <a:gd name="T4" fmla="*/ 504 w 1009"/>
                  <a:gd name="T5" fmla="*/ 3202 h 1515"/>
                  <a:gd name="T6" fmla="*/ 389 w 1009"/>
                  <a:gd name="T7" fmla="*/ 3215 h 1515"/>
                  <a:gd name="T8" fmla="*/ 244 w 1009"/>
                  <a:gd name="T9" fmla="*/ 3274 h 1515"/>
                  <a:gd name="T10" fmla="*/ 124 w 1009"/>
                  <a:gd name="T11" fmla="*/ 3375 h 1515"/>
                  <a:gd name="T12" fmla="*/ 50 w 1009"/>
                  <a:gd name="T13" fmla="*/ 3487 h 1515"/>
                  <a:gd name="T14" fmla="*/ 9 w 1009"/>
                  <a:gd name="T15" fmla="*/ 3612 h 1515"/>
                  <a:gd name="T16" fmla="*/ 0 w 1009"/>
                  <a:gd name="T17" fmla="*/ 3709 h 1515"/>
                  <a:gd name="T18" fmla="*/ 10 w 1009"/>
                  <a:gd name="T19" fmla="*/ 3806 h 1515"/>
                  <a:gd name="T20" fmla="*/ 52 w 1009"/>
                  <a:gd name="T21" fmla="*/ 3930 h 1515"/>
                  <a:gd name="T22" fmla="*/ 52 w 1009"/>
                  <a:gd name="T23" fmla="*/ 3989 h 1515"/>
                  <a:gd name="T24" fmla="*/ 10 w 1009"/>
                  <a:gd name="T25" fmla="*/ 4113 h 1515"/>
                  <a:gd name="T26" fmla="*/ 0 w 1009"/>
                  <a:gd name="T27" fmla="*/ 4210 h 1515"/>
                  <a:gd name="T28" fmla="*/ 9 w 1009"/>
                  <a:gd name="T29" fmla="*/ 4307 h 1515"/>
                  <a:gd name="T30" fmla="*/ 50 w 1009"/>
                  <a:gd name="T31" fmla="*/ 4431 h 1515"/>
                  <a:gd name="T32" fmla="*/ 124 w 1009"/>
                  <a:gd name="T33" fmla="*/ 4543 h 1515"/>
                  <a:gd name="T34" fmla="*/ 244 w 1009"/>
                  <a:gd name="T35" fmla="*/ 4644 h 1515"/>
                  <a:gd name="T36" fmla="*/ 389 w 1009"/>
                  <a:gd name="T37" fmla="*/ 4703 h 1515"/>
                  <a:gd name="T38" fmla="*/ 504 w 1009"/>
                  <a:gd name="T39" fmla="*/ 4717 h 1515"/>
                  <a:gd name="T40" fmla="*/ 620 w 1009"/>
                  <a:gd name="T41" fmla="*/ 4703 h 1515"/>
                  <a:gd name="T42" fmla="*/ 765 w 1009"/>
                  <a:gd name="T43" fmla="*/ 4644 h 1515"/>
                  <a:gd name="T44" fmla="*/ 885 w 1009"/>
                  <a:gd name="T45" fmla="*/ 4543 h 1515"/>
                  <a:gd name="T46" fmla="*/ 959 w 1009"/>
                  <a:gd name="T47" fmla="*/ 4431 h 1515"/>
                  <a:gd name="T48" fmla="*/ 1000 w 1009"/>
                  <a:gd name="T49" fmla="*/ 4307 h 1515"/>
                  <a:gd name="T50" fmla="*/ 1009 w 1009"/>
                  <a:gd name="T51" fmla="*/ 4210 h 1515"/>
                  <a:gd name="T52" fmla="*/ 999 w 1009"/>
                  <a:gd name="T53" fmla="*/ 4113 h 1515"/>
                  <a:gd name="T54" fmla="*/ 957 w 1009"/>
                  <a:gd name="T55" fmla="*/ 3988 h 1515"/>
                  <a:gd name="T56" fmla="*/ 957 w 1009"/>
                  <a:gd name="T57" fmla="*/ 3930 h 1515"/>
                  <a:gd name="T58" fmla="*/ 999 w 1009"/>
                  <a:gd name="T59" fmla="*/ 3806 h 1515"/>
                  <a:gd name="T60" fmla="*/ 1009 w 1009"/>
                  <a:gd name="T61" fmla="*/ 3709 h 1515"/>
                  <a:gd name="T62" fmla="*/ 1000 w 1009"/>
                  <a:gd name="T63" fmla="*/ 3612 h 1515"/>
                  <a:gd name="T64" fmla="*/ 959 w 1009"/>
                  <a:gd name="T65" fmla="*/ 3487 h 1515"/>
                  <a:gd name="T66" fmla="*/ 885 w 1009"/>
                  <a:gd name="T67" fmla="*/ 3375 h 15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9" h="1515">
                    <a:moveTo>
                      <a:pt x="861" y="147"/>
                    </a:moveTo>
                    <a:lnTo>
                      <a:pt x="799" y="94"/>
                    </a:lnTo>
                    <a:lnTo>
                      <a:pt x="730" y="53"/>
                    </a:lnTo>
                    <a:lnTo>
                      <a:pt x="657" y="23"/>
                    </a:lnTo>
                    <a:lnTo>
                      <a:pt x="582" y="6"/>
                    </a:lnTo>
                    <a:lnTo>
                      <a:pt x="504" y="0"/>
                    </a:lnTo>
                    <a:lnTo>
                      <a:pt x="466" y="1"/>
                    </a:lnTo>
                    <a:lnTo>
                      <a:pt x="389" y="13"/>
                    </a:lnTo>
                    <a:lnTo>
                      <a:pt x="315" y="37"/>
                    </a:lnTo>
                    <a:lnTo>
                      <a:pt x="244" y="72"/>
                    </a:lnTo>
                    <a:lnTo>
                      <a:pt x="178" y="119"/>
                    </a:lnTo>
                    <a:lnTo>
                      <a:pt x="124" y="173"/>
                    </a:lnTo>
                    <a:lnTo>
                      <a:pt x="83" y="227"/>
                    </a:lnTo>
                    <a:lnTo>
                      <a:pt x="50" y="285"/>
                    </a:lnTo>
                    <a:lnTo>
                      <a:pt x="25" y="346"/>
                    </a:lnTo>
                    <a:lnTo>
                      <a:pt x="9" y="410"/>
                    </a:lnTo>
                    <a:lnTo>
                      <a:pt x="1" y="474"/>
                    </a:lnTo>
                    <a:lnTo>
                      <a:pt x="0" y="507"/>
                    </a:lnTo>
                    <a:lnTo>
                      <a:pt x="1" y="539"/>
                    </a:lnTo>
                    <a:lnTo>
                      <a:pt x="10" y="604"/>
                    </a:lnTo>
                    <a:lnTo>
                      <a:pt x="27" y="667"/>
                    </a:lnTo>
                    <a:lnTo>
                      <a:pt x="52" y="728"/>
                    </a:lnTo>
                    <a:lnTo>
                      <a:pt x="67" y="757"/>
                    </a:lnTo>
                    <a:lnTo>
                      <a:pt x="52" y="787"/>
                    </a:lnTo>
                    <a:lnTo>
                      <a:pt x="27" y="847"/>
                    </a:lnTo>
                    <a:lnTo>
                      <a:pt x="10" y="911"/>
                    </a:lnTo>
                    <a:lnTo>
                      <a:pt x="1" y="975"/>
                    </a:lnTo>
                    <a:lnTo>
                      <a:pt x="0" y="1008"/>
                    </a:lnTo>
                    <a:lnTo>
                      <a:pt x="1" y="1040"/>
                    </a:lnTo>
                    <a:lnTo>
                      <a:pt x="9" y="1105"/>
                    </a:lnTo>
                    <a:lnTo>
                      <a:pt x="25" y="1168"/>
                    </a:lnTo>
                    <a:lnTo>
                      <a:pt x="50" y="1229"/>
                    </a:lnTo>
                    <a:lnTo>
                      <a:pt x="83" y="1287"/>
                    </a:lnTo>
                    <a:lnTo>
                      <a:pt x="124" y="1341"/>
                    </a:lnTo>
                    <a:lnTo>
                      <a:pt x="178" y="1395"/>
                    </a:lnTo>
                    <a:lnTo>
                      <a:pt x="244" y="1442"/>
                    </a:lnTo>
                    <a:lnTo>
                      <a:pt x="314" y="1478"/>
                    </a:lnTo>
                    <a:lnTo>
                      <a:pt x="389" y="1501"/>
                    </a:lnTo>
                    <a:lnTo>
                      <a:pt x="466" y="1513"/>
                    </a:lnTo>
                    <a:lnTo>
                      <a:pt x="504" y="1515"/>
                    </a:lnTo>
                    <a:lnTo>
                      <a:pt x="543" y="1513"/>
                    </a:lnTo>
                    <a:lnTo>
                      <a:pt x="620" y="1501"/>
                    </a:lnTo>
                    <a:lnTo>
                      <a:pt x="694" y="1478"/>
                    </a:lnTo>
                    <a:lnTo>
                      <a:pt x="765" y="1442"/>
                    </a:lnTo>
                    <a:lnTo>
                      <a:pt x="831" y="1395"/>
                    </a:lnTo>
                    <a:lnTo>
                      <a:pt x="885" y="1341"/>
                    </a:lnTo>
                    <a:lnTo>
                      <a:pt x="926" y="1287"/>
                    </a:lnTo>
                    <a:lnTo>
                      <a:pt x="959" y="1229"/>
                    </a:lnTo>
                    <a:lnTo>
                      <a:pt x="984" y="1168"/>
                    </a:lnTo>
                    <a:lnTo>
                      <a:pt x="1000" y="1105"/>
                    </a:lnTo>
                    <a:lnTo>
                      <a:pt x="1008" y="1040"/>
                    </a:lnTo>
                    <a:lnTo>
                      <a:pt x="1009" y="1008"/>
                    </a:lnTo>
                    <a:lnTo>
                      <a:pt x="1008" y="975"/>
                    </a:lnTo>
                    <a:lnTo>
                      <a:pt x="999" y="911"/>
                    </a:lnTo>
                    <a:lnTo>
                      <a:pt x="982" y="847"/>
                    </a:lnTo>
                    <a:lnTo>
                      <a:pt x="957" y="786"/>
                    </a:lnTo>
                    <a:lnTo>
                      <a:pt x="941" y="757"/>
                    </a:lnTo>
                    <a:lnTo>
                      <a:pt x="957" y="728"/>
                    </a:lnTo>
                    <a:lnTo>
                      <a:pt x="982" y="667"/>
                    </a:lnTo>
                    <a:lnTo>
                      <a:pt x="999" y="604"/>
                    </a:lnTo>
                    <a:lnTo>
                      <a:pt x="1008" y="539"/>
                    </a:lnTo>
                    <a:lnTo>
                      <a:pt x="1009" y="507"/>
                    </a:lnTo>
                    <a:lnTo>
                      <a:pt x="1008" y="474"/>
                    </a:lnTo>
                    <a:lnTo>
                      <a:pt x="1000" y="410"/>
                    </a:lnTo>
                    <a:lnTo>
                      <a:pt x="984" y="346"/>
                    </a:lnTo>
                    <a:lnTo>
                      <a:pt x="959" y="285"/>
                    </a:lnTo>
                    <a:lnTo>
                      <a:pt x="926" y="227"/>
                    </a:lnTo>
                    <a:lnTo>
                      <a:pt x="885" y="173"/>
                    </a:lnTo>
                    <a:lnTo>
                      <a:pt x="861" y="147"/>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82" name="Group 3903"/>
            <p:cNvGrpSpPr>
              <a:grpSpLocks/>
            </p:cNvGrpSpPr>
            <p:nvPr/>
          </p:nvGrpSpPr>
          <p:grpSpPr bwMode="auto">
            <a:xfrm>
              <a:off x="2405" y="2767"/>
              <a:ext cx="102" cy="114"/>
              <a:chOff x="2405" y="2767"/>
              <a:chExt cx="102" cy="114"/>
            </a:xfrm>
          </p:grpSpPr>
          <p:sp>
            <p:nvSpPr>
              <p:cNvPr id="81468" name="Freeform 3904"/>
              <p:cNvSpPr>
                <a:spLocks/>
              </p:cNvSpPr>
              <p:nvPr/>
            </p:nvSpPr>
            <p:spPr bwMode="auto">
              <a:xfrm>
                <a:off x="2405" y="2767"/>
                <a:ext cx="102" cy="114"/>
              </a:xfrm>
              <a:custGeom>
                <a:avLst/>
                <a:gdLst>
                  <a:gd name="T0" fmla="*/ 63 w 102"/>
                  <a:gd name="T1" fmla="*/ 2768 h 114"/>
                  <a:gd name="T2" fmla="*/ 4 w 102"/>
                  <a:gd name="T3" fmla="*/ 2796 h 114"/>
                  <a:gd name="T4" fmla="*/ 0 w 102"/>
                  <a:gd name="T5" fmla="*/ 2871 h 114"/>
                  <a:gd name="T6" fmla="*/ 0 w 102"/>
                  <a:gd name="T7" fmla="*/ 2875 h 114"/>
                  <a:gd name="T8" fmla="*/ 8 w 102"/>
                  <a:gd name="T9" fmla="*/ 2882 h 114"/>
                  <a:gd name="T10" fmla="*/ 12 w 102"/>
                  <a:gd name="T11" fmla="*/ 2881 h 114"/>
                  <a:gd name="T12" fmla="*/ 84 w 102"/>
                  <a:gd name="T13" fmla="*/ 2881 h 114"/>
                  <a:gd name="T14" fmla="*/ 101 w 102"/>
                  <a:gd name="T15" fmla="*/ 2860 h 114"/>
                  <a:gd name="T16" fmla="*/ 101 w 102"/>
                  <a:gd name="T17" fmla="*/ 2853 h 114"/>
                  <a:gd name="T18" fmla="*/ 101 w 102"/>
                  <a:gd name="T19" fmla="*/ 2816 h 114"/>
                  <a:gd name="T20" fmla="*/ 96 w 102"/>
                  <a:gd name="T21" fmla="*/ 2795 h 114"/>
                  <a:gd name="T22" fmla="*/ 82 w 102"/>
                  <a:gd name="T23" fmla="*/ 2778 h 114"/>
                  <a:gd name="T24" fmla="*/ 63 w 102"/>
                  <a:gd name="T25" fmla="*/ 2768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3" y="1"/>
                    </a:moveTo>
                    <a:lnTo>
                      <a:pt x="4" y="29"/>
                    </a:lnTo>
                    <a:lnTo>
                      <a:pt x="0" y="104"/>
                    </a:lnTo>
                    <a:lnTo>
                      <a:pt x="0" y="108"/>
                    </a:lnTo>
                    <a:lnTo>
                      <a:pt x="8" y="115"/>
                    </a:lnTo>
                    <a:lnTo>
                      <a:pt x="12" y="114"/>
                    </a:lnTo>
                    <a:lnTo>
                      <a:pt x="84" y="114"/>
                    </a:lnTo>
                    <a:lnTo>
                      <a:pt x="101" y="93"/>
                    </a:lnTo>
                    <a:lnTo>
                      <a:pt x="101" y="86"/>
                    </a:lnTo>
                    <a:lnTo>
                      <a:pt x="101" y="49"/>
                    </a:lnTo>
                    <a:lnTo>
                      <a:pt x="96" y="28"/>
                    </a:lnTo>
                    <a:lnTo>
                      <a:pt x="82" y="11"/>
                    </a:lnTo>
                    <a:lnTo>
                      <a:pt x="63" y="1"/>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69" name="Freeform 3905"/>
              <p:cNvSpPr>
                <a:spLocks/>
              </p:cNvSpPr>
              <p:nvPr/>
            </p:nvSpPr>
            <p:spPr bwMode="auto">
              <a:xfrm>
                <a:off x="2405" y="2767"/>
                <a:ext cx="102" cy="114"/>
              </a:xfrm>
              <a:custGeom>
                <a:avLst/>
                <a:gdLst>
                  <a:gd name="T0" fmla="*/ 84 w 102"/>
                  <a:gd name="T1" fmla="*/ 2881 h 114"/>
                  <a:gd name="T2" fmla="*/ 58 w 102"/>
                  <a:gd name="T3" fmla="*/ 2881 h 114"/>
                  <a:gd name="T4" fmla="*/ 72 w 102"/>
                  <a:gd name="T5" fmla="*/ 2881 h 114"/>
                  <a:gd name="T6" fmla="*/ 84 w 102"/>
                  <a:gd name="T7" fmla="*/ 2881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 h="114">
                    <a:moveTo>
                      <a:pt x="84" y="114"/>
                    </a:moveTo>
                    <a:lnTo>
                      <a:pt x="58" y="114"/>
                    </a:lnTo>
                    <a:lnTo>
                      <a:pt x="72" y="114"/>
                    </a:lnTo>
                    <a:lnTo>
                      <a:pt x="84" y="114"/>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70" name="Picture 39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5" y="2767"/>
                <a:ext cx="10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83" name="Group 3907"/>
            <p:cNvGrpSpPr>
              <a:grpSpLocks/>
            </p:cNvGrpSpPr>
            <p:nvPr/>
          </p:nvGrpSpPr>
          <p:grpSpPr bwMode="auto">
            <a:xfrm>
              <a:off x="2405" y="2767"/>
              <a:ext cx="102" cy="114"/>
              <a:chOff x="2405" y="2767"/>
              <a:chExt cx="102" cy="114"/>
            </a:xfrm>
          </p:grpSpPr>
          <p:sp>
            <p:nvSpPr>
              <p:cNvPr id="81467" name="Freeform 3908"/>
              <p:cNvSpPr>
                <a:spLocks/>
              </p:cNvSpPr>
              <p:nvPr/>
            </p:nvSpPr>
            <p:spPr bwMode="auto">
              <a:xfrm>
                <a:off x="2405" y="2767"/>
                <a:ext cx="102" cy="114"/>
              </a:xfrm>
              <a:custGeom>
                <a:avLst/>
                <a:gdLst>
                  <a:gd name="T0" fmla="*/ 97 w 102"/>
                  <a:gd name="T1" fmla="*/ 2875 h 114"/>
                  <a:gd name="T2" fmla="*/ 99 w 102"/>
                  <a:gd name="T3" fmla="*/ 2872 h 114"/>
                  <a:gd name="T4" fmla="*/ 101 w 102"/>
                  <a:gd name="T5" fmla="*/ 2869 h 114"/>
                  <a:gd name="T6" fmla="*/ 101 w 102"/>
                  <a:gd name="T7" fmla="*/ 2866 h 114"/>
                  <a:gd name="T8" fmla="*/ 101 w 102"/>
                  <a:gd name="T9" fmla="*/ 2859 h 114"/>
                  <a:gd name="T10" fmla="*/ 101 w 102"/>
                  <a:gd name="T11" fmla="*/ 2851 h 114"/>
                  <a:gd name="T12" fmla="*/ 101 w 102"/>
                  <a:gd name="T13" fmla="*/ 2844 h 114"/>
                  <a:gd name="T14" fmla="*/ 101 w 102"/>
                  <a:gd name="T15" fmla="*/ 2834 h 114"/>
                  <a:gd name="T16" fmla="*/ 101 w 102"/>
                  <a:gd name="T17" fmla="*/ 2824 h 114"/>
                  <a:gd name="T18" fmla="*/ 101 w 102"/>
                  <a:gd name="T19" fmla="*/ 2815 h 114"/>
                  <a:gd name="T20" fmla="*/ 96 w 102"/>
                  <a:gd name="T21" fmla="*/ 2793 h 114"/>
                  <a:gd name="T22" fmla="*/ 82 w 102"/>
                  <a:gd name="T23" fmla="*/ 2776 h 114"/>
                  <a:gd name="T24" fmla="*/ 63 w 102"/>
                  <a:gd name="T25" fmla="*/ 2767 h 114"/>
                  <a:gd name="T26" fmla="*/ 36 w 102"/>
                  <a:gd name="T27" fmla="*/ 2770 h 114"/>
                  <a:gd name="T28" fmla="*/ 17 w 102"/>
                  <a:gd name="T29" fmla="*/ 2779 h 114"/>
                  <a:gd name="T30" fmla="*/ 4 w 102"/>
                  <a:gd name="T31" fmla="*/ 2795 h 114"/>
                  <a:gd name="T32" fmla="*/ 0 w 102"/>
                  <a:gd name="T33" fmla="*/ 2814 h 114"/>
                  <a:gd name="T34" fmla="*/ 0 w 102"/>
                  <a:gd name="T35" fmla="*/ 2844 h 114"/>
                  <a:gd name="T36" fmla="*/ 0 w 102"/>
                  <a:gd name="T37" fmla="*/ 2865 h 114"/>
                  <a:gd name="T38" fmla="*/ 0 w 102"/>
                  <a:gd name="T39" fmla="*/ 2870 h 114"/>
                  <a:gd name="T40" fmla="*/ 0 w 102"/>
                  <a:gd name="T41" fmla="*/ 2874 h 114"/>
                  <a:gd name="T42" fmla="*/ 4 w 102"/>
                  <a:gd name="T43" fmla="*/ 2877 h 114"/>
                  <a:gd name="T44" fmla="*/ 8 w 102"/>
                  <a:gd name="T45" fmla="*/ 2881 h 114"/>
                  <a:gd name="T46" fmla="*/ 12 w 102"/>
                  <a:gd name="T47" fmla="*/ 2879 h 114"/>
                  <a:gd name="T48" fmla="*/ 17 w 102"/>
                  <a:gd name="T49" fmla="*/ 2879 h 114"/>
                  <a:gd name="T50" fmla="*/ 26 w 102"/>
                  <a:gd name="T51" fmla="*/ 2879 h 114"/>
                  <a:gd name="T52" fmla="*/ 36 w 102"/>
                  <a:gd name="T53" fmla="*/ 2879 h 114"/>
                  <a:gd name="T54" fmla="*/ 45 w 102"/>
                  <a:gd name="T55" fmla="*/ 2879 h 114"/>
                  <a:gd name="T56" fmla="*/ 58 w 102"/>
                  <a:gd name="T57" fmla="*/ 2879 h 114"/>
                  <a:gd name="T58" fmla="*/ 72 w 102"/>
                  <a:gd name="T59" fmla="*/ 2880 h 114"/>
                  <a:gd name="T60" fmla="*/ 85 w 102"/>
                  <a:gd name="T61" fmla="*/ 2879 h 114"/>
                  <a:gd name="T62" fmla="*/ 89 w 102"/>
                  <a:gd name="T63" fmla="*/ 2879 h 114"/>
                  <a:gd name="T64" fmla="*/ 94 w 102"/>
                  <a:gd name="T65" fmla="*/ 2878 h 114"/>
                  <a:gd name="T66" fmla="*/ 97 w 102"/>
                  <a:gd name="T67" fmla="*/ 2875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 h="114">
                    <a:moveTo>
                      <a:pt x="97" y="108"/>
                    </a:moveTo>
                    <a:lnTo>
                      <a:pt x="99" y="105"/>
                    </a:lnTo>
                    <a:lnTo>
                      <a:pt x="101" y="102"/>
                    </a:lnTo>
                    <a:lnTo>
                      <a:pt x="101" y="99"/>
                    </a:lnTo>
                    <a:lnTo>
                      <a:pt x="101" y="92"/>
                    </a:lnTo>
                    <a:lnTo>
                      <a:pt x="101" y="84"/>
                    </a:lnTo>
                    <a:lnTo>
                      <a:pt x="101" y="77"/>
                    </a:lnTo>
                    <a:lnTo>
                      <a:pt x="101" y="67"/>
                    </a:lnTo>
                    <a:lnTo>
                      <a:pt x="101" y="57"/>
                    </a:lnTo>
                    <a:lnTo>
                      <a:pt x="101" y="48"/>
                    </a:lnTo>
                    <a:lnTo>
                      <a:pt x="96" y="26"/>
                    </a:lnTo>
                    <a:lnTo>
                      <a:pt x="82" y="9"/>
                    </a:lnTo>
                    <a:lnTo>
                      <a:pt x="63" y="0"/>
                    </a:lnTo>
                    <a:lnTo>
                      <a:pt x="36" y="3"/>
                    </a:lnTo>
                    <a:lnTo>
                      <a:pt x="17" y="12"/>
                    </a:lnTo>
                    <a:lnTo>
                      <a:pt x="4" y="28"/>
                    </a:lnTo>
                    <a:lnTo>
                      <a:pt x="0" y="47"/>
                    </a:lnTo>
                    <a:lnTo>
                      <a:pt x="0" y="77"/>
                    </a:lnTo>
                    <a:lnTo>
                      <a:pt x="0" y="98"/>
                    </a:lnTo>
                    <a:lnTo>
                      <a:pt x="0" y="103"/>
                    </a:lnTo>
                    <a:lnTo>
                      <a:pt x="0" y="107"/>
                    </a:lnTo>
                    <a:lnTo>
                      <a:pt x="4" y="110"/>
                    </a:lnTo>
                    <a:lnTo>
                      <a:pt x="8" y="114"/>
                    </a:lnTo>
                    <a:lnTo>
                      <a:pt x="12" y="112"/>
                    </a:lnTo>
                    <a:lnTo>
                      <a:pt x="17" y="112"/>
                    </a:lnTo>
                    <a:lnTo>
                      <a:pt x="26" y="112"/>
                    </a:lnTo>
                    <a:lnTo>
                      <a:pt x="36" y="112"/>
                    </a:lnTo>
                    <a:lnTo>
                      <a:pt x="45" y="112"/>
                    </a:lnTo>
                    <a:lnTo>
                      <a:pt x="58" y="112"/>
                    </a:lnTo>
                    <a:lnTo>
                      <a:pt x="72" y="113"/>
                    </a:lnTo>
                    <a:lnTo>
                      <a:pt x="85" y="112"/>
                    </a:lnTo>
                    <a:lnTo>
                      <a:pt x="89" y="112"/>
                    </a:lnTo>
                    <a:lnTo>
                      <a:pt x="94" y="111"/>
                    </a:lnTo>
                    <a:lnTo>
                      <a:pt x="97" y="10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84" name="Group 3909"/>
            <p:cNvGrpSpPr>
              <a:grpSpLocks/>
            </p:cNvGrpSpPr>
            <p:nvPr/>
          </p:nvGrpSpPr>
          <p:grpSpPr bwMode="auto">
            <a:xfrm>
              <a:off x="2405" y="2623"/>
              <a:ext cx="223" cy="471"/>
              <a:chOff x="2405" y="2623"/>
              <a:chExt cx="223" cy="471"/>
            </a:xfrm>
          </p:grpSpPr>
          <p:sp>
            <p:nvSpPr>
              <p:cNvPr id="81462" name="Freeform 3910"/>
              <p:cNvSpPr>
                <a:spLocks/>
              </p:cNvSpPr>
              <p:nvPr/>
            </p:nvSpPr>
            <p:spPr bwMode="auto">
              <a:xfrm>
                <a:off x="2405" y="2623"/>
                <a:ext cx="223" cy="471"/>
              </a:xfrm>
              <a:custGeom>
                <a:avLst/>
                <a:gdLst>
                  <a:gd name="T0" fmla="*/ 159 w 223"/>
                  <a:gd name="T1" fmla="*/ 2625 h 471"/>
                  <a:gd name="T2" fmla="*/ 140 w 223"/>
                  <a:gd name="T3" fmla="*/ 2635 h 471"/>
                  <a:gd name="T4" fmla="*/ 127 w 223"/>
                  <a:gd name="T5" fmla="*/ 2652 h 471"/>
                  <a:gd name="T6" fmla="*/ 122 w 223"/>
                  <a:gd name="T7" fmla="*/ 2674 h 471"/>
                  <a:gd name="T8" fmla="*/ 122 w 223"/>
                  <a:gd name="T9" fmla="*/ 2746 h 471"/>
                  <a:gd name="T10" fmla="*/ 121 w 223"/>
                  <a:gd name="T11" fmla="*/ 2803 h 471"/>
                  <a:gd name="T12" fmla="*/ 120 w 223"/>
                  <a:gd name="T13" fmla="*/ 2867 h 471"/>
                  <a:gd name="T14" fmla="*/ 38 w 223"/>
                  <a:gd name="T15" fmla="*/ 2896 h 471"/>
                  <a:gd name="T16" fmla="*/ 15 w 223"/>
                  <a:gd name="T17" fmla="*/ 2898 h 471"/>
                  <a:gd name="T18" fmla="*/ 0 w 223"/>
                  <a:gd name="T19" fmla="*/ 2910 h 471"/>
                  <a:gd name="T20" fmla="*/ 0 w 223"/>
                  <a:gd name="T21" fmla="*/ 2986 h 471"/>
                  <a:gd name="T22" fmla="*/ 1 w 223"/>
                  <a:gd name="T23" fmla="*/ 3012 h 471"/>
                  <a:gd name="T24" fmla="*/ 10 w 223"/>
                  <a:gd name="T25" fmla="*/ 3072 h 471"/>
                  <a:gd name="T26" fmla="*/ 50 w 223"/>
                  <a:gd name="T27" fmla="*/ 3096 h 471"/>
                  <a:gd name="T28" fmla="*/ 68 w 223"/>
                  <a:gd name="T29" fmla="*/ 3087 h 471"/>
                  <a:gd name="T30" fmla="*/ 63 w 223"/>
                  <a:gd name="T31" fmla="*/ 3087 h 471"/>
                  <a:gd name="T32" fmla="*/ 63 w 223"/>
                  <a:gd name="T33" fmla="*/ 3073 h 471"/>
                  <a:gd name="T34" fmla="*/ 67 w 223"/>
                  <a:gd name="T35" fmla="*/ 3063 h 471"/>
                  <a:gd name="T36" fmla="*/ 79 w 223"/>
                  <a:gd name="T37" fmla="*/ 3053 h 471"/>
                  <a:gd name="T38" fmla="*/ 102 w 223"/>
                  <a:gd name="T39" fmla="*/ 3047 h 471"/>
                  <a:gd name="T40" fmla="*/ 222 w 223"/>
                  <a:gd name="T41" fmla="*/ 3047 h 471"/>
                  <a:gd name="T42" fmla="*/ 223 w 223"/>
                  <a:gd name="T43" fmla="*/ 3042 h 471"/>
                  <a:gd name="T44" fmla="*/ 223 w 223"/>
                  <a:gd name="T45" fmla="*/ 2671 h 471"/>
                  <a:gd name="T46" fmla="*/ 218 w 223"/>
                  <a:gd name="T47" fmla="*/ 2653 h 471"/>
                  <a:gd name="T48" fmla="*/ 205 w 223"/>
                  <a:gd name="T49" fmla="*/ 2637 h 471"/>
                  <a:gd name="T50" fmla="*/ 186 w 223"/>
                  <a:gd name="T51" fmla="*/ 2628 h 471"/>
                  <a:gd name="T52" fmla="*/ 159 w 223"/>
                  <a:gd name="T53" fmla="*/ 2625 h 4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3" h="471">
                    <a:moveTo>
                      <a:pt x="159" y="2"/>
                    </a:moveTo>
                    <a:lnTo>
                      <a:pt x="140" y="12"/>
                    </a:lnTo>
                    <a:lnTo>
                      <a:pt x="127" y="29"/>
                    </a:lnTo>
                    <a:lnTo>
                      <a:pt x="122" y="51"/>
                    </a:lnTo>
                    <a:lnTo>
                      <a:pt x="122" y="123"/>
                    </a:lnTo>
                    <a:lnTo>
                      <a:pt x="121" y="180"/>
                    </a:lnTo>
                    <a:lnTo>
                      <a:pt x="120" y="244"/>
                    </a:lnTo>
                    <a:lnTo>
                      <a:pt x="38" y="273"/>
                    </a:lnTo>
                    <a:lnTo>
                      <a:pt x="15" y="275"/>
                    </a:lnTo>
                    <a:lnTo>
                      <a:pt x="0" y="287"/>
                    </a:lnTo>
                    <a:lnTo>
                      <a:pt x="0" y="363"/>
                    </a:lnTo>
                    <a:lnTo>
                      <a:pt x="1" y="389"/>
                    </a:lnTo>
                    <a:lnTo>
                      <a:pt x="10" y="449"/>
                    </a:lnTo>
                    <a:lnTo>
                      <a:pt x="50" y="473"/>
                    </a:lnTo>
                    <a:lnTo>
                      <a:pt x="68" y="464"/>
                    </a:lnTo>
                    <a:lnTo>
                      <a:pt x="63" y="464"/>
                    </a:lnTo>
                    <a:lnTo>
                      <a:pt x="63" y="450"/>
                    </a:lnTo>
                    <a:lnTo>
                      <a:pt x="67" y="440"/>
                    </a:lnTo>
                    <a:lnTo>
                      <a:pt x="79" y="430"/>
                    </a:lnTo>
                    <a:lnTo>
                      <a:pt x="102" y="424"/>
                    </a:lnTo>
                    <a:lnTo>
                      <a:pt x="222" y="424"/>
                    </a:lnTo>
                    <a:lnTo>
                      <a:pt x="223" y="419"/>
                    </a:lnTo>
                    <a:lnTo>
                      <a:pt x="223" y="48"/>
                    </a:lnTo>
                    <a:lnTo>
                      <a:pt x="218" y="30"/>
                    </a:lnTo>
                    <a:lnTo>
                      <a:pt x="205" y="14"/>
                    </a:lnTo>
                    <a:lnTo>
                      <a:pt x="186" y="5"/>
                    </a:lnTo>
                    <a:lnTo>
                      <a:pt x="159" y="2"/>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63" name="Freeform 3911"/>
              <p:cNvSpPr>
                <a:spLocks/>
              </p:cNvSpPr>
              <p:nvPr/>
            </p:nvSpPr>
            <p:spPr bwMode="auto">
              <a:xfrm>
                <a:off x="2405" y="2623"/>
                <a:ext cx="223" cy="471"/>
              </a:xfrm>
              <a:custGeom>
                <a:avLst/>
                <a:gdLst>
                  <a:gd name="T0" fmla="*/ 153 w 223"/>
                  <a:gd name="T1" fmla="*/ 3087 h 471"/>
                  <a:gd name="T2" fmla="*/ 169 w 223"/>
                  <a:gd name="T3" fmla="*/ 3093 h 471"/>
                  <a:gd name="T4" fmla="*/ 185 w 223"/>
                  <a:gd name="T5" fmla="*/ 3090 h 471"/>
                  <a:gd name="T6" fmla="*/ 191 w 223"/>
                  <a:gd name="T7" fmla="*/ 3087 h 471"/>
                  <a:gd name="T8" fmla="*/ 160 w 223"/>
                  <a:gd name="T9" fmla="*/ 3087 h 471"/>
                  <a:gd name="T10" fmla="*/ 153 w 223"/>
                  <a:gd name="T11" fmla="*/ 3087 h 4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 h="471">
                    <a:moveTo>
                      <a:pt x="153" y="464"/>
                    </a:moveTo>
                    <a:lnTo>
                      <a:pt x="169" y="470"/>
                    </a:lnTo>
                    <a:lnTo>
                      <a:pt x="185" y="467"/>
                    </a:lnTo>
                    <a:lnTo>
                      <a:pt x="191" y="464"/>
                    </a:lnTo>
                    <a:lnTo>
                      <a:pt x="160" y="464"/>
                    </a:lnTo>
                    <a:lnTo>
                      <a:pt x="153" y="464"/>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64" name="Freeform 3912"/>
              <p:cNvSpPr>
                <a:spLocks/>
              </p:cNvSpPr>
              <p:nvPr/>
            </p:nvSpPr>
            <p:spPr bwMode="auto">
              <a:xfrm>
                <a:off x="2405" y="2623"/>
                <a:ext cx="223" cy="471"/>
              </a:xfrm>
              <a:custGeom>
                <a:avLst/>
                <a:gdLst>
                  <a:gd name="T0" fmla="*/ 222 w 223"/>
                  <a:gd name="T1" fmla="*/ 3047 h 471"/>
                  <a:gd name="T2" fmla="*/ 138 w 223"/>
                  <a:gd name="T3" fmla="*/ 3047 h 471"/>
                  <a:gd name="T4" fmla="*/ 155 w 223"/>
                  <a:gd name="T5" fmla="*/ 3060 h 471"/>
                  <a:gd name="T6" fmla="*/ 160 w 223"/>
                  <a:gd name="T7" fmla="*/ 3075 h 471"/>
                  <a:gd name="T8" fmla="*/ 160 w 223"/>
                  <a:gd name="T9" fmla="*/ 3087 h 471"/>
                  <a:gd name="T10" fmla="*/ 192 w 223"/>
                  <a:gd name="T11" fmla="*/ 3087 h 471"/>
                  <a:gd name="T12" fmla="*/ 206 w 223"/>
                  <a:gd name="T13" fmla="*/ 3080 h 471"/>
                  <a:gd name="T14" fmla="*/ 218 w 223"/>
                  <a:gd name="T15" fmla="*/ 3063 h 471"/>
                  <a:gd name="T16" fmla="*/ 222 w 223"/>
                  <a:gd name="T17" fmla="*/ 3047 h 4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3" h="471">
                    <a:moveTo>
                      <a:pt x="222" y="424"/>
                    </a:moveTo>
                    <a:lnTo>
                      <a:pt x="138" y="424"/>
                    </a:lnTo>
                    <a:lnTo>
                      <a:pt x="155" y="437"/>
                    </a:lnTo>
                    <a:lnTo>
                      <a:pt x="160" y="452"/>
                    </a:lnTo>
                    <a:lnTo>
                      <a:pt x="160" y="464"/>
                    </a:lnTo>
                    <a:lnTo>
                      <a:pt x="192" y="464"/>
                    </a:lnTo>
                    <a:lnTo>
                      <a:pt x="206" y="457"/>
                    </a:lnTo>
                    <a:lnTo>
                      <a:pt x="218" y="440"/>
                    </a:lnTo>
                    <a:lnTo>
                      <a:pt x="222" y="424"/>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65" name="Freeform 3913"/>
              <p:cNvSpPr>
                <a:spLocks/>
              </p:cNvSpPr>
              <p:nvPr/>
            </p:nvSpPr>
            <p:spPr bwMode="auto">
              <a:xfrm>
                <a:off x="2405" y="2623"/>
                <a:ext cx="223" cy="471"/>
              </a:xfrm>
              <a:custGeom>
                <a:avLst/>
                <a:gdLst>
                  <a:gd name="T0" fmla="*/ 69 w 223"/>
                  <a:gd name="T1" fmla="*/ 3086 h 471"/>
                  <a:gd name="T2" fmla="*/ 63 w 223"/>
                  <a:gd name="T3" fmla="*/ 3087 h 471"/>
                  <a:gd name="T4" fmla="*/ 68 w 223"/>
                  <a:gd name="T5" fmla="*/ 3087 h 471"/>
                  <a:gd name="T6" fmla="*/ 69 w 223"/>
                  <a:gd name="T7" fmla="*/ 3086 h 4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3" h="471">
                    <a:moveTo>
                      <a:pt x="69" y="463"/>
                    </a:moveTo>
                    <a:lnTo>
                      <a:pt x="63" y="464"/>
                    </a:lnTo>
                    <a:lnTo>
                      <a:pt x="68" y="464"/>
                    </a:lnTo>
                    <a:lnTo>
                      <a:pt x="69" y="463"/>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66" name="Picture 39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5" y="2623"/>
                <a:ext cx="223"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85" name="Group 3915"/>
            <p:cNvGrpSpPr>
              <a:grpSpLocks/>
            </p:cNvGrpSpPr>
            <p:nvPr/>
          </p:nvGrpSpPr>
          <p:grpSpPr bwMode="auto">
            <a:xfrm>
              <a:off x="2405" y="2623"/>
              <a:ext cx="223" cy="471"/>
              <a:chOff x="2405" y="2623"/>
              <a:chExt cx="223" cy="471"/>
            </a:xfrm>
          </p:grpSpPr>
          <p:sp>
            <p:nvSpPr>
              <p:cNvPr id="81461" name="Freeform 3916"/>
              <p:cNvSpPr>
                <a:spLocks/>
              </p:cNvSpPr>
              <p:nvPr/>
            </p:nvSpPr>
            <p:spPr bwMode="auto">
              <a:xfrm>
                <a:off x="2405" y="2623"/>
                <a:ext cx="223" cy="471"/>
              </a:xfrm>
              <a:custGeom>
                <a:avLst/>
                <a:gdLst>
                  <a:gd name="T0" fmla="*/ 223 w 223"/>
                  <a:gd name="T1" fmla="*/ 3041 h 471"/>
                  <a:gd name="T2" fmla="*/ 218 w 223"/>
                  <a:gd name="T3" fmla="*/ 3061 h 471"/>
                  <a:gd name="T4" fmla="*/ 206 w 223"/>
                  <a:gd name="T5" fmla="*/ 3078 h 471"/>
                  <a:gd name="T6" fmla="*/ 185 w 223"/>
                  <a:gd name="T7" fmla="*/ 3089 h 471"/>
                  <a:gd name="T8" fmla="*/ 168 w 223"/>
                  <a:gd name="T9" fmla="*/ 3091 h 471"/>
                  <a:gd name="T10" fmla="*/ 153 w 223"/>
                  <a:gd name="T11" fmla="*/ 3085 h 471"/>
                  <a:gd name="T12" fmla="*/ 160 w 223"/>
                  <a:gd name="T13" fmla="*/ 3086 h 471"/>
                  <a:gd name="T14" fmla="*/ 160 w 223"/>
                  <a:gd name="T15" fmla="*/ 3073 h 471"/>
                  <a:gd name="T16" fmla="*/ 155 w 223"/>
                  <a:gd name="T17" fmla="*/ 3059 h 471"/>
                  <a:gd name="T18" fmla="*/ 138 w 223"/>
                  <a:gd name="T19" fmla="*/ 3046 h 471"/>
                  <a:gd name="T20" fmla="*/ 102 w 223"/>
                  <a:gd name="T21" fmla="*/ 3046 h 471"/>
                  <a:gd name="T22" fmla="*/ 79 w 223"/>
                  <a:gd name="T23" fmla="*/ 3052 h 471"/>
                  <a:gd name="T24" fmla="*/ 67 w 223"/>
                  <a:gd name="T25" fmla="*/ 3061 h 471"/>
                  <a:gd name="T26" fmla="*/ 63 w 223"/>
                  <a:gd name="T27" fmla="*/ 3071 h 471"/>
                  <a:gd name="T28" fmla="*/ 63 w 223"/>
                  <a:gd name="T29" fmla="*/ 3086 h 471"/>
                  <a:gd name="T30" fmla="*/ 69 w 223"/>
                  <a:gd name="T31" fmla="*/ 3085 h 471"/>
                  <a:gd name="T32" fmla="*/ 62 w 223"/>
                  <a:gd name="T33" fmla="*/ 3088 h 471"/>
                  <a:gd name="T34" fmla="*/ 50 w 223"/>
                  <a:gd name="T35" fmla="*/ 3094 h 471"/>
                  <a:gd name="T36" fmla="*/ 36 w 223"/>
                  <a:gd name="T37" fmla="*/ 3091 h 471"/>
                  <a:gd name="T38" fmla="*/ 25 w 223"/>
                  <a:gd name="T39" fmla="*/ 3085 h 471"/>
                  <a:gd name="T40" fmla="*/ 0 w 223"/>
                  <a:gd name="T41" fmla="*/ 3010 h 471"/>
                  <a:gd name="T42" fmla="*/ 0 w 223"/>
                  <a:gd name="T43" fmla="*/ 2936 h 471"/>
                  <a:gd name="T44" fmla="*/ 0 w 223"/>
                  <a:gd name="T45" fmla="*/ 2918 h 471"/>
                  <a:gd name="T46" fmla="*/ 0 w 223"/>
                  <a:gd name="T47" fmla="*/ 2909 h 471"/>
                  <a:gd name="T48" fmla="*/ 15 w 223"/>
                  <a:gd name="T49" fmla="*/ 2896 h 471"/>
                  <a:gd name="T50" fmla="*/ 38 w 223"/>
                  <a:gd name="T51" fmla="*/ 2894 h 471"/>
                  <a:gd name="T52" fmla="*/ 56 w 223"/>
                  <a:gd name="T53" fmla="*/ 2894 h 471"/>
                  <a:gd name="T54" fmla="*/ 80 w 223"/>
                  <a:gd name="T55" fmla="*/ 2894 h 471"/>
                  <a:gd name="T56" fmla="*/ 121 w 223"/>
                  <a:gd name="T57" fmla="*/ 2849 h 471"/>
                  <a:gd name="T58" fmla="*/ 121 w 223"/>
                  <a:gd name="T59" fmla="*/ 2773 h 471"/>
                  <a:gd name="T60" fmla="*/ 122 w 223"/>
                  <a:gd name="T61" fmla="*/ 2696 h 471"/>
                  <a:gd name="T62" fmla="*/ 122 w 223"/>
                  <a:gd name="T63" fmla="*/ 2672 h 471"/>
                  <a:gd name="T64" fmla="*/ 126 w 223"/>
                  <a:gd name="T65" fmla="*/ 2650 h 471"/>
                  <a:gd name="T66" fmla="*/ 140 w 223"/>
                  <a:gd name="T67" fmla="*/ 2633 h 471"/>
                  <a:gd name="T68" fmla="*/ 159 w 223"/>
                  <a:gd name="T69" fmla="*/ 2623 h 471"/>
                  <a:gd name="T70" fmla="*/ 186 w 223"/>
                  <a:gd name="T71" fmla="*/ 2626 h 471"/>
                  <a:gd name="T72" fmla="*/ 205 w 223"/>
                  <a:gd name="T73" fmla="*/ 2636 h 471"/>
                  <a:gd name="T74" fmla="*/ 218 w 223"/>
                  <a:gd name="T75" fmla="*/ 2651 h 471"/>
                  <a:gd name="T76" fmla="*/ 223 w 223"/>
                  <a:gd name="T77" fmla="*/ 2670 h 471"/>
                  <a:gd name="T78" fmla="*/ 223 w 223"/>
                  <a:gd name="T79" fmla="*/ 3041 h 4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23" h="471">
                    <a:moveTo>
                      <a:pt x="223" y="418"/>
                    </a:moveTo>
                    <a:lnTo>
                      <a:pt x="218" y="438"/>
                    </a:lnTo>
                    <a:lnTo>
                      <a:pt x="206" y="455"/>
                    </a:lnTo>
                    <a:lnTo>
                      <a:pt x="185" y="466"/>
                    </a:lnTo>
                    <a:lnTo>
                      <a:pt x="168" y="468"/>
                    </a:lnTo>
                    <a:lnTo>
                      <a:pt x="153" y="462"/>
                    </a:lnTo>
                    <a:lnTo>
                      <a:pt x="160" y="463"/>
                    </a:lnTo>
                    <a:lnTo>
                      <a:pt x="160" y="450"/>
                    </a:lnTo>
                    <a:lnTo>
                      <a:pt x="155" y="436"/>
                    </a:lnTo>
                    <a:lnTo>
                      <a:pt x="138" y="423"/>
                    </a:lnTo>
                    <a:lnTo>
                      <a:pt x="102" y="423"/>
                    </a:lnTo>
                    <a:lnTo>
                      <a:pt x="79" y="429"/>
                    </a:lnTo>
                    <a:lnTo>
                      <a:pt x="67" y="438"/>
                    </a:lnTo>
                    <a:lnTo>
                      <a:pt x="63" y="448"/>
                    </a:lnTo>
                    <a:lnTo>
                      <a:pt x="63" y="463"/>
                    </a:lnTo>
                    <a:lnTo>
                      <a:pt x="69" y="462"/>
                    </a:lnTo>
                    <a:lnTo>
                      <a:pt x="62" y="465"/>
                    </a:lnTo>
                    <a:lnTo>
                      <a:pt x="50" y="471"/>
                    </a:lnTo>
                    <a:lnTo>
                      <a:pt x="36" y="468"/>
                    </a:lnTo>
                    <a:lnTo>
                      <a:pt x="25" y="462"/>
                    </a:lnTo>
                    <a:lnTo>
                      <a:pt x="0" y="387"/>
                    </a:lnTo>
                    <a:lnTo>
                      <a:pt x="0" y="313"/>
                    </a:lnTo>
                    <a:lnTo>
                      <a:pt x="0" y="295"/>
                    </a:lnTo>
                    <a:lnTo>
                      <a:pt x="0" y="286"/>
                    </a:lnTo>
                    <a:lnTo>
                      <a:pt x="15" y="273"/>
                    </a:lnTo>
                    <a:lnTo>
                      <a:pt x="38" y="271"/>
                    </a:lnTo>
                    <a:lnTo>
                      <a:pt x="56" y="271"/>
                    </a:lnTo>
                    <a:lnTo>
                      <a:pt x="80" y="271"/>
                    </a:lnTo>
                    <a:lnTo>
                      <a:pt x="121" y="226"/>
                    </a:lnTo>
                    <a:lnTo>
                      <a:pt x="121" y="150"/>
                    </a:lnTo>
                    <a:lnTo>
                      <a:pt x="122" y="73"/>
                    </a:lnTo>
                    <a:lnTo>
                      <a:pt x="122" y="49"/>
                    </a:lnTo>
                    <a:lnTo>
                      <a:pt x="126" y="27"/>
                    </a:lnTo>
                    <a:lnTo>
                      <a:pt x="140" y="10"/>
                    </a:lnTo>
                    <a:lnTo>
                      <a:pt x="159" y="0"/>
                    </a:lnTo>
                    <a:lnTo>
                      <a:pt x="186" y="3"/>
                    </a:lnTo>
                    <a:lnTo>
                      <a:pt x="205" y="13"/>
                    </a:lnTo>
                    <a:lnTo>
                      <a:pt x="218" y="28"/>
                    </a:lnTo>
                    <a:lnTo>
                      <a:pt x="223" y="47"/>
                    </a:lnTo>
                    <a:lnTo>
                      <a:pt x="223" y="41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86" name="Group 3917"/>
            <p:cNvGrpSpPr>
              <a:grpSpLocks/>
            </p:cNvGrpSpPr>
            <p:nvPr/>
          </p:nvGrpSpPr>
          <p:grpSpPr bwMode="auto">
            <a:xfrm>
              <a:off x="2001" y="1729"/>
              <a:ext cx="70" cy="79"/>
              <a:chOff x="2001" y="1729"/>
              <a:chExt cx="70" cy="79"/>
            </a:xfrm>
          </p:grpSpPr>
          <p:sp>
            <p:nvSpPr>
              <p:cNvPr id="81459" name="Freeform 3918"/>
              <p:cNvSpPr>
                <a:spLocks/>
              </p:cNvSpPr>
              <p:nvPr/>
            </p:nvSpPr>
            <p:spPr bwMode="auto">
              <a:xfrm>
                <a:off x="2001" y="1729"/>
                <a:ext cx="70" cy="79"/>
              </a:xfrm>
              <a:custGeom>
                <a:avLst/>
                <a:gdLst>
                  <a:gd name="T0" fmla="*/ 18 w 70"/>
                  <a:gd name="T1" fmla="*/ 1769 h 79"/>
                  <a:gd name="T2" fmla="*/ 50 w 70"/>
                  <a:gd name="T3" fmla="*/ 1769 h 79"/>
                  <a:gd name="T4" fmla="*/ 0 60000 65536"/>
                  <a:gd name="T5" fmla="*/ 0 60000 65536"/>
                </a:gdLst>
                <a:ahLst/>
                <a:cxnLst>
                  <a:cxn ang="T4">
                    <a:pos x="T0" y="T1"/>
                  </a:cxn>
                  <a:cxn ang="T5">
                    <a:pos x="T2" y="T3"/>
                  </a:cxn>
                </a:cxnLst>
                <a:rect l="0" t="0" r="r" b="b"/>
                <a:pathLst>
                  <a:path w="70" h="79">
                    <a:moveTo>
                      <a:pt x="18" y="40"/>
                    </a:moveTo>
                    <a:lnTo>
                      <a:pt x="50" y="40"/>
                    </a:lnTo>
                  </a:path>
                </a:pathLst>
              </a:custGeom>
              <a:noFill/>
              <a:ln w="51689">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460" name="Picture 39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1" y="1729"/>
                <a:ext cx="7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87" name="Group 3920"/>
            <p:cNvGrpSpPr>
              <a:grpSpLocks/>
            </p:cNvGrpSpPr>
            <p:nvPr/>
          </p:nvGrpSpPr>
          <p:grpSpPr bwMode="auto">
            <a:xfrm>
              <a:off x="2001" y="1729"/>
              <a:ext cx="70" cy="79"/>
              <a:chOff x="2001" y="1729"/>
              <a:chExt cx="70" cy="79"/>
            </a:xfrm>
          </p:grpSpPr>
          <p:sp>
            <p:nvSpPr>
              <p:cNvPr id="81458" name="Freeform 3921"/>
              <p:cNvSpPr>
                <a:spLocks/>
              </p:cNvSpPr>
              <p:nvPr/>
            </p:nvSpPr>
            <p:spPr bwMode="auto">
              <a:xfrm>
                <a:off x="2001" y="1729"/>
                <a:ext cx="70" cy="79"/>
              </a:xfrm>
              <a:custGeom>
                <a:avLst/>
                <a:gdLst>
                  <a:gd name="T0" fmla="*/ 6 w 70"/>
                  <a:gd name="T1" fmla="*/ 1734 h 79"/>
                  <a:gd name="T2" fmla="*/ 0 w 70"/>
                  <a:gd name="T3" fmla="*/ 1738 h 79"/>
                  <a:gd name="T4" fmla="*/ 0 w 70"/>
                  <a:gd name="T5" fmla="*/ 1746 h 79"/>
                  <a:gd name="T6" fmla="*/ 4 w 70"/>
                  <a:gd name="T7" fmla="*/ 1751 h 79"/>
                  <a:gd name="T8" fmla="*/ 45 w 70"/>
                  <a:gd name="T9" fmla="*/ 1802 h 79"/>
                  <a:gd name="T10" fmla="*/ 50 w 70"/>
                  <a:gd name="T11" fmla="*/ 1808 h 79"/>
                  <a:gd name="T12" fmla="*/ 58 w 70"/>
                  <a:gd name="T13" fmla="*/ 1809 h 79"/>
                  <a:gd name="T14" fmla="*/ 63 w 70"/>
                  <a:gd name="T15" fmla="*/ 1804 h 79"/>
                  <a:gd name="T16" fmla="*/ 68 w 70"/>
                  <a:gd name="T17" fmla="*/ 1800 h 79"/>
                  <a:gd name="T18" fmla="*/ 69 w 70"/>
                  <a:gd name="T19" fmla="*/ 1792 h 79"/>
                  <a:gd name="T20" fmla="*/ 65 w 70"/>
                  <a:gd name="T21" fmla="*/ 1787 h 79"/>
                  <a:gd name="T22" fmla="*/ 23 w 70"/>
                  <a:gd name="T23" fmla="*/ 1735 h 79"/>
                  <a:gd name="T24" fmla="*/ 19 w 70"/>
                  <a:gd name="T25" fmla="*/ 1730 h 79"/>
                  <a:gd name="T26" fmla="*/ 11 w 70"/>
                  <a:gd name="T27" fmla="*/ 1729 h 79"/>
                  <a:gd name="T28" fmla="*/ 6 w 70"/>
                  <a:gd name="T29" fmla="*/ 1734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0" h="79">
                    <a:moveTo>
                      <a:pt x="6" y="5"/>
                    </a:moveTo>
                    <a:lnTo>
                      <a:pt x="0" y="9"/>
                    </a:lnTo>
                    <a:lnTo>
                      <a:pt x="0" y="17"/>
                    </a:lnTo>
                    <a:lnTo>
                      <a:pt x="4" y="22"/>
                    </a:lnTo>
                    <a:lnTo>
                      <a:pt x="45" y="73"/>
                    </a:lnTo>
                    <a:lnTo>
                      <a:pt x="50" y="79"/>
                    </a:lnTo>
                    <a:lnTo>
                      <a:pt x="58" y="80"/>
                    </a:lnTo>
                    <a:lnTo>
                      <a:pt x="63" y="75"/>
                    </a:lnTo>
                    <a:lnTo>
                      <a:pt x="68" y="71"/>
                    </a:lnTo>
                    <a:lnTo>
                      <a:pt x="69" y="63"/>
                    </a:lnTo>
                    <a:lnTo>
                      <a:pt x="65" y="58"/>
                    </a:lnTo>
                    <a:lnTo>
                      <a:pt x="23" y="6"/>
                    </a:lnTo>
                    <a:lnTo>
                      <a:pt x="19" y="1"/>
                    </a:lnTo>
                    <a:lnTo>
                      <a:pt x="11" y="0"/>
                    </a:lnTo>
                    <a:lnTo>
                      <a:pt x="6" y="5"/>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88" name="Group 3922"/>
            <p:cNvGrpSpPr>
              <a:grpSpLocks/>
            </p:cNvGrpSpPr>
            <p:nvPr/>
          </p:nvGrpSpPr>
          <p:grpSpPr bwMode="auto">
            <a:xfrm>
              <a:off x="2066" y="1724"/>
              <a:ext cx="2" cy="261"/>
              <a:chOff x="2066" y="1724"/>
              <a:chExt cx="2" cy="261"/>
            </a:xfrm>
          </p:grpSpPr>
          <p:sp>
            <p:nvSpPr>
              <p:cNvPr id="81455" name="Freeform 3923"/>
              <p:cNvSpPr>
                <a:spLocks/>
              </p:cNvSpPr>
              <p:nvPr/>
            </p:nvSpPr>
            <p:spPr bwMode="auto">
              <a:xfrm>
                <a:off x="2066" y="1724"/>
                <a:ext cx="2" cy="261"/>
              </a:xfrm>
              <a:custGeom>
                <a:avLst/>
                <a:gdLst>
                  <a:gd name="T0" fmla="*/ 0 w 2"/>
                  <a:gd name="T1" fmla="*/ 1748 h 261"/>
                  <a:gd name="T2" fmla="*/ 0 w 2"/>
                  <a:gd name="T3" fmla="*/ 1787 h 261"/>
                  <a:gd name="T4" fmla="*/ 0 60000 65536"/>
                  <a:gd name="T5" fmla="*/ 0 60000 65536"/>
                </a:gdLst>
                <a:ahLst/>
                <a:cxnLst>
                  <a:cxn ang="T4">
                    <a:pos x="T0" y="T1"/>
                  </a:cxn>
                  <a:cxn ang="T5">
                    <a:pos x="T2" y="T3"/>
                  </a:cxn>
                </a:cxnLst>
                <a:rect l="0" t="0" r="r" b="b"/>
                <a:pathLst>
                  <a:path w="2" h="261">
                    <a:moveTo>
                      <a:pt x="0" y="24"/>
                    </a:moveTo>
                    <a:lnTo>
                      <a:pt x="0" y="63"/>
                    </a:lnTo>
                  </a:path>
                </a:pathLst>
              </a:custGeom>
              <a:noFill/>
              <a:ln w="50051">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456" name="Freeform 3924"/>
              <p:cNvSpPr>
                <a:spLocks/>
              </p:cNvSpPr>
              <p:nvPr/>
            </p:nvSpPr>
            <p:spPr bwMode="auto">
              <a:xfrm>
                <a:off x="2066" y="1724"/>
                <a:ext cx="2" cy="261"/>
              </a:xfrm>
              <a:custGeom>
                <a:avLst/>
                <a:gdLst>
                  <a:gd name="T0" fmla="*/ 0 w 2"/>
                  <a:gd name="T1" fmla="*/ 1960 h 261"/>
                  <a:gd name="T2" fmla="*/ 0 w 2"/>
                  <a:gd name="T3" fmla="*/ 2009 h 261"/>
                  <a:gd name="T4" fmla="*/ 0 60000 65536"/>
                  <a:gd name="T5" fmla="*/ 0 60000 65536"/>
                </a:gdLst>
                <a:ahLst/>
                <a:cxnLst>
                  <a:cxn ang="T4">
                    <a:pos x="T0" y="T1"/>
                  </a:cxn>
                  <a:cxn ang="T5">
                    <a:pos x="T2" y="T3"/>
                  </a:cxn>
                </a:cxnLst>
                <a:rect l="0" t="0" r="r" b="b"/>
                <a:pathLst>
                  <a:path w="2" h="261">
                    <a:moveTo>
                      <a:pt x="0" y="236"/>
                    </a:moveTo>
                    <a:lnTo>
                      <a:pt x="0" y="285"/>
                    </a:lnTo>
                  </a:path>
                </a:pathLst>
              </a:custGeom>
              <a:noFill/>
              <a:ln w="50051">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457" name="Picture 39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28" y="1701"/>
                <a:ext cx="77"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89" name="Group 3926"/>
            <p:cNvGrpSpPr>
              <a:grpSpLocks/>
            </p:cNvGrpSpPr>
            <p:nvPr/>
          </p:nvGrpSpPr>
          <p:grpSpPr bwMode="auto">
            <a:xfrm>
              <a:off x="2028" y="1701"/>
              <a:ext cx="77" cy="287"/>
              <a:chOff x="2028" y="1701"/>
              <a:chExt cx="77" cy="287"/>
            </a:xfrm>
          </p:grpSpPr>
          <p:sp>
            <p:nvSpPr>
              <p:cNvPr id="81454" name="Freeform 3927"/>
              <p:cNvSpPr>
                <a:spLocks/>
              </p:cNvSpPr>
              <p:nvPr/>
            </p:nvSpPr>
            <p:spPr bwMode="auto">
              <a:xfrm>
                <a:off x="2028" y="1701"/>
                <a:ext cx="77" cy="287"/>
              </a:xfrm>
              <a:custGeom>
                <a:avLst/>
                <a:gdLst>
                  <a:gd name="T0" fmla="*/ 6 w 77"/>
                  <a:gd name="T1" fmla="*/ 1705 h 287"/>
                  <a:gd name="T2" fmla="*/ 0 w 77"/>
                  <a:gd name="T3" fmla="*/ 1710 h 287"/>
                  <a:gd name="T4" fmla="*/ 0 w 77"/>
                  <a:gd name="T5" fmla="*/ 1717 h 287"/>
                  <a:gd name="T6" fmla="*/ 4 w 77"/>
                  <a:gd name="T7" fmla="*/ 1723 h 287"/>
                  <a:gd name="T8" fmla="*/ 15 w 77"/>
                  <a:gd name="T9" fmla="*/ 1735 h 287"/>
                  <a:gd name="T10" fmla="*/ 29 w 77"/>
                  <a:gd name="T11" fmla="*/ 1753 h 287"/>
                  <a:gd name="T12" fmla="*/ 43 w 77"/>
                  <a:gd name="T13" fmla="*/ 1770 h 287"/>
                  <a:gd name="T14" fmla="*/ 50 w 77"/>
                  <a:gd name="T15" fmla="*/ 1779 h 287"/>
                  <a:gd name="T16" fmla="*/ 51 w 77"/>
                  <a:gd name="T17" fmla="*/ 1783 h 287"/>
                  <a:gd name="T18" fmla="*/ 50 w 77"/>
                  <a:gd name="T19" fmla="*/ 1790 h 287"/>
                  <a:gd name="T20" fmla="*/ 35 w 77"/>
                  <a:gd name="T21" fmla="*/ 1974 h 287"/>
                  <a:gd name="T22" fmla="*/ 34 w 77"/>
                  <a:gd name="T23" fmla="*/ 1981 h 287"/>
                  <a:gd name="T24" fmla="*/ 39 w 77"/>
                  <a:gd name="T25" fmla="*/ 1987 h 287"/>
                  <a:gd name="T26" fmla="*/ 46 w 77"/>
                  <a:gd name="T27" fmla="*/ 1987 h 287"/>
                  <a:gd name="T28" fmla="*/ 53 w 77"/>
                  <a:gd name="T29" fmla="*/ 1988 h 287"/>
                  <a:gd name="T30" fmla="*/ 59 w 77"/>
                  <a:gd name="T31" fmla="*/ 1983 h 287"/>
                  <a:gd name="T32" fmla="*/ 60 w 77"/>
                  <a:gd name="T33" fmla="*/ 1976 h 287"/>
                  <a:gd name="T34" fmla="*/ 75 w 77"/>
                  <a:gd name="T35" fmla="*/ 1792 h 287"/>
                  <a:gd name="T36" fmla="*/ 45 w 77"/>
                  <a:gd name="T37" fmla="*/ 1732 h 287"/>
                  <a:gd name="T38" fmla="*/ 11 w 77"/>
                  <a:gd name="T39" fmla="*/ 1701 h 287"/>
                  <a:gd name="T40" fmla="*/ 6 w 77"/>
                  <a:gd name="T41" fmla="*/ 1705 h 2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7" h="287">
                    <a:moveTo>
                      <a:pt x="6" y="4"/>
                    </a:moveTo>
                    <a:lnTo>
                      <a:pt x="0" y="9"/>
                    </a:lnTo>
                    <a:lnTo>
                      <a:pt x="0" y="16"/>
                    </a:lnTo>
                    <a:lnTo>
                      <a:pt x="4" y="22"/>
                    </a:lnTo>
                    <a:lnTo>
                      <a:pt x="15" y="34"/>
                    </a:lnTo>
                    <a:lnTo>
                      <a:pt x="29" y="52"/>
                    </a:lnTo>
                    <a:lnTo>
                      <a:pt x="43" y="69"/>
                    </a:lnTo>
                    <a:lnTo>
                      <a:pt x="50" y="78"/>
                    </a:lnTo>
                    <a:lnTo>
                      <a:pt x="51" y="82"/>
                    </a:lnTo>
                    <a:lnTo>
                      <a:pt x="50" y="89"/>
                    </a:lnTo>
                    <a:lnTo>
                      <a:pt x="35" y="273"/>
                    </a:lnTo>
                    <a:lnTo>
                      <a:pt x="34" y="280"/>
                    </a:lnTo>
                    <a:lnTo>
                      <a:pt x="39" y="286"/>
                    </a:lnTo>
                    <a:lnTo>
                      <a:pt x="46" y="286"/>
                    </a:lnTo>
                    <a:lnTo>
                      <a:pt x="53" y="287"/>
                    </a:lnTo>
                    <a:lnTo>
                      <a:pt x="59" y="282"/>
                    </a:lnTo>
                    <a:lnTo>
                      <a:pt x="60" y="275"/>
                    </a:lnTo>
                    <a:lnTo>
                      <a:pt x="75" y="91"/>
                    </a:lnTo>
                    <a:lnTo>
                      <a:pt x="45" y="31"/>
                    </a:lnTo>
                    <a:lnTo>
                      <a:pt x="11" y="0"/>
                    </a:lnTo>
                    <a:lnTo>
                      <a:pt x="6" y="4"/>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90" name="Group 3928"/>
            <p:cNvGrpSpPr>
              <a:grpSpLocks/>
            </p:cNvGrpSpPr>
            <p:nvPr/>
          </p:nvGrpSpPr>
          <p:grpSpPr bwMode="auto">
            <a:xfrm>
              <a:off x="2150" y="1744"/>
              <a:ext cx="77" cy="72"/>
              <a:chOff x="2150" y="1744"/>
              <a:chExt cx="77" cy="72"/>
            </a:xfrm>
          </p:grpSpPr>
          <p:sp>
            <p:nvSpPr>
              <p:cNvPr id="81452" name="Freeform 3929"/>
              <p:cNvSpPr>
                <a:spLocks/>
              </p:cNvSpPr>
              <p:nvPr/>
            </p:nvSpPr>
            <p:spPr bwMode="auto">
              <a:xfrm>
                <a:off x="2150" y="1744"/>
                <a:ext cx="77" cy="72"/>
              </a:xfrm>
              <a:custGeom>
                <a:avLst/>
                <a:gdLst>
                  <a:gd name="T0" fmla="*/ 20 w 77"/>
                  <a:gd name="T1" fmla="*/ 1780 h 72"/>
                  <a:gd name="T2" fmla="*/ 58 w 77"/>
                  <a:gd name="T3" fmla="*/ 1780 h 72"/>
                  <a:gd name="T4" fmla="*/ 0 60000 65536"/>
                  <a:gd name="T5" fmla="*/ 0 60000 65536"/>
                </a:gdLst>
                <a:ahLst/>
                <a:cxnLst>
                  <a:cxn ang="T4">
                    <a:pos x="T0" y="T1"/>
                  </a:cxn>
                  <a:cxn ang="T5">
                    <a:pos x="T2" y="T3"/>
                  </a:cxn>
                </a:cxnLst>
                <a:rect l="0" t="0" r="r" b="b"/>
                <a:pathLst>
                  <a:path w="77" h="72">
                    <a:moveTo>
                      <a:pt x="20" y="36"/>
                    </a:moveTo>
                    <a:lnTo>
                      <a:pt x="58" y="36"/>
                    </a:lnTo>
                  </a:path>
                </a:pathLst>
              </a:custGeom>
              <a:noFill/>
              <a:ln w="46723">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453" name="Picture 39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50" y="1744"/>
                <a:ext cx="77"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91" name="Group 3931"/>
            <p:cNvGrpSpPr>
              <a:grpSpLocks/>
            </p:cNvGrpSpPr>
            <p:nvPr/>
          </p:nvGrpSpPr>
          <p:grpSpPr bwMode="auto">
            <a:xfrm>
              <a:off x="2150" y="1744"/>
              <a:ext cx="77" cy="72"/>
              <a:chOff x="2150" y="1744"/>
              <a:chExt cx="77" cy="72"/>
            </a:xfrm>
          </p:grpSpPr>
          <p:sp>
            <p:nvSpPr>
              <p:cNvPr id="81451" name="Freeform 3932"/>
              <p:cNvSpPr>
                <a:spLocks/>
              </p:cNvSpPr>
              <p:nvPr/>
            </p:nvSpPr>
            <p:spPr bwMode="auto">
              <a:xfrm>
                <a:off x="2150" y="1744"/>
                <a:ext cx="77" cy="72"/>
              </a:xfrm>
              <a:custGeom>
                <a:avLst/>
                <a:gdLst>
                  <a:gd name="T0" fmla="*/ 73 w 77"/>
                  <a:gd name="T1" fmla="*/ 1750 h 72"/>
                  <a:gd name="T2" fmla="*/ 77 w 77"/>
                  <a:gd name="T3" fmla="*/ 1755 h 72"/>
                  <a:gd name="T4" fmla="*/ 77 w 77"/>
                  <a:gd name="T5" fmla="*/ 1763 h 72"/>
                  <a:gd name="T6" fmla="*/ 72 w 77"/>
                  <a:gd name="T7" fmla="*/ 1768 h 72"/>
                  <a:gd name="T8" fmla="*/ 22 w 77"/>
                  <a:gd name="T9" fmla="*/ 1811 h 72"/>
                  <a:gd name="T10" fmla="*/ 17 w 77"/>
                  <a:gd name="T11" fmla="*/ 1816 h 72"/>
                  <a:gd name="T12" fmla="*/ 9 w 77"/>
                  <a:gd name="T13" fmla="*/ 1815 h 72"/>
                  <a:gd name="T14" fmla="*/ 4 w 77"/>
                  <a:gd name="T15" fmla="*/ 1810 h 72"/>
                  <a:gd name="T16" fmla="*/ 0 w 77"/>
                  <a:gd name="T17" fmla="*/ 1805 h 72"/>
                  <a:gd name="T18" fmla="*/ 1 w 77"/>
                  <a:gd name="T19" fmla="*/ 1797 h 72"/>
                  <a:gd name="T20" fmla="*/ 6 w 77"/>
                  <a:gd name="T21" fmla="*/ 1792 h 72"/>
                  <a:gd name="T22" fmla="*/ 55 w 77"/>
                  <a:gd name="T23" fmla="*/ 1749 h 72"/>
                  <a:gd name="T24" fmla="*/ 60 w 77"/>
                  <a:gd name="T25" fmla="*/ 1744 h 72"/>
                  <a:gd name="T26" fmla="*/ 68 w 77"/>
                  <a:gd name="T27" fmla="*/ 1745 h 72"/>
                  <a:gd name="T28" fmla="*/ 73 w 77"/>
                  <a:gd name="T29" fmla="*/ 1750 h 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72">
                    <a:moveTo>
                      <a:pt x="73" y="6"/>
                    </a:moveTo>
                    <a:lnTo>
                      <a:pt x="77" y="11"/>
                    </a:lnTo>
                    <a:lnTo>
                      <a:pt x="77" y="19"/>
                    </a:lnTo>
                    <a:lnTo>
                      <a:pt x="72" y="24"/>
                    </a:lnTo>
                    <a:lnTo>
                      <a:pt x="22" y="67"/>
                    </a:lnTo>
                    <a:lnTo>
                      <a:pt x="17" y="72"/>
                    </a:lnTo>
                    <a:lnTo>
                      <a:pt x="9" y="71"/>
                    </a:lnTo>
                    <a:lnTo>
                      <a:pt x="4" y="66"/>
                    </a:lnTo>
                    <a:lnTo>
                      <a:pt x="0" y="61"/>
                    </a:lnTo>
                    <a:lnTo>
                      <a:pt x="1" y="53"/>
                    </a:lnTo>
                    <a:lnTo>
                      <a:pt x="6" y="48"/>
                    </a:lnTo>
                    <a:lnTo>
                      <a:pt x="55" y="5"/>
                    </a:lnTo>
                    <a:lnTo>
                      <a:pt x="60" y="0"/>
                    </a:lnTo>
                    <a:lnTo>
                      <a:pt x="68" y="1"/>
                    </a:lnTo>
                    <a:lnTo>
                      <a:pt x="73" y="6"/>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92" name="Group 3933"/>
            <p:cNvGrpSpPr>
              <a:grpSpLocks/>
            </p:cNvGrpSpPr>
            <p:nvPr/>
          </p:nvGrpSpPr>
          <p:grpSpPr bwMode="auto">
            <a:xfrm>
              <a:off x="2100" y="1714"/>
              <a:ext cx="104" cy="278"/>
              <a:chOff x="2100" y="1714"/>
              <a:chExt cx="104" cy="278"/>
            </a:xfrm>
          </p:grpSpPr>
          <p:sp>
            <p:nvSpPr>
              <p:cNvPr id="81449" name="Freeform 3934"/>
              <p:cNvSpPr>
                <a:spLocks/>
              </p:cNvSpPr>
              <p:nvPr/>
            </p:nvSpPr>
            <p:spPr bwMode="auto">
              <a:xfrm>
                <a:off x="2100" y="1714"/>
                <a:ext cx="104" cy="278"/>
              </a:xfrm>
              <a:custGeom>
                <a:avLst/>
                <a:gdLst>
                  <a:gd name="T0" fmla="*/ 87 w 104"/>
                  <a:gd name="T1" fmla="*/ 1714 h 278"/>
                  <a:gd name="T2" fmla="*/ 39 w 104"/>
                  <a:gd name="T3" fmla="*/ 1755 h 278"/>
                  <a:gd name="T4" fmla="*/ 16 w 104"/>
                  <a:gd name="T5" fmla="*/ 1794 h 278"/>
                  <a:gd name="T6" fmla="*/ 0 w 104"/>
                  <a:gd name="T7" fmla="*/ 1985 h 278"/>
                  <a:gd name="T8" fmla="*/ 5 w 104"/>
                  <a:gd name="T9" fmla="*/ 1991 h 278"/>
                  <a:gd name="T10" fmla="*/ 12 w 104"/>
                  <a:gd name="T11" fmla="*/ 1991 h 278"/>
                  <a:gd name="T12" fmla="*/ 19 w 104"/>
                  <a:gd name="T13" fmla="*/ 1992 h 278"/>
                  <a:gd name="T14" fmla="*/ 25 w 104"/>
                  <a:gd name="T15" fmla="*/ 1987 h 278"/>
                  <a:gd name="T16" fmla="*/ 42 w 104"/>
                  <a:gd name="T17" fmla="*/ 1789 h 278"/>
                  <a:gd name="T18" fmla="*/ 43 w 104"/>
                  <a:gd name="T19" fmla="*/ 1785 h 278"/>
                  <a:gd name="T20" fmla="*/ 52 w 104"/>
                  <a:gd name="T21" fmla="*/ 1778 h 278"/>
                  <a:gd name="T22" fmla="*/ 104 w 104"/>
                  <a:gd name="T23" fmla="*/ 1733 h 278"/>
                  <a:gd name="T24" fmla="*/ 104 w 104"/>
                  <a:gd name="T25" fmla="*/ 1725 h 278"/>
                  <a:gd name="T26" fmla="*/ 95 w 104"/>
                  <a:gd name="T27" fmla="*/ 1715 h 278"/>
                  <a:gd name="T28" fmla="*/ 87 w 104"/>
                  <a:gd name="T29" fmla="*/ 1714 h 2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4" h="278">
                    <a:moveTo>
                      <a:pt x="87" y="0"/>
                    </a:moveTo>
                    <a:lnTo>
                      <a:pt x="39" y="41"/>
                    </a:lnTo>
                    <a:lnTo>
                      <a:pt x="16" y="80"/>
                    </a:lnTo>
                    <a:lnTo>
                      <a:pt x="0" y="271"/>
                    </a:lnTo>
                    <a:lnTo>
                      <a:pt x="5" y="277"/>
                    </a:lnTo>
                    <a:lnTo>
                      <a:pt x="12" y="277"/>
                    </a:lnTo>
                    <a:lnTo>
                      <a:pt x="19" y="278"/>
                    </a:lnTo>
                    <a:lnTo>
                      <a:pt x="25" y="273"/>
                    </a:lnTo>
                    <a:lnTo>
                      <a:pt x="42" y="75"/>
                    </a:lnTo>
                    <a:lnTo>
                      <a:pt x="43" y="71"/>
                    </a:lnTo>
                    <a:lnTo>
                      <a:pt x="52" y="64"/>
                    </a:lnTo>
                    <a:lnTo>
                      <a:pt x="104" y="19"/>
                    </a:lnTo>
                    <a:lnTo>
                      <a:pt x="104" y="11"/>
                    </a:lnTo>
                    <a:lnTo>
                      <a:pt x="95" y="1"/>
                    </a:lnTo>
                    <a:lnTo>
                      <a:pt x="87"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50" name="Picture 393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00" y="1714"/>
                <a:ext cx="10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93" name="Group 3936"/>
            <p:cNvGrpSpPr>
              <a:grpSpLocks/>
            </p:cNvGrpSpPr>
            <p:nvPr/>
          </p:nvGrpSpPr>
          <p:grpSpPr bwMode="auto">
            <a:xfrm>
              <a:off x="2100" y="1714"/>
              <a:ext cx="104" cy="278"/>
              <a:chOff x="2100" y="1714"/>
              <a:chExt cx="104" cy="278"/>
            </a:xfrm>
          </p:grpSpPr>
          <p:sp>
            <p:nvSpPr>
              <p:cNvPr id="81448" name="Freeform 3937"/>
              <p:cNvSpPr>
                <a:spLocks/>
              </p:cNvSpPr>
              <p:nvPr/>
            </p:nvSpPr>
            <p:spPr bwMode="auto">
              <a:xfrm>
                <a:off x="2100" y="1714"/>
                <a:ext cx="104" cy="278"/>
              </a:xfrm>
              <a:custGeom>
                <a:avLst/>
                <a:gdLst>
                  <a:gd name="T0" fmla="*/ 100 w 104"/>
                  <a:gd name="T1" fmla="*/ 1720 h 278"/>
                  <a:gd name="T2" fmla="*/ 104 w 104"/>
                  <a:gd name="T3" fmla="*/ 1725 h 278"/>
                  <a:gd name="T4" fmla="*/ 104 w 104"/>
                  <a:gd name="T5" fmla="*/ 1733 h 278"/>
                  <a:gd name="T6" fmla="*/ 98 w 104"/>
                  <a:gd name="T7" fmla="*/ 1738 h 278"/>
                  <a:gd name="T8" fmla="*/ 86 w 104"/>
                  <a:gd name="T9" fmla="*/ 1748 h 278"/>
                  <a:gd name="T10" fmla="*/ 41 w 104"/>
                  <a:gd name="T11" fmla="*/ 1796 h 278"/>
                  <a:gd name="T12" fmla="*/ 26 w 104"/>
                  <a:gd name="T13" fmla="*/ 1980 h 278"/>
                  <a:gd name="T14" fmla="*/ 25 w 104"/>
                  <a:gd name="T15" fmla="*/ 1987 h 278"/>
                  <a:gd name="T16" fmla="*/ 19 w 104"/>
                  <a:gd name="T17" fmla="*/ 1992 h 278"/>
                  <a:gd name="T18" fmla="*/ 12 w 104"/>
                  <a:gd name="T19" fmla="*/ 1991 h 278"/>
                  <a:gd name="T20" fmla="*/ 5 w 104"/>
                  <a:gd name="T21" fmla="*/ 1991 h 278"/>
                  <a:gd name="T22" fmla="*/ 0 w 104"/>
                  <a:gd name="T23" fmla="*/ 1985 h 278"/>
                  <a:gd name="T24" fmla="*/ 1 w 104"/>
                  <a:gd name="T25" fmla="*/ 1978 h 278"/>
                  <a:gd name="T26" fmla="*/ 16 w 104"/>
                  <a:gd name="T27" fmla="*/ 1794 h 278"/>
                  <a:gd name="T28" fmla="*/ 57 w 104"/>
                  <a:gd name="T29" fmla="*/ 1740 h 278"/>
                  <a:gd name="T30" fmla="*/ 87 w 104"/>
                  <a:gd name="T31" fmla="*/ 1714 h 278"/>
                  <a:gd name="T32" fmla="*/ 95 w 104"/>
                  <a:gd name="T33" fmla="*/ 1715 h 278"/>
                  <a:gd name="T34" fmla="*/ 100 w 104"/>
                  <a:gd name="T35" fmla="*/ 1720 h 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4" h="278">
                    <a:moveTo>
                      <a:pt x="100" y="6"/>
                    </a:moveTo>
                    <a:lnTo>
                      <a:pt x="104" y="11"/>
                    </a:lnTo>
                    <a:lnTo>
                      <a:pt x="104" y="19"/>
                    </a:lnTo>
                    <a:lnTo>
                      <a:pt x="98" y="24"/>
                    </a:lnTo>
                    <a:lnTo>
                      <a:pt x="86" y="34"/>
                    </a:lnTo>
                    <a:lnTo>
                      <a:pt x="41" y="82"/>
                    </a:lnTo>
                    <a:lnTo>
                      <a:pt x="26" y="266"/>
                    </a:lnTo>
                    <a:lnTo>
                      <a:pt x="25" y="273"/>
                    </a:lnTo>
                    <a:lnTo>
                      <a:pt x="19" y="278"/>
                    </a:lnTo>
                    <a:lnTo>
                      <a:pt x="12" y="277"/>
                    </a:lnTo>
                    <a:lnTo>
                      <a:pt x="5" y="277"/>
                    </a:lnTo>
                    <a:lnTo>
                      <a:pt x="0" y="271"/>
                    </a:lnTo>
                    <a:lnTo>
                      <a:pt x="1" y="264"/>
                    </a:lnTo>
                    <a:lnTo>
                      <a:pt x="16" y="80"/>
                    </a:lnTo>
                    <a:lnTo>
                      <a:pt x="57" y="26"/>
                    </a:lnTo>
                    <a:lnTo>
                      <a:pt x="87" y="0"/>
                    </a:lnTo>
                    <a:lnTo>
                      <a:pt x="95" y="1"/>
                    </a:lnTo>
                    <a:lnTo>
                      <a:pt x="100" y="6"/>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94" name="Group 3938"/>
            <p:cNvGrpSpPr>
              <a:grpSpLocks/>
            </p:cNvGrpSpPr>
            <p:nvPr/>
          </p:nvGrpSpPr>
          <p:grpSpPr bwMode="auto">
            <a:xfrm>
              <a:off x="2302" y="3131"/>
              <a:ext cx="91" cy="2"/>
              <a:chOff x="2302" y="3131"/>
              <a:chExt cx="91" cy="2"/>
            </a:xfrm>
          </p:grpSpPr>
          <p:sp>
            <p:nvSpPr>
              <p:cNvPr id="81446" name="Freeform 3939"/>
              <p:cNvSpPr>
                <a:spLocks/>
              </p:cNvSpPr>
              <p:nvPr/>
            </p:nvSpPr>
            <p:spPr bwMode="auto">
              <a:xfrm>
                <a:off x="2302" y="3131"/>
                <a:ext cx="91" cy="2"/>
              </a:xfrm>
              <a:custGeom>
                <a:avLst/>
                <a:gdLst>
                  <a:gd name="T0" fmla="*/ 0 w 91"/>
                  <a:gd name="T1" fmla="*/ 0 h 2"/>
                  <a:gd name="T2" fmla="*/ 91 w 91"/>
                  <a:gd name="T3" fmla="*/ 0 h 2"/>
                  <a:gd name="T4" fmla="*/ 0 60000 65536"/>
                  <a:gd name="T5" fmla="*/ 0 60000 65536"/>
                </a:gdLst>
                <a:ahLst/>
                <a:cxnLst>
                  <a:cxn ang="T4">
                    <a:pos x="T0" y="T1"/>
                  </a:cxn>
                  <a:cxn ang="T5">
                    <a:pos x="T2" y="T3"/>
                  </a:cxn>
                </a:cxnLst>
                <a:rect l="0" t="0" r="r" b="b"/>
                <a:pathLst>
                  <a:path w="91" h="2">
                    <a:moveTo>
                      <a:pt x="0" y="0"/>
                    </a:moveTo>
                    <a:lnTo>
                      <a:pt x="91" y="0"/>
                    </a:lnTo>
                  </a:path>
                </a:pathLst>
              </a:custGeom>
              <a:noFill/>
              <a:ln w="21336">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447" name="Picture 39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01" y="3116"/>
                <a:ext cx="92"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95" name="Group 3941"/>
            <p:cNvGrpSpPr>
              <a:grpSpLocks/>
            </p:cNvGrpSpPr>
            <p:nvPr/>
          </p:nvGrpSpPr>
          <p:grpSpPr bwMode="auto">
            <a:xfrm>
              <a:off x="2301" y="3116"/>
              <a:ext cx="92" cy="32"/>
              <a:chOff x="2301" y="3116"/>
              <a:chExt cx="92" cy="32"/>
            </a:xfrm>
          </p:grpSpPr>
          <p:sp>
            <p:nvSpPr>
              <p:cNvPr id="81445" name="Freeform 3942"/>
              <p:cNvSpPr>
                <a:spLocks/>
              </p:cNvSpPr>
              <p:nvPr/>
            </p:nvSpPr>
            <p:spPr bwMode="auto">
              <a:xfrm>
                <a:off x="2301" y="3116"/>
                <a:ext cx="92" cy="32"/>
              </a:xfrm>
              <a:custGeom>
                <a:avLst/>
                <a:gdLst>
                  <a:gd name="T0" fmla="*/ 92 w 92"/>
                  <a:gd name="T1" fmla="*/ 3135 h 32"/>
                  <a:gd name="T2" fmla="*/ 14 w 92"/>
                  <a:gd name="T3" fmla="*/ 3116 h 32"/>
                  <a:gd name="T4" fmla="*/ 7 w 92"/>
                  <a:gd name="T5" fmla="*/ 3116 h 32"/>
                  <a:gd name="T6" fmla="*/ 1 w 92"/>
                  <a:gd name="T7" fmla="*/ 3121 h 32"/>
                  <a:gd name="T8" fmla="*/ 1 w 92"/>
                  <a:gd name="T9" fmla="*/ 3128 h 32"/>
                  <a:gd name="T10" fmla="*/ 0 w 92"/>
                  <a:gd name="T11" fmla="*/ 3135 h 32"/>
                  <a:gd name="T12" fmla="*/ 5 w 92"/>
                  <a:gd name="T13" fmla="*/ 3141 h 32"/>
                  <a:gd name="T14" fmla="*/ 12 w 92"/>
                  <a:gd name="T15" fmla="*/ 3141 h 32"/>
                  <a:gd name="T16" fmla="*/ 78 w 92"/>
                  <a:gd name="T17" fmla="*/ 3147 h 32"/>
                  <a:gd name="T18" fmla="*/ 85 w 92"/>
                  <a:gd name="T19" fmla="*/ 3147 h 32"/>
                  <a:gd name="T20" fmla="*/ 91 w 92"/>
                  <a:gd name="T21" fmla="*/ 3142 h 32"/>
                  <a:gd name="T22" fmla="*/ 92 w 92"/>
                  <a:gd name="T23" fmla="*/ 3135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2" h="32">
                    <a:moveTo>
                      <a:pt x="92" y="19"/>
                    </a:moveTo>
                    <a:lnTo>
                      <a:pt x="14" y="0"/>
                    </a:lnTo>
                    <a:lnTo>
                      <a:pt x="7" y="0"/>
                    </a:lnTo>
                    <a:lnTo>
                      <a:pt x="1" y="5"/>
                    </a:lnTo>
                    <a:lnTo>
                      <a:pt x="1" y="12"/>
                    </a:lnTo>
                    <a:lnTo>
                      <a:pt x="0" y="19"/>
                    </a:lnTo>
                    <a:lnTo>
                      <a:pt x="5" y="25"/>
                    </a:lnTo>
                    <a:lnTo>
                      <a:pt x="12" y="25"/>
                    </a:lnTo>
                    <a:lnTo>
                      <a:pt x="78" y="31"/>
                    </a:lnTo>
                    <a:lnTo>
                      <a:pt x="85" y="31"/>
                    </a:lnTo>
                    <a:lnTo>
                      <a:pt x="91" y="26"/>
                    </a:lnTo>
                    <a:lnTo>
                      <a:pt x="92" y="19"/>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96" name="Group 3943"/>
            <p:cNvGrpSpPr>
              <a:grpSpLocks/>
            </p:cNvGrpSpPr>
            <p:nvPr/>
          </p:nvGrpSpPr>
          <p:grpSpPr bwMode="auto">
            <a:xfrm>
              <a:off x="2157" y="3004"/>
              <a:ext cx="238" cy="183"/>
              <a:chOff x="2157" y="3004"/>
              <a:chExt cx="238" cy="183"/>
            </a:xfrm>
          </p:grpSpPr>
          <p:sp>
            <p:nvSpPr>
              <p:cNvPr id="81443" name="Freeform 3944"/>
              <p:cNvSpPr>
                <a:spLocks/>
              </p:cNvSpPr>
              <p:nvPr/>
            </p:nvSpPr>
            <p:spPr bwMode="auto">
              <a:xfrm>
                <a:off x="2157" y="3004"/>
                <a:ext cx="238" cy="183"/>
              </a:xfrm>
              <a:custGeom>
                <a:avLst/>
                <a:gdLst>
                  <a:gd name="T0" fmla="*/ 11 w 238"/>
                  <a:gd name="T1" fmla="*/ 3004 h 183"/>
                  <a:gd name="T2" fmla="*/ 0 w 238"/>
                  <a:gd name="T3" fmla="*/ 3013 h 183"/>
                  <a:gd name="T4" fmla="*/ 0 w 238"/>
                  <a:gd name="T5" fmla="*/ 3021 h 183"/>
                  <a:gd name="T6" fmla="*/ 135 w 238"/>
                  <a:gd name="T7" fmla="*/ 3174 h 183"/>
                  <a:gd name="T8" fmla="*/ 144 w 238"/>
                  <a:gd name="T9" fmla="*/ 3179 h 183"/>
                  <a:gd name="T10" fmla="*/ 156 w 238"/>
                  <a:gd name="T11" fmla="*/ 3181 h 183"/>
                  <a:gd name="T12" fmla="*/ 168 w 238"/>
                  <a:gd name="T13" fmla="*/ 3182 h 183"/>
                  <a:gd name="T14" fmla="*/ 231 w 238"/>
                  <a:gd name="T15" fmla="*/ 3186 h 183"/>
                  <a:gd name="T16" fmla="*/ 237 w 238"/>
                  <a:gd name="T17" fmla="*/ 3181 h 183"/>
                  <a:gd name="T18" fmla="*/ 238 w 238"/>
                  <a:gd name="T19" fmla="*/ 3167 h 183"/>
                  <a:gd name="T20" fmla="*/ 233 w 238"/>
                  <a:gd name="T21" fmla="*/ 3161 h 183"/>
                  <a:gd name="T22" fmla="*/ 165 w 238"/>
                  <a:gd name="T23" fmla="*/ 3157 h 183"/>
                  <a:gd name="T24" fmla="*/ 153 w 238"/>
                  <a:gd name="T25" fmla="*/ 3155 h 183"/>
                  <a:gd name="T26" fmla="*/ 150 w 238"/>
                  <a:gd name="T27" fmla="*/ 3153 h 183"/>
                  <a:gd name="T28" fmla="*/ 23 w 238"/>
                  <a:gd name="T29" fmla="*/ 3010 h 183"/>
                  <a:gd name="T30" fmla="*/ 19 w 238"/>
                  <a:gd name="T31" fmla="*/ 3004 h 183"/>
                  <a:gd name="T32" fmla="*/ 11 w 238"/>
                  <a:gd name="T33" fmla="*/ 3004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8" h="183">
                    <a:moveTo>
                      <a:pt x="11" y="0"/>
                    </a:moveTo>
                    <a:lnTo>
                      <a:pt x="0" y="9"/>
                    </a:lnTo>
                    <a:lnTo>
                      <a:pt x="0" y="17"/>
                    </a:lnTo>
                    <a:lnTo>
                      <a:pt x="135" y="170"/>
                    </a:lnTo>
                    <a:lnTo>
                      <a:pt x="144" y="175"/>
                    </a:lnTo>
                    <a:lnTo>
                      <a:pt x="156" y="177"/>
                    </a:lnTo>
                    <a:lnTo>
                      <a:pt x="168" y="178"/>
                    </a:lnTo>
                    <a:lnTo>
                      <a:pt x="231" y="182"/>
                    </a:lnTo>
                    <a:lnTo>
                      <a:pt x="237" y="177"/>
                    </a:lnTo>
                    <a:lnTo>
                      <a:pt x="238" y="163"/>
                    </a:lnTo>
                    <a:lnTo>
                      <a:pt x="233" y="157"/>
                    </a:lnTo>
                    <a:lnTo>
                      <a:pt x="165" y="153"/>
                    </a:lnTo>
                    <a:lnTo>
                      <a:pt x="153" y="151"/>
                    </a:lnTo>
                    <a:lnTo>
                      <a:pt x="150" y="149"/>
                    </a:lnTo>
                    <a:lnTo>
                      <a:pt x="23" y="6"/>
                    </a:lnTo>
                    <a:lnTo>
                      <a:pt x="19" y="0"/>
                    </a:lnTo>
                    <a:lnTo>
                      <a:pt x="11"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44" name="Picture 394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7" y="3004"/>
                <a:ext cx="23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97" name="Group 3946"/>
            <p:cNvGrpSpPr>
              <a:grpSpLocks/>
            </p:cNvGrpSpPr>
            <p:nvPr/>
          </p:nvGrpSpPr>
          <p:grpSpPr bwMode="auto">
            <a:xfrm>
              <a:off x="2157" y="3004"/>
              <a:ext cx="238" cy="183"/>
              <a:chOff x="2157" y="3004"/>
              <a:chExt cx="238" cy="183"/>
            </a:xfrm>
          </p:grpSpPr>
          <p:sp>
            <p:nvSpPr>
              <p:cNvPr id="81442" name="Freeform 3947"/>
              <p:cNvSpPr>
                <a:spLocks/>
              </p:cNvSpPr>
              <p:nvPr/>
            </p:nvSpPr>
            <p:spPr bwMode="auto">
              <a:xfrm>
                <a:off x="2157" y="3004"/>
                <a:ext cx="238" cy="183"/>
              </a:xfrm>
              <a:custGeom>
                <a:avLst/>
                <a:gdLst>
                  <a:gd name="T0" fmla="*/ 237 w 238"/>
                  <a:gd name="T1" fmla="*/ 3174 h 183"/>
                  <a:gd name="T2" fmla="*/ 186 w 238"/>
                  <a:gd name="T3" fmla="*/ 3158 h 183"/>
                  <a:gd name="T4" fmla="*/ 165 w 238"/>
                  <a:gd name="T5" fmla="*/ 3157 h 183"/>
                  <a:gd name="T6" fmla="*/ 23 w 238"/>
                  <a:gd name="T7" fmla="*/ 3010 h 183"/>
                  <a:gd name="T8" fmla="*/ 19 w 238"/>
                  <a:gd name="T9" fmla="*/ 3004 h 183"/>
                  <a:gd name="T10" fmla="*/ 11 w 238"/>
                  <a:gd name="T11" fmla="*/ 3004 h 183"/>
                  <a:gd name="T12" fmla="*/ 5 w 238"/>
                  <a:gd name="T13" fmla="*/ 3008 h 183"/>
                  <a:gd name="T14" fmla="*/ 0 w 238"/>
                  <a:gd name="T15" fmla="*/ 3013 h 183"/>
                  <a:gd name="T16" fmla="*/ 0 w 238"/>
                  <a:gd name="T17" fmla="*/ 3021 h 183"/>
                  <a:gd name="T18" fmla="*/ 4 w 238"/>
                  <a:gd name="T19" fmla="*/ 3026 h 183"/>
                  <a:gd name="T20" fmla="*/ 127 w 238"/>
                  <a:gd name="T21" fmla="*/ 3164 h 183"/>
                  <a:gd name="T22" fmla="*/ 135 w 238"/>
                  <a:gd name="T23" fmla="*/ 3174 h 183"/>
                  <a:gd name="T24" fmla="*/ 224 w 238"/>
                  <a:gd name="T25" fmla="*/ 3186 h 183"/>
                  <a:gd name="T26" fmla="*/ 231 w 238"/>
                  <a:gd name="T27" fmla="*/ 3186 h 183"/>
                  <a:gd name="T28" fmla="*/ 237 w 238"/>
                  <a:gd name="T29" fmla="*/ 3181 h 183"/>
                  <a:gd name="T30" fmla="*/ 237 w 238"/>
                  <a:gd name="T31" fmla="*/ 3174 h 1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8" h="183">
                    <a:moveTo>
                      <a:pt x="237" y="170"/>
                    </a:moveTo>
                    <a:lnTo>
                      <a:pt x="186" y="154"/>
                    </a:lnTo>
                    <a:lnTo>
                      <a:pt x="165" y="153"/>
                    </a:lnTo>
                    <a:lnTo>
                      <a:pt x="23" y="6"/>
                    </a:lnTo>
                    <a:lnTo>
                      <a:pt x="19" y="0"/>
                    </a:lnTo>
                    <a:lnTo>
                      <a:pt x="11" y="0"/>
                    </a:lnTo>
                    <a:lnTo>
                      <a:pt x="5" y="4"/>
                    </a:lnTo>
                    <a:lnTo>
                      <a:pt x="0" y="9"/>
                    </a:lnTo>
                    <a:lnTo>
                      <a:pt x="0" y="17"/>
                    </a:lnTo>
                    <a:lnTo>
                      <a:pt x="4" y="22"/>
                    </a:lnTo>
                    <a:lnTo>
                      <a:pt x="127" y="160"/>
                    </a:lnTo>
                    <a:lnTo>
                      <a:pt x="135" y="170"/>
                    </a:lnTo>
                    <a:lnTo>
                      <a:pt x="224" y="182"/>
                    </a:lnTo>
                    <a:lnTo>
                      <a:pt x="231" y="182"/>
                    </a:lnTo>
                    <a:lnTo>
                      <a:pt x="237" y="177"/>
                    </a:lnTo>
                    <a:lnTo>
                      <a:pt x="237" y="17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98" name="Group 3948"/>
            <p:cNvGrpSpPr>
              <a:grpSpLocks/>
            </p:cNvGrpSpPr>
            <p:nvPr/>
          </p:nvGrpSpPr>
          <p:grpSpPr bwMode="auto">
            <a:xfrm>
              <a:off x="2233" y="3189"/>
              <a:ext cx="2" cy="91"/>
              <a:chOff x="2233" y="3189"/>
              <a:chExt cx="2" cy="91"/>
            </a:xfrm>
          </p:grpSpPr>
          <p:sp>
            <p:nvSpPr>
              <p:cNvPr id="81440" name="Freeform 3949"/>
              <p:cNvSpPr>
                <a:spLocks/>
              </p:cNvSpPr>
              <p:nvPr/>
            </p:nvSpPr>
            <p:spPr bwMode="auto">
              <a:xfrm>
                <a:off x="2233" y="3189"/>
                <a:ext cx="2" cy="91"/>
              </a:xfrm>
              <a:custGeom>
                <a:avLst/>
                <a:gdLst>
                  <a:gd name="T0" fmla="*/ 0 w 2"/>
                  <a:gd name="T1" fmla="*/ 3189 h 91"/>
                  <a:gd name="T2" fmla="*/ 0 w 2"/>
                  <a:gd name="T3" fmla="*/ 3280 h 91"/>
                  <a:gd name="T4" fmla="*/ 0 60000 65536"/>
                  <a:gd name="T5" fmla="*/ 0 60000 65536"/>
                </a:gdLst>
                <a:ahLst/>
                <a:cxnLst>
                  <a:cxn ang="T4">
                    <a:pos x="T0" y="T1"/>
                  </a:cxn>
                  <a:cxn ang="T5">
                    <a:pos x="T2" y="T3"/>
                  </a:cxn>
                </a:cxnLst>
                <a:rect l="0" t="0" r="r" b="b"/>
                <a:pathLst>
                  <a:path w="2" h="91">
                    <a:moveTo>
                      <a:pt x="0" y="0"/>
                    </a:moveTo>
                    <a:lnTo>
                      <a:pt x="0" y="91"/>
                    </a:lnTo>
                  </a:path>
                </a:pathLst>
              </a:custGeom>
              <a:noFill/>
              <a:ln w="19266">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441" name="Picture 39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19" y="3189"/>
                <a:ext cx="2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999" name="Group 3951"/>
            <p:cNvGrpSpPr>
              <a:grpSpLocks/>
            </p:cNvGrpSpPr>
            <p:nvPr/>
          </p:nvGrpSpPr>
          <p:grpSpPr bwMode="auto">
            <a:xfrm>
              <a:off x="2219" y="3189"/>
              <a:ext cx="28" cy="91"/>
              <a:chOff x="2219" y="3189"/>
              <a:chExt cx="28" cy="91"/>
            </a:xfrm>
          </p:grpSpPr>
          <p:sp>
            <p:nvSpPr>
              <p:cNvPr id="81439" name="Freeform 3952"/>
              <p:cNvSpPr>
                <a:spLocks/>
              </p:cNvSpPr>
              <p:nvPr/>
            </p:nvSpPr>
            <p:spPr bwMode="auto">
              <a:xfrm>
                <a:off x="2219" y="3189"/>
                <a:ext cx="28" cy="91"/>
              </a:xfrm>
              <a:custGeom>
                <a:avLst/>
                <a:gdLst>
                  <a:gd name="T0" fmla="*/ 12 w 28"/>
                  <a:gd name="T1" fmla="*/ 3280 h 91"/>
                  <a:gd name="T2" fmla="*/ 5 w 28"/>
                  <a:gd name="T3" fmla="*/ 3280 h 91"/>
                  <a:gd name="T4" fmla="*/ 0 w 28"/>
                  <a:gd name="T5" fmla="*/ 3274 h 91"/>
                  <a:gd name="T6" fmla="*/ 0 w 28"/>
                  <a:gd name="T7" fmla="*/ 3267 h 91"/>
                  <a:gd name="T8" fmla="*/ 3 w 28"/>
                  <a:gd name="T9" fmla="*/ 3201 h 91"/>
                  <a:gd name="T10" fmla="*/ 3 w 28"/>
                  <a:gd name="T11" fmla="*/ 3194 h 91"/>
                  <a:gd name="T12" fmla="*/ 9 w 28"/>
                  <a:gd name="T13" fmla="*/ 3189 h 91"/>
                  <a:gd name="T14" fmla="*/ 16 w 28"/>
                  <a:gd name="T15" fmla="*/ 3189 h 91"/>
                  <a:gd name="T16" fmla="*/ 23 w 28"/>
                  <a:gd name="T17" fmla="*/ 3189 h 91"/>
                  <a:gd name="T18" fmla="*/ 28 w 28"/>
                  <a:gd name="T19" fmla="*/ 3195 h 91"/>
                  <a:gd name="T20" fmla="*/ 28 w 28"/>
                  <a:gd name="T21" fmla="*/ 3202 h 91"/>
                  <a:gd name="T22" fmla="*/ 25 w 28"/>
                  <a:gd name="T23" fmla="*/ 3268 h 91"/>
                  <a:gd name="T24" fmla="*/ 25 w 28"/>
                  <a:gd name="T25" fmla="*/ 3275 h 91"/>
                  <a:gd name="T26" fmla="*/ 19 w 28"/>
                  <a:gd name="T27" fmla="*/ 3280 h 91"/>
                  <a:gd name="T28" fmla="*/ 12 w 28"/>
                  <a:gd name="T29" fmla="*/ 3280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91">
                    <a:moveTo>
                      <a:pt x="12" y="91"/>
                    </a:moveTo>
                    <a:lnTo>
                      <a:pt x="5" y="91"/>
                    </a:lnTo>
                    <a:lnTo>
                      <a:pt x="0" y="85"/>
                    </a:lnTo>
                    <a:lnTo>
                      <a:pt x="0" y="78"/>
                    </a:lnTo>
                    <a:lnTo>
                      <a:pt x="3" y="12"/>
                    </a:lnTo>
                    <a:lnTo>
                      <a:pt x="3" y="5"/>
                    </a:lnTo>
                    <a:lnTo>
                      <a:pt x="9" y="0"/>
                    </a:lnTo>
                    <a:lnTo>
                      <a:pt x="16" y="0"/>
                    </a:lnTo>
                    <a:lnTo>
                      <a:pt x="23" y="0"/>
                    </a:lnTo>
                    <a:lnTo>
                      <a:pt x="28" y="6"/>
                    </a:lnTo>
                    <a:lnTo>
                      <a:pt x="28" y="13"/>
                    </a:lnTo>
                    <a:lnTo>
                      <a:pt x="25" y="79"/>
                    </a:lnTo>
                    <a:lnTo>
                      <a:pt x="25" y="86"/>
                    </a:lnTo>
                    <a:lnTo>
                      <a:pt x="19" y="91"/>
                    </a:lnTo>
                    <a:lnTo>
                      <a:pt x="12" y="9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00" name="Group 3953"/>
            <p:cNvGrpSpPr>
              <a:grpSpLocks/>
            </p:cNvGrpSpPr>
            <p:nvPr/>
          </p:nvGrpSpPr>
          <p:grpSpPr bwMode="auto">
            <a:xfrm>
              <a:off x="2128" y="3028"/>
              <a:ext cx="158" cy="256"/>
              <a:chOff x="2128" y="3028"/>
              <a:chExt cx="158" cy="256"/>
            </a:xfrm>
          </p:grpSpPr>
          <p:sp>
            <p:nvSpPr>
              <p:cNvPr id="81437" name="Freeform 3954"/>
              <p:cNvSpPr>
                <a:spLocks/>
              </p:cNvSpPr>
              <p:nvPr/>
            </p:nvSpPr>
            <p:spPr bwMode="auto">
              <a:xfrm>
                <a:off x="2128" y="3028"/>
                <a:ext cx="158" cy="256"/>
              </a:xfrm>
              <a:custGeom>
                <a:avLst/>
                <a:gdLst>
                  <a:gd name="T0" fmla="*/ 10 w 158"/>
                  <a:gd name="T1" fmla="*/ 3028 h 256"/>
                  <a:gd name="T2" fmla="*/ 5 w 158"/>
                  <a:gd name="T3" fmla="*/ 3033 h 256"/>
                  <a:gd name="T4" fmla="*/ 0 w 158"/>
                  <a:gd name="T5" fmla="*/ 3038 h 256"/>
                  <a:gd name="T6" fmla="*/ 0 w 158"/>
                  <a:gd name="T7" fmla="*/ 3046 h 256"/>
                  <a:gd name="T8" fmla="*/ 131 w 158"/>
                  <a:gd name="T9" fmla="*/ 3195 h 256"/>
                  <a:gd name="T10" fmla="*/ 133 w 158"/>
                  <a:gd name="T11" fmla="*/ 3198 h 256"/>
                  <a:gd name="T12" fmla="*/ 132 w 158"/>
                  <a:gd name="T13" fmla="*/ 3209 h 256"/>
                  <a:gd name="T14" fmla="*/ 131 w 158"/>
                  <a:gd name="T15" fmla="*/ 3231 h 256"/>
                  <a:gd name="T16" fmla="*/ 129 w 158"/>
                  <a:gd name="T17" fmla="*/ 3278 h 256"/>
                  <a:gd name="T18" fmla="*/ 134 w 158"/>
                  <a:gd name="T19" fmla="*/ 3283 h 256"/>
                  <a:gd name="T20" fmla="*/ 157 w 158"/>
                  <a:gd name="T21" fmla="*/ 3216 h 256"/>
                  <a:gd name="T22" fmla="*/ 158 w 158"/>
                  <a:gd name="T23" fmla="*/ 3192 h 256"/>
                  <a:gd name="T24" fmla="*/ 154 w 158"/>
                  <a:gd name="T25" fmla="*/ 3183 h 256"/>
                  <a:gd name="T26" fmla="*/ 18 w 158"/>
                  <a:gd name="T27" fmla="*/ 3029 h 256"/>
                  <a:gd name="T28" fmla="*/ 10 w 158"/>
                  <a:gd name="T29" fmla="*/ 3028 h 2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 h="256">
                    <a:moveTo>
                      <a:pt x="10" y="0"/>
                    </a:moveTo>
                    <a:lnTo>
                      <a:pt x="5" y="5"/>
                    </a:lnTo>
                    <a:lnTo>
                      <a:pt x="0" y="10"/>
                    </a:lnTo>
                    <a:lnTo>
                      <a:pt x="0" y="18"/>
                    </a:lnTo>
                    <a:lnTo>
                      <a:pt x="131" y="167"/>
                    </a:lnTo>
                    <a:lnTo>
                      <a:pt x="133" y="170"/>
                    </a:lnTo>
                    <a:lnTo>
                      <a:pt x="132" y="181"/>
                    </a:lnTo>
                    <a:lnTo>
                      <a:pt x="131" y="203"/>
                    </a:lnTo>
                    <a:lnTo>
                      <a:pt x="129" y="250"/>
                    </a:lnTo>
                    <a:lnTo>
                      <a:pt x="134" y="255"/>
                    </a:lnTo>
                    <a:lnTo>
                      <a:pt x="157" y="188"/>
                    </a:lnTo>
                    <a:lnTo>
                      <a:pt x="158" y="164"/>
                    </a:lnTo>
                    <a:lnTo>
                      <a:pt x="154" y="155"/>
                    </a:lnTo>
                    <a:lnTo>
                      <a:pt x="18" y="1"/>
                    </a:lnTo>
                    <a:lnTo>
                      <a:pt x="10"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38" name="Picture 395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28" y="3028"/>
                <a:ext cx="15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01" name="Group 3956"/>
            <p:cNvGrpSpPr>
              <a:grpSpLocks/>
            </p:cNvGrpSpPr>
            <p:nvPr/>
          </p:nvGrpSpPr>
          <p:grpSpPr bwMode="auto">
            <a:xfrm>
              <a:off x="2128" y="3028"/>
              <a:ext cx="158" cy="256"/>
              <a:chOff x="2128" y="3028"/>
              <a:chExt cx="158" cy="256"/>
            </a:xfrm>
          </p:grpSpPr>
          <p:sp>
            <p:nvSpPr>
              <p:cNvPr id="81436" name="Freeform 3957"/>
              <p:cNvSpPr>
                <a:spLocks/>
              </p:cNvSpPr>
              <p:nvPr/>
            </p:nvSpPr>
            <p:spPr bwMode="auto">
              <a:xfrm>
                <a:off x="2128" y="3028"/>
                <a:ext cx="158" cy="256"/>
              </a:xfrm>
              <a:custGeom>
                <a:avLst/>
                <a:gdLst>
                  <a:gd name="T0" fmla="*/ 141 w 158"/>
                  <a:gd name="T1" fmla="*/ 3284 h 256"/>
                  <a:gd name="T2" fmla="*/ 134 w 158"/>
                  <a:gd name="T3" fmla="*/ 3283 h 256"/>
                  <a:gd name="T4" fmla="*/ 129 w 158"/>
                  <a:gd name="T5" fmla="*/ 3278 h 256"/>
                  <a:gd name="T6" fmla="*/ 129 w 158"/>
                  <a:gd name="T7" fmla="*/ 3271 h 256"/>
                  <a:gd name="T8" fmla="*/ 130 w 158"/>
                  <a:gd name="T9" fmla="*/ 3254 h 256"/>
                  <a:gd name="T10" fmla="*/ 131 w 158"/>
                  <a:gd name="T11" fmla="*/ 3231 h 256"/>
                  <a:gd name="T12" fmla="*/ 132 w 158"/>
                  <a:gd name="T13" fmla="*/ 3209 h 256"/>
                  <a:gd name="T14" fmla="*/ 133 w 158"/>
                  <a:gd name="T15" fmla="*/ 3198 h 256"/>
                  <a:gd name="T16" fmla="*/ 131 w 158"/>
                  <a:gd name="T17" fmla="*/ 3195 h 256"/>
                  <a:gd name="T18" fmla="*/ 126 w 158"/>
                  <a:gd name="T19" fmla="*/ 3189 h 256"/>
                  <a:gd name="T20" fmla="*/ 4 w 158"/>
                  <a:gd name="T21" fmla="*/ 3051 h 256"/>
                  <a:gd name="T22" fmla="*/ 0 w 158"/>
                  <a:gd name="T23" fmla="*/ 3046 h 256"/>
                  <a:gd name="T24" fmla="*/ 0 w 158"/>
                  <a:gd name="T25" fmla="*/ 3038 h 256"/>
                  <a:gd name="T26" fmla="*/ 5 w 158"/>
                  <a:gd name="T27" fmla="*/ 3033 h 256"/>
                  <a:gd name="T28" fmla="*/ 10 w 158"/>
                  <a:gd name="T29" fmla="*/ 3028 h 256"/>
                  <a:gd name="T30" fmla="*/ 18 w 158"/>
                  <a:gd name="T31" fmla="*/ 3029 h 256"/>
                  <a:gd name="T32" fmla="*/ 145 w 158"/>
                  <a:gd name="T33" fmla="*/ 3172 h 256"/>
                  <a:gd name="T34" fmla="*/ 158 w 158"/>
                  <a:gd name="T35" fmla="*/ 3204 h 256"/>
                  <a:gd name="T36" fmla="*/ 157 w 158"/>
                  <a:gd name="T37" fmla="*/ 3216 h 256"/>
                  <a:gd name="T38" fmla="*/ 156 w 158"/>
                  <a:gd name="T39" fmla="*/ 3239 h 256"/>
                  <a:gd name="T40" fmla="*/ 154 w 158"/>
                  <a:gd name="T41" fmla="*/ 3272 h 256"/>
                  <a:gd name="T42" fmla="*/ 154 w 158"/>
                  <a:gd name="T43" fmla="*/ 3279 h 256"/>
                  <a:gd name="T44" fmla="*/ 148 w 158"/>
                  <a:gd name="T45" fmla="*/ 3284 h 256"/>
                  <a:gd name="T46" fmla="*/ 141 w 158"/>
                  <a:gd name="T47" fmla="*/ 3284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8" h="256">
                    <a:moveTo>
                      <a:pt x="141" y="256"/>
                    </a:moveTo>
                    <a:lnTo>
                      <a:pt x="134" y="255"/>
                    </a:lnTo>
                    <a:lnTo>
                      <a:pt x="129" y="250"/>
                    </a:lnTo>
                    <a:lnTo>
                      <a:pt x="129" y="243"/>
                    </a:lnTo>
                    <a:lnTo>
                      <a:pt x="130" y="226"/>
                    </a:lnTo>
                    <a:lnTo>
                      <a:pt x="131" y="203"/>
                    </a:lnTo>
                    <a:lnTo>
                      <a:pt x="132" y="181"/>
                    </a:lnTo>
                    <a:lnTo>
                      <a:pt x="133" y="170"/>
                    </a:lnTo>
                    <a:lnTo>
                      <a:pt x="131" y="167"/>
                    </a:lnTo>
                    <a:lnTo>
                      <a:pt x="126" y="161"/>
                    </a:lnTo>
                    <a:lnTo>
                      <a:pt x="4" y="23"/>
                    </a:lnTo>
                    <a:lnTo>
                      <a:pt x="0" y="18"/>
                    </a:lnTo>
                    <a:lnTo>
                      <a:pt x="0" y="10"/>
                    </a:lnTo>
                    <a:lnTo>
                      <a:pt x="5" y="5"/>
                    </a:lnTo>
                    <a:lnTo>
                      <a:pt x="10" y="0"/>
                    </a:lnTo>
                    <a:lnTo>
                      <a:pt x="18" y="1"/>
                    </a:lnTo>
                    <a:lnTo>
                      <a:pt x="145" y="144"/>
                    </a:lnTo>
                    <a:lnTo>
                      <a:pt x="158" y="176"/>
                    </a:lnTo>
                    <a:lnTo>
                      <a:pt x="157" y="188"/>
                    </a:lnTo>
                    <a:lnTo>
                      <a:pt x="156" y="211"/>
                    </a:lnTo>
                    <a:lnTo>
                      <a:pt x="154" y="244"/>
                    </a:lnTo>
                    <a:lnTo>
                      <a:pt x="154" y="251"/>
                    </a:lnTo>
                    <a:lnTo>
                      <a:pt x="148" y="256"/>
                    </a:lnTo>
                    <a:lnTo>
                      <a:pt x="141" y="256"/>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02" name="Group 3958"/>
            <p:cNvGrpSpPr>
              <a:grpSpLocks/>
            </p:cNvGrpSpPr>
            <p:nvPr/>
          </p:nvGrpSpPr>
          <p:grpSpPr bwMode="auto">
            <a:xfrm>
              <a:off x="2556" y="3244"/>
              <a:ext cx="73" cy="75"/>
              <a:chOff x="2556" y="3244"/>
              <a:chExt cx="73" cy="75"/>
            </a:xfrm>
          </p:grpSpPr>
          <p:sp>
            <p:nvSpPr>
              <p:cNvPr id="81434" name="Freeform 3959"/>
              <p:cNvSpPr>
                <a:spLocks/>
              </p:cNvSpPr>
              <p:nvPr/>
            </p:nvSpPr>
            <p:spPr bwMode="auto">
              <a:xfrm>
                <a:off x="2556" y="3244"/>
                <a:ext cx="73" cy="75"/>
              </a:xfrm>
              <a:custGeom>
                <a:avLst/>
                <a:gdLst>
                  <a:gd name="T0" fmla="*/ 19 w 73"/>
                  <a:gd name="T1" fmla="*/ 3281 h 75"/>
                  <a:gd name="T2" fmla="*/ 54 w 73"/>
                  <a:gd name="T3" fmla="*/ 3281 h 75"/>
                  <a:gd name="T4" fmla="*/ 0 60000 65536"/>
                  <a:gd name="T5" fmla="*/ 0 60000 65536"/>
                </a:gdLst>
                <a:ahLst/>
                <a:cxnLst>
                  <a:cxn ang="T4">
                    <a:pos x="T0" y="T1"/>
                  </a:cxn>
                  <a:cxn ang="T5">
                    <a:pos x="T2" y="T3"/>
                  </a:cxn>
                </a:cxnLst>
                <a:rect l="0" t="0" r="r" b="b"/>
                <a:pathLst>
                  <a:path w="73" h="75">
                    <a:moveTo>
                      <a:pt x="19" y="37"/>
                    </a:moveTo>
                    <a:lnTo>
                      <a:pt x="54" y="37"/>
                    </a:lnTo>
                  </a:path>
                </a:pathLst>
              </a:custGeom>
              <a:noFill/>
              <a:ln w="48895">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435" name="Picture 396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56" y="3244"/>
                <a:ext cx="7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03" name="Group 3961"/>
            <p:cNvGrpSpPr>
              <a:grpSpLocks/>
            </p:cNvGrpSpPr>
            <p:nvPr/>
          </p:nvGrpSpPr>
          <p:grpSpPr bwMode="auto">
            <a:xfrm>
              <a:off x="2556" y="3244"/>
              <a:ext cx="73" cy="75"/>
              <a:chOff x="2556" y="3244"/>
              <a:chExt cx="73" cy="75"/>
            </a:xfrm>
          </p:grpSpPr>
          <p:sp>
            <p:nvSpPr>
              <p:cNvPr id="81433" name="Freeform 3962"/>
              <p:cNvSpPr>
                <a:spLocks/>
              </p:cNvSpPr>
              <p:nvPr/>
            </p:nvSpPr>
            <p:spPr bwMode="auto">
              <a:xfrm>
                <a:off x="2556" y="3244"/>
                <a:ext cx="73" cy="75"/>
              </a:xfrm>
              <a:custGeom>
                <a:avLst/>
                <a:gdLst>
                  <a:gd name="T0" fmla="*/ 69 w 73"/>
                  <a:gd name="T1" fmla="*/ 3314 h 75"/>
                  <a:gd name="T2" fmla="*/ 73 w 73"/>
                  <a:gd name="T3" fmla="*/ 3309 h 75"/>
                  <a:gd name="T4" fmla="*/ 74 w 73"/>
                  <a:gd name="T5" fmla="*/ 3301 h 75"/>
                  <a:gd name="T6" fmla="*/ 69 w 73"/>
                  <a:gd name="T7" fmla="*/ 3296 h 75"/>
                  <a:gd name="T8" fmla="*/ 23 w 73"/>
                  <a:gd name="T9" fmla="*/ 3249 h 75"/>
                  <a:gd name="T10" fmla="*/ 18 w 73"/>
                  <a:gd name="T11" fmla="*/ 3244 h 75"/>
                  <a:gd name="T12" fmla="*/ 10 w 73"/>
                  <a:gd name="T13" fmla="*/ 3244 h 75"/>
                  <a:gd name="T14" fmla="*/ 5 w 73"/>
                  <a:gd name="T15" fmla="*/ 3248 h 75"/>
                  <a:gd name="T16" fmla="*/ 0 w 73"/>
                  <a:gd name="T17" fmla="*/ 3253 h 75"/>
                  <a:gd name="T18" fmla="*/ 0 w 73"/>
                  <a:gd name="T19" fmla="*/ 3261 h 75"/>
                  <a:gd name="T20" fmla="*/ 5 w 73"/>
                  <a:gd name="T21" fmla="*/ 3266 h 75"/>
                  <a:gd name="T22" fmla="*/ 51 w 73"/>
                  <a:gd name="T23" fmla="*/ 3314 h 75"/>
                  <a:gd name="T24" fmla="*/ 56 w 73"/>
                  <a:gd name="T25" fmla="*/ 3319 h 75"/>
                  <a:gd name="T26" fmla="*/ 64 w 73"/>
                  <a:gd name="T27" fmla="*/ 3319 h 75"/>
                  <a:gd name="T28" fmla="*/ 69 w 73"/>
                  <a:gd name="T29" fmla="*/ 3314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75">
                    <a:moveTo>
                      <a:pt x="69" y="70"/>
                    </a:moveTo>
                    <a:lnTo>
                      <a:pt x="73" y="65"/>
                    </a:lnTo>
                    <a:lnTo>
                      <a:pt x="74" y="57"/>
                    </a:lnTo>
                    <a:lnTo>
                      <a:pt x="69" y="52"/>
                    </a:lnTo>
                    <a:lnTo>
                      <a:pt x="23" y="5"/>
                    </a:lnTo>
                    <a:lnTo>
                      <a:pt x="18" y="0"/>
                    </a:lnTo>
                    <a:lnTo>
                      <a:pt x="10" y="0"/>
                    </a:lnTo>
                    <a:lnTo>
                      <a:pt x="5" y="4"/>
                    </a:lnTo>
                    <a:lnTo>
                      <a:pt x="0" y="9"/>
                    </a:lnTo>
                    <a:lnTo>
                      <a:pt x="0" y="17"/>
                    </a:lnTo>
                    <a:lnTo>
                      <a:pt x="5" y="22"/>
                    </a:lnTo>
                    <a:lnTo>
                      <a:pt x="51" y="70"/>
                    </a:lnTo>
                    <a:lnTo>
                      <a:pt x="56" y="75"/>
                    </a:lnTo>
                    <a:lnTo>
                      <a:pt x="64" y="75"/>
                    </a:lnTo>
                    <a:lnTo>
                      <a:pt x="69" y="7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04" name="Group 3963"/>
            <p:cNvGrpSpPr>
              <a:grpSpLocks/>
            </p:cNvGrpSpPr>
            <p:nvPr/>
          </p:nvGrpSpPr>
          <p:grpSpPr bwMode="auto">
            <a:xfrm>
              <a:off x="2564" y="3290"/>
              <a:ext cx="2" cy="36"/>
              <a:chOff x="2564" y="3290"/>
              <a:chExt cx="2" cy="36"/>
            </a:xfrm>
          </p:grpSpPr>
          <p:sp>
            <p:nvSpPr>
              <p:cNvPr id="81431" name="Freeform 3964"/>
              <p:cNvSpPr>
                <a:spLocks/>
              </p:cNvSpPr>
              <p:nvPr/>
            </p:nvSpPr>
            <p:spPr bwMode="auto">
              <a:xfrm>
                <a:off x="2564" y="3290"/>
                <a:ext cx="2" cy="36"/>
              </a:xfrm>
              <a:custGeom>
                <a:avLst/>
                <a:gdLst>
                  <a:gd name="T0" fmla="*/ 0 w 2"/>
                  <a:gd name="T1" fmla="*/ 3513 h 36"/>
                  <a:gd name="T2" fmla="*/ 0 w 2"/>
                  <a:gd name="T3" fmla="*/ 3549 h 36"/>
                  <a:gd name="T4" fmla="*/ 0 60000 65536"/>
                  <a:gd name="T5" fmla="*/ 0 60000 65536"/>
                </a:gdLst>
                <a:ahLst/>
                <a:cxnLst>
                  <a:cxn ang="T4">
                    <a:pos x="T0" y="T1"/>
                  </a:cxn>
                  <a:cxn ang="T5">
                    <a:pos x="T2" y="T3"/>
                  </a:cxn>
                </a:cxnLst>
                <a:rect l="0" t="0" r="r" b="b"/>
                <a:pathLst>
                  <a:path w="2" h="36">
                    <a:moveTo>
                      <a:pt x="0" y="223"/>
                    </a:moveTo>
                    <a:lnTo>
                      <a:pt x="0" y="259"/>
                    </a:lnTo>
                  </a:path>
                </a:pathLst>
              </a:custGeom>
              <a:noFill/>
              <a:ln w="53823">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432" name="Picture 396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22" y="3067"/>
                <a:ext cx="8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05" name="Group 3966"/>
            <p:cNvGrpSpPr>
              <a:grpSpLocks/>
            </p:cNvGrpSpPr>
            <p:nvPr/>
          </p:nvGrpSpPr>
          <p:grpSpPr bwMode="auto">
            <a:xfrm>
              <a:off x="2522" y="3067"/>
              <a:ext cx="83" cy="282"/>
              <a:chOff x="2522" y="3067"/>
              <a:chExt cx="83" cy="282"/>
            </a:xfrm>
          </p:grpSpPr>
          <p:sp>
            <p:nvSpPr>
              <p:cNvPr id="81430" name="Freeform 3967"/>
              <p:cNvSpPr>
                <a:spLocks/>
              </p:cNvSpPr>
              <p:nvPr/>
            </p:nvSpPr>
            <p:spPr bwMode="auto">
              <a:xfrm>
                <a:off x="2522" y="3067"/>
                <a:ext cx="83" cy="282"/>
              </a:xfrm>
              <a:custGeom>
                <a:avLst/>
                <a:gdLst>
                  <a:gd name="T0" fmla="*/ 78 w 83"/>
                  <a:gd name="T1" fmla="*/ 3344 h 282"/>
                  <a:gd name="T2" fmla="*/ 83 w 83"/>
                  <a:gd name="T3" fmla="*/ 3340 h 282"/>
                  <a:gd name="T4" fmla="*/ 83 w 83"/>
                  <a:gd name="T5" fmla="*/ 3332 h 282"/>
                  <a:gd name="T6" fmla="*/ 78 w 83"/>
                  <a:gd name="T7" fmla="*/ 3327 h 282"/>
                  <a:gd name="T8" fmla="*/ 67 w 83"/>
                  <a:gd name="T9" fmla="*/ 3315 h 282"/>
                  <a:gd name="T10" fmla="*/ 50 w 83"/>
                  <a:gd name="T11" fmla="*/ 3299 h 282"/>
                  <a:gd name="T12" fmla="*/ 35 w 83"/>
                  <a:gd name="T13" fmla="*/ 3283 h 282"/>
                  <a:gd name="T14" fmla="*/ 27 w 83"/>
                  <a:gd name="T15" fmla="*/ 3275 h 282"/>
                  <a:gd name="T16" fmla="*/ 26 w 83"/>
                  <a:gd name="T17" fmla="*/ 3271 h 282"/>
                  <a:gd name="T18" fmla="*/ 26 w 83"/>
                  <a:gd name="T19" fmla="*/ 3264 h 282"/>
                  <a:gd name="T20" fmla="*/ 26 w 83"/>
                  <a:gd name="T21" fmla="*/ 3079 h 282"/>
                  <a:gd name="T22" fmla="*/ 26 w 83"/>
                  <a:gd name="T23" fmla="*/ 3073 h 282"/>
                  <a:gd name="T24" fmla="*/ 20 w 83"/>
                  <a:gd name="T25" fmla="*/ 3067 h 282"/>
                  <a:gd name="T26" fmla="*/ 13 w 83"/>
                  <a:gd name="T27" fmla="*/ 3067 h 282"/>
                  <a:gd name="T28" fmla="*/ 6 w 83"/>
                  <a:gd name="T29" fmla="*/ 3067 h 282"/>
                  <a:gd name="T30" fmla="*/ 0 w 83"/>
                  <a:gd name="T31" fmla="*/ 3073 h 282"/>
                  <a:gd name="T32" fmla="*/ 0 w 83"/>
                  <a:gd name="T33" fmla="*/ 3080 h 282"/>
                  <a:gd name="T34" fmla="*/ 1 w 83"/>
                  <a:gd name="T35" fmla="*/ 3264 h 282"/>
                  <a:gd name="T36" fmla="*/ 1 w 83"/>
                  <a:gd name="T37" fmla="*/ 3277 h 282"/>
                  <a:gd name="T38" fmla="*/ 60 w 83"/>
                  <a:gd name="T39" fmla="*/ 3344 h 282"/>
                  <a:gd name="T40" fmla="*/ 73 w 83"/>
                  <a:gd name="T41" fmla="*/ 3349 h 282"/>
                  <a:gd name="T42" fmla="*/ 78 w 83"/>
                  <a:gd name="T43" fmla="*/ 3344 h 2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3" h="282">
                    <a:moveTo>
                      <a:pt x="78" y="277"/>
                    </a:moveTo>
                    <a:lnTo>
                      <a:pt x="83" y="273"/>
                    </a:lnTo>
                    <a:lnTo>
                      <a:pt x="83" y="265"/>
                    </a:lnTo>
                    <a:lnTo>
                      <a:pt x="78" y="260"/>
                    </a:lnTo>
                    <a:lnTo>
                      <a:pt x="67" y="248"/>
                    </a:lnTo>
                    <a:lnTo>
                      <a:pt x="50" y="232"/>
                    </a:lnTo>
                    <a:lnTo>
                      <a:pt x="35" y="216"/>
                    </a:lnTo>
                    <a:lnTo>
                      <a:pt x="27" y="208"/>
                    </a:lnTo>
                    <a:lnTo>
                      <a:pt x="26" y="204"/>
                    </a:lnTo>
                    <a:lnTo>
                      <a:pt x="26" y="197"/>
                    </a:lnTo>
                    <a:lnTo>
                      <a:pt x="26" y="12"/>
                    </a:lnTo>
                    <a:lnTo>
                      <a:pt x="26" y="6"/>
                    </a:lnTo>
                    <a:lnTo>
                      <a:pt x="20" y="0"/>
                    </a:lnTo>
                    <a:lnTo>
                      <a:pt x="13" y="0"/>
                    </a:lnTo>
                    <a:lnTo>
                      <a:pt x="6" y="0"/>
                    </a:lnTo>
                    <a:lnTo>
                      <a:pt x="0" y="6"/>
                    </a:lnTo>
                    <a:lnTo>
                      <a:pt x="0" y="13"/>
                    </a:lnTo>
                    <a:lnTo>
                      <a:pt x="1" y="197"/>
                    </a:lnTo>
                    <a:lnTo>
                      <a:pt x="1" y="210"/>
                    </a:lnTo>
                    <a:lnTo>
                      <a:pt x="60" y="277"/>
                    </a:lnTo>
                    <a:lnTo>
                      <a:pt x="73" y="282"/>
                    </a:lnTo>
                    <a:lnTo>
                      <a:pt x="78" y="277"/>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06" name="Group 3968"/>
            <p:cNvGrpSpPr>
              <a:grpSpLocks/>
            </p:cNvGrpSpPr>
            <p:nvPr/>
          </p:nvGrpSpPr>
          <p:grpSpPr bwMode="auto">
            <a:xfrm>
              <a:off x="2403" y="3246"/>
              <a:ext cx="73" cy="75"/>
              <a:chOff x="2403" y="3246"/>
              <a:chExt cx="73" cy="75"/>
            </a:xfrm>
          </p:grpSpPr>
          <p:sp>
            <p:nvSpPr>
              <p:cNvPr id="81428" name="Freeform 3969"/>
              <p:cNvSpPr>
                <a:spLocks/>
              </p:cNvSpPr>
              <p:nvPr/>
            </p:nvSpPr>
            <p:spPr bwMode="auto">
              <a:xfrm>
                <a:off x="2403" y="3246"/>
                <a:ext cx="73" cy="75"/>
              </a:xfrm>
              <a:custGeom>
                <a:avLst/>
                <a:gdLst>
                  <a:gd name="T0" fmla="*/ 19 w 73"/>
                  <a:gd name="T1" fmla="*/ 3284 h 75"/>
                  <a:gd name="T2" fmla="*/ 53 w 73"/>
                  <a:gd name="T3" fmla="*/ 3284 h 75"/>
                  <a:gd name="T4" fmla="*/ 0 60000 65536"/>
                  <a:gd name="T5" fmla="*/ 0 60000 65536"/>
                </a:gdLst>
                <a:ahLst/>
                <a:cxnLst>
                  <a:cxn ang="T4">
                    <a:pos x="T0" y="T1"/>
                  </a:cxn>
                  <a:cxn ang="T5">
                    <a:pos x="T2" y="T3"/>
                  </a:cxn>
                </a:cxnLst>
                <a:rect l="0" t="0" r="r" b="b"/>
                <a:pathLst>
                  <a:path w="73" h="75">
                    <a:moveTo>
                      <a:pt x="19" y="38"/>
                    </a:moveTo>
                    <a:lnTo>
                      <a:pt x="53" y="38"/>
                    </a:lnTo>
                  </a:path>
                </a:pathLst>
              </a:custGeom>
              <a:noFill/>
              <a:ln w="49162">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429" name="Picture 397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03" y="3246"/>
                <a:ext cx="7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07" name="Group 3971"/>
            <p:cNvGrpSpPr>
              <a:grpSpLocks/>
            </p:cNvGrpSpPr>
            <p:nvPr/>
          </p:nvGrpSpPr>
          <p:grpSpPr bwMode="auto">
            <a:xfrm>
              <a:off x="2403" y="3246"/>
              <a:ext cx="73" cy="75"/>
              <a:chOff x="2403" y="3246"/>
              <a:chExt cx="73" cy="75"/>
            </a:xfrm>
          </p:grpSpPr>
          <p:sp>
            <p:nvSpPr>
              <p:cNvPr id="81427" name="Freeform 3972"/>
              <p:cNvSpPr>
                <a:spLocks/>
              </p:cNvSpPr>
              <p:nvPr/>
            </p:nvSpPr>
            <p:spPr bwMode="auto">
              <a:xfrm>
                <a:off x="2403" y="3246"/>
                <a:ext cx="73" cy="75"/>
              </a:xfrm>
              <a:custGeom>
                <a:avLst/>
                <a:gdLst>
                  <a:gd name="T0" fmla="*/ 5 w 73"/>
                  <a:gd name="T1" fmla="*/ 3317 h 75"/>
                  <a:gd name="T2" fmla="*/ 0 w 73"/>
                  <a:gd name="T3" fmla="*/ 3312 h 75"/>
                  <a:gd name="T4" fmla="*/ 0 w 73"/>
                  <a:gd name="T5" fmla="*/ 3304 h 75"/>
                  <a:gd name="T6" fmla="*/ 4 w 73"/>
                  <a:gd name="T7" fmla="*/ 3299 h 75"/>
                  <a:gd name="T8" fmla="*/ 50 w 73"/>
                  <a:gd name="T9" fmla="*/ 3251 h 75"/>
                  <a:gd name="T10" fmla="*/ 55 w 73"/>
                  <a:gd name="T11" fmla="*/ 3246 h 75"/>
                  <a:gd name="T12" fmla="*/ 63 w 73"/>
                  <a:gd name="T13" fmla="*/ 3246 h 75"/>
                  <a:gd name="T14" fmla="*/ 68 w 73"/>
                  <a:gd name="T15" fmla="*/ 3251 h 75"/>
                  <a:gd name="T16" fmla="*/ 73 w 73"/>
                  <a:gd name="T17" fmla="*/ 3255 h 75"/>
                  <a:gd name="T18" fmla="*/ 73 w 73"/>
                  <a:gd name="T19" fmla="*/ 3263 h 75"/>
                  <a:gd name="T20" fmla="*/ 68 w 73"/>
                  <a:gd name="T21" fmla="*/ 3268 h 75"/>
                  <a:gd name="T22" fmla="*/ 23 w 73"/>
                  <a:gd name="T23" fmla="*/ 3316 h 75"/>
                  <a:gd name="T24" fmla="*/ 18 w 73"/>
                  <a:gd name="T25" fmla="*/ 3321 h 75"/>
                  <a:gd name="T26" fmla="*/ 10 w 73"/>
                  <a:gd name="T27" fmla="*/ 3321 h 75"/>
                  <a:gd name="T28" fmla="*/ 5 w 73"/>
                  <a:gd name="T29" fmla="*/ 3317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3" h="75">
                    <a:moveTo>
                      <a:pt x="5" y="71"/>
                    </a:moveTo>
                    <a:lnTo>
                      <a:pt x="0" y="66"/>
                    </a:lnTo>
                    <a:lnTo>
                      <a:pt x="0" y="58"/>
                    </a:lnTo>
                    <a:lnTo>
                      <a:pt x="4" y="53"/>
                    </a:lnTo>
                    <a:lnTo>
                      <a:pt x="50" y="5"/>
                    </a:lnTo>
                    <a:lnTo>
                      <a:pt x="55" y="0"/>
                    </a:lnTo>
                    <a:lnTo>
                      <a:pt x="63" y="0"/>
                    </a:lnTo>
                    <a:lnTo>
                      <a:pt x="68" y="5"/>
                    </a:lnTo>
                    <a:lnTo>
                      <a:pt x="73" y="9"/>
                    </a:lnTo>
                    <a:lnTo>
                      <a:pt x="73" y="17"/>
                    </a:lnTo>
                    <a:lnTo>
                      <a:pt x="68" y="22"/>
                    </a:lnTo>
                    <a:lnTo>
                      <a:pt x="23" y="70"/>
                    </a:lnTo>
                    <a:lnTo>
                      <a:pt x="18" y="75"/>
                    </a:lnTo>
                    <a:lnTo>
                      <a:pt x="10" y="75"/>
                    </a:lnTo>
                    <a:lnTo>
                      <a:pt x="5" y="7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08" name="Group 3973"/>
            <p:cNvGrpSpPr>
              <a:grpSpLocks/>
            </p:cNvGrpSpPr>
            <p:nvPr/>
          </p:nvGrpSpPr>
          <p:grpSpPr bwMode="auto">
            <a:xfrm>
              <a:off x="2469" y="3290"/>
              <a:ext cx="2" cy="36"/>
              <a:chOff x="2469" y="3290"/>
              <a:chExt cx="2" cy="36"/>
            </a:xfrm>
          </p:grpSpPr>
          <p:sp>
            <p:nvSpPr>
              <p:cNvPr id="81425" name="Freeform 3974"/>
              <p:cNvSpPr>
                <a:spLocks/>
              </p:cNvSpPr>
              <p:nvPr/>
            </p:nvSpPr>
            <p:spPr bwMode="auto">
              <a:xfrm>
                <a:off x="2469" y="3290"/>
                <a:ext cx="2" cy="36"/>
              </a:xfrm>
              <a:custGeom>
                <a:avLst/>
                <a:gdLst>
                  <a:gd name="T0" fmla="*/ 0 w 2"/>
                  <a:gd name="T1" fmla="*/ 3514 h 36"/>
                  <a:gd name="T2" fmla="*/ 0 w 2"/>
                  <a:gd name="T3" fmla="*/ 3549 h 36"/>
                  <a:gd name="T4" fmla="*/ 0 60000 65536"/>
                  <a:gd name="T5" fmla="*/ 0 60000 65536"/>
                </a:gdLst>
                <a:ahLst/>
                <a:cxnLst>
                  <a:cxn ang="T4">
                    <a:pos x="T0" y="T1"/>
                  </a:cxn>
                  <a:cxn ang="T5">
                    <a:pos x="T2" y="T3"/>
                  </a:cxn>
                </a:cxnLst>
                <a:rect l="0" t="0" r="r" b="b"/>
                <a:pathLst>
                  <a:path w="2" h="36">
                    <a:moveTo>
                      <a:pt x="0" y="224"/>
                    </a:moveTo>
                    <a:lnTo>
                      <a:pt x="0" y="259"/>
                    </a:lnTo>
                  </a:path>
                </a:pathLst>
              </a:custGeom>
              <a:noFill/>
              <a:ln w="53061">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426" name="Picture 397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29" y="3066"/>
                <a:ext cx="82"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09" name="Group 3976"/>
            <p:cNvGrpSpPr>
              <a:grpSpLocks/>
            </p:cNvGrpSpPr>
            <p:nvPr/>
          </p:nvGrpSpPr>
          <p:grpSpPr bwMode="auto">
            <a:xfrm>
              <a:off x="2429" y="3066"/>
              <a:ext cx="82" cy="283"/>
              <a:chOff x="2429" y="3066"/>
              <a:chExt cx="82" cy="283"/>
            </a:xfrm>
          </p:grpSpPr>
          <p:sp>
            <p:nvSpPr>
              <p:cNvPr id="81424" name="Freeform 3977"/>
              <p:cNvSpPr>
                <a:spLocks/>
              </p:cNvSpPr>
              <p:nvPr/>
            </p:nvSpPr>
            <p:spPr bwMode="auto">
              <a:xfrm>
                <a:off x="2429" y="3066"/>
                <a:ext cx="82" cy="283"/>
              </a:xfrm>
              <a:custGeom>
                <a:avLst/>
                <a:gdLst>
                  <a:gd name="T0" fmla="*/ 5 w 82"/>
                  <a:gd name="T1" fmla="*/ 3344 h 283"/>
                  <a:gd name="T2" fmla="*/ 0 w 82"/>
                  <a:gd name="T3" fmla="*/ 3339 h 283"/>
                  <a:gd name="T4" fmla="*/ 0 w 82"/>
                  <a:gd name="T5" fmla="*/ 3331 h 283"/>
                  <a:gd name="T6" fmla="*/ 4 w 82"/>
                  <a:gd name="T7" fmla="*/ 3327 h 283"/>
                  <a:gd name="T8" fmla="*/ 16 w 82"/>
                  <a:gd name="T9" fmla="*/ 3315 h 283"/>
                  <a:gd name="T10" fmla="*/ 32 w 82"/>
                  <a:gd name="T11" fmla="*/ 3298 h 283"/>
                  <a:gd name="T12" fmla="*/ 47 w 82"/>
                  <a:gd name="T13" fmla="*/ 3283 h 283"/>
                  <a:gd name="T14" fmla="*/ 55 w 82"/>
                  <a:gd name="T15" fmla="*/ 3274 h 283"/>
                  <a:gd name="T16" fmla="*/ 56 w 82"/>
                  <a:gd name="T17" fmla="*/ 3271 h 283"/>
                  <a:gd name="T18" fmla="*/ 56 w 82"/>
                  <a:gd name="T19" fmla="*/ 3263 h 283"/>
                  <a:gd name="T20" fmla="*/ 55 w 82"/>
                  <a:gd name="T21" fmla="*/ 3079 h 283"/>
                  <a:gd name="T22" fmla="*/ 55 w 82"/>
                  <a:gd name="T23" fmla="*/ 3072 h 283"/>
                  <a:gd name="T24" fmla="*/ 61 w 82"/>
                  <a:gd name="T25" fmla="*/ 3066 h 283"/>
                  <a:gd name="T26" fmla="*/ 68 w 82"/>
                  <a:gd name="T27" fmla="*/ 3066 h 283"/>
                  <a:gd name="T28" fmla="*/ 75 w 82"/>
                  <a:gd name="T29" fmla="*/ 3066 h 283"/>
                  <a:gd name="T30" fmla="*/ 80 w 82"/>
                  <a:gd name="T31" fmla="*/ 3072 h 283"/>
                  <a:gd name="T32" fmla="*/ 80 w 82"/>
                  <a:gd name="T33" fmla="*/ 3079 h 283"/>
                  <a:gd name="T34" fmla="*/ 81 w 82"/>
                  <a:gd name="T35" fmla="*/ 3263 h 283"/>
                  <a:gd name="T36" fmla="*/ 81 w 82"/>
                  <a:gd name="T37" fmla="*/ 3277 h 283"/>
                  <a:gd name="T38" fmla="*/ 22 w 82"/>
                  <a:gd name="T39" fmla="*/ 3344 h 283"/>
                  <a:gd name="T40" fmla="*/ 18 w 82"/>
                  <a:gd name="T41" fmla="*/ 3349 h 283"/>
                  <a:gd name="T42" fmla="*/ 10 w 82"/>
                  <a:gd name="T43" fmla="*/ 3349 h 283"/>
                  <a:gd name="T44" fmla="*/ 5 w 82"/>
                  <a:gd name="T45" fmla="*/ 3344 h 2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 h="283">
                    <a:moveTo>
                      <a:pt x="5" y="278"/>
                    </a:moveTo>
                    <a:lnTo>
                      <a:pt x="0" y="273"/>
                    </a:lnTo>
                    <a:lnTo>
                      <a:pt x="0" y="265"/>
                    </a:lnTo>
                    <a:lnTo>
                      <a:pt x="4" y="261"/>
                    </a:lnTo>
                    <a:lnTo>
                      <a:pt x="16" y="249"/>
                    </a:lnTo>
                    <a:lnTo>
                      <a:pt x="32" y="232"/>
                    </a:lnTo>
                    <a:lnTo>
                      <a:pt x="47" y="217"/>
                    </a:lnTo>
                    <a:lnTo>
                      <a:pt x="55" y="208"/>
                    </a:lnTo>
                    <a:lnTo>
                      <a:pt x="56" y="205"/>
                    </a:lnTo>
                    <a:lnTo>
                      <a:pt x="56" y="197"/>
                    </a:lnTo>
                    <a:lnTo>
                      <a:pt x="55" y="13"/>
                    </a:lnTo>
                    <a:lnTo>
                      <a:pt x="55" y="6"/>
                    </a:lnTo>
                    <a:lnTo>
                      <a:pt x="61" y="0"/>
                    </a:lnTo>
                    <a:lnTo>
                      <a:pt x="68" y="0"/>
                    </a:lnTo>
                    <a:lnTo>
                      <a:pt x="75" y="0"/>
                    </a:lnTo>
                    <a:lnTo>
                      <a:pt x="80" y="6"/>
                    </a:lnTo>
                    <a:lnTo>
                      <a:pt x="80" y="13"/>
                    </a:lnTo>
                    <a:lnTo>
                      <a:pt x="81" y="197"/>
                    </a:lnTo>
                    <a:lnTo>
                      <a:pt x="81" y="211"/>
                    </a:lnTo>
                    <a:lnTo>
                      <a:pt x="22" y="278"/>
                    </a:lnTo>
                    <a:lnTo>
                      <a:pt x="18" y="283"/>
                    </a:lnTo>
                    <a:lnTo>
                      <a:pt x="10" y="283"/>
                    </a:lnTo>
                    <a:lnTo>
                      <a:pt x="5" y="27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10" name="Group 3978"/>
            <p:cNvGrpSpPr>
              <a:grpSpLocks/>
            </p:cNvGrpSpPr>
            <p:nvPr/>
          </p:nvGrpSpPr>
          <p:grpSpPr bwMode="auto">
            <a:xfrm>
              <a:off x="3659" y="3378"/>
              <a:ext cx="127" cy="125"/>
              <a:chOff x="3659" y="3378"/>
              <a:chExt cx="127" cy="125"/>
            </a:xfrm>
          </p:grpSpPr>
          <p:sp>
            <p:nvSpPr>
              <p:cNvPr id="81422" name="Freeform 3979"/>
              <p:cNvSpPr>
                <a:spLocks/>
              </p:cNvSpPr>
              <p:nvPr/>
            </p:nvSpPr>
            <p:spPr bwMode="auto">
              <a:xfrm>
                <a:off x="3659" y="3378"/>
                <a:ext cx="127" cy="125"/>
              </a:xfrm>
              <a:custGeom>
                <a:avLst/>
                <a:gdLst>
                  <a:gd name="T0" fmla="*/ 78 w 127"/>
                  <a:gd name="T1" fmla="*/ 3383 h 125"/>
                  <a:gd name="T2" fmla="*/ 60 w 127"/>
                  <a:gd name="T3" fmla="*/ 3386 h 125"/>
                  <a:gd name="T4" fmla="*/ 43 w 127"/>
                  <a:gd name="T5" fmla="*/ 3396 h 125"/>
                  <a:gd name="T6" fmla="*/ 3 w 127"/>
                  <a:gd name="T7" fmla="*/ 3436 h 125"/>
                  <a:gd name="T8" fmla="*/ 0 w 127"/>
                  <a:gd name="T9" fmla="*/ 3440 h 125"/>
                  <a:gd name="T10" fmla="*/ 1 w 127"/>
                  <a:gd name="T11" fmla="*/ 3450 h 125"/>
                  <a:gd name="T12" fmla="*/ 5 w 127"/>
                  <a:gd name="T13" fmla="*/ 3452 h 125"/>
                  <a:gd name="T14" fmla="*/ 15 w 127"/>
                  <a:gd name="T15" fmla="*/ 3462 h 125"/>
                  <a:gd name="T16" fmla="*/ 22 w 127"/>
                  <a:gd name="T17" fmla="*/ 3468 h 125"/>
                  <a:gd name="T18" fmla="*/ 38 w 127"/>
                  <a:gd name="T19" fmla="*/ 3484 h 125"/>
                  <a:gd name="T20" fmla="*/ 47 w 127"/>
                  <a:gd name="T21" fmla="*/ 3494 h 125"/>
                  <a:gd name="T22" fmla="*/ 60 w 127"/>
                  <a:gd name="T23" fmla="*/ 3506 h 125"/>
                  <a:gd name="T24" fmla="*/ 64 w 127"/>
                  <a:gd name="T25" fmla="*/ 3508 h 125"/>
                  <a:gd name="T26" fmla="*/ 71 w 127"/>
                  <a:gd name="T27" fmla="*/ 3509 h 125"/>
                  <a:gd name="T28" fmla="*/ 74 w 127"/>
                  <a:gd name="T29" fmla="*/ 3508 h 125"/>
                  <a:gd name="T30" fmla="*/ 83 w 127"/>
                  <a:gd name="T31" fmla="*/ 3500 h 125"/>
                  <a:gd name="T32" fmla="*/ 88 w 127"/>
                  <a:gd name="T33" fmla="*/ 3495 h 125"/>
                  <a:gd name="T34" fmla="*/ 113 w 127"/>
                  <a:gd name="T35" fmla="*/ 3469 h 125"/>
                  <a:gd name="T36" fmla="*/ 124 w 127"/>
                  <a:gd name="T37" fmla="*/ 3453 h 125"/>
                  <a:gd name="T38" fmla="*/ 128 w 127"/>
                  <a:gd name="T39" fmla="*/ 3434 h 125"/>
                  <a:gd name="T40" fmla="*/ 124 w 127"/>
                  <a:gd name="T41" fmla="*/ 3415 h 125"/>
                  <a:gd name="T42" fmla="*/ 113 w 127"/>
                  <a:gd name="T43" fmla="*/ 3399 h 125"/>
                  <a:gd name="T44" fmla="*/ 97 w 127"/>
                  <a:gd name="T45" fmla="*/ 3387 h 125"/>
                  <a:gd name="T46" fmla="*/ 78 w 127"/>
                  <a:gd name="T47" fmla="*/ 3383 h 1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7" h="125">
                    <a:moveTo>
                      <a:pt x="78" y="5"/>
                    </a:moveTo>
                    <a:lnTo>
                      <a:pt x="60" y="8"/>
                    </a:lnTo>
                    <a:lnTo>
                      <a:pt x="43" y="18"/>
                    </a:lnTo>
                    <a:lnTo>
                      <a:pt x="3" y="58"/>
                    </a:lnTo>
                    <a:lnTo>
                      <a:pt x="0" y="62"/>
                    </a:lnTo>
                    <a:lnTo>
                      <a:pt x="1" y="72"/>
                    </a:lnTo>
                    <a:lnTo>
                      <a:pt x="5" y="74"/>
                    </a:lnTo>
                    <a:lnTo>
                      <a:pt x="15" y="84"/>
                    </a:lnTo>
                    <a:lnTo>
                      <a:pt x="22" y="90"/>
                    </a:lnTo>
                    <a:lnTo>
                      <a:pt x="38" y="106"/>
                    </a:lnTo>
                    <a:lnTo>
                      <a:pt x="47" y="116"/>
                    </a:lnTo>
                    <a:lnTo>
                      <a:pt x="60" y="128"/>
                    </a:lnTo>
                    <a:lnTo>
                      <a:pt x="64" y="130"/>
                    </a:lnTo>
                    <a:lnTo>
                      <a:pt x="71" y="131"/>
                    </a:lnTo>
                    <a:lnTo>
                      <a:pt x="74" y="130"/>
                    </a:lnTo>
                    <a:lnTo>
                      <a:pt x="83" y="122"/>
                    </a:lnTo>
                    <a:lnTo>
                      <a:pt x="88" y="117"/>
                    </a:lnTo>
                    <a:lnTo>
                      <a:pt x="113" y="91"/>
                    </a:lnTo>
                    <a:lnTo>
                      <a:pt x="124" y="75"/>
                    </a:lnTo>
                    <a:lnTo>
                      <a:pt x="128" y="56"/>
                    </a:lnTo>
                    <a:lnTo>
                      <a:pt x="124" y="37"/>
                    </a:lnTo>
                    <a:lnTo>
                      <a:pt x="113" y="21"/>
                    </a:lnTo>
                    <a:lnTo>
                      <a:pt x="97" y="9"/>
                    </a:lnTo>
                    <a:lnTo>
                      <a:pt x="78" y="5"/>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23" name="Picture 398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59" y="3378"/>
                <a:ext cx="12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11" name="Group 3981"/>
            <p:cNvGrpSpPr>
              <a:grpSpLocks/>
            </p:cNvGrpSpPr>
            <p:nvPr/>
          </p:nvGrpSpPr>
          <p:grpSpPr bwMode="auto">
            <a:xfrm>
              <a:off x="3659" y="3378"/>
              <a:ext cx="127" cy="125"/>
              <a:chOff x="3659" y="3378"/>
              <a:chExt cx="127" cy="125"/>
            </a:xfrm>
          </p:grpSpPr>
          <p:sp>
            <p:nvSpPr>
              <p:cNvPr id="81421" name="Freeform 3982"/>
              <p:cNvSpPr>
                <a:spLocks/>
              </p:cNvSpPr>
              <p:nvPr/>
            </p:nvSpPr>
            <p:spPr bwMode="auto">
              <a:xfrm>
                <a:off x="3659" y="3378"/>
                <a:ext cx="127" cy="125"/>
              </a:xfrm>
              <a:custGeom>
                <a:avLst/>
                <a:gdLst>
                  <a:gd name="T0" fmla="*/ 68 w 127"/>
                  <a:gd name="T1" fmla="*/ 3503 h 125"/>
                  <a:gd name="T2" fmla="*/ 88 w 127"/>
                  <a:gd name="T3" fmla="*/ 3490 h 125"/>
                  <a:gd name="T4" fmla="*/ 93 w 127"/>
                  <a:gd name="T5" fmla="*/ 3484 h 125"/>
                  <a:gd name="T6" fmla="*/ 100 w 127"/>
                  <a:gd name="T7" fmla="*/ 3478 h 125"/>
                  <a:gd name="T8" fmla="*/ 106 w 127"/>
                  <a:gd name="T9" fmla="*/ 3471 h 125"/>
                  <a:gd name="T10" fmla="*/ 113 w 127"/>
                  <a:gd name="T11" fmla="*/ 3464 h 125"/>
                  <a:gd name="T12" fmla="*/ 124 w 127"/>
                  <a:gd name="T13" fmla="*/ 3447 h 125"/>
                  <a:gd name="T14" fmla="*/ 128 w 127"/>
                  <a:gd name="T15" fmla="*/ 3429 h 125"/>
                  <a:gd name="T16" fmla="*/ 124 w 127"/>
                  <a:gd name="T17" fmla="*/ 3410 h 125"/>
                  <a:gd name="T18" fmla="*/ 113 w 127"/>
                  <a:gd name="T19" fmla="*/ 3394 h 125"/>
                  <a:gd name="T20" fmla="*/ 97 w 127"/>
                  <a:gd name="T21" fmla="*/ 3382 h 125"/>
                  <a:gd name="T22" fmla="*/ 78 w 127"/>
                  <a:gd name="T23" fmla="*/ 3378 h 125"/>
                  <a:gd name="T24" fmla="*/ 60 w 127"/>
                  <a:gd name="T25" fmla="*/ 3381 h 125"/>
                  <a:gd name="T26" fmla="*/ 43 w 127"/>
                  <a:gd name="T27" fmla="*/ 3391 h 125"/>
                  <a:gd name="T28" fmla="*/ 35 w 127"/>
                  <a:gd name="T29" fmla="*/ 3399 h 125"/>
                  <a:gd name="T30" fmla="*/ 28 w 127"/>
                  <a:gd name="T31" fmla="*/ 3406 h 125"/>
                  <a:gd name="T32" fmla="*/ 21 w 127"/>
                  <a:gd name="T33" fmla="*/ 3413 h 125"/>
                  <a:gd name="T34" fmla="*/ 16 w 127"/>
                  <a:gd name="T35" fmla="*/ 3418 h 125"/>
                  <a:gd name="T36" fmla="*/ 11 w 127"/>
                  <a:gd name="T37" fmla="*/ 3423 h 125"/>
                  <a:gd name="T38" fmla="*/ 6 w 127"/>
                  <a:gd name="T39" fmla="*/ 3428 h 125"/>
                  <a:gd name="T40" fmla="*/ 3 w 127"/>
                  <a:gd name="T41" fmla="*/ 3431 h 125"/>
                  <a:gd name="T42" fmla="*/ 0 w 127"/>
                  <a:gd name="T43" fmla="*/ 3434 h 125"/>
                  <a:gd name="T44" fmla="*/ 1 w 127"/>
                  <a:gd name="T45" fmla="*/ 3439 h 125"/>
                  <a:gd name="T46" fmla="*/ 1 w 127"/>
                  <a:gd name="T47" fmla="*/ 3444 h 125"/>
                  <a:gd name="T48" fmla="*/ 5 w 127"/>
                  <a:gd name="T49" fmla="*/ 3446 h 125"/>
                  <a:gd name="T50" fmla="*/ 8 w 127"/>
                  <a:gd name="T51" fmla="*/ 3450 h 125"/>
                  <a:gd name="T52" fmla="*/ 15 w 127"/>
                  <a:gd name="T53" fmla="*/ 3456 h 125"/>
                  <a:gd name="T54" fmla="*/ 22 w 127"/>
                  <a:gd name="T55" fmla="*/ 3463 h 125"/>
                  <a:gd name="T56" fmla="*/ 28 w 127"/>
                  <a:gd name="T57" fmla="*/ 3470 h 125"/>
                  <a:gd name="T58" fmla="*/ 38 w 127"/>
                  <a:gd name="T59" fmla="*/ 3479 h 125"/>
                  <a:gd name="T60" fmla="*/ 47 w 127"/>
                  <a:gd name="T61" fmla="*/ 3489 h 125"/>
                  <a:gd name="T62" fmla="*/ 56 w 127"/>
                  <a:gd name="T63" fmla="*/ 3498 h 125"/>
                  <a:gd name="T64" fmla="*/ 60 w 127"/>
                  <a:gd name="T65" fmla="*/ 3501 h 125"/>
                  <a:gd name="T66" fmla="*/ 64 w 127"/>
                  <a:gd name="T67" fmla="*/ 3503 h 125"/>
                  <a:gd name="T68" fmla="*/ 68 w 127"/>
                  <a:gd name="T69" fmla="*/ 3503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 h="125">
                    <a:moveTo>
                      <a:pt x="68" y="125"/>
                    </a:moveTo>
                    <a:lnTo>
                      <a:pt x="88" y="112"/>
                    </a:lnTo>
                    <a:lnTo>
                      <a:pt x="93" y="106"/>
                    </a:lnTo>
                    <a:lnTo>
                      <a:pt x="100" y="100"/>
                    </a:lnTo>
                    <a:lnTo>
                      <a:pt x="106" y="93"/>
                    </a:lnTo>
                    <a:lnTo>
                      <a:pt x="113" y="86"/>
                    </a:lnTo>
                    <a:lnTo>
                      <a:pt x="124" y="69"/>
                    </a:lnTo>
                    <a:lnTo>
                      <a:pt x="128" y="51"/>
                    </a:lnTo>
                    <a:lnTo>
                      <a:pt x="124" y="32"/>
                    </a:lnTo>
                    <a:lnTo>
                      <a:pt x="113" y="16"/>
                    </a:lnTo>
                    <a:lnTo>
                      <a:pt x="97" y="4"/>
                    </a:lnTo>
                    <a:lnTo>
                      <a:pt x="78" y="0"/>
                    </a:lnTo>
                    <a:lnTo>
                      <a:pt x="60" y="3"/>
                    </a:lnTo>
                    <a:lnTo>
                      <a:pt x="43" y="13"/>
                    </a:lnTo>
                    <a:lnTo>
                      <a:pt x="35" y="21"/>
                    </a:lnTo>
                    <a:lnTo>
                      <a:pt x="28" y="28"/>
                    </a:lnTo>
                    <a:lnTo>
                      <a:pt x="21" y="35"/>
                    </a:lnTo>
                    <a:lnTo>
                      <a:pt x="16" y="40"/>
                    </a:lnTo>
                    <a:lnTo>
                      <a:pt x="11" y="45"/>
                    </a:lnTo>
                    <a:lnTo>
                      <a:pt x="6" y="50"/>
                    </a:lnTo>
                    <a:lnTo>
                      <a:pt x="3" y="53"/>
                    </a:lnTo>
                    <a:lnTo>
                      <a:pt x="0" y="56"/>
                    </a:lnTo>
                    <a:lnTo>
                      <a:pt x="1" y="61"/>
                    </a:lnTo>
                    <a:lnTo>
                      <a:pt x="1" y="66"/>
                    </a:lnTo>
                    <a:lnTo>
                      <a:pt x="5" y="68"/>
                    </a:lnTo>
                    <a:lnTo>
                      <a:pt x="8" y="72"/>
                    </a:lnTo>
                    <a:lnTo>
                      <a:pt x="15" y="78"/>
                    </a:lnTo>
                    <a:lnTo>
                      <a:pt x="22" y="85"/>
                    </a:lnTo>
                    <a:lnTo>
                      <a:pt x="28" y="92"/>
                    </a:lnTo>
                    <a:lnTo>
                      <a:pt x="38" y="101"/>
                    </a:lnTo>
                    <a:lnTo>
                      <a:pt x="47" y="111"/>
                    </a:lnTo>
                    <a:lnTo>
                      <a:pt x="56" y="120"/>
                    </a:lnTo>
                    <a:lnTo>
                      <a:pt x="60" y="123"/>
                    </a:lnTo>
                    <a:lnTo>
                      <a:pt x="64" y="125"/>
                    </a:lnTo>
                    <a:lnTo>
                      <a:pt x="68" y="125"/>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12" name="Group 3983"/>
            <p:cNvGrpSpPr>
              <a:grpSpLocks/>
            </p:cNvGrpSpPr>
            <p:nvPr/>
          </p:nvGrpSpPr>
          <p:grpSpPr bwMode="auto">
            <a:xfrm>
              <a:off x="3527" y="3363"/>
              <a:ext cx="447" cy="362"/>
              <a:chOff x="3527" y="3363"/>
              <a:chExt cx="447" cy="362"/>
            </a:xfrm>
          </p:grpSpPr>
          <p:sp>
            <p:nvSpPr>
              <p:cNvPr id="81415" name="Freeform 3984"/>
              <p:cNvSpPr>
                <a:spLocks/>
              </p:cNvSpPr>
              <p:nvPr/>
            </p:nvSpPr>
            <p:spPr bwMode="auto">
              <a:xfrm>
                <a:off x="3527" y="3363"/>
                <a:ext cx="447" cy="362"/>
              </a:xfrm>
              <a:custGeom>
                <a:avLst/>
                <a:gdLst>
                  <a:gd name="T0" fmla="*/ 95 w 447"/>
                  <a:gd name="T1" fmla="*/ 3697 h 362"/>
                  <a:gd name="T2" fmla="*/ 100 w 447"/>
                  <a:gd name="T3" fmla="*/ 3711 h 362"/>
                  <a:gd name="T4" fmla="*/ 114 w 447"/>
                  <a:gd name="T5" fmla="*/ 3722 h 362"/>
                  <a:gd name="T6" fmla="*/ 139 w 447"/>
                  <a:gd name="T7" fmla="*/ 3729 h 362"/>
                  <a:gd name="T8" fmla="*/ 158 w 447"/>
                  <a:gd name="T9" fmla="*/ 3725 h 362"/>
                  <a:gd name="T10" fmla="*/ 175 w 447"/>
                  <a:gd name="T11" fmla="*/ 3714 h 362"/>
                  <a:gd name="T12" fmla="*/ 188 w 447"/>
                  <a:gd name="T13" fmla="*/ 3702 h 362"/>
                  <a:gd name="T14" fmla="*/ 99 w 447"/>
                  <a:gd name="T15" fmla="*/ 3702 h 362"/>
                  <a:gd name="T16" fmla="*/ 95 w 447"/>
                  <a:gd name="T17" fmla="*/ 3697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7" h="362">
                    <a:moveTo>
                      <a:pt x="95" y="334"/>
                    </a:moveTo>
                    <a:lnTo>
                      <a:pt x="100" y="348"/>
                    </a:lnTo>
                    <a:lnTo>
                      <a:pt x="114" y="359"/>
                    </a:lnTo>
                    <a:lnTo>
                      <a:pt x="139" y="366"/>
                    </a:lnTo>
                    <a:lnTo>
                      <a:pt x="158" y="362"/>
                    </a:lnTo>
                    <a:lnTo>
                      <a:pt x="175" y="351"/>
                    </a:lnTo>
                    <a:lnTo>
                      <a:pt x="188" y="339"/>
                    </a:lnTo>
                    <a:lnTo>
                      <a:pt x="99" y="339"/>
                    </a:lnTo>
                    <a:lnTo>
                      <a:pt x="95" y="334"/>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16" name="Freeform 3985"/>
              <p:cNvSpPr>
                <a:spLocks/>
              </p:cNvSpPr>
              <p:nvPr/>
            </p:nvSpPr>
            <p:spPr bwMode="auto">
              <a:xfrm>
                <a:off x="3527" y="3363"/>
                <a:ext cx="447" cy="362"/>
              </a:xfrm>
              <a:custGeom>
                <a:avLst/>
                <a:gdLst>
                  <a:gd name="T0" fmla="*/ 175 w 447"/>
                  <a:gd name="T1" fmla="*/ 3714 h 362"/>
                  <a:gd name="T2" fmla="*/ 175 w 447"/>
                  <a:gd name="T3" fmla="*/ 3714 h 362"/>
                  <a:gd name="T4" fmla="*/ 0 60000 65536"/>
                  <a:gd name="T5" fmla="*/ 0 60000 65536"/>
                </a:gdLst>
                <a:ahLst/>
                <a:cxnLst>
                  <a:cxn ang="T4">
                    <a:pos x="T0" y="T1"/>
                  </a:cxn>
                  <a:cxn ang="T5">
                    <a:pos x="T2" y="T3"/>
                  </a:cxn>
                </a:cxnLst>
                <a:rect l="0" t="0" r="r" b="b"/>
                <a:pathLst>
                  <a:path w="447" h="362">
                    <a:moveTo>
                      <a:pt x="175" y="351"/>
                    </a:moveTo>
                    <a:lnTo>
                      <a:pt x="175" y="351"/>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17" name="Freeform 3986"/>
              <p:cNvSpPr>
                <a:spLocks/>
              </p:cNvSpPr>
              <p:nvPr/>
            </p:nvSpPr>
            <p:spPr bwMode="auto">
              <a:xfrm>
                <a:off x="3527" y="3363"/>
                <a:ext cx="447" cy="362"/>
              </a:xfrm>
              <a:custGeom>
                <a:avLst/>
                <a:gdLst>
                  <a:gd name="T0" fmla="*/ 271 w 447"/>
                  <a:gd name="T1" fmla="*/ 3619 h 362"/>
                  <a:gd name="T2" fmla="*/ 63 w 447"/>
                  <a:gd name="T3" fmla="*/ 3619 h 362"/>
                  <a:gd name="T4" fmla="*/ 82 w 447"/>
                  <a:gd name="T5" fmla="*/ 3626 h 362"/>
                  <a:gd name="T6" fmla="*/ 105 w 447"/>
                  <a:gd name="T7" fmla="*/ 3645 h 362"/>
                  <a:gd name="T8" fmla="*/ 114 w 447"/>
                  <a:gd name="T9" fmla="*/ 3665 h 362"/>
                  <a:gd name="T10" fmla="*/ 113 w 447"/>
                  <a:gd name="T11" fmla="*/ 3682 h 362"/>
                  <a:gd name="T12" fmla="*/ 107 w 447"/>
                  <a:gd name="T13" fmla="*/ 3693 h 362"/>
                  <a:gd name="T14" fmla="*/ 99 w 447"/>
                  <a:gd name="T15" fmla="*/ 3702 h 362"/>
                  <a:gd name="T16" fmla="*/ 188 w 447"/>
                  <a:gd name="T17" fmla="*/ 3702 h 362"/>
                  <a:gd name="T18" fmla="*/ 271 w 447"/>
                  <a:gd name="T19" fmla="*/ 3619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7" h="362">
                    <a:moveTo>
                      <a:pt x="271" y="256"/>
                    </a:moveTo>
                    <a:lnTo>
                      <a:pt x="63" y="256"/>
                    </a:lnTo>
                    <a:lnTo>
                      <a:pt x="82" y="263"/>
                    </a:lnTo>
                    <a:lnTo>
                      <a:pt x="105" y="282"/>
                    </a:lnTo>
                    <a:lnTo>
                      <a:pt x="114" y="302"/>
                    </a:lnTo>
                    <a:lnTo>
                      <a:pt x="113" y="319"/>
                    </a:lnTo>
                    <a:lnTo>
                      <a:pt x="107" y="330"/>
                    </a:lnTo>
                    <a:lnTo>
                      <a:pt x="99" y="339"/>
                    </a:lnTo>
                    <a:lnTo>
                      <a:pt x="188" y="339"/>
                    </a:lnTo>
                    <a:lnTo>
                      <a:pt x="271" y="256"/>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18" name="Freeform 3987"/>
              <p:cNvSpPr>
                <a:spLocks/>
              </p:cNvSpPr>
              <p:nvPr/>
            </p:nvSpPr>
            <p:spPr bwMode="auto">
              <a:xfrm>
                <a:off x="3527" y="3363"/>
                <a:ext cx="447" cy="362"/>
              </a:xfrm>
              <a:custGeom>
                <a:avLst/>
                <a:gdLst>
                  <a:gd name="T0" fmla="*/ 126 w 447"/>
                  <a:gd name="T1" fmla="*/ 3463 h 362"/>
                  <a:gd name="T2" fmla="*/ 56 w 447"/>
                  <a:gd name="T3" fmla="*/ 3519 h 362"/>
                  <a:gd name="T4" fmla="*/ 9 w 447"/>
                  <a:gd name="T5" fmla="*/ 3568 h 362"/>
                  <a:gd name="T6" fmla="*/ 3 w 447"/>
                  <a:gd name="T7" fmla="*/ 3587 h 362"/>
                  <a:gd name="T8" fmla="*/ 4 w 447"/>
                  <a:gd name="T9" fmla="*/ 3606 h 362"/>
                  <a:gd name="T10" fmla="*/ 8 w 447"/>
                  <a:gd name="T11" fmla="*/ 3618 h 362"/>
                  <a:gd name="T12" fmla="*/ 15 w 447"/>
                  <a:gd name="T13" fmla="*/ 3630 h 362"/>
                  <a:gd name="T14" fmla="*/ 35 w 447"/>
                  <a:gd name="T15" fmla="*/ 3637 h 362"/>
                  <a:gd name="T16" fmla="*/ 30 w 447"/>
                  <a:gd name="T17" fmla="*/ 3633 h 362"/>
                  <a:gd name="T18" fmla="*/ 39 w 447"/>
                  <a:gd name="T19" fmla="*/ 3624 h 362"/>
                  <a:gd name="T20" fmla="*/ 49 w 447"/>
                  <a:gd name="T21" fmla="*/ 3619 h 362"/>
                  <a:gd name="T22" fmla="*/ 63 w 447"/>
                  <a:gd name="T23" fmla="*/ 3619 h 362"/>
                  <a:gd name="T24" fmla="*/ 271 w 447"/>
                  <a:gd name="T25" fmla="*/ 3619 h 362"/>
                  <a:gd name="T26" fmla="*/ 359 w 447"/>
                  <a:gd name="T27" fmla="*/ 3530 h 362"/>
                  <a:gd name="T28" fmla="*/ 203 w 447"/>
                  <a:gd name="T29" fmla="*/ 3530 h 362"/>
                  <a:gd name="T30" fmla="*/ 187 w 447"/>
                  <a:gd name="T31" fmla="*/ 3519 h 362"/>
                  <a:gd name="T32" fmla="*/ 173 w 447"/>
                  <a:gd name="T33" fmla="*/ 3505 h 362"/>
                  <a:gd name="T34" fmla="*/ 141 w 447"/>
                  <a:gd name="T35" fmla="*/ 3474 h 362"/>
                  <a:gd name="T36" fmla="*/ 126 w 447"/>
                  <a:gd name="T37" fmla="*/ 3463 h 3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47" h="362">
                    <a:moveTo>
                      <a:pt x="126" y="100"/>
                    </a:moveTo>
                    <a:lnTo>
                      <a:pt x="56" y="156"/>
                    </a:lnTo>
                    <a:lnTo>
                      <a:pt x="9" y="205"/>
                    </a:lnTo>
                    <a:lnTo>
                      <a:pt x="3" y="224"/>
                    </a:lnTo>
                    <a:lnTo>
                      <a:pt x="4" y="243"/>
                    </a:lnTo>
                    <a:lnTo>
                      <a:pt x="8" y="255"/>
                    </a:lnTo>
                    <a:lnTo>
                      <a:pt x="15" y="267"/>
                    </a:lnTo>
                    <a:lnTo>
                      <a:pt x="35" y="274"/>
                    </a:lnTo>
                    <a:lnTo>
                      <a:pt x="30" y="270"/>
                    </a:lnTo>
                    <a:lnTo>
                      <a:pt x="39" y="261"/>
                    </a:lnTo>
                    <a:lnTo>
                      <a:pt x="49" y="256"/>
                    </a:lnTo>
                    <a:lnTo>
                      <a:pt x="63" y="256"/>
                    </a:lnTo>
                    <a:lnTo>
                      <a:pt x="271" y="256"/>
                    </a:lnTo>
                    <a:lnTo>
                      <a:pt x="359" y="167"/>
                    </a:lnTo>
                    <a:lnTo>
                      <a:pt x="203" y="167"/>
                    </a:lnTo>
                    <a:lnTo>
                      <a:pt x="187" y="156"/>
                    </a:lnTo>
                    <a:lnTo>
                      <a:pt x="173" y="142"/>
                    </a:lnTo>
                    <a:lnTo>
                      <a:pt x="141" y="111"/>
                    </a:lnTo>
                    <a:lnTo>
                      <a:pt x="126" y="10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419" name="Freeform 3988"/>
              <p:cNvSpPr>
                <a:spLocks/>
              </p:cNvSpPr>
              <p:nvPr/>
            </p:nvSpPr>
            <p:spPr bwMode="auto">
              <a:xfrm>
                <a:off x="3527" y="3363"/>
                <a:ext cx="447" cy="362"/>
              </a:xfrm>
              <a:custGeom>
                <a:avLst/>
                <a:gdLst>
                  <a:gd name="T0" fmla="*/ 399 w 447"/>
                  <a:gd name="T1" fmla="*/ 3368 h 362"/>
                  <a:gd name="T2" fmla="*/ 380 w 447"/>
                  <a:gd name="T3" fmla="*/ 3371 h 362"/>
                  <a:gd name="T4" fmla="*/ 364 w 447"/>
                  <a:gd name="T5" fmla="*/ 3382 h 362"/>
                  <a:gd name="T6" fmla="*/ 273 w 447"/>
                  <a:gd name="T7" fmla="*/ 3473 h 362"/>
                  <a:gd name="T8" fmla="*/ 238 w 447"/>
                  <a:gd name="T9" fmla="*/ 3507 h 362"/>
                  <a:gd name="T10" fmla="*/ 227 w 447"/>
                  <a:gd name="T11" fmla="*/ 3518 h 362"/>
                  <a:gd name="T12" fmla="*/ 221 w 447"/>
                  <a:gd name="T13" fmla="*/ 3523 h 362"/>
                  <a:gd name="T14" fmla="*/ 212 w 447"/>
                  <a:gd name="T15" fmla="*/ 3529 h 362"/>
                  <a:gd name="T16" fmla="*/ 203 w 447"/>
                  <a:gd name="T17" fmla="*/ 3530 h 362"/>
                  <a:gd name="T18" fmla="*/ 359 w 447"/>
                  <a:gd name="T19" fmla="*/ 3530 h 362"/>
                  <a:gd name="T20" fmla="*/ 438 w 447"/>
                  <a:gd name="T21" fmla="*/ 3451 h 362"/>
                  <a:gd name="T22" fmla="*/ 447 w 447"/>
                  <a:gd name="T23" fmla="*/ 3435 h 362"/>
                  <a:gd name="T24" fmla="*/ 450 w 447"/>
                  <a:gd name="T25" fmla="*/ 3416 h 362"/>
                  <a:gd name="T26" fmla="*/ 446 w 447"/>
                  <a:gd name="T27" fmla="*/ 3398 h 362"/>
                  <a:gd name="T28" fmla="*/ 434 w 447"/>
                  <a:gd name="T29" fmla="*/ 3381 h 362"/>
                  <a:gd name="T30" fmla="*/ 418 w 447"/>
                  <a:gd name="T31" fmla="*/ 3371 h 362"/>
                  <a:gd name="T32" fmla="*/ 399 w 447"/>
                  <a:gd name="T33" fmla="*/ 3368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7" h="362">
                    <a:moveTo>
                      <a:pt x="399" y="5"/>
                    </a:moveTo>
                    <a:lnTo>
                      <a:pt x="380" y="8"/>
                    </a:lnTo>
                    <a:lnTo>
                      <a:pt x="364" y="19"/>
                    </a:lnTo>
                    <a:lnTo>
                      <a:pt x="273" y="110"/>
                    </a:lnTo>
                    <a:lnTo>
                      <a:pt x="238" y="144"/>
                    </a:lnTo>
                    <a:lnTo>
                      <a:pt x="227" y="155"/>
                    </a:lnTo>
                    <a:lnTo>
                      <a:pt x="221" y="160"/>
                    </a:lnTo>
                    <a:lnTo>
                      <a:pt x="212" y="166"/>
                    </a:lnTo>
                    <a:lnTo>
                      <a:pt x="203" y="167"/>
                    </a:lnTo>
                    <a:lnTo>
                      <a:pt x="359" y="167"/>
                    </a:lnTo>
                    <a:lnTo>
                      <a:pt x="438" y="88"/>
                    </a:lnTo>
                    <a:lnTo>
                      <a:pt x="447" y="72"/>
                    </a:lnTo>
                    <a:lnTo>
                      <a:pt x="450" y="53"/>
                    </a:lnTo>
                    <a:lnTo>
                      <a:pt x="446" y="35"/>
                    </a:lnTo>
                    <a:lnTo>
                      <a:pt x="434" y="18"/>
                    </a:lnTo>
                    <a:lnTo>
                      <a:pt x="418" y="8"/>
                    </a:lnTo>
                    <a:lnTo>
                      <a:pt x="399" y="5"/>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20" name="Picture 398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27" y="3363"/>
                <a:ext cx="447"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13" name="Group 3990"/>
            <p:cNvGrpSpPr>
              <a:grpSpLocks/>
            </p:cNvGrpSpPr>
            <p:nvPr/>
          </p:nvGrpSpPr>
          <p:grpSpPr bwMode="auto">
            <a:xfrm>
              <a:off x="3527" y="3363"/>
              <a:ext cx="447" cy="362"/>
              <a:chOff x="3527" y="3363"/>
              <a:chExt cx="447" cy="362"/>
            </a:xfrm>
          </p:grpSpPr>
          <p:sp>
            <p:nvSpPr>
              <p:cNvPr id="81414" name="Freeform 3991"/>
              <p:cNvSpPr>
                <a:spLocks/>
              </p:cNvSpPr>
              <p:nvPr/>
            </p:nvSpPr>
            <p:spPr bwMode="auto">
              <a:xfrm>
                <a:off x="3527" y="3363"/>
                <a:ext cx="447" cy="362"/>
              </a:xfrm>
              <a:custGeom>
                <a:avLst/>
                <a:gdLst>
                  <a:gd name="T0" fmla="*/ 171 w 447"/>
                  <a:gd name="T1" fmla="*/ 3709 h 362"/>
                  <a:gd name="T2" fmla="*/ 155 w 447"/>
                  <a:gd name="T3" fmla="*/ 3720 h 362"/>
                  <a:gd name="T4" fmla="*/ 136 w 447"/>
                  <a:gd name="T5" fmla="*/ 3724 h 362"/>
                  <a:gd name="T6" fmla="*/ 111 w 447"/>
                  <a:gd name="T7" fmla="*/ 3717 h 362"/>
                  <a:gd name="T8" fmla="*/ 97 w 447"/>
                  <a:gd name="T9" fmla="*/ 3706 h 362"/>
                  <a:gd name="T10" fmla="*/ 91 w 447"/>
                  <a:gd name="T11" fmla="*/ 3692 h 362"/>
                  <a:gd name="T12" fmla="*/ 95 w 447"/>
                  <a:gd name="T13" fmla="*/ 3697 h 362"/>
                  <a:gd name="T14" fmla="*/ 104 w 447"/>
                  <a:gd name="T15" fmla="*/ 3688 h 362"/>
                  <a:gd name="T16" fmla="*/ 110 w 447"/>
                  <a:gd name="T17" fmla="*/ 3677 h 362"/>
                  <a:gd name="T18" fmla="*/ 110 w 447"/>
                  <a:gd name="T19" fmla="*/ 3660 h 362"/>
                  <a:gd name="T20" fmla="*/ 101 w 447"/>
                  <a:gd name="T21" fmla="*/ 3640 h 362"/>
                  <a:gd name="T22" fmla="*/ 79 w 447"/>
                  <a:gd name="T23" fmla="*/ 3621 h 362"/>
                  <a:gd name="T24" fmla="*/ 60 w 447"/>
                  <a:gd name="T25" fmla="*/ 3614 h 362"/>
                  <a:gd name="T26" fmla="*/ 45 w 447"/>
                  <a:gd name="T27" fmla="*/ 3614 h 362"/>
                  <a:gd name="T28" fmla="*/ 36 w 447"/>
                  <a:gd name="T29" fmla="*/ 3619 h 362"/>
                  <a:gd name="T30" fmla="*/ 27 w 447"/>
                  <a:gd name="T31" fmla="*/ 3628 h 362"/>
                  <a:gd name="T32" fmla="*/ 32 w 447"/>
                  <a:gd name="T33" fmla="*/ 3632 h 362"/>
                  <a:gd name="T34" fmla="*/ 24 w 447"/>
                  <a:gd name="T35" fmla="*/ 3630 h 362"/>
                  <a:gd name="T36" fmla="*/ 12 w 447"/>
                  <a:gd name="T37" fmla="*/ 3626 h 362"/>
                  <a:gd name="T38" fmla="*/ 4 w 447"/>
                  <a:gd name="T39" fmla="*/ 3613 h 362"/>
                  <a:gd name="T40" fmla="*/ 1 w 447"/>
                  <a:gd name="T41" fmla="*/ 3601 h 362"/>
                  <a:gd name="T42" fmla="*/ 0 w 447"/>
                  <a:gd name="T43" fmla="*/ 3582 h 362"/>
                  <a:gd name="T44" fmla="*/ 6 w 447"/>
                  <a:gd name="T45" fmla="*/ 3563 h 362"/>
                  <a:gd name="T46" fmla="*/ 53 w 447"/>
                  <a:gd name="T47" fmla="*/ 3514 h 362"/>
                  <a:gd name="T48" fmla="*/ 100 w 447"/>
                  <a:gd name="T49" fmla="*/ 3467 h 362"/>
                  <a:gd name="T50" fmla="*/ 122 w 447"/>
                  <a:gd name="T51" fmla="*/ 3458 h 362"/>
                  <a:gd name="T52" fmla="*/ 138 w 447"/>
                  <a:gd name="T53" fmla="*/ 3469 h 362"/>
                  <a:gd name="T54" fmla="*/ 152 w 447"/>
                  <a:gd name="T55" fmla="*/ 3483 h 362"/>
                  <a:gd name="T56" fmla="*/ 169 w 447"/>
                  <a:gd name="T57" fmla="*/ 3500 h 362"/>
                  <a:gd name="T58" fmla="*/ 184 w 447"/>
                  <a:gd name="T59" fmla="*/ 3514 h 362"/>
                  <a:gd name="T60" fmla="*/ 200 w 447"/>
                  <a:gd name="T61" fmla="*/ 3525 h 362"/>
                  <a:gd name="T62" fmla="*/ 209 w 447"/>
                  <a:gd name="T63" fmla="*/ 3524 h 362"/>
                  <a:gd name="T64" fmla="*/ 269 w 447"/>
                  <a:gd name="T65" fmla="*/ 3468 h 362"/>
                  <a:gd name="T66" fmla="*/ 328 w 447"/>
                  <a:gd name="T67" fmla="*/ 3410 h 362"/>
                  <a:gd name="T68" fmla="*/ 361 w 447"/>
                  <a:gd name="T69" fmla="*/ 3377 h 362"/>
                  <a:gd name="T70" fmla="*/ 377 w 447"/>
                  <a:gd name="T71" fmla="*/ 3366 h 362"/>
                  <a:gd name="T72" fmla="*/ 396 w 447"/>
                  <a:gd name="T73" fmla="*/ 3363 h 362"/>
                  <a:gd name="T74" fmla="*/ 414 w 447"/>
                  <a:gd name="T75" fmla="*/ 3366 h 362"/>
                  <a:gd name="T76" fmla="*/ 431 w 447"/>
                  <a:gd name="T77" fmla="*/ 3376 h 362"/>
                  <a:gd name="T78" fmla="*/ 442 w 447"/>
                  <a:gd name="T79" fmla="*/ 3393 h 362"/>
                  <a:gd name="T80" fmla="*/ 447 w 447"/>
                  <a:gd name="T81" fmla="*/ 3411 h 362"/>
                  <a:gd name="T82" fmla="*/ 444 w 447"/>
                  <a:gd name="T83" fmla="*/ 3430 h 362"/>
                  <a:gd name="T84" fmla="*/ 434 w 447"/>
                  <a:gd name="T85" fmla="*/ 3446 h 362"/>
                  <a:gd name="T86" fmla="*/ 171 w 447"/>
                  <a:gd name="T87" fmla="*/ 3710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7" h="362">
                    <a:moveTo>
                      <a:pt x="171" y="346"/>
                    </a:moveTo>
                    <a:lnTo>
                      <a:pt x="155" y="357"/>
                    </a:lnTo>
                    <a:lnTo>
                      <a:pt x="136" y="361"/>
                    </a:lnTo>
                    <a:lnTo>
                      <a:pt x="111" y="354"/>
                    </a:lnTo>
                    <a:lnTo>
                      <a:pt x="97" y="343"/>
                    </a:lnTo>
                    <a:lnTo>
                      <a:pt x="91" y="329"/>
                    </a:lnTo>
                    <a:lnTo>
                      <a:pt x="95" y="334"/>
                    </a:lnTo>
                    <a:lnTo>
                      <a:pt x="104" y="325"/>
                    </a:lnTo>
                    <a:lnTo>
                      <a:pt x="110" y="314"/>
                    </a:lnTo>
                    <a:lnTo>
                      <a:pt x="110" y="297"/>
                    </a:lnTo>
                    <a:lnTo>
                      <a:pt x="101" y="277"/>
                    </a:lnTo>
                    <a:lnTo>
                      <a:pt x="79" y="258"/>
                    </a:lnTo>
                    <a:lnTo>
                      <a:pt x="60" y="251"/>
                    </a:lnTo>
                    <a:lnTo>
                      <a:pt x="45" y="251"/>
                    </a:lnTo>
                    <a:lnTo>
                      <a:pt x="36" y="256"/>
                    </a:lnTo>
                    <a:lnTo>
                      <a:pt x="27" y="265"/>
                    </a:lnTo>
                    <a:lnTo>
                      <a:pt x="32" y="269"/>
                    </a:lnTo>
                    <a:lnTo>
                      <a:pt x="24" y="267"/>
                    </a:lnTo>
                    <a:lnTo>
                      <a:pt x="12" y="263"/>
                    </a:lnTo>
                    <a:lnTo>
                      <a:pt x="4" y="250"/>
                    </a:lnTo>
                    <a:lnTo>
                      <a:pt x="1" y="238"/>
                    </a:lnTo>
                    <a:lnTo>
                      <a:pt x="0" y="219"/>
                    </a:lnTo>
                    <a:lnTo>
                      <a:pt x="6" y="200"/>
                    </a:lnTo>
                    <a:lnTo>
                      <a:pt x="53" y="151"/>
                    </a:lnTo>
                    <a:lnTo>
                      <a:pt x="100" y="104"/>
                    </a:lnTo>
                    <a:lnTo>
                      <a:pt x="122" y="95"/>
                    </a:lnTo>
                    <a:lnTo>
                      <a:pt x="138" y="106"/>
                    </a:lnTo>
                    <a:lnTo>
                      <a:pt x="152" y="120"/>
                    </a:lnTo>
                    <a:lnTo>
                      <a:pt x="169" y="137"/>
                    </a:lnTo>
                    <a:lnTo>
                      <a:pt x="184" y="151"/>
                    </a:lnTo>
                    <a:lnTo>
                      <a:pt x="200" y="162"/>
                    </a:lnTo>
                    <a:lnTo>
                      <a:pt x="209" y="161"/>
                    </a:lnTo>
                    <a:lnTo>
                      <a:pt x="269" y="105"/>
                    </a:lnTo>
                    <a:lnTo>
                      <a:pt x="328" y="47"/>
                    </a:lnTo>
                    <a:lnTo>
                      <a:pt x="361" y="14"/>
                    </a:lnTo>
                    <a:lnTo>
                      <a:pt x="377" y="3"/>
                    </a:lnTo>
                    <a:lnTo>
                      <a:pt x="396" y="0"/>
                    </a:lnTo>
                    <a:lnTo>
                      <a:pt x="414" y="3"/>
                    </a:lnTo>
                    <a:lnTo>
                      <a:pt x="431" y="13"/>
                    </a:lnTo>
                    <a:lnTo>
                      <a:pt x="442" y="30"/>
                    </a:lnTo>
                    <a:lnTo>
                      <a:pt x="447" y="48"/>
                    </a:lnTo>
                    <a:lnTo>
                      <a:pt x="444" y="67"/>
                    </a:lnTo>
                    <a:lnTo>
                      <a:pt x="434" y="83"/>
                    </a:lnTo>
                    <a:lnTo>
                      <a:pt x="171" y="347"/>
                    </a:lnTo>
                    <a:lnTo>
                      <a:pt x="171" y="346"/>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14" name="Group 3992"/>
            <p:cNvGrpSpPr>
              <a:grpSpLocks/>
            </p:cNvGrpSpPr>
            <p:nvPr/>
          </p:nvGrpSpPr>
          <p:grpSpPr bwMode="auto">
            <a:xfrm>
              <a:off x="3504" y="3810"/>
              <a:ext cx="2" cy="91"/>
              <a:chOff x="3504" y="3810"/>
              <a:chExt cx="2" cy="91"/>
            </a:xfrm>
          </p:grpSpPr>
          <p:sp>
            <p:nvSpPr>
              <p:cNvPr id="81412" name="Freeform 3993"/>
              <p:cNvSpPr>
                <a:spLocks/>
              </p:cNvSpPr>
              <p:nvPr/>
            </p:nvSpPr>
            <p:spPr bwMode="auto">
              <a:xfrm>
                <a:off x="3504" y="3810"/>
                <a:ext cx="2" cy="91"/>
              </a:xfrm>
              <a:custGeom>
                <a:avLst/>
                <a:gdLst>
                  <a:gd name="T0" fmla="*/ 0 w 2"/>
                  <a:gd name="T1" fmla="*/ 3810 h 91"/>
                  <a:gd name="T2" fmla="*/ 0 w 2"/>
                  <a:gd name="T3" fmla="*/ 3901 h 91"/>
                  <a:gd name="T4" fmla="*/ 0 60000 65536"/>
                  <a:gd name="T5" fmla="*/ 0 60000 65536"/>
                </a:gdLst>
                <a:ahLst/>
                <a:cxnLst>
                  <a:cxn ang="T4">
                    <a:pos x="T0" y="T1"/>
                  </a:cxn>
                  <a:cxn ang="T5">
                    <a:pos x="T2" y="T3"/>
                  </a:cxn>
                </a:cxnLst>
                <a:rect l="0" t="0" r="r" b="b"/>
                <a:pathLst>
                  <a:path w="2" h="91">
                    <a:moveTo>
                      <a:pt x="0" y="0"/>
                    </a:moveTo>
                    <a:lnTo>
                      <a:pt x="0" y="91"/>
                    </a:lnTo>
                  </a:path>
                </a:pathLst>
              </a:custGeom>
              <a:noFill/>
              <a:ln w="18021">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413" name="Picture 399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91" y="3809"/>
                <a:ext cx="2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15" name="Group 3995"/>
            <p:cNvGrpSpPr>
              <a:grpSpLocks/>
            </p:cNvGrpSpPr>
            <p:nvPr/>
          </p:nvGrpSpPr>
          <p:grpSpPr bwMode="auto">
            <a:xfrm>
              <a:off x="3491" y="3809"/>
              <a:ext cx="26" cy="91"/>
              <a:chOff x="3491" y="3809"/>
              <a:chExt cx="26" cy="91"/>
            </a:xfrm>
          </p:grpSpPr>
          <p:sp>
            <p:nvSpPr>
              <p:cNvPr id="81411" name="Freeform 3996"/>
              <p:cNvSpPr>
                <a:spLocks/>
              </p:cNvSpPr>
              <p:nvPr/>
            </p:nvSpPr>
            <p:spPr bwMode="auto">
              <a:xfrm>
                <a:off x="3491" y="3809"/>
                <a:ext cx="26" cy="91"/>
              </a:xfrm>
              <a:custGeom>
                <a:avLst/>
                <a:gdLst>
                  <a:gd name="T0" fmla="*/ 12 w 26"/>
                  <a:gd name="T1" fmla="*/ 3901 h 91"/>
                  <a:gd name="T2" fmla="*/ 19 w 26"/>
                  <a:gd name="T3" fmla="*/ 3901 h 91"/>
                  <a:gd name="T4" fmla="*/ 25 w 26"/>
                  <a:gd name="T5" fmla="*/ 3895 h 91"/>
                  <a:gd name="T6" fmla="*/ 25 w 26"/>
                  <a:gd name="T7" fmla="*/ 3888 h 91"/>
                  <a:gd name="T8" fmla="*/ 26 w 26"/>
                  <a:gd name="T9" fmla="*/ 3822 h 91"/>
                  <a:gd name="T10" fmla="*/ 26 w 26"/>
                  <a:gd name="T11" fmla="*/ 3815 h 91"/>
                  <a:gd name="T12" fmla="*/ 21 w 26"/>
                  <a:gd name="T13" fmla="*/ 3810 h 91"/>
                  <a:gd name="T14" fmla="*/ 14 w 26"/>
                  <a:gd name="T15" fmla="*/ 3810 h 91"/>
                  <a:gd name="T16" fmla="*/ 7 w 26"/>
                  <a:gd name="T17" fmla="*/ 3809 h 91"/>
                  <a:gd name="T18" fmla="*/ 1 w 26"/>
                  <a:gd name="T19" fmla="*/ 3815 h 91"/>
                  <a:gd name="T20" fmla="*/ 1 w 26"/>
                  <a:gd name="T21" fmla="*/ 3822 h 91"/>
                  <a:gd name="T22" fmla="*/ 0 w 26"/>
                  <a:gd name="T23" fmla="*/ 3888 h 91"/>
                  <a:gd name="T24" fmla="*/ 0 w 26"/>
                  <a:gd name="T25" fmla="*/ 3895 h 91"/>
                  <a:gd name="T26" fmla="*/ 5 w 26"/>
                  <a:gd name="T27" fmla="*/ 3900 h 91"/>
                  <a:gd name="T28" fmla="*/ 12 w 26"/>
                  <a:gd name="T29" fmla="*/ 3901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91">
                    <a:moveTo>
                      <a:pt x="12" y="92"/>
                    </a:moveTo>
                    <a:lnTo>
                      <a:pt x="19" y="92"/>
                    </a:lnTo>
                    <a:lnTo>
                      <a:pt x="25" y="86"/>
                    </a:lnTo>
                    <a:lnTo>
                      <a:pt x="25" y="79"/>
                    </a:lnTo>
                    <a:lnTo>
                      <a:pt x="26" y="13"/>
                    </a:lnTo>
                    <a:lnTo>
                      <a:pt x="26" y="6"/>
                    </a:lnTo>
                    <a:lnTo>
                      <a:pt x="21" y="1"/>
                    </a:lnTo>
                    <a:lnTo>
                      <a:pt x="14" y="1"/>
                    </a:lnTo>
                    <a:lnTo>
                      <a:pt x="7" y="0"/>
                    </a:lnTo>
                    <a:lnTo>
                      <a:pt x="1" y="6"/>
                    </a:lnTo>
                    <a:lnTo>
                      <a:pt x="1" y="13"/>
                    </a:lnTo>
                    <a:lnTo>
                      <a:pt x="0" y="79"/>
                    </a:lnTo>
                    <a:lnTo>
                      <a:pt x="0" y="86"/>
                    </a:lnTo>
                    <a:lnTo>
                      <a:pt x="5" y="91"/>
                    </a:lnTo>
                    <a:lnTo>
                      <a:pt x="12" y="9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16" name="Group 3997"/>
            <p:cNvGrpSpPr>
              <a:grpSpLocks/>
            </p:cNvGrpSpPr>
            <p:nvPr/>
          </p:nvGrpSpPr>
          <p:grpSpPr bwMode="auto">
            <a:xfrm>
              <a:off x="3452" y="3658"/>
              <a:ext cx="168" cy="247"/>
              <a:chOff x="3452" y="3658"/>
              <a:chExt cx="168" cy="247"/>
            </a:xfrm>
          </p:grpSpPr>
          <p:sp>
            <p:nvSpPr>
              <p:cNvPr id="81409" name="Freeform 3998"/>
              <p:cNvSpPr>
                <a:spLocks/>
              </p:cNvSpPr>
              <p:nvPr/>
            </p:nvSpPr>
            <p:spPr bwMode="auto">
              <a:xfrm>
                <a:off x="3452" y="3658"/>
                <a:ext cx="168" cy="247"/>
              </a:xfrm>
              <a:custGeom>
                <a:avLst/>
                <a:gdLst>
                  <a:gd name="T0" fmla="*/ 158 w 168"/>
                  <a:gd name="T1" fmla="*/ 3658 h 247"/>
                  <a:gd name="T2" fmla="*/ 5 w 168"/>
                  <a:gd name="T3" fmla="*/ 3803 h 247"/>
                  <a:gd name="T4" fmla="*/ 0 w 168"/>
                  <a:gd name="T5" fmla="*/ 3899 h 247"/>
                  <a:gd name="T6" fmla="*/ 5 w 168"/>
                  <a:gd name="T7" fmla="*/ 3905 h 247"/>
                  <a:gd name="T8" fmla="*/ 12 w 168"/>
                  <a:gd name="T9" fmla="*/ 3905 h 247"/>
                  <a:gd name="T10" fmla="*/ 19 w 168"/>
                  <a:gd name="T11" fmla="*/ 3905 h 247"/>
                  <a:gd name="T12" fmla="*/ 25 w 168"/>
                  <a:gd name="T13" fmla="*/ 3899 h 247"/>
                  <a:gd name="T14" fmla="*/ 25 w 168"/>
                  <a:gd name="T15" fmla="*/ 3831 h 247"/>
                  <a:gd name="T16" fmla="*/ 26 w 168"/>
                  <a:gd name="T17" fmla="*/ 3820 h 247"/>
                  <a:gd name="T18" fmla="*/ 27 w 168"/>
                  <a:gd name="T19" fmla="*/ 3817 h 247"/>
                  <a:gd name="T20" fmla="*/ 162 w 168"/>
                  <a:gd name="T21" fmla="*/ 3680 h 247"/>
                  <a:gd name="T22" fmla="*/ 167 w 168"/>
                  <a:gd name="T23" fmla="*/ 3675 h 247"/>
                  <a:gd name="T24" fmla="*/ 167 w 168"/>
                  <a:gd name="T25" fmla="*/ 3667 h 247"/>
                  <a:gd name="T26" fmla="*/ 158 w 168"/>
                  <a:gd name="T27" fmla="*/ 3658 h 2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247">
                    <a:moveTo>
                      <a:pt x="158" y="0"/>
                    </a:moveTo>
                    <a:lnTo>
                      <a:pt x="5" y="145"/>
                    </a:lnTo>
                    <a:lnTo>
                      <a:pt x="0" y="241"/>
                    </a:lnTo>
                    <a:lnTo>
                      <a:pt x="5" y="247"/>
                    </a:lnTo>
                    <a:lnTo>
                      <a:pt x="12" y="247"/>
                    </a:lnTo>
                    <a:lnTo>
                      <a:pt x="19" y="247"/>
                    </a:lnTo>
                    <a:lnTo>
                      <a:pt x="25" y="241"/>
                    </a:lnTo>
                    <a:lnTo>
                      <a:pt x="25" y="173"/>
                    </a:lnTo>
                    <a:lnTo>
                      <a:pt x="26" y="162"/>
                    </a:lnTo>
                    <a:lnTo>
                      <a:pt x="27" y="159"/>
                    </a:lnTo>
                    <a:lnTo>
                      <a:pt x="162" y="22"/>
                    </a:lnTo>
                    <a:lnTo>
                      <a:pt x="167" y="17"/>
                    </a:lnTo>
                    <a:lnTo>
                      <a:pt x="167" y="9"/>
                    </a:lnTo>
                    <a:lnTo>
                      <a:pt x="158" y="0"/>
                    </a:lnTo>
                  </a:path>
                </a:pathLst>
              </a:custGeom>
              <a:solidFill>
                <a:srgbClr val="FFD9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10" name="Picture 399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52" y="3658"/>
                <a:ext cx="168"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17" name="Group 4000"/>
            <p:cNvGrpSpPr>
              <a:grpSpLocks/>
            </p:cNvGrpSpPr>
            <p:nvPr/>
          </p:nvGrpSpPr>
          <p:grpSpPr bwMode="auto">
            <a:xfrm>
              <a:off x="3452" y="3658"/>
              <a:ext cx="168" cy="247"/>
              <a:chOff x="3452" y="3658"/>
              <a:chExt cx="168" cy="247"/>
            </a:xfrm>
          </p:grpSpPr>
          <p:sp>
            <p:nvSpPr>
              <p:cNvPr id="81408" name="Freeform 4001"/>
              <p:cNvSpPr>
                <a:spLocks/>
              </p:cNvSpPr>
              <p:nvPr/>
            </p:nvSpPr>
            <p:spPr bwMode="auto">
              <a:xfrm>
                <a:off x="3452" y="3658"/>
                <a:ext cx="168" cy="247"/>
              </a:xfrm>
              <a:custGeom>
                <a:avLst/>
                <a:gdLst>
                  <a:gd name="T0" fmla="*/ 12 w 168"/>
                  <a:gd name="T1" fmla="*/ 3905 h 247"/>
                  <a:gd name="T2" fmla="*/ 19 w 168"/>
                  <a:gd name="T3" fmla="*/ 3905 h 247"/>
                  <a:gd name="T4" fmla="*/ 25 w 168"/>
                  <a:gd name="T5" fmla="*/ 3899 h 247"/>
                  <a:gd name="T6" fmla="*/ 25 w 168"/>
                  <a:gd name="T7" fmla="*/ 3893 h 247"/>
                  <a:gd name="T8" fmla="*/ 25 w 168"/>
                  <a:gd name="T9" fmla="*/ 3876 h 247"/>
                  <a:gd name="T10" fmla="*/ 25 w 168"/>
                  <a:gd name="T11" fmla="*/ 3853 h 247"/>
                  <a:gd name="T12" fmla="*/ 25 w 168"/>
                  <a:gd name="T13" fmla="*/ 3831 h 247"/>
                  <a:gd name="T14" fmla="*/ 26 w 168"/>
                  <a:gd name="T15" fmla="*/ 3820 h 247"/>
                  <a:gd name="T16" fmla="*/ 27 w 168"/>
                  <a:gd name="T17" fmla="*/ 3817 h 247"/>
                  <a:gd name="T18" fmla="*/ 33 w 168"/>
                  <a:gd name="T19" fmla="*/ 3811 h 247"/>
                  <a:gd name="T20" fmla="*/ 162 w 168"/>
                  <a:gd name="T21" fmla="*/ 3680 h 247"/>
                  <a:gd name="T22" fmla="*/ 167 w 168"/>
                  <a:gd name="T23" fmla="*/ 3675 h 247"/>
                  <a:gd name="T24" fmla="*/ 167 w 168"/>
                  <a:gd name="T25" fmla="*/ 3667 h 247"/>
                  <a:gd name="T26" fmla="*/ 162 w 168"/>
                  <a:gd name="T27" fmla="*/ 3663 h 247"/>
                  <a:gd name="T28" fmla="*/ 158 w 168"/>
                  <a:gd name="T29" fmla="*/ 3658 h 247"/>
                  <a:gd name="T30" fmla="*/ 150 w 168"/>
                  <a:gd name="T31" fmla="*/ 3658 h 247"/>
                  <a:gd name="T32" fmla="*/ 145 w 168"/>
                  <a:gd name="T33" fmla="*/ 3663 h 247"/>
                  <a:gd name="T34" fmla="*/ 15 w 168"/>
                  <a:gd name="T35" fmla="*/ 3794 h 247"/>
                  <a:gd name="T36" fmla="*/ 5 w 168"/>
                  <a:gd name="T37" fmla="*/ 3803 h 247"/>
                  <a:gd name="T38" fmla="*/ 0 w 168"/>
                  <a:gd name="T39" fmla="*/ 3892 h 247"/>
                  <a:gd name="T40" fmla="*/ 0 w 168"/>
                  <a:gd name="T41" fmla="*/ 3899 h 247"/>
                  <a:gd name="T42" fmla="*/ 5 w 168"/>
                  <a:gd name="T43" fmla="*/ 3905 h 247"/>
                  <a:gd name="T44" fmla="*/ 12 w 168"/>
                  <a:gd name="T45" fmla="*/ 3905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8" h="247">
                    <a:moveTo>
                      <a:pt x="12" y="247"/>
                    </a:moveTo>
                    <a:lnTo>
                      <a:pt x="19" y="247"/>
                    </a:lnTo>
                    <a:lnTo>
                      <a:pt x="25" y="241"/>
                    </a:lnTo>
                    <a:lnTo>
                      <a:pt x="25" y="235"/>
                    </a:lnTo>
                    <a:lnTo>
                      <a:pt x="25" y="218"/>
                    </a:lnTo>
                    <a:lnTo>
                      <a:pt x="25" y="195"/>
                    </a:lnTo>
                    <a:lnTo>
                      <a:pt x="25" y="173"/>
                    </a:lnTo>
                    <a:lnTo>
                      <a:pt x="26" y="162"/>
                    </a:lnTo>
                    <a:lnTo>
                      <a:pt x="27" y="159"/>
                    </a:lnTo>
                    <a:lnTo>
                      <a:pt x="33" y="153"/>
                    </a:lnTo>
                    <a:lnTo>
                      <a:pt x="162" y="22"/>
                    </a:lnTo>
                    <a:lnTo>
                      <a:pt x="167" y="17"/>
                    </a:lnTo>
                    <a:lnTo>
                      <a:pt x="167" y="9"/>
                    </a:lnTo>
                    <a:lnTo>
                      <a:pt x="162" y="5"/>
                    </a:lnTo>
                    <a:lnTo>
                      <a:pt x="158" y="0"/>
                    </a:lnTo>
                    <a:lnTo>
                      <a:pt x="150" y="0"/>
                    </a:lnTo>
                    <a:lnTo>
                      <a:pt x="145" y="5"/>
                    </a:lnTo>
                    <a:lnTo>
                      <a:pt x="15" y="136"/>
                    </a:lnTo>
                    <a:lnTo>
                      <a:pt x="5" y="145"/>
                    </a:lnTo>
                    <a:lnTo>
                      <a:pt x="0" y="234"/>
                    </a:lnTo>
                    <a:lnTo>
                      <a:pt x="0" y="241"/>
                    </a:lnTo>
                    <a:lnTo>
                      <a:pt x="5" y="247"/>
                    </a:lnTo>
                    <a:lnTo>
                      <a:pt x="12" y="247"/>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18" name="Group 4002"/>
            <p:cNvGrpSpPr>
              <a:grpSpLocks/>
            </p:cNvGrpSpPr>
            <p:nvPr/>
          </p:nvGrpSpPr>
          <p:grpSpPr bwMode="auto">
            <a:xfrm>
              <a:off x="3348" y="3748"/>
              <a:ext cx="91" cy="2"/>
              <a:chOff x="3348" y="3748"/>
              <a:chExt cx="91" cy="2"/>
            </a:xfrm>
          </p:grpSpPr>
          <p:sp>
            <p:nvSpPr>
              <p:cNvPr id="81406" name="Freeform 4003"/>
              <p:cNvSpPr>
                <a:spLocks/>
              </p:cNvSpPr>
              <p:nvPr/>
            </p:nvSpPr>
            <p:spPr bwMode="auto">
              <a:xfrm>
                <a:off x="3348" y="3748"/>
                <a:ext cx="91" cy="2"/>
              </a:xfrm>
              <a:custGeom>
                <a:avLst/>
                <a:gdLst>
                  <a:gd name="T0" fmla="*/ 0 w 91"/>
                  <a:gd name="T1" fmla="*/ 0 h 2"/>
                  <a:gd name="T2" fmla="*/ 91 w 91"/>
                  <a:gd name="T3" fmla="*/ 0 h 2"/>
                  <a:gd name="T4" fmla="*/ 0 60000 65536"/>
                  <a:gd name="T5" fmla="*/ 0 60000 65536"/>
                </a:gdLst>
                <a:ahLst/>
                <a:cxnLst>
                  <a:cxn ang="T4">
                    <a:pos x="T0" y="T1"/>
                  </a:cxn>
                  <a:cxn ang="T5">
                    <a:pos x="T2" y="T3"/>
                  </a:cxn>
                </a:cxnLst>
                <a:rect l="0" t="0" r="r" b="b"/>
                <a:pathLst>
                  <a:path w="91" h="2">
                    <a:moveTo>
                      <a:pt x="0" y="0"/>
                    </a:moveTo>
                    <a:lnTo>
                      <a:pt x="91" y="0"/>
                    </a:lnTo>
                  </a:path>
                </a:pathLst>
              </a:custGeom>
              <a:noFill/>
              <a:ln w="18428">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407" name="Picture 400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348" y="3735"/>
                <a:ext cx="91"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19" name="Group 4005"/>
            <p:cNvGrpSpPr>
              <a:grpSpLocks/>
            </p:cNvGrpSpPr>
            <p:nvPr/>
          </p:nvGrpSpPr>
          <p:grpSpPr bwMode="auto">
            <a:xfrm>
              <a:off x="3348" y="3735"/>
              <a:ext cx="91" cy="27"/>
              <a:chOff x="3348" y="3735"/>
              <a:chExt cx="91" cy="27"/>
            </a:xfrm>
          </p:grpSpPr>
          <p:sp>
            <p:nvSpPr>
              <p:cNvPr id="81405" name="Freeform 4006"/>
              <p:cNvSpPr>
                <a:spLocks/>
              </p:cNvSpPr>
              <p:nvPr/>
            </p:nvSpPr>
            <p:spPr bwMode="auto">
              <a:xfrm>
                <a:off x="3348" y="3735"/>
                <a:ext cx="91" cy="27"/>
              </a:xfrm>
              <a:custGeom>
                <a:avLst/>
                <a:gdLst>
                  <a:gd name="T0" fmla="*/ 0 w 91"/>
                  <a:gd name="T1" fmla="*/ 3749 h 27"/>
                  <a:gd name="T2" fmla="*/ 78 w 91"/>
                  <a:gd name="T3" fmla="*/ 3735 h 27"/>
                  <a:gd name="T4" fmla="*/ 85 w 91"/>
                  <a:gd name="T5" fmla="*/ 3735 h 27"/>
                  <a:gd name="T6" fmla="*/ 91 w 91"/>
                  <a:gd name="T7" fmla="*/ 3740 h 27"/>
                  <a:gd name="T8" fmla="*/ 91 w 91"/>
                  <a:gd name="T9" fmla="*/ 3747 h 27"/>
                  <a:gd name="T10" fmla="*/ 91 w 91"/>
                  <a:gd name="T11" fmla="*/ 3754 h 27"/>
                  <a:gd name="T12" fmla="*/ 86 w 91"/>
                  <a:gd name="T13" fmla="*/ 3760 h 27"/>
                  <a:gd name="T14" fmla="*/ 79 w 91"/>
                  <a:gd name="T15" fmla="*/ 3760 h 27"/>
                  <a:gd name="T16" fmla="*/ 13 w 91"/>
                  <a:gd name="T17" fmla="*/ 3761 h 27"/>
                  <a:gd name="T18" fmla="*/ 6 w 91"/>
                  <a:gd name="T19" fmla="*/ 3762 h 27"/>
                  <a:gd name="T20" fmla="*/ 0 w 91"/>
                  <a:gd name="T21" fmla="*/ 3756 h 27"/>
                  <a:gd name="T22" fmla="*/ 0 w 91"/>
                  <a:gd name="T23" fmla="*/ 3749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27">
                    <a:moveTo>
                      <a:pt x="0" y="14"/>
                    </a:moveTo>
                    <a:lnTo>
                      <a:pt x="78" y="0"/>
                    </a:lnTo>
                    <a:lnTo>
                      <a:pt x="85" y="0"/>
                    </a:lnTo>
                    <a:lnTo>
                      <a:pt x="91" y="5"/>
                    </a:lnTo>
                    <a:lnTo>
                      <a:pt x="91" y="12"/>
                    </a:lnTo>
                    <a:lnTo>
                      <a:pt x="91" y="19"/>
                    </a:lnTo>
                    <a:lnTo>
                      <a:pt x="86" y="25"/>
                    </a:lnTo>
                    <a:lnTo>
                      <a:pt x="79" y="25"/>
                    </a:lnTo>
                    <a:lnTo>
                      <a:pt x="13" y="26"/>
                    </a:lnTo>
                    <a:lnTo>
                      <a:pt x="6" y="27"/>
                    </a:lnTo>
                    <a:lnTo>
                      <a:pt x="0" y="21"/>
                    </a:lnTo>
                    <a:lnTo>
                      <a:pt x="0" y="14"/>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20" name="Group 4007"/>
            <p:cNvGrpSpPr>
              <a:grpSpLocks/>
            </p:cNvGrpSpPr>
            <p:nvPr/>
          </p:nvGrpSpPr>
          <p:grpSpPr bwMode="auto">
            <a:xfrm>
              <a:off x="3347" y="3630"/>
              <a:ext cx="246" cy="169"/>
              <a:chOff x="3347" y="3630"/>
              <a:chExt cx="246" cy="169"/>
            </a:xfrm>
          </p:grpSpPr>
          <p:sp>
            <p:nvSpPr>
              <p:cNvPr id="81403" name="Freeform 4008"/>
              <p:cNvSpPr>
                <a:spLocks/>
              </p:cNvSpPr>
              <p:nvPr/>
            </p:nvSpPr>
            <p:spPr bwMode="auto">
              <a:xfrm>
                <a:off x="3347" y="3630"/>
                <a:ext cx="246" cy="169"/>
              </a:xfrm>
              <a:custGeom>
                <a:avLst/>
                <a:gdLst>
                  <a:gd name="T0" fmla="*/ 236 w 246"/>
                  <a:gd name="T1" fmla="*/ 3630 h 169"/>
                  <a:gd name="T2" fmla="*/ 228 w 246"/>
                  <a:gd name="T3" fmla="*/ 3630 h 169"/>
                  <a:gd name="T4" fmla="*/ 88 w 246"/>
                  <a:gd name="T5" fmla="*/ 3771 h 169"/>
                  <a:gd name="T6" fmla="*/ 85 w 246"/>
                  <a:gd name="T7" fmla="*/ 3773 h 169"/>
                  <a:gd name="T8" fmla="*/ 73 w 246"/>
                  <a:gd name="T9" fmla="*/ 3774 h 169"/>
                  <a:gd name="T10" fmla="*/ 5 w 246"/>
                  <a:gd name="T11" fmla="*/ 3774 h 169"/>
                  <a:gd name="T12" fmla="*/ 0 w 246"/>
                  <a:gd name="T13" fmla="*/ 3780 h 169"/>
                  <a:gd name="T14" fmla="*/ 0 w 246"/>
                  <a:gd name="T15" fmla="*/ 3794 h 169"/>
                  <a:gd name="T16" fmla="*/ 6 w 246"/>
                  <a:gd name="T17" fmla="*/ 3799 h 169"/>
                  <a:gd name="T18" fmla="*/ 69 w 246"/>
                  <a:gd name="T19" fmla="*/ 3799 h 169"/>
                  <a:gd name="T20" fmla="*/ 81 w 246"/>
                  <a:gd name="T21" fmla="*/ 3798 h 169"/>
                  <a:gd name="T22" fmla="*/ 93 w 246"/>
                  <a:gd name="T23" fmla="*/ 3797 h 169"/>
                  <a:gd name="T24" fmla="*/ 102 w 246"/>
                  <a:gd name="T25" fmla="*/ 3793 h 169"/>
                  <a:gd name="T26" fmla="*/ 246 w 246"/>
                  <a:gd name="T27" fmla="*/ 3648 h 169"/>
                  <a:gd name="T28" fmla="*/ 246 w 246"/>
                  <a:gd name="T29" fmla="*/ 3640 h 169"/>
                  <a:gd name="T30" fmla="*/ 241 w 246"/>
                  <a:gd name="T31" fmla="*/ 3635 h 169"/>
                  <a:gd name="T32" fmla="*/ 236 w 246"/>
                  <a:gd name="T33" fmla="*/ 3630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6" h="169">
                    <a:moveTo>
                      <a:pt x="236" y="0"/>
                    </a:moveTo>
                    <a:lnTo>
                      <a:pt x="228" y="0"/>
                    </a:lnTo>
                    <a:lnTo>
                      <a:pt x="88" y="141"/>
                    </a:lnTo>
                    <a:lnTo>
                      <a:pt x="85" y="143"/>
                    </a:lnTo>
                    <a:lnTo>
                      <a:pt x="73" y="144"/>
                    </a:lnTo>
                    <a:lnTo>
                      <a:pt x="5" y="144"/>
                    </a:lnTo>
                    <a:lnTo>
                      <a:pt x="0" y="150"/>
                    </a:lnTo>
                    <a:lnTo>
                      <a:pt x="0" y="164"/>
                    </a:lnTo>
                    <a:lnTo>
                      <a:pt x="6" y="169"/>
                    </a:lnTo>
                    <a:lnTo>
                      <a:pt x="69" y="169"/>
                    </a:lnTo>
                    <a:lnTo>
                      <a:pt x="81" y="168"/>
                    </a:lnTo>
                    <a:lnTo>
                      <a:pt x="93" y="167"/>
                    </a:lnTo>
                    <a:lnTo>
                      <a:pt x="102" y="163"/>
                    </a:lnTo>
                    <a:lnTo>
                      <a:pt x="246" y="18"/>
                    </a:lnTo>
                    <a:lnTo>
                      <a:pt x="246" y="10"/>
                    </a:lnTo>
                    <a:lnTo>
                      <a:pt x="241" y="5"/>
                    </a:lnTo>
                    <a:lnTo>
                      <a:pt x="236" y="0"/>
                    </a:lnTo>
                  </a:path>
                </a:pathLst>
              </a:custGeom>
              <a:solidFill>
                <a:srgbClr val="FFD9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04" name="Picture 400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47" y="3630"/>
                <a:ext cx="24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21" name="Group 4010"/>
            <p:cNvGrpSpPr>
              <a:grpSpLocks/>
            </p:cNvGrpSpPr>
            <p:nvPr/>
          </p:nvGrpSpPr>
          <p:grpSpPr bwMode="auto">
            <a:xfrm>
              <a:off x="3347" y="3630"/>
              <a:ext cx="246" cy="169"/>
              <a:chOff x="3347" y="3630"/>
              <a:chExt cx="246" cy="169"/>
            </a:xfrm>
          </p:grpSpPr>
          <p:sp>
            <p:nvSpPr>
              <p:cNvPr id="81402" name="Freeform 4011"/>
              <p:cNvSpPr>
                <a:spLocks/>
              </p:cNvSpPr>
              <p:nvPr/>
            </p:nvSpPr>
            <p:spPr bwMode="auto">
              <a:xfrm>
                <a:off x="3347" y="3630"/>
                <a:ext cx="246" cy="169"/>
              </a:xfrm>
              <a:custGeom>
                <a:avLst/>
                <a:gdLst>
                  <a:gd name="T0" fmla="*/ 0 w 246"/>
                  <a:gd name="T1" fmla="*/ 3787 h 169"/>
                  <a:gd name="T2" fmla="*/ 0 w 246"/>
                  <a:gd name="T3" fmla="*/ 3780 h 169"/>
                  <a:gd name="T4" fmla="*/ 5 w 246"/>
                  <a:gd name="T5" fmla="*/ 3774 h 169"/>
                  <a:gd name="T6" fmla="*/ 12 w 246"/>
                  <a:gd name="T7" fmla="*/ 3774 h 169"/>
                  <a:gd name="T8" fmla="*/ 29 w 246"/>
                  <a:gd name="T9" fmla="*/ 3774 h 169"/>
                  <a:gd name="T10" fmla="*/ 52 w 246"/>
                  <a:gd name="T11" fmla="*/ 3774 h 169"/>
                  <a:gd name="T12" fmla="*/ 223 w 246"/>
                  <a:gd name="T13" fmla="*/ 3635 h 169"/>
                  <a:gd name="T14" fmla="*/ 228 w 246"/>
                  <a:gd name="T15" fmla="*/ 3630 h 169"/>
                  <a:gd name="T16" fmla="*/ 236 w 246"/>
                  <a:gd name="T17" fmla="*/ 3630 h 169"/>
                  <a:gd name="T18" fmla="*/ 241 w 246"/>
                  <a:gd name="T19" fmla="*/ 3635 h 169"/>
                  <a:gd name="T20" fmla="*/ 246 w 246"/>
                  <a:gd name="T21" fmla="*/ 3640 h 169"/>
                  <a:gd name="T22" fmla="*/ 246 w 246"/>
                  <a:gd name="T23" fmla="*/ 3648 h 169"/>
                  <a:gd name="T24" fmla="*/ 241 w 246"/>
                  <a:gd name="T25" fmla="*/ 3653 h 169"/>
                  <a:gd name="T26" fmla="*/ 111 w 246"/>
                  <a:gd name="T27" fmla="*/ 3784 h 169"/>
                  <a:gd name="T28" fmla="*/ 102 w 246"/>
                  <a:gd name="T29" fmla="*/ 3793 h 169"/>
                  <a:gd name="T30" fmla="*/ 13 w 246"/>
                  <a:gd name="T31" fmla="*/ 3799 h 169"/>
                  <a:gd name="T32" fmla="*/ 6 w 246"/>
                  <a:gd name="T33" fmla="*/ 3799 h 169"/>
                  <a:gd name="T34" fmla="*/ 0 w 246"/>
                  <a:gd name="T35" fmla="*/ 3794 h 169"/>
                  <a:gd name="T36" fmla="*/ 0 w 246"/>
                  <a:gd name="T37" fmla="*/ 3787 h 1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6" h="169">
                    <a:moveTo>
                      <a:pt x="0" y="157"/>
                    </a:moveTo>
                    <a:lnTo>
                      <a:pt x="0" y="150"/>
                    </a:lnTo>
                    <a:lnTo>
                      <a:pt x="5" y="144"/>
                    </a:lnTo>
                    <a:lnTo>
                      <a:pt x="12" y="144"/>
                    </a:lnTo>
                    <a:lnTo>
                      <a:pt x="29" y="144"/>
                    </a:lnTo>
                    <a:lnTo>
                      <a:pt x="52" y="144"/>
                    </a:lnTo>
                    <a:lnTo>
                      <a:pt x="223" y="5"/>
                    </a:lnTo>
                    <a:lnTo>
                      <a:pt x="228" y="0"/>
                    </a:lnTo>
                    <a:lnTo>
                      <a:pt x="236" y="0"/>
                    </a:lnTo>
                    <a:lnTo>
                      <a:pt x="241" y="5"/>
                    </a:lnTo>
                    <a:lnTo>
                      <a:pt x="246" y="10"/>
                    </a:lnTo>
                    <a:lnTo>
                      <a:pt x="246" y="18"/>
                    </a:lnTo>
                    <a:lnTo>
                      <a:pt x="241" y="23"/>
                    </a:lnTo>
                    <a:lnTo>
                      <a:pt x="111" y="154"/>
                    </a:lnTo>
                    <a:lnTo>
                      <a:pt x="102" y="163"/>
                    </a:lnTo>
                    <a:lnTo>
                      <a:pt x="13" y="169"/>
                    </a:lnTo>
                    <a:lnTo>
                      <a:pt x="6" y="169"/>
                    </a:lnTo>
                    <a:lnTo>
                      <a:pt x="0" y="164"/>
                    </a:lnTo>
                    <a:lnTo>
                      <a:pt x="0" y="157"/>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22" name="Group 4012"/>
            <p:cNvGrpSpPr>
              <a:grpSpLocks/>
            </p:cNvGrpSpPr>
            <p:nvPr/>
          </p:nvGrpSpPr>
          <p:grpSpPr bwMode="auto">
            <a:xfrm>
              <a:off x="5712" y="1820"/>
              <a:ext cx="121" cy="128"/>
              <a:chOff x="5712" y="1820"/>
              <a:chExt cx="121" cy="128"/>
            </a:xfrm>
          </p:grpSpPr>
          <p:sp>
            <p:nvSpPr>
              <p:cNvPr id="81400" name="Freeform 4013"/>
              <p:cNvSpPr>
                <a:spLocks/>
              </p:cNvSpPr>
              <p:nvPr/>
            </p:nvSpPr>
            <p:spPr bwMode="auto">
              <a:xfrm>
                <a:off x="5712" y="1820"/>
                <a:ext cx="121" cy="128"/>
              </a:xfrm>
              <a:custGeom>
                <a:avLst/>
                <a:gdLst>
                  <a:gd name="T0" fmla="*/ 75 w 121"/>
                  <a:gd name="T1" fmla="*/ 1820 h 128"/>
                  <a:gd name="T2" fmla="*/ 72 w 121"/>
                  <a:gd name="T3" fmla="*/ 1823 h 128"/>
                  <a:gd name="T4" fmla="*/ 60 w 121"/>
                  <a:gd name="T5" fmla="*/ 1830 h 128"/>
                  <a:gd name="T6" fmla="*/ 52 w 121"/>
                  <a:gd name="T7" fmla="*/ 1835 h 128"/>
                  <a:gd name="T8" fmla="*/ 32 w 121"/>
                  <a:gd name="T9" fmla="*/ 1846 h 128"/>
                  <a:gd name="T10" fmla="*/ 21 w 121"/>
                  <a:gd name="T11" fmla="*/ 1852 h 128"/>
                  <a:gd name="T12" fmla="*/ 6 w 121"/>
                  <a:gd name="T13" fmla="*/ 1862 h 128"/>
                  <a:gd name="T14" fmla="*/ 3 w 121"/>
                  <a:gd name="T15" fmla="*/ 1865 h 128"/>
                  <a:gd name="T16" fmla="*/ 0 w 121"/>
                  <a:gd name="T17" fmla="*/ 1873 h 128"/>
                  <a:gd name="T18" fmla="*/ 1 w 121"/>
                  <a:gd name="T19" fmla="*/ 1876 h 128"/>
                  <a:gd name="T20" fmla="*/ 5 w 121"/>
                  <a:gd name="T21" fmla="*/ 1886 h 128"/>
                  <a:gd name="T22" fmla="*/ 10 w 121"/>
                  <a:gd name="T23" fmla="*/ 1892 h 128"/>
                  <a:gd name="T24" fmla="*/ 23 w 121"/>
                  <a:gd name="T25" fmla="*/ 1915 h 128"/>
                  <a:gd name="T26" fmla="*/ 28 w 121"/>
                  <a:gd name="T27" fmla="*/ 1924 h 128"/>
                  <a:gd name="T28" fmla="*/ 41 w 121"/>
                  <a:gd name="T29" fmla="*/ 1938 h 128"/>
                  <a:gd name="T30" fmla="*/ 57 w 121"/>
                  <a:gd name="T31" fmla="*/ 1946 h 128"/>
                  <a:gd name="T32" fmla="*/ 76 w 121"/>
                  <a:gd name="T33" fmla="*/ 1948 h 128"/>
                  <a:gd name="T34" fmla="*/ 95 w 121"/>
                  <a:gd name="T35" fmla="*/ 1942 h 128"/>
                  <a:gd name="T36" fmla="*/ 110 w 121"/>
                  <a:gd name="T37" fmla="*/ 1929 h 128"/>
                  <a:gd name="T38" fmla="*/ 119 w 121"/>
                  <a:gd name="T39" fmla="*/ 1912 h 128"/>
                  <a:gd name="T40" fmla="*/ 122 w 121"/>
                  <a:gd name="T41" fmla="*/ 1894 h 128"/>
                  <a:gd name="T42" fmla="*/ 117 w 121"/>
                  <a:gd name="T43" fmla="*/ 1876 h 128"/>
                  <a:gd name="T44" fmla="*/ 110 w 121"/>
                  <a:gd name="T45" fmla="*/ 1864 h 128"/>
                  <a:gd name="T46" fmla="*/ 87 w 121"/>
                  <a:gd name="T47" fmla="*/ 1825 h 128"/>
                  <a:gd name="T48" fmla="*/ 85 w 121"/>
                  <a:gd name="T49" fmla="*/ 1822 h 128"/>
                  <a:gd name="T50" fmla="*/ 75 w 121"/>
                  <a:gd name="T51" fmla="*/ 1820 h 1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1" h="128">
                    <a:moveTo>
                      <a:pt x="75" y="0"/>
                    </a:moveTo>
                    <a:lnTo>
                      <a:pt x="72" y="3"/>
                    </a:lnTo>
                    <a:lnTo>
                      <a:pt x="60" y="10"/>
                    </a:lnTo>
                    <a:lnTo>
                      <a:pt x="52" y="15"/>
                    </a:lnTo>
                    <a:lnTo>
                      <a:pt x="32" y="26"/>
                    </a:lnTo>
                    <a:lnTo>
                      <a:pt x="21" y="32"/>
                    </a:lnTo>
                    <a:lnTo>
                      <a:pt x="6" y="42"/>
                    </a:lnTo>
                    <a:lnTo>
                      <a:pt x="3" y="45"/>
                    </a:lnTo>
                    <a:lnTo>
                      <a:pt x="0" y="53"/>
                    </a:lnTo>
                    <a:lnTo>
                      <a:pt x="1" y="56"/>
                    </a:lnTo>
                    <a:lnTo>
                      <a:pt x="5" y="66"/>
                    </a:lnTo>
                    <a:lnTo>
                      <a:pt x="10" y="72"/>
                    </a:lnTo>
                    <a:lnTo>
                      <a:pt x="23" y="95"/>
                    </a:lnTo>
                    <a:lnTo>
                      <a:pt x="28" y="104"/>
                    </a:lnTo>
                    <a:lnTo>
                      <a:pt x="41" y="118"/>
                    </a:lnTo>
                    <a:lnTo>
                      <a:pt x="57" y="126"/>
                    </a:lnTo>
                    <a:lnTo>
                      <a:pt x="76" y="128"/>
                    </a:lnTo>
                    <a:lnTo>
                      <a:pt x="95" y="122"/>
                    </a:lnTo>
                    <a:lnTo>
                      <a:pt x="110" y="109"/>
                    </a:lnTo>
                    <a:lnTo>
                      <a:pt x="119" y="92"/>
                    </a:lnTo>
                    <a:lnTo>
                      <a:pt x="122" y="74"/>
                    </a:lnTo>
                    <a:lnTo>
                      <a:pt x="117" y="56"/>
                    </a:lnTo>
                    <a:lnTo>
                      <a:pt x="110" y="44"/>
                    </a:lnTo>
                    <a:lnTo>
                      <a:pt x="87" y="5"/>
                    </a:lnTo>
                    <a:lnTo>
                      <a:pt x="85" y="2"/>
                    </a:lnTo>
                    <a:lnTo>
                      <a:pt x="75" y="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401" name="Picture 40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12" y="1820"/>
                <a:ext cx="12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23" name="Group 4015"/>
            <p:cNvGrpSpPr>
              <a:grpSpLocks/>
            </p:cNvGrpSpPr>
            <p:nvPr/>
          </p:nvGrpSpPr>
          <p:grpSpPr bwMode="auto">
            <a:xfrm>
              <a:off x="5712" y="1820"/>
              <a:ext cx="121" cy="128"/>
              <a:chOff x="5712" y="1820"/>
              <a:chExt cx="121" cy="128"/>
            </a:xfrm>
          </p:grpSpPr>
          <p:sp>
            <p:nvSpPr>
              <p:cNvPr id="81399" name="Freeform 4016"/>
              <p:cNvSpPr>
                <a:spLocks/>
              </p:cNvSpPr>
              <p:nvPr/>
            </p:nvSpPr>
            <p:spPr bwMode="auto">
              <a:xfrm>
                <a:off x="5712" y="1820"/>
                <a:ext cx="121" cy="128"/>
              </a:xfrm>
              <a:custGeom>
                <a:avLst/>
                <a:gdLst>
                  <a:gd name="T0" fmla="*/ 1 w 121"/>
                  <a:gd name="T1" fmla="*/ 1869 h 128"/>
                  <a:gd name="T2" fmla="*/ 0 w 121"/>
                  <a:gd name="T3" fmla="*/ 1873 h 128"/>
                  <a:gd name="T4" fmla="*/ 1 w 121"/>
                  <a:gd name="T5" fmla="*/ 1876 h 128"/>
                  <a:gd name="T6" fmla="*/ 2 w 121"/>
                  <a:gd name="T7" fmla="*/ 1879 h 128"/>
                  <a:gd name="T8" fmla="*/ 5 w 121"/>
                  <a:gd name="T9" fmla="*/ 1886 h 128"/>
                  <a:gd name="T10" fmla="*/ 10 w 121"/>
                  <a:gd name="T11" fmla="*/ 1892 h 128"/>
                  <a:gd name="T12" fmla="*/ 13 w 121"/>
                  <a:gd name="T13" fmla="*/ 1898 h 128"/>
                  <a:gd name="T14" fmla="*/ 18 w 121"/>
                  <a:gd name="T15" fmla="*/ 1907 h 128"/>
                  <a:gd name="T16" fmla="*/ 23 w 121"/>
                  <a:gd name="T17" fmla="*/ 1915 h 128"/>
                  <a:gd name="T18" fmla="*/ 28 w 121"/>
                  <a:gd name="T19" fmla="*/ 1924 h 128"/>
                  <a:gd name="T20" fmla="*/ 41 w 121"/>
                  <a:gd name="T21" fmla="*/ 1938 h 128"/>
                  <a:gd name="T22" fmla="*/ 57 w 121"/>
                  <a:gd name="T23" fmla="*/ 1946 h 128"/>
                  <a:gd name="T24" fmla="*/ 76 w 121"/>
                  <a:gd name="T25" fmla="*/ 1948 h 128"/>
                  <a:gd name="T26" fmla="*/ 95 w 121"/>
                  <a:gd name="T27" fmla="*/ 1942 h 128"/>
                  <a:gd name="T28" fmla="*/ 110 w 121"/>
                  <a:gd name="T29" fmla="*/ 1929 h 128"/>
                  <a:gd name="T30" fmla="*/ 119 w 121"/>
                  <a:gd name="T31" fmla="*/ 1912 h 128"/>
                  <a:gd name="T32" fmla="*/ 122 w 121"/>
                  <a:gd name="T33" fmla="*/ 1894 h 128"/>
                  <a:gd name="T34" fmla="*/ 117 w 121"/>
                  <a:gd name="T35" fmla="*/ 1876 h 128"/>
                  <a:gd name="T36" fmla="*/ 110 w 121"/>
                  <a:gd name="T37" fmla="*/ 1864 h 128"/>
                  <a:gd name="T38" fmla="*/ 105 w 121"/>
                  <a:gd name="T39" fmla="*/ 1856 h 128"/>
                  <a:gd name="T40" fmla="*/ 101 w 121"/>
                  <a:gd name="T41" fmla="*/ 1847 h 128"/>
                  <a:gd name="T42" fmla="*/ 97 w 121"/>
                  <a:gd name="T43" fmla="*/ 1841 h 128"/>
                  <a:gd name="T44" fmla="*/ 93 w 121"/>
                  <a:gd name="T45" fmla="*/ 1835 h 128"/>
                  <a:gd name="T46" fmla="*/ 90 w 121"/>
                  <a:gd name="T47" fmla="*/ 1829 h 128"/>
                  <a:gd name="T48" fmla="*/ 87 w 121"/>
                  <a:gd name="T49" fmla="*/ 1825 h 128"/>
                  <a:gd name="T50" fmla="*/ 85 w 121"/>
                  <a:gd name="T51" fmla="*/ 1822 h 128"/>
                  <a:gd name="T52" fmla="*/ 80 w 121"/>
                  <a:gd name="T53" fmla="*/ 1821 h 128"/>
                  <a:gd name="T54" fmla="*/ 75 w 121"/>
                  <a:gd name="T55" fmla="*/ 1820 h 128"/>
                  <a:gd name="T56" fmla="*/ 72 w 121"/>
                  <a:gd name="T57" fmla="*/ 1823 h 128"/>
                  <a:gd name="T58" fmla="*/ 68 w 121"/>
                  <a:gd name="T59" fmla="*/ 1825 h 128"/>
                  <a:gd name="T60" fmla="*/ 60 w 121"/>
                  <a:gd name="T61" fmla="*/ 1830 h 128"/>
                  <a:gd name="T62" fmla="*/ 52 w 121"/>
                  <a:gd name="T63" fmla="*/ 1835 h 128"/>
                  <a:gd name="T64" fmla="*/ 44 w 121"/>
                  <a:gd name="T65" fmla="*/ 1840 h 128"/>
                  <a:gd name="T66" fmla="*/ 32 w 121"/>
                  <a:gd name="T67" fmla="*/ 1846 h 128"/>
                  <a:gd name="T68" fmla="*/ 21 w 121"/>
                  <a:gd name="T69" fmla="*/ 1852 h 128"/>
                  <a:gd name="T70" fmla="*/ 10 w 121"/>
                  <a:gd name="T71" fmla="*/ 1859 h 128"/>
                  <a:gd name="T72" fmla="*/ 6 w 121"/>
                  <a:gd name="T73" fmla="*/ 1862 h 128"/>
                  <a:gd name="T74" fmla="*/ 3 w 121"/>
                  <a:gd name="T75" fmla="*/ 1865 h 128"/>
                  <a:gd name="T76" fmla="*/ 1 w 121"/>
                  <a:gd name="T77" fmla="*/ 1869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128">
                    <a:moveTo>
                      <a:pt x="1" y="49"/>
                    </a:moveTo>
                    <a:lnTo>
                      <a:pt x="0" y="53"/>
                    </a:lnTo>
                    <a:lnTo>
                      <a:pt x="1" y="56"/>
                    </a:lnTo>
                    <a:lnTo>
                      <a:pt x="2" y="59"/>
                    </a:lnTo>
                    <a:lnTo>
                      <a:pt x="5" y="66"/>
                    </a:lnTo>
                    <a:lnTo>
                      <a:pt x="10" y="72"/>
                    </a:lnTo>
                    <a:lnTo>
                      <a:pt x="13" y="78"/>
                    </a:lnTo>
                    <a:lnTo>
                      <a:pt x="18" y="87"/>
                    </a:lnTo>
                    <a:lnTo>
                      <a:pt x="23" y="95"/>
                    </a:lnTo>
                    <a:lnTo>
                      <a:pt x="28" y="104"/>
                    </a:lnTo>
                    <a:lnTo>
                      <a:pt x="41" y="118"/>
                    </a:lnTo>
                    <a:lnTo>
                      <a:pt x="57" y="126"/>
                    </a:lnTo>
                    <a:lnTo>
                      <a:pt x="76" y="128"/>
                    </a:lnTo>
                    <a:lnTo>
                      <a:pt x="95" y="122"/>
                    </a:lnTo>
                    <a:lnTo>
                      <a:pt x="110" y="109"/>
                    </a:lnTo>
                    <a:lnTo>
                      <a:pt x="119" y="92"/>
                    </a:lnTo>
                    <a:lnTo>
                      <a:pt x="122" y="74"/>
                    </a:lnTo>
                    <a:lnTo>
                      <a:pt x="117" y="56"/>
                    </a:lnTo>
                    <a:lnTo>
                      <a:pt x="110" y="44"/>
                    </a:lnTo>
                    <a:lnTo>
                      <a:pt x="105" y="36"/>
                    </a:lnTo>
                    <a:lnTo>
                      <a:pt x="101" y="27"/>
                    </a:lnTo>
                    <a:lnTo>
                      <a:pt x="97" y="21"/>
                    </a:lnTo>
                    <a:lnTo>
                      <a:pt x="93" y="15"/>
                    </a:lnTo>
                    <a:lnTo>
                      <a:pt x="90" y="9"/>
                    </a:lnTo>
                    <a:lnTo>
                      <a:pt x="87" y="5"/>
                    </a:lnTo>
                    <a:lnTo>
                      <a:pt x="85" y="2"/>
                    </a:lnTo>
                    <a:lnTo>
                      <a:pt x="80" y="1"/>
                    </a:lnTo>
                    <a:lnTo>
                      <a:pt x="75" y="0"/>
                    </a:lnTo>
                    <a:lnTo>
                      <a:pt x="72" y="3"/>
                    </a:lnTo>
                    <a:lnTo>
                      <a:pt x="68" y="5"/>
                    </a:lnTo>
                    <a:lnTo>
                      <a:pt x="60" y="10"/>
                    </a:lnTo>
                    <a:lnTo>
                      <a:pt x="52" y="15"/>
                    </a:lnTo>
                    <a:lnTo>
                      <a:pt x="44" y="20"/>
                    </a:lnTo>
                    <a:lnTo>
                      <a:pt x="32" y="26"/>
                    </a:lnTo>
                    <a:lnTo>
                      <a:pt x="21" y="32"/>
                    </a:lnTo>
                    <a:lnTo>
                      <a:pt x="10" y="39"/>
                    </a:lnTo>
                    <a:lnTo>
                      <a:pt x="6" y="42"/>
                    </a:lnTo>
                    <a:lnTo>
                      <a:pt x="3" y="45"/>
                    </a:lnTo>
                    <a:lnTo>
                      <a:pt x="1" y="49"/>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24" name="Group 4017"/>
            <p:cNvGrpSpPr>
              <a:grpSpLocks/>
            </p:cNvGrpSpPr>
            <p:nvPr/>
          </p:nvGrpSpPr>
          <p:grpSpPr bwMode="auto">
            <a:xfrm>
              <a:off x="5515" y="1652"/>
              <a:ext cx="286" cy="480"/>
              <a:chOff x="5515" y="1652"/>
              <a:chExt cx="286" cy="480"/>
            </a:xfrm>
          </p:grpSpPr>
          <p:sp>
            <p:nvSpPr>
              <p:cNvPr id="81395" name="Freeform 4018"/>
              <p:cNvSpPr>
                <a:spLocks/>
              </p:cNvSpPr>
              <p:nvPr/>
            </p:nvSpPr>
            <p:spPr bwMode="auto">
              <a:xfrm>
                <a:off x="5515" y="1652"/>
                <a:ext cx="286" cy="480"/>
              </a:xfrm>
              <a:custGeom>
                <a:avLst/>
                <a:gdLst>
                  <a:gd name="T0" fmla="*/ 46 w 286"/>
                  <a:gd name="T1" fmla="*/ 1717 h 480"/>
                  <a:gd name="T2" fmla="*/ 31 w 286"/>
                  <a:gd name="T3" fmla="*/ 1719 h 480"/>
                  <a:gd name="T4" fmla="*/ 17 w 286"/>
                  <a:gd name="T5" fmla="*/ 1729 h 480"/>
                  <a:gd name="T6" fmla="*/ 4 w 286"/>
                  <a:gd name="T7" fmla="*/ 1752 h 480"/>
                  <a:gd name="T8" fmla="*/ 2 w 286"/>
                  <a:gd name="T9" fmla="*/ 1771 h 480"/>
                  <a:gd name="T10" fmla="*/ 9 w 286"/>
                  <a:gd name="T11" fmla="*/ 1790 h 480"/>
                  <a:gd name="T12" fmla="*/ 198 w 286"/>
                  <a:gd name="T13" fmla="*/ 2113 h 480"/>
                  <a:gd name="T14" fmla="*/ 212 w 286"/>
                  <a:gd name="T15" fmla="*/ 2126 h 480"/>
                  <a:gd name="T16" fmla="*/ 229 w 286"/>
                  <a:gd name="T17" fmla="*/ 2132 h 480"/>
                  <a:gd name="T18" fmla="*/ 248 w 286"/>
                  <a:gd name="T19" fmla="*/ 2132 h 480"/>
                  <a:gd name="T20" fmla="*/ 267 w 286"/>
                  <a:gd name="T21" fmla="*/ 2125 h 480"/>
                  <a:gd name="T22" fmla="*/ 280 w 286"/>
                  <a:gd name="T23" fmla="*/ 2111 h 480"/>
                  <a:gd name="T24" fmla="*/ 288 w 286"/>
                  <a:gd name="T25" fmla="*/ 2094 h 480"/>
                  <a:gd name="T26" fmla="*/ 288 w 286"/>
                  <a:gd name="T27" fmla="*/ 2075 h 480"/>
                  <a:gd name="T28" fmla="*/ 282 w 286"/>
                  <a:gd name="T29" fmla="*/ 2057 h 480"/>
                  <a:gd name="T30" fmla="*/ 231 w 286"/>
                  <a:gd name="T31" fmla="*/ 1970 h 480"/>
                  <a:gd name="T32" fmla="*/ 217 w 286"/>
                  <a:gd name="T33" fmla="*/ 1946 h 480"/>
                  <a:gd name="T34" fmla="*/ 186 w 286"/>
                  <a:gd name="T35" fmla="*/ 1890 h 480"/>
                  <a:gd name="T36" fmla="*/ 179 w 286"/>
                  <a:gd name="T37" fmla="*/ 1873 h 480"/>
                  <a:gd name="T38" fmla="*/ 180 w 286"/>
                  <a:gd name="T39" fmla="*/ 1864 h 480"/>
                  <a:gd name="T40" fmla="*/ 194 w 286"/>
                  <a:gd name="T41" fmla="*/ 1852 h 480"/>
                  <a:gd name="T42" fmla="*/ 211 w 286"/>
                  <a:gd name="T43" fmla="*/ 1841 h 480"/>
                  <a:gd name="T44" fmla="*/ 249 w 286"/>
                  <a:gd name="T45" fmla="*/ 1819 h 480"/>
                  <a:gd name="T46" fmla="*/ 264 w 286"/>
                  <a:gd name="T47" fmla="*/ 1807 h 480"/>
                  <a:gd name="T48" fmla="*/ 268 w 286"/>
                  <a:gd name="T49" fmla="*/ 1792 h 480"/>
                  <a:gd name="T50" fmla="*/ 263 w 286"/>
                  <a:gd name="T51" fmla="*/ 1783 h 480"/>
                  <a:gd name="T52" fmla="*/ 239 w 286"/>
                  <a:gd name="T53" fmla="*/ 1743 h 480"/>
                  <a:gd name="T54" fmla="*/ 71 w 286"/>
                  <a:gd name="T55" fmla="*/ 1743 h 480"/>
                  <a:gd name="T56" fmla="*/ 56 w 286"/>
                  <a:gd name="T57" fmla="*/ 1739 h 480"/>
                  <a:gd name="T58" fmla="*/ 47 w 286"/>
                  <a:gd name="T59" fmla="*/ 1730 h 480"/>
                  <a:gd name="T60" fmla="*/ 40 w 286"/>
                  <a:gd name="T61" fmla="*/ 1719 h 480"/>
                  <a:gd name="T62" fmla="*/ 46 w 286"/>
                  <a:gd name="T63" fmla="*/ 1717 h 4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86" h="480">
                    <a:moveTo>
                      <a:pt x="46" y="65"/>
                    </a:moveTo>
                    <a:lnTo>
                      <a:pt x="31" y="67"/>
                    </a:lnTo>
                    <a:lnTo>
                      <a:pt x="17" y="77"/>
                    </a:lnTo>
                    <a:lnTo>
                      <a:pt x="4" y="100"/>
                    </a:lnTo>
                    <a:lnTo>
                      <a:pt x="2" y="119"/>
                    </a:lnTo>
                    <a:lnTo>
                      <a:pt x="9" y="138"/>
                    </a:lnTo>
                    <a:lnTo>
                      <a:pt x="198" y="461"/>
                    </a:lnTo>
                    <a:lnTo>
                      <a:pt x="212" y="474"/>
                    </a:lnTo>
                    <a:lnTo>
                      <a:pt x="229" y="480"/>
                    </a:lnTo>
                    <a:lnTo>
                      <a:pt x="248" y="480"/>
                    </a:lnTo>
                    <a:lnTo>
                      <a:pt x="267" y="473"/>
                    </a:lnTo>
                    <a:lnTo>
                      <a:pt x="280" y="459"/>
                    </a:lnTo>
                    <a:lnTo>
                      <a:pt x="288" y="442"/>
                    </a:lnTo>
                    <a:lnTo>
                      <a:pt x="288" y="423"/>
                    </a:lnTo>
                    <a:lnTo>
                      <a:pt x="282" y="405"/>
                    </a:lnTo>
                    <a:lnTo>
                      <a:pt x="231" y="318"/>
                    </a:lnTo>
                    <a:lnTo>
                      <a:pt x="217" y="294"/>
                    </a:lnTo>
                    <a:lnTo>
                      <a:pt x="186" y="238"/>
                    </a:lnTo>
                    <a:lnTo>
                      <a:pt x="179" y="221"/>
                    </a:lnTo>
                    <a:lnTo>
                      <a:pt x="180" y="212"/>
                    </a:lnTo>
                    <a:lnTo>
                      <a:pt x="194" y="200"/>
                    </a:lnTo>
                    <a:lnTo>
                      <a:pt x="211" y="189"/>
                    </a:lnTo>
                    <a:lnTo>
                      <a:pt x="249" y="167"/>
                    </a:lnTo>
                    <a:lnTo>
                      <a:pt x="264" y="155"/>
                    </a:lnTo>
                    <a:lnTo>
                      <a:pt x="268" y="140"/>
                    </a:lnTo>
                    <a:lnTo>
                      <a:pt x="263" y="131"/>
                    </a:lnTo>
                    <a:lnTo>
                      <a:pt x="239" y="91"/>
                    </a:lnTo>
                    <a:lnTo>
                      <a:pt x="71" y="91"/>
                    </a:lnTo>
                    <a:lnTo>
                      <a:pt x="56" y="87"/>
                    </a:lnTo>
                    <a:lnTo>
                      <a:pt x="47" y="78"/>
                    </a:lnTo>
                    <a:lnTo>
                      <a:pt x="40" y="67"/>
                    </a:lnTo>
                    <a:lnTo>
                      <a:pt x="46" y="65"/>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96" name="Freeform 4019"/>
              <p:cNvSpPr>
                <a:spLocks/>
              </p:cNvSpPr>
              <p:nvPr/>
            </p:nvSpPr>
            <p:spPr bwMode="auto">
              <a:xfrm>
                <a:off x="5515" y="1652"/>
                <a:ext cx="286" cy="480"/>
              </a:xfrm>
              <a:custGeom>
                <a:avLst/>
                <a:gdLst>
                  <a:gd name="T0" fmla="*/ 195 w 286"/>
                  <a:gd name="T1" fmla="*/ 1670 h 480"/>
                  <a:gd name="T2" fmla="*/ 124 w 286"/>
                  <a:gd name="T3" fmla="*/ 1670 h 480"/>
                  <a:gd name="T4" fmla="*/ 133 w 286"/>
                  <a:gd name="T5" fmla="*/ 1690 h 480"/>
                  <a:gd name="T6" fmla="*/ 130 w 286"/>
                  <a:gd name="T7" fmla="*/ 1705 h 480"/>
                  <a:gd name="T8" fmla="*/ 118 w 286"/>
                  <a:gd name="T9" fmla="*/ 1722 h 480"/>
                  <a:gd name="T10" fmla="*/ 93 w 286"/>
                  <a:gd name="T11" fmla="*/ 1740 h 480"/>
                  <a:gd name="T12" fmla="*/ 71 w 286"/>
                  <a:gd name="T13" fmla="*/ 1743 h 480"/>
                  <a:gd name="T14" fmla="*/ 239 w 286"/>
                  <a:gd name="T15" fmla="*/ 1743 h 480"/>
                  <a:gd name="T16" fmla="*/ 229 w 286"/>
                  <a:gd name="T17" fmla="*/ 1726 h 480"/>
                  <a:gd name="T18" fmla="*/ 216 w 286"/>
                  <a:gd name="T19" fmla="*/ 1704 h 480"/>
                  <a:gd name="T20" fmla="*/ 204 w 286"/>
                  <a:gd name="T21" fmla="*/ 1684 h 480"/>
                  <a:gd name="T22" fmla="*/ 195 w 286"/>
                  <a:gd name="T23" fmla="*/ 1670 h 4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 h="480">
                    <a:moveTo>
                      <a:pt x="195" y="18"/>
                    </a:moveTo>
                    <a:lnTo>
                      <a:pt x="124" y="18"/>
                    </a:lnTo>
                    <a:lnTo>
                      <a:pt x="133" y="38"/>
                    </a:lnTo>
                    <a:lnTo>
                      <a:pt x="130" y="53"/>
                    </a:lnTo>
                    <a:lnTo>
                      <a:pt x="118" y="70"/>
                    </a:lnTo>
                    <a:lnTo>
                      <a:pt x="93" y="88"/>
                    </a:lnTo>
                    <a:lnTo>
                      <a:pt x="71" y="91"/>
                    </a:lnTo>
                    <a:lnTo>
                      <a:pt x="239" y="91"/>
                    </a:lnTo>
                    <a:lnTo>
                      <a:pt x="229" y="74"/>
                    </a:lnTo>
                    <a:lnTo>
                      <a:pt x="216" y="52"/>
                    </a:lnTo>
                    <a:lnTo>
                      <a:pt x="204" y="32"/>
                    </a:lnTo>
                    <a:lnTo>
                      <a:pt x="195" y="18"/>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97" name="Freeform 4020"/>
              <p:cNvSpPr>
                <a:spLocks/>
              </p:cNvSpPr>
              <p:nvPr/>
            </p:nvSpPr>
            <p:spPr bwMode="auto">
              <a:xfrm>
                <a:off x="5515" y="1652"/>
                <a:ext cx="286" cy="480"/>
              </a:xfrm>
              <a:custGeom>
                <a:avLst/>
                <a:gdLst>
                  <a:gd name="T0" fmla="*/ 157 w 286"/>
                  <a:gd name="T1" fmla="*/ 1652 h 480"/>
                  <a:gd name="T2" fmla="*/ 144 w 286"/>
                  <a:gd name="T3" fmla="*/ 1652 h 480"/>
                  <a:gd name="T4" fmla="*/ 131 w 286"/>
                  <a:gd name="T5" fmla="*/ 1656 h 480"/>
                  <a:gd name="T6" fmla="*/ 123 w 286"/>
                  <a:gd name="T7" fmla="*/ 1668 h 480"/>
                  <a:gd name="T8" fmla="*/ 119 w 286"/>
                  <a:gd name="T9" fmla="*/ 1674 h 480"/>
                  <a:gd name="T10" fmla="*/ 124 w 286"/>
                  <a:gd name="T11" fmla="*/ 1670 h 480"/>
                  <a:gd name="T12" fmla="*/ 195 w 286"/>
                  <a:gd name="T13" fmla="*/ 1670 h 480"/>
                  <a:gd name="T14" fmla="*/ 194 w 286"/>
                  <a:gd name="T15" fmla="*/ 1668 h 480"/>
                  <a:gd name="T16" fmla="*/ 177 w 286"/>
                  <a:gd name="T17" fmla="*/ 1656 h 480"/>
                  <a:gd name="T18" fmla="*/ 157 w 286"/>
                  <a:gd name="T19" fmla="*/ 1652 h 4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6" h="480">
                    <a:moveTo>
                      <a:pt x="157" y="0"/>
                    </a:moveTo>
                    <a:lnTo>
                      <a:pt x="144" y="0"/>
                    </a:lnTo>
                    <a:lnTo>
                      <a:pt x="131" y="4"/>
                    </a:lnTo>
                    <a:lnTo>
                      <a:pt x="123" y="16"/>
                    </a:lnTo>
                    <a:lnTo>
                      <a:pt x="119" y="22"/>
                    </a:lnTo>
                    <a:lnTo>
                      <a:pt x="124" y="18"/>
                    </a:lnTo>
                    <a:lnTo>
                      <a:pt x="195" y="18"/>
                    </a:lnTo>
                    <a:lnTo>
                      <a:pt x="194" y="16"/>
                    </a:lnTo>
                    <a:lnTo>
                      <a:pt x="177" y="4"/>
                    </a:lnTo>
                    <a:lnTo>
                      <a:pt x="157" y="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98" name="Picture 402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515" y="1652"/>
                <a:ext cx="28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25" name="Group 4022"/>
            <p:cNvGrpSpPr>
              <a:grpSpLocks/>
            </p:cNvGrpSpPr>
            <p:nvPr/>
          </p:nvGrpSpPr>
          <p:grpSpPr bwMode="auto">
            <a:xfrm>
              <a:off x="5515" y="1652"/>
              <a:ext cx="286" cy="480"/>
              <a:chOff x="5515" y="1652"/>
              <a:chExt cx="286" cy="480"/>
            </a:xfrm>
          </p:grpSpPr>
          <p:sp>
            <p:nvSpPr>
              <p:cNvPr id="81394" name="Freeform 4023"/>
              <p:cNvSpPr>
                <a:spLocks/>
              </p:cNvSpPr>
              <p:nvPr/>
            </p:nvSpPr>
            <p:spPr bwMode="auto">
              <a:xfrm>
                <a:off x="5515" y="1652"/>
                <a:ext cx="286" cy="480"/>
              </a:xfrm>
              <a:custGeom>
                <a:avLst/>
                <a:gdLst>
                  <a:gd name="T0" fmla="*/ 6 w 286"/>
                  <a:gd name="T1" fmla="*/ 1789 h 480"/>
                  <a:gd name="T2" fmla="*/ 0 w 286"/>
                  <a:gd name="T3" fmla="*/ 1771 h 480"/>
                  <a:gd name="T4" fmla="*/ 1 w 286"/>
                  <a:gd name="T5" fmla="*/ 1751 h 480"/>
                  <a:gd name="T6" fmla="*/ 14 w 286"/>
                  <a:gd name="T7" fmla="*/ 1729 h 480"/>
                  <a:gd name="T8" fmla="*/ 29 w 286"/>
                  <a:gd name="T9" fmla="*/ 1718 h 480"/>
                  <a:gd name="T10" fmla="*/ 44 w 286"/>
                  <a:gd name="T11" fmla="*/ 1717 h 480"/>
                  <a:gd name="T12" fmla="*/ 38 w 286"/>
                  <a:gd name="T13" fmla="*/ 1719 h 480"/>
                  <a:gd name="T14" fmla="*/ 44 w 286"/>
                  <a:gd name="T15" fmla="*/ 1730 h 480"/>
                  <a:gd name="T16" fmla="*/ 53 w 286"/>
                  <a:gd name="T17" fmla="*/ 1738 h 480"/>
                  <a:gd name="T18" fmla="*/ 69 w 286"/>
                  <a:gd name="T19" fmla="*/ 1743 h 480"/>
                  <a:gd name="T20" fmla="*/ 90 w 286"/>
                  <a:gd name="T21" fmla="*/ 1740 h 480"/>
                  <a:gd name="T22" fmla="*/ 115 w 286"/>
                  <a:gd name="T23" fmla="*/ 1722 h 480"/>
                  <a:gd name="T24" fmla="*/ 128 w 286"/>
                  <a:gd name="T25" fmla="*/ 1705 h 480"/>
                  <a:gd name="T26" fmla="*/ 130 w 286"/>
                  <a:gd name="T27" fmla="*/ 1690 h 480"/>
                  <a:gd name="T28" fmla="*/ 122 w 286"/>
                  <a:gd name="T29" fmla="*/ 1670 h 480"/>
                  <a:gd name="T30" fmla="*/ 116 w 286"/>
                  <a:gd name="T31" fmla="*/ 1674 h 480"/>
                  <a:gd name="T32" fmla="*/ 121 w 286"/>
                  <a:gd name="T33" fmla="*/ 1667 h 480"/>
                  <a:gd name="T34" fmla="*/ 128 w 286"/>
                  <a:gd name="T35" fmla="*/ 1656 h 480"/>
                  <a:gd name="T36" fmla="*/ 142 w 286"/>
                  <a:gd name="T37" fmla="*/ 1652 h 480"/>
                  <a:gd name="T38" fmla="*/ 154 w 286"/>
                  <a:gd name="T39" fmla="*/ 1652 h 480"/>
                  <a:gd name="T40" fmla="*/ 175 w 286"/>
                  <a:gd name="T41" fmla="*/ 1656 h 480"/>
                  <a:gd name="T42" fmla="*/ 213 w 286"/>
                  <a:gd name="T43" fmla="*/ 1704 h 480"/>
                  <a:gd name="T44" fmla="*/ 251 w 286"/>
                  <a:gd name="T45" fmla="*/ 1768 h 480"/>
                  <a:gd name="T46" fmla="*/ 265 w 286"/>
                  <a:gd name="T47" fmla="*/ 1791 h 480"/>
                  <a:gd name="T48" fmla="*/ 262 w 286"/>
                  <a:gd name="T49" fmla="*/ 1806 h 480"/>
                  <a:gd name="T50" fmla="*/ 246 w 286"/>
                  <a:gd name="T51" fmla="*/ 1819 h 480"/>
                  <a:gd name="T52" fmla="*/ 229 w 286"/>
                  <a:gd name="T53" fmla="*/ 1829 h 480"/>
                  <a:gd name="T54" fmla="*/ 208 w 286"/>
                  <a:gd name="T55" fmla="*/ 1841 h 480"/>
                  <a:gd name="T56" fmla="*/ 191 w 286"/>
                  <a:gd name="T57" fmla="*/ 1852 h 480"/>
                  <a:gd name="T58" fmla="*/ 177 w 286"/>
                  <a:gd name="T59" fmla="*/ 1864 h 480"/>
                  <a:gd name="T60" fmla="*/ 176 w 286"/>
                  <a:gd name="T61" fmla="*/ 1873 h 480"/>
                  <a:gd name="T62" fmla="*/ 180 w 286"/>
                  <a:gd name="T63" fmla="*/ 1883 h 480"/>
                  <a:gd name="T64" fmla="*/ 214 w 286"/>
                  <a:gd name="T65" fmla="*/ 1945 h 480"/>
                  <a:gd name="T66" fmla="*/ 256 w 286"/>
                  <a:gd name="T67" fmla="*/ 2017 h 480"/>
                  <a:gd name="T68" fmla="*/ 279 w 286"/>
                  <a:gd name="T69" fmla="*/ 2057 h 480"/>
                  <a:gd name="T70" fmla="*/ 286 w 286"/>
                  <a:gd name="T71" fmla="*/ 2075 h 480"/>
                  <a:gd name="T72" fmla="*/ 245 w 286"/>
                  <a:gd name="T73" fmla="*/ 2132 h 480"/>
                  <a:gd name="T74" fmla="*/ 226 w 286"/>
                  <a:gd name="T75" fmla="*/ 2132 h 480"/>
                  <a:gd name="T76" fmla="*/ 209 w 286"/>
                  <a:gd name="T77" fmla="*/ 2125 h 480"/>
                  <a:gd name="T78" fmla="*/ 195 w 286"/>
                  <a:gd name="T79" fmla="*/ 2113 h 480"/>
                  <a:gd name="T80" fmla="*/ 6 w 286"/>
                  <a:gd name="T81" fmla="*/ 1790 h 4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6" h="480">
                    <a:moveTo>
                      <a:pt x="6" y="137"/>
                    </a:moveTo>
                    <a:lnTo>
                      <a:pt x="0" y="119"/>
                    </a:lnTo>
                    <a:lnTo>
                      <a:pt x="1" y="99"/>
                    </a:lnTo>
                    <a:lnTo>
                      <a:pt x="14" y="77"/>
                    </a:lnTo>
                    <a:lnTo>
                      <a:pt x="29" y="66"/>
                    </a:lnTo>
                    <a:lnTo>
                      <a:pt x="44" y="65"/>
                    </a:lnTo>
                    <a:lnTo>
                      <a:pt x="38" y="67"/>
                    </a:lnTo>
                    <a:lnTo>
                      <a:pt x="44" y="78"/>
                    </a:lnTo>
                    <a:lnTo>
                      <a:pt x="53" y="86"/>
                    </a:lnTo>
                    <a:lnTo>
                      <a:pt x="69" y="91"/>
                    </a:lnTo>
                    <a:lnTo>
                      <a:pt x="90" y="88"/>
                    </a:lnTo>
                    <a:lnTo>
                      <a:pt x="115" y="70"/>
                    </a:lnTo>
                    <a:lnTo>
                      <a:pt x="128" y="53"/>
                    </a:lnTo>
                    <a:lnTo>
                      <a:pt x="130" y="38"/>
                    </a:lnTo>
                    <a:lnTo>
                      <a:pt x="122" y="18"/>
                    </a:lnTo>
                    <a:lnTo>
                      <a:pt x="116" y="22"/>
                    </a:lnTo>
                    <a:lnTo>
                      <a:pt x="121" y="15"/>
                    </a:lnTo>
                    <a:lnTo>
                      <a:pt x="128" y="4"/>
                    </a:lnTo>
                    <a:lnTo>
                      <a:pt x="142" y="0"/>
                    </a:lnTo>
                    <a:lnTo>
                      <a:pt x="154" y="0"/>
                    </a:lnTo>
                    <a:lnTo>
                      <a:pt x="175" y="4"/>
                    </a:lnTo>
                    <a:lnTo>
                      <a:pt x="213" y="52"/>
                    </a:lnTo>
                    <a:lnTo>
                      <a:pt x="251" y="116"/>
                    </a:lnTo>
                    <a:lnTo>
                      <a:pt x="265" y="139"/>
                    </a:lnTo>
                    <a:lnTo>
                      <a:pt x="262" y="154"/>
                    </a:lnTo>
                    <a:lnTo>
                      <a:pt x="246" y="167"/>
                    </a:lnTo>
                    <a:lnTo>
                      <a:pt x="229" y="177"/>
                    </a:lnTo>
                    <a:lnTo>
                      <a:pt x="208" y="189"/>
                    </a:lnTo>
                    <a:lnTo>
                      <a:pt x="191" y="200"/>
                    </a:lnTo>
                    <a:lnTo>
                      <a:pt x="177" y="212"/>
                    </a:lnTo>
                    <a:lnTo>
                      <a:pt x="176" y="221"/>
                    </a:lnTo>
                    <a:lnTo>
                      <a:pt x="180" y="231"/>
                    </a:lnTo>
                    <a:lnTo>
                      <a:pt x="214" y="293"/>
                    </a:lnTo>
                    <a:lnTo>
                      <a:pt x="256" y="365"/>
                    </a:lnTo>
                    <a:lnTo>
                      <a:pt x="279" y="405"/>
                    </a:lnTo>
                    <a:lnTo>
                      <a:pt x="286" y="423"/>
                    </a:lnTo>
                    <a:lnTo>
                      <a:pt x="245" y="480"/>
                    </a:lnTo>
                    <a:lnTo>
                      <a:pt x="226" y="480"/>
                    </a:lnTo>
                    <a:lnTo>
                      <a:pt x="209" y="473"/>
                    </a:lnTo>
                    <a:lnTo>
                      <a:pt x="195" y="461"/>
                    </a:lnTo>
                    <a:lnTo>
                      <a:pt x="6" y="138"/>
                    </a:lnTo>
                    <a:lnTo>
                      <a:pt x="6" y="137"/>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26" name="Group 4024"/>
            <p:cNvGrpSpPr>
              <a:grpSpLocks/>
            </p:cNvGrpSpPr>
            <p:nvPr/>
          </p:nvGrpSpPr>
          <p:grpSpPr bwMode="auto">
            <a:xfrm>
              <a:off x="5339" y="1488"/>
              <a:ext cx="85" cy="2"/>
              <a:chOff x="5339" y="1488"/>
              <a:chExt cx="85" cy="2"/>
            </a:xfrm>
          </p:grpSpPr>
          <p:sp>
            <p:nvSpPr>
              <p:cNvPr id="81392" name="Freeform 4025"/>
              <p:cNvSpPr>
                <a:spLocks/>
              </p:cNvSpPr>
              <p:nvPr/>
            </p:nvSpPr>
            <p:spPr bwMode="auto">
              <a:xfrm>
                <a:off x="5339" y="1488"/>
                <a:ext cx="85" cy="2"/>
              </a:xfrm>
              <a:custGeom>
                <a:avLst/>
                <a:gdLst>
                  <a:gd name="T0" fmla="*/ 3 w 85"/>
                  <a:gd name="T1" fmla="*/ 0 h 2"/>
                  <a:gd name="T2" fmla="*/ 88 w 85"/>
                  <a:gd name="T3" fmla="*/ 0 h 2"/>
                  <a:gd name="T4" fmla="*/ 0 60000 65536"/>
                  <a:gd name="T5" fmla="*/ 0 60000 65536"/>
                </a:gdLst>
                <a:ahLst/>
                <a:cxnLst>
                  <a:cxn ang="T4">
                    <a:pos x="T0" y="T1"/>
                  </a:cxn>
                  <a:cxn ang="T5">
                    <a:pos x="T2" y="T3"/>
                  </a:cxn>
                </a:cxnLst>
                <a:rect l="0" t="0" r="r" b="b"/>
                <a:pathLst>
                  <a:path w="85" h="2">
                    <a:moveTo>
                      <a:pt x="3" y="0"/>
                    </a:moveTo>
                    <a:lnTo>
                      <a:pt x="88" y="0"/>
                    </a:lnTo>
                  </a:path>
                </a:pathLst>
              </a:custGeom>
              <a:noFill/>
              <a:ln w="30290">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93" name="Picture 402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36" y="1465"/>
                <a:ext cx="9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27" name="Group 4027"/>
            <p:cNvGrpSpPr>
              <a:grpSpLocks/>
            </p:cNvGrpSpPr>
            <p:nvPr/>
          </p:nvGrpSpPr>
          <p:grpSpPr bwMode="auto">
            <a:xfrm>
              <a:off x="5336" y="1465"/>
              <a:ext cx="91" cy="46"/>
              <a:chOff x="5336" y="1465"/>
              <a:chExt cx="91" cy="46"/>
            </a:xfrm>
          </p:grpSpPr>
          <p:sp>
            <p:nvSpPr>
              <p:cNvPr id="81391" name="Freeform 4028"/>
              <p:cNvSpPr>
                <a:spLocks/>
              </p:cNvSpPr>
              <p:nvPr/>
            </p:nvSpPr>
            <p:spPr bwMode="auto">
              <a:xfrm>
                <a:off x="5336" y="1465"/>
                <a:ext cx="91" cy="46"/>
              </a:xfrm>
              <a:custGeom>
                <a:avLst/>
                <a:gdLst>
                  <a:gd name="T0" fmla="*/ 1 w 91"/>
                  <a:gd name="T1" fmla="*/ 1476 h 46"/>
                  <a:gd name="T2" fmla="*/ 0 w 91"/>
                  <a:gd name="T3" fmla="*/ 1482 h 46"/>
                  <a:gd name="T4" fmla="*/ 4 w 91"/>
                  <a:gd name="T5" fmla="*/ 1489 h 46"/>
                  <a:gd name="T6" fmla="*/ 10 w 91"/>
                  <a:gd name="T7" fmla="*/ 1491 h 46"/>
                  <a:gd name="T8" fmla="*/ 74 w 91"/>
                  <a:gd name="T9" fmla="*/ 1509 h 46"/>
                  <a:gd name="T10" fmla="*/ 80 w 91"/>
                  <a:gd name="T11" fmla="*/ 1511 h 46"/>
                  <a:gd name="T12" fmla="*/ 87 w 91"/>
                  <a:gd name="T13" fmla="*/ 1507 h 46"/>
                  <a:gd name="T14" fmla="*/ 89 w 91"/>
                  <a:gd name="T15" fmla="*/ 1500 h 46"/>
                  <a:gd name="T16" fmla="*/ 91 w 91"/>
                  <a:gd name="T17" fmla="*/ 1494 h 46"/>
                  <a:gd name="T18" fmla="*/ 87 w 91"/>
                  <a:gd name="T19" fmla="*/ 1487 h 46"/>
                  <a:gd name="T20" fmla="*/ 80 w 91"/>
                  <a:gd name="T21" fmla="*/ 1485 h 46"/>
                  <a:gd name="T22" fmla="*/ 17 w 91"/>
                  <a:gd name="T23" fmla="*/ 1467 h 46"/>
                  <a:gd name="T24" fmla="*/ 10 w 91"/>
                  <a:gd name="T25" fmla="*/ 1465 h 46"/>
                  <a:gd name="T26" fmla="*/ 3 w 91"/>
                  <a:gd name="T27" fmla="*/ 1469 h 46"/>
                  <a:gd name="T28" fmla="*/ 1 w 91"/>
                  <a:gd name="T29" fmla="*/ 1476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 h="46">
                    <a:moveTo>
                      <a:pt x="1" y="11"/>
                    </a:moveTo>
                    <a:lnTo>
                      <a:pt x="0" y="17"/>
                    </a:lnTo>
                    <a:lnTo>
                      <a:pt x="4" y="24"/>
                    </a:lnTo>
                    <a:lnTo>
                      <a:pt x="10" y="26"/>
                    </a:lnTo>
                    <a:lnTo>
                      <a:pt x="74" y="44"/>
                    </a:lnTo>
                    <a:lnTo>
                      <a:pt x="80" y="46"/>
                    </a:lnTo>
                    <a:lnTo>
                      <a:pt x="87" y="42"/>
                    </a:lnTo>
                    <a:lnTo>
                      <a:pt x="89" y="35"/>
                    </a:lnTo>
                    <a:lnTo>
                      <a:pt x="91" y="29"/>
                    </a:lnTo>
                    <a:lnTo>
                      <a:pt x="87" y="22"/>
                    </a:lnTo>
                    <a:lnTo>
                      <a:pt x="80" y="20"/>
                    </a:lnTo>
                    <a:lnTo>
                      <a:pt x="17" y="2"/>
                    </a:lnTo>
                    <a:lnTo>
                      <a:pt x="10" y="0"/>
                    </a:lnTo>
                    <a:lnTo>
                      <a:pt x="3" y="4"/>
                    </a:lnTo>
                    <a:lnTo>
                      <a:pt x="1" y="1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28" name="Group 4029"/>
            <p:cNvGrpSpPr>
              <a:grpSpLocks/>
            </p:cNvGrpSpPr>
            <p:nvPr/>
          </p:nvGrpSpPr>
          <p:grpSpPr bwMode="auto">
            <a:xfrm>
              <a:off x="5341" y="1426"/>
              <a:ext cx="206" cy="221"/>
              <a:chOff x="5341" y="1426"/>
              <a:chExt cx="206" cy="221"/>
            </a:xfrm>
          </p:grpSpPr>
          <p:sp>
            <p:nvSpPr>
              <p:cNvPr id="81389" name="Freeform 4030"/>
              <p:cNvSpPr>
                <a:spLocks/>
              </p:cNvSpPr>
              <p:nvPr/>
            </p:nvSpPr>
            <p:spPr bwMode="auto">
              <a:xfrm>
                <a:off x="5341" y="1426"/>
                <a:ext cx="206" cy="221"/>
              </a:xfrm>
              <a:custGeom>
                <a:avLst/>
                <a:gdLst>
                  <a:gd name="T0" fmla="*/ 11 w 206"/>
                  <a:gd name="T1" fmla="*/ 1426 h 221"/>
                  <a:gd name="T2" fmla="*/ 4 w 206"/>
                  <a:gd name="T3" fmla="*/ 1430 h 221"/>
                  <a:gd name="T4" fmla="*/ 2 w 206"/>
                  <a:gd name="T5" fmla="*/ 1437 h 221"/>
                  <a:gd name="T6" fmla="*/ 0 w 206"/>
                  <a:gd name="T7" fmla="*/ 1444 h 221"/>
                  <a:gd name="T8" fmla="*/ 4 w 206"/>
                  <a:gd name="T9" fmla="*/ 1451 h 221"/>
                  <a:gd name="T10" fmla="*/ 70 w 206"/>
                  <a:gd name="T11" fmla="*/ 1468 h 221"/>
                  <a:gd name="T12" fmla="*/ 81 w 206"/>
                  <a:gd name="T13" fmla="*/ 1471 h 221"/>
                  <a:gd name="T14" fmla="*/ 84 w 206"/>
                  <a:gd name="T15" fmla="*/ 1474 h 221"/>
                  <a:gd name="T16" fmla="*/ 185 w 206"/>
                  <a:gd name="T17" fmla="*/ 1645 h 221"/>
                  <a:gd name="T18" fmla="*/ 192 w 206"/>
                  <a:gd name="T19" fmla="*/ 1647 h 221"/>
                  <a:gd name="T20" fmla="*/ 204 w 206"/>
                  <a:gd name="T21" fmla="*/ 1640 h 221"/>
                  <a:gd name="T22" fmla="*/ 206 w 206"/>
                  <a:gd name="T23" fmla="*/ 1633 h 221"/>
                  <a:gd name="T24" fmla="*/ 203 w 206"/>
                  <a:gd name="T25" fmla="*/ 1627 h 221"/>
                  <a:gd name="T26" fmla="*/ 109 w 206"/>
                  <a:gd name="T27" fmla="*/ 1468 h 221"/>
                  <a:gd name="T28" fmla="*/ 102 w 206"/>
                  <a:gd name="T29" fmla="*/ 1456 h 221"/>
                  <a:gd name="T30" fmla="*/ 95 w 206"/>
                  <a:gd name="T31" fmla="*/ 1450 h 221"/>
                  <a:gd name="T32" fmla="*/ 83 w 206"/>
                  <a:gd name="T33" fmla="*/ 1446 h 221"/>
                  <a:gd name="T34" fmla="*/ 72 w 206"/>
                  <a:gd name="T35" fmla="*/ 1442 h 221"/>
                  <a:gd name="T36" fmla="*/ 11 w 206"/>
                  <a:gd name="T37" fmla="*/ 1426 h 2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6" h="221">
                    <a:moveTo>
                      <a:pt x="11" y="0"/>
                    </a:moveTo>
                    <a:lnTo>
                      <a:pt x="4" y="4"/>
                    </a:lnTo>
                    <a:lnTo>
                      <a:pt x="2" y="11"/>
                    </a:lnTo>
                    <a:lnTo>
                      <a:pt x="0" y="18"/>
                    </a:lnTo>
                    <a:lnTo>
                      <a:pt x="4" y="25"/>
                    </a:lnTo>
                    <a:lnTo>
                      <a:pt x="70" y="42"/>
                    </a:lnTo>
                    <a:lnTo>
                      <a:pt x="81" y="45"/>
                    </a:lnTo>
                    <a:lnTo>
                      <a:pt x="84" y="48"/>
                    </a:lnTo>
                    <a:lnTo>
                      <a:pt x="185" y="219"/>
                    </a:lnTo>
                    <a:lnTo>
                      <a:pt x="192" y="221"/>
                    </a:lnTo>
                    <a:lnTo>
                      <a:pt x="204" y="214"/>
                    </a:lnTo>
                    <a:lnTo>
                      <a:pt x="206" y="207"/>
                    </a:lnTo>
                    <a:lnTo>
                      <a:pt x="203" y="201"/>
                    </a:lnTo>
                    <a:lnTo>
                      <a:pt x="109" y="42"/>
                    </a:lnTo>
                    <a:lnTo>
                      <a:pt x="102" y="30"/>
                    </a:lnTo>
                    <a:lnTo>
                      <a:pt x="95" y="24"/>
                    </a:lnTo>
                    <a:lnTo>
                      <a:pt x="83" y="20"/>
                    </a:lnTo>
                    <a:lnTo>
                      <a:pt x="72" y="16"/>
                    </a:lnTo>
                    <a:lnTo>
                      <a:pt x="11" y="0"/>
                    </a:lnTo>
                  </a:path>
                </a:pathLst>
              </a:custGeom>
              <a:solidFill>
                <a:srgbClr val="FFD9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90" name="Picture 403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341" y="1426"/>
                <a:ext cx="20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29" name="Group 4032"/>
            <p:cNvGrpSpPr>
              <a:grpSpLocks/>
            </p:cNvGrpSpPr>
            <p:nvPr/>
          </p:nvGrpSpPr>
          <p:grpSpPr bwMode="auto">
            <a:xfrm>
              <a:off x="5341" y="1426"/>
              <a:ext cx="206" cy="221"/>
              <a:chOff x="5341" y="1426"/>
              <a:chExt cx="206" cy="221"/>
            </a:xfrm>
          </p:grpSpPr>
          <p:sp>
            <p:nvSpPr>
              <p:cNvPr id="81388" name="Freeform 4033"/>
              <p:cNvSpPr>
                <a:spLocks/>
              </p:cNvSpPr>
              <p:nvPr/>
            </p:nvSpPr>
            <p:spPr bwMode="auto">
              <a:xfrm>
                <a:off x="5341" y="1426"/>
                <a:ext cx="206" cy="221"/>
              </a:xfrm>
              <a:custGeom>
                <a:avLst/>
                <a:gdLst>
                  <a:gd name="T0" fmla="*/ 2 w 206"/>
                  <a:gd name="T1" fmla="*/ 1437 h 221"/>
                  <a:gd name="T2" fmla="*/ 49 w 206"/>
                  <a:gd name="T3" fmla="*/ 1462 h 221"/>
                  <a:gd name="T4" fmla="*/ 70 w 206"/>
                  <a:gd name="T5" fmla="*/ 1468 h 221"/>
                  <a:gd name="T6" fmla="*/ 81 w 206"/>
                  <a:gd name="T7" fmla="*/ 1471 h 221"/>
                  <a:gd name="T8" fmla="*/ 84 w 206"/>
                  <a:gd name="T9" fmla="*/ 1474 h 221"/>
                  <a:gd name="T10" fmla="*/ 88 w 206"/>
                  <a:gd name="T11" fmla="*/ 1480 h 221"/>
                  <a:gd name="T12" fmla="*/ 181 w 206"/>
                  <a:gd name="T13" fmla="*/ 1639 h 221"/>
                  <a:gd name="T14" fmla="*/ 185 w 206"/>
                  <a:gd name="T15" fmla="*/ 1645 h 221"/>
                  <a:gd name="T16" fmla="*/ 192 w 206"/>
                  <a:gd name="T17" fmla="*/ 1647 h 221"/>
                  <a:gd name="T18" fmla="*/ 198 w 206"/>
                  <a:gd name="T19" fmla="*/ 1644 h 221"/>
                  <a:gd name="T20" fmla="*/ 204 w 206"/>
                  <a:gd name="T21" fmla="*/ 1640 h 221"/>
                  <a:gd name="T22" fmla="*/ 206 w 206"/>
                  <a:gd name="T23" fmla="*/ 1633 h 221"/>
                  <a:gd name="T24" fmla="*/ 203 w 206"/>
                  <a:gd name="T25" fmla="*/ 1627 h 221"/>
                  <a:gd name="T26" fmla="*/ 109 w 206"/>
                  <a:gd name="T27" fmla="*/ 1468 h 221"/>
                  <a:gd name="T28" fmla="*/ 102 w 206"/>
                  <a:gd name="T29" fmla="*/ 1456 h 221"/>
                  <a:gd name="T30" fmla="*/ 18 w 206"/>
                  <a:gd name="T31" fmla="*/ 1428 h 221"/>
                  <a:gd name="T32" fmla="*/ 11 w 206"/>
                  <a:gd name="T33" fmla="*/ 1426 h 221"/>
                  <a:gd name="T34" fmla="*/ 4 w 206"/>
                  <a:gd name="T35" fmla="*/ 1430 h 221"/>
                  <a:gd name="T36" fmla="*/ 2 w 206"/>
                  <a:gd name="T37" fmla="*/ 1437 h 2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6" h="221">
                    <a:moveTo>
                      <a:pt x="2" y="11"/>
                    </a:moveTo>
                    <a:lnTo>
                      <a:pt x="49" y="36"/>
                    </a:lnTo>
                    <a:lnTo>
                      <a:pt x="70" y="42"/>
                    </a:lnTo>
                    <a:lnTo>
                      <a:pt x="81" y="45"/>
                    </a:lnTo>
                    <a:lnTo>
                      <a:pt x="84" y="48"/>
                    </a:lnTo>
                    <a:lnTo>
                      <a:pt x="88" y="54"/>
                    </a:lnTo>
                    <a:lnTo>
                      <a:pt x="181" y="213"/>
                    </a:lnTo>
                    <a:lnTo>
                      <a:pt x="185" y="219"/>
                    </a:lnTo>
                    <a:lnTo>
                      <a:pt x="192" y="221"/>
                    </a:lnTo>
                    <a:lnTo>
                      <a:pt x="198" y="218"/>
                    </a:lnTo>
                    <a:lnTo>
                      <a:pt x="204" y="214"/>
                    </a:lnTo>
                    <a:lnTo>
                      <a:pt x="206" y="207"/>
                    </a:lnTo>
                    <a:lnTo>
                      <a:pt x="203" y="201"/>
                    </a:lnTo>
                    <a:lnTo>
                      <a:pt x="109" y="42"/>
                    </a:lnTo>
                    <a:lnTo>
                      <a:pt x="102" y="30"/>
                    </a:lnTo>
                    <a:lnTo>
                      <a:pt x="18" y="2"/>
                    </a:lnTo>
                    <a:lnTo>
                      <a:pt x="11" y="0"/>
                    </a:lnTo>
                    <a:lnTo>
                      <a:pt x="4" y="4"/>
                    </a:lnTo>
                    <a:lnTo>
                      <a:pt x="2" y="1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30" name="Group 4034"/>
            <p:cNvGrpSpPr>
              <a:grpSpLocks/>
            </p:cNvGrpSpPr>
            <p:nvPr/>
          </p:nvGrpSpPr>
          <p:grpSpPr bwMode="auto">
            <a:xfrm>
              <a:off x="5513" y="1365"/>
              <a:ext cx="2" cy="87"/>
              <a:chOff x="5513" y="1365"/>
              <a:chExt cx="2" cy="87"/>
            </a:xfrm>
          </p:grpSpPr>
          <p:sp>
            <p:nvSpPr>
              <p:cNvPr id="81386" name="Freeform 4035"/>
              <p:cNvSpPr>
                <a:spLocks/>
              </p:cNvSpPr>
              <p:nvPr/>
            </p:nvSpPr>
            <p:spPr bwMode="auto">
              <a:xfrm>
                <a:off x="5513" y="1365"/>
                <a:ext cx="2" cy="87"/>
              </a:xfrm>
              <a:custGeom>
                <a:avLst/>
                <a:gdLst>
                  <a:gd name="T0" fmla="*/ 0 w 2"/>
                  <a:gd name="T1" fmla="*/ 1367 h 87"/>
                  <a:gd name="T2" fmla="*/ 0 w 2"/>
                  <a:gd name="T3" fmla="*/ 1454 h 87"/>
                  <a:gd name="T4" fmla="*/ 0 60000 65536"/>
                  <a:gd name="T5" fmla="*/ 0 60000 65536"/>
                </a:gdLst>
                <a:ahLst/>
                <a:cxnLst>
                  <a:cxn ang="T4">
                    <a:pos x="T0" y="T1"/>
                  </a:cxn>
                  <a:cxn ang="T5">
                    <a:pos x="T2" y="T3"/>
                  </a:cxn>
                </a:cxnLst>
                <a:rect l="0" t="0" r="r" b="b"/>
                <a:pathLst>
                  <a:path w="2" h="87">
                    <a:moveTo>
                      <a:pt x="0" y="2"/>
                    </a:moveTo>
                    <a:lnTo>
                      <a:pt x="0" y="89"/>
                    </a:lnTo>
                  </a:path>
                </a:pathLst>
              </a:custGeom>
              <a:noFill/>
              <a:ln w="28384">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87" name="Picture 403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491" y="1362"/>
                <a:ext cx="43"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31" name="Group 4037"/>
            <p:cNvGrpSpPr>
              <a:grpSpLocks/>
            </p:cNvGrpSpPr>
            <p:nvPr/>
          </p:nvGrpSpPr>
          <p:grpSpPr bwMode="auto">
            <a:xfrm>
              <a:off x="5491" y="1362"/>
              <a:ext cx="43" cy="92"/>
              <a:chOff x="5491" y="1362"/>
              <a:chExt cx="43" cy="92"/>
            </a:xfrm>
          </p:grpSpPr>
          <p:sp>
            <p:nvSpPr>
              <p:cNvPr id="81385" name="Freeform 4038"/>
              <p:cNvSpPr>
                <a:spLocks/>
              </p:cNvSpPr>
              <p:nvPr/>
            </p:nvSpPr>
            <p:spPr bwMode="auto">
              <a:xfrm>
                <a:off x="5491" y="1362"/>
                <a:ext cx="43" cy="92"/>
              </a:xfrm>
              <a:custGeom>
                <a:avLst/>
                <a:gdLst>
                  <a:gd name="T0" fmla="*/ 32 w 43"/>
                  <a:gd name="T1" fmla="*/ 1364 h 92"/>
                  <a:gd name="T2" fmla="*/ 39 w 43"/>
                  <a:gd name="T3" fmla="*/ 1366 h 92"/>
                  <a:gd name="T4" fmla="*/ 43 w 43"/>
                  <a:gd name="T5" fmla="*/ 1372 h 92"/>
                  <a:gd name="T6" fmla="*/ 42 w 43"/>
                  <a:gd name="T7" fmla="*/ 1379 h 92"/>
                  <a:gd name="T8" fmla="*/ 26 w 43"/>
                  <a:gd name="T9" fmla="*/ 1443 h 92"/>
                  <a:gd name="T10" fmla="*/ 25 w 43"/>
                  <a:gd name="T11" fmla="*/ 1450 h 92"/>
                  <a:gd name="T12" fmla="*/ 18 w 43"/>
                  <a:gd name="T13" fmla="*/ 1454 h 92"/>
                  <a:gd name="T14" fmla="*/ 11 w 43"/>
                  <a:gd name="T15" fmla="*/ 1453 h 92"/>
                  <a:gd name="T16" fmla="*/ 5 w 43"/>
                  <a:gd name="T17" fmla="*/ 1451 h 92"/>
                  <a:gd name="T18" fmla="*/ 0 w 43"/>
                  <a:gd name="T19" fmla="*/ 1444 h 92"/>
                  <a:gd name="T20" fmla="*/ 2 w 43"/>
                  <a:gd name="T21" fmla="*/ 1438 h 92"/>
                  <a:gd name="T22" fmla="*/ 17 w 43"/>
                  <a:gd name="T23" fmla="*/ 1373 h 92"/>
                  <a:gd name="T24" fmla="*/ 19 w 43"/>
                  <a:gd name="T25" fmla="*/ 1367 h 92"/>
                  <a:gd name="T26" fmla="*/ 26 w 43"/>
                  <a:gd name="T27" fmla="*/ 1362 h 92"/>
                  <a:gd name="T28" fmla="*/ 32 w 43"/>
                  <a:gd name="T29" fmla="*/ 1364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 h="92">
                    <a:moveTo>
                      <a:pt x="32" y="2"/>
                    </a:moveTo>
                    <a:lnTo>
                      <a:pt x="39" y="4"/>
                    </a:lnTo>
                    <a:lnTo>
                      <a:pt x="43" y="10"/>
                    </a:lnTo>
                    <a:lnTo>
                      <a:pt x="42" y="17"/>
                    </a:lnTo>
                    <a:lnTo>
                      <a:pt x="26" y="81"/>
                    </a:lnTo>
                    <a:lnTo>
                      <a:pt x="25" y="88"/>
                    </a:lnTo>
                    <a:lnTo>
                      <a:pt x="18" y="92"/>
                    </a:lnTo>
                    <a:lnTo>
                      <a:pt x="11" y="91"/>
                    </a:lnTo>
                    <a:lnTo>
                      <a:pt x="5" y="89"/>
                    </a:lnTo>
                    <a:lnTo>
                      <a:pt x="0" y="82"/>
                    </a:lnTo>
                    <a:lnTo>
                      <a:pt x="2" y="76"/>
                    </a:lnTo>
                    <a:lnTo>
                      <a:pt x="17" y="11"/>
                    </a:lnTo>
                    <a:lnTo>
                      <a:pt x="19" y="5"/>
                    </a:lnTo>
                    <a:lnTo>
                      <a:pt x="26" y="0"/>
                    </a:lnTo>
                    <a:lnTo>
                      <a:pt x="32" y="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32" name="Group 4039"/>
            <p:cNvGrpSpPr>
              <a:grpSpLocks/>
            </p:cNvGrpSpPr>
            <p:nvPr/>
          </p:nvGrpSpPr>
          <p:grpSpPr bwMode="auto">
            <a:xfrm>
              <a:off x="5453" y="1352"/>
              <a:ext cx="127" cy="277"/>
              <a:chOff x="5453" y="1352"/>
              <a:chExt cx="127" cy="277"/>
            </a:xfrm>
          </p:grpSpPr>
          <p:sp>
            <p:nvSpPr>
              <p:cNvPr id="81383" name="Freeform 4040"/>
              <p:cNvSpPr>
                <a:spLocks/>
              </p:cNvSpPr>
              <p:nvPr/>
            </p:nvSpPr>
            <p:spPr bwMode="auto">
              <a:xfrm>
                <a:off x="5453" y="1352"/>
                <a:ext cx="127" cy="277"/>
              </a:xfrm>
              <a:custGeom>
                <a:avLst/>
                <a:gdLst>
                  <a:gd name="T0" fmla="*/ 27 w 127"/>
                  <a:gd name="T1" fmla="*/ 1352 h 277"/>
                  <a:gd name="T2" fmla="*/ 5 w 127"/>
                  <a:gd name="T3" fmla="*/ 1417 h 277"/>
                  <a:gd name="T4" fmla="*/ 0 w 127"/>
                  <a:gd name="T5" fmla="*/ 1441 h 277"/>
                  <a:gd name="T6" fmla="*/ 2 w 127"/>
                  <a:gd name="T7" fmla="*/ 1450 h 277"/>
                  <a:gd name="T8" fmla="*/ 106 w 127"/>
                  <a:gd name="T9" fmla="*/ 1627 h 277"/>
                  <a:gd name="T10" fmla="*/ 114 w 127"/>
                  <a:gd name="T11" fmla="*/ 1629 h 277"/>
                  <a:gd name="T12" fmla="*/ 126 w 127"/>
                  <a:gd name="T13" fmla="*/ 1622 h 277"/>
                  <a:gd name="T14" fmla="*/ 128 w 127"/>
                  <a:gd name="T15" fmla="*/ 1614 h 277"/>
                  <a:gd name="T16" fmla="*/ 124 w 127"/>
                  <a:gd name="T17" fmla="*/ 1608 h 277"/>
                  <a:gd name="T18" fmla="*/ 31 w 127"/>
                  <a:gd name="T19" fmla="*/ 1449 h 277"/>
                  <a:gd name="T20" fmla="*/ 27 w 127"/>
                  <a:gd name="T21" fmla="*/ 1443 h 277"/>
                  <a:gd name="T22" fmla="*/ 26 w 127"/>
                  <a:gd name="T23" fmla="*/ 1439 h 277"/>
                  <a:gd name="T24" fmla="*/ 28 w 127"/>
                  <a:gd name="T25" fmla="*/ 1428 h 277"/>
                  <a:gd name="T26" fmla="*/ 33 w 127"/>
                  <a:gd name="T27" fmla="*/ 1407 h 277"/>
                  <a:gd name="T28" fmla="*/ 39 w 127"/>
                  <a:gd name="T29" fmla="*/ 1384 h 277"/>
                  <a:gd name="T30" fmla="*/ 43 w 127"/>
                  <a:gd name="T31" fmla="*/ 1368 h 277"/>
                  <a:gd name="T32" fmla="*/ 45 w 127"/>
                  <a:gd name="T33" fmla="*/ 1362 h 277"/>
                  <a:gd name="T34" fmla="*/ 41 w 127"/>
                  <a:gd name="T35" fmla="*/ 1355 h 277"/>
                  <a:gd name="T36" fmla="*/ 27 w 127"/>
                  <a:gd name="T37" fmla="*/ 1352 h 2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7" h="277">
                    <a:moveTo>
                      <a:pt x="27" y="0"/>
                    </a:moveTo>
                    <a:lnTo>
                      <a:pt x="5" y="65"/>
                    </a:lnTo>
                    <a:lnTo>
                      <a:pt x="0" y="89"/>
                    </a:lnTo>
                    <a:lnTo>
                      <a:pt x="2" y="98"/>
                    </a:lnTo>
                    <a:lnTo>
                      <a:pt x="106" y="275"/>
                    </a:lnTo>
                    <a:lnTo>
                      <a:pt x="114" y="277"/>
                    </a:lnTo>
                    <a:lnTo>
                      <a:pt x="126" y="270"/>
                    </a:lnTo>
                    <a:lnTo>
                      <a:pt x="128" y="262"/>
                    </a:lnTo>
                    <a:lnTo>
                      <a:pt x="124" y="256"/>
                    </a:lnTo>
                    <a:lnTo>
                      <a:pt x="31" y="97"/>
                    </a:lnTo>
                    <a:lnTo>
                      <a:pt x="27" y="91"/>
                    </a:lnTo>
                    <a:lnTo>
                      <a:pt x="26" y="87"/>
                    </a:lnTo>
                    <a:lnTo>
                      <a:pt x="28" y="76"/>
                    </a:lnTo>
                    <a:lnTo>
                      <a:pt x="33" y="55"/>
                    </a:lnTo>
                    <a:lnTo>
                      <a:pt x="39" y="32"/>
                    </a:lnTo>
                    <a:lnTo>
                      <a:pt x="43" y="16"/>
                    </a:lnTo>
                    <a:lnTo>
                      <a:pt x="45" y="10"/>
                    </a:lnTo>
                    <a:lnTo>
                      <a:pt x="41" y="3"/>
                    </a:lnTo>
                    <a:lnTo>
                      <a:pt x="27" y="0"/>
                    </a:lnTo>
                  </a:path>
                </a:pathLst>
              </a:custGeom>
              <a:solidFill>
                <a:srgbClr val="FFD9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84" name="Picture 404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453" y="1352"/>
                <a:ext cx="127"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33" name="Group 4042"/>
            <p:cNvGrpSpPr>
              <a:grpSpLocks/>
            </p:cNvGrpSpPr>
            <p:nvPr/>
          </p:nvGrpSpPr>
          <p:grpSpPr bwMode="auto">
            <a:xfrm>
              <a:off x="5453" y="1352"/>
              <a:ext cx="127" cy="277"/>
              <a:chOff x="5453" y="1352"/>
              <a:chExt cx="127" cy="277"/>
            </a:xfrm>
          </p:grpSpPr>
          <p:sp>
            <p:nvSpPr>
              <p:cNvPr id="81382" name="Freeform 4043"/>
              <p:cNvSpPr>
                <a:spLocks/>
              </p:cNvSpPr>
              <p:nvPr/>
            </p:nvSpPr>
            <p:spPr bwMode="auto">
              <a:xfrm>
                <a:off x="5453" y="1352"/>
                <a:ext cx="127" cy="277"/>
              </a:xfrm>
              <a:custGeom>
                <a:avLst/>
                <a:gdLst>
                  <a:gd name="T0" fmla="*/ 34 w 127"/>
                  <a:gd name="T1" fmla="*/ 1353 h 277"/>
                  <a:gd name="T2" fmla="*/ 41 w 127"/>
                  <a:gd name="T3" fmla="*/ 1355 h 277"/>
                  <a:gd name="T4" fmla="*/ 45 w 127"/>
                  <a:gd name="T5" fmla="*/ 1362 h 277"/>
                  <a:gd name="T6" fmla="*/ 43 w 127"/>
                  <a:gd name="T7" fmla="*/ 1368 h 277"/>
                  <a:gd name="T8" fmla="*/ 39 w 127"/>
                  <a:gd name="T9" fmla="*/ 1384 h 277"/>
                  <a:gd name="T10" fmla="*/ 33 w 127"/>
                  <a:gd name="T11" fmla="*/ 1407 h 277"/>
                  <a:gd name="T12" fmla="*/ 28 w 127"/>
                  <a:gd name="T13" fmla="*/ 1428 h 277"/>
                  <a:gd name="T14" fmla="*/ 26 w 127"/>
                  <a:gd name="T15" fmla="*/ 1439 h 277"/>
                  <a:gd name="T16" fmla="*/ 27 w 127"/>
                  <a:gd name="T17" fmla="*/ 1443 h 277"/>
                  <a:gd name="T18" fmla="*/ 31 w 127"/>
                  <a:gd name="T19" fmla="*/ 1449 h 277"/>
                  <a:gd name="T20" fmla="*/ 124 w 127"/>
                  <a:gd name="T21" fmla="*/ 1608 h 277"/>
                  <a:gd name="T22" fmla="*/ 128 w 127"/>
                  <a:gd name="T23" fmla="*/ 1614 h 277"/>
                  <a:gd name="T24" fmla="*/ 126 w 127"/>
                  <a:gd name="T25" fmla="*/ 1622 h 277"/>
                  <a:gd name="T26" fmla="*/ 120 w 127"/>
                  <a:gd name="T27" fmla="*/ 1625 h 277"/>
                  <a:gd name="T28" fmla="*/ 114 w 127"/>
                  <a:gd name="T29" fmla="*/ 1629 h 277"/>
                  <a:gd name="T30" fmla="*/ 106 w 127"/>
                  <a:gd name="T31" fmla="*/ 1627 h 277"/>
                  <a:gd name="T32" fmla="*/ 103 w 127"/>
                  <a:gd name="T33" fmla="*/ 1621 h 277"/>
                  <a:gd name="T34" fmla="*/ 9 w 127"/>
                  <a:gd name="T35" fmla="*/ 1462 h 277"/>
                  <a:gd name="T36" fmla="*/ 2 w 127"/>
                  <a:gd name="T37" fmla="*/ 1450 h 277"/>
                  <a:gd name="T38" fmla="*/ 19 w 127"/>
                  <a:gd name="T39" fmla="*/ 1363 h 277"/>
                  <a:gd name="T40" fmla="*/ 27 w 127"/>
                  <a:gd name="T41" fmla="*/ 1352 h 277"/>
                  <a:gd name="T42" fmla="*/ 34 w 127"/>
                  <a:gd name="T43" fmla="*/ 1353 h 2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 h="277">
                    <a:moveTo>
                      <a:pt x="34" y="1"/>
                    </a:moveTo>
                    <a:lnTo>
                      <a:pt x="41" y="3"/>
                    </a:lnTo>
                    <a:lnTo>
                      <a:pt x="45" y="10"/>
                    </a:lnTo>
                    <a:lnTo>
                      <a:pt x="43" y="16"/>
                    </a:lnTo>
                    <a:lnTo>
                      <a:pt x="39" y="32"/>
                    </a:lnTo>
                    <a:lnTo>
                      <a:pt x="33" y="55"/>
                    </a:lnTo>
                    <a:lnTo>
                      <a:pt x="28" y="76"/>
                    </a:lnTo>
                    <a:lnTo>
                      <a:pt x="26" y="87"/>
                    </a:lnTo>
                    <a:lnTo>
                      <a:pt x="27" y="91"/>
                    </a:lnTo>
                    <a:lnTo>
                      <a:pt x="31" y="97"/>
                    </a:lnTo>
                    <a:lnTo>
                      <a:pt x="124" y="256"/>
                    </a:lnTo>
                    <a:lnTo>
                      <a:pt x="128" y="262"/>
                    </a:lnTo>
                    <a:lnTo>
                      <a:pt x="126" y="270"/>
                    </a:lnTo>
                    <a:lnTo>
                      <a:pt x="120" y="273"/>
                    </a:lnTo>
                    <a:lnTo>
                      <a:pt x="114" y="277"/>
                    </a:lnTo>
                    <a:lnTo>
                      <a:pt x="106" y="275"/>
                    </a:lnTo>
                    <a:lnTo>
                      <a:pt x="103" y="269"/>
                    </a:lnTo>
                    <a:lnTo>
                      <a:pt x="9" y="110"/>
                    </a:lnTo>
                    <a:lnTo>
                      <a:pt x="2" y="98"/>
                    </a:lnTo>
                    <a:lnTo>
                      <a:pt x="19" y="11"/>
                    </a:lnTo>
                    <a:lnTo>
                      <a:pt x="27" y="0"/>
                    </a:lnTo>
                    <a:lnTo>
                      <a:pt x="34" y="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34" name="Group 4044"/>
            <p:cNvGrpSpPr>
              <a:grpSpLocks/>
            </p:cNvGrpSpPr>
            <p:nvPr/>
          </p:nvGrpSpPr>
          <p:grpSpPr bwMode="auto">
            <a:xfrm>
              <a:off x="3052" y="4196"/>
              <a:ext cx="114" cy="102"/>
              <a:chOff x="3052" y="4196"/>
              <a:chExt cx="114" cy="102"/>
            </a:xfrm>
          </p:grpSpPr>
          <p:sp>
            <p:nvSpPr>
              <p:cNvPr id="81380" name="Freeform 4045"/>
              <p:cNvSpPr>
                <a:spLocks/>
              </p:cNvSpPr>
              <p:nvPr/>
            </p:nvSpPr>
            <p:spPr bwMode="auto">
              <a:xfrm>
                <a:off x="3052" y="4196"/>
                <a:ext cx="114" cy="102"/>
              </a:xfrm>
              <a:custGeom>
                <a:avLst/>
                <a:gdLst>
                  <a:gd name="T0" fmla="*/ 94 w 114"/>
                  <a:gd name="T1" fmla="*/ 4196 h 102"/>
                  <a:gd name="T2" fmla="*/ 86 w 114"/>
                  <a:gd name="T3" fmla="*/ 4196 h 102"/>
                  <a:gd name="T4" fmla="*/ 50 w 114"/>
                  <a:gd name="T5" fmla="*/ 4196 h 102"/>
                  <a:gd name="T6" fmla="*/ 28 w 114"/>
                  <a:gd name="T7" fmla="*/ 4201 h 102"/>
                  <a:gd name="T8" fmla="*/ 11 w 114"/>
                  <a:gd name="T9" fmla="*/ 4215 h 102"/>
                  <a:gd name="T10" fmla="*/ 2 w 114"/>
                  <a:gd name="T11" fmla="*/ 4234 h 102"/>
                  <a:gd name="T12" fmla="*/ 5 w 114"/>
                  <a:gd name="T13" fmla="*/ 4261 h 102"/>
                  <a:gd name="T14" fmla="*/ 15 w 114"/>
                  <a:gd name="T15" fmla="*/ 4280 h 102"/>
                  <a:gd name="T16" fmla="*/ 30 w 114"/>
                  <a:gd name="T17" fmla="*/ 4293 h 102"/>
                  <a:gd name="T18" fmla="*/ 49 w 114"/>
                  <a:gd name="T19" fmla="*/ 4297 h 102"/>
                  <a:gd name="T20" fmla="*/ 105 w 114"/>
                  <a:gd name="T21" fmla="*/ 4297 h 102"/>
                  <a:gd name="T22" fmla="*/ 109 w 114"/>
                  <a:gd name="T23" fmla="*/ 4297 h 102"/>
                  <a:gd name="T24" fmla="*/ 116 w 114"/>
                  <a:gd name="T25" fmla="*/ 4289 h 102"/>
                  <a:gd name="T26" fmla="*/ 115 w 114"/>
                  <a:gd name="T27" fmla="*/ 4285 h 102"/>
                  <a:gd name="T28" fmla="*/ 115 w 114"/>
                  <a:gd name="T29" fmla="*/ 4234 h 102"/>
                  <a:gd name="T30" fmla="*/ 105 w 114"/>
                  <a:gd name="T31" fmla="*/ 4196 h 102"/>
                  <a:gd name="T32" fmla="*/ 94 w 114"/>
                  <a:gd name="T33" fmla="*/ 4196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4" h="102">
                    <a:moveTo>
                      <a:pt x="94" y="0"/>
                    </a:moveTo>
                    <a:lnTo>
                      <a:pt x="86" y="0"/>
                    </a:lnTo>
                    <a:lnTo>
                      <a:pt x="50" y="0"/>
                    </a:lnTo>
                    <a:lnTo>
                      <a:pt x="28" y="5"/>
                    </a:lnTo>
                    <a:lnTo>
                      <a:pt x="11" y="19"/>
                    </a:lnTo>
                    <a:lnTo>
                      <a:pt x="2" y="38"/>
                    </a:lnTo>
                    <a:lnTo>
                      <a:pt x="5" y="65"/>
                    </a:lnTo>
                    <a:lnTo>
                      <a:pt x="15" y="84"/>
                    </a:lnTo>
                    <a:lnTo>
                      <a:pt x="30" y="97"/>
                    </a:lnTo>
                    <a:lnTo>
                      <a:pt x="49" y="101"/>
                    </a:lnTo>
                    <a:lnTo>
                      <a:pt x="105" y="101"/>
                    </a:lnTo>
                    <a:lnTo>
                      <a:pt x="109" y="101"/>
                    </a:lnTo>
                    <a:lnTo>
                      <a:pt x="116" y="93"/>
                    </a:lnTo>
                    <a:lnTo>
                      <a:pt x="115" y="89"/>
                    </a:lnTo>
                    <a:lnTo>
                      <a:pt x="115" y="38"/>
                    </a:lnTo>
                    <a:lnTo>
                      <a:pt x="105" y="0"/>
                    </a:lnTo>
                    <a:lnTo>
                      <a:pt x="94" y="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81" name="Picture 404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052" y="4196"/>
                <a:ext cx="11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35" name="Group 4047"/>
            <p:cNvGrpSpPr>
              <a:grpSpLocks/>
            </p:cNvGrpSpPr>
            <p:nvPr/>
          </p:nvGrpSpPr>
          <p:grpSpPr bwMode="auto">
            <a:xfrm>
              <a:off x="3052" y="4196"/>
              <a:ext cx="114" cy="102"/>
              <a:chOff x="3052" y="4196"/>
              <a:chExt cx="114" cy="102"/>
            </a:xfrm>
          </p:grpSpPr>
          <p:sp>
            <p:nvSpPr>
              <p:cNvPr id="81379" name="Freeform 4048"/>
              <p:cNvSpPr>
                <a:spLocks/>
              </p:cNvSpPr>
              <p:nvPr/>
            </p:nvSpPr>
            <p:spPr bwMode="auto">
              <a:xfrm>
                <a:off x="3052" y="4196"/>
                <a:ext cx="114" cy="102"/>
              </a:xfrm>
              <a:custGeom>
                <a:avLst/>
                <a:gdLst>
                  <a:gd name="T0" fmla="*/ 108 w 114"/>
                  <a:gd name="T1" fmla="*/ 4200 h 102"/>
                  <a:gd name="T2" fmla="*/ 106 w 114"/>
                  <a:gd name="T3" fmla="*/ 4198 h 102"/>
                  <a:gd name="T4" fmla="*/ 103 w 114"/>
                  <a:gd name="T5" fmla="*/ 4196 h 102"/>
                  <a:gd name="T6" fmla="*/ 99 w 114"/>
                  <a:gd name="T7" fmla="*/ 4196 h 102"/>
                  <a:gd name="T8" fmla="*/ 92 w 114"/>
                  <a:gd name="T9" fmla="*/ 4196 h 102"/>
                  <a:gd name="T10" fmla="*/ 85 w 114"/>
                  <a:gd name="T11" fmla="*/ 4196 h 102"/>
                  <a:gd name="T12" fmla="*/ 78 w 114"/>
                  <a:gd name="T13" fmla="*/ 4196 h 102"/>
                  <a:gd name="T14" fmla="*/ 68 w 114"/>
                  <a:gd name="T15" fmla="*/ 4196 h 102"/>
                  <a:gd name="T16" fmla="*/ 58 w 114"/>
                  <a:gd name="T17" fmla="*/ 4196 h 102"/>
                  <a:gd name="T18" fmla="*/ 48 w 114"/>
                  <a:gd name="T19" fmla="*/ 4196 h 102"/>
                  <a:gd name="T20" fmla="*/ 27 w 114"/>
                  <a:gd name="T21" fmla="*/ 4201 h 102"/>
                  <a:gd name="T22" fmla="*/ 10 w 114"/>
                  <a:gd name="T23" fmla="*/ 4215 h 102"/>
                  <a:gd name="T24" fmla="*/ 0 w 114"/>
                  <a:gd name="T25" fmla="*/ 4234 h 102"/>
                  <a:gd name="T26" fmla="*/ 3 w 114"/>
                  <a:gd name="T27" fmla="*/ 4261 h 102"/>
                  <a:gd name="T28" fmla="*/ 13 w 114"/>
                  <a:gd name="T29" fmla="*/ 4280 h 102"/>
                  <a:gd name="T30" fmla="*/ 28 w 114"/>
                  <a:gd name="T31" fmla="*/ 4293 h 102"/>
                  <a:gd name="T32" fmla="*/ 47 w 114"/>
                  <a:gd name="T33" fmla="*/ 4297 h 102"/>
                  <a:gd name="T34" fmla="*/ 77 w 114"/>
                  <a:gd name="T35" fmla="*/ 4297 h 102"/>
                  <a:gd name="T36" fmla="*/ 85 w 114"/>
                  <a:gd name="T37" fmla="*/ 4297 h 102"/>
                  <a:gd name="T38" fmla="*/ 92 w 114"/>
                  <a:gd name="T39" fmla="*/ 4297 h 102"/>
                  <a:gd name="T40" fmla="*/ 99 w 114"/>
                  <a:gd name="T41" fmla="*/ 4297 h 102"/>
                  <a:gd name="T42" fmla="*/ 104 w 114"/>
                  <a:gd name="T43" fmla="*/ 4297 h 102"/>
                  <a:gd name="T44" fmla="*/ 108 w 114"/>
                  <a:gd name="T45" fmla="*/ 4297 h 102"/>
                  <a:gd name="T46" fmla="*/ 111 w 114"/>
                  <a:gd name="T47" fmla="*/ 4293 h 102"/>
                  <a:gd name="T48" fmla="*/ 114 w 114"/>
                  <a:gd name="T49" fmla="*/ 4289 h 102"/>
                  <a:gd name="T50" fmla="*/ 113 w 114"/>
                  <a:gd name="T51" fmla="*/ 4285 h 102"/>
                  <a:gd name="T52" fmla="*/ 113 w 114"/>
                  <a:gd name="T53" fmla="*/ 4280 h 102"/>
                  <a:gd name="T54" fmla="*/ 113 w 114"/>
                  <a:gd name="T55" fmla="*/ 4271 h 102"/>
                  <a:gd name="T56" fmla="*/ 113 w 114"/>
                  <a:gd name="T57" fmla="*/ 4261 h 102"/>
                  <a:gd name="T58" fmla="*/ 113 w 114"/>
                  <a:gd name="T59" fmla="*/ 4252 h 102"/>
                  <a:gd name="T60" fmla="*/ 113 w 114"/>
                  <a:gd name="T61" fmla="*/ 4239 h 102"/>
                  <a:gd name="T62" fmla="*/ 113 w 114"/>
                  <a:gd name="T63" fmla="*/ 4226 h 102"/>
                  <a:gd name="T64" fmla="*/ 113 w 114"/>
                  <a:gd name="T65" fmla="*/ 4212 h 102"/>
                  <a:gd name="T66" fmla="*/ 113 w 114"/>
                  <a:gd name="T67" fmla="*/ 4208 h 102"/>
                  <a:gd name="T68" fmla="*/ 111 w 114"/>
                  <a:gd name="T69" fmla="*/ 4203 h 102"/>
                  <a:gd name="T70" fmla="*/ 108 w 114"/>
                  <a:gd name="T71" fmla="*/ 4200 h 1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4" h="102">
                    <a:moveTo>
                      <a:pt x="108" y="4"/>
                    </a:moveTo>
                    <a:lnTo>
                      <a:pt x="106" y="2"/>
                    </a:lnTo>
                    <a:lnTo>
                      <a:pt x="103" y="0"/>
                    </a:lnTo>
                    <a:lnTo>
                      <a:pt x="99" y="0"/>
                    </a:lnTo>
                    <a:lnTo>
                      <a:pt x="92" y="0"/>
                    </a:lnTo>
                    <a:lnTo>
                      <a:pt x="85" y="0"/>
                    </a:lnTo>
                    <a:lnTo>
                      <a:pt x="78" y="0"/>
                    </a:lnTo>
                    <a:lnTo>
                      <a:pt x="68" y="0"/>
                    </a:lnTo>
                    <a:lnTo>
                      <a:pt x="58" y="0"/>
                    </a:lnTo>
                    <a:lnTo>
                      <a:pt x="48" y="0"/>
                    </a:lnTo>
                    <a:lnTo>
                      <a:pt x="27" y="5"/>
                    </a:lnTo>
                    <a:lnTo>
                      <a:pt x="10" y="19"/>
                    </a:lnTo>
                    <a:lnTo>
                      <a:pt x="0" y="38"/>
                    </a:lnTo>
                    <a:lnTo>
                      <a:pt x="3" y="65"/>
                    </a:lnTo>
                    <a:lnTo>
                      <a:pt x="13" y="84"/>
                    </a:lnTo>
                    <a:lnTo>
                      <a:pt x="28" y="97"/>
                    </a:lnTo>
                    <a:lnTo>
                      <a:pt x="47" y="101"/>
                    </a:lnTo>
                    <a:lnTo>
                      <a:pt x="77" y="101"/>
                    </a:lnTo>
                    <a:lnTo>
                      <a:pt x="85" y="101"/>
                    </a:lnTo>
                    <a:lnTo>
                      <a:pt x="92" y="101"/>
                    </a:lnTo>
                    <a:lnTo>
                      <a:pt x="99" y="101"/>
                    </a:lnTo>
                    <a:lnTo>
                      <a:pt x="104" y="101"/>
                    </a:lnTo>
                    <a:lnTo>
                      <a:pt x="108" y="101"/>
                    </a:lnTo>
                    <a:lnTo>
                      <a:pt x="111" y="97"/>
                    </a:lnTo>
                    <a:lnTo>
                      <a:pt x="114" y="93"/>
                    </a:lnTo>
                    <a:lnTo>
                      <a:pt x="113" y="89"/>
                    </a:lnTo>
                    <a:lnTo>
                      <a:pt x="113" y="84"/>
                    </a:lnTo>
                    <a:lnTo>
                      <a:pt x="113" y="75"/>
                    </a:lnTo>
                    <a:lnTo>
                      <a:pt x="113" y="65"/>
                    </a:lnTo>
                    <a:lnTo>
                      <a:pt x="113" y="56"/>
                    </a:lnTo>
                    <a:lnTo>
                      <a:pt x="113" y="43"/>
                    </a:lnTo>
                    <a:lnTo>
                      <a:pt x="113" y="30"/>
                    </a:lnTo>
                    <a:lnTo>
                      <a:pt x="113" y="16"/>
                    </a:lnTo>
                    <a:lnTo>
                      <a:pt x="113" y="12"/>
                    </a:lnTo>
                    <a:lnTo>
                      <a:pt x="111" y="7"/>
                    </a:lnTo>
                    <a:lnTo>
                      <a:pt x="108" y="4"/>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36" name="Group 4049"/>
            <p:cNvGrpSpPr>
              <a:grpSpLocks/>
            </p:cNvGrpSpPr>
            <p:nvPr/>
          </p:nvGrpSpPr>
          <p:grpSpPr bwMode="auto">
            <a:xfrm>
              <a:off x="2909" y="4075"/>
              <a:ext cx="471" cy="222"/>
              <a:chOff x="2909" y="4075"/>
              <a:chExt cx="471" cy="222"/>
            </a:xfrm>
          </p:grpSpPr>
          <p:sp>
            <p:nvSpPr>
              <p:cNvPr id="81375" name="Freeform 4050"/>
              <p:cNvSpPr>
                <a:spLocks/>
              </p:cNvSpPr>
              <p:nvPr/>
            </p:nvSpPr>
            <p:spPr bwMode="auto">
              <a:xfrm>
                <a:off x="2909" y="4075"/>
                <a:ext cx="471" cy="222"/>
              </a:xfrm>
              <a:custGeom>
                <a:avLst/>
                <a:gdLst>
                  <a:gd name="T0" fmla="*/ 48 w 471"/>
                  <a:gd name="T1" fmla="*/ 4075 h 222"/>
                  <a:gd name="T2" fmla="*/ 29 w 471"/>
                  <a:gd name="T3" fmla="*/ 4080 h 222"/>
                  <a:gd name="T4" fmla="*/ 14 w 471"/>
                  <a:gd name="T5" fmla="*/ 4092 h 222"/>
                  <a:gd name="T6" fmla="*/ 4 w 471"/>
                  <a:gd name="T7" fmla="*/ 4112 h 222"/>
                  <a:gd name="T8" fmla="*/ 2 w 471"/>
                  <a:gd name="T9" fmla="*/ 4138 h 222"/>
                  <a:gd name="T10" fmla="*/ 12 w 471"/>
                  <a:gd name="T11" fmla="*/ 4157 h 222"/>
                  <a:gd name="T12" fmla="*/ 29 w 471"/>
                  <a:gd name="T13" fmla="*/ 4171 h 222"/>
                  <a:gd name="T14" fmla="*/ 50 w 471"/>
                  <a:gd name="T15" fmla="*/ 4176 h 222"/>
                  <a:gd name="T16" fmla="*/ 228 w 471"/>
                  <a:gd name="T17" fmla="*/ 4177 h 222"/>
                  <a:gd name="T18" fmla="*/ 243 w 471"/>
                  <a:gd name="T19" fmla="*/ 4177 h 222"/>
                  <a:gd name="T20" fmla="*/ 273 w 471"/>
                  <a:gd name="T21" fmla="*/ 4261 h 222"/>
                  <a:gd name="T22" fmla="*/ 274 w 471"/>
                  <a:gd name="T23" fmla="*/ 4282 h 222"/>
                  <a:gd name="T24" fmla="*/ 287 w 471"/>
                  <a:gd name="T25" fmla="*/ 4297 h 222"/>
                  <a:gd name="T26" fmla="*/ 389 w 471"/>
                  <a:gd name="T27" fmla="*/ 4297 h 222"/>
                  <a:gd name="T28" fmla="*/ 412 w 471"/>
                  <a:gd name="T29" fmla="*/ 4296 h 222"/>
                  <a:gd name="T30" fmla="*/ 469 w 471"/>
                  <a:gd name="T31" fmla="*/ 4261 h 222"/>
                  <a:gd name="T32" fmla="*/ 473 w 471"/>
                  <a:gd name="T33" fmla="*/ 4247 h 222"/>
                  <a:gd name="T34" fmla="*/ 466 w 471"/>
                  <a:gd name="T35" fmla="*/ 4235 h 222"/>
                  <a:gd name="T36" fmla="*/ 464 w 471"/>
                  <a:gd name="T37" fmla="*/ 4235 h 222"/>
                  <a:gd name="T38" fmla="*/ 449 w 471"/>
                  <a:gd name="T39" fmla="*/ 4234 h 222"/>
                  <a:gd name="T40" fmla="*/ 439 w 471"/>
                  <a:gd name="T41" fmla="*/ 4230 h 222"/>
                  <a:gd name="T42" fmla="*/ 430 w 471"/>
                  <a:gd name="T43" fmla="*/ 4218 h 222"/>
                  <a:gd name="T44" fmla="*/ 424 w 471"/>
                  <a:gd name="T45" fmla="*/ 4195 h 222"/>
                  <a:gd name="T46" fmla="*/ 424 w 471"/>
                  <a:gd name="T47" fmla="*/ 4159 h 222"/>
                  <a:gd name="T48" fmla="*/ 437 w 471"/>
                  <a:gd name="T49" fmla="*/ 4143 h 222"/>
                  <a:gd name="T50" fmla="*/ 452 w 471"/>
                  <a:gd name="T51" fmla="*/ 4137 h 222"/>
                  <a:gd name="T52" fmla="*/ 466 w 471"/>
                  <a:gd name="T53" fmla="*/ 4137 h 222"/>
                  <a:gd name="T54" fmla="*/ 469 w 471"/>
                  <a:gd name="T55" fmla="*/ 4129 h 222"/>
                  <a:gd name="T56" fmla="*/ 467 w 471"/>
                  <a:gd name="T57" fmla="*/ 4112 h 222"/>
                  <a:gd name="T58" fmla="*/ 456 w 471"/>
                  <a:gd name="T59" fmla="*/ 4091 h 222"/>
                  <a:gd name="T60" fmla="*/ 440 w 471"/>
                  <a:gd name="T61" fmla="*/ 4079 h 222"/>
                  <a:gd name="T62" fmla="*/ 419 w 471"/>
                  <a:gd name="T63" fmla="*/ 4075 h 222"/>
                  <a:gd name="T64" fmla="*/ 48 w 471"/>
                  <a:gd name="T65" fmla="*/ 4075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71" h="222">
                    <a:moveTo>
                      <a:pt x="48" y="0"/>
                    </a:moveTo>
                    <a:lnTo>
                      <a:pt x="29" y="5"/>
                    </a:lnTo>
                    <a:lnTo>
                      <a:pt x="14" y="17"/>
                    </a:lnTo>
                    <a:lnTo>
                      <a:pt x="4" y="37"/>
                    </a:lnTo>
                    <a:lnTo>
                      <a:pt x="2" y="63"/>
                    </a:lnTo>
                    <a:lnTo>
                      <a:pt x="12" y="82"/>
                    </a:lnTo>
                    <a:lnTo>
                      <a:pt x="29" y="96"/>
                    </a:lnTo>
                    <a:lnTo>
                      <a:pt x="50" y="101"/>
                    </a:lnTo>
                    <a:lnTo>
                      <a:pt x="228" y="102"/>
                    </a:lnTo>
                    <a:lnTo>
                      <a:pt x="243" y="102"/>
                    </a:lnTo>
                    <a:lnTo>
                      <a:pt x="273" y="186"/>
                    </a:lnTo>
                    <a:lnTo>
                      <a:pt x="274" y="207"/>
                    </a:lnTo>
                    <a:lnTo>
                      <a:pt x="287" y="222"/>
                    </a:lnTo>
                    <a:lnTo>
                      <a:pt x="389" y="222"/>
                    </a:lnTo>
                    <a:lnTo>
                      <a:pt x="412" y="221"/>
                    </a:lnTo>
                    <a:lnTo>
                      <a:pt x="469" y="186"/>
                    </a:lnTo>
                    <a:lnTo>
                      <a:pt x="473" y="172"/>
                    </a:lnTo>
                    <a:lnTo>
                      <a:pt x="466" y="160"/>
                    </a:lnTo>
                    <a:lnTo>
                      <a:pt x="464" y="160"/>
                    </a:lnTo>
                    <a:lnTo>
                      <a:pt x="449" y="159"/>
                    </a:lnTo>
                    <a:lnTo>
                      <a:pt x="439" y="155"/>
                    </a:lnTo>
                    <a:lnTo>
                      <a:pt x="430" y="143"/>
                    </a:lnTo>
                    <a:lnTo>
                      <a:pt x="424" y="120"/>
                    </a:lnTo>
                    <a:lnTo>
                      <a:pt x="424" y="84"/>
                    </a:lnTo>
                    <a:lnTo>
                      <a:pt x="437" y="68"/>
                    </a:lnTo>
                    <a:lnTo>
                      <a:pt x="452" y="62"/>
                    </a:lnTo>
                    <a:lnTo>
                      <a:pt x="466" y="62"/>
                    </a:lnTo>
                    <a:lnTo>
                      <a:pt x="469" y="54"/>
                    </a:lnTo>
                    <a:lnTo>
                      <a:pt x="467" y="37"/>
                    </a:lnTo>
                    <a:lnTo>
                      <a:pt x="456" y="16"/>
                    </a:lnTo>
                    <a:lnTo>
                      <a:pt x="440" y="4"/>
                    </a:lnTo>
                    <a:lnTo>
                      <a:pt x="419" y="0"/>
                    </a:lnTo>
                    <a:lnTo>
                      <a:pt x="48" y="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76" name="Freeform 4051"/>
              <p:cNvSpPr>
                <a:spLocks/>
              </p:cNvSpPr>
              <p:nvPr/>
            </p:nvSpPr>
            <p:spPr bwMode="auto">
              <a:xfrm>
                <a:off x="2909" y="4075"/>
                <a:ext cx="471" cy="222"/>
              </a:xfrm>
              <a:custGeom>
                <a:avLst/>
                <a:gdLst>
                  <a:gd name="T0" fmla="*/ 463 w 471"/>
                  <a:gd name="T1" fmla="*/ 4228 h 222"/>
                  <a:gd name="T2" fmla="*/ 464 w 471"/>
                  <a:gd name="T3" fmla="*/ 4235 h 222"/>
                  <a:gd name="T4" fmla="*/ 466 w 471"/>
                  <a:gd name="T5" fmla="*/ 4235 h 222"/>
                  <a:gd name="T6" fmla="*/ 463 w 471"/>
                  <a:gd name="T7" fmla="*/ 4228 h 2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1" h="222">
                    <a:moveTo>
                      <a:pt x="463" y="153"/>
                    </a:moveTo>
                    <a:lnTo>
                      <a:pt x="464" y="160"/>
                    </a:lnTo>
                    <a:lnTo>
                      <a:pt x="466" y="160"/>
                    </a:lnTo>
                    <a:lnTo>
                      <a:pt x="463" y="153"/>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77" name="Freeform 4052"/>
              <p:cNvSpPr>
                <a:spLocks/>
              </p:cNvSpPr>
              <p:nvPr/>
            </p:nvSpPr>
            <p:spPr bwMode="auto">
              <a:xfrm>
                <a:off x="2909" y="4075"/>
                <a:ext cx="471" cy="222"/>
              </a:xfrm>
              <a:custGeom>
                <a:avLst/>
                <a:gdLst>
                  <a:gd name="T0" fmla="*/ 466 w 471"/>
                  <a:gd name="T1" fmla="*/ 4137 h 222"/>
                  <a:gd name="T2" fmla="*/ 452 w 471"/>
                  <a:gd name="T3" fmla="*/ 4137 h 222"/>
                  <a:gd name="T4" fmla="*/ 464 w 471"/>
                  <a:gd name="T5" fmla="*/ 4137 h 222"/>
                  <a:gd name="T6" fmla="*/ 463 w 471"/>
                  <a:gd name="T7" fmla="*/ 4144 h 222"/>
                  <a:gd name="T8" fmla="*/ 466 w 471"/>
                  <a:gd name="T9" fmla="*/ 4137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1" h="222">
                    <a:moveTo>
                      <a:pt x="466" y="62"/>
                    </a:moveTo>
                    <a:lnTo>
                      <a:pt x="452" y="62"/>
                    </a:lnTo>
                    <a:lnTo>
                      <a:pt x="464" y="62"/>
                    </a:lnTo>
                    <a:lnTo>
                      <a:pt x="463" y="69"/>
                    </a:lnTo>
                    <a:lnTo>
                      <a:pt x="466" y="62"/>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78" name="Picture 405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909" y="4075"/>
                <a:ext cx="47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37" name="Group 4054"/>
            <p:cNvGrpSpPr>
              <a:grpSpLocks/>
            </p:cNvGrpSpPr>
            <p:nvPr/>
          </p:nvGrpSpPr>
          <p:grpSpPr bwMode="auto">
            <a:xfrm>
              <a:off x="2909" y="4075"/>
              <a:ext cx="471" cy="223"/>
              <a:chOff x="2909" y="4075"/>
              <a:chExt cx="471" cy="223"/>
            </a:xfrm>
          </p:grpSpPr>
          <p:sp>
            <p:nvSpPr>
              <p:cNvPr id="81374" name="Freeform 4055"/>
              <p:cNvSpPr>
                <a:spLocks/>
              </p:cNvSpPr>
              <p:nvPr/>
            </p:nvSpPr>
            <p:spPr bwMode="auto">
              <a:xfrm>
                <a:off x="2909" y="4075"/>
                <a:ext cx="471" cy="223"/>
              </a:xfrm>
              <a:custGeom>
                <a:avLst/>
                <a:gdLst>
                  <a:gd name="T0" fmla="*/ 417 w 471"/>
                  <a:gd name="T1" fmla="*/ 4075 h 223"/>
                  <a:gd name="T2" fmla="*/ 438 w 471"/>
                  <a:gd name="T3" fmla="*/ 4079 h 223"/>
                  <a:gd name="T4" fmla="*/ 455 w 471"/>
                  <a:gd name="T5" fmla="*/ 4091 h 223"/>
                  <a:gd name="T6" fmla="*/ 466 w 471"/>
                  <a:gd name="T7" fmla="*/ 4112 h 223"/>
                  <a:gd name="T8" fmla="*/ 468 w 471"/>
                  <a:gd name="T9" fmla="*/ 4129 h 223"/>
                  <a:gd name="T10" fmla="*/ 462 w 471"/>
                  <a:gd name="T11" fmla="*/ 4144 h 223"/>
                  <a:gd name="T12" fmla="*/ 462 w 471"/>
                  <a:gd name="T13" fmla="*/ 4137 h 223"/>
                  <a:gd name="T14" fmla="*/ 450 w 471"/>
                  <a:gd name="T15" fmla="*/ 4137 h 223"/>
                  <a:gd name="T16" fmla="*/ 436 w 471"/>
                  <a:gd name="T17" fmla="*/ 4143 h 223"/>
                  <a:gd name="T18" fmla="*/ 422 w 471"/>
                  <a:gd name="T19" fmla="*/ 4159 h 223"/>
                  <a:gd name="T20" fmla="*/ 422 w 471"/>
                  <a:gd name="T21" fmla="*/ 4195 h 223"/>
                  <a:gd name="T22" fmla="*/ 428 w 471"/>
                  <a:gd name="T23" fmla="*/ 4218 h 223"/>
                  <a:gd name="T24" fmla="*/ 438 w 471"/>
                  <a:gd name="T25" fmla="*/ 4230 h 223"/>
                  <a:gd name="T26" fmla="*/ 448 w 471"/>
                  <a:gd name="T27" fmla="*/ 4234 h 223"/>
                  <a:gd name="T28" fmla="*/ 462 w 471"/>
                  <a:gd name="T29" fmla="*/ 4235 h 223"/>
                  <a:gd name="T30" fmla="*/ 462 w 471"/>
                  <a:gd name="T31" fmla="*/ 4228 h 223"/>
                  <a:gd name="T32" fmla="*/ 465 w 471"/>
                  <a:gd name="T33" fmla="*/ 4235 h 223"/>
                  <a:gd name="T34" fmla="*/ 471 w 471"/>
                  <a:gd name="T35" fmla="*/ 4247 h 223"/>
                  <a:gd name="T36" fmla="*/ 468 w 471"/>
                  <a:gd name="T37" fmla="*/ 4261 h 223"/>
                  <a:gd name="T38" fmla="*/ 461 w 471"/>
                  <a:gd name="T39" fmla="*/ 4272 h 223"/>
                  <a:gd name="T40" fmla="*/ 387 w 471"/>
                  <a:gd name="T41" fmla="*/ 4297 h 223"/>
                  <a:gd name="T42" fmla="*/ 313 w 471"/>
                  <a:gd name="T43" fmla="*/ 4297 h 223"/>
                  <a:gd name="T44" fmla="*/ 295 w 471"/>
                  <a:gd name="T45" fmla="*/ 4297 h 223"/>
                  <a:gd name="T46" fmla="*/ 285 w 471"/>
                  <a:gd name="T47" fmla="*/ 4297 h 223"/>
                  <a:gd name="T48" fmla="*/ 273 w 471"/>
                  <a:gd name="T49" fmla="*/ 4282 h 223"/>
                  <a:gd name="T50" fmla="*/ 271 w 471"/>
                  <a:gd name="T51" fmla="*/ 4260 h 223"/>
                  <a:gd name="T52" fmla="*/ 271 w 471"/>
                  <a:gd name="T53" fmla="*/ 4242 h 223"/>
                  <a:gd name="T54" fmla="*/ 271 w 471"/>
                  <a:gd name="T55" fmla="*/ 4218 h 223"/>
                  <a:gd name="T56" fmla="*/ 226 w 471"/>
                  <a:gd name="T57" fmla="*/ 4177 h 223"/>
                  <a:gd name="T58" fmla="*/ 149 w 471"/>
                  <a:gd name="T59" fmla="*/ 4176 h 223"/>
                  <a:gd name="T60" fmla="*/ 73 w 471"/>
                  <a:gd name="T61" fmla="*/ 4176 h 223"/>
                  <a:gd name="T62" fmla="*/ 57 w 471"/>
                  <a:gd name="T63" fmla="*/ 4176 h 223"/>
                  <a:gd name="T64" fmla="*/ 49 w 471"/>
                  <a:gd name="T65" fmla="*/ 4176 h 223"/>
                  <a:gd name="T66" fmla="*/ 27 w 471"/>
                  <a:gd name="T67" fmla="*/ 4171 h 223"/>
                  <a:gd name="T68" fmla="*/ 10 w 471"/>
                  <a:gd name="T69" fmla="*/ 4157 h 223"/>
                  <a:gd name="T70" fmla="*/ 0 w 471"/>
                  <a:gd name="T71" fmla="*/ 4138 h 223"/>
                  <a:gd name="T72" fmla="*/ 3 w 471"/>
                  <a:gd name="T73" fmla="*/ 4112 h 223"/>
                  <a:gd name="T74" fmla="*/ 13 w 471"/>
                  <a:gd name="T75" fmla="*/ 4092 h 223"/>
                  <a:gd name="T76" fmla="*/ 28 w 471"/>
                  <a:gd name="T77" fmla="*/ 4079 h 223"/>
                  <a:gd name="T78" fmla="*/ 47 w 471"/>
                  <a:gd name="T79" fmla="*/ 4075 h 223"/>
                  <a:gd name="T80" fmla="*/ 417 w 471"/>
                  <a:gd name="T81" fmla="*/ 4075 h 2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71" h="223">
                    <a:moveTo>
                      <a:pt x="417" y="0"/>
                    </a:moveTo>
                    <a:lnTo>
                      <a:pt x="438" y="4"/>
                    </a:lnTo>
                    <a:lnTo>
                      <a:pt x="455" y="16"/>
                    </a:lnTo>
                    <a:lnTo>
                      <a:pt x="466" y="37"/>
                    </a:lnTo>
                    <a:lnTo>
                      <a:pt x="468" y="54"/>
                    </a:lnTo>
                    <a:lnTo>
                      <a:pt x="462" y="69"/>
                    </a:lnTo>
                    <a:lnTo>
                      <a:pt x="462" y="62"/>
                    </a:lnTo>
                    <a:lnTo>
                      <a:pt x="450" y="62"/>
                    </a:lnTo>
                    <a:lnTo>
                      <a:pt x="436" y="68"/>
                    </a:lnTo>
                    <a:lnTo>
                      <a:pt x="422" y="84"/>
                    </a:lnTo>
                    <a:lnTo>
                      <a:pt x="422" y="120"/>
                    </a:lnTo>
                    <a:lnTo>
                      <a:pt x="428" y="143"/>
                    </a:lnTo>
                    <a:lnTo>
                      <a:pt x="438" y="155"/>
                    </a:lnTo>
                    <a:lnTo>
                      <a:pt x="448" y="159"/>
                    </a:lnTo>
                    <a:lnTo>
                      <a:pt x="462" y="160"/>
                    </a:lnTo>
                    <a:lnTo>
                      <a:pt x="462" y="153"/>
                    </a:lnTo>
                    <a:lnTo>
                      <a:pt x="465" y="160"/>
                    </a:lnTo>
                    <a:lnTo>
                      <a:pt x="471" y="172"/>
                    </a:lnTo>
                    <a:lnTo>
                      <a:pt x="468" y="186"/>
                    </a:lnTo>
                    <a:lnTo>
                      <a:pt x="461" y="197"/>
                    </a:lnTo>
                    <a:lnTo>
                      <a:pt x="387" y="222"/>
                    </a:lnTo>
                    <a:lnTo>
                      <a:pt x="313" y="222"/>
                    </a:lnTo>
                    <a:lnTo>
                      <a:pt x="295" y="222"/>
                    </a:lnTo>
                    <a:lnTo>
                      <a:pt x="285" y="222"/>
                    </a:lnTo>
                    <a:lnTo>
                      <a:pt x="273" y="207"/>
                    </a:lnTo>
                    <a:lnTo>
                      <a:pt x="271" y="185"/>
                    </a:lnTo>
                    <a:lnTo>
                      <a:pt x="271" y="167"/>
                    </a:lnTo>
                    <a:lnTo>
                      <a:pt x="271" y="143"/>
                    </a:lnTo>
                    <a:lnTo>
                      <a:pt x="226" y="102"/>
                    </a:lnTo>
                    <a:lnTo>
                      <a:pt x="149" y="101"/>
                    </a:lnTo>
                    <a:lnTo>
                      <a:pt x="73" y="101"/>
                    </a:lnTo>
                    <a:lnTo>
                      <a:pt x="57" y="101"/>
                    </a:lnTo>
                    <a:lnTo>
                      <a:pt x="49" y="101"/>
                    </a:lnTo>
                    <a:lnTo>
                      <a:pt x="27" y="96"/>
                    </a:lnTo>
                    <a:lnTo>
                      <a:pt x="10" y="82"/>
                    </a:lnTo>
                    <a:lnTo>
                      <a:pt x="0" y="63"/>
                    </a:lnTo>
                    <a:lnTo>
                      <a:pt x="3" y="37"/>
                    </a:lnTo>
                    <a:lnTo>
                      <a:pt x="13" y="17"/>
                    </a:lnTo>
                    <a:lnTo>
                      <a:pt x="28" y="4"/>
                    </a:lnTo>
                    <a:lnTo>
                      <a:pt x="47" y="0"/>
                    </a:lnTo>
                    <a:lnTo>
                      <a:pt x="417"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38" name="Group 4056"/>
            <p:cNvGrpSpPr>
              <a:grpSpLocks/>
            </p:cNvGrpSpPr>
            <p:nvPr/>
          </p:nvGrpSpPr>
          <p:grpSpPr bwMode="auto">
            <a:xfrm>
              <a:off x="3529" y="4073"/>
              <a:ext cx="75" cy="73"/>
              <a:chOff x="3529" y="4073"/>
              <a:chExt cx="75" cy="73"/>
            </a:xfrm>
          </p:grpSpPr>
          <p:sp>
            <p:nvSpPr>
              <p:cNvPr id="81372" name="Freeform 4057"/>
              <p:cNvSpPr>
                <a:spLocks/>
              </p:cNvSpPr>
              <p:nvPr/>
            </p:nvSpPr>
            <p:spPr bwMode="auto">
              <a:xfrm>
                <a:off x="3529" y="4073"/>
                <a:ext cx="75" cy="73"/>
              </a:xfrm>
              <a:custGeom>
                <a:avLst/>
                <a:gdLst>
                  <a:gd name="T0" fmla="*/ 20 w 75"/>
                  <a:gd name="T1" fmla="*/ 4109 h 73"/>
                  <a:gd name="T2" fmla="*/ 56 w 75"/>
                  <a:gd name="T3" fmla="*/ 4109 h 73"/>
                  <a:gd name="T4" fmla="*/ 0 60000 65536"/>
                  <a:gd name="T5" fmla="*/ 0 60000 65536"/>
                </a:gdLst>
                <a:ahLst/>
                <a:cxnLst>
                  <a:cxn ang="T4">
                    <a:pos x="T0" y="T1"/>
                  </a:cxn>
                  <a:cxn ang="T5">
                    <a:pos x="T2" y="T3"/>
                  </a:cxn>
                </a:cxnLst>
                <a:rect l="0" t="0" r="r" b="b"/>
                <a:pathLst>
                  <a:path w="75" h="73">
                    <a:moveTo>
                      <a:pt x="20" y="36"/>
                    </a:moveTo>
                    <a:lnTo>
                      <a:pt x="56" y="36"/>
                    </a:lnTo>
                  </a:path>
                </a:pathLst>
              </a:custGeom>
              <a:noFill/>
              <a:ln w="47892">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73" name="Picture 405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529" y="4073"/>
                <a:ext cx="7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39" name="Group 4059"/>
            <p:cNvGrpSpPr>
              <a:grpSpLocks/>
            </p:cNvGrpSpPr>
            <p:nvPr/>
          </p:nvGrpSpPr>
          <p:grpSpPr bwMode="auto">
            <a:xfrm>
              <a:off x="3529" y="4073"/>
              <a:ext cx="75" cy="73"/>
              <a:chOff x="3529" y="4073"/>
              <a:chExt cx="75" cy="73"/>
            </a:xfrm>
          </p:grpSpPr>
          <p:sp>
            <p:nvSpPr>
              <p:cNvPr id="81371" name="Freeform 4060"/>
              <p:cNvSpPr>
                <a:spLocks/>
              </p:cNvSpPr>
              <p:nvPr/>
            </p:nvSpPr>
            <p:spPr bwMode="auto">
              <a:xfrm>
                <a:off x="3529" y="4073"/>
                <a:ext cx="75" cy="73"/>
              </a:xfrm>
              <a:custGeom>
                <a:avLst/>
                <a:gdLst>
                  <a:gd name="T0" fmla="*/ 71 w 75"/>
                  <a:gd name="T1" fmla="*/ 4078 h 73"/>
                  <a:gd name="T2" fmla="*/ 66 w 75"/>
                  <a:gd name="T3" fmla="*/ 4073 h 73"/>
                  <a:gd name="T4" fmla="*/ 58 w 75"/>
                  <a:gd name="T5" fmla="*/ 4073 h 73"/>
                  <a:gd name="T6" fmla="*/ 53 w 75"/>
                  <a:gd name="T7" fmla="*/ 4077 h 73"/>
                  <a:gd name="T8" fmla="*/ 6 w 75"/>
                  <a:gd name="T9" fmla="*/ 4123 h 73"/>
                  <a:gd name="T10" fmla="*/ 0 w 75"/>
                  <a:gd name="T11" fmla="*/ 4128 h 73"/>
                  <a:gd name="T12" fmla="*/ 0 w 75"/>
                  <a:gd name="T13" fmla="*/ 4136 h 73"/>
                  <a:gd name="T14" fmla="*/ 5 w 75"/>
                  <a:gd name="T15" fmla="*/ 4141 h 73"/>
                  <a:gd name="T16" fmla="*/ 10 w 75"/>
                  <a:gd name="T17" fmla="*/ 4146 h 73"/>
                  <a:gd name="T18" fmla="*/ 18 w 75"/>
                  <a:gd name="T19" fmla="*/ 4146 h 73"/>
                  <a:gd name="T20" fmla="*/ 23 w 75"/>
                  <a:gd name="T21" fmla="*/ 4141 h 73"/>
                  <a:gd name="T22" fmla="*/ 70 w 75"/>
                  <a:gd name="T23" fmla="*/ 4095 h 73"/>
                  <a:gd name="T24" fmla="*/ 75 w 75"/>
                  <a:gd name="T25" fmla="*/ 4090 h 73"/>
                  <a:gd name="T26" fmla="*/ 75 w 75"/>
                  <a:gd name="T27" fmla="*/ 4083 h 73"/>
                  <a:gd name="T28" fmla="*/ 71 w 75"/>
                  <a:gd name="T29" fmla="*/ 4078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73">
                    <a:moveTo>
                      <a:pt x="71" y="5"/>
                    </a:moveTo>
                    <a:lnTo>
                      <a:pt x="66" y="0"/>
                    </a:lnTo>
                    <a:lnTo>
                      <a:pt x="58" y="0"/>
                    </a:lnTo>
                    <a:lnTo>
                      <a:pt x="53" y="4"/>
                    </a:lnTo>
                    <a:lnTo>
                      <a:pt x="6" y="50"/>
                    </a:lnTo>
                    <a:lnTo>
                      <a:pt x="0" y="55"/>
                    </a:lnTo>
                    <a:lnTo>
                      <a:pt x="0" y="63"/>
                    </a:lnTo>
                    <a:lnTo>
                      <a:pt x="5" y="68"/>
                    </a:lnTo>
                    <a:lnTo>
                      <a:pt x="10" y="73"/>
                    </a:lnTo>
                    <a:lnTo>
                      <a:pt x="18" y="73"/>
                    </a:lnTo>
                    <a:lnTo>
                      <a:pt x="23" y="68"/>
                    </a:lnTo>
                    <a:lnTo>
                      <a:pt x="70" y="22"/>
                    </a:lnTo>
                    <a:lnTo>
                      <a:pt x="75" y="17"/>
                    </a:lnTo>
                    <a:lnTo>
                      <a:pt x="75" y="10"/>
                    </a:lnTo>
                    <a:lnTo>
                      <a:pt x="71" y="5"/>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40" name="Group 4061"/>
            <p:cNvGrpSpPr>
              <a:grpSpLocks/>
            </p:cNvGrpSpPr>
            <p:nvPr/>
          </p:nvGrpSpPr>
          <p:grpSpPr bwMode="auto">
            <a:xfrm>
              <a:off x="3576" y="4138"/>
              <a:ext cx="36" cy="2"/>
              <a:chOff x="3576" y="4138"/>
              <a:chExt cx="36" cy="2"/>
            </a:xfrm>
          </p:grpSpPr>
          <p:sp>
            <p:nvSpPr>
              <p:cNvPr id="81369" name="Freeform 4062"/>
              <p:cNvSpPr>
                <a:spLocks/>
              </p:cNvSpPr>
              <p:nvPr/>
            </p:nvSpPr>
            <p:spPr bwMode="auto">
              <a:xfrm>
                <a:off x="3576" y="4138"/>
                <a:ext cx="36" cy="2"/>
              </a:xfrm>
              <a:custGeom>
                <a:avLst/>
                <a:gdLst>
                  <a:gd name="T0" fmla="*/ 223 w 36"/>
                  <a:gd name="T1" fmla="*/ 0 h 2"/>
                  <a:gd name="T2" fmla="*/ 259 w 36"/>
                  <a:gd name="T3" fmla="*/ 0 h 2"/>
                  <a:gd name="T4" fmla="*/ 0 60000 65536"/>
                  <a:gd name="T5" fmla="*/ 0 60000 65536"/>
                </a:gdLst>
                <a:ahLst/>
                <a:cxnLst>
                  <a:cxn ang="T4">
                    <a:pos x="T0" y="T1"/>
                  </a:cxn>
                  <a:cxn ang="T5">
                    <a:pos x="T2" y="T3"/>
                  </a:cxn>
                </a:cxnLst>
                <a:rect l="0" t="0" r="r" b="b"/>
                <a:pathLst>
                  <a:path w="36" h="2">
                    <a:moveTo>
                      <a:pt x="223" y="0"/>
                    </a:moveTo>
                    <a:lnTo>
                      <a:pt x="259" y="0"/>
                    </a:lnTo>
                  </a:path>
                </a:pathLst>
              </a:custGeom>
              <a:noFill/>
              <a:ln w="53810">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70" name="Picture 406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353" y="4097"/>
                <a:ext cx="282"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41" name="Group 4064"/>
            <p:cNvGrpSpPr>
              <a:grpSpLocks/>
            </p:cNvGrpSpPr>
            <p:nvPr/>
          </p:nvGrpSpPr>
          <p:grpSpPr bwMode="auto">
            <a:xfrm>
              <a:off x="3353" y="4097"/>
              <a:ext cx="282" cy="83"/>
              <a:chOff x="3353" y="4097"/>
              <a:chExt cx="282" cy="83"/>
            </a:xfrm>
          </p:grpSpPr>
          <p:sp>
            <p:nvSpPr>
              <p:cNvPr id="81368" name="Freeform 4065"/>
              <p:cNvSpPr>
                <a:spLocks/>
              </p:cNvSpPr>
              <p:nvPr/>
            </p:nvSpPr>
            <p:spPr bwMode="auto">
              <a:xfrm>
                <a:off x="3353" y="4097"/>
                <a:ext cx="282" cy="83"/>
              </a:xfrm>
              <a:custGeom>
                <a:avLst/>
                <a:gdLst>
                  <a:gd name="T0" fmla="*/ 277 w 282"/>
                  <a:gd name="T1" fmla="*/ 4102 h 83"/>
                  <a:gd name="T2" fmla="*/ 272 w 282"/>
                  <a:gd name="T3" fmla="*/ 4097 h 83"/>
                  <a:gd name="T4" fmla="*/ 264 w 282"/>
                  <a:gd name="T5" fmla="*/ 4097 h 83"/>
                  <a:gd name="T6" fmla="*/ 260 w 282"/>
                  <a:gd name="T7" fmla="*/ 4102 h 83"/>
                  <a:gd name="T8" fmla="*/ 248 w 282"/>
                  <a:gd name="T9" fmla="*/ 4113 h 83"/>
                  <a:gd name="T10" fmla="*/ 232 w 282"/>
                  <a:gd name="T11" fmla="*/ 4130 h 83"/>
                  <a:gd name="T12" fmla="*/ 216 w 282"/>
                  <a:gd name="T13" fmla="*/ 4145 h 83"/>
                  <a:gd name="T14" fmla="*/ 208 w 282"/>
                  <a:gd name="T15" fmla="*/ 4153 h 83"/>
                  <a:gd name="T16" fmla="*/ 204 w 282"/>
                  <a:gd name="T17" fmla="*/ 4154 h 83"/>
                  <a:gd name="T18" fmla="*/ 197 w 282"/>
                  <a:gd name="T19" fmla="*/ 4154 h 83"/>
                  <a:gd name="T20" fmla="*/ 12 w 282"/>
                  <a:gd name="T21" fmla="*/ 4155 h 83"/>
                  <a:gd name="T22" fmla="*/ 5 w 282"/>
                  <a:gd name="T23" fmla="*/ 4155 h 83"/>
                  <a:gd name="T24" fmla="*/ 0 w 282"/>
                  <a:gd name="T25" fmla="*/ 4160 h 83"/>
                  <a:gd name="T26" fmla="*/ 0 w 282"/>
                  <a:gd name="T27" fmla="*/ 4167 h 83"/>
                  <a:gd name="T28" fmla="*/ 0 w 282"/>
                  <a:gd name="T29" fmla="*/ 4174 h 83"/>
                  <a:gd name="T30" fmla="*/ 5 w 282"/>
                  <a:gd name="T31" fmla="*/ 4180 h 83"/>
                  <a:gd name="T32" fmla="*/ 12 w 282"/>
                  <a:gd name="T33" fmla="*/ 4180 h 83"/>
                  <a:gd name="T34" fmla="*/ 197 w 282"/>
                  <a:gd name="T35" fmla="*/ 4179 h 83"/>
                  <a:gd name="T36" fmla="*/ 210 w 282"/>
                  <a:gd name="T37" fmla="*/ 4179 h 83"/>
                  <a:gd name="T38" fmla="*/ 277 w 282"/>
                  <a:gd name="T39" fmla="*/ 4120 h 83"/>
                  <a:gd name="T40" fmla="*/ 282 w 282"/>
                  <a:gd name="T41" fmla="*/ 4115 h 83"/>
                  <a:gd name="T42" fmla="*/ 282 w 282"/>
                  <a:gd name="T43" fmla="*/ 4107 h 83"/>
                  <a:gd name="T44" fmla="*/ 277 w 282"/>
                  <a:gd name="T45" fmla="*/ 4102 h 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2" h="83">
                    <a:moveTo>
                      <a:pt x="277" y="5"/>
                    </a:moveTo>
                    <a:lnTo>
                      <a:pt x="272" y="0"/>
                    </a:lnTo>
                    <a:lnTo>
                      <a:pt x="264" y="0"/>
                    </a:lnTo>
                    <a:lnTo>
                      <a:pt x="260" y="5"/>
                    </a:lnTo>
                    <a:lnTo>
                      <a:pt x="248" y="16"/>
                    </a:lnTo>
                    <a:lnTo>
                      <a:pt x="232" y="33"/>
                    </a:lnTo>
                    <a:lnTo>
                      <a:pt x="216" y="48"/>
                    </a:lnTo>
                    <a:lnTo>
                      <a:pt x="208" y="56"/>
                    </a:lnTo>
                    <a:lnTo>
                      <a:pt x="204" y="57"/>
                    </a:lnTo>
                    <a:lnTo>
                      <a:pt x="197" y="57"/>
                    </a:lnTo>
                    <a:lnTo>
                      <a:pt x="12" y="58"/>
                    </a:lnTo>
                    <a:lnTo>
                      <a:pt x="5" y="58"/>
                    </a:lnTo>
                    <a:lnTo>
                      <a:pt x="0" y="63"/>
                    </a:lnTo>
                    <a:lnTo>
                      <a:pt x="0" y="70"/>
                    </a:lnTo>
                    <a:lnTo>
                      <a:pt x="0" y="77"/>
                    </a:lnTo>
                    <a:lnTo>
                      <a:pt x="5" y="83"/>
                    </a:lnTo>
                    <a:lnTo>
                      <a:pt x="12" y="83"/>
                    </a:lnTo>
                    <a:lnTo>
                      <a:pt x="197" y="82"/>
                    </a:lnTo>
                    <a:lnTo>
                      <a:pt x="210" y="82"/>
                    </a:lnTo>
                    <a:lnTo>
                      <a:pt x="277" y="23"/>
                    </a:lnTo>
                    <a:lnTo>
                      <a:pt x="282" y="18"/>
                    </a:lnTo>
                    <a:lnTo>
                      <a:pt x="282" y="10"/>
                    </a:lnTo>
                    <a:lnTo>
                      <a:pt x="277" y="5"/>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42" name="Group 4066"/>
            <p:cNvGrpSpPr>
              <a:grpSpLocks/>
            </p:cNvGrpSpPr>
            <p:nvPr/>
          </p:nvGrpSpPr>
          <p:grpSpPr bwMode="auto">
            <a:xfrm>
              <a:off x="3532" y="4226"/>
              <a:ext cx="75" cy="73"/>
              <a:chOff x="3532" y="4226"/>
              <a:chExt cx="75" cy="73"/>
            </a:xfrm>
          </p:grpSpPr>
          <p:sp>
            <p:nvSpPr>
              <p:cNvPr id="81366" name="Freeform 4067"/>
              <p:cNvSpPr>
                <a:spLocks/>
              </p:cNvSpPr>
              <p:nvPr/>
            </p:nvSpPr>
            <p:spPr bwMode="auto">
              <a:xfrm>
                <a:off x="3532" y="4226"/>
                <a:ext cx="75" cy="73"/>
              </a:xfrm>
              <a:custGeom>
                <a:avLst/>
                <a:gdLst>
                  <a:gd name="T0" fmla="*/ 19 w 75"/>
                  <a:gd name="T1" fmla="*/ 4263 h 73"/>
                  <a:gd name="T2" fmla="*/ 56 w 75"/>
                  <a:gd name="T3" fmla="*/ 4263 h 73"/>
                  <a:gd name="T4" fmla="*/ 0 60000 65536"/>
                  <a:gd name="T5" fmla="*/ 0 60000 65536"/>
                </a:gdLst>
                <a:ahLst/>
                <a:cxnLst>
                  <a:cxn ang="T4">
                    <a:pos x="T0" y="T1"/>
                  </a:cxn>
                  <a:cxn ang="T5">
                    <a:pos x="T2" y="T3"/>
                  </a:cxn>
                </a:cxnLst>
                <a:rect l="0" t="0" r="r" b="b"/>
                <a:pathLst>
                  <a:path w="75" h="73">
                    <a:moveTo>
                      <a:pt x="19" y="37"/>
                    </a:moveTo>
                    <a:lnTo>
                      <a:pt x="56" y="37"/>
                    </a:lnTo>
                  </a:path>
                </a:pathLst>
              </a:custGeom>
              <a:noFill/>
              <a:ln w="47650">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67" name="Picture 406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532" y="4226"/>
                <a:ext cx="7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43" name="Group 4069"/>
            <p:cNvGrpSpPr>
              <a:grpSpLocks/>
            </p:cNvGrpSpPr>
            <p:nvPr/>
          </p:nvGrpSpPr>
          <p:grpSpPr bwMode="auto">
            <a:xfrm>
              <a:off x="3532" y="4226"/>
              <a:ext cx="75" cy="73"/>
              <a:chOff x="3532" y="4226"/>
              <a:chExt cx="75" cy="73"/>
            </a:xfrm>
          </p:grpSpPr>
          <p:sp>
            <p:nvSpPr>
              <p:cNvPr id="81365" name="Freeform 4070"/>
              <p:cNvSpPr>
                <a:spLocks/>
              </p:cNvSpPr>
              <p:nvPr/>
            </p:nvSpPr>
            <p:spPr bwMode="auto">
              <a:xfrm>
                <a:off x="3532" y="4226"/>
                <a:ext cx="75" cy="73"/>
              </a:xfrm>
              <a:custGeom>
                <a:avLst/>
                <a:gdLst>
                  <a:gd name="T0" fmla="*/ 70 w 75"/>
                  <a:gd name="T1" fmla="*/ 4294 h 73"/>
                  <a:gd name="T2" fmla="*/ 66 w 75"/>
                  <a:gd name="T3" fmla="*/ 4299 h 73"/>
                  <a:gd name="T4" fmla="*/ 58 w 75"/>
                  <a:gd name="T5" fmla="*/ 4299 h 73"/>
                  <a:gd name="T6" fmla="*/ 53 w 75"/>
                  <a:gd name="T7" fmla="*/ 4295 h 73"/>
                  <a:gd name="T8" fmla="*/ 5 w 75"/>
                  <a:gd name="T9" fmla="*/ 4249 h 73"/>
                  <a:gd name="T10" fmla="*/ 0 w 75"/>
                  <a:gd name="T11" fmla="*/ 4244 h 73"/>
                  <a:gd name="T12" fmla="*/ 0 w 75"/>
                  <a:gd name="T13" fmla="*/ 4237 h 73"/>
                  <a:gd name="T14" fmla="*/ 4 w 75"/>
                  <a:gd name="T15" fmla="*/ 4232 h 73"/>
                  <a:gd name="T16" fmla="*/ 9 w 75"/>
                  <a:gd name="T17" fmla="*/ 4227 h 73"/>
                  <a:gd name="T18" fmla="*/ 17 w 75"/>
                  <a:gd name="T19" fmla="*/ 4226 h 73"/>
                  <a:gd name="T20" fmla="*/ 22 w 75"/>
                  <a:gd name="T21" fmla="*/ 4231 h 73"/>
                  <a:gd name="T22" fmla="*/ 70 w 75"/>
                  <a:gd name="T23" fmla="*/ 4277 h 73"/>
                  <a:gd name="T24" fmla="*/ 75 w 75"/>
                  <a:gd name="T25" fmla="*/ 4281 h 73"/>
                  <a:gd name="T26" fmla="*/ 75 w 75"/>
                  <a:gd name="T27" fmla="*/ 4289 h 73"/>
                  <a:gd name="T28" fmla="*/ 70 w 75"/>
                  <a:gd name="T29" fmla="*/ 4294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73">
                    <a:moveTo>
                      <a:pt x="70" y="68"/>
                    </a:moveTo>
                    <a:lnTo>
                      <a:pt x="66" y="73"/>
                    </a:lnTo>
                    <a:lnTo>
                      <a:pt x="58" y="73"/>
                    </a:lnTo>
                    <a:lnTo>
                      <a:pt x="53" y="69"/>
                    </a:lnTo>
                    <a:lnTo>
                      <a:pt x="5" y="23"/>
                    </a:lnTo>
                    <a:lnTo>
                      <a:pt x="0" y="18"/>
                    </a:lnTo>
                    <a:lnTo>
                      <a:pt x="0" y="11"/>
                    </a:lnTo>
                    <a:lnTo>
                      <a:pt x="4" y="6"/>
                    </a:lnTo>
                    <a:lnTo>
                      <a:pt x="9" y="1"/>
                    </a:lnTo>
                    <a:lnTo>
                      <a:pt x="17" y="0"/>
                    </a:lnTo>
                    <a:lnTo>
                      <a:pt x="22" y="5"/>
                    </a:lnTo>
                    <a:lnTo>
                      <a:pt x="70" y="51"/>
                    </a:lnTo>
                    <a:lnTo>
                      <a:pt x="75" y="55"/>
                    </a:lnTo>
                    <a:lnTo>
                      <a:pt x="75" y="63"/>
                    </a:lnTo>
                    <a:lnTo>
                      <a:pt x="70" y="6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44" name="Group 4071"/>
            <p:cNvGrpSpPr>
              <a:grpSpLocks/>
            </p:cNvGrpSpPr>
            <p:nvPr/>
          </p:nvGrpSpPr>
          <p:grpSpPr bwMode="auto">
            <a:xfrm>
              <a:off x="3576" y="4233"/>
              <a:ext cx="36" cy="2"/>
              <a:chOff x="3576" y="4233"/>
              <a:chExt cx="36" cy="2"/>
            </a:xfrm>
          </p:grpSpPr>
          <p:sp>
            <p:nvSpPr>
              <p:cNvPr id="81363" name="Freeform 4072"/>
              <p:cNvSpPr>
                <a:spLocks/>
              </p:cNvSpPr>
              <p:nvPr/>
            </p:nvSpPr>
            <p:spPr bwMode="auto">
              <a:xfrm>
                <a:off x="3576" y="4233"/>
                <a:ext cx="36" cy="2"/>
              </a:xfrm>
              <a:custGeom>
                <a:avLst/>
                <a:gdLst>
                  <a:gd name="T0" fmla="*/ 223 w 36"/>
                  <a:gd name="T1" fmla="*/ 0 h 2"/>
                  <a:gd name="T2" fmla="*/ 259 w 36"/>
                  <a:gd name="T3" fmla="*/ 0 h 2"/>
                  <a:gd name="T4" fmla="*/ 0 60000 65536"/>
                  <a:gd name="T5" fmla="*/ 0 60000 65536"/>
                </a:gdLst>
                <a:ahLst/>
                <a:cxnLst>
                  <a:cxn ang="T4">
                    <a:pos x="T0" y="T1"/>
                  </a:cxn>
                  <a:cxn ang="T5">
                    <a:pos x="T2" y="T3"/>
                  </a:cxn>
                </a:cxnLst>
                <a:rect l="0" t="0" r="r" b="b"/>
                <a:pathLst>
                  <a:path w="36" h="2">
                    <a:moveTo>
                      <a:pt x="223" y="0"/>
                    </a:moveTo>
                    <a:lnTo>
                      <a:pt x="259" y="0"/>
                    </a:lnTo>
                  </a:path>
                </a:pathLst>
              </a:custGeom>
              <a:noFill/>
              <a:ln w="53048">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64" name="Picture 4073"/>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352" y="4192"/>
                <a:ext cx="28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45" name="Group 4074"/>
            <p:cNvGrpSpPr>
              <a:grpSpLocks/>
            </p:cNvGrpSpPr>
            <p:nvPr/>
          </p:nvGrpSpPr>
          <p:grpSpPr bwMode="auto">
            <a:xfrm>
              <a:off x="3352" y="4192"/>
              <a:ext cx="283" cy="82"/>
              <a:chOff x="3352" y="4192"/>
              <a:chExt cx="283" cy="82"/>
            </a:xfrm>
          </p:grpSpPr>
          <p:sp>
            <p:nvSpPr>
              <p:cNvPr id="81362" name="Freeform 4075"/>
              <p:cNvSpPr>
                <a:spLocks/>
              </p:cNvSpPr>
              <p:nvPr/>
            </p:nvSpPr>
            <p:spPr bwMode="auto">
              <a:xfrm>
                <a:off x="3352" y="4192"/>
                <a:ext cx="283" cy="82"/>
              </a:xfrm>
              <a:custGeom>
                <a:avLst/>
                <a:gdLst>
                  <a:gd name="T0" fmla="*/ 278 w 283"/>
                  <a:gd name="T1" fmla="*/ 4269 h 82"/>
                  <a:gd name="T2" fmla="*/ 273 w 283"/>
                  <a:gd name="T3" fmla="*/ 4273 h 82"/>
                  <a:gd name="T4" fmla="*/ 265 w 283"/>
                  <a:gd name="T5" fmla="*/ 4274 h 82"/>
                  <a:gd name="T6" fmla="*/ 260 w 283"/>
                  <a:gd name="T7" fmla="*/ 4269 h 82"/>
                  <a:gd name="T8" fmla="*/ 248 w 283"/>
                  <a:gd name="T9" fmla="*/ 4257 h 82"/>
                  <a:gd name="T10" fmla="*/ 232 w 283"/>
                  <a:gd name="T11" fmla="*/ 4241 h 82"/>
                  <a:gd name="T12" fmla="*/ 216 w 283"/>
                  <a:gd name="T13" fmla="*/ 4226 h 82"/>
                  <a:gd name="T14" fmla="*/ 208 w 283"/>
                  <a:gd name="T15" fmla="*/ 4218 h 82"/>
                  <a:gd name="T16" fmla="*/ 204 w 283"/>
                  <a:gd name="T17" fmla="*/ 4217 h 82"/>
                  <a:gd name="T18" fmla="*/ 197 w 283"/>
                  <a:gd name="T19" fmla="*/ 4217 h 82"/>
                  <a:gd name="T20" fmla="*/ 12 w 283"/>
                  <a:gd name="T21" fmla="*/ 4218 h 82"/>
                  <a:gd name="T22" fmla="*/ 6 w 283"/>
                  <a:gd name="T23" fmla="*/ 4218 h 82"/>
                  <a:gd name="T24" fmla="*/ 0 w 283"/>
                  <a:gd name="T25" fmla="*/ 4212 h 82"/>
                  <a:gd name="T26" fmla="*/ 0 w 283"/>
                  <a:gd name="T27" fmla="*/ 4205 h 82"/>
                  <a:gd name="T28" fmla="*/ 0 w 283"/>
                  <a:gd name="T29" fmla="*/ 4199 h 82"/>
                  <a:gd name="T30" fmla="*/ 6 w 283"/>
                  <a:gd name="T31" fmla="*/ 4193 h 82"/>
                  <a:gd name="T32" fmla="*/ 12 w 283"/>
                  <a:gd name="T33" fmla="*/ 4193 h 82"/>
                  <a:gd name="T34" fmla="*/ 197 w 283"/>
                  <a:gd name="T35" fmla="*/ 4192 h 82"/>
                  <a:gd name="T36" fmla="*/ 210 w 283"/>
                  <a:gd name="T37" fmla="*/ 4192 h 82"/>
                  <a:gd name="T38" fmla="*/ 220 w 283"/>
                  <a:gd name="T39" fmla="*/ 4195 h 82"/>
                  <a:gd name="T40" fmla="*/ 278 w 283"/>
                  <a:gd name="T41" fmla="*/ 4251 h 82"/>
                  <a:gd name="T42" fmla="*/ 283 w 283"/>
                  <a:gd name="T43" fmla="*/ 4264 h 82"/>
                  <a:gd name="T44" fmla="*/ 278 w 283"/>
                  <a:gd name="T45" fmla="*/ 4269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3" h="82">
                    <a:moveTo>
                      <a:pt x="278" y="77"/>
                    </a:moveTo>
                    <a:lnTo>
                      <a:pt x="273" y="81"/>
                    </a:lnTo>
                    <a:lnTo>
                      <a:pt x="265" y="82"/>
                    </a:lnTo>
                    <a:lnTo>
                      <a:pt x="260" y="77"/>
                    </a:lnTo>
                    <a:lnTo>
                      <a:pt x="248" y="65"/>
                    </a:lnTo>
                    <a:lnTo>
                      <a:pt x="232" y="49"/>
                    </a:lnTo>
                    <a:lnTo>
                      <a:pt x="216" y="34"/>
                    </a:lnTo>
                    <a:lnTo>
                      <a:pt x="208" y="26"/>
                    </a:lnTo>
                    <a:lnTo>
                      <a:pt x="204" y="25"/>
                    </a:lnTo>
                    <a:lnTo>
                      <a:pt x="197" y="25"/>
                    </a:lnTo>
                    <a:lnTo>
                      <a:pt x="12" y="26"/>
                    </a:lnTo>
                    <a:lnTo>
                      <a:pt x="6" y="26"/>
                    </a:lnTo>
                    <a:lnTo>
                      <a:pt x="0" y="20"/>
                    </a:lnTo>
                    <a:lnTo>
                      <a:pt x="0" y="13"/>
                    </a:lnTo>
                    <a:lnTo>
                      <a:pt x="0" y="7"/>
                    </a:lnTo>
                    <a:lnTo>
                      <a:pt x="6" y="1"/>
                    </a:lnTo>
                    <a:lnTo>
                      <a:pt x="12" y="1"/>
                    </a:lnTo>
                    <a:lnTo>
                      <a:pt x="197" y="0"/>
                    </a:lnTo>
                    <a:lnTo>
                      <a:pt x="210" y="0"/>
                    </a:lnTo>
                    <a:lnTo>
                      <a:pt x="220" y="3"/>
                    </a:lnTo>
                    <a:lnTo>
                      <a:pt x="278" y="59"/>
                    </a:lnTo>
                    <a:lnTo>
                      <a:pt x="283" y="72"/>
                    </a:lnTo>
                    <a:lnTo>
                      <a:pt x="278" y="77"/>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46" name="Group 4076"/>
            <p:cNvGrpSpPr>
              <a:grpSpLocks/>
            </p:cNvGrpSpPr>
            <p:nvPr/>
          </p:nvGrpSpPr>
          <p:grpSpPr bwMode="auto">
            <a:xfrm>
              <a:off x="5035" y="1781"/>
              <a:ext cx="121" cy="125"/>
              <a:chOff x="5035" y="1781"/>
              <a:chExt cx="121" cy="125"/>
            </a:xfrm>
          </p:grpSpPr>
          <p:sp>
            <p:nvSpPr>
              <p:cNvPr id="81360" name="Freeform 4077"/>
              <p:cNvSpPr>
                <a:spLocks/>
              </p:cNvSpPr>
              <p:nvPr/>
            </p:nvSpPr>
            <p:spPr bwMode="auto">
              <a:xfrm>
                <a:off x="5035" y="1781"/>
                <a:ext cx="121" cy="125"/>
              </a:xfrm>
              <a:custGeom>
                <a:avLst/>
                <a:gdLst>
                  <a:gd name="T0" fmla="*/ 45 w 121"/>
                  <a:gd name="T1" fmla="*/ 1781 h 125"/>
                  <a:gd name="T2" fmla="*/ 38 w 121"/>
                  <a:gd name="T3" fmla="*/ 1783 h 125"/>
                  <a:gd name="T4" fmla="*/ 35 w 121"/>
                  <a:gd name="T5" fmla="*/ 1785 h 125"/>
                  <a:gd name="T6" fmla="*/ 30 w 121"/>
                  <a:gd name="T7" fmla="*/ 1795 h 125"/>
                  <a:gd name="T8" fmla="*/ 27 w 121"/>
                  <a:gd name="T9" fmla="*/ 1802 h 125"/>
                  <a:gd name="T10" fmla="*/ 20 w 121"/>
                  <a:gd name="T11" fmla="*/ 1817 h 125"/>
                  <a:gd name="T12" fmla="*/ 16 w 121"/>
                  <a:gd name="T13" fmla="*/ 1826 h 125"/>
                  <a:gd name="T14" fmla="*/ 12 w 121"/>
                  <a:gd name="T15" fmla="*/ 1835 h 125"/>
                  <a:gd name="T16" fmla="*/ 7 w 121"/>
                  <a:gd name="T17" fmla="*/ 1854 h 125"/>
                  <a:gd name="T18" fmla="*/ 10 w 121"/>
                  <a:gd name="T19" fmla="*/ 1872 h 125"/>
                  <a:gd name="T20" fmla="*/ 20 w 121"/>
                  <a:gd name="T21" fmla="*/ 1888 h 125"/>
                  <a:gd name="T22" fmla="*/ 35 w 121"/>
                  <a:gd name="T23" fmla="*/ 1900 h 125"/>
                  <a:gd name="T24" fmla="*/ 55 w 121"/>
                  <a:gd name="T25" fmla="*/ 1905 h 125"/>
                  <a:gd name="T26" fmla="*/ 74 w 121"/>
                  <a:gd name="T27" fmla="*/ 1903 h 125"/>
                  <a:gd name="T28" fmla="*/ 119 w 121"/>
                  <a:gd name="T29" fmla="*/ 1844 h 125"/>
                  <a:gd name="T30" fmla="*/ 128 w 121"/>
                  <a:gd name="T31" fmla="*/ 1823 h 125"/>
                  <a:gd name="T32" fmla="*/ 126 w 121"/>
                  <a:gd name="T33" fmla="*/ 1819 h 125"/>
                  <a:gd name="T34" fmla="*/ 124 w 121"/>
                  <a:gd name="T35" fmla="*/ 1814 h 125"/>
                  <a:gd name="T36" fmla="*/ 120 w 121"/>
                  <a:gd name="T37" fmla="*/ 1814 h 125"/>
                  <a:gd name="T38" fmla="*/ 107 w 121"/>
                  <a:gd name="T39" fmla="*/ 1808 h 125"/>
                  <a:gd name="T40" fmla="*/ 98 w 121"/>
                  <a:gd name="T41" fmla="*/ 1804 h 125"/>
                  <a:gd name="T42" fmla="*/ 78 w 121"/>
                  <a:gd name="T43" fmla="*/ 1794 h 125"/>
                  <a:gd name="T44" fmla="*/ 66 w 121"/>
                  <a:gd name="T45" fmla="*/ 1788 h 125"/>
                  <a:gd name="T46" fmla="*/ 49 w 121"/>
                  <a:gd name="T47" fmla="*/ 1781 h 125"/>
                  <a:gd name="T48" fmla="*/ 45 w 121"/>
                  <a:gd name="T49" fmla="*/ 1781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1" h="125">
                    <a:moveTo>
                      <a:pt x="45" y="0"/>
                    </a:moveTo>
                    <a:lnTo>
                      <a:pt x="38" y="2"/>
                    </a:lnTo>
                    <a:lnTo>
                      <a:pt x="35" y="4"/>
                    </a:lnTo>
                    <a:lnTo>
                      <a:pt x="30" y="14"/>
                    </a:lnTo>
                    <a:lnTo>
                      <a:pt x="27" y="21"/>
                    </a:lnTo>
                    <a:lnTo>
                      <a:pt x="20" y="36"/>
                    </a:lnTo>
                    <a:lnTo>
                      <a:pt x="16" y="45"/>
                    </a:lnTo>
                    <a:lnTo>
                      <a:pt x="12" y="54"/>
                    </a:lnTo>
                    <a:lnTo>
                      <a:pt x="7" y="73"/>
                    </a:lnTo>
                    <a:lnTo>
                      <a:pt x="10" y="91"/>
                    </a:lnTo>
                    <a:lnTo>
                      <a:pt x="20" y="107"/>
                    </a:lnTo>
                    <a:lnTo>
                      <a:pt x="35" y="119"/>
                    </a:lnTo>
                    <a:lnTo>
                      <a:pt x="55" y="124"/>
                    </a:lnTo>
                    <a:lnTo>
                      <a:pt x="74" y="122"/>
                    </a:lnTo>
                    <a:lnTo>
                      <a:pt x="119" y="63"/>
                    </a:lnTo>
                    <a:lnTo>
                      <a:pt x="128" y="42"/>
                    </a:lnTo>
                    <a:lnTo>
                      <a:pt x="126" y="38"/>
                    </a:lnTo>
                    <a:lnTo>
                      <a:pt x="124" y="33"/>
                    </a:lnTo>
                    <a:lnTo>
                      <a:pt x="120" y="33"/>
                    </a:lnTo>
                    <a:lnTo>
                      <a:pt x="107" y="27"/>
                    </a:lnTo>
                    <a:lnTo>
                      <a:pt x="98" y="23"/>
                    </a:lnTo>
                    <a:lnTo>
                      <a:pt x="78" y="13"/>
                    </a:lnTo>
                    <a:lnTo>
                      <a:pt x="66" y="7"/>
                    </a:lnTo>
                    <a:lnTo>
                      <a:pt x="49" y="0"/>
                    </a:lnTo>
                    <a:lnTo>
                      <a:pt x="45" y="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61" name="Picture 407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035" y="1781"/>
                <a:ext cx="12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47" name="Group 4079"/>
            <p:cNvGrpSpPr>
              <a:grpSpLocks/>
            </p:cNvGrpSpPr>
            <p:nvPr/>
          </p:nvGrpSpPr>
          <p:grpSpPr bwMode="auto">
            <a:xfrm>
              <a:off x="5035" y="1781"/>
              <a:ext cx="121" cy="125"/>
              <a:chOff x="5035" y="1781"/>
              <a:chExt cx="121" cy="125"/>
            </a:xfrm>
          </p:grpSpPr>
          <p:sp>
            <p:nvSpPr>
              <p:cNvPr id="81359" name="Freeform 4080"/>
              <p:cNvSpPr>
                <a:spLocks/>
              </p:cNvSpPr>
              <p:nvPr/>
            </p:nvSpPr>
            <p:spPr bwMode="auto">
              <a:xfrm>
                <a:off x="5035" y="1781"/>
                <a:ext cx="121" cy="125"/>
              </a:xfrm>
              <a:custGeom>
                <a:avLst/>
                <a:gdLst>
                  <a:gd name="T0" fmla="*/ 34 w 121"/>
                  <a:gd name="T1" fmla="*/ 1782 h 125"/>
                  <a:gd name="T2" fmla="*/ 20 w 121"/>
                  <a:gd name="T3" fmla="*/ 1802 h 125"/>
                  <a:gd name="T4" fmla="*/ 17 w 121"/>
                  <a:gd name="T5" fmla="*/ 1808 h 125"/>
                  <a:gd name="T6" fmla="*/ 13 w 121"/>
                  <a:gd name="T7" fmla="*/ 1817 h 125"/>
                  <a:gd name="T8" fmla="*/ 9 w 121"/>
                  <a:gd name="T9" fmla="*/ 1826 h 125"/>
                  <a:gd name="T10" fmla="*/ 5 w 121"/>
                  <a:gd name="T11" fmla="*/ 1835 h 125"/>
                  <a:gd name="T12" fmla="*/ 0 w 121"/>
                  <a:gd name="T13" fmla="*/ 1854 h 125"/>
                  <a:gd name="T14" fmla="*/ 3 w 121"/>
                  <a:gd name="T15" fmla="*/ 1872 h 125"/>
                  <a:gd name="T16" fmla="*/ 13 w 121"/>
                  <a:gd name="T17" fmla="*/ 1888 h 125"/>
                  <a:gd name="T18" fmla="*/ 28 w 121"/>
                  <a:gd name="T19" fmla="*/ 1900 h 125"/>
                  <a:gd name="T20" fmla="*/ 48 w 121"/>
                  <a:gd name="T21" fmla="*/ 1905 h 125"/>
                  <a:gd name="T22" fmla="*/ 67 w 121"/>
                  <a:gd name="T23" fmla="*/ 1903 h 125"/>
                  <a:gd name="T24" fmla="*/ 109 w 121"/>
                  <a:gd name="T25" fmla="*/ 1851 h 125"/>
                  <a:gd name="T26" fmla="*/ 115 w 121"/>
                  <a:gd name="T27" fmla="*/ 1838 h 125"/>
                  <a:gd name="T28" fmla="*/ 118 w 121"/>
                  <a:gd name="T29" fmla="*/ 1831 h 125"/>
                  <a:gd name="T30" fmla="*/ 120 w 121"/>
                  <a:gd name="T31" fmla="*/ 1827 h 125"/>
                  <a:gd name="T32" fmla="*/ 121 w 121"/>
                  <a:gd name="T33" fmla="*/ 1823 h 125"/>
                  <a:gd name="T34" fmla="*/ 119 w 121"/>
                  <a:gd name="T35" fmla="*/ 1819 h 125"/>
                  <a:gd name="T36" fmla="*/ 117 w 121"/>
                  <a:gd name="T37" fmla="*/ 1814 h 125"/>
                  <a:gd name="T38" fmla="*/ 113 w 121"/>
                  <a:gd name="T39" fmla="*/ 1814 h 125"/>
                  <a:gd name="T40" fmla="*/ 108 w 121"/>
                  <a:gd name="T41" fmla="*/ 1812 h 125"/>
                  <a:gd name="T42" fmla="*/ 100 w 121"/>
                  <a:gd name="T43" fmla="*/ 1808 h 125"/>
                  <a:gd name="T44" fmla="*/ 91 w 121"/>
                  <a:gd name="T45" fmla="*/ 1804 h 125"/>
                  <a:gd name="T46" fmla="*/ 83 w 121"/>
                  <a:gd name="T47" fmla="*/ 1800 h 125"/>
                  <a:gd name="T48" fmla="*/ 71 w 121"/>
                  <a:gd name="T49" fmla="*/ 1794 h 125"/>
                  <a:gd name="T50" fmla="*/ 59 w 121"/>
                  <a:gd name="T51" fmla="*/ 1788 h 125"/>
                  <a:gd name="T52" fmla="*/ 47 w 121"/>
                  <a:gd name="T53" fmla="*/ 1783 h 125"/>
                  <a:gd name="T54" fmla="*/ 42 w 121"/>
                  <a:gd name="T55" fmla="*/ 1781 h 125"/>
                  <a:gd name="T56" fmla="*/ 38 w 121"/>
                  <a:gd name="T57" fmla="*/ 1781 h 125"/>
                  <a:gd name="T58" fmla="*/ 34 w 121"/>
                  <a:gd name="T59" fmla="*/ 1782 h 1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1" h="125">
                    <a:moveTo>
                      <a:pt x="34" y="1"/>
                    </a:moveTo>
                    <a:lnTo>
                      <a:pt x="20" y="21"/>
                    </a:lnTo>
                    <a:lnTo>
                      <a:pt x="17" y="27"/>
                    </a:lnTo>
                    <a:lnTo>
                      <a:pt x="13" y="36"/>
                    </a:lnTo>
                    <a:lnTo>
                      <a:pt x="9" y="45"/>
                    </a:lnTo>
                    <a:lnTo>
                      <a:pt x="5" y="54"/>
                    </a:lnTo>
                    <a:lnTo>
                      <a:pt x="0" y="73"/>
                    </a:lnTo>
                    <a:lnTo>
                      <a:pt x="3" y="91"/>
                    </a:lnTo>
                    <a:lnTo>
                      <a:pt x="13" y="107"/>
                    </a:lnTo>
                    <a:lnTo>
                      <a:pt x="28" y="119"/>
                    </a:lnTo>
                    <a:lnTo>
                      <a:pt x="48" y="124"/>
                    </a:lnTo>
                    <a:lnTo>
                      <a:pt x="67" y="122"/>
                    </a:lnTo>
                    <a:lnTo>
                      <a:pt x="109" y="70"/>
                    </a:lnTo>
                    <a:lnTo>
                      <a:pt x="115" y="57"/>
                    </a:lnTo>
                    <a:lnTo>
                      <a:pt x="118" y="50"/>
                    </a:lnTo>
                    <a:lnTo>
                      <a:pt x="120" y="46"/>
                    </a:lnTo>
                    <a:lnTo>
                      <a:pt x="121" y="42"/>
                    </a:lnTo>
                    <a:lnTo>
                      <a:pt x="119" y="38"/>
                    </a:lnTo>
                    <a:lnTo>
                      <a:pt x="117" y="33"/>
                    </a:lnTo>
                    <a:lnTo>
                      <a:pt x="113" y="33"/>
                    </a:lnTo>
                    <a:lnTo>
                      <a:pt x="108" y="31"/>
                    </a:lnTo>
                    <a:lnTo>
                      <a:pt x="100" y="27"/>
                    </a:lnTo>
                    <a:lnTo>
                      <a:pt x="91" y="23"/>
                    </a:lnTo>
                    <a:lnTo>
                      <a:pt x="83" y="19"/>
                    </a:lnTo>
                    <a:lnTo>
                      <a:pt x="71" y="13"/>
                    </a:lnTo>
                    <a:lnTo>
                      <a:pt x="59" y="7"/>
                    </a:lnTo>
                    <a:lnTo>
                      <a:pt x="47" y="2"/>
                    </a:lnTo>
                    <a:lnTo>
                      <a:pt x="42" y="0"/>
                    </a:lnTo>
                    <a:lnTo>
                      <a:pt x="38" y="0"/>
                    </a:lnTo>
                    <a:lnTo>
                      <a:pt x="34" y="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48" name="Group 4081"/>
            <p:cNvGrpSpPr>
              <a:grpSpLocks/>
            </p:cNvGrpSpPr>
            <p:nvPr/>
          </p:nvGrpSpPr>
          <p:grpSpPr bwMode="auto">
            <a:xfrm>
              <a:off x="4865" y="1551"/>
              <a:ext cx="366" cy="434"/>
              <a:chOff x="4865" y="1551"/>
              <a:chExt cx="366" cy="434"/>
            </a:xfrm>
          </p:grpSpPr>
          <p:sp>
            <p:nvSpPr>
              <p:cNvPr id="81353" name="Freeform 4082"/>
              <p:cNvSpPr>
                <a:spLocks/>
              </p:cNvSpPr>
              <p:nvPr/>
            </p:nvSpPr>
            <p:spPr bwMode="auto">
              <a:xfrm>
                <a:off x="4865" y="1551"/>
                <a:ext cx="366" cy="434"/>
              </a:xfrm>
              <a:custGeom>
                <a:avLst/>
                <a:gdLst>
                  <a:gd name="T0" fmla="*/ 222 w 366"/>
                  <a:gd name="T1" fmla="*/ 1553 h 434"/>
                  <a:gd name="T2" fmla="*/ 197 w 366"/>
                  <a:gd name="T3" fmla="*/ 1554 h 434"/>
                  <a:gd name="T4" fmla="*/ 179 w 366"/>
                  <a:gd name="T5" fmla="*/ 1564 h 434"/>
                  <a:gd name="T6" fmla="*/ 167 w 366"/>
                  <a:gd name="T7" fmla="*/ 1581 h 434"/>
                  <a:gd name="T8" fmla="*/ 10 w 366"/>
                  <a:gd name="T9" fmla="*/ 1920 h 434"/>
                  <a:gd name="T10" fmla="*/ 7 w 366"/>
                  <a:gd name="T11" fmla="*/ 1938 h 434"/>
                  <a:gd name="T12" fmla="*/ 11 w 366"/>
                  <a:gd name="T13" fmla="*/ 1956 h 434"/>
                  <a:gd name="T14" fmla="*/ 22 w 366"/>
                  <a:gd name="T15" fmla="*/ 1972 h 434"/>
                  <a:gd name="T16" fmla="*/ 39 w 366"/>
                  <a:gd name="T17" fmla="*/ 1983 h 434"/>
                  <a:gd name="T18" fmla="*/ 57 w 366"/>
                  <a:gd name="T19" fmla="*/ 1987 h 434"/>
                  <a:gd name="T20" fmla="*/ 76 w 366"/>
                  <a:gd name="T21" fmla="*/ 1984 h 434"/>
                  <a:gd name="T22" fmla="*/ 92 w 366"/>
                  <a:gd name="T23" fmla="*/ 1974 h 434"/>
                  <a:gd name="T24" fmla="*/ 103 w 366"/>
                  <a:gd name="T25" fmla="*/ 1958 h 434"/>
                  <a:gd name="T26" fmla="*/ 123 w 366"/>
                  <a:gd name="T27" fmla="*/ 1916 h 434"/>
                  <a:gd name="T28" fmla="*/ 146 w 366"/>
                  <a:gd name="T29" fmla="*/ 1867 h 434"/>
                  <a:gd name="T30" fmla="*/ 179 w 366"/>
                  <a:gd name="T31" fmla="*/ 1798 h 434"/>
                  <a:gd name="T32" fmla="*/ 204 w 366"/>
                  <a:gd name="T33" fmla="*/ 1764 h 434"/>
                  <a:gd name="T34" fmla="*/ 327 w 366"/>
                  <a:gd name="T35" fmla="*/ 1764 h 434"/>
                  <a:gd name="T36" fmla="*/ 335 w 366"/>
                  <a:gd name="T37" fmla="*/ 1747 h 434"/>
                  <a:gd name="T38" fmla="*/ 345 w 366"/>
                  <a:gd name="T39" fmla="*/ 1724 h 434"/>
                  <a:gd name="T40" fmla="*/ 356 w 366"/>
                  <a:gd name="T41" fmla="*/ 1700 h 434"/>
                  <a:gd name="T42" fmla="*/ 365 w 366"/>
                  <a:gd name="T43" fmla="*/ 1679 h 434"/>
                  <a:gd name="T44" fmla="*/ 373 w 366"/>
                  <a:gd name="T45" fmla="*/ 1661 h 434"/>
                  <a:gd name="T46" fmla="*/ 372 w 366"/>
                  <a:gd name="T47" fmla="*/ 1642 h 434"/>
                  <a:gd name="T48" fmla="*/ 368 w 366"/>
                  <a:gd name="T49" fmla="*/ 1633 h 434"/>
                  <a:gd name="T50" fmla="*/ 287 w 366"/>
                  <a:gd name="T51" fmla="*/ 1633 h 434"/>
                  <a:gd name="T52" fmla="*/ 261 w 366"/>
                  <a:gd name="T53" fmla="*/ 1625 h 434"/>
                  <a:gd name="T54" fmla="*/ 242 w 366"/>
                  <a:gd name="T55" fmla="*/ 1608 h 434"/>
                  <a:gd name="T56" fmla="*/ 236 w 366"/>
                  <a:gd name="T57" fmla="*/ 1591 h 434"/>
                  <a:gd name="T58" fmla="*/ 237 w 366"/>
                  <a:gd name="T59" fmla="*/ 1578 h 434"/>
                  <a:gd name="T60" fmla="*/ 243 w 366"/>
                  <a:gd name="T61" fmla="*/ 1567 h 434"/>
                  <a:gd name="T62" fmla="*/ 245 w 366"/>
                  <a:gd name="T63" fmla="*/ 1567 h 434"/>
                  <a:gd name="T64" fmla="*/ 238 w 366"/>
                  <a:gd name="T65" fmla="*/ 1559 h 434"/>
                  <a:gd name="T66" fmla="*/ 222 w 366"/>
                  <a:gd name="T67" fmla="*/ 1553 h 4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6" h="434">
                    <a:moveTo>
                      <a:pt x="222" y="2"/>
                    </a:moveTo>
                    <a:lnTo>
                      <a:pt x="197" y="3"/>
                    </a:lnTo>
                    <a:lnTo>
                      <a:pt x="179" y="13"/>
                    </a:lnTo>
                    <a:lnTo>
                      <a:pt x="167" y="30"/>
                    </a:lnTo>
                    <a:lnTo>
                      <a:pt x="10" y="369"/>
                    </a:lnTo>
                    <a:lnTo>
                      <a:pt x="7" y="387"/>
                    </a:lnTo>
                    <a:lnTo>
                      <a:pt x="11" y="405"/>
                    </a:lnTo>
                    <a:lnTo>
                      <a:pt x="22" y="421"/>
                    </a:lnTo>
                    <a:lnTo>
                      <a:pt x="39" y="432"/>
                    </a:lnTo>
                    <a:lnTo>
                      <a:pt x="57" y="436"/>
                    </a:lnTo>
                    <a:lnTo>
                      <a:pt x="76" y="433"/>
                    </a:lnTo>
                    <a:lnTo>
                      <a:pt x="92" y="423"/>
                    </a:lnTo>
                    <a:lnTo>
                      <a:pt x="103" y="407"/>
                    </a:lnTo>
                    <a:lnTo>
                      <a:pt x="123" y="365"/>
                    </a:lnTo>
                    <a:lnTo>
                      <a:pt x="146" y="316"/>
                    </a:lnTo>
                    <a:lnTo>
                      <a:pt x="179" y="247"/>
                    </a:lnTo>
                    <a:lnTo>
                      <a:pt x="204" y="213"/>
                    </a:lnTo>
                    <a:lnTo>
                      <a:pt x="327" y="213"/>
                    </a:lnTo>
                    <a:lnTo>
                      <a:pt x="335" y="196"/>
                    </a:lnTo>
                    <a:lnTo>
                      <a:pt x="345" y="173"/>
                    </a:lnTo>
                    <a:lnTo>
                      <a:pt x="356" y="149"/>
                    </a:lnTo>
                    <a:lnTo>
                      <a:pt x="365" y="128"/>
                    </a:lnTo>
                    <a:lnTo>
                      <a:pt x="373" y="110"/>
                    </a:lnTo>
                    <a:lnTo>
                      <a:pt x="372" y="91"/>
                    </a:lnTo>
                    <a:lnTo>
                      <a:pt x="368" y="82"/>
                    </a:lnTo>
                    <a:lnTo>
                      <a:pt x="287" y="82"/>
                    </a:lnTo>
                    <a:lnTo>
                      <a:pt x="261" y="74"/>
                    </a:lnTo>
                    <a:lnTo>
                      <a:pt x="242" y="57"/>
                    </a:lnTo>
                    <a:lnTo>
                      <a:pt x="236" y="40"/>
                    </a:lnTo>
                    <a:lnTo>
                      <a:pt x="237" y="27"/>
                    </a:lnTo>
                    <a:lnTo>
                      <a:pt x="243" y="16"/>
                    </a:lnTo>
                    <a:lnTo>
                      <a:pt x="245" y="16"/>
                    </a:lnTo>
                    <a:lnTo>
                      <a:pt x="238" y="8"/>
                    </a:lnTo>
                    <a:lnTo>
                      <a:pt x="222" y="2"/>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54" name="Freeform 4083"/>
              <p:cNvSpPr>
                <a:spLocks/>
              </p:cNvSpPr>
              <p:nvPr/>
            </p:nvSpPr>
            <p:spPr bwMode="auto">
              <a:xfrm>
                <a:off x="4865" y="1551"/>
                <a:ext cx="366" cy="434"/>
              </a:xfrm>
              <a:custGeom>
                <a:avLst/>
                <a:gdLst>
                  <a:gd name="T0" fmla="*/ 327 w 366"/>
                  <a:gd name="T1" fmla="*/ 1764 h 434"/>
                  <a:gd name="T2" fmla="*/ 204 w 366"/>
                  <a:gd name="T3" fmla="*/ 1764 h 434"/>
                  <a:gd name="T4" fmla="*/ 221 w 366"/>
                  <a:gd name="T5" fmla="*/ 1769 h 434"/>
                  <a:gd name="T6" fmla="*/ 240 w 366"/>
                  <a:gd name="T7" fmla="*/ 1776 h 434"/>
                  <a:gd name="T8" fmla="*/ 280 w 366"/>
                  <a:gd name="T9" fmla="*/ 1795 h 434"/>
                  <a:gd name="T10" fmla="*/ 299 w 366"/>
                  <a:gd name="T11" fmla="*/ 1800 h 434"/>
                  <a:gd name="T12" fmla="*/ 313 w 366"/>
                  <a:gd name="T13" fmla="*/ 1794 h 434"/>
                  <a:gd name="T14" fmla="*/ 327 w 366"/>
                  <a:gd name="T15" fmla="*/ 1764 h 4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6" h="434">
                    <a:moveTo>
                      <a:pt x="327" y="213"/>
                    </a:moveTo>
                    <a:lnTo>
                      <a:pt x="204" y="213"/>
                    </a:lnTo>
                    <a:lnTo>
                      <a:pt x="221" y="218"/>
                    </a:lnTo>
                    <a:lnTo>
                      <a:pt x="240" y="225"/>
                    </a:lnTo>
                    <a:lnTo>
                      <a:pt x="280" y="244"/>
                    </a:lnTo>
                    <a:lnTo>
                      <a:pt x="299" y="249"/>
                    </a:lnTo>
                    <a:lnTo>
                      <a:pt x="313" y="243"/>
                    </a:lnTo>
                    <a:lnTo>
                      <a:pt x="327" y="213"/>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55" name="Freeform 4084"/>
              <p:cNvSpPr>
                <a:spLocks/>
              </p:cNvSpPr>
              <p:nvPr/>
            </p:nvSpPr>
            <p:spPr bwMode="auto">
              <a:xfrm>
                <a:off x="4865" y="1551"/>
                <a:ext cx="366" cy="434"/>
              </a:xfrm>
              <a:custGeom>
                <a:avLst/>
                <a:gdLst>
                  <a:gd name="T0" fmla="*/ 346 w 366"/>
                  <a:gd name="T1" fmla="*/ 1605 h 434"/>
                  <a:gd name="T2" fmla="*/ 324 w 366"/>
                  <a:gd name="T3" fmla="*/ 1605 h 434"/>
                  <a:gd name="T4" fmla="*/ 331 w 366"/>
                  <a:gd name="T5" fmla="*/ 1607 h 434"/>
                  <a:gd name="T6" fmla="*/ 320 w 366"/>
                  <a:gd name="T7" fmla="*/ 1626 h 434"/>
                  <a:gd name="T8" fmla="*/ 307 w 366"/>
                  <a:gd name="T9" fmla="*/ 1632 h 434"/>
                  <a:gd name="T10" fmla="*/ 287 w 366"/>
                  <a:gd name="T11" fmla="*/ 1633 h 434"/>
                  <a:gd name="T12" fmla="*/ 368 w 366"/>
                  <a:gd name="T13" fmla="*/ 1633 h 434"/>
                  <a:gd name="T14" fmla="*/ 364 w 366"/>
                  <a:gd name="T15" fmla="*/ 1624 h 434"/>
                  <a:gd name="T16" fmla="*/ 357 w 366"/>
                  <a:gd name="T17" fmla="*/ 1614 h 434"/>
                  <a:gd name="T18" fmla="*/ 346 w 366"/>
                  <a:gd name="T19" fmla="*/ 1605 h 4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6" h="434">
                    <a:moveTo>
                      <a:pt x="346" y="54"/>
                    </a:moveTo>
                    <a:lnTo>
                      <a:pt x="324" y="54"/>
                    </a:lnTo>
                    <a:lnTo>
                      <a:pt x="331" y="56"/>
                    </a:lnTo>
                    <a:lnTo>
                      <a:pt x="320" y="75"/>
                    </a:lnTo>
                    <a:lnTo>
                      <a:pt x="307" y="81"/>
                    </a:lnTo>
                    <a:lnTo>
                      <a:pt x="287" y="82"/>
                    </a:lnTo>
                    <a:lnTo>
                      <a:pt x="368" y="82"/>
                    </a:lnTo>
                    <a:lnTo>
                      <a:pt x="364" y="73"/>
                    </a:lnTo>
                    <a:lnTo>
                      <a:pt x="357" y="63"/>
                    </a:lnTo>
                    <a:lnTo>
                      <a:pt x="346" y="54"/>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56" name="Freeform 4085"/>
              <p:cNvSpPr>
                <a:spLocks/>
              </p:cNvSpPr>
              <p:nvPr/>
            </p:nvSpPr>
            <p:spPr bwMode="auto">
              <a:xfrm>
                <a:off x="4865" y="1551"/>
                <a:ext cx="366" cy="434"/>
              </a:xfrm>
              <a:custGeom>
                <a:avLst/>
                <a:gdLst>
                  <a:gd name="T0" fmla="*/ 167 w 366"/>
                  <a:gd name="T1" fmla="*/ 1581 h 434"/>
                  <a:gd name="T2" fmla="*/ 167 w 366"/>
                  <a:gd name="T3" fmla="*/ 1581 h 434"/>
                  <a:gd name="T4" fmla="*/ 0 60000 65536"/>
                  <a:gd name="T5" fmla="*/ 0 60000 65536"/>
                </a:gdLst>
                <a:ahLst/>
                <a:cxnLst>
                  <a:cxn ang="T4">
                    <a:pos x="T0" y="T1"/>
                  </a:cxn>
                  <a:cxn ang="T5">
                    <a:pos x="T2" y="T3"/>
                  </a:cxn>
                </a:cxnLst>
                <a:rect l="0" t="0" r="r" b="b"/>
                <a:pathLst>
                  <a:path w="366" h="434">
                    <a:moveTo>
                      <a:pt x="167" y="30"/>
                    </a:moveTo>
                    <a:lnTo>
                      <a:pt x="167" y="3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57" name="Freeform 4086"/>
              <p:cNvSpPr>
                <a:spLocks/>
              </p:cNvSpPr>
              <p:nvPr/>
            </p:nvSpPr>
            <p:spPr bwMode="auto">
              <a:xfrm>
                <a:off x="4865" y="1551"/>
                <a:ext cx="366" cy="434"/>
              </a:xfrm>
              <a:custGeom>
                <a:avLst/>
                <a:gdLst>
                  <a:gd name="T0" fmla="*/ 245 w 366"/>
                  <a:gd name="T1" fmla="*/ 1567 h 434"/>
                  <a:gd name="T2" fmla="*/ 243 w 366"/>
                  <a:gd name="T3" fmla="*/ 1567 h 434"/>
                  <a:gd name="T4" fmla="*/ 248 w 366"/>
                  <a:gd name="T5" fmla="*/ 1570 h 434"/>
                  <a:gd name="T6" fmla="*/ 245 w 366"/>
                  <a:gd name="T7" fmla="*/ 1567 h 4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6" h="434">
                    <a:moveTo>
                      <a:pt x="245" y="16"/>
                    </a:moveTo>
                    <a:lnTo>
                      <a:pt x="243" y="16"/>
                    </a:lnTo>
                    <a:lnTo>
                      <a:pt x="248" y="19"/>
                    </a:lnTo>
                    <a:lnTo>
                      <a:pt x="245" y="16"/>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58" name="Picture 408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865" y="1551"/>
                <a:ext cx="36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49" name="Group 4088"/>
            <p:cNvGrpSpPr>
              <a:grpSpLocks/>
            </p:cNvGrpSpPr>
            <p:nvPr/>
          </p:nvGrpSpPr>
          <p:grpSpPr bwMode="auto">
            <a:xfrm>
              <a:off x="4865" y="1551"/>
              <a:ext cx="366" cy="434"/>
              <a:chOff x="4865" y="1551"/>
              <a:chExt cx="366" cy="434"/>
            </a:xfrm>
          </p:grpSpPr>
          <p:sp>
            <p:nvSpPr>
              <p:cNvPr id="81352" name="Freeform 4089"/>
              <p:cNvSpPr>
                <a:spLocks/>
              </p:cNvSpPr>
              <p:nvPr/>
            </p:nvSpPr>
            <p:spPr bwMode="auto">
              <a:xfrm>
                <a:off x="4865" y="1551"/>
                <a:ext cx="366" cy="434"/>
              </a:xfrm>
              <a:custGeom>
                <a:avLst/>
                <a:gdLst>
                  <a:gd name="T0" fmla="*/ 160 w 366"/>
                  <a:gd name="T1" fmla="*/ 1578 h 434"/>
                  <a:gd name="T2" fmla="*/ 172 w 366"/>
                  <a:gd name="T3" fmla="*/ 1562 h 434"/>
                  <a:gd name="T4" fmla="*/ 190 w 366"/>
                  <a:gd name="T5" fmla="*/ 1552 h 434"/>
                  <a:gd name="T6" fmla="*/ 215 w 366"/>
                  <a:gd name="T7" fmla="*/ 1551 h 434"/>
                  <a:gd name="T8" fmla="*/ 231 w 366"/>
                  <a:gd name="T9" fmla="*/ 1557 h 434"/>
                  <a:gd name="T10" fmla="*/ 241 w 366"/>
                  <a:gd name="T11" fmla="*/ 1568 h 434"/>
                  <a:gd name="T12" fmla="*/ 235 w 366"/>
                  <a:gd name="T13" fmla="*/ 1564 h 434"/>
                  <a:gd name="T14" fmla="*/ 230 w 366"/>
                  <a:gd name="T15" fmla="*/ 1575 h 434"/>
                  <a:gd name="T16" fmla="*/ 229 w 366"/>
                  <a:gd name="T17" fmla="*/ 1589 h 434"/>
                  <a:gd name="T18" fmla="*/ 235 w 366"/>
                  <a:gd name="T19" fmla="*/ 1606 h 434"/>
                  <a:gd name="T20" fmla="*/ 254 w 366"/>
                  <a:gd name="T21" fmla="*/ 1622 h 434"/>
                  <a:gd name="T22" fmla="*/ 280 w 366"/>
                  <a:gd name="T23" fmla="*/ 1631 h 434"/>
                  <a:gd name="T24" fmla="*/ 299 w 366"/>
                  <a:gd name="T25" fmla="*/ 1630 h 434"/>
                  <a:gd name="T26" fmla="*/ 312 w 366"/>
                  <a:gd name="T27" fmla="*/ 1624 h 434"/>
                  <a:gd name="T28" fmla="*/ 324 w 366"/>
                  <a:gd name="T29" fmla="*/ 1605 h 434"/>
                  <a:gd name="T30" fmla="*/ 317 w 366"/>
                  <a:gd name="T31" fmla="*/ 1603 h 434"/>
                  <a:gd name="T32" fmla="*/ 325 w 366"/>
                  <a:gd name="T33" fmla="*/ 1603 h 434"/>
                  <a:gd name="T34" fmla="*/ 366 w 366"/>
                  <a:gd name="T35" fmla="*/ 1659 h 434"/>
                  <a:gd name="T36" fmla="*/ 358 w 366"/>
                  <a:gd name="T37" fmla="*/ 1676 h 434"/>
                  <a:gd name="T38" fmla="*/ 328 w 366"/>
                  <a:gd name="T39" fmla="*/ 1744 h 434"/>
                  <a:gd name="T40" fmla="*/ 292 w 366"/>
                  <a:gd name="T41" fmla="*/ 1798 h 434"/>
                  <a:gd name="T42" fmla="*/ 272 w 366"/>
                  <a:gd name="T43" fmla="*/ 1792 h 434"/>
                  <a:gd name="T44" fmla="*/ 254 w 366"/>
                  <a:gd name="T45" fmla="*/ 1784 h 434"/>
                  <a:gd name="T46" fmla="*/ 233 w 366"/>
                  <a:gd name="T47" fmla="*/ 1774 h 434"/>
                  <a:gd name="T48" fmla="*/ 214 w 366"/>
                  <a:gd name="T49" fmla="*/ 1766 h 434"/>
                  <a:gd name="T50" fmla="*/ 197 w 366"/>
                  <a:gd name="T51" fmla="*/ 1761 h 434"/>
                  <a:gd name="T52" fmla="*/ 189 w 366"/>
                  <a:gd name="T53" fmla="*/ 1766 h 434"/>
                  <a:gd name="T54" fmla="*/ 151 w 366"/>
                  <a:gd name="T55" fmla="*/ 1839 h 434"/>
                  <a:gd name="T56" fmla="*/ 116 w 366"/>
                  <a:gd name="T57" fmla="*/ 1914 h 434"/>
                  <a:gd name="T58" fmla="*/ 96 w 366"/>
                  <a:gd name="T59" fmla="*/ 1955 h 434"/>
                  <a:gd name="T60" fmla="*/ 85 w 366"/>
                  <a:gd name="T61" fmla="*/ 1971 h 434"/>
                  <a:gd name="T62" fmla="*/ 69 w 366"/>
                  <a:gd name="T63" fmla="*/ 1981 h 434"/>
                  <a:gd name="T64" fmla="*/ 50 w 366"/>
                  <a:gd name="T65" fmla="*/ 1985 h 434"/>
                  <a:gd name="T66" fmla="*/ 31 w 366"/>
                  <a:gd name="T67" fmla="*/ 1981 h 434"/>
                  <a:gd name="T68" fmla="*/ 15 w 366"/>
                  <a:gd name="T69" fmla="*/ 1969 h 434"/>
                  <a:gd name="T70" fmla="*/ 4 w 366"/>
                  <a:gd name="T71" fmla="*/ 1954 h 434"/>
                  <a:gd name="T72" fmla="*/ 0 w 366"/>
                  <a:gd name="T73" fmla="*/ 1936 h 434"/>
                  <a:gd name="T74" fmla="*/ 3 w 366"/>
                  <a:gd name="T75" fmla="*/ 1917 h 434"/>
                  <a:gd name="T76" fmla="*/ 160 w 366"/>
                  <a:gd name="T77" fmla="*/ 1578 h 4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6" h="434">
                    <a:moveTo>
                      <a:pt x="160" y="27"/>
                    </a:moveTo>
                    <a:lnTo>
                      <a:pt x="172" y="11"/>
                    </a:lnTo>
                    <a:lnTo>
                      <a:pt x="190" y="1"/>
                    </a:lnTo>
                    <a:lnTo>
                      <a:pt x="215" y="0"/>
                    </a:lnTo>
                    <a:lnTo>
                      <a:pt x="231" y="6"/>
                    </a:lnTo>
                    <a:lnTo>
                      <a:pt x="241" y="17"/>
                    </a:lnTo>
                    <a:lnTo>
                      <a:pt x="235" y="13"/>
                    </a:lnTo>
                    <a:lnTo>
                      <a:pt x="230" y="24"/>
                    </a:lnTo>
                    <a:lnTo>
                      <a:pt x="229" y="38"/>
                    </a:lnTo>
                    <a:lnTo>
                      <a:pt x="235" y="55"/>
                    </a:lnTo>
                    <a:lnTo>
                      <a:pt x="254" y="71"/>
                    </a:lnTo>
                    <a:lnTo>
                      <a:pt x="280" y="80"/>
                    </a:lnTo>
                    <a:lnTo>
                      <a:pt x="299" y="79"/>
                    </a:lnTo>
                    <a:lnTo>
                      <a:pt x="312" y="73"/>
                    </a:lnTo>
                    <a:lnTo>
                      <a:pt x="324" y="54"/>
                    </a:lnTo>
                    <a:lnTo>
                      <a:pt x="317" y="52"/>
                    </a:lnTo>
                    <a:lnTo>
                      <a:pt x="325" y="52"/>
                    </a:lnTo>
                    <a:lnTo>
                      <a:pt x="366" y="108"/>
                    </a:lnTo>
                    <a:lnTo>
                      <a:pt x="358" y="125"/>
                    </a:lnTo>
                    <a:lnTo>
                      <a:pt x="328" y="193"/>
                    </a:lnTo>
                    <a:lnTo>
                      <a:pt x="292" y="247"/>
                    </a:lnTo>
                    <a:lnTo>
                      <a:pt x="272" y="241"/>
                    </a:lnTo>
                    <a:lnTo>
                      <a:pt x="254" y="233"/>
                    </a:lnTo>
                    <a:lnTo>
                      <a:pt x="233" y="223"/>
                    </a:lnTo>
                    <a:lnTo>
                      <a:pt x="214" y="215"/>
                    </a:lnTo>
                    <a:lnTo>
                      <a:pt x="197" y="210"/>
                    </a:lnTo>
                    <a:lnTo>
                      <a:pt x="189" y="215"/>
                    </a:lnTo>
                    <a:lnTo>
                      <a:pt x="151" y="288"/>
                    </a:lnTo>
                    <a:lnTo>
                      <a:pt x="116" y="363"/>
                    </a:lnTo>
                    <a:lnTo>
                      <a:pt x="96" y="404"/>
                    </a:lnTo>
                    <a:lnTo>
                      <a:pt x="85" y="420"/>
                    </a:lnTo>
                    <a:lnTo>
                      <a:pt x="69" y="430"/>
                    </a:lnTo>
                    <a:lnTo>
                      <a:pt x="50" y="434"/>
                    </a:lnTo>
                    <a:lnTo>
                      <a:pt x="31" y="430"/>
                    </a:lnTo>
                    <a:lnTo>
                      <a:pt x="15" y="418"/>
                    </a:lnTo>
                    <a:lnTo>
                      <a:pt x="4" y="403"/>
                    </a:lnTo>
                    <a:lnTo>
                      <a:pt x="0" y="385"/>
                    </a:lnTo>
                    <a:lnTo>
                      <a:pt x="3" y="366"/>
                    </a:lnTo>
                    <a:lnTo>
                      <a:pt x="160" y="27"/>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50" name="Group 4090"/>
            <p:cNvGrpSpPr>
              <a:grpSpLocks/>
            </p:cNvGrpSpPr>
            <p:nvPr/>
          </p:nvGrpSpPr>
          <p:grpSpPr bwMode="auto">
            <a:xfrm>
              <a:off x="5205" y="1244"/>
              <a:ext cx="2" cy="76"/>
              <a:chOff x="5205" y="1244"/>
              <a:chExt cx="2" cy="76"/>
            </a:xfrm>
          </p:grpSpPr>
          <p:sp>
            <p:nvSpPr>
              <p:cNvPr id="81350" name="Freeform 4091"/>
              <p:cNvSpPr>
                <a:spLocks/>
              </p:cNvSpPr>
              <p:nvPr/>
            </p:nvSpPr>
            <p:spPr bwMode="auto">
              <a:xfrm>
                <a:off x="5205" y="1244"/>
                <a:ext cx="2" cy="76"/>
              </a:xfrm>
              <a:custGeom>
                <a:avLst/>
                <a:gdLst>
                  <a:gd name="T0" fmla="*/ 0 w 2"/>
                  <a:gd name="T1" fmla="*/ 1251 h 76"/>
                  <a:gd name="T2" fmla="*/ 0 w 2"/>
                  <a:gd name="T3" fmla="*/ 1327 h 76"/>
                  <a:gd name="T4" fmla="*/ 0 60000 65536"/>
                  <a:gd name="T5" fmla="*/ 0 60000 65536"/>
                </a:gdLst>
                <a:ahLst/>
                <a:cxnLst>
                  <a:cxn ang="T4">
                    <a:pos x="T0" y="T1"/>
                  </a:cxn>
                  <a:cxn ang="T5">
                    <a:pos x="T2" y="T3"/>
                  </a:cxn>
                </a:cxnLst>
                <a:rect l="0" t="0" r="r" b="b"/>
                <a:pathLst>
                  <a:path w="2" h="76">
                    <a:moveTo>
                      <a:pt x="0" y="7"/>
                    </a:moveTo>
                    <a:lnTo>
                      <a:pt x="0" y="83"/>
                    </a:lnTo>
                  </a:path>
                </a:pathLst>
              </a:custGeom>
              <a:noFill/>
              <a:ln w="32918">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51" name="Picture 409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181" y="1237"/>
                <a:ext cx="5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51" name="Group 4093"/>
            <p:cNvGrpSpPr>
              <a:grpSpLocks/>
            </p:cNvGrpSpPr>
            <p:nvPr/>
          </p:nvGrpSpPr>
          <p:grpSpPr bwMode="auto">
            <a:xfrm>
              <a:off x="5181" y="1237"/>
              <a:ext cx="50" cy="90"/>
              <a:chOff x="5181" y="1237"/>
              <a:chExt cx="50" cy="90"/>
            </a:xfrm>
          </p:grpSpPr>
          <p:sp>
            <p:nvSpPr>
              <p:cNvPr id="81349" name="Freeform 4094"/>
              <p:cNvSpPr>
                <a:spLocks/>
              </p:cNvSpPr>
              <p:nvPr/>
            </p:nvSpPr>
            <p:spPr bwMode="auto">
              <a:xfrm>
                <a:off x="5181" y="1237"/>
                <a:ext cx="50" cy="90"/>
              </a:xfrm>
              <a:custGeom>
                <a:avLst/>
                <a:gdLst>
                  <a:gd name="T0" fmla="*/ 9 w 50"/>
                  <a:gd name="T1" fmla="*/ 1239 h 90"/>
                  <a:gd name="T2" fmla="*/ 3 w 50"/>
                  <a:gd name="T3" fmla="*/ 1241 h 90"/>
                  <a:gd name="T4" fmla="*/ 0 w 50"/>
                  <a:gd name="T5" fmla="*/ 1249 h 90"/>
                  <a:gd name="T6" fmla="*/ 2 w 50"/>
                  <a:gd name="T7" fmla="*/ 1255 h 90"/>
                  <a:gd name="T8" fmla="*/ 23 w 50"/>
                  <a:gd name="T9" fmla="*/ 1317 h 90"/>
                  <a:gd name="T10" fmla="*/ 26 w 50"/>
                  <a:gd name="T11" fmla="*/ 1324 h 90"/>
                  <a:gd name="T12" fmla="*/ 33 w 50"/>
                  <a:gd name="T13" fmla="*/ 1327 h 90"/>
                  <a:gd name="T14" fmla="*/ 39 w 50"/>
                  <a:gd name="T15" fmla="*/ 1325 h 90"/>
                  <a:gd name="T16" fmla="*/ 46 w 50"/>
                  <a:gd name="T17" fmla="*/ 1323 h 90"/>
                  <a:gd name="T18" fmla="*/ 49 w 50"/>
                  <a:gd name="T19" fmla="*/ 1316 h 90"/>
                  <a:gd name="T20" fmla="*/ 47 w 50"/>
                  <a:gd name="T21" fmla="*/ 1309 h 90"/>
                  <a:gd name="T22" fmla="*/ 25 w 50"/>
                  <a:gd name="T23" fmla="*/ 1247 h 90"/>
                  <a:gd name="T24" fmla="*/ 23 w 50"/>
                  <a:gd name="T25" fmla="*/ 1240 h 90"/>
                  <a:gd name="T26" fmla="*/ 16 w 50"/>
                  <a:gd name="T27" fmla="*/ 1237 h 90"/>
                  <a:gd name="T28" fmla="*/ 9 w 50"/>
                  <a:gd name="T29" fmla="*/ 1239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90">
                    <a:moveTo>
                      <a:pt x="9" y="2"/>
                    </a:moveTo>
                    <a:lnTo>
                      <a:pt x="3" y="4"/>
                    </a:lnTo>
                    <a:lnTo>
                      <a:pt x="0" y="12"/>
                    </a:lnTo>
                    <a:lnTo>
                      <a:pt x="2" y="18"/>
                    </a:lnTo>
                    <a:lnTo>
                      <a:pt x="23" y="80"/>
                    </a:lnTo>
                    <a:lnTo>
                      <a:pt x="26" y="87"/>
                    </a:lnTo>
                    <a:lnTo>
                      <a:pt x="33" y="90"/>
                    </a:lnTo>
                    <a:lnTo>
                      <a:pt x="39" y="88"/>
                    </a:lnTo>
                    <a:lnTo>
                      <a:pt x="46" y="86"/>
                    </a:lnTo>
                    <a:lnTo>
                      <a:pt x="49" y="79"/>
                    </a:lnTo>
                    <a:lnTo>
                      <a:pt x="47" y="72"/>
                    </a:lnTo>
                    <a:lnTo>
                      <a:pt x="25" y="10"/>
                    </a:lnTo>
                    <a:lnTo>
                      <a:pt x="23" y="3"/>
                    </a:lnTo>
                    <a:lnTo>
                      <a:pt x="16" y="0"/>
                    </a:lnTo>
                    <a:lnTo>
                      <a:pt x="9" y="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52" name="Group 4095"/>
            <p:cNvGrpSpPr>
              <a:grpSpLocks/>
            </p:cNvGrpSpPr>
            <p:nvPr/>
          </p:nvGrpSpPr>
          <p:grpSpPr bwMode="auto">
            <a:xfrm>
              <a:off x="5159" y="1219"/>
              <a:ext cx="109" cy="284"/>
              <a:chOff x="5159" y="1219"/>
              <a:chExt cx="109" cy="284"/>
            </a:xfrm>
          </p:grpSpPr>
          <p:sp>
            <p:nvSpPr>
              <p:cNvPr id="81347" name="Freeform 4096"/>
              <p:cNvSpPr>
                <a:spLocks/>
              </p:cNvSpPr>
              <p:nvPr/>
            </p:nvSpPr>
            <p:spPr bwMode="auto">
              <a:xfrm>
                <a:off x="5159" y="1219"/>
                <a:ext cx="109" cy="284"/>
              </a:xfrm>
              <a:custGeom>
                <a:avLst/>
                <a:gdLst>
                  <a:gd name="T0" fmla="*/ 73 w 109"/>
                  <a:gd name="T1" fmla="*/ 1219 h 284"/>
                  <a:gd name="T2" fmla="*/ 60 w 109"/>
                  <a:gd name="T3" fmla="*/ 1224 h 284"/>
                  <a:gd name="T4" fmla="*/ 57 w 109"/>
                  <a:gd name="T5" fmla="*/ 1231 h 284"/>
                  <a:gd name="T6" fmla="*/ 65 w 109"/>
                  <a:gd name="T7" fmla="*/ 1253 h 284"/>
                  <a:gd name="T8" fmla="*/ 73 w 109"/>
                  <a:gd name="T9" fmla="*/ 1275 h 284"/>
                  <a:gd name="T10" fmla="*/ 80 w 109"/>
                  <a:gd name="T11" fmla="*/ 1295 h 284"/>
                  <a:gd name="T12" fmla="*/ 83 w 109"/>
                  <a:gd name="T13" fmla="*/ 1306 h 284"/>
                  <a:gd name="T14" fmla="*/ 83 w 109"/>
                  <a:gd name="T15" fmla="*/ 1310 h 284"/>
                  <a:gd name="T16" fmla="*/ 3 w 109"/>
                  <a:gd name="T17" fmla="*/ 1484 h 284"/>
                  <a:gd name="T18" fmla="*/ 0 w 109"/>
                  <a:gd name="T19" fmla="*/ 1491 h 284"/>
                  <a:gd name="T20" fmla="*/ 3 w 109"/>
                  <a:gd name="T21" fmla="*/ 1498 h 284"/>
                  <a:gd name="T22" fmla="*/ 15 w 109"/>
                  <a:gd name="T23" fmla="*/ 1504 h 284"/>
                  <a:gd name="T24" fmla="*/ 23 w 109"/>
                  <a:gd name="T25" fmla="*/ 1501 h 284"/>
                  <a:gd name="T26" fmla="*/ 25 w 109"/>
                  <a:gd name="T27" fmla="*/ 1495 h 284"/>
                  <a:gd name="T28" fmla="*/ 102 w 109"/>
                  <a:gd name="T29" fmla="*/ 1327 h 284"/>
                  <a:gd name="T30" fmla="*/ 108 w 109"/>
                  <a:gd name="T31" fmla="*/ 1315 h 284"/>
                  <a:gd name="T32" fmla="*/ 109 w 109"/>
                  <a:gd name="T33" fmla="*/ 1305 h 284"/>
                  <a:gd name="T34" fmla="*/ 106 w 109"/>
                  <a:gd name="T35" fmla="*/ 1293 h 284"/>
                  <a:gd name="T36" fmla="*/ 102 w 109"/>
                  <a:gd name="T37" fmla="*/ 1282 h 284"/>
                  <a:gd name="T38" fmla="*/ 80 w 109"/>
                  <a:gd name="T39" fmla="*/ 1223 h 284"/>
                  <a:gd name="T40" fmla="*/ 73 w 109"/>
                  <a:gd name="T41" fmla="*/ 1219 h 2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9" h="284">
                    <a:moveTo>
                      <a:pt x="73" y="0"/>
                    </a:moveTo>
                    <a:lnTo>
                      <a:pt x="60" y="5"/>
                    </a:lnTo>
                    <a:lnTo>
                      <a:pt x="57" y="12"/>
                    </a:lnTo>
                    <a:lnTo>
                      <a:pt x="65" y="34"/>
                    </a:lnTo>
                    <a:lnTo>
                      <a:pt x="73" y="56"/>
                    </a:lnTo>
                    <a:lnTo>
                      <a:pt x="80" y="76"/>
                    </a:lnTo>
                    <a:lnTo>
                      <a:pt x="83" y="87"/>
                    </a:lnTo>
                    <a:lnTo>
                      <a:pt x="83" y="91"/>
                    </a:lnTo>
                    <a:lnTo>
                      <a:pt x="3" y="265"/>
                    </a:lnTo>
                    <a:lnTo>
                      <a:pt x="0" y="272"/>
                    </a:lnTo>
                    <a:lnTo>
                      <a:pt x="3" y="279"/>
                    </a:lnTo>
                    <a:lnTo>
                      <a:pt x="15" y="285"/>
                    </a:lnTo>
                    <a:lnTo>
                      <a:pt x="23" y="282"/>
                    </a:lnTo>
                    <a:lnTo>
                      <a:pt x="25" y="276"/>
                    </a:lnTo>
                    <a:lnTo>
                      <a:pt x="102" y="108"/>
                    </a:lnTo>
                    <a:lnTo>
                      <a:pt x="108" y="96"/>
                    </a:lnTo>
                    <a:lnTo>
                      <a:pt x="109" y="86"/>
                    </a:lnTo>
                    <a:lnTo>
                      <a:pt x="106" y="74"/>
                    </a:lnTo>
                    <a:lnTo>
                      <a:pt x="102" y="63"/>
                    </a:lnTo>
                    <a:lnTo>
                      <a:pt x="80" y="4"/>
                    </a:lnTo>
                    <a:lnTo>
                      <a:pt x="73"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48" name="Picture 4097"/>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159" y="1219"/>
                <a:ext cx="109"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53" name="Group 4098"/>
            <p:cNvGrpSpPr>
              <a:grpSpLocks/>
            </p:cNvGrpSpPr>
            <p:nvPr/>
          </p:nvGrpSpPr>
          <p:grpSpPr bwMode="auto">
            <a:xfrm>
              <a:off x="5159" y="1219"/>
              <a:ext cx="109" cy="284"/>
              <a:chOff x="5159" y="1219"/>
              <a:chExt cx="109" cy="284"/>
            </a:xfrm>
          </p:grpSpPr>
          <p:sp>
            <p:nvSpPr>
              <p:cNvPr id="81346" name="Freeform 4099"/>
              <p:cNvSpPr>
                <a:spLocks/>
              </p:cNvSpPr>
              <p:nvPr/>
            </p:nvSpPr>
            <p:spPr bwMode="auto">
              <a:xfrm>
                <a:off x="5159" y="1219"/>
                <a:ext cx="109" cy="284"/>
              </a:xfrm>
              <a:custGeom>
                <a:avLst/>
                <a:gdLst>
                  <a:gd name="T0" fmla="*/ 66 w 109"/>
                  <a:gd name="T1" fmla="*/ 1222 h 284"/>
                  <a:gd name="T2" fmla="*/ 60 w 109"/>
                  <a:gd name="T3" fmla="*/ 1224 h 284"/>
                  <a:gd name="T4" fmla="*/ 57 w 109"/>
                  <a:gd name="T5" fmla="*/ 1231 h 284"/>
                  <a:gd name="T6" fmla="*/ 59 w 109"/>
                  <a:gd name="T7" fmla="*/ 1238 h 284"/>
                  <a:gd name="T8" fmla="*/ 65 w 109"/>
                  <a:gd name="T9" fmla="*/ 1253 h 284"/>
                  <a:gd name="T10" fmla="*/ 73 w 109"/>
                  <a:gd name="T11" fmla="*/ 1275 h 284"/>
                  <a:gd name="T12" fmla="*/ 80 w 109"/>
                  <a:gd name="T13" fmla="*/ 1295 h 284"/>
                  <a:gd name="T14" fmla="*/ 83 w 109"/>
                  <a:gd name="T15" fmla="*/ 1306 h 284"/>
                  <a:gd name="T16" fmla="*/ 83 w 109"/>
                  <a:gd name="T17" fmla="*/ 1310 h 284"/>
                  <a:gd name="T18" fmla="*/ 80 w 109"/>
                  <a:gd name="T19" fmla="*/ 1317 h 284"/>
                  <a:gd name="T20" fmla="*/ 3 w 109"/>
                  <a:gd name="T21" fmla="*/ 1484 h 284"/>
                  <a:gd name="T22" fmla="*/ 0 w 109"/>
                  <a:gd name="T23" fmla="*/ 1491 h 284"/>
                  <a:gd name="T24" fmla="*/ 3 w 109"/>
                  <a:gd name="T25" fmla="*/ 1498 h 284"/>
                  <a:gd name="T26" fmla="*/ 9 w 109"/>
                  <a:gd name="T27" fmla="*/ 1501 h 284"/>
                  <a:gd name="T28" fmla="*/ 15 w 109"/>
                  <a:gd name="T29" fmla="*/ 1504 h 284"/>
                  <a:gd name="T30" fmla="*/ 23 w 109"/>
                  <a:gd name="T31" fmla="*/ 1501 h 284"/>
                  <a:gd name="T32" fmla="*/ 25 w 109"/>
                  <a:gd name="T33" fmla="*/ 1495 h 284"/>
                  <a:gd name="T34" fmla="*/ 102 w 109"/>
                  <a:gd name="T35" fmla="*/ 1327 h 284"/>
                  <a:gd name="T36" fmla="*/ 108 w 109"/>
                  <a:gd name="T37" fmla="*/ 1315 h 284"/>
                  <a:gd name="T38" fmla="*/ 83 w 109"/>
                  <a:gd name="T39" fmla="*/ 1229 h 284"/>
                  <a:gd name="T40" fmla="*/ 80 w 109"/>
                  <a:gd name="T41" fmla="*/ 1223 h 284"/>
                  <a:gd name="T42" fmla="*/ 73 w 109"/>
                  <a:gd name="T43" fmla="*/ 1219 h 284"/>
                  <a:gd name="T44" fmla="*/ 66 w 109"/>
                  <a:gd name="T45" fmla="*/ 1222 h 2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9" h="284">
                    <a:moveTo>
                      <a:pt x="66" y="3"/>
                    </a:moveTo>
                    <a:lnTo>
                      <a:pt x="60" y="5"/>
                    </a:lnTo>
                    <a:lnTo>
                      <a:pt x="57" y="12"/>
                    </a:lnTo>
                    <a:lnTo>
                      <a:pt x="59" y="19"/>
                    </a:lnTo>
                    <a:lnTo>
                      <a:pt x="65" y="34"/>
                    </a:lnTo>
                    <a:lnTo>
                      <a:pt x="73" y="56"/>
                    </a:lnTo>
                    <a:lnTo>
                      <a:pt x="80" y="76"/>
                    </a:lnTo>
                    <a:lnTo>
                      <a:pt x="83" y="87"/>
                    </a:lnTo>
                    <a:lnTo>
                      <a:pt x="83" y="91"/>
                    </a:lnTo>
                    <a:lnTo>
                      <a:pt x="80" y="98"/>
                    </a:lnTo>
                    <a:lnTo>
                      <a:pt x="3" y="265"/>
                    </a:lnTo>
                    <a:lnTo>
                      <a:pt x="0" y="272"/>
                    </a:lnTo>
                    <a:lnTo>
                      <a:pt x="3" y="279"/>
                    </a:lnTo>
                    <a:lnTo>
                      <a:pt x="9" y="282"/>
                    </a:lnTo>
                    <a:lnTo>
                      <a:pt x="15" y="285"/>
                    </a:lnTo>
                    <a:lnTo>
                      <a:pt x="23" y="282"/>
                    </a:lnTo>
                    <a:lnTo>
                      <a:pt x="25" y="276"/>
                    </a:lnTo>
                    <a:lnTo>
                      <a:pt x="102" y="108"/>
                    </a:lnTo>
                    <a:lnTo>
                      <a:pt x="108" y="96"/>
                    </a:lnTo>
                    <a:lnTo>
                      <a:pt x="83" y="10"/>
                    </a:lnTo>
                    <a:lnTo>
                      <a:pt x="80" y="4"/>
                    </a:lnTo>
                    <a:lnTo>
                      <a:pt x="73" y="0"/>
                    </a:lnTo>
                    <a:lnTo>
                      <a:pt x="66" y="3"/>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54" name="Group 4100"/>
            <p:cNvGrpSpPr>
              <a:grpSpLocks/>
            </p:cNvGrpSpPr>
            <p:nvPr/>
          </p:nvGrpSpPr>
          <p:grpSpPr bwMode="auto">
            <a:xfrm>
              <a:off x="5317" y="1349"/>
              <a:ext cx="68" cy="2"/>
              <a:chOff x="5317" y="1349"/>
              <a:chExt cx="68" cy="2"/>
            </a:xfrm>
          </p:grpSpPr>
          <p:sp>
            <p:nvSpPr>
              <p:cNvPr id="81344" name="Freeform 4101"/>
              <p:cNvSpPr>
                <a:spLocks/>
              </p:cNvSpPr>
              <p:nvPr/>
            </p:nvSpPr>
            <p:spPr bwMode="auto">
              <a:xfrm>
                <a:off x="5317" y="1349"/>
                <a:ext cx="68" cy="2"/>
              </a:xfrm>
              <a:custGeom>
                <a:avLst/>
                <a:gdLst>
                  <a:gd name="T0" fmla="*/ 10 w 68"/>
                  <a:gd name="T1" fmla="*/ 0 h 2"/>
                  <a:gd name="T2" fmla="*/ 79 w 68"/>
                  <a:gd name="T3" fmla="*/ 0 h 2"/>
                  <a:gd name="T4" fmla="*/ 0 60000 65536"/>
                  <a:gd name="T5" fmla="*/ 0 60000 65536"/>
                </a:gdLst>
                <a:ahLst/>
                <a:cxnLst>
                  <a:cxn ang="T4">
                    <a:pos x="T0" y="T1"/>
                  </a:cxn>
                  <a:cxn ang="T5">
                    <a:pos x="T2" y="T3"/>
                  </a:cxn>
                </a:cxnLst>
                <a:rect l="0" t="0" r="r" b="b"/>
                <a:pathLst>
                  <a:path w="68" h="2">
                    <a:moveTo>
                      <a:pt x="10" y="0"/>
                    </a:moveTo>
                    <a:lnTo>
                      <a:pt x="79" y="0"/>
                    </a:lnTo>
                  </a:path>
                </a:pathLst>
              </a:custGeom>
              <a:noFill/>
              <a:ln w="34684">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45" name="Picture 410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306" y="1323"/>
                <a:ext cx="90"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55" name="Group 4103"/>
            <p:cNvGrpSpPr>
              <a:grpSpLocks/>
            </p:cNvGrpSpPr>
            <p:nvPr/>
          </p:nvGrpSpPr>
          <p:grpSpPr bwMode="auto">
            <a:xfrm>
              <a:off x="5306" y="1323"/>
              <a:ext cx="90" cy="53"/>
              <a:chOff x="5306" y="1323"/>
              <a:chExt cx="90" cy="53"/>
            </a:xfrm>
          </p:grpSpPr>
          <p:sp>
            <p:nvSpPr>
              <p:cNvPr id="81343" name="Freeform 4104"/>
              <p:cNvSpPr>
                <a:spLocks/>
              </p:cNvSpPr>
              <p:nvPr/>
            </p:nvSpPr>
            <p:spPr bwMode="auto">
              <a:xfrm>
                <a:off x="5306" y="1323"/>
                <a:ext cx="90" cy="53"/>
              </a:xfrm>
              <a:custGeom>
                <a:avLst/>
                <a:gdLst>
                  <a:gd name="T0" fmla="*/ 87 w 90"/>
                  <a:gd name="T1" fmla="*/ 1333 h 53"/>
                  <a:gd name="T2" fmla="*/ 19 w 90"/>
                  <a:gd name="T3" fmla="*/ 1373 h 53"/>
                  <a:gd name="T4" fmla="*/ 12 w 90"/>
                  <a:gd name="T5" fmla="*/ 1376 h 53"/>
                  <a:gd name="T6" fmla="*/ 5 w 90"/>
                  <a:gd name="T7" fmla="*/ 1373 h 53"/>
                  <a:gd name="T8" fmla="*/ 2 w 90"/>
                  <a:gd name="T9" fmla="*/ 1366 h 53"/>
                  <a:gd name="T10" fmla="*/ 0 w 90"/>
                  <a:gd name="T11" fmla="*/ 1360 h 53"/>
                  <a:gd name="T12" fmla="*/ 3 w 90"/>
                  <a:gd name="T13" fmla="*/ 1352 h 53"/>
                  <a:gd name="T14" fmla="*/ 10 w 90"/>
                  <a:gd name="T15" fmla="*/ 1350 h 53"/>
                  <a:gd name="T16" fmla="*/ 71 w 90"/>
                  <a:gd name="T17" fmla="*/ 1326 h 53"/>
                  <a:gd name="T18" fmla="*/ 77 w 90"/>
                  <a:gd name="T19" fmla="*/ 1323 h 53"/>
                  <a:gd name="T20" fmla="*/ 85 w 90"/>
                  <a:gd name="T21" fmla="*/ 1326 h 53"/>
                  <a:gd name="T22" fmla="*/ 87 w 90"/>
                  <a:gd name="T23" fmla="*/ 1333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53">
                    <a:moveTo>
                      <a:pt x="87" y="10"/>
                    </a:moveTo>
                    <a:lnTo>
                      <a:pt x="19" y="50"/>
                    </a:lnTo>
                    <a:lnTo>
                      <a:pt x="12" y="53"/>
                    </a:lnTo>
                    <a:lnTo>
                      <a:pt x="5" y="50"/>
                    </a:lnTo>
                    <a:lnTo>
                      <a:pt x="2" y="43"/>
                    </a:lnTo>
                    <a:lnTo>
                      <a:pt x="0" y="37"/>
                    </a:lnTo>
                    <a:lnTo>
                      <a:pt x="3" y="29"/>
                    </a:lnTo>
                    <a:lnTo>
                      <a:pt x="10" y="27"/>
                    </a:lnTo>
                    <a:lnTo>
                      <a:pt x="71" y="3"/>
                    </a:lnTo>
                    <a:lnTo>
                      <a:pt x="77" y="0"/>
                    </a:lnTo>
                    <a:lnTo>
                      <a:pt x="85" y="3"/>
                    </a:lnTo>
                    <a:lnTo>
                      <a:pt x="87" y="1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56" name="Group 4105"/>
            <p:cNvGrpSpPr>
              <a:grpSpLocks/>
            </p:cNvGrpSpPr>
            <p:nvPr/>
          </p:nvGrpSpPr>
          <p:grpSpPr bwMode="auto">
            <a:xfrm>
              <a:off x="5193" y="1282"/>
              <a:ext cx="186" cy="238"/>
              <a:chOff x="5193" y="1282"/>
              <a:chExt cx="186" cy="238"/>
            </a:xfrm>
          </p:grpSpPr>
          <p:sp>
            <p:nvSpPr>
              <p:cNvPr id="81341" name="Freeform 4106"/>
              <p:cNvSpPr>
                <a:spLocks/>
              </p:cNvSpPr>
              <p:nvPr/>
            </p:nvSpPr>
            <p:spPr bwMode="auto">
              <a:xfrm>
                <a:off x="5193" y="1282"/>
                <a:ext cx="186" cy="238"/>
              </a:xfrm>
              <a:custGeom>
                <a:avLst/>
                <a:gdLst>
                  <a:gd name="T0" fmla="*/ 174 w 186"/>
                  <a:gd name="T1" fmla="*/ 1282 h 238"/>
                  <a:gd name="T2" fmla="*/ 115 w 186"/>
                  <a:gd name="T3" fmla="*/ 1305 h 238"/>
                  <a:gd name="T4" fmla="*/ 0 w 186"/>
                  <a:gd name="T5" fmla="*/ 1507 h 238"/>
                  <a:gd name="T6" fmla="*/ 3 w 186"/>
                  <a:gd name="T7" fmla="*/ 1515 h 238"/>
                  <a:gd name="T8" fmla="*/ 16 w 186"/>
                  <a:gd name="T9" fmla="*/ 1521 h 238"/>
                  <a:gd name="T10" fmla="*/ 23 w 186"/>
                  <a:gd name="T11" fmla="*/ 1518 h 238"/>
                  <a:gd name="T12" fmla="*/ 26 w 186"/>
                  <a:gd name="T13" fmla="*/ 1512 h 238"/>
                  <a:gd name="T14" fmla="*/ 106 w 186"/>
                  <a:gd name="T15" fmla="*/ 1337 h 238"/>
                  <a:gd name="T16" fmla="*/ 108 w 186"/>
                  <a:gd name="T17" fmla="*/ 1334 h 238"/>
                  <a:gd name="T18" fmla="*/ 119 w 186"/>
                  <a:gd name="T19" fmla="*/ 1330 h 238"/>
                  <a:gd name="T20" fmla="*/ 183 w 186"/>
                  <a:gd name="T21" fmla="*/ 1306 h 238"/>
                  <a:gd name="T22" fmla="*/ 186 w 186"/>
                  <a:gd name="T23" fmla="*/ 1299 h 238"/>
                  <a:gd name="T24" fmla="*/ 183 w 186"/>
                  <a:gd name="T25" fmla="*/ 1292 h 238"/>
                  <a:gd name="T26" fmla="*/ 181 w 186"/>
                  <a:gd name="T27" fmla="*/ 1286 h 238"/>
                  <a:gd name="T28" fmla="*/ 174 w 186"/>
                  <a:gd name="T29" fmla="*/ 1282 h 2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6" h="238">
                    <a:moveTo>
                      <a:pt x="174" y="0"/>
                    </a:moveTo>
                    <a:lnTo>
                      <a:pt x="115" y="23"/>
                    </a:lnTo>
                    <a:lnTo>
                      <a:pt x="0" y="225"/>
                    </a:lnTo>
                    <a:lnTo>
                      <a:pt x="3" y="233"/>
                    </a:lnTo>
                    <a:lnTo>
                      <a:pt x="16" y="239"/>
                    </a:lnTo>
                    <a:lnTo>
                      <a:pt x="23" y="236"/>
                    </a:lnTo>
                    <a:lnTo>
                      <a:pt x="26" y="230"/>
                    </a:lnTo>
                    <a:lnTo>
                      <a:pt x="106" y="55"/>
                    </a:lnTo>
                    <a:lnTo>
                      <a:pt x="108" y="52"/>
                    </a:lnTo>
                    <a:lnTo>
                      <a:pt x="119" y="48"/>
                    </a:lnTo>
                    <a:lnTo>
                      <a:pt x="183" y="24"/>
                    </a:lnTo>
                    <a:lnTo>
                      <a:pt x="186" y="17"/>
                    </a:lnTo>
                    <a:lnTo>
                      <a:pt x="183" y="10"/>
                    </a:lnTo>
                    <a:lnTo>
                      <a:pt x="181" y="4"/>
                    </a:lnTo>
                    <a:lnTo>
                      <a:pt x="174"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42" name="Picture 410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193" y="1282"/>
                <a:ext cx="186"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57" name="Group 4108"/>
            <p:cNvGrpSpPr>
              <a:grpSpLocks/>
            </p:cNvGrpSpPr>
            <p:nvPr/>
          </p:nvGrpSpPr>
          <p:grpSpPr bwMode="auto">
            <a:xfrm>
              <a:off x="5193" y="1282"/>
              <a:ext cx="186" cy="238"/>
              <a:chOff x="5193" y="1282"/>
              <a:chExt cx="186" cy="238"/>
            </a:xfrm>
          </p:grpSpPr>
          <p:sp>
            <p:nvSpPr>
              <p:cNvPr id="81340" name="Freeform 4109"/>
              <p:cNvSpPr>
                <a:spLocks/>
              </p:cNvSpPr>
              <p:nvPr/>
            </p:nvSpPr>
            <p:spPr bwMode="auto">
              <a:xfrm>
                <a:off x="5193" y="1282"/>
                <a:ext cx="186" cy="238"/>
              </a:xfrm>
              <a:custGeom>
                <a:avLst/>
                <a:gdLst>
                  <a:gd name="T0" fmla="*/ 183 w 186"/>
                  <a:gd name="T1" fmla="*/ 1292 h 238"/>
                  <a:gd name="T2" fmla="*/ 139 w 186"/>
                  <a:gd name="T3" fmla="*/ 1322 h 238"/>
                  <a:gd name="T4" fmla="*/ 119 w 186"/>
                  <a:gd name="T5" fmla="*/ 1330 h 238"/>
                  <a:gd name="T6" fmla="*/ 26 w 186"/>
                  <a:gd name="T7" fmla="*/ 1512 h 238"/>
                  <a:gd name="T8" fmla="*/ 23 w 186"/>
                  <a:gd name="T9" fmla="*/ 1518 h 238"/>
                  <a:gd name="T10" fmla="*/ 16 w 186"/>
                  <a:gd name="T11" fmla="*/ 1521 h 238"/>
                  <a:gd name="T12" fmla="*/ 9 w 186"/>
                  <a:gd name="T13" fmla="*/ 1518 h 238"/>
                  <a:gd name="T14" fmla="*/ 3 w 186"/>
                  <a:gd name="T15" fmla="*/ 1515 h 238"/>
                  <a:gd name="T16" fmla="*/ 0 w 186"/>
                  <a:gd name="T17" fmla="*/ 1507 h 238"/>
                  <a:gd name="T18" fmla="*/ 80 w 186"/>
                  <a:gd name="T19" fmla="*/ 1333 h 238"/>
                  <a:gd name="T20" fmla="*/ 136 w 186"/>
                  <a:gd name="T21" fmla="*/ 1296 h 238"/>
                  <a:gd name="T22" fmla="*/ 167 w 186"/>
                  <a:gd name="T23" fmla="*/ 1285 h 238"/>
                  <a:gd name="T24" fmla="*/ 174 w 186"/>
                  <a:gd name="T25" fmla="*/ 1282 h 238"/>
                  <a:gd name="T26" fmla="*/ 181 w 186"/>
                  <a:gd name="T27" fmla="*/ 1286 h 238"/>
                  <a:gd name="T28" fmla="*/ 183 w 186"/>
                  <a:gd name="T29" fmla="*/ 1292 h 2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6" h="238">
                    <a:moveTo>
                      <a:pt x="183" y="10"/>
                    </a:moveTo>
                    <a:lnTo>
                      <a:pt x="139" y="40"/>
                    </a:lnTo>
                    <a:lnTo>
                      <a:pt x="119" y="48"/>
                    </a:lnTo>
                    <a:lnTo>
                      <a:pt x="26" y="230"/>
                    </a:lnTo>
                    <a:lnTo>
                      <a:pt x="23" y="236"/>
                    </a:lnTo>
                    <a:lnTo>
                      <a:pt x="16" y="239"/>
                    </a:lnTo>
                    <a:lnTo>
                      <a:pt x="9" y="236"/>
                    </a:lnTo>
                    <a:lnTo>
                      <a:pt x="3" y="233"/>
                    </a:lnTo>
                    <a:lnTo>
                      <a:pt x="0" y="225"/>
                    </a:lnTo>
                    <a:lnTo>
                      <a:pt x="80" y="51"/>
                    </a:lnTo>
                    <a:lnTo>
                      <a:pt x="136" y="14"/>
                    </a:lnTo>
                    <a:lnTo>
                      <a:pt x="167" y="3"/>
                    </a:lnTo>
                    <a:lnTo>
                      <a:pt x="174" y="0"/>
                    </a:lnTo>
                    <a:lnTo>
                      <a:pt x="181" y="4"/>
                    </a:lnTo>
                    <a:lnTo>
                      <a:pt x="183" y="1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58" name="Group 4110"/>
            <p:cNvGrpSpPr>
              <a:grpSpLocks/>
            </p:cNvGrpSpPr>
            <p:nvPr/>
          </p:nvGrpSpPr>
          <p:grpSpPr bwMode="auto">
            <a:xfrm>
              <a:off x="4995" y="633"/>
              <a:ext cx="91" cy="2"/>
              <a:chOff x="4995" y="633"/>
              <a:chExt cx="91" cy="2"/>
            </a:xfrm>
          </p:grpSpPr>
          <p:sp>
            <p:nvSpPr>
              <p:cNvPr id="81338" name="Freeform 4111"/>
              <p:cNvSpPr>
                <a:spLocks/>
              </p:cNvSpPr>
              <p:nvPr/>
            </p:nvSpPr>
            <p:spPr bwMode="auto">
              <a:xfrm>
                <a:off x="4995" y="633"/>
                <a:ext cx="91" cy="2"/>
              </a:xfrm>
              <a:custGeom>
                <a:avLst/>
                <a:gdLst>
                  <a:gd name="T0" fmla="*/ 0 w 91"/>
                  <a:gd name="T1" fmla="*/ 0 h 2"/>
                  <a:gd name="T2" fmla="*/ 91 w 91"/>
                  <a:gd name="T3" fmla="*/ 0 h 2"/>
                  <a:gd name="T4" fmla="*/ 0 60000 65536"/>
                  <a:gd name="T5" fmla="*/ 0 60000 65536"/>
                </a:gdLst>
                <a:ahLst/>
                <a:cxnLst>
                  <a:cxn ang="T4">
                    <a:pos x="T0" y="T1"/>
                  </a:cxn>
                  <a:cxn ang="T5">
                    <a:pos x="T2" y="T3"/>
                  </a:cxn>
                </a:cxnLst>
                <a:rect l="0" t="0" r="r" b="b"/>
                <a:pathLst>
                  <a:path w="91" h="2">
                    <a:moveTo>
                      <a:pt x="0" y="0"/>
                    </a:moveTo>
                    <a:lnTo>
                      <a:pt x="91" y="0"/>
                    </a:lnTo>
                  </a:path>
                </a:pathLst>
              </a:custGeom>
              <a:noFill/>
              <a:ln w="21361">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39" name="Picture 4112"/>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995" y="618"/>
                <a:ext cx="92"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59" name="Group 4113"/>
            <p:cNvGrpSpPr>
              <a:grpSpLocks/>
            </p:cNvGrpSpPr>
            <p:nvPr/>
          </p:nvGrpSpPr>
          <p:grpSpPr bwMode="auto">
            <a:xfrm>
              <a:off x="4995" y="618"/>
              <a:ext cx="92" cy="32"/>
              <a:chOff x="4995" y="618"/>
              <a:chExt cx="92" cy="32"/>
            </a:xfrm>
          </p:grpSpPr>
          <p:sp>
            <p:nvSpPr>
              <p:cNvPr id="81337" name="Freeform 4114"/>
              <p:cNvSpPr>
                <a:spLocks/>
              </p:cNvSpPr>
              <p:nvPr/>
            </p:nvSpPr>
            <p:spPr bwMode="auto">
              <a:xfrm>
                <a:off x="4995" y="618"/>
                <a:ext cx="92" cy="32"/>
              </a:xfrm>
              <a:custGeom>
                <a:avLst/>
                <a:gdLst>
                  <a:gd name="T0" fmla="*/ 0 w 92"/>
                  <a:gd name="T1" fmla="*/ 630 h 32"/>
                  <a:gd name="T2" fmla="*/ 0 w 92"/>
                  <a:gd name="T3" fmla="*/ 637 h 32"/>
                  <a:gd name="T4" fmla="*/ 5 w 92"/>
                  <a:gd name="T5" fmla="*/ 643 h 32"/>
                  <a:gd name="T6" fmla="*/ 12 w 92"/>
                  <a:gd name="T7" fmla="*/ 643 h 32"/>
                  <a:gd name="T8" fmla="*/ 77 w 92"/>
                  <a:gd name="T9" fmla="*/ 649 h 32"/>
                  <a:gd name="T10" fmla="*/ 84 w 92"/>
                  <a:gd name="T11" fmla="*/ 649 h 32"/>
                  <a:gd name="T12" fmla="*/ 90 w 92"/>
                  <a:gd name="T13" fmla="*/ 644 h 32"/>
                  <a:gd name="T14" fmla="*/ 91 w 92"/>
                  <a:gd name="T15" fmla="*/ 637 h 32"/>
                  <a:gd name="T16" fmla="*/ 91 w 92"/>
                  <a:gd name="T17" fmla="*/ 630 h 32"/>
                  <a:gd name="T18" fmla="*/ 86 w 92"/>
                  <a:gd name="T19" fmla="*/ 624 h 32"/>
                  <a:gd name="T20" fmla="*/ 79 w 92"/>
                  <a:gd name="T21" fmla="*/ 624 h 32"/>
                  <a:gd name="T22" fmla="*/ 14 w 92"/>
                  <a:gd name="T23" fmla="*/ 618 h 32"/>
                  <a:gd name="T24" fmla="*/ 7 w 92"/>
                  <a:gd name="T25" fmla="*/ 618 h 32"/>
                  <a:gd name="T26" fmla="*/ 1 w 92"/>
                  <a:gd name="T27" fmla="*/ 623 h 32"/>
                  <a:gd name="T28" fmla="*/ 0 w 92"/>
                  <a:gd name="T29" fmla="*/ 63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32">
                    <a:moveTo>
                      <a:pt x="0" y="12"/>
                    </a:moveTo>
                    <a:lnTo>
                      <a:pt x="0" y="19"/>
                    </a:lnTo>
                    <a:lnTo>
                      <a:pt x="5" y="25"/>
                    </a:lnTo>
                    <a:lnTo>
                      <a:pt x="12" y="25"/>
                    </a:lnTo>
                    <a:lnTo>
                      <a:pt x="77" y="31"/>
                    </a:lnTo>
                    <a:lnTo>
                      <a:pt x="84" y="31"/>
                    </a:lnTo>
                    <a:lnTo>
                      <a:pt x="90" y="26"/>
                    </a:lnTo>
                    <a:lnTo>
                      <a:pt x="91" y="19"/>
                    </a:lnTo>
                    <a:lnTo>
                      <a:pt x="91" y="12"/>
                    </a:lnTo>
                    <a:lnTo>
                      <a:pt x="86" y="6"/>
                    </a:lnTo>
                    <a:lnTo>
                      <a:pt x="79" y="6"/>
                    </a:lnTo>
                    <a:lnTo>
                      <a:pt x="14" y="0"/>
                    </a:lnTo>
                    <a:lnTo>
                      <a:pt x="7" y="0"/>
                    </a:lnTo>
                    <a:lnTo>
                      <a:pt x="1" y="5"/>
                    </a:lnTo>
                    <a:lnTo>
                      <a:pt x="0" y="1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60" name="Group 4115"/>
            <p:cNvGrpSpPr>
              <a:grpSpLocks/>
            </p:cNvGrpSpPr>
            <p:nvPr/>
          </p:nvGrpSpPr>
          <p:grpSpPr bwMode="auto">
            <a:xfrm>
              <a:off x="4993" y="578"/>
              <a:ext cx="238" cy="183"/>
              <a:chOff x="4993" y="578"/>
              <a:chExt cx="238" cy="183"/>
            </a:xfrm>
          </p:grpSpPr>
          <p:sp>
            <p:nvSpPr>
              <p:cNvPr id="81335" name="Freeform 4116"/>
              <p:cNvSpPr>
                <a:spLocks/>
              </p:cNvSpPr>
              <p:nvPr/>
            </p:nvSpPr>
            <p:spPr bwMode="auto">
              <a:xfrm>
                <a:off x="4993" y="578"/>
                <a:ext cx="238" cy="183"/>
              </a:xfrm>
              <a:custGeom>
                <a:avLst/>
                <a:gdLst>
                  <a:gd name="T0" fmla="*/ 7 w 238"/>
                  <a:gd name="T1" fmla="*/ 578 h 183"/>
                  <a:gd name="T2" fmla="*/ 1 w 238"/>
                  <a:gd name="T3" fmla="*/ 584 h 183"/>
                  <a:gd name="T4" fmla="*/ 0 w 238"/>
                  <a:gd name="T5" fmla="*/ 598 h 183"/>
                  <a:gd name="T6" fmla="*/ 5 w 238"/>
                  <a:gd name="T7" fmla="*/ 603 h 183"/>
                  <a:gd name="T8" fmla="*/ 73 w 238"/>
                  <a:gd name="T9" fmla="*/ 608 h 183"/>
                  <a:gd name="T10" fmla="*/ 84 w 238"/>
                  <a:gd name="T11" fmla="*/ 610 h 183"/>
                  <a:gd name="T12" fmla="*/ 88 w 238"/>
                  <a:gd name="T13" fmla="*/ 611 h 183"/>
                  <a:gd name="T14" fmla="*/ 214 w 238"/>
                  <a:gd name="T15" fmla="*/ 755 h 183"/>
                  <a:gd name="T16" fmla="*/ 219 w 238"/>
                  <a:gd name="T17" fmla="*/ 761 h 183"/>
                  <a:gd name="T18" fmla="*/ 227 w 238"/>
                  <a:gd name="T19" fmla="*/ 761 h 183"/>
                  <a:gd name="T20" fmla="*/ 237 w 238"/>
                  <a:gd name="T21" fmla="*/ 752 h 183"/>
                  <a:gd name="T22" fmla="*/ 238 w 238"/>
                  <a:gd name="T23" fmla="*/ 744 h 183"/>
                  <a:gd name="T24" fmla="*/ 233 w 238"/>
                  <a:gd name="T25" fmla="*/ 739 h 183"/>
                  <a:gd name="T26" fmla="*/ 102 w 238"/>
                  <a:gd name="T27" fmla="*/ 590 h 183"/>
                  <a:gd name="T28" fmla="*/ 94 w 238"/>
                  <a:gd name="T29" fmla="*/ 586 h 183"/>
                  <a:gd name="T30" fmla="*/ 82 w 238"/>
                  <a:gd name="T31" fmla="*/ 584 h 183"/>
                  <a:gd name="T32" fmla="*/ 70 w 238"/>
                  <a:gd name="T33" fmla="*/ 583 h 183"/>
                  <a:gd name="T34" fmla="*/ 7 w 238"/>
                  <a:gd name="T35" fmla="*/ 578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8" h="183">
                    <a:moveTo>
                      <a:pt x="7" y="0"/>
                    </a:moveTo>
                    <a:lnTo>
                      <a:pt x="1" y="6"/>
                    </a:lnTo>
                    <a:lnTo>
                      <a:pt x="0" y="20"/>
                    </a:lnTo>
                    <a:lnTo>
                      <a:pt x="5" y="25"/>
                    </a:lnTo>
                    <a:lnTo>
                      <a:pt x="73" y="30"/>
                    </a:lnTo>
                    <a:lnTo>
                      <a:pt x="84" y="32"/>
                    </a:lnTo>
                    <a:lnTo>
                      <a:pt x="88" y="33"/>
                    </a:lnTo>
                    <a:lnTo>
                      <a:pt x="214" y="177"/>
                    </a:lnTo>
                    <a:lnTo>
                      <a:pt x="219" y="183"/>
                    </a:lnTo>
                    <a:lnTo>
                      <a:pt x="227" y="183"/>
                    </a:lnTo>
                    <a:lnTo>
                      <a:pt x="237" y="174"/>
                    </a:lnTo>
                    <a:lnTo>
                      <a:pt x="238" y="166"/>
                    </a:lnTo>
                    <a:lnTo>
                      <a:pt x="233" y="161"/>
                    </a:lnTo>
                    <a:lnTo>
                      <a:pt x="102" y="12"/>
                    </a:lnTo>
                    <a:lnTo>
                      <a:pt x="94" y="8"/>
                    </a:lnTo>
                    <a:lnTo>
                      <a:pt x="82" y="6"/>
                    </a:lnTo>
                    <a:lnTo>
                      <a:pt x="70" y="5"/>
                    </a:lnTo>
                    <a:lnTo>
                      <a:pt x="7"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36" name="Picture 4117"/>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4993" y="578"/>
                <a:ext cx="23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61" name="Group 4118"/>
            <p:cNvGrpSpPr>
              <a:grpSpLocks/>
            </p:cNvGrpSpPr>
            <p:nvPr/>
          </p:nvGrpSpPr>
          <p:grpSpPr bwMode="auto">
            <a:xfrm>
              <a:off x="4993" y="578"/>
              <a:ext cx="238" cy="183"/>
              <a:chOff x="4993" y="578"/>
              <a:chExt cx="238" cy="183"/>
            </a:xfrm>
          </p:grpSpPr>
          <p:sp>
            <p:nvSpPr>
              <p:cNvPr id="81334" name="Freeform 4119"/>
              <p:cNvSpPr>
                <a:spLocks/>
              </p:cNvSpPr>
              <p:nvPr/>
            </p:nvSpPr>
            <p:spPr bwMode="auto">
              <a:xfrm>
                <a:off x="4993" y="578"/>
                <a:ext cx="238" cy="183"/>
              </a:xfrm>
              <a:custGeom>
                <a:avLst/>
                <a:gdLst>
                  <a:gd name="T0" fmla="*/ 0 w 238"/>
                  <a:gd name="T1" fmla="*/ 591 h 183"/>
                  <a:gd name="T2" fmla="*/ 51 w 238"/>
                  <a:gd name="T3" fmla="*/ 607 h 183"/>
                  <a:gd name="T4" fmla="*/ 73 w 238"/>
                  <a:gd name="T5" fmla="*/ 608 h 183"/>
                  <a:gd name="T6" fmla="*/ 84 w 238"/>
                  <a:gd name="T7" fmla="*/ 610 h 183"/>
                  <a:gd name="T8" fmla="*/ 88 w 238"/>
                  <a:gd name="T9" fmla="*/ 611 h 183"/>
                  <a:gd name="T10" fmla="*/ 92 w 238"/>
                  <a:gd name="T11" fmla="*/ 617 h 183"/>
                  <a:gd name="T12" fmla="*/ 214 w 238"/>
                  <a:gd name="T13" fmla="*/ 755 h 183"/>
                  <a:gd name="T14" fmla="*/ 219 w 238"/>
                  <a:gd name="T15" fmla="*/ 761 h 183"/>
                  <a:gd name="T16" fmla="*/ 227 w 238"/>
                  <a:gd name="T17" fmla="*/ 761 h 183"/>
                  <a:gd name="T18" fmla="*/ 232 w 238"/>
                  <a:gd name="T19" fmla="*/ 757 h 183"/>
                  <a:gd name="T20" fmla="*/ 237 w 238"/>
                  <a:gd name="T21" fmla="*/ 752 h 183"/>
                  <a:gd name="T22" fmla="*/ 238 w 238"/>
                  <a:gd name="T23" fmla="*/ 744 h 183"/>
                  <a:gd name="T24" fmla="*/ 233 w 238"/>
                  <a:gd name="T25" fmla="*/ 739 h 183"/>
                  <a:gd name="T26" fmla="*/ 111 w 238"/>
                  <a:gd name="T27" fmla="*/ 600 h 183"/>
                  <a:gd name="T28" fmla="*/ 102 w 238"/>
                  <a:gd name="T29" fmla="*/ 590 h 183"/>
                  <a:gd name="T30" fmla="*/ 14 w 238"/>
                  <a:gd name="T31" fmla="*/ 579 h 183"/>
                  <a:gd name="T32" fmla="*/ 7 w 238"/>
                  <a:gd name="T33" fmla="*/ 578 h 183"/>
                  <a:gd name="T34" fmla="*/ 1 w 238"/>
                  <a:gd name="T35" fmla="*/ 584 h 183"/>
                  <a:gd name="T36" fmla="*/ 0 w 238"/>
                  <a:gd name="T37" fmla="*/ 591 h 1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8" h="183">
                    <a:moveTo>
                      <a:pt x="0" y="13"/>
                    </a:moveTo>
                    <a:lnTo>
                      <a:pt x="51" y="29"/>
                    </a:lnTo>
                    <a:lnTo>
                      <a:pt x="73" y="30"/>
                    </a:lnTo>
                    <a:lnTo>
                      <a:pt x="84" y="32"/>
                    </a:lnTo>
                    <a:lnTo>
                      <a:pt x="88" y="33"/>
                    </a:lnTo>
                    <a:lnTo>
                      <a:pt x="92" y="39"/>
                    </a:lnTo>
                    <a:lnTo>
                      <a:pt x="214" y="177"/>
                    </a:lnTo>
                    <a:lnTo>
                      <a:pt x="219" y="183"/>
                    </a:lnTo>
                    <a:lnTo>
                      <a:pt x="227" y="183"/>
                    </a:lnTo>
                    <a:lnTo>
                      <a:pt x="232" y="179"/>
                    </a:lnTo>
                    <a:lnTo>
                      <a:pt x="237" y="174"/>
                    </a:lnTo>
                    <a:lnTo>
                      <a:pt x="238" y="166"/>
                    </a:lnTo>
                    <a:lnTo>
                      <a:pt x="233" y="161"/>
                    </a:lnTo>
                    <a:lnTo>
                      <a:pt x="111" y="22"/>
                    </a:lnTo>
                    <a:lnTo>
                      <a:pt x="102" y="12"/>
                    </a:lnTo>
                    <a:lnTo>
                      <a:pt x="14" y="1"/>
                    </a:lnTo>
                    <a:lnTo>
                      <a:pt x="7" y="0"/>
                    </a:lnTo>
                    <a:lnTo>
                      <a:pt x="1" y="6"/>
                    </a:lnTo>
                    <a:lnTo>
                      <a:pt x="0" y="13"/>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62" name="Group 4120"/>
            <p:cNvGrpSpPr>
              <a:grpSpLocks/>
            </p:cNvGrpSpPr>
            <p:nvPr/>
          </p:nvGrpSpPr>
          <p:grpSpPr bwMode="auto">
            <a:xfrm>
              <a:off x="5161" y="482"/>
              <a:ext cx="2" cy="91"/>
              <a:chOff x="5161" y="482"/>
              <a:chExt cx="2" cy="91"/>
            </a:xfrm>
          </p:grpSpPr>
          <p:sp>
            <p:nvSpPr>
              <p:cNvPr id="81332" name="Freeform 4121"/>
              <p:cNvSpPr>
                <a:spLocks/>
              </p:cNvSpPr>
              <p:nvPr/>
            </p:nvSpPr>
            <p:spPr bwMode="auto">
              <a:xfrm>
                <a:off x="5161" y="482"/>
                <a:ext cx="2" cy="91"/>
              </a:xfrm>
              <a:custGeom>
                <a:avLst/>
                <a:gdLst>
                  <a:gd name="T0" fmla="*/ 0 w 2"/>
                  <a:gd name="T1" fmla="*/ 483 h 91"/>
                  <a:gd name="T2" fmla="*/ 0 w 2"/>
                  <a:gd name="T3" fmla="*/ 574 h 91"/>
                  <a:gd name="T4" fmla="*/ 0 60000 65536"/>
                  <a:gd name="T5" fmla="*/ 0 60000 65536"/>
                </a:gdLst>
                <a:ahLst/>
                <a:cxnLst>
                  <a:cxn ang="T4">
                    <a:pos x="T0" y="T1"/>
                  </a:cxn>
                  <a:cxn ang="T5">
                    <a:pos x="T2" y="T3"/>
                  </a:cxn>
                </a:cxnLst>
                <a:rect l="0" t="0" r="r" b="b"/>
                <a:pathLst>
                  <a:path w="2" h="91">
                    <a:moveTo>
                      <a:pt x="0" y="1"/>
                    </a:moveTo>
                    <a:lnTo>
                      <a:pt x="0" y="92"/>
                    </a:lnTo>
                  </a:path>
                </a:pathLst>
              </a:custGeom>
              <a:noFill/>
              <a:ln w="19279">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33" name="Picture 41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47" y="482"/>
                <a:ext cx="28"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63" name="Group 4123"/>
            <p:cNvGrpSpPr>
              <a:grpSpLocks/>
            </p:cNvGrpSpPr>
            <p:nvPr/>
          </p:nvGrpSpPr>
          <p:grpSpPr bwMode="auto">
            <a:xfrm>
              <a:off x="5147" y="482"/>
              <a:ext cx="28" cy="91"/>
              <a:chOff x="5147" y="482"/>
              <a:chExt cx="28" cy="91"/>
            </a:xfrm>
          </p:grpSpPr>
          <p:sp>
            <p:nvSpPr>
              <p:cNvPr id="81331" name="Freeform 4124"/>
              <p:cNvSpPr>
                <a:spLocks/>
              </p:cNvSpPr>
              <p:nvPr/>
            </p:nvSpPr>
            <p:spPr bwMode="auto">
              <a:xfrm>
                <a:off x="5147" y="482"/>
                <a:ext cx="28" cy="91"/>
              </a:xfrm>
              <a:custGeom>
                <a:avLst/>
                <a:gdLst>
                  <a:gd name="T0" fmla="*/ 16 w 28"/>
                  <a:gd name="T1" fmla="*/ 482 h 91"/>
                  <a:gd name="T2" fmla="*/ 23 w 28"/>
                  <a:gd name="T3" fmla="*/ 483 h 91"/>
                  <a:gd name="T4" fmla="*/ 28 w 28"/>
                  <a:gd name="T5" fmla="*/ 489 h 91"/>
                  <a:gd name="T6" fmla="*/ 28 w 28"/>
                  <a:gd name="T7" fmla="*/ 496 h 91"/>
                  <a:gd name="T8" fmla="*/ 25 w 28"/>
                  <a:gd name="T9" fmla="*/ 561 h 91"/>
                  <a:gd name="T10" fmla="*/ 25 w 28"/>
                  <a:gd name="T11" fmla="*/ 568 h 91"/>
                  <a:gd name="T12" fmla="*/ 19 w 28"/>
                  <a:gd name="T13" fmla="*/ 574 h 91"/>
                  <a:gd name="T14" fmla="*/ 12 w 28"/>
                  <a:gd name="T15" fmla="*/ 573 h 91"/>
                  <a:gd name="T16" fmla="*/ 5 w 28"/>
                  <a:gd name="T17" fmla="*/ 573 h 91"/>
                  <a:gd name="T18" fmla="*/ 0 w 28"/>
                  <a:gd name="T19" fmla="*/ 567 h 91"/>
                  <a:gd name="T20" fmla="*/ 0 w 28"/>
                  <a:gd name="T21" fmla="*/ 560 h 91"/>
                  <a:gd name="T22" fmla="*/ 3 w 28"/>
                  <a:gd name="T23" fmla="*/ 494 h 91"/>
                  <a:gd name="T24" fmla="*/ 3 w 28"/>
                  <a:gd name="T25" fmla="*/ 487 h 91"/>
                  <a:gd name="T26" fmla="*/ 9 w 28"/>
                  <a:gd name="T27" fmla="*/ 482 h 91"/>
                  <a:gd name="T28" fmla="*/ 16 w 28"/>
                  <a:gd name="T29" fmla="*/ 482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91">
                    <a:moveTo>
                      <a:pt x="16" y="0"/>
                    </a:moveTo>
                    <a:lnTo>
                      <a:pt x="23" y="1"/>
                    </a:lnTo>
                    <a:lnTo>
                      <a:pt x="28" y="7"/>
                    </a:lnTo>
                    <a:lnTo>
                      <a:pt x="28" y="14"/>
                    </a:lnTo>
                    <a:lnTo>
                      <a:pt x="25" y="79"/>
                    </a:lnTo>
                    <a:lnTo>
                      <a:pt x="25" y="86"/>
                    </a:lnTo>
                    <a:lnTo>
                      <a:pt x="19" y="92"/>
                    </a:lnTo>
                    <a:lnTo>
                      <a:pt x="12" y="91"/>
                    </a:lnTo>
                    <a:lnTo>
                      <a:pt x="5" y="91"/>
                    </a:lnTo>
                    <a:lnTo>
                      <a:pt x="0" y="85"/>
                    </a:lnTo>
                    <a:lnTo>
                      <a:pt x="0" y="78"/>
                    </a:lnTo>
                    <a:lnTo>
                      <a:pt x="3" y="12"/>
                    </a:lnTo>
                    <a:lnTo>
                      <a:pt x="3" y="5"/>
                    </a:lnTo>
                    <a:lnTo>
                      <a:pt x="9" y="0"/>
                    </a:lnTo>
                    <a:lnTo>
                      <a:pt x="16"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64" name="Group 4125"/>
            <p:cNvGrpSpPr>
              <a:grpSpLocks/>
            </p:cNvGrpSpPr>
            <p:nvPr/>
          </p:nvGrpSpPr>
          <p:grpSpPr bwMode="auto">
            <a:xfrm>
              <a:off x="5102" y="481"/>
              <a:ext cx="158" cy="256"/>
              <a:chOff x="5102" y="481"/>
              <a:chExt cx="158" cy="256"/>
            </a:xfrm>
          </p:grpSpPr>
          <p:sp>
            <p:nvSpPr>
              <p:cNvPr id="81329" name="Freeform 4126"/>
              <p:cNvSpPr>
                <a:spLocks/>
              </p:cNvSpPr>
              <p:nvPr/>
            </p:nvSpPr>
            <p:spPr bwMode="auto">
              <a:xfrm>
                <a:off x="5102" y="481"/>
                <a:ext cx="158" cy="256"/>
              </a:xfrm>
              <a:custGeom>
                <a:avLst/>
                <a:gdLst>
                  <a:gd name="T0" fmla="*/ 10 w 158"/>
                  <a:gd name="T1" fmla="*/ 481 h 256"/>
                  <a:gd name="T2" fmla="*/ 1 w 158"/>
                  <a:gd name="T3" fmla="*/ 549 h 256"/>
                  <a:gd name="T4" fmla="*/ 0 w 158"/>
                  <a:gd name="T5" fmla="*/ 573 h 256"/>
                  <a:gd name="T6" fmla="*/ 4 w 158"/>
                  <a:gd name="T7" fmla="*/ 582 h 256"/>
                  <a:gd name="T8" fmla="*/ 139 w 158"/>
                  <a:gd name="T9" fmla="*/ 736 h 256"/>
                  <a:gd name="T10" fmla="*/ 147 w 158"/>
                  <a:gd name="T11" fmla="*/ 736 h 256"/>
                  <a:gd name="T12" fmla="*/ 153 w 158"/>
                  <a:gd name="T13" fmla="*/ 732 h 256"/>
                  <a:gd name="T14" fmla="*/ 158 w 158"/>
                  <a:gd name="T15" fmla="*/ 727 h 256"/>
                  <a:gd name="T16" fmla="*/ 158 w 158"/>
                  <a:gd name="T17" fmla="*/ 719 h 256"/>
                  <a:gd name="T18" fmla="*/ 154 w 158"/>
                  <a:gd name="T19" fmla="*/ 714 h 256"/>
                  <a:gd name="T20" fmla="*/ 27 w 158"/>
                  <a:gd name="T21" fmla="*/ 570 h 256"/>
                  <a:gd name="T22" fmla="*/ 25 w 158"/>
                  <a:gd name="T23" fmla="*/ 567 h 256"/>
                  <a:gd name="T24" fmla="*/ 25 w 158"/>
                  <a:gd name="T25" fmla="*/ 556 h 256"/>
                  <a:gd name="T26" fmla="*/ 27 w 158"/>
                  <a:gd name="T27" fmla="*/ 534 h 256"/>
                  <a:gd name="T28" fmla="*/ 29 w 158"/>
                  <a:gd name="T29" fmla="*/ 487 h 256"/>
                  <a:gd name="T30" fmla="*/ 24 w 158"/>
                  <a:gd name="T31" fmla="*/ 482 h 256"/>
                  <a:gd name="T32" fmla="*/ 10 w 158"/>
                  <a:gd name="T33" fmla="*/ 481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8" h="256">
                    <a:moveTo>
                      <a:pt x="10" y="0"/>
                    </a:moveTo>
                    <a:lnTo>
                      <a:pt x="1" y="68"/>
                    </a:lnTo>
                    <a:lnTo>
                      <a:pt x="0" y="92"/>
                    </a:lnTo>
                    <a:lnTo>
                      <a:pt x="4" y="101"/>
                    </a:lnTo>
                    <a:lnTo>
                      <a:pt x="139" y="255"/>
                    </a:lnTo>
                    <a:lnTo>
                      <a:pt x="147" y="255"/>
                    </a:lnTo>
                    <a:lnTo>
                      <a:pt x="153" y="251"/>
                    </a:lnTo>
                    <a:lnTo>
                      <a:pt x="158" y="246"/>
                    </a:lnTo>
                    <a:lnTo>
                      <a:pt x="158" y="238"/>
                    </a:lnTo>
                    <a:lnTo>
                      <a:pt x="154" y="233"/>
                    </a:lnTo>
                    <a:lnTo>
                      <a:pt x="27" y="89"/>
                    </a:lnTo>
                    <a:lnTo>
                      <a:pt x="25" y="86"/>
                    </a:lnTo>
                    <a:lnTo>
                      <a:pt x="25" y="75"/>
                    </a:lnTo>
                    <a:lnTo>
                      <a:pt x="27" y="53"/>
                    </a:lnTo>
                    <a:lnTo>
                      <a:pt x="29" y="6"/>
                    </a:lnTo>
                    <a:lnTo>
                      <a:pt x="24" y="1"/>
                    </a:lnTo>
                    <a:lnTo>
                      <a:pt x="10"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30" name="Picture 412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102" y="481"/>
                <a:ext cx="15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65" name="Group 4128"/>
            <p:cNvGrpSpPr>
              <a:grpSpLocks/>
            </p:cNvGrpSpPr>
            <p:nvPr/>
          </p:nvGrpSpPr>
          <p:grpSpPr bwMode="auto">
            <a:xfrm>
              <a:off x="5102" y="481"/>
              <a:ext cx="158" cy="256"/>
              <a:chOff x="5102" y="481"/>
              <a:chExt cx="158" cy="256"/>
            </a:xfrm>
          </p:grpSpPr>
          <p:sp>
            <p:nvSpPr>
              <p:cNvPr id="81328" name="Freeform 4129"/>
              <p:cNvSpPr>
                <a:spLocks/>
              </p:cNvSpPr>
              <p:nvPr/>
            </p:nvSpPr>
            <p:spPr bwMode="auto">
              <a:xfrm>
                <a:off x="5102" y="481"/>
                <a:ext cx="158" cy="256"/>
              </a:xfrm>
              <a:custGeom>
                <a:avLst/>
                <a:gdLst>
                  <a:gd name="T0" fmla="*/ 17 w 158"/>
                  <a:gd name="T1" fmla="*/ 481 h 256"/>
                  <a:gd name="T2" fmla="*/ 24 w 158"/>
                  <a:gd name="T3" fmla="*/ 482 h 256"/>
                  <a:gd name="T4" fmla="*/ 29 w 158"/>
                  <a:gd name="T5" fmla="*/ 487 h 256"/>
                  <a:gd name="T6" fmla="*/ 29 w 158"/>
                  <a:gd name="T7" fmla="*/ 494 h 256"/>
                  <a:gd name="T8" fmla="*/ 28 w 158"/>
                  <a:gd name="T9" fmla="*/ 511 h 256"/>
                  <a:gd name="T10" fmla="*/ 26 w 158"/>
                  <a:gd name="T11" fmla="*/ 534 h 256"/>
                  <a:gd name="T12" fmla="*/ 25 w 158"/>
                  <a:gd name="T13" fmla="*/ 556 h 256"/>
                  <a:gd name="T14" fmla="*/ 25 w 158"/>
                  <a:gd name="T15" fmla="*/ 567 h 256"/>
                  <a:gd name="T16" fmla="*/ 27 w 158"/>
                  <a:gd name="T17" fmla="*/ 570 h 256"/>
                  <a:gd name="T18" fmla="*/ 32 w 158"/>
                  <a:gd name="T19" fmla="*/ 576 h 256"/>
                  <a:gd name="T20" fmla="*/ 153 w 158"/>
                  <a:gd name="T21" fmla="*/ 714 h 256"/>
                  <a:gd name="T22" fmla="*/ 158 w 158"/>
                  <a:gd name="T23" fmla="*/ 719 h 256"/>
                  <a:gd name="T24" fmla="*/ 158 w 158"/>
                  <a:gd name="T25" fmla="*/ 727 h 256"/>
                  <a:gd name="T26" fmla="*/ 152 w 158"/>
                  <a:gd name="T27" fmla="*/ 732 h 256"/>
                  <a:gd name="T28" fmla="*/ 147 w 158"/>
                  <a:gd name="T29" fmla="*/ 736 h 256"/>
                  <a:gd name="T30" fmla="*/ 139 w 158"/>
                  <a:gd name="T31" fmla="*/ 736 h 256"/>
                  <a:gd name="T32" fmla="*/ 13 w 158"/>
                  <a:gd name="T33" fmla="*/ 592 h 256"/>
                  <a:gd name="T34" fmla="*/ 0 w 158"/>
                  <a:gd name="T35" fmla="*/ 561 h 256"/>
                  <a:gd name="T36" fmla="*/ 0 w 158"/>
                  <a:gd name="T37" fmla="*/ 549 h 256"/>
                  <a:gd name="T38" fmla="*/ 2 w 158"/>
                  <a:gd name="T39" fmla="*/ 526 h 256"/>
                  <a:gd name="T40" fmla="*/ 4 w 158"/>
                  <a:gd name="T41" fmla="*/ 493 h 256"/>
                  <a:gd name="T42" fmla="*/ 4 w 158"/>
                  <a:gd name="T43" fmla="*/ 486 h 256"/>
                  <a:gd name="T44" fmla="*/ 10 w 158"/>
                  <a:gd name="T45" fmla="*/ 481 h 256"/>
                  <a:gd name="T46" fmla="*/ 17 w 158"/>
                  <a:gd name="T47" fmla="*/ 481 h 2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8" h="256">
                    <a:moveTo>
                      <a:pt x="17" y="0"/>
                    </a:moveTo>
                    <a:lnTo>
                      <a:pt x="24" y="1"/>
                    </a:lnTo>
                    <a:lnTo>
                      <a:pt x="29" y="6"/>
                    </a:lnTo>
                    <a:lnTo>
                      <a:pt x="29" y="13"/>
                    </a:lnTo>
                    <a:lnTo>
                      <a:pt x="28" y="30"/>
                    </a:lnTo>
                    <a:lnTo>
                      <a:pt x="26" y="53"/>
                    </a:lnTo>
                    <a:lnTo>
                      <a:pt x="25" y="75"/>
                    </a:lnTo>
                    <a:lnTo>
                      <a:pt x="25" y="86"/>
                    </a:lnTo>
                    <a:lnTo>
                      <a:pt x="27" y="89"/>
                    </a:lnTo>
                    <a:lnTo>
                      <a:pt x="32" y="95"/>
                    </a:lnTo>
                    <a:lnTo>
                      <a:pt x="153" y="233"/>
                    </a:lnTo>
                    <a:lnTo>
                      <a:pt x="158" y="238"/>
                    </a:lnTo>
                    <a:lnTo>
                      <a:pt x="158" y="246"/>
                    </a:lnTo>
                    <a:lnTo>
                      <a:pt x="152" y="251"/>
                    </a:lnTo>
                    <a:lnTo>
                      <a:pt x="147" y="255"/>
                    </a:lnTo>
                    <a:lnTo>
                      <a:pt x="139" y="255"/>
                    </a:lnTo>
                    <a:lnTo>
                      <a:pt x="13" y="111"/>
                    </a:lnTo>
                    <a:lnTo>
                      <a:pt x="0" y="80"/>
                    </a:lnTo>
                    <a:lnTo>
                      <a:pt x="0" y="68"/>
                    </a:lnTo>
                    <a:lnTo>
                      <a:pt x="2" y="45"/>
                    </a:lnTo>
                    <a:lnTo>
                      <a:pt x="4" y="12"/>
                    </a:lnTo>
                    <a:lnTo>
                      <a:pt x="4" y="5"/>
                    </a:lnTo>
                    <a:lnTo>
                      <a:pt x="10" y="0"/>
                    </a:lnTo>
                    <a:lnTo>
                      <a:pt x="17"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66" name="Group 4130"/>
            <p:cNvGrpSpPr>
              <a:grpSpLocks/>
            </p:cNvGrpSpPr>
            <p:nvPr/>
          </p:nvGrpSpPr>
          <p:grpSpPr bwMode="auto">
            <a:xfrm>
              <a:off x="2270" y="982"/>
              <a:ext cx="41" cy="2"/>
              <a:chOff x="2270" y="982"/>
              <a:chExt cx="41" cy="2"/>
            </a:xfrm>
          </p:grpSpPr>
          <p:sp>
            <p:nvSpPr>
              <p:cNvPr id="81326" name="Freeform 4131"/>
              <p:cNvSpPr>
                <a:spLocks/>
              </p:cNvSpPr>
              <p:nvPr/>
            </p:nvSpPr>
            <p:spPr bwMode="auto">
              <a:xfrm>
                <a:off x="2270" y="982"/>
                <a:ext cx="41" cy="2"/>
              </a:xfrm>
              <a:custGeom>
                <a:avLst/>
                <a:gdLst>
                  <a:gd name="T0" fmla="*/ 20 w 41"/>
                  <a:gd name="T1" fmla="*/ 0 h 2"/>
                  <a:gd name="T2" fmla="*/ 61 w 41"/>
                  <a:gd name="T3" fmla="*/ 0 h 2"/>
                  <a:gd name="T4" fmla="*/ 0 60000 65536"/>
                  <a:gd name="T5" fmla="*/ 0 60000 65536"/>
                </a:gdLst>
                <a:ahLst/>
                <a:cxnLst>
                  <a:cxn ang="T4">
                    <a:pos x="T0" y="T1"/>
                  </a:cxn>
                  <a:cxn ang="T5">
                    <a:pos x="T2" y="T3"/>
                  </a:cxn>
                </a:cxnLst>
                <a:rect l="0" t="0" r="r" b="b"/>
                <a:pathLst>
                  <a:path w="41" h="2">
                    <a:moveTo>
                      <a:pt x="20" y="0"/>
                    </a:moveTo>
                    <a:lnTo>
                      <a:pt x="61" y="0"/>
                    </a:lnTo>
                  </a:path>
                </a:pathLst>
              </a:custGeom>
              <a:noFill/>
              <a:ln w="44882">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27" name="Picture 4132"/>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250" y="948"/>
                <a:ext cx="80"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67" name="Group 4133"/>
            <p:cNvGrpSpPr>
              <a:grpSpLocks/>
            </p:cNvGrpSpPr>
            <p:nvPr/>
          </p:nvGrpSpPr>
          <p:grpSpPr bwMode="auto">
            <a:xfrm>
              <a:off x="2250" y="948"/>
              <a:ext cx="80" cy="69"/>
              <a:chOff x="2250" y="948"/>
              <a:chExt cx="80" cy="69"/>
            </a:xfrm>
          </p:grpSpPr>
          <p:sp>
            <p:nvSpPr>
              <p:cNvPr id="81325" name="Freeform 4134"/>
              <p:cNvSpPr>
                <a:spLocks/>
              </p:cNvSpPr>
              <p:nvPr/>
            </p:nvSpPr>
            <p:spPr bwMode="auto">
              <a:xfrm>
                <a:off x="2250" y="948"/>
                <a:ext cx="80" cy="69"/>
              </a:xfrm>
              <a:custGeom>
                <a:avLst/>
                <a:gdLst>
                  <a:gd name="T0" fmla="*/ 77 w 80"/>
                  <a:gd name="T1" fmla="*/ 1010 h 69"/>
                  <a:gd name="T2" fmla="*/ 81 w 80"/>
                  <a:gd name="T3" fmla="*/ 1005 h 69"/>
                  <a:gd name="T4" fmla="*/ 80 w 80"/>
                  <a:gd name="T5" fmla="*/ 997 h 69"/>
                  <a:gd name="T6" fmla="*/ 74 w 80"/>
                  <a:gd name="T7" fmla="*/ 993 h 69"/>
                  <a:gd name="T8" fmla="*/ 22 w 80"/>
                  <a:gd name="T9" fmla="*/ 952 h 69"/>
                  <a:gd name="T10" fmla="*/ 17 w 80"/>
                  <a:gd name="T11" fmla="*/ 948 h 69"/>
                  <a:gd name="T12" fmla="*/ 9 w 80"/>
                  <a:gd name="T13" fmla="*/ 949 h 69"/>
                  <a:gd name="T14" fmla="*/ 5 w 80"/>
                  <a:gd name="T15" fmla="*/ 955 h 69"/>
                  <a:gd name="T16" fmla="*/ 0 w 80"/>
                  <a:gd name="T17" fmla="*/ 960 h 69"/>
                  <a:gd name="T18" fmla="*/ 1 w 80"/>
                  <a:gd name="T19" fmla="*/ 968 h 69"/>
                  <a:gd name="T20" fmla="*/ 7 w 80"/>
                  <a:gd name="T21" fmla="*/ 972 h 69"/>
                  <a:gd name="T22" fmla="*/ 59 w 80"/>
                  <a:gd name="T23" fmla="*/ 1012 h 69"/>
                  <a:gd name="T24" fmla="*/ 65 w 80"/>
                  <a:gd name="T25" fmla="*/ 1017 h 69"/>
                  <a:gd name="T26" fmla="*/ 72 w 80"/>
                  <a:gd name="T27" fmla="*/ 1016 h 69"/>
                  <a:gd name="T28" fmla="*/ 77 w 80"/>
                  <a:gd name="T29" fmla="*/ 101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69">
                    <a:moveTo>
                      <a:pt x="77" y="62"/>
                    </a:moveTo>
                    <a:lnTo>
                      <a:pt x="81" y="57"/>
                    </a:lnTo>
                    <a:lnTo>
                      <a:pt x="80" y="49"/>
                    </a:lnTo>
                    <a:lnTo>
                      <a:pt x="74" y="45"/>
                    </a:lnTo>
                    <a:lnTo>
                      <a:pt x="22" y="4"/>
                    </a:lnTo>
                    <a:lnTo>
                      <a:pt x="17" y="0"/>
                    </a:lnTo>
                    <a:lnTo>
                      <a:pt x="9" y="1"/>
                    </a:lnTo>
                    <a:lnTo>
                      <a:pt x="5" y="7"/>
                    </a:lnTo>
                    <a:lnTo>
                      <a:pt x="0" y="12"/>
                    </a:lnTo>
                    <a:lnTo>
                      <a:pt x="1" y="20"/>
                    </a:lnTo>
                    <a:lnTo>
                      <a:pt x="7" y="24"/>
                    </a:lnTo>
                    <a:lnTo>
                      <a:pt x="59" y="64"/>
                    </a:lnTo>
                    <a:lnTo>
                      <a:pt x="65" y="69"/>
                    </a:lnTo>
                    <a:lnTo>
                      <a:pt x="72" y="68"/>
                    </a:lnTo>
                    <a:lnTo>
                      <a:pt x="77" y="6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68" name="Group 4135"/>
            <p:cNvGrpSpPr>
              <a:grpSpLocks/>
            </p:cNvGrpSpPr>
            <p:nvPr/>
          </p:nvGrpSpPr>
          <p:grpSpPr bwMode="auto">
            <a:xfrm>
              <a:off x="2191" y="778"/>
              <a:ext cx="120" cy="273"/>
              <a:chOff x="2191" y="778"/>
              <a:chExt cx="120" cy="273"/>
            </a:xfrm>
          </p:grpSpPr>
          <p:sp>
            <p:nvSpPr>
              <p:cNvPr id="81323" name="Freeform 4136"/>
              <p:cNvSpPr>
                <a:spLocks/>
              </p:cNvSpPr>
              <p:nvPr/>
            </p:nvSpPr>
            <p:spPr bwMode="auto">
              <a:xfrm>
                <a:off x="2191" y="778"/>
                <a:ext cx="120" cy="273"/>
              </a:xfrm>
              <a:custGeom>
                <a:avLst/>
                <a:gdLst>
                  <a:gd name="T0" fmla="*/ 18 w 120"/>
                  <a:gd name="T1" fmla="*/ 778 h 273"/>
                  <a:gd name="T2" fmla="*/ 5 w 120"/>
                  <a:gd name="T3" fmla="*/ 780 h 273"/>
                  <a:gd name="T4" fmla="*/ 0 w 120"/>
                  <a:gd name="T5" fmla="*/ 786 h 273"/>
                  <a:gd name="T6" fmla="*/ 28 w 120"/>
                  <a:gd name="T7" fmla="*/ 975 h 273"/>
                  <a:gd name="T8" fmla="*/ 30 w 120"/>
                  <a:gd name="T9" fmla="*/ 989 h 273"/>
                  <a:gd name="T10" fmla="*/ 35 w 120"/>
                  <a:gd name="T11" fmla="*/ 997 h 273"/>
                  <a:gd name="T12" fmla="*/ 44 w 120"/>
                  <a:gd name="T13" fmla="*/ 1005 h 273"/>
                  <a:gd name="T14" fmla="*/ 53 w 120"/>
                  <a:gd name="T15" fmla="*/ 1013 h 273"/>
                  <a:gd name="T16" fmla="*/ 104 w 120"/>
                  <a:gd name="T17" fmla="*/ 1050 h 273"/>
                  <a:gd name="T18" fmla="*/ 112 w 120"/>
                  <a:gd name="T19" fmla="*/ 1049 h 273"/>
                  <a:gd name="T20" fmla="*/ 120 w 120"/>
                  <a:gd name="T21" fmla="*/ 1038 h 273"/>
                  <a:gd name="T22" fmla="*/ 119 w 120"/>
                  <a:gd name="T23" fmla="*/ 1031 h 273"/>
                  <a:gd name="T24" fmla="*/ 64 w 120"/>
                  <a:gd name="T25" fmla="*/ 990 h 273"/>
                  <a:gd name="T26" fmla="*/ 56 w 120"/>
                  <a:gd name="T27" fmla="*/ 982 h 273"/>
                  <a:gd name="T28" fmla="*/ 54 w 120"/>
                  <a:gd name="T29" fmla="*/ 979 h 273"/>
                  <a:gd name="T30" fmla="*/ 26 w 120"/>
                  <a:gd name="T31" fmla="*/ 789 h 273"/>
                  <a:gd name="T32" fmla="*/ 25 w 120"/>
                  <a:gd name="T33" fmla="*/ 782 h 273"/>
                  <a:gd name="T34" fmla="*/ 18 w 120"/>
                  <a:gd name="T35" fmla="*/ 778 h 2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273">
                    <a:moveTo>
                      <a:pt x="18" y="0"/>
                    </a:moveTo>
                    <a:lnTo>
                      <a:pt x="5" y="2"/>
                    </a:lnTo>
                    <a:lnTo>
                      <a:pt x="0" y="8"/>
                    </a:lnTo>
                    <a:lnTo>
                      <a:pt x="28" y="197"/>
                    </a:lnTo>
                    <a:lnTo>
                      <a:pt x="30" y="211"/>
                    </a:lnTo>
                    <a:lnTo>
                      <a:pt x="35" y="219"/>
                    </a:lnTo>
                    <a:lnTo>
                      <a:pt x="44" y="227"/>
                    </a:lnTo>
                    <a:lnTo>
                      <a:pt x="53" y="235"/>
                    </a:lnTo>
                    <a:lnTo>
                      <a:pt x="104" y="272"/>
                    </a:lnTo>
                    <a:lnTo>
                      <a:pt x="112" y="271"/>
                    </a:lnTo>
                    <a:lnTo>
                      <a:pt x="120" y="260"/>
                    </a:lnTo>
                    <a:lnTo>
                      <a:pt x="119" y="253"/>
                    </a:lnTo>
                    <a:lnTo>
                      <a:pt x="64" y="212"/>
                    </a:lnTo>
                    <a:lnTo>
                      <a:pt x="56" y="204"/>
                    </a:lnTo>
                    <a:lnTo>
                      <a:pt x="54" y="201"/>
                    </a:lnTo>
                    <a:lnTo>
                      <a:pt x="26" y="11"/>
                    </a:lnTo>
                    <a:lnTo>
                      <a:pt x="25" y="4"/>
                    </a:lnTo>
                    <a:lnTo>
                      <a:pt x="18"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24" name="Picture 4137"/>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191" y="778"/>
                <a:ext cx="12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69" name="Group 4138"/>
            <p:cNvGrpSpPr>
              <a:grpSpLocks/>
            </p:cNvGrpSpPr>
            <p:nvPr/>
          </p:nvGrpSpPr>
          <p:grpSpPr bwMode="auto">
            <a:xfrm>
              <a:off x="2191" y="778"/>
              <a:ext cx="120" cy="273"/>
              <a:chOff x="2191" y="778"/>
              <a:chExt cx="120" cy="273"/>
            </a:xfrm>
          </p:grpSpPr>
          <p:sp>
            <p:nvSpPr>
              <p:cNvPr id="81322" name="Freeform 4139"/>
              <p:cNvSpPr>
                <a:spLocks/>
              </p:cNvSpPr>
              <p:nvPr/>
            </p:nvSpPr>
            <p:spPr bwMode="auto">
              <a:xfrm>
                <a:off x="2191" y="778"/>
                <a:ext cx="120" cy="273"/>
              </a:xfrm>
              <a:custGeom>
                <a:avLst/>
                <a:gdLst>
                  <a:gd name="T0" fmla="*/ 116 w 120"/>
                  <a:gd name="T1" fmla="*/ 1044 h 273"/>
                  <a:gd name="T2" fmla="*/ 120 w 120"/>
                  <a:gd name="T3" fmla="*/ 1038 h 273"/>
                  <a:gd name="T4" fmla="*/ 119 w 120"/>
                  <a:gd name="T5" fmla="*/ 1031 h 273"/>
                  <a:gd name="T6" fmla="*/ 114 w 120"/>
                  <a:gd name="T7" fmla="*/ 1026 h 273"/>
                  <a:gd name="T8" fmla="*/ 100 w 120"/>
                  <a:gd name="T9" fmla="*/ 1016 h 273"/>
                  <a:gd name="T10" fmla="*/ 82 w 120"/>
                  <a:gd name="T11" fmla="*/ 1003 h 273"/>
                  <a:gd name="T12" fmla="*/ 64 w 120"/>
                  <a:gd name="T13" fmla="*/ 990 h 273"/>
                  <a:gd name="T14" fmla="*/ 56 w 120"/>
                  <a:gd name="T15" fmla="*/ 982 h 273"/>
                  <a:gd name="T16" fmla="*/ 54 w 120"/>
                  <a:gd name="T17" fmla="*/ 979 h 273"/>
                  <a:gd name="T18" fmla="*/ 53 w 120"/>
                  <a:gd name="T19" fmla="*/ 972 h 273"/>
                  <a:gd name="T20" fmla="*/ 26 w 120"/>
                  <a:gd name="T21" fmla="*/ 789 h 273"/>
                  <a:gd name="T22" fmla="*/ 25 w 120"/>
                  <a:gd name="T23" fmla="*/ 782 h 273"/>
                  <a:gd name="T24" fmla="*/ 18 w 120"/>
                  <a:gd name="T25" fmla="*/ 778 h 273"/>
                  <a:gd name="T26" fmla="*/ 12 w 120"/>
                  <a:gd name="T27" fmla="*/ 779 h 273"/>
                  <a:gd name="T28" fmla="*/ 5 w 120"/>
                  <a:gd name="T29" fmla="*/ 780 h 273"/>
                  <a:gd name="T30" fmla="*/ 0 w 120"/>
                  <a:gd name="T31" fmla="*/ 786 h 273"/>
                  <a:gd name="T32" fmla="*/ 1 w 120"/>
                  <a:gd name="T33" fmla="*/ 793 h 273"/>
                  <a:gd name="T34" fmla="*/ 28 w 120"/>
                  <a:gd name="T35" fmla="*/ 975 h 273"/>
                  <a:gd name="T36" fmla="*/ 72 w 120"/>
                  <a:gd name="T37" fmla="*/ 1026 h 273"/>
                  <a:gd name="T38" fmla="*/ 104 w 120"/>
                  <a:gd name="T39" fmla="*/ 1050 h 273"/>
                  <a:gd name="T40" fmla="*/ 112 w 120"/>
                  <a:gd name="T41" fmla="*/ 1049 h 273"/>
                  <a:gd name="T42" fmla="*/ 116 w 120"/>
                  <a:gd name="T43" fmla="*/ 1044 h 2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0" h="273">
                    <a:moveTo>
                      <a:pt x="116" y="266"/>
                    </a:moveTo>
                    <a:lnTo>
                      <a:pt x="120" y="260"/>
                    </a:lnTo>
                    <a:lnTo>
                      <a:pt x="119" y="253"/>
                    </a:lnTo>
                    <a:lnTo>
                      <a:pt x="114" y="248"/>
                    </a:lnTo>
                    <a:lnTo>
                      <a:pt x="100" y="238"/>
                    </a:lnTo>
                    <a:lnTo>
                      <a:pt x="82" y="225"/>
                    </a:lnTo>
                    <a:lnTo>
                      <a:pt x="64" y="212"/>
                    </a:lnTo>
                    <a:lnTo>
                      <a:pt x="56" y="204"/>
                    </a:lnTo>
                    <a:lnTo>
                      <a:pt x="54" y="201"/>
                    </a:lnTo>
                    <a:lnTo>
                      <a:pt x="53" y="194"/>
                    </a:lnTo>
                    <a:lnTo>
                      <a:pt x="26" y="11"/>
                    </a:lnTo>
                    <a:lnTo>
                      <a:pt x="25" y="4"/>
                    </a:lnTo>
                    <a:lnTo>
                      <a:pt x="18" y="0"/>
                    </a:lnTo>
                    <a:lnTo>
                      <a:pt x="12" y="1"/>
                    </a:lnTo>
                    <a:lnTo>
                      <a:pt x="5" y="2"/>
                    </a:lnTo>
                    <a:lnTo>
                      <a:pt x="0" y="8"/>
                    </a:lnTo>
                    <a:lnTo>
                      <a:pt x="1" y="15"/>
                    </a:lnTo>
                    <a:lnTo>
                      <a:pt x="28" y="197"/>
                    </a:lnTo>
                    <a:lnTo>
                      <a:pt x="72" y="248"/>
                    </a:lnTo>
                    <a:lnTo>
                      <a:pt x="104" y="272"/>
                    </a:lnTo>
                    <a:lnTo>
                      <a:pt x="112" y="271"/>
                    </a:lnTo>
                    <a:lnTo>
                      <a:pt x="116" y="266"/>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70" name="Group 4140"/>
            <p:cNvGrpSpPr>
              <a:grpSpLocks/>
            </p:cNvGrpSpPr>
            <p:nvPr/>
          </p:nvGrpSpPr>
          <p:grpSpPr bwMode="auto">
            <a:xfrm>
              <a:off x="2106" y="966"/>
              <a:ext cx="67" cy="82"/>
              <a:chOff x="2106" y="966"/>
              <a:chExt cx="67" cy="82"/>
            </a:xfrm>
          </p:grpSpPr>
          <p:sp>
            <p:nvSpPr>
              <p:cNvPr id="81320" name="Freeform 4141"/>
              <p:cNvSpPr>
                <a:spLocks/>
              </p:cNvSpPr>
              <p:nvPr/>
            </p:nvSpPr>
            <p:spPr bwMode="auto">
              <a:xfrm>
                <a:off x="2106" y="966"/>
                <a:ext cx="67" cy="82"/>
              </a:xfrm>
              <a:custGeom>
                <a:avLst/>
                <a:gdLst>
                  <a:gd name="T0" fmla="*/ 33 w 67"/>
                  <a:gd name="T1" fmla="*/ 985 h 82"/>
                  <a:gd name="T2" fmla="*/ 33 w 67"/>
                  <a:gd name="T3" fmla="*/ 1028 h 82"/>
                  <a:gd name="T4" fmla="*/ 0 60000 65536"/>
                  <a:gd name="T5" fmla="*/ 0 60000 65536"/>
                </a:gdLst>
                <a:ahLst/>
                <a:cxnLst>
                  <a:cxn ang="T4">
                    <a:pos x="T0" y="T1"/>
                  </a:cxn>
                  <a:cxn ang="T5">
                    <a:pos x="T2" y="T3"/>
                  </a:cxn>
                </a:cxnLst>
                <a:rect l="0" t="0" r="r" b="b"/>
                <a:pathLst>
                  <a:path w="67" h="82">
                    <a:moveTo>
                      <a:pt x="33" y="19"/>
                    </a:moveTo>
                    <a:lnTo>
                      <a:pt x="33" y="62"/>
                    </a:lnTo>
                  </a:path>
                </a:pathLst>
              </a:custGeom>
              <a:noFill/>
              <a:ln w="43498">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21" name="Picture 414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2106" y="966"/>
                <a:ext cx="6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71" name="Group 4143"/>
            <p:cNvGrpSpPr>
              <a:grpSpLocks/>
            </p:cNvGrpSpPr>
            <p:nvPr/>
          </p:nvGrpSpPr>
          <p:grpSpPr bwMode="auto">
            <a:xfrm>
              <a:off x="2106" y="966"/>
              <a:ext cx="67" cy="82"/>
              <a:chOff x="2106" y="966"/>
              <a:chExt cx="67" cy="82"/>
            </a:xfrm>
          </p:grpSpPr>
          <p:sp>
            <p:nvSpPr>
              <p:cNvPr id="81319" name="Freeform 4144"/>
              <p:cNvSpPr>
                <a:spLocks/>
              </p:cNvSpPr>
              <p:nvPr/>
            </p:nvSpPr>
            <p:spPr bwMode="auto">
              <a:xfrm>
                <a:off x="2106" y="966"/>
                <a:ext cx="67" cy="82"/>
              </a:xfrm>
              <a:custGeom>
                <a:avLst/>
                <a:gdLst>
                  <a:gd name="T0" fmla="*/ 7 w 67"/>
                  <a:gd name="T1" fmla="*/ 1044 h 82"/>
                  <a:gd name="T2" fmla="*/ 1 w 67"/>
                  <a:gd name="T3" fmla="*/ 1040 h 82"/>
                  <a:gd name="T4" fmla="*/ 0 w 67"/>
                  <a:gd name="T5" fmla="*/ 1032 h 82"/>
                  <a:gd name="T6" fmla="*/ 4 w 67"/>
                  <a:gd name="T7" fmla="*/ 1026 h 82"/>
                  <a:gd name="T8" fmla="*/ 42 w 67"/>
                  <a:gd name="T9" fmla="*/ 973 h 82"/>
                  <a:gd name="T10" fmla="*/ 46 w 67"/>
                  <a:gd name="T11" fmla="*/ 967 h 82"/>
                  <a:gd name="T12" fmla="*/ 54 w 67"/>
                  <a:gd name="T13" fmla="*/ 966 h 82"/>
                  <a:gd name="T14" fmla="*/ 59 w 67"/>
                  <a:gd name="T15" fmla="*/ 970 h 82"/>
                  <a:gd name="T16" fmla="*/ 65 w 67"/>
                  <a:gd name="T17" fmla="*/ 974 h 82"/>
                  <a:gd name="T18" fmla="*/ 66 w 67"/>
                  <a:gd name="T19" fmla="*/ 982 h 82"/>
                  <a:gd name="T20" fmla="*/ 62 w 67"/>
                  <a:gd name="T21" fmla="*/ 987 h 82"/>
                  <a:gd name="T22" fmla="*/ 24 w 67"/>
                  <a:gd name="T23" fmla="*/ 1041 h 82"/>
                  <a:gd name="T24" fmla="*/ 20 w 67"/>
                  <a:gd name="T25" fmla="*/ 1047 h 82"/>
                  <a:gd name="T26" fmla="*/ 12 w 67"/>
                  <a:gd name="T27" fmla="*/ 1048 h 82"/>
                  <a:gd name="T28" fmla="*/ 7 w 67"/>
                  <a:gd name="T29" fmla="*/ 1044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 h="82">
                    <a:moveTo>
                      <a:pt x="7" y="78"/>
                    </a:moveTo>
                    <a:lnTo>
                      <a:pt x="1" y="74"/>
                    </a:lnTo>
                    <a:lnTo>
                      <a:pt x="0" y="66"/>
                    </a:lnTo>
                    <a:lnTo>
                      <a:pt x="4" y="60"/>
                    </a:lnTo>
                    <a:lnTo>
                      <a:pt x="42" y="7"/>
                    </a:lnTo>
                    <a:lnTo>
                      <a:pt x="46" y="1"/>
                    </a:lnTo>
                    <a:lnTo>
                      <a:pt x="54" y="0"/>
                    </a:lnTo>
                    <a:lnTo>
                      <a:pt x="59" y="4"/>
                    </a:lnTo>
                    <a:lnTo>
                      <a:pt x="65" y="8"/>
                    </a:lnTo>
                    <a:lnTo>
                      <a:pt x="66" y="16"/>
                    </a:lnTo>
                    <a:lnTo>
                      <a:pt x="62" y="21"/>
                    </a:lnTo>
                    <a:lnTo>
                      <a:pt x="24" y="75"/>
                    </a:lnTo>
                    <a:lnTo>
                      <a:pt x="20" y="81"/>
                    </a:lnTo>
                    <a:lnTo>
                      <a:pt x="12" y="82"/>
                    </a:lnTo>
                    <a:lnTo>
                      <a:pt x="7" y="7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72" name="Group 4145"/>
            <p:cNvGrpSpPr>
              <a:grpSpLocks/>
            </p:cNvGrpSpPr>
            <p:nvPr/>
          </p:nvGrpSpPr>
          <p:grpSpPr bwMode="auto">
            <a:xfrm>
              <a:off x="2172" y="782"/>
              <a:ext cx="2" cy="266"/>
              <a:chOff x="2172" y="782"/>
              <a:chExt cx="2" cy="266"/>
            </a:xfrm>
          </p:grpSpPr>
          <p:sp>
            <p:nvSpPr>
              <p:cNvPr id="81316" name="Freeform 4146"/>
              <p:cNvSpPr>
                <a:spLocks/>
              </p:cNvSpPr>
              <p:nvPr/>
            </p:nvSpPr>
            <p:spPr bwMode="auto">
              <a:xfrm>
                <a:off x="2172" y="782"/>
                <a:ext cx="2" cy="266"/>
              </a:xfrm>
              <a:custGeom>
                <a:avLst/>
                <a:gdLst>
                  <a:gd name="T0" fmla="*/ 0 w 2"/>
                  <a:gd name="T1" fmla="*/ 782 h 266"/>
                  <a:gd name="T2" fmla="*/ 0 w 2"/>
                  <a:gd name="T3" fmla="*/ 915 h 266"/>
                  <a:gd name="T4" fmla="*/ 0 60000 65536"/>
                  <a:gd name="T5" fmla="*/ 0 60000 65536"/>
                </a:gdLst>
                <a:ahLst/>
                <a:cxnLst>
                  <a:cxn ang="T4">
                    <a:pos x="T0" y="T1"/>
                  </a:cxn>
                  <a:cxn ang="T5">
                    <a:pos x="T2" y="T3"/>
                  </a:cxn>
                </a:cxnLst>
                <a:rect l="0" t="0" r="r" b="b"/>
                <a:pathLst>
                  <a:path w="2" h="266">
                    <a:moveTo>
                      <a:pt x="0" y="0"/>
                    </a:moveTo>
                    <a:lnTo>
                      <a:pt x="0" y="133"/>
                    </a:lnTo>
                  </a:path>
                </a:pathLst>
              </a:custGeom>
              <a:noFill/>
              <a:ln w="47523">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317" name="Freeform 4147"/>
              <p:cNvSpPr>
                <a:spLocks/>
              </p:cNvSpPr>
              <p:nvPr/>
            </p:nvSpPr>
            <p:spPr bwMode="auto">
              <a:xfrm>
                <a:off x="2172" y="782"/>
                <a:ext cx="2" cy="266"/>
              </a:xfrm>
              <a:custGeom>
                <a:avLst/>
                <a:gdLst>
                  <a:gd name="T0" fmla="*/ 0 w 2"/>
                  <a:gd name="T1" fmla="*/ 1006 h 266"/>
                  <a:gd name="T2" fmla="*/ 0 w 2"/>
                  <a:gd name="T3" fmla="*/ 1048 h 266"/>
                  <a:gd name="T4" fmla="*/ 0 60000 65536"/>
                  <a:gd name="T5" fmla="*/ 0 60000 65536"/>
                </a:gdLst>
                <a:ahLst/>
                <a:cxnLst>
                  <a:cxn ang="T4">
                    <a:pos x="T0" y="T1"/>
                  </a:cxn>
                  <a:cxn ang="T5">
                    <a:pos x="T2" y="T3"/>
                  </a:cxn>
                </a:cxnLst>
                <a:rect l="0" t="0" r="r" b="b"/>
                <a:pathLst>
                  <a:path w="2" h="266">
                    <a:moveTo>
                      <a:pt x="0" y="224"/>
                    </a:moveTo>
                    <a:lnTo>
                      <a:pt x="0" y="266"/>
                    </a:lnTo>
                  </a:path>
                </a:pathLst>
              </a:custGeom>
              <a:noFill/>
              <a:ln w="47523">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18" name="Picture 4148"/>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2135" y="782"/>
                <a:ext cx="7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73" name="Group 4149"/>
            <p:cNvGrpSpPr>
              <a:grpSpLocks/>
            </p:cNvGrpSpPr>
            <p:nvPr/>
          </p:nvGrpSpPr>
          <p:grpSpPr bwMode="auto">
            <a:xfrm>
              <a:off x="2135" y="782"/>
              <a:ext cx="73" cy="289"/>
              <a:chOff x="2135" y="782"/>
              <a:chExt cx="73" cy="289"/>
            </a:xfrm>
          </p:grpSpPr>
          <p:sp>
            <p:nvSpPr>
              <p:cNvPr id="81315" name="Freeform 4150"/>
              <p:cNvSpPr>
                <a:spLocks/>
              </p:cNvSpPr>
              <p:nvPr/>
            </p:nvSpPr>
            <p:spPr bwMode="auto">
              <a:xfrm>
                <a:off x="2135" y="782"/>
                <a:ext cx="73" cy="289"/>
              </a:xfrm>
              <a:custGeom>
                <a:avLst/>
                <a:gdLst>
                  <a:gd name="T0" fmla="*/ 7 w 73"/>
                  <a:gd name="T1" fmla="*/ 1067 h 289"/>
                  <a:gd name="T2" fmla="*/ 1 w 73"/>
                  <a:gd name="T3" fmla="*/ 1063 h 289"/>
                  <a:gd name="T4" fmla="*/ 0 w 73"/>
                  <a:gd name="T5" fmla="*/ 1056 h 289"/>
                  <a:gd name="T6" fmla="*/ 4 w 73"/>
                  <a:gd name="T7" fmla="*/ 1050 h 289"/>
                  <a:gd name="T8" fmla="*/ 14 w 73"/>
                  <a:gd name="T9" fmla="*/ 1037 h 289"/>
                  <a:gd name="T10" fmla="*/ 28 w 73"/>
                  <a:gd name="T11" fmla="*/ 1018 h 289"/>
                  <a:gd name="T12" fmla="*/ 41 w 73"/>
                  <a:gd name="T13" fmla="*/ 1001 h 289"/>
                  <a:gd name="T14" fmla="*/ 47 w 73"/>
                  <a:gd name="T15" fmla="*/ 991 h 289"/>
                  <a:gd name="T16" fmla="*/ 47 w 73"/>
                  <a:gd name="T17" fmla="*/ 987 h 289"/>
                  <a:gd name="T18" fmla="*/ 46 w 73"/>
                  <a:gd name="T19" fmla="*/ 980 h 289"/>
                  <a:gd name="T20" fmla="*/ 19 w 73"/>
                  <a:gd name="T21" fmla="*/ 798 h 289"/>
                  <a:gd name="T22" fmla="*/ 18 w 73"/>
                  <a:gd name="T23" fmla="*/ 791 h 289"/>
                  <a:gd name="T24" fmla="*/ 23 w 73"/>
                  <a:gd name="T25" fmla="*/ 784 h 289"/>
                  <a:gd name="T26" fmla="*/ 30 w 73"/>
                  <a:gd name="T27" fmla="*/ 783 h 289"/>
                  <a:gd name="T28" fmla="*/ 36 w 73"/>
                  <a:gd name="T29" fmla="*/ 782 h 289"/>
                  <a:gd name="T30" fmla="*/ 43 w 73"/>
                  <a:gd name="T31" fmla="*/ 787 h 289"/>
                  <a:gd name="T32" fmla="*/ 44 w 73"/>
                  <a:gd name="T33" fmla="*/ 794 h 289"/>
                  <a:gd name="T34" fmla="*/ 71 w 73"/>
                  <a:gd name="T35" fmla="*/ 976 h 289"/>
                  <a:gd name="T36" fmla="*/ 73 w 73"/>
                  <a:gd name="T37" fmla="*/ 990 h 289"/>
                  <a:gd name="T38" fmla="*/ 25 w 73"/>
                  <a:gd name="T39" fmla="*/ 1065 h 289"/>
                  <a:gd name="T40" fmla="*/ 13 w 73"/>
                  <a:gd name="T41" fmla="*/ 1072 h 289"/>
                  <a:gd name="T42" fmla="*/ 7 w 73"/>
                  <a:gd name="T43" fmla="*/ 1067 h 2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3" h="289">
                    <a:moveTo>
                      <a:pt x="7" y="285"/>
                    </a:moveTo>
                    <a:lnTo>
                      <a:pt x="1" y="281"/>
                    </a:lnTo>
                    <a:lnTo>
                      <a:pt x="0" y="274"/>
                    </a:lnTo>
                    <a:lnTo>
                      <a:pt x="4" y="268"/>
                    </a:lnTo>
                    <a:lnTo>
                      <a:pt x="14" y="255"/>
                    </a:lnTo>
                    <a:lnTo>
                      <a:pt x="28" y="236"/>
                    </a:lnTo>
                    <a:lnTo>
                      <a:pt x="41" y="219"/>
                    </a:lnTo>
                    <a:lnTo>
                      <a:pt x="47" y="209"/>
                    </a:lnTo>
                    <a:lnTo>
                      <a:pt x="47" y="205"/>
                    </a:lnTo>
                    <a:lnTo>
                      <a:pt x="46" y="198"/>
                    </a:lnTo>
                    <a:lnTo>
                      <a:pt x="19" y="16"/>
                    </a:lnTo>
                    <a:lnTo>
                      <a:pt x="18" y="9"/>
                    </a:lnTo>
                    <a:lnTo>
                      <a:pt x="23" y="2"/>
                    </a:lnTo>
                    <a:lnTo>
                      <a:pt x="30" y="1"/>
                    </a:lnTo>
                    <a:lnTo>
                      <a:pt x="36" y="0"/>
                    </a:lnTo>
                    <a:lnTo>
                      <a:pt x="43" y="5"/>
                    </a:lnTo>
                    <a:lnTo>
                      <a:pt x="44" y="12"/>
                    </a:lnTo>
                    <a:lnTo>
                      <a:pt x="71" y="194"/>
                    </a:lnTo>
                    <a:lnTo>
                      <a:pt x="73" y="208"/>
                    </a:lnTo>
                    <a:lnTo>
                      <a:pt x="25" y="283"/>
                    </a:lnTo>
                    <a:lnTo>
                      <a:pt x="13" y="290"/>
                    </a:lnTo>
                    <a:lnTo>
                      <a:pt x="7" y="285"/>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74" name="Group 4151"/>
            <p:cNvGrpSpPr>
              <a:grpSpLocks/>
            </p:cNvGrpSpPr>
            <p:nvPr/>
          </p:nvGrpSpPr>
          <p:grpSpPr bwMode="auto">
            <a:xfrm>
              <a:off x="2255" y="1298"/>
              <a:ext cx="43" cy="92"/>
              <a:chOff x="2255" y="1298"/>
              <a:chExt cx="43" cy="92"/>
            </a:xfrm>
          </p:grpSpPr>
          <p:sp>
            <p:nvSpPr>
              <p:cNvPr id="81314" name="Freeform 4152"/>
              <p:cNvSpPr>
                <a:spLocks/>
              </p:cNvSpPr>
              <p:nvPr/>
            </p:nvSpPr>
            <p:spPr bwMode="auto">
              <a:xfrm>
                <a:off x="2255" y="1298"/>
                <a:ext cx="43" cy="92"/>
              </a:xfrm>
              <a:custGeom>
                <a:avLst/>
                <a:gdLst>
                  <a:gd name="T0" fmla="*/ 11 w 43"/>
                  <a:gd name="T1" fmla="*/ 1300 h 92"/>
                  <a:gd name="T2" fmla="*/ 4 w 43"/>
                  <a:gd name="T3" fmla="*/ 1302 h 92"/>
                  <a:gd name="T4" fmla="*/ 0 w 43"/>
                  <a:gd name="T5" fmla="*/ 1308 h 92"/>
                  <a:gd name="T6" fmla="*/ 2 w 43"/>
                  <a:gd name="T7" fmla="*/ 1315 h 92"/>
                  <a:gd name="T8" fmla="*/ 17 w 43"/>
                  <a:gd name="T9" fmla="*/ 1379 h 92"/>
                  <a:gd name="T10" fmla="*/ 19 w 43"/>
                  <a:gd name="T11" fmla="*/ 1386 h 92"/>
                  <a:gd name="T12" fmla="*/ 26 w 43"/>
                  <a:gd name="T13" fmla="*/ 1390 h 92"/>
                  <a:gd name="T14" fmla="*/ 33 w 43"/>
                  <a:gd name="T15" fmla="*/ 1388 h 92"/>
                  <a:gd name="T16" fmla="*/ 39 w 43"/>
                  <a:gd name="T17" fmla="*/ 1387 h 92"/>
                  <a:gd name="T18" fmla="*/ 43 w 43"/>
                  <a:gd name="T19" fmla="*/ 1380 h 92"/>
                  <a:gd name="T20" fmla="*/ 42 w 43"/>
                  <a:gd name="T21" fmla="*/ 1373 h 92"/>
                  <a:gd name="T22" fmla="*/ 26 w 43"/>
                  <a:gd name="T23" fmla="*/ 1309 h 92"/>
                  <a:gd name="T24" fmla="*/ 25 w 43"/>
                  <a:gd name="T25" fmla="*/ 1303 h 92"/>
                  <a:gd name="T26" fmla="*/ 18 w 43"/>
                  <a:gd name="T27" fmla="*/ 1298 h 92"/>
                  <a:gd name="T28" fmla="*/ 11 w 43"/>
                  <a:gd name="T29" fmla="*/ 1300 h 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 h="92">
                    <a:moveTo>
                      <a:pt x="11" y="2"/>
                    </a:moveTo>
                    <a:lnTo>
                      <a:pt x="4" y="4"/>
                    </a:lnTo>
                    <a:lnTo>
                      <a:pt x="0" y="10"/>
                    </a:lnTo>
                    <a:lnTo>
                      <a:pt x="2" y="17"/>
                    </a:lnTo>
                    <a:lnTo>
                      <a:pt x="17" y="81"/>
                    </a:lnTo>
                    <a:lnTo>
                      <a:pt x="19" y="88"/>
                    </a:lnTo>
                    <a:lnTo>
                      <a:pt x="26" y="92"/>
                    </a:lnTo>
                    <a:lnTo>
                      <a:pt x="33" y="90"/>
                    </a:lnTo>
                    <a:lnTo>
                      <a:pt x="39" y="89"/>
                    </a:lnTo>
                    <a:lnTo>
                      <a:pt x="43" y="82"/>
                    </a:lnTo>
                    <a:lnTo>
                      <a:pt x="42" y="75"/>
                    </a:lnTo>
                    <a:lnTo>
                      <a:pt x="26" y="11"/>
                    </a:lnTo>
                    <a:lnTo>
                      <a:pt x="25" y="5"/>
                    </a:lnTo>
                    <a:lnTo>
                      <a:pt x="18" y="0"/>
                    </a:lnTo>
                    <a:lnTo>
                      <a:pt x="11" y="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75" name="Group 4153"/>
            <p:cNvGrpSpPr>
              <a:grpSpLocks/>
            </p:cNvGrpSpPr>
            <p:nvPr/>
          </p:nvGrpSpPr>
          <p:grpSpPr bwMode="auto">
            <a:xfrm>
              <a:off x="2210" y="1284"/>
              <a:ext cx="127" cy="277"/>
              <a:chOff x="2210" y="1284"/>
              <a:chExt cx="127" cy="277"/>
            </a:xfrm>
          </p:grpSpPr>
          <p:sp>
            <p:nvSpPr>
              <p:cNvPr id="81312" name="Freeform 4154"/>
              <p:cNvSpPr>
                <a:spLocks/>
              </p:cNvSpPr>
              <p:nvPr/>
            </p:nvSpPr>
            <p:spPr bwMode="auto">
              <a:xfrm>
                <a:off x="2210" y="1284"/>
                <a:ext cx="127" cy="277"/>
              </a:xfrm>
              <a:custGeom>
                <a:avLst/>
                <a:gdLst>
                  <a:gd name="T0" fmla="*/ 99 w 127"/>
                  <a:gd name="T1" fmla="*/ 1284 h 277"/>
                  <a:gd name="T2" fmla="*/ 86 w 127"/>
                  <a:gd name="T3" fmla="*/ 1288 h 277"/>
                  <a:gd name="T4" fmla="*/ 82 w 127"/>
                  <a:gd name="T5" fmla="*/ 1294 h 277"/>
                  <a:gd name="T6" fmla="*/ 88 w 127"/>
                  <a:gd name="T7" fmla="*/ 1317 h 277"/>
                  <a:gd name="T8" fmla="*/ 93 w 127"/>
                  <a:gd name="T9" fmla="*/ 1339 h 277"/>
                  <a:gd name="T10" fmla="*/ 99 w 127"/>
                  <a:gd name="T11" fmla="*/ 1361 h 277"/>
                  <a:gd name="T12" fmla="*/ 101 w 127"/>
                  <a:gd name="T13" fmla="*/ 1372 h 277"/>
                  <a:gd name="T14" fmla="*/ 100 w 127"/>
                  <a:gd name="T15" fmla="*/ 1375 h 277"/>
                  <a:gd name="T16" fmla="*/ 4 w 127"/>
                  <a:gd name="T17" fmla="*/ 1541 h 277"/>
                  <a:gd name="T18" fmla="*/ 0 w 127"/>
                  <a:gd name="T19" fmla="*/ 1547 h 277"/>
                  <a:gd name="T20" fmla="*/ 2 w 127"/>
                  <a:gd name="T21" fmla="*/ 1555 h 277"/>
                  <a:gd name="T22" fmla="*/ 14 w 127"/>
                  <a:gd name="T23" fmla="*/ 1562 h 277"/>
                  <a:gd name="T24" fmla="*/ 22 w 127"/>
                  <a:gd name="T25" fmla="*/ 1560 h 277"/>
                  <a:gd name="T26" fmla="*/ 25 w 127"/>
                  <a:gd name="T27" fmla="*/ 1554 h 277"/>
                  <a:gd name="T28" fmla="*/ 125 w 127"/>
                  <a:gd name="T29" fmla="*/ 1383 h 277"/>
                  <a:gd name="T30" fmla="*/ 127 w 127"/>
                  <a:gd name="T31" fmla="*/ 1373 h 277"/>
                  <a:gd name="T32" fmla="*/ 125 w 127"/>
                  <a:gd name="T33" fmla="*/ 1361 h 277"/>
                  <a:gd name="T34" fmla="*/ 122 w 127"/>
                  <a:gd name="T35" fmla="*/ 1349 h 277"/>
                  <a:gd name="T36" fmla="*/ 116 w 127"/>
                  <a:gd name="T37" fmla="*/ 1327 h 277"/>
                  <a:gd name="T38" fmla="*/ 106 w 127"/>
                  <a:gd name="T39" fmla="*/ 1288 h 277"/>
                  <a:gd name="T40" fmla="*/ 99 w 127"/>
                  <a:gd name="T41" fmla="*/ 1284 h 2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7" h="277">
                    <a:moveTo>
                      <a:pt x="99" y="0"/>
                    </a:moveTo>
                    <a:lnTo>
                      <a:pt x="86" y="4"/>
                    </a:lnTo>
                    <a:lnTo>
                      <a:pt x="82" y="10"/>
                    </a:lnTo>
                    <a:lnTo>
                      <a:pt x="88" y="33"/>
                    </a:lnTo>
                    <a:lnTo>
                      <a:pt x="93" y="55"/>
                    </a:lnTo>
                    <a:lnTo>
                      <a:pt x="99" y="77"/>
                    </a:lnTo>
                    <a:lnTo>
                      <a:pt x="101" y="88"/>
                    </a:lnTo>
                    <a:lnTo>
                      <a:pt x="100" y="91"/>
                    </a:lnTo>
                    <a:lnTo>
                      <a:pt x="4" y="257"/>
                    </a:lnTo>
                    <a:lnTo>
                      <a:pt x="0" y="263"/>
                    </a:lnTo>
                    <a:lnTo>
                      <a:pt x="2" y="271"/>
                    </a:lnTo>
                    <a:lnTo>
                      <a:pt x="14" y="278"/>
                    </a:lnTo>
                    <a:lnTo>
                      <a:pt x="22" y="276"/>
                    </a:lnTo>
                    <a:lnTo>
                      <a:pt x="25" y="270"/>
                    </a:lnTo>
                    <a:lnTo>
                      <a:pt x="125" y="99"/>
                    </a:lnTo>
                    <a:lnTo>
                      <a:pt x="127" y="89"/>
                    </a:lnTo>
                    <a:lnTo>
                      <a:pt x="125" y="77"/>
                    </a:lnTo>
                    <a:lnTo>
                      <a:pt x="122" y="65"/>
                    </a:lnTo>
                    <a:lnTo>
                      <a:pt x="116" y="43"/>
                    </a:lnTo>
                    <a:lnTo>
                      <a:pt x="106" y="4"/>
                    </a:lnTo>
                    <a:lnTo>
                      <a:pt x="99" y="0"/>
                    </a:lnTo>
                  </a:path>
                </a:pathLst>
              </a:custGeom>
              <a:solidFill>
                <a:srgbClr val="FFD9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13" name="Picture 4155"/>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2210" y="1284"/>
                <a:ext cx="127"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76" name="Group 4156"/>
            <p:cNvGrpSpPr>
              <a:grpSpLocks/>
            </p:cNvGrpSpPr>
            <p:nvPr/>
          </p:nvGrpSpPr>
          <p:grpSpPr bwMode="auto">
            <a:xfrm>
              <a:off x="2210" y="1284"/>
              <a:ext cx="127" cy="277"/>
              <a:chOff x="2210" y="1284"/>
              <a:chExt cx="127" cy="277"/>
            </a:xfrm>
          </p:grpSpPr>
          <p:sp>
            <p:nvSpPr>
              <p:cNvPr id="81311" name="Freeform 4157"/>
              <p:cNvSpPr>
                <a:spLocks/>
              </p:cNvSpPr>
              <p:nvPr/>
            </p:nvSpPr>
            <p:spPr bwMode="auto">
              <a:xfrm>
                <a:off x="2210" y="1284"/>
                <a:ext cx="127" cy="277"/>
              </a:xfrm>
              <a:custGeom>
                <a:avLst/>
                <a:gdLst>
                  <a:gd name="T0" fmla="*/ 93 w 127"/>
                  <a:gd name="T1" fmla="*/ 1286 h 277"/>
                  <a:gd name="T2" fmla="*/ 86 w 127"/>
                  <a:gd name="T3" fmla="*/ 1288 h 277"/>
                  <a:gd name="T4" fmla="*/ 82 w 127"/>
                  <a:gd name="T5" fmla="*/ 1294 h 277"/>
                  <a:gd name="T6" fmla="*/ 84 w 127"/>
                  <a:gd name="T7" fmla="*/ 1301 h 277"/>
                  <a:gd name="T8" fmla="*/ 88 w 127"/>
                  <a:gd name="T9" fmla="*/ 1317 h 277"/>
                  <a:gd name="T10" fmla="*/ 93 w 127"/>
                  <a:gd name="T11" fmla="*/ 1339 h 277"/>
                  <a:gd name="T12" fmla="*/ 99 w 127"/>
                  <a:gd name="T13" fmla="*/ 1361 h 277"/>
                  <a:gd name="T14" fmla="*/ 101 w 127"/>
                  <a:gd name="T15" fmla="*/ 1372 h 277"/>
                  <a:gd name="T16" fmla="*/ 100 w 127"/>
                  <a:gd name="T17" fmla="*/ 1375 h 277"/>
                  <a:gd name="T18" fmla="*/ 97 w 127"/>
                  <a:gd name="T19" fmla="*/ 1382 h 277"/>
                  <a:gd name="T20" fmla="*/ 4 w 127"/>
                  <a:gd name="T21" fmla="*/ 1541 h 277"/>
                  <a:gd name="T22" fmla="*/ 0 w 127"/>
                  <a:gd name="T23" fmla="*/ 1547 h 277"/>
                  <a:gd name="T24" fmla="*/ 2 w 127"/>
                  <a:gd name="T25" fmla="*/ 1555 h 277"/>
                  <a:gd name="T26" fmla="*/ 8 w 127"/>
                  <a:gd name="T27" fmla="*/ 1558 h 277"/>
                  <a:gd name="T28" fmla="*/ 14 w 127"/>
                  <a:gd name="T29" fmla="*/ 1562 h 277"/>
                  <a:gd name="T30" fmla="*/ 22 w 127"/>
                  <a:gd name="T31" fmla="*/ 1560 h 277"/>
                  <a:gd name="T32" fmla="*/ 25 w 127"/>
                  <a:gd name="T33" fmla="*/ 1554 h 277"/>
                  <a:gd name="T34" fmla="*/ 118 w 127"/>
                  <a:gd name="T35" fmla="*/ 1394 h 277"/>
                  <a:gd name="T36" fmla="*/ 125 w 127"/>
                  <a:gd name="T37" fmla="*/ 1383 h 277"/>
                  <a:gd name="T38" fmla="*/ 108 w 127"/>
                  <a:gd name="T39" fmla="*/ 1295 h 277"/>
                  <a:gd name="T40" fmla="*/ 99 w 127"/>
                  <a:gd name="T41" fmla="*/ 1284 h 277"/>
                  <a:gd name="T42" fmla="*/ 93 w 127"/>
                  <a:gd name="T43" fmla="*/ 1286 h 2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7" h="277">
                    <a:moveTo>
                      <a:pt x="93" y="2"/>
                    </a:moveTo>
                    <a:lnTo>
                      <a:pt x="86" y="4"/>
                    </a:lnTo>
                    <a:lnTo>
                      <a:pt x="82" y="10"/>
                    </a:lnTo>
                    <a:lnTo>
                      <a:pt x="84" y="17"/>
                    </a:lnTo>
                    <a:lnTo>
                      <a:pt x="88" y="33"/>
                    </a:lnTo>
                    <a:lnTo>
                      <a:pt x="93" y="55"/>
                    </a:lnTo>
                    <a:lnTo>
                      <a:pt x="99" y="77"/>
                    </a:lnTo>
                    <a:lnTo>
                      <a:pt x="101" y="88"/>
                    </a:lnTo>
                    <a:lnTo>
                      <a:pt x="100" y="91"/>
                    </a:lnTo>
                    <a:lnTo>
                      <a:pt x="97" y="98"/>
                    </a:lnTo>
                    <a:lnTo>
                      <a:pt x="4" y="257"/>
                    </a:lnTo>
                    <a:lnTo>
                      <a:pt x="0" y="263"/>
                    </a:lnTo>
                    <a:lnTo>
                      <a:pt x="2" y="271"/>
                    </a:lnTo>
                    <a:lnTo>
                      <a:pt x="8" y="274"/>
                    </a:lnTo>
                    <a:lnTo>
                      <a:pt x="14" y="278"/>
                    </a:lnTo>
                    <a:lnTo>
                      <a:pt x="22" y="276"/>
                    </a:lnTo>
                    <a:lnTo>
                      <a:pt x="25" y="270"/>
                    </a:lnTo>
                    <a:lnTo>
                      <a:pt x="118" y="110"/>
                    </a:lnTo>
                    <a:lnTo>
                      <a:pt x="125" y="99"/>
                    </a:lnTo>
                    <a:lnTo>
                      <a:pt x="108" y="11"/>
                    </a:lnTo>
                    <a:lnTo>
                      <a:pt x="99" y="0"/>
                    </a:lnTo>
                    <a:lnTo>
                      <a:pt x="93" y="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77" name="Group 4158"/>
            <p:cNvGrpSpPr>
              <a:grpSpLocks/>
            </p:cNvGrpSpPr>
            <p:nvPr/>
          </p:nvGrpSpPr>
          <p:grpSpPr bwMode="auto">
            <a:xfrm>
              <a:off x="2368" y="1420"/>
              <a:ext cx="85" cy="2"/>
              <a:chOff x="2368" y="1420"/>
              <a:chExt cx="85" cy="2"/>
            </a:xfrm>
          </p:grpSpPr>
          <p:sp>
            <p:nvSpPr>
              <p:cNvPr id="81309" name="Freeform 4159"/>
              <p:cNvSpPr>
                <a:spLocks/>
              </p:cNvSpPr>
              <p:nvPr/>
            </p:nvSpPr>
            <p:spPr bwMode="auto">
              <a:xfrm>
                <a:off x="2368" y="1420"/>
                <a:ext cx="85" cy="2"/>
              </a:xfrm>
              <a:custGeom>
                <a:avLst/>
                <a:gdLst>
                  <a:gd name="T0" fmla="*/ 3 w 85"/>
                  <a:gd name="T1" fmla="*/ 0 h 2"/>
                  <a:gd name="T2" fmla="*/ 88 w 85"/>
                  <a:gd name="T3" fmla="*/ 0 h 2"/>
                  <a:gd name="T4" fmla="*/ 0 60000 65536"/>
                  <a:gd name="T5" fmla="*/ 0 60000 65536"/>
                </a:gdLst>
                <a:ahLst/>
                <a:cxnLst>
                  <a:cxn ang="T4">
                    <a:pos x="T0" y="T1"/>
                  </a:cxn>
                  <a:cxn ang="T5">
                    <a:pos x="T2" y="T3"/>
                  </a:cxn>
                </a:cxnLst>
                <a:rect l="0" t="0" r="r" b="b"/>
                <a:pathLst>
                  <a:path w="85" h="2">
                    <a:moveTo>
                      <a:pt x="3" y="0"/>
                    </a:moveTo>
                    <a:lnTo>
                      <a:pt x="88" y="0"/>
                    </a:lnTo>
                  </a:path>
                </a:pathLst>
              </a:custGeom>
              <a:noFill/>
              <a:ln w="30518">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310" name="Picture 4160"/>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365" y="1397"/>
                <a:ext cx="9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78" name="Group 4161"/>
            <p:cNvGrpSpPr>
              <a:grpSpLocks/>
            </p:cNvGrpSpPr>
            <p:nvPr/>
          </p:nvGrpSpPr>
          <p:grpSpPr bwMode="auto">
            <a:xfrm>
              <a:off x="2365" y="1397"/>
              <a:ext cx="91" cy="46"/>
              <a:chOff x="2365" y="1397"/>
              <a:chExt cx="91" cy="46"/>
            </a:xfrm>
          </p:grpSpPr>
          <p:sp>
            <p:nvSpPr>
              <p:cNvPr id="81308" name="Freeform 4162"/>
              <p:cNvSpPr>
                <a:spLocks/>
              </p:cNvSpPr>
              <p:nvPr/>
            </p:nvSpPr>
            <p:spPr bwMode="auto">
              <a:xfrm>
                <a:off x="2365" y="1397"/>
                <a:ext cx="91" cy="46"/>
              </a:xfrm>
              <a:custGeom>
                <a:avLst/>
                <a:gdLst>
                  <a:gd name="T0" fmla="*/ 89 w 91"/>
                  <a:gd name="T1" fmla="*/ 1407 h 46"/>
                  <a:gd name="T2" fmla="*/ 17 w 91"/>
                  <a:gd name="T3" fmla="*/ 1441 h 46"/>
                  <a:gd name="T4" fmla="*/ 11 w 91"/>
                  <a:gd name="T5" fmla="*/ 1443 h 46"/>
                  <a:gd name="T6" fmla="*/ 4 w 91"/>
                  <a:gd name="T7" fmla="*/ 1439 h 46"/>
                  <a:gd name="T8" fmla="*/ 2 w 91"/>
                  <a:gd name="T9" fmla="*/ 1432 h 46"/>
                  <a:gd name="T10" fmla="*/ 0 w 91"/>
                  <a:gd name="T11" fmla="*/ 1426 h 46"/>
                  <a:gd name="T12" fmla="*/ 4 w 91"/>
                  <a:gd name="T13" fmla="*/ 1419 h 46"/>
                  <a:gd name="T14" fmla="*/ 10 w 91"/>
                  <a:gd name="T15" fmla="*/ 1417 h 46"/>
                  <a:gd name="T16" fmla="*/ 74 w 91"/>
                  <a:gd name="T17" fmla="*/ 1399 h 46"/>
                  <a:gd name="T18" fmla="*/ 81 w 91"/>
                  <a:gd name="T19" fmla="*/ 1397 h 46"/>
                  <a:gd name="T20" fmla="*/ 87 w 91"/>
                  <a:gd name="T21" fmla="*/ 1401 h 46"/>
                  <a:gd name="T22" fmla="*/ 89 w 91"/>
                  <a:gd name="T23" fmla="*/ 140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46">
                    <a:moveTo>
                      <a:pt x="89" y="10"/>
                    </a:moveTo>
                    <a:lnTo>
                      <a:pt x="17" y="44"/>
                    </a:lnTo>
                    <a:lnTo>
                      <a:pt x="11" y="46"/>
                    </a:lnTo>
                    <a:lnTo>
                      <a:pt x="4" y="42"/>
                    </a:lnTo>
                    <a:lnTo>
                      <a:pt x="2" y="35"/>
                    </a:lnTo>
                    <a:lnTo>
                      <a:pt x="0" y="29"/>
                    </a:lnTo>
                    <a:lnTo>
                      <a:pt x="4" y="22"/>
                    </a:lnTo>
                    <a:lnTo>
                      <a:pt x="10" y="20"/>
                    </a:lnTo>
                    <a:lnTo>
                      <a:pt x="74" y="2"/>
                    </a:lnTo>
                    <a:lnTo>
                      <a:pt x="81" y="0"/>
                    </a:lnTo>
                    <a:lnTo>
                      <a:pt x="87" y="4"/>
                    </a:lnTo>
                    <a:lnTo>
                      <a:pt x="89" y="1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79" name="Group 4163"/>
            <p:cNvGrpSpPr>
              <a:grpSpLocks/>
            </p:cNvGrpSpPr>
            <p:nvPr/>
          </p:nvGrpSpPr>
          <p:grpSpPr bwMode="auto">
            <a:xfrm>
              <a:off x="2243" y="1360"/>
              <a:ext cx="205" cy="222"/>
              <a:chOff x="2243" y="1360"/>
              <a:chExt cx="205" cy="222"/>
            </a:xfrm>
          </p:grpSpPr>
          <p:sp>
            <p:nvSpPr>
              <p:cNvPr id="81306" name="Freeform 4164"/>
              <p:cNvSpPr>
                <a:spLocks/>
              </p:cNvSpPr>
              <p:nvPr/>
            </p:nvSpPr>
            <p:spPr bwMode="auto">
              <a:xfrm>
                <a:off x="2243" y="1360"/>
                <a:ext cx="205" cy="222"/>
              </a:xfrm>
              <a:custGeom>
                <a:avLst/>
                <a:gdLst>
                  <a:gd name="T0" fmla="*/ 194 w 205"/>
                  <a:gd name="T1" fmla="*/ 1360 h 222"/>
                  <a:gd name="T2" fmla="*/ 133 w 205"/>
                  <a:gd name="T3" fmla="*/ 1376 h 222"/>
                  <a:gd name="T4" fmla="*/ 3 w 205"/>
                  <a:gd name="T5" fmla="*/ 1561 h 222"/>
                  <a:gd name="T6" fmla="*/ 0 w 205"/>
                  <a:gd name="T7" fmla="*/ 1567 h 222"/>
                  <a:gd name="T8" fmla="*/ 2 w 205"/>
                  <a:gd name="T9" fmla="*/ 1575 h 222"/>
                  <a:gd name="T10" fmla="*/ 8 w 205"/>
                  <a:gd name="T11" fmla="*/ 1578 h 222"/>
                  <a:gd name="T12" fmla="*/ 14 w 205"/>
                  <a:gd name="T13" fmla="*/ 1582 h 222"/>
                  <a:gd name="T14" fmla="*/ 21 w 205"/>
                  <a:gd name="T15" fmla="*/ 1580 h 222"/>
                  <a:gd name="T16" fmla="*/ 122 w 205"/>
                  <a:gd name="T17" fmla="*/ 1408 h 222"/>
                  <a:gd name="T18" fmla="*/ 124 w 205"/>
                  <a:gd name="T19" fmla="*/ 1406 h 222"/>
                  <a:gd name="T20" fmla="*/ 135 w 205"/>
                  <a:gd name="T21" fmla="*/ 1402 h 222"/>
                  <a:gd name="T22" fmla="*/ 201 w 205"/>
                  <a:gd name="T23" fmla="*/ 1384 h 222"/>
                  <a:gd name="T24" fmla="*/ 205 w 205"/>
                  <a:gd name="T25" fmla="*/ 1377 h 222"/>
                  <a:gd name="T26" fmla="*/ 201 w 205"/>
                  <a:gd name="T27" fmla="*/ 1364 h 222"/>
                  <a:gd name="T28" fmla="*/ 194 w 205"/>
                  <a:gd name="T29" fmla="*/ 1360 h 2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5" h="222">
                    <a:moveTo>
                      <a:pt x="194" y="0"/>
                    </a:moveTo>
                    <a:lnTo>
                      <a:pt x="133" y="16"/>
                    </a:lnTo>
                    <a:lnTo>
                      <a:pt x="3" y="201"/>
                    </a:lnTo>
                    <a:lnTo>
                      <a:pt x="0" y="207"/>
                    </a:lnTo>
                    <a:lnTo>
                      <a:pt x="2" y="215"/>
                    </a:lnTo>
                    <a:lnTo>
                      <a:pt x="8" y="218"/>
                    </a:lnTo>
                    <a:lnTo>
                      <a:pt x="14" y="222"/>
                    </a:lnTo>
                    <a:lnTo>
                      <a:pt x="21" y="220"/>
                    </a:lnTo>
                    <a:lnTo>
                      <a:pt x="122" y="48"/>
                    </a:lnTo>
                    <a:lnTo>
                      <a:pt x="124" y="46"/>
                    </a:lnTo>
                    <a:lnTo>
                      <a:pt x="135" y="42"/>
                    </a:lnTo>
                    <a:lnTo>
                      <a:pt x="201" y="24"/>
                    </a:lnTo>
                    <a:lnTo>
                      <a:pt x="205" y="17"/>
                    </a:lnTo>
                    <a:lnTo>
                      <a:pt x="201" y="4"/>
                    </a:lnTo>
                    <a:lnTo>
                      <a:pt x="194" y="0"/>
                    </a:lnTo>
                  </a:path>
                </a:pathLst>
              </a:custGeom>
              <a:solidFill>
                <a:srgbClr val="FFD9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07" name="Picture 4165"/>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243" y="1360"/>
                <a:ext cx="20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80" name="Group 4166"/>
            <p:cNvGrpSpPr>
              <a:grpSpLocks/>
            </p:cNvGrpSpPr>
            <p:nvPr/>
          </p:nvGrpSpPr>
          <p:grpSpPr bwMode="auto">
            <a:xfrm>
              <a:off x="2243" y="1360"/>
              <a:ext cx="205" cy="222"/>
              <a:chOff x="2243" y="1360"/>
              <a:chExt cx="205" cy="222"/>
            </a:xfrm>
          </p:grpSpPr>
          <p:sp>
            <p:nvSpPr>
              <p:cNvPr id="81305" name="Freeform 4167"/>
              <p:cNvSpPr>
                <a:spLocks/>
              </p:cNvSpPr>
              <p:nvPr/>
            </p:nvSpPr>
            <p:spPr bwMode="auto">
              <a:xfrm>
                <a:off x="2243" y="1360"/>
                <a:ext cx="205" cy="222"/>
              </a:xfrm>
              <a:custGeom>
                <a:avLst/>
                <a:gdLst>
                  <a:gd name="T0" fmla="*/ 203 w 205"/>
                  <a:gd name="T1" fmla="*/ 1371 h 222"/>
                  <a:gd name="T2" fmla="*/ 205 w 205"/>
                  <a:gd name="T3" fmla="*/ 1377 h 222"/>
                  <a:gd name="T4" fmla="*/ 201 w 205"/>
                  <a:gd name="T5" fmla="*/ 1384 h 222"/>
                  <a:gd name="T6" fmla="*/ 194 w 205"/>
                  <a:gd name="T7" fmla="*/ 1386 h 222"/>
                  <a:gd name="T8" fmla="*/ 178 w 205"/>
                  <a:gd name="T9" fmla="*/ 1390 h 222"/>
                  <a:gd name="T10" fmla="*/ 156 w 205"/>
                  <a:gd name="T11" fmla="*/ 1396 h 222"/>
                  <a:gd name="T12" fmla="*/ 25 w 205"/>
                  <a:gd name="T13" fmla="*/ 1574 h 222"/>
                  <a:gd name="T14" fmla="*/ 21 w 205"/>
                  <a:gd name="T15" fmla="*/ 1580 h 222"/>
                  <a:gd name="T16" fmla="*/ 14 w 205"/>
                  <a:gd name="T17" fmla="*/ 1582 h 222"/>
                  <a:gd name="T18" fmla="*/ 8 w 205"/>
                  <a:gd name="T19" fmla="*/ 1578 h 222"/>
                  <a:gd name="T20" fmla="*/ 2 w 205"/>
                  <a:gd name="T21" fmla="*/ 1575 h 222"/>
                  <a:gd name="T22" fmla="*/ 0 w 205"/>
                  <a:gd name="T23" fmla="*/ 1567 h 222"/>
                  <a:gd name="T24" fmla="*/ 3 w 205"/>
                  <a:gd name="T25" fmla="*/ 1561 h 222"/>
                  <a:gd name="T26" fmla="*/ 96 w 205"/>
                  <a:gd name="T27" fmla="*/ 1402 h 222"/>
                  <a:gd name="T28" fmla="*/ 103 w 205"/>
                  <a:gd name="T29" fmla="*/ 1390 h 222"/>
                  <a:gd name="T30" fmla="*/ 187 w 205"/>
                  <a:gd name="T31" fmla="*/ 1362 h 222"/>
                  <a:gd name="T32" fmla="*/ 194 w 205"/>
                  <a:gd name="T33" fmla="*/ 1360 h 222"/>
                  <a:gd name="T34" fmla="*/ 201 w 205"/>
                  <a:gd name="T35" fmla="*/ 1364 h 222"/>
                  <a:gd name="T36" fmla="*/ 203 w 205"/>
                  <a:gd name="T37" fmla="*/ 1371 h 2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5" h="222">
                    <a:moveTo>
                      <a:pt x="203" y="11"/>
                    </a:moveTo>
                    <a:lnTo>
                      <a:pt x="205" y="17"/>
                    </a:lnTo>
                    <a:lnTo>
                      <a:pt x="201" y="24"/>
                    </a:lnTo>
                    <a:lnTo>
                      <a:pt x="194" y="26"/>
                    </a:lnTo>
                    <a:lnTo>
                      <a:pt x="178" y="30"/>
                    </a:lnTo>
                    <a:lnTo>
                      <a:pt x="156" y="36"/>
                    </a:lnTo>
                    <a:lnTo>
                      <a:pt x="25" y="214"/>
                    </a:lnTo>
                    <a:lnTo>
                      <a:pt x="21" y="220"/>
                    </a:lnTo>
                    <a:lnTo>
                      <a:pt x="14" y="222"/>
                    </a:lnTo>
                    <a:lnTo>
                      <a:pt x="8" y="218"/>
                    </a:lnTo>
                    <a:lnTo>
                      <a:pt x="2" y="215"/>
                    </a:lnTo>
                    <a:lnTo>
                      <a:pt x="0" y="207"/>
                    </a:lnTo>
                    <a:lnTo>
                      <a:pt x="3" y="201"/>
                    </a:lnTo>
                    <a:lnTo>
                      <a:pt x="96" y="42"/>
                    </a:lnTo>
                    <a:lnTo>
                      <a:pt x="103" y="30"/>
                    </a:lnTo>
                    <a:lnTo>
                      <a:pt x="187" y="2"/>
                    </a:lnTo>
                    <a:lnTo>
                      <a:pt x="194" y="0"/>
                    </a:lnTo>
                    <a:lnTo>
                      <a:pt x="201" y="4"/>
                    </a:lnTo>
                    <a:lnTo>
                      <a:pt x="203" y="1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81" name="Group 4168"/>
            <p:cNvGrpSpPr>
              <a:grpSpLocks/>
            </p:cNvGrpSpPr>
            <p:nvPr/>
          </p:nvGrpSpPr>
          <p:grpSpPr bwMode="auto">
            <a:xfrm>
              <a:off x="1864" y="2828"/>
              <a:ext cx="125" cy="127"/>
              <a:chOff x="1864" y="2828"/>
              <a:chExt cx="125" cy="127"/>
            </a:xfrm>
          </p:grpSpPr>
          <p:sp>
            <p:nvSpPr>
              <p:cNvPr id="81304" name="Freeform 4169"/>
              <p:cNvSpPr>
                <a:spLocks/>
              </p:cNvSpPr>
              <p:nvPr/>
            </p:nvSpPr>
            <p:spPr bwMode="auto">
              <a:xfrm>
                <a:off x="1864" y="2828"/>
                <a:ext cx="125" cy="127"/>
              </a:xfrm>
              <a:custGeom>
                <a:avLst/>
                <a:gdLst>
                  <a:gd name="T0" fmla="*/ 125 w 125"/>
                  <a:gd name="T1" fmla="*/ 2888 h 127"/>
                  <a:gd name="T2" fmla="*/ 111 w 125"/>
                  <a:gd name="T3" fmla="*/ 2868 h 127"/>
                  <a:gd name="T4" fmla="*/ 106 w 125"/>
                  <a:gd name="T5" fmla="*/ 2863 h 127"/>
                  <a:gd name="T6" fmla="*/ 99 w 125"/>
                  <a:gd name="T7" fmla="*/ 2856 h 127"/>
                  <a:gd name="T8" fmla="*/ 92 w 125"/>
                  <a:gd name="T9" fmla="*/ 2849 h 127"/>
                  <a:gd name="T10" fmla="*/ 85 w 125"/>
                  <a:gd name="T11" fmla="*/ 2842 h 127"/>
                  <a:gd name="T12" fmla="*/ 69 w 125"/>
                  <a:gd name="T13" fmla="*/ 2831 h 127"/>
                  <a:gd name="T14" fmla="*/ 51 w 125"/>
                  <a:gd name="T15" fmla="*/ 2828 h 127"/>
                  <a:gd name="T16" fmla="*/ 32 w 125"/>
                  <a:gd name="T17" fmla="*/ 2831 h 127"/>
                  <a:gd name="T18" fmla="*/ 15 w 125"/>
                  <a:gd name="T19" fmla="*/ 2842 h 127"/>
                  <a:gd name="T20" fmla="*/ 4 w 125"/>
                  <a:gd name="T21" fmla="*/ 2859 h 127"/>
                  <a:gd name="T22" fmla="*/ 0 w 125"/>
                  <a:gd name="T23" fmla="*/ 2877 h 127"/>
                  <a:gd name="T24" fmla="*/ 3 w 125"/>
                  <a:gd name="T25" fmla="*/ 2896 h 127"/>
                  <a:gd name="T26" fmla="*/ 13 w 125"/>
                  <a:gd name="T27" fmla="*/ 2912 h 127"/>
                  <a:gd name="T28" fmla="*/ 21 w 125"/>
                  <a:gd name="T29" fmla="*/ 2920 h 127"/>
                  <a:gd name="T30" fmla="*/ 28 w 125"/>
                  <a:gd name="T31" fmla="*/ 2927 h 127"/>
                  <a:gd name="T32" fmla="*/ 34 w 125"/>
                  <a:gd name="T33" fmla="*/ 2934 h 127"/>
                  <a:gd name="T34" fmla="*/ 40 w 125"/>
                  <a:gd name="T35" fmla="*/ 2939 h 127"/>
                  <a:gd name="T36" fmla="*/ 45 w 125"/>
                  <a:gd name="T37" fmla="*/ 2944 h 127"/>
                  <a:gd name="T38" fmla="*/ 50 w 125"/>
                  <a:gd name="T39" fmla="*/ 2949 h 127"/>
                  <a:gd name="T40" fmla="*/ 53 w 125"/>
                  <a:gd name="T41" fmla="*/ 2953 h 127"/>
                  <a:gd name="T42" fmla="*/ 56 w 125"/>
                  <a:gd name="T43" fmla="*/ 2955 h 127"/>
                  <a:gd name="T44" fmla="*/ 61 w 125"/>
                  <a:gd name="T45" fmla="*/ 2955 h 127"/>
                  <a:gd name="T46" fmla="*/ 66 w 125"/>
                  <a:gd name="T47" fmla="*/ 2955 h 127"/>
                  <a:gd name="T48" fmla="*/ 68 w 125"/>
                  <a:gd name="T49" fmla="*/ 2951 h 127"/>
                  <a:gd name="T50" fmla="*/ 72 w 125"/>
                  <a:gd name="T51" fmla="*/ 2947 h 127"/>
                  <a:gd name="T52" fmla="*/ 78 w 125"/>
                  <a:gd name="T53" fmla="*/ 2941 h 127"/>
                  <a:gd name="T54" fmla="*/ 85 w 125"/>
                  <a:gd name="T55" fmla="*/ 2934 h 127"/>
                  <a:gd name="T56" fmla="*/ 92 w 125"/>
                  <a:gd name="T57" fmla="*/ 2927 h 127"/>
                  <a:gd name="T58" fmla="*/ 101 w 125"/>
                  <a:gd name="T59" fmla="*/ 2918 h 127"/>
                  <a:gd name="T60" fmla="*/ 111 w 125"/>
                  <a:gd name="T61" fmla="*/ 2909 h 127"/>
                  <a:gd name="T62" fmla="*/ 119 w 125"/>
                  <a:gd name="T63" fmla="*/ 2899 h 127"/>
                  <a:gd name="T64" fmla="*/ 123 w 125"/>
                  <a:gd name="T65" fmla="*/ 2896 h 127"/>
                  <a:gd name="T66" fmla="*/ 125 w 125"/>
                  <a:gd name="T67" fmla="*/ 2892 h 127"/>
                  <a:gd name="T68" fmla="*/ 125 w 125"/>
                  <a:gd name="T69" fmla="*/ 2888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5" h="127">
                    <a:moveTo>
                      <a:pt x="125" y="60"/>
                    </a:moveTo>
                    <a:lnTo>
                      <a:pt x="111" y="40"/>
                    </a:lnTo>
                    <a:lnTo>
                      <a:pt x="106" y="35"/>
                    </a:lnTo>
                    <a:lnTo>
                      <a:pt x="99" y="28"/>
                    </a:lnTo>
                    <a:lnTo>
                      <a:pt x="92" y="21"/>
                    </a:lnTo>
                    <a:lnTo>
                      <a:pt x="85" y="14"/>
                    </a:lnTo>
                    <a:lnTo>
                      <a:pt x="69" y="3"/>
                    </a:lnTo>
                    <a:lnTo>
                      <a:pt x="51" y="0"/>
                    </a:lnTo>
                    <a:lnTo>
                      <a:pt x="32" y="3"/>
                    </a:lnTo>
                    <a:lnTo>
                      <a:pt x="15" y="14"/>
                    </a:lnTo>
                    <a:lnTo>
                      <a:pt x="4" y="31"/>
                    </a:lnTo>
                    <a:lnTo>
                      <a:pt x="0" y="49"/>
                    </a:lnTo>
                    <a:lnTo>
                      <a:pt x="3" y="68"/>
                    </a:lnTo>
                    <a:lnTo>
                      <a:pt x="13" y="84"/>
                    </a:lnTo>
                    <a:lnTo>
                      <a:pt x="21" y="92"/>
                    </a:lnTo>
                    <a:lnTo>
                      <a:pt x="28" y="99"/>
                    </a:lnTo>
                    <a:lnTo>
                      <a:pt x="34" y="106"/>
                    </a:lnTo>
                    <a:lnTo>
                      <a:pt x="40" y="111"/>
                    </a:lnTo>
                    <a:lnTo>
                      <a:pt x="45" y="116"/>
                    </a:lnTo>
                    <a:lnTo>
                      <a:pt x="50" y="121"/>
                    </a:lnTo>
                    <a:lnTo>
                      <a:pt x="53" y="125"/>
                    </a:lnTo>
                    <a:lnTo>
                      <a:pt x="56" y="127"/>
                    </a:lnTo>
                    <a:lnTo>
                      <a:pt x="61" y="127"/>
                    </a:lnTo>
                    <a:lnTo>
                      <a:pt x="66" y="127"/>
                    </a:lnTo>
                    <a:lnTo>
                      <a:pt x="68" y="123"/>
                    </a:lnTo>
                    <a:lnTo>
                      <a:pt x="72" y="119"/>
                    </a:lnTo>
                    <a:lnTo>
                      <a:pt x="78" y="113"/>
                    </a:lnTo>
                    <a:lnTo>
                      <a:pt x="85" y="106"/>
                    </a:lnTo>
                    <a:lnTo>
                      <a:pt x="92" y="99"/>
                    </a:lnTo>
                    <a:lnTo>
                      <a:pt x="101" y="90"/>
                    </a:lnTo>
                    <a:lnTo>
                      <a:pt x="111" y="81"/>
                    </a:lnTo>
                    <a:lnTo>
                      <a:pt x="119" y="71"/>
                    </a:lnTo>
                    <a:lnTo>
                      <a:pt x="123" y="68"/>
                    </a:lnTo>
                    <a:lnTo>
                      <a:pt x="125" y="64"/>
                    </a:lnTo>
                    <a:lnTo>
                      <a:pt x="125" y="6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82" name="Group 4170"/>
            <p:cNvGrpSpPr>
              <a:grpSpLocks/>
            </p:cNvGrpSpPr>
            <p:nvPr/>
          </p:nvGrpSpPr>
          <p:grpSpPr bwMode="auto">
            <a:xfrm>
              <a:off x="1848" y="2641"/>
              <a:ext cx="362" cy="447"/>
              <a:chOff x="1848" y="2641"/>
              <a:chExt cx="362" cy="447"/>
            </a:xfrm>
          </p:grpSpPr>
          <p:sp>
            <p:nvSpPr>
              <p:cNvPr id="81300" name="Freeform 4171"/>
              <p:cNvSpPr>
                <a:spLocks/>
              </p:cNvSpPr>
              <p:nvPr/>
            </p:nvSpPr>
            <p:spPr bwMode="auto">
              <a:xfrm>
                <a:off x="1848" y="2641"/>
                <a:ext cx="362" cy="447"/>
              </a:xfrm>
              <a:custGeom>
                <a:avLst/>
                <a:gdLst>
                  <a:gd name="T0" fmla="*/ 54 w 362"/>
                  <a:gd name="T1" fmla="*/ 2646 h 447"/>
                  <a:gd name="T2" fmla="*/ 35 w 362"/>
                  <a:gd name="T3" fmla="*/ 2650 h 447"/>
                  <a:gd name="T4" fmla="*/ 19 w 362"/>
                  <a:gd name="T5" fmla="*/ 2662 h 447"/>
                  <a:gd name="T6" fmla="*/ 8 w 362"/>
                  <a:gd name="T7" fmla="*/ 2678 h 447"/>
                  <a:gd name="T8" fmla="*/ 5 w 362"/>
                  <a:gd name="T9" fmla="*/ 2697 h 447"/>
                  <a:gd name="T10" fmla="*/ 9 w 362"/>
                  <a:gd name="T11" fmla="*/ 2716 h 447"/>
                  <a:gd name="T12" fmla="*/ 20 w 362"/>
                  <a:gd name="T13" fmla="*/ 2732 h 447"/>
                  <a:gd name="T14" fmla="*/ 129 w 362"/>
                  <a:gd name="T15" fmla="*/ 2842 h 447"/>
                  <a:gd name="T16" fmla="*/ 145 w 362"/>
                  <a:gd name="T17" fmla="*/ 2858 h 447"/>
                  <a:gd name="T18" fmla="*/ 155 w 362"/>
                  <a:gd name="T19" fmla="*/ 2869 h 447"/>
                  <a:gd name="T20" fmla="*/ 160 w 362"/>
                  <a:gd name="T21" fmla="*/ 2875 h 447"/>
                  <a:gd name="T22" fmla="*/ 166 w 362"/>
                  <a:gd name="T23" fmla="*/ 2884 h 447"/>
                  <a:gd name="T24" fmla="*/ 168 w 362"/>
                  <a:gd name="T25" fmla="*/ 2893 h 447"/>
                  <a:gd name="T26" fmla="*/ 156 w 362"/>
                  <a:gd name="T27" fmla="*/ 2909 h 447"/>
                  <a:gd name="T28" fmla="*/ 143 w 362"/>
                  <a:gd name="T29" fmla="*/ 2924 h 447"/>
                  <a:gd name="T30" fmla="*/ 111 w 362"/>
                  <a:gd name="T31" fmla="*/ 2955 h 447"/>
                  <a:gd name="T32" fmla="*/ 100 w 362"/>
                  <a:gd name="T33" fmla="*/ 2971 h 447"/>
                  <a:gd name="T34" fmla="*/ 138 w 362"/>
                  <a:gd name="T35" fmla="*/ 3022 h 447"/>
                  <a:gd name="T36" fmla="*/ 192 w 362"/>
                  <a:gd name="T37" fmla="*/ 3074 h 447"/>
                  <a:gd name="T38" fmla="*/ 224 w 362"/>
                  <a:gd name="T39" fmla="*/ 3093 h 447"/>
                  <a:gd name="T40" fmla="*/ 244 w 362"/>
                  <a:gd name="T41" fmla="*/ 3092 h 447"/>
                  <a:gd name="T42" fmla="*/ 256 w 362"/>
                  <a:gd name="T43" fmla="*/ 3088 h 447"/>
                  <a:gd name="T44" fmla="*/ 268 w 362"/>
                  <a:gd name="T45" fmla="*/ 3081 h 447"/>
                  <a:gd name="T46" fmla="*/ 273 w 362"/>
                  <a:gd name="T47" fmla="*/ 3066 h 447"/>
                  <a:gd name="T48" fmla="*/ 271 w 362"/>
                  <a:gd name="T49" fmla="*/ 3066 h 447"/>
                  <a:gd name="T50" fmla="*/ 262 w 362"/>
                  <a:gd name="T51" fmla="*/ 3057 h 447"/>
                  <a:gd name="T52" fmla="*/ 257 w 362"/>
                  <a:gd name="T53" fmla="*/ 3047 h 447"/>
                  <a:gd name="T54" fmla="*/ 256 w 362"/>
                  <a:gd name="T55" fmla="*/ 3033 h 447"/>
                  <a:gd name="T56" fmla="*/ 264 w 362"/>
                  <a:gd name="T57" fmla="*/ 3014 h 447"/>
                  <a:gd name="T58" fmla="*/ 283 w 362"/>
                  <a:gd name="T59" fmla="*/ 2991 h 447"/>
                  <a:gd name="T60" fmla="*/ 303 w 362"/>
                  <a:gd name="T61" fmla="*/ 2982 h 447"/>
                  <a:gd name="T62" fmla="*/ 359 w 362"/>
                  <a:gd name="T63" fmla="*/ 2982 h 447"/>
                  <a:gd name="T64" fmla="*/ 359 w 362"/>
                  <a:gd name="T65" fmla="*/ 2982 h 447"/>
                  <a:gd name="T66" fmla="*/ 367 w 362"/>
                  <a:gd name="T67" fmla="*/ 2957 h 447"/>
                  <a:gd name="T68" fmla="*/ 363 w 362"/>
                  <a:gd name="T69" fmla="*/ 2938 h 447"/>
                  <a:gd name="T70" fmla="*/ 352 w 362"/>
                  <a:gd name="T71" fmla="*/ 2921 h 447"/>
                  <a:gd name="T72" fmla="*/ 89 w 362"/>
                  <a:gd name="T73" fmla="*/ 2658 h 447"/>
                  <a:gd name="T74" fmla="*/ 73 w 362"/>
                  <a:gd name="T75" fmla="*/ 2649 h 447"/>
                  <a:gd name="T76" fmla="*/ 54 w 362"/>
                  <a:gd name="T77" fmla="*/ 2646 h 4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62" h="447">
                    <a:moveTo>
                      <a:pt x="54" y="5"/>
                    </a:moveTo>
                    <a:lnTo>
                      <a:pt x="35" y="9"/>
                    </a:lnTo>
                    <a:lnTo>
                      <a:pt x="19" y="21"/>
                    </a:lnTo>
                    <a:lnTo>
                      <a:pt x="8" y="37"/>
                    </a:lnTo>
                    <a:lnTo>
                      <a:pt x="5" y="56"/>
                    </a:lnTo>
                    <a:lnTo>
                      <a:pt x="9" y="75"/>
                    </a:lnTo>
                    <a:lnTo>
                      <a:pt x="20" y="91"/>
                    </a:lnTo>
                    <a:lnTo>
                      <a:pt x="129" y="201"/>
                    </a:lnTo>
                    <a:lnTo>
                      <a:pt x="145" y="217"/>
                    </a:lnTo>
                    <a:lnTo>
                      <a:pt x="155" y="228"/>
                    </a:lnTo>
                    <a:lnTo>
                      <a:pt x="160" y="234"/>
                    </a:lnTo>
                    <a:lnTo>
                      <a:pt x="166" y="243"/>
                    </a:lnTo>
                    <a:lnTo>
                      <a:pt x="168" y="252"/>
                    </a:lnTo>
                    <a:lnTo>
                      <a:pt x="156" y="268"/>
                    </a:lnTo>
                    <a:lnTo>
                      <a:pt x="143" y="283"/>
                    </a:lnTo>
                    <a:lnTo>
                      <a:pt x="111" y="314"/>
                    </a:lnTo>
                    <a:lnTo>
                      <a:pt x="100" y="330"/>
                    </a:lnTo>
                    <a:lnTo>
                      <a:pt x="138" y="381"/>
                    </a:lnTo>
                    <a:lnTo>
                      <a:pt x="192" y="433"/>
                    </a:lnTo>
                    <a:lnTo>
                      <a:pt x="224" y="452"/>
                    </a:lnTo>
                    <a:lnTo>
                      <a:pt x="244" y="451"/>
                    </a:lnTo>
                    <a:lnTo>
                      <a:pt x="256" y="447"/>
                    </a:lnTo>
                    <a:lnTo>
                      <a:pt x="268" y="440"/>
                    </a:lnTo>
                    <a:lnTo>
                      <a:pt x="273" y="425"/>
                    </a:lnTo>
                    <a:lnTo>
                      <a:pt x="271" y="425"/>
                    </a:lnTo>
                    <a:lnTo>
                      <a:pt x="262" y="416"/>
                    </a:lnTo>
                    <a:lnTo>
                      <a:pt x="257" y="406"/>
                    </a:lnTo>
                    <a:lnTo>
                      <a:pt x="256" y="392"/>
                    </a:lnTo>
                    <a:lnTo>
                      <a:pt x="264" y="373"/>
                    </a:lnTo>
                    <a:lnTo>
                      <a:pt x="283" y="350"/>
                    </a:lnTo>
                    <a:lnTo>
                      <a:pt x="303" y="341"/>
                    </a:lnTo>
                    <a:lnTo>
                      <a:pt x="359" y="341"/>
                    </a:lnTo>
                    <a:lnTo>
                      <a:pt x="367" y="316"/>
                    </a:lnTo>
                    <a:lnTo>
                      <a:pt x="363" y="297"/>
                    </a:lnTo>
                    <a:lnTo>
                      <a:pt x="352" y="280"/>
                    </a:lnTo>
                    <a:lnTo>
                      <a:pt x="89" y="17"/>
                    </a:lnTo>
                    <a:lnTo>
                      <a:pt x="73" y="8"/>
                    </a:lnTo>
                    <a:lnTo>
                      <a:pt x="54" y="5"/>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01" name="Freeform 4172"/>
              <p:cNvSpPr>
                <a:spLocks/>
              </p:cNvSpPr>
              <p:nvPr/>
            </p:nvSpPr>
            <p:spPr bwMode="auto">
              <a:xfrm>
                <a:off x="1848" y="2641"/>
                <a:ext cx="362" cy="447"/>
              </a:xfrm>
              <a:custGeom>
                <a:avLst/>
                <a:gdLst>
                  <a:gd name="T0" fmla="*/ 275 w 362"/>
                  <a:gd name="T1" fmla="*/ 3061 h 447"/>
                  <a:gd name="T2" fmla="*/ 271 w 362"/>
                  <a:gd name="T3" fmla="*/ 3066 h 447"/>
                  <a:gd name="T4" fmla="*/ 273 w 362"/>
                  <a:gd name="T5" fmla="*/ 3066 h 447"/>
                  <a:gd name="T6" fmla="*/ 275 w 362"/>
                  <a:gd name="T7" fmla="*/ 3061 h 4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2" h="447">
                    <a:moveTo>
                      <a:pt x="275" y="420"/>
                    </a:moveTo>
                    <a:lnTo>
                      <a:pt x="271" y="425"/>
                    </a:lnTo>
                    <a:lnTo>
                      <a:pt x="273" y="425"/>
                    </a:lnTo>
                    <a:lnTo>
                      <a:pt x="275" y="42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302" name="Freeform 4173"/>
              <p:cNvSpPr>
                <a:spLocks/>
              </p:cNvSpPr>
              <p:nvPr/>
            </p:nvSpPr>
            <p:spPr bwMode="auto">
              <a:xfrm>
                <a:off x="1848" y="2641"/>
                <a:ext cx="362" cy="447"/>
              </a:xfrm>
              <a:custGeom>
                <a:avLst/>
                <a:gdLst>
                  <a:gd name="T0" fmla="*/ 359 w 362"/>
                  <a:gd name="T1" fmla="*/ 2982 h 447"/>
                  <a:gd name="T2" fmla="*/ 303 w 362"/>
                  <a:gd name="T3" fmla="*/ 2982 h 447"/>
                  <a:gd name="T4" fmla="*/ 319 w 362"/>
                  <a:gd name="T5" fmla="*/ 2983 h 447"/>
                  <a:gd name="T6" fmla="*/ 331 w 362"/>
                  <a:gd name="T7" fmla="*/ 2989 h 447"/>
                  <a:gd name="T8" fmla="*/ 339 w 362"/>
                  <a:gd name="T9" fmla="*/ 2997 h 447"/>
                  <a:gd name="T10" fmla="*/ 334 w 362"/>
                  <a:gd name="T11" fmla="*/ 3001 h 447"/>
                  <a:gd name="T12" fmla="*/ 348 w 362"/>
                  <a:gd name="T13" fmla="*/ 2996 h 447"/>
                  <a:gd name="T14" fmla="*/ 359 w 362"/>
                  <a:gd name="T15" fmla="*/ 2982 h 4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2" h="447">
                    <a:moveTo>
                      <a:pt x="359" y="341"/>
                    </a:moveTo>
                    <a:lnTo>
                      <a:pt x="303" y="341"/>
                    </a:lnTo>
                    <a:lnTo>
                      <a:pt x="319" y="342"/>
                    </a:lnTo>
                    <a:lnTo>
                      <a:pt x="331" y="348"/>
                    </a:lnTo>
                    <a:lnTo>
                      <a:pt x="339" y="356"/>
                    </a:lnTo>
                    <a:lnTo>
                      <a:pt x="334" y="360"/>
                    </a:lnTo>
                    <a:lnTo>
                      <a:pt x="348" y="355"/>
                    </a:lnTo>
                    <a:lnTo>
                      <a:pt x="359" y="341"/>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303" name="Picture 4174"/>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848" y="2641"/>
                <a:ext cx="362"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83" name="Group 4175"/>
            <p:cNvGrpSpPr>
              <a:grpSpLocks/>
            </p:cNvGrpSpPr>
            <p:nvPr/>
          </p:nvGrpSpPr>
          <p:grpSpPr bwMode="auto">
            <a:xfrm>
              <a:off x="1848" y="2641"/>
              <a:ext cx="362" cy="447"/>
              <a:chOff x="1848" y="2641"/>
              <a:chExt cx="362" cy="447"/>
            </a:xfrm>
          </p:grpSpPr>
          <p:sp>
            <p:nvSpPr>
              <p:cNvPr id="81299" name="Freeform 4176"/>
              <p:cNvSpPr>
                <a:spLocks/>
              </p:cNvSpPr>
              <p:nvPr/>
            </p:nvSpPr>
            <p:spPr bwMode="auto">
              <a:xfrm>
                <a:off x="1848" y="2641"/>
                <a:ext cx="362" cy="447"/>
              </a:xfrm>
              <a:custGeom>
                <a:avLst/>
                <a:gdLst>
                  <a:gd name="T0" fmla="*/ 347 w 362"/>
                  <a:gd name="T1" fmla="*/ 2916 h 447"/>
                  <a:gd name="T2" fmla="*/ 358 w 362"/>
                  <a:gd name="T3" fmla="*/ 2932 h 447"/>
                  <a:gd name="T4" fmla="*/ 362 w 362"/>
                  <a:gd name="T5" fmla="*/ 2952 h 447"/>
                  <a:gd name="T6" fmla="*/ 354 w 362"/>
                  <a:gd name="T7" fmla="*/ 2977 h 447"/>
                  <a:gd name="T8" fmla="*/ 343 w 362"/>
                  <a:gd name="T9" fmla="*/ 2991 h 447"/>
                  <a:gd name="T10" fmla="*/ 329 w 362"/>
                  <a:gd name="T11" fmla="*/ 2996 h 447"/>
                  <a:gd name="T12" fmla="*/ 335 w 362"/>
                  <a:gd name="T13" fmla="*/ 2992 h 447"/>
                  <a:gd name="T14" fmla="*/ 326 w 362"/>
                  <a:gd name="T15" fmla="*/ 2984 h 447"/>
                  <a:gd name="T16" fmla="*/ 315 w 362"/>
                  <a:gd name="T17" fmla="*/ 2977 h 447"/>
                  <a:gd name="T18" fmla="*/ 298 w 362"/>
                  <a:gd name="T19" fmla="*/ 2977 h 447"/>
                  <a:gd name="T20" fmla="*/ 278 w 362"/>
                  <a:gd name="T21" fmla="*/ 2986 h 447"/>
                  <a:gd name="T22" fmla="*/ 259 w 362"/>
                  <a:gd name="T23" fmla="*/ 3009 h 447"/>
                  <a:gd name="T24" fmla="*/ 251 w 362"/>
                  <a:gd name="T25" fmla="*/ 3028 h 447"/>
                  <a:gd name="T26" fmla="*/ 252 w 362"/>
                  <a:gd name="T27" fmla="*/ 3042 h 447"/>
                  <a:gd name="T28" fmla="*/ 257 w 362"/>
                  <a:gd name="T29" fmla="*/ 3052 h 447"/>
                  <a:gd name="T30" fmla="*/ 266 w 362"/>
                  <a:gd name="T31" fmla="*/ 3061 h 447"/>
                  <a:gd name="T32" fmla="*/ 270 w 362"/>
                  <a:gd name="T33" fmla="*/ 3056 h 447"/>
                  <a:gd name="T34" fmla="*/ 267 w 362"/>
                  <a:gd name="T35" fmla="*/ 3063 h 447"/>
                  <a:gd name="T36" fmla="*/ 263 w 362"/>
                  <a:gd name="T37" fmla="*/ 3076 h 447"/>
                  <a:gd name="T38" fmla="*/ 251 w 362"/>
                  <a:gd name="T39" fmla="*/ 3083 h 447"/>
                  <a:gd name="T40" fmla="*/ 239 w 362"/>
                  <a:gd name="T41" fmla="*/ 3087 h 447"/>
                  <a:gd name="T42" fmla="*/ 219 w 362"/>
                  <a:gd name="T43" fmla="*/ 3088 h 447"/>
                  <a:gd name="T44" fmla="*/ 201 w 362"/>
                  <a:gd name="T45" fmla="*/ 3082 h 447"/>
                  <a:gd name="T46" fmla="*/ 152 w 362"/>
                  <a:gd name="T47" fmla="*/ 3035 h 447"/>
                  <a:gd name="T48" fmla="*/ 104 w 362"/>
                  <a:gd name="T49" fmla="*/ 2988 h 447"/>
                  <a:gd name="T50" fmla="*/ 95 w 362"/>
                  <a:gd name="T51" fmla="*/ 2965 h 447"/>
                  <a:gd name="T52" fmla="*/ 106 w 362"/>
                  <a:gd name="T53" fmla="*/ 2950 h 447"/>
                  <a:gd name="T54" fmla="*/ 121 w 362"/>
                  <a:gd name="T55" fmla="*/ 2935 h 447"/>
                  <a:gd name="T56" fmla="*/ 138 w 362"/>
                  <a:gd name="T57" fmla="*/ 2918 h 447"/>
                  <a:gd name="T58" fmla="*/ 151 w 362"/>
                  <a:gd name="T59" fmla="*/ 2904 h 447"/>
                  <a:gd name="T60" fmla="*/ 163 w 362"/>
                  <a:gd name="T61" fmla="*/ 2888 h 447"/>
                  <a:gd name="T62" fmla="*/ 161 w 362"/>
                  <a:gd name="T63" fmla="*/ 2879 h 447"/>
                  <a:gd name="T64" fmla="*/ 106 w 362"/>
                  <a:gd name="T65" fmla="*/ 2818 h 447"/>
                  <a:gd name="T66" fmla="*/ 48 w 362"/>
                  <a:gd name="T67" fmla="*/ 2759 h 447"/>
                  <a:gd name="T68" fmla="*/ 15 w 362"/>
                  <a:gd name="T69" fmla="*/ 2727 h 447"/>
                  <a:gd name="T70" fmla="*/ 4 w 362"/>
                  <a:gd name="T71" fmla="*/ 2710 h 447"/>
                  <a:gd name="T72" fmla="*/ 0 w 362"/>
                  <a:gd name="T73" fmla="*/ 2692 h 447"/>
                  <a:gd name="T74" fmla="*/ 3 w 362"/>
                  <a:gd name="T75" fmla="*/ 2673 h 447"/>
                  <a:gd name="T76" fmla="*/ 14 w 362"/>
                  <a:gd name="T77" fmla="*/ 2657 h 447"/>
                  <a:gd name="T78" fmla="*/ 31 w 362"/>
                  <a:gd name="T79" fmla="*/ 2645 h 447"/>
                  <a:gd name="T80" fmla="*/ 49 w 362"/>
                  <a:gd name="T81" fmla="*/ 2641 h 447"/>
                  <a:gd name="T82" fmla="*/ 68 w 362"/>
                  <a:gd name="T83" fmla="*/ 2643 h 447"/>
                  <a:gd name="T84" fmla="*/ 84 w 362"/>
                  <a:gd name="T85" fmla="*/ 2653 h 447"/>
                  <a:gd name="T86" fmla="*/ 347 w 362"/>
                  <a:gd name="T87" fmla="*/ 2916 h 4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447">
                    <a:moveTo>
                      <a:pt x="347" y="275"/>
                    </a:moveTo>
                    <a:lnTo>
                      <a:pt x="358" y="291"/>
                    </a:lnTo>
                    <a:lnTo>
                      <a:pt x="362" y="311"/>
                    </a:lnTo>
                    <a:lnTo>
                      <a:pt x="354" y="336"/>
                    </a:lnTo>
                    <a:lnTo>
                      <a:pt x="343" y="350"/>
                    </a:lnTo>
                    <a:lnTo>
                      <a:pt x="329" y="355"/>
                    </a:lnTo>
                    <a:lnTo>
                      <a:pt x="335" y="351"/>
                    </a:lnTo>
                    <a:lnTo>
                      <a:pt x="326" y="343"/>
                    </a:lnTo>
                    <a:lnTo>
                      <a:pt x="315" y="336"/>
                    </a:lnTo>
                    <a:lnTo>
                      <a:pt x="298" y="336"/>
                    </a:lnTo>
                    <a:lnTo>
                      <a:pt x="278" y="345"/>
                    </a:lnTo>
                    <a:lnTo>
                      <a:pt x="259" y="368"/>
                    </a:lnTo>
                    <a:lnTo>
                      <a:pt x="251" y="387"/>
                    </a:lnTo>
                    <a:lnTo>
                      <a:pt x="252" y="401"/>
                    </a:lnTo>
                    <a:lnTo>
                      <a:pt x="257" y="411"/>
                    </a:lnTo>
                    <a:lnTo>
                      <a:pt x="266" y="420"/>
                    </a:lnTo>
                    <a:lnTo>
                      <a:pt x="270" y="415"/>
                    </a:lnTo>
                    <a:lnTo>
                      <a:pt x="267" y="422"/>
                    </a:lnTo>
                    <a:lnTo>
                      <a:pt x="263" y="435"/>
                    </a:lnTo>
                    <a:lnTo>
                      <a:pt x="251" y="442"/>
                    </a:lnTo>
                    <a:lnTo>
                      <a:pt x="239" y="446"/>
                    </a:lnTo>
                    <a:lnTo>
                      <a:pt x="219" y="447"/>
                    </a:lnTo>
                    <a:lnTo>
                      <a:pt x="201" y="441"/>
                    </a:lnTo>
                    <a:lnTo>
                      <a:pt x="152" y="394"/>
                    </a:lnTo>
                    <a:lnTo>
                      <a:pt x="104" y="347"/>
                    </a:lnTo>
                    <a:lnTo>
                      <a:pt x="95" y="324"/>
                    </a:lnTo>
                    <a:lnTo>
                      <a:pt x="106" y="309"/>
                    </a:lnTo>
                    <a:lnTo>
                      <a:pt x="121" y="294"/>
                    </a:lnTo>
                    <a:lnTo>
                      <a:pt x="138" y="277"/>
                    </a:lnTo>
                    <a:lnTo>
                      <a:pt x="151" y="263"/>
                    </a:lnTo>
                    <a:lnTo>
                      <a:pt x="163" y="247"/>
                    </a:lnTo>
                    <a:lnTo>
                      <a:pt x="161" y="238"/>
                    </a:lnTo>
                    <a:lnTo>
                      <a:pt x="106" y="177"/>
                    </a:lnTo>
                    <a:lnTo>
                      <a:pt x="48" y="118"/>
                    </a:lnTo>
                    <a:lnTo>
                      <a:pt x="15" y="86"/>
                    </a:lnTo>
                    <a:lnTo>
                      <a:pt x="4" y="69"/>
                    </a:lnTo>
                    <a:lnTo>
                      <a:pt x="0" y="51"/>
                    </a:lnTo>
                    <a:lnTo>
                      <a:pt x="3" y="32"/>
                    </a:lnTo>
                    <a:lnTo>
                      <a:pt x="14" y="16"/>
                    </a:lnTo>
                    <a:lnTo>
                      <a:pt x="31" y="4"/>
                    </a:lnTo>
                    <a:lnTo>
                      <a:pt x="49" y="0"/>
                    </a:lnTo>
                    <a:lnTo>
                      <a:pt x="68" y="2"/>
                    </a:lnTo>
                    <a:lnTo>
                      <a:pt x="84" y="12"/>
                    </a:lnTo>
                    <a:lnTo>
                      <a:pt x="347" y="275"/>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84" name="Group 4177"/>
            <p:cNvGrpSpPr>
              <a:grpSpLocks/>
            </p:cNvGrpSpPr>
            <p:nvPr/>
          </p:nvGrpSpPr>
          <p:grpSpPr bwMode="auto">
            <a:xfrm>
              <a:off x="3947" y="1691"/>
              <a:ext cx="2" cy="91"/>
              <a:chOff x="3947" y="1691"/>
              <a:chExt cx="2" cy="91"/>
            </a:xfrm>
          </p:grpSpPr>
          <p:sp>
            <p:nvSpPr>
              <p:cNvPr id="81297" name="Freeform 4178"/>
              <p:cNvSpPr>
                <a:spLocks/>
              </p:cNvSpPr>
              <p:nvPr/>
            </p:nvSpPr>
            <p:spPr bwMode="auto">
              <a:xfrm>
                <a:off x="3947" y="1691"/>
                <a:ext cx="2" cy="91"/>
              </a:xfrm>
              <a:custGeom>
                <a:avLst/>
                <a:gdLst>
                  <a:gd name="T0" fmla="*/ 0 w 2"/>
                  <a:gd name="T1" fmla="*/ 1691 h 91"/>
                  <a:gd name="T2" fmla="*/ 0 w 2"/>
                  <a:gd name="T3" fmla="*/ 1783 h 91"/>
                  <a:gd name="T4" fmla="*/ 0 60000 65536"/>
                  <a:gd name="T5" fmla="*/ 0 60000 65536"/>
                </a:gdLst>
                <a:ahLst/>
                <a:cxnLst>
                  <a:cxn ang="T4">
                    <a:pos x="T0" y="T1"/>
                  </a:cxn>
                  <a:cxn ang="T5">
                    <a:pos x="T2" y="T3"/>
                  </a:cxn>
                </a:cxnLst>
                <a:rect l="0" t="0" r="r" b="b"/>
                <a:pathLst>
                  <a:path w="2" h="91">
                    <a:moveTo>
                      <a:pt x="0" y="0"/>
                    </a:moveTo>
                    <a:lnTo>
                      <a:pt x="0" y="92"/>
                    </a:lnTo>
                  </a:path>
                </a:pathLst>
              </a:custGeom>
              <a:noFill/>
              <a:ln w="21311">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298" name="Picture 4179"/>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931" y="1691"/>
                <a:ext cx="3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85" name="Group 4180"/>
            <p:cNvGrpSpPr>
              <a:grpSpLocks/>
            </p:cNvGrpSpPr>
            <p:nvPr/>
          </p:nvGrpSpPr>
          <p:grpSpPr bwMode="auto">
            <a:xfrm>
              <a:off x="3931" y="1691"/>
              <a:ext cx="32" cy="92"/>
              <a:chOff x="3931" y="1691"/>
              <a:chExt cx="32" cy="92"/>
            </a:xfrm>
          </p:grpSpPr>
          <p:sp>
            <p:nvSpPr>
              <p:cNvPr id="81296" name="Freeform 4181"/>
              <p:cNvSpPr>
                <a:spLocks/>
              </p:cNvSpPr>
              <p:nvPr/>
            </p:nvSpPr>
            <p:spPr bwMode="auto">
              <a:xfrm>
                <a:off x="3931" y="1691"/>
                <a:ext cx="32" cy="92"/>
              </a:xfrm>
              <a:custGeom>
                <a:avLst/>
                <a:gdLst>
                  <a:gd name="T0" fmla="*/ 20 w 32"/>
                  <a:gd name="T1" fmla="*/ 1691 h 92"/>
                  <a:gd name="T2" fmla="*/ 1 w 32"/>
                  <a:gd name="T3" fmla="*/ 1768 h 92"/>
                  <a:gd name="T4" fmla="*/ 0 w 32"/>
                  <a:gd name="T5" fmla="*/ 1775 h 92"/>
                  <a:gd name="T6" fmla="*/ 6 w 32"/>
                  <a:gd name="T7" fmla="*/ 1781 h 92"/>
                  <a:gd name="T8" fmla="*/ 12 w 32"/>
                  <a:gd name="T9" fmla="*/ 1782 h 92"/>
                  <a:gd name="T10" fmla="*/ 19 w 32"/>
                  <a:gd name="T11" fmla="*/ 1783 h 92"/>
                  <a:gd name="T12" fmla="*/ 25 w 32"/>
                  <a:gd name="T13" fmla="*/ 1777 h 92"/>
                  <a:gd name="T14" fmla="*/ 26 w 32"/>
                  <a:gd name="T15" fmla="*/ 1770 h 92"/>
                  <a:gd name="T16" fmla="*/ 31 w 32"/>
                  <a:gd name="T17" fmla="*/ 1705 h 92"/>
                  <a:gd name="T18" fmla="*/ 32 w 32"/>
                  <a:gd name="T19" fmla="*/ 1698 h 92"/>
                  <a:gd name="T20" fmla="*/ 27 w 32"/>
                  <a:gd name="T21" fmla="*/ 1692 h 92"/>
                  <a:gd name="T22" fmla="*/ 20 w 32"/>
                  <a:gd name="T23" fmla="*/ 1691 h 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92">
                    <a:moveTo>
                      <a:pt x="20" y="0"/>
                    </a:moveTo>
                    <a:lnTo>
                      <a:pt x="1" y="77"/>
                    </a:lnTo>
                    <a:lnTo>
                      <a:pt x="0" y="84"/>
                    </a:lnTo>
                    <a:lnTo>
                      <a:pt x="6" y="90"/>
                    </a:lnTo>
                    <a:lnTo>
                      <a:pt x="12" y="91"/>
                    </a:lnTo>
                    <a:lnTo>
                      <a:pt x="19" y="92"/>
                    </a:lnTo>
                    <a:lnTo>
                      <a:pt x="25" y="86"/>
                    </a:lnTo>
                    <a:lnTo>
                      <a:pt x="26" y="79"/>
                    </a:lnTo>
                    <a:lnTo>
                      <a:pt x="31" y="14"/>
                    </a:lnTo>
                    <a:lnTo>
                      <a:pt x="32" y="7"/>
                    </a:lnTo>
                    <a:lnTo>
                      <a:pt x="27" y="1"/>
                    </a:lnTo>
                    <a:lnTo>
                      <a:pt x="20"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86" name="Group 4182"/>
            <p:cNvGrpSpPr>
              <a:grpSpLocks/>
            </p:cNvGrpSpPr>
            <p:nvPr/>
          </p:nvGrpSpPr>
          <p:grpSpPr bwMode="auto">
            <a:xfrm>
              <a:off x="3820" y="1689"/>
              <a:ext cx="183" cy="238"/>
              <a:chOff x="3820" y="1689"/>
              <a:chExt cx="183" cy="238"/>
            </a:xfrm>
          </p:grpSpPr>
          <p:sp>
            <p:nvSpPr>
              <p:cNvPr id="81294" name="Freeform 4183"/>
              <p:cNvSpPr>
                <a:spLocks/>
              </p:cNvSpPr>
              <p:nvPr/>
            </p:nvSpPr>
            <p:spPr bwMode="auto">
              <a:xfrm>
                <a:off x="3820" y="1689"/>
                <a:ext cx="183" cy="238"/>
              </a:xfrm>
              <a:custGeom>
                <a:avLst/>
                <a:gdLst>
                  <a:gd name="T0" fmla="*/ 163 w 183"/>
                  <a:gd name="T1" fmla="*/ 1689 h 238"/>
                  <a:gd name="T2" fmla="*/ 157 w 183"/>
                  <a:gd name="T3" fmla="*/ 1694 h 238"/>
                  <a:gd name="T4" fmla="*/ 156 w 183"/>
                  <a:gd name="T5" fmla="*/ 1718 h 238"/>
                  <a:gd name="T6" fmla="*/ 154 w 183"/>
                  <a:gd name="T7" fmla="*/ 1741 h 238"/>
                  <a:gd name="T8" fmla="*/ 152 w 183"/>
                  <a:gd name="T9" fmla="*/ 1762 h 238"/>
                  <a:gd name="T10" fmla="*/ 151 w 183"/>
                  <a:gd name="T11" fmla="*/ 1774 h 238"/>
                  <a:gd name="T12" fmla="*/ 149 w 183"/>
                  <a:gd name="T13" fmla="*/ 1777 h 238"/>
                  <a:gd name="T14" fmla="*/ 5 w 183"/>
                  <a:gd name="T15" fmla="*/ 1904 h 238"/>
                  <a:gd name="T16" fmla="*/ 0 w 183"/>
                  <a:gd name="T17" fmla="*/ 1908 h 238"/>
                  <a:gd name="T18" fmla="*/ 0 w 183"/>
                  <a:gd name="T19" fmla="*/ 1916 h 238"/>
                  <a:gd name="T20" fmla="*/ 9 w 183"/>
                  <a:gd name="T21" fmla="*/ 1927 h 238"/>
                  <a:gd name="T22" fmla="*/ 17 w 183"/>
                  <a:gd name="T23" fmla="*/ 1927 h 238"/>
                  <a:gd name="T24" fmla="*/ 170 w 183"/>
                  <a:gd name="T25" fmla="*/ 1792 h 238"/>
                  <a:gd name="T26" fmla="*/ 182 w 183"/>
                  <a:gd name="T27" fmla="*/ 1696 h 238"/>
                  <a:gd name="T28" fmla="*/ 177 w 183"/>
                  <a:gd name="T29" fmla="*/ 1690 h 238"/>
                  <a:gd name="T30" fmla="*/ 163 w 183"/>
                  <a:gd name="T31" fmla="*/ 1689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 h="238">
                    <a:moveTo>
                      <a:pt x="163" y="0"/>
                    </a:moveTo>
                    <a:lnTo>
                      <a:pt x="157" y="5"/>
                    </a:lnTo>
                    <a:lnTo>
                      <a:pt x="156" y="29"/>
                    </a:lnTo>
                    <a:lnTo>
                      <a:pt x="154" y="52"/>
                    </a:lnTo>
                    <a:lnTo>
                      <a:pt x="152" y="73"/>
                    </a:lnTo>
                    <a:lnTo>
                      <a:pt x="151" y="85"/>
                    </a:lnTo>
                    <a:lnTo>
                      <a:pt x="149" y="88"/>
                    </a:lnTo>
                    <a:lnTo>
                      <a:pt x="5" y="215"/>
                    </a:lnTo>
                    <a:lnTo>
                      <a:pt x="0" y="219"/>
                    </a:lnTo>
                    <a:lnTo>
                      <a:pt x="0" y="227"/>
                    </a:lnTo>
                    <a:lnTo>
                      <a:pt x="9" y="238"/>
                    </a:lnTo>
                    <a:lnTo>
                      <a:pt x="17" y="238"/>
                    </a:lnTo>
                    <a:lnTo>
                      <a:pt x="170" y="103"/>
                    </a:lnTo>
                    <a:lnTo>
                      <a:pt x="182" y="7"/>
                    </a:lnTo>
                    <a:lnTo>
                      <a:pt x="177" y="1"/>
                    </a:lnTo>
                    <a:lnTo>
                      <a:pt x="163"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95" name="Picture 4184"/>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820" y="1689"/>
                <a:ext cx="183"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87" name="Group 4185"/>
            <p:cNvGrpSpPr>
              <a:grpSpLocks/>
            </p:cNvGrpSpPr>
            <p:nvPr/>
          </p:nvGrpSpPr>
          <p:grpSpPr bwMode="auto">
            <a:xfrm>
              <a:off x="3820" y="1689"/>
              <a:ext cx="183" cy="238"/>
              <a:chOff x="3820" y="1689"/>
              <a:chExt cx="183" cy="238"/>
            </a:xfrm>
          </p:grpSpPr>
          <p:sp>
            <p:nvSpPr>
              <p:cNvPr id="81293" name="Freeform 4186"/>
              <p:cNvSpPr>
                <a:spLocks/>
              </p:cNvSpPr>
              <p:nvPr/>
            </p:nvSpPr>
            <p:spPr bwMode="auto">
              <a:xfrm>
                <a:off x="3820" y="1689"/>
                <a:ext cx="183" cy="238"/>
              </a:xfrm>
              <a:custGeom>
                <a:avLst/>
                <a:gdLst>
                  <a:gd name="T0" fmla="*/ 170 w 183"/>
                  <a:gd name="T1" fmla="*/ 1690 h 238"/>
                  <a:gd name="T2" fmla="*/ 154 w 183"/>
                  <a:gd name="T3" fmla="*/ 1741 h 238"/>
                  <a:gd name="T4" fmla="*/ 152 w 183"/>
                  <a:gd name="T5" fmla="*/ 1762 h 238"/>
                  <a:gd name="T6" fmla="*/ 5 w 183"/>
                  <a:gd name="T7" fmla="*/ 1904 h 238"/>
                  <a:gd name="T8" fmla="*/ 0 w 183"/>
                  <a:gd name="T9" fmla="*/ 1908 h 238"/>
                  <a:gd name="T10" fmla="*/ 0 w 183"/>
                  <a:gd name="T11" fmla="*/ 1916 h 238"/>
                  <a:gd name="T12" fmla="*/ 4 w 183"/>
                  <a:gd name="T13" fmla="*/ 1921 h 238"/>
                  <a:gd name="T14" fmla="*/ 9 w 183"/>
                  <a:gd name="T15" fmla="*/ 1927 h 238"/>
                  <a:gd name="T16" fmla="*/ 17 w 183"/>
                  <a:gd name="T17" fmla="*/ 1927 h 238"/>
                  <a:gd name="T18" fmla="*/ 22 w 183"/>
                  <a:gd name="T19" fmla="*/ 1922 h 238"/>
                  <a:gd name="T20" fmla="*/ 160 w 183"/>
                  <a:gd name="T21" fmla="*/ 1800 h 238"/>
                  <a:gd name="T22" fmla="*/ 170 w 183"/>
                  <a:gd name="T23" fmla="*/ 1792 h 238"/>
                  <a:gd name="T24" fmla="*/ 182 w 183"/>
                  <a:gd name="T25" fmla="*/ 1703 h 238"/>
                  <a:gd name="T26" fmla="*/ 182 w 183"/>
                  <a:gd name="T27" fmla="*/ 1696 h 238"/>
                  <a:gd name="T28" fmla="*/ 177 w 183"/>
                  <a:gd name="T29" fmla="*/ 1690 h 238"/>
                  <a:gd name="T30" fmla="*/ 170 w 183"/>
                  <a:gd name="T31" fmla="*/ 1690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3" h="238">
                    <a:moveTo>
                      <a:pt x="170" y="1"/>
                    </a:moveTo>
                    <a:lnTo>
                      <a:pt x="154" y="52"/>
                    </a:lnTo>
                    <a:lnTo>
                      <a:pt x="152" y="73"/>
                    </a:lnTo>
                    <a:lnTo>
                      <a:pt x="5" y="215"/>
                    </a:lnTo>
                    <a:lnTo>
                      <a:pt x="0" y="219"/>
                    </a:lnTo>
                    <a:lnTo>
                      <a:pt x="0" y="227"/>
                    </a:lnTo>
                    <a:lnTo>
                      <a:pt x="4" y="232"/>
                    </a:lnTo>
                    <a:lnTo>
                      <a:pt x="9" y="238"/>
                    </a:lnTo>
                    <a:lnTo>
                      <a:pt x="17" y="238"/>
                    </a:lnTo>
                    <a:lnTo>
                      <a:pt x="22" y="233"/>
                    </a:lnTo>
                    <a:lnTo>
                      <a:pt x="160" y="111"/>
                    </a:lnTo>
                    <a:lnTo>
                      <a:pt x="170" y="103"/>
                    </a:lnTo>
                    <a:lnTo>
                      <a:pt x="182" y="14"/>
                    </a:lnTo>
                    <a:lnTo>
                      <a:pt x="182" y="7"/>
                    </a:lnTo>
                    <a:lnTo>
                      <a:pt x="177" y="1"/>
                    </a:lnTo>
                    <a:lnTo>
                      <a:pt x="170" y="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88" name="Group 4187"/>
            <p:cNvGrpSpPr>
              <a:grpSpLocks/>
            </p:cNvGrpSpPr>
            <p:nvPr/>
          </p:nvGrpSpPr>
          <p:grpSpPr bwMode="auto">
            <a:xfrm>
              <a:off x="4005" y="1851"/>
              <a:ext cx="91" cy="2"/>
              <a:chOff x="4005" y="1851"/>
              <a:chExt cx="91" cy="2"/>
            </a:xfrm>
          </p:grpSpPr>
          <p:sp>
            <p:nvSpPr>
              <p:cNvPr id="81291" name="Freeform 4188"/>
              <p:cNvSpPr>
                <a:spLocks/>
              </p:cNvSpPr>
              <p:nvPr/>
            </p:nvSpPr>
            <p:spPr bwMode="auto">
              <a:xfrm>
                <a:off x="4005" y="1851"/>
                <a:ext cx="91" cy="2"/>
              </a:xfrm>
              <a:custGeom>
                <a:avLst/>
                <a:gdLst>
                  <a:gd name="T0" fmla="*/ 0 w 91"/>
                  <a:gd name="T1" fmla="*/ 0 h 2"/>
                  <a:gd name="T2" fmla="*/ 91 w 91"/>
                  <a:gd name="T3" fmla="*/ 0 h 2"/>
                  <a:gd name="T4" fmla="*/ 0 60000 65536"/>
                  <a:gd name="T5" fmla="*/ 0 60000 65536"/>
                </a:gdLst>
                <a:ahLst/>
                <a:cxnLst>
                  <a:cxn ang="T4">
                    <a:pos x="T0" y="T1"/>
                  </a:cxn>
                  <a:cxn ang="T5">
                    <a:pos x="T2" y="T3"/>
                  </a:cxn>
                </a:cxnLst>
                <a:rect l="0" t="0" r="r" b="b"/>
                <a:pathLst>
                  <a:path w="91" h="2">
                    <a:moveTo>
                      <a:pt x="0" y="0"/>
                    </a:moveTo>
                    <a:lnTo>
                      <a:pt x="91" y="0"/>
                    </a:lnTo>
                  </a:path>
                </a:pathLst>
              </a:custGeom>
              <a:noFill/>
              <a:ln w="19279">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292" name="Picture 4189"/>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4005" y="1837"/>
                <a:ext cx="91"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89" name="Group 4190"/>
            <p:cNvGrpSpPr>
              <a:grpSpLocks/>
            </p:cNvGrpSpPr>
            <p:nvPr/>
          </p:nvGrpSpPr>
          <p:grpSpPr bwMode="auto">
            <a:xfrm>
              <a:off x="4005" y="1837"/>
              <a:ext cx="91" cy="28"/>
              <a:chOff x="4005" y="1837"/>
              <a:chExt cx="91" cy="28"/>
            </a:xfrm>
          </p:grpSpPr>
          <p:sp>
            <p:nvSpPr>
              <p:cNvPr id="81290" name="Freeform 4191"/>
              <p:cNvSpPr>
                <a:spLocks/>
              </p:cNvSpPr>
              <p:nvPr/>
            </p:nvSpPr>
            <p:spPr bwMode="auto">
              <a:xfrm>
                <a:off x="4005" y="1837"/>
                <a:ext cx="91" cy="28"/>
              </a:xfrm>
              <a:custGeom>
                <a:avLst/>
                <a:gdLst>
                  <a:gd name="T0" fmla="*/ 91 w 91"/>
                  <a:gd name="T1" fmla="*/ 1853 h 28"/>
                  <a:gd name="T2" fmla="*/ 90 w 91"/>
                  <a:gd name="T3" fmla="*/ 1859 h 28"/>
                  <a:gd name="T4" fmla="*/ 85 w 91"/>
                  <a:gd name="T5" fmla="*/ 1865 h 28"/>
                  <a:gd name="T6" fmla="*/ 78 w 91"/>
                  <a:gd name="T7" fmla="*/ 1865 h 28"/>
                  <a:gd name="T8" fmla="*/ 12 w 91"/>
                  <a:gd name="T9" fmla="*/ 1862 h 28"/>
                  <a:gd name="T10" fmla="*/ 5 w 91"/>
                  <a:gd name="T11" fmla="*/ 1862 h 28"/>
                  <a:gd name="T12" fmla="*/ 0 w 91"/>
                  <a:gd name="T13" fmla="*/ 1856 h 28"/>
                  <a:gd name="T14" fmla="*/ 0 w 91"/>
                  <a:gd name="T15" fmla="*/ 1849 h 28"/>
                  <a:gd name="T16" fmla="*/ 0 w 91"/>
                  <a:gd name="T17" fmla="*/ 1842 h 28"/>
                  <a:gd name="T18" fmla="*/ 6 w 91"/>
                  <a:gd name="T19" fmla="*/ 1837 h 28"/>
                  <a:gd name="T20" fmla="*/ 13 w 91"/>
                  <a:gd name="T21" fmla="*/ 1837 h 28"/>
                  <a:gd name="T22" fmla="*/ 79 w 91"/>
                  <a:gd name="T23" fmla="*/ 1840 h 28"/>
                  <a:gd name="T24" fmla="*/ 86 w 91"/>
                  <a:gd name="T25" fmla="*/ 1840 h 28"/>
                  <a:gd name="T26" fmla="*/ 91 w 91"/>
                  <a:gd name="T27" fmla="*/ 1846 h 28"/>
                  <a:gd name="T28" fmla="*/ 91 w 91"/>
                  <a:gd name="T29" fmla="*/ 1853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 h="28">
                    <a:moveTo>
                      <a:pt x="91" y="16"/>
                    </a:moveTo>
                    <a:lnTo>
                      <a:pt x="90" y="22"/>
                    </a:lnTo>
                    <a:lnTo>
                      <a:pt x="85" y="28"/>
                    </a:lnTo>
                    <a:lnTo>
                      <a:pt x="78" y="28"/>
                    </a:lnTo>
                    <a:lnTo>
                      <a:pt x="12" y="25"/>
                    </a:lnTo>
                    <a:lnTo>
                      <a:pt x="5" y="25"/>
                    </a:lnTo>
                    <a:lnTo>
                      <a:pt x="0" y="19"/>
                    </a:lnTo>
                    <a:lnTo>
                      <a:pt x="0" y="12"/>
                    </a:lnTo>
                    <a:lnTo>
                      <a:pt x="0" y="5"/>
                    </a:lnTo>
                    <a:lnTo>
                      <a:pt x="6" y="0"/>
                    </a:lnTo>
                    <a:lnTo>
                      <a:pt x="13" y="0"/>
                    </a:lnTo>
                    <a:lnTo>
                      <a:pt x="79" y="3"/>
                    </a:lnTo>
                    <a:lnTo>
                      <a:pt x="86" y="3"/>
                    </a:lnTo>
                    <a:lnTo>
                      <a:pt x="91" y="9"/>
                    </a:lnTo>
                    <a:lnTo>
                      <a:pt x="91" y="16"/>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90" name="Group 4192"/>
            <p:cNvGrpSpPr>
              <a:grpSpLocks/>
            </p:cNvGrpSpPr>
            <p:nvPr/>
          </p:nvGrpSpPr>
          <p:grpSpPr bwMode="auto">
            <a:xfrm>
              <a:off x="4014" y="1823"/>
              <a:ext cx="84" cy="4"/>
              <a:chOff x="4014" y="1823"/>
              <a:chExt cx="84" cy="4"/>
            </a:xfrm>
          </p:grpSpPr>
          <p:sp>
            <p:nvSpPr>
              <p:cNvPr id="81288" name="Freeform 4193"/>
              <p:cNvSpPr>
                <a:spLocks/>
              </p:cNvSpPr>
              <p:nvPr/>
            </p:nvSpPr>
            <p:spPr bwMode="auto">
              <a:xfrm>
                <a:off x="4014" y="1823"/>
                <a:ext cx="84" cy="4"/>
              </a:xfrm>
              <a:custGeom>
                <a:avLst/>
                <a:gdLst>
                  <a:gd name="T0" fmla="*/ 253 w 84"/>
                  <a:gd name="T1" fmla="*/ 1849 h 4"/>
                  <a:gd name="T2" fmla="*/ 169 w 84"/>
                  <a:gd name="T3" fmla="*/ 1849 h 4"/>
                  <a:gd name="T4" fmla="*/ 181 w 84"/>
                  <a:gd name="T5" fmla="*/ 1849 h 4"/>
                  <a:gd name="T6" fmla="*/ 249 w 84"/>
                  <a:gd name="T7" fmla="*/ 1852 h 4"/>
                  <a:gd name="T8" fmla="*/ 253 w 84"/>
                  <a:gd name="T9" fmla="*/ 184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
                    <a:moveTo>
                      <a:pt x="253" y="26"/>
                    </a:moveTo>
                    <a:lnTo>
                      <a:pt x="169" y="26"/>
                    </a:lnTo>
                    <a:lnTo>
                      <a:pt x="181" y="26"/>
                    </a:lnTo>
                    <a:lnTo>
                      <a:pt x="249" y="29"/>
                    </a:lnTo>
                    <a:lnTo>
                      <a:pt x="253" y="26"/>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89" name="Picture 4194"/>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4014" y="1823"/>
                <a:ext cx="8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91" name="Group 4195"/>
            <p:cNvGrpSpPr>
              <a:grpSpLocks/>
            </p:cNvGrpSpPr>
            <p:nvPr/>
          </p:nvGrpSpPr>
          <p:grpSpPr bwMode="auto">
            <a:xfrm>
              <a:off x="3844" y="1798"/>
              <a:ext cx="256" cy="158"/>
              <a:chOff x="3844" y="1798"/>
              <a:chExt cx="256" cy="158"/>
            </a:xfrm>
          </p:grpSpPr>
          <p:sp>
            <p:nvSpPr>
              <p:cNvPr id="81287" name="Freeform 4196"/>
              <p:cNvSpPr>
                <a:spLocks/>
              </p:cNvSpPr>
              <p:nvPr/>
            </p:nvSpPr>
            <p:spPr bwMode="auto">
              <a:xfrm>
                <a:off x="3844" y="1798"/>
                <a:ext cx="256" cy="158"/>
              </a:xfrm>
              <a:custGeom>
                <a:avLst/>
                <a:gdLst>
                  <a:gd name="T0" fmla="*/ 256 w 256"/>
                  <a:gd name="T1" fmla="*/ 1815 h 158"/>
                  <a:gd name="T2" fmla="*/ 255 w 256"/>
                  <a:gd name="T3" fmla="*/ 1822 h 158"/>
                  <a:gd name="T4" fmla="*/ 249 w 256"/>
                  <a:gd name="T5" fmla="*/ 1827 h 158"/>
                  <a:gd name="T6" fmla="*/ 242 w 256"/>
                  <a:gd name="T7" fmla="*/ 1827 h 158"/>
                  <a:gd name="T8" fmla="*/ 226 w 256"/>
                  <a:gd name="T9" fmla="*/ 1826 h 158"/>
                  <a:gd name="T10" fmla="*/ 203 w 256"/>
                  <a:gd name="T11" fmla="*/ 1825 h 158"/>
                  <a:gd name="T12" fmla="*/ 181 w 256"/>
                  <a:gd name="T13" fmla="*/ 1823 h 158"/>
                  <a:gd name="T14" fmla="*/ 170 w 256"/>
                  <a:gd name="T15" fmla="*/ 1823 h 158"/>
                  <a:gd name="T16" fmla="*/ 166 w 256"/>
                  <a:gd name="T17" fmla="*/ 1825 h 158"/>
                  <a:gd name="T18" fmla="*/ 161 w 256"/>
                  <a:gd name="T19" fmla="*/ 1830 h 158"/>
                  <a:gd name="T20" fmla="*/ 22 w 256"/>
                  <a:gd name="T21" fmla="*/ 1952 h 158"/>
                  <a:gd name="T22" fmla="*/ 17 w 256"/>
                  <a:gd name="T23" fmla="*/ 1956 h 158"/>
                  <a:gd name="T24" fmla="*/ 9 w 256"/>
                  <a:gd name="T25" fmla="*/ 1956 h 158"/>
                  <a:gd name="T26" fmla="*/ 5 w 256"/>
                  <a:gd name="T27" fmla="*/ 1951 h 158"/>
                  <a:gd name="T28" fmla="*/ 0 w 256"/>
                  <a:gd name="T29" fmla="*/ 1945 h 158"/>
                  <a:gd name="T30" fmla="*/ 1 w 256"/>
                  <a:gd name="T31" fmla="*/ 1938 h 158"/>
                  <a:gd name="T32" fmla="*/ 6 w 256"/>
                  <a:gd name="T33" fmla="*/ 1933 h 158"/>
                  <a:gd name="T34" fmla="*/ 144 w 256"/>
                  <a:gd name="T35" fmla="*/ 1811 h 158"/>
                  <a:gd name="T36" fmla="*/ 154 w 256"/>
                  <a:gd name="T37" fmla="*/ 1802 h 158"/>
                  <a:gd name="T38" fmla="*/ 163 w 256"/>
                  <a:gd name="T39" fmla="*/ 1798 h 158"/>
                  <a:gd name="T40" fmla="*/ 176 w 256"/>
                  <a:gd name="T41" fmla="*/ 1798 h 158"/>
                  <a:gd name="T42" fmla="*/ 188 w 256"/>
                  <a:gd name="T43" fmla="*/ 1799 h 158"/>
                  <a:gd name="T44" fmla="*/ 210 w 256"/>
                  <a:gd name="T45" fmla="*/ 1800 h 158"/>
                  <a:gd name="T46" fmla="*/ 243 w 256"/>
                  <a:gd name="T47" fmla="*/ 1802 h 158"/>
                  <a:gd name="T48" fmla="*/ 250 w 256"/>
                  <a:gd name="T49" fmla="*/ 1802 h 158"/>
                  <a:gd name="T50" fmla="*/ 256 w 256"/>
                  <a:gd name="T51" fmla="*/ 1808 h 158"/>
                  <a:gd name="T52" fmla="*/ 256 w 256"/>
                  <a:gd name="T53" fmla="*/ 1815 h 1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6" h="158">
                    <a:moveTo>
                      <a:pt x="256" y="17"/>
                    </a:moveTo>
                    <a:lnTo>
                      <a:pt x="255" y="24"/>
                    </a:lnTo>
                    <a:lnTo>
                      <a:pt x="249" y="29"/>
                    </a:lnTo>
                    <a:lnTo>
                      <a:pt x="242" y="29"/>
                    </a:lnTo>
                    <a:lnTo>
                      <a:pt x="226" y="28"/>
                    </a:lnTo>
                    <a:lnTo>
                      <a:pt x="203" y="27"/>
                    </a:lnTo>
                    <a:lnTo>
                      <a:pt x="181" y="25"/>
                    </a:lnTo>
                    <a:lnTo>
                      <a:pt x="170" y="25"/>
                    </a:lnTo>
                    <a:lnTo>
                      <a:pt x="166" y="27"/>
                    </a:lnTo>
                    <a:lnTo>
                      <a:pt x="161" y="32"/>
                    </a:lnTo>
                    <a:lnTo>
                      <a:pt x="22" y="154"/>
                    </a:lnTo>
                    <a:lnTo>
                      <a:pt x="17" y="158"/>
                    </a:lnTo>
                    <a:lnTo>
                      <a:pt x="9" y="158"/>
                    </a:lnTo>
                    <a:lnTo>
                      <a:pt x="5" y="153"/>
                    </a:lnTo>
                    <a:lnTo>
                      <a:pt x="0" y="147"/>
                    </a:lnTo>
                    <a:lnTo>
                      <a:pt x="1" y="140"/>
                    </a:lnTo>
                    <a:lnTo>
                      <a:pt x="6" y="135"/>
                    </a:lnTo>
                    <a:lnTo>
                      <a:pt x="144" y="13"/>
                    </a:lnTo>
                    <a:lnTo>
                      <a:pt x="154" y="4"/>
                    </a:lnTo>
                    <a:lnTo>
                      <a:pt x="163" y="0"/>
                    </a:lnTo>
                    <a:lnTo>
                      <a:pt x="176" y="0"/>
                    </a:lnTo>
                    <a:lnTo>
                      <a:pt x="188" y="1"/>
                    </a:lnTo>
                    <a:lnTo>
                      <a:pt x="210" y="2"/>
                    </a:lnTo>
                    <a:lnTo>
                      <a:pt x="243" y="4"/>
                    </a:lnTo>
                    <a:lnTo>
                      <a:pt x="250" y="4"/>
                    </a:lnTo>
                    <a:lnTo>
                      <a:pt x="256" y="10"/>
                    </a:lnTo>
                    <a:lnTo>
                      <a:pt x="256" y="17"/>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92" name="Group 4197"/>
            <p:cNvGrpSpPr>
              <a:grpSpLocks/>
            </p:cNvGrpSpPr>
            <p:nvPr/>
          </p:nvGrpSpPr>
          <p:grpSpPr bwMode="auto">
            <a:xfrm>
              <a:off x="3644" y="2095"/>
              <a:ext cx="127" cy="125"/>
              <a:chOff x="3644" y="2095"/>
              <a:chExt cx="127" cy="125"/>
            </a:xfrm>
          </p:grpSpPr>
          <p:sp>
            <p:nvSpPr>
              <p:cNvPr id="81285" name="Freeform 4198"/>
              <p:cNvSpPr>
                <a:spLocks/>
              </p:cNvSpPr>
              <p:nvPr/>
            </p:nvSpPr>
            <p:spPr bwMode="auto">
              <a:xfrm>
                <a:off x="3644" y="2095"/>
                <a:ext cx="127" cy="125"/>
              </a:xfrm>
              <a:custGeom>
                <a:avLst/>
                <a:gdLst>
                  <a:gd name="T0" fmla="*/ 61 w 127"/>
                  <a:gd name="T1" fmla="*/ 2095 h 125"/>
                  <a:gd name="T2" fmla="*/ 58 w 127"/>
                  <a:gd name="T3" fmla="*/ 2096 h 125"/>
                  <a:gd name="T4" fmla="*/ 50 w 127"/>
                  <a:gd name="T5" fmla="*/ 2103 h 125"/>
                  <a:gd name="T6" fmla="*/ 45 w 127"/>
                  <a:gd name="T7" fmla="*/ 2109 h 125"/>
                  <a:gd name="T8" fmla="*/ 19 w 127"/>
                  <a:gd name="T9" fmla="*/ 2135 h 125"/>
                  <a:gd name="T10" fmla="*/ 8 w 127"/>
                  <a:gd name="T11" fmla="*/ 2151 h 125"/>
                  <a:gd name="T12" fmla="*/ 5 w 127"/>
                  <a:gd name="T13" fmla="*/ 2169 h 125"/>
                  <a:gd name="T14" fmla="*/ 8 w 127"/>
                  <a:gd name="T15" fmla="*/ 2188 h 125"/>
                  <a:gd name="T16" fmla="*/ 19 w 127"/>
                  <a:gd name="T17" fmla="*/ 2205 h 125"/>
                  <a:gd name="T18" fmla="*/ 36 w 127"/>
                  <a:gd name="T19" fmla="*/ 2216 h 125"/>
                  <a:gd name="T20" fmla="*/ 54 w 127"/>
                  <a:gd name="T21" fmla="*/ 2220 h 125"/>
                  <a:gd name="T22" fmla="*/ 73 w 127"/>
                  <a:gd name="T23" fmla="*/ 2217 h 125"/>
                  <a:gd name="T24" fmla="*/ 89 w 127"/>
                  <a:gd name="T25" fmla="*/ 2207 h 125"/>
                  <a:gd name="T26" fmla="*/ 129 w 127"/>
                  <a:gd name="T27" fmla="*/ 2167 h 125"/>
                  <a:gd name="T28" fmla="*/ 132 w 127"/>
                  <a:gd name="T29" fmla="*/ 2164 h 125"/>
                  <a:gd name="T30" fmla="*/ 131 w 127"/>
                  <a:gd name="T31" fmla="*/ 2154 h 125"/>
                  <a:gd name="T32" fmla="*/ 128 w 127"/>
                  <a:gd name="T33" fmla="*/ 2152 h 125"/>
                  <a:gd name="T34" fmla="*/ 117 w 127"/>
                  <a:gd name="T35" fmla="*/ 2142 h 125"/>
                  <a:gd name="T36" fmla="*/ 111 w 127"/>
                  <a:gd name="T37" fmla="*/ 2135 h 125"/>
                  <a:gd name="T38" fmla="*/ 95 w 127"/>
                  <a:gd name="T39" fmla="*/ 2119 h 125"/>
                  <a:gd name="T40" fmla="*/ 86 w 127"/>
                  <a:gd name="T41" fmla="*/ 2109 h 125"/>
                  <a:gd name="T42" fmla="*/ 76 w 127"/>
                  <a:gd name="T43" fmla="*/ 2100 h 125"/>
                  <a:gd name="T44" fmla="*/ 73 w 127"/>
                  <a:gd name="T45" fmla="*/ 2097 h 125"/>
                  <a:gd name="T46" fmla="*/ 69 w 127"/>
                  <a:gd name="T47" fmla="*/ 2095 h 125"/>
                  <a:gd name="T48" fmla="*/ 61 w 127"/>
                  <a:gd name="T49" fmla="*/ 2095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7" h="125">
                    <a:moveTo>
                      <a:pt x="61" y="0"/>
                    </a:moveTo>
                    <a:lnTo>
                      <a:pt x="58" y="1"/>
                    </a:lnTo>
                    <a:lnTo>
                      <a:pt x="50" y="8"/>
                    </a:lnTo>
                    <a:lnTo>
                      <a:pt x="45" y="14"/>
                    </a:lnTo>
                    <a:lnTo>
                      <a:pt x="19" y="40"/>
                    </a:lnTo>
                    <a:lnTo>
                      <a:pt x="8" y="56"/>
                    </a:lnTo>
                    <a:lnTo>
                      <a:pt x="5" y="74"/>
                    </a:lnTo>
                    <a:lnTo>
                      <a:pt x="8" y="93"/>
                    </a:lnTo>
                    <a:lnTo>
                      <a:pt x="19" y="110"/>
                    </a:lnTo>
                    <a:lnTo>
                      <a:pt x="36" y="121"/>
                    </a:lnTo>
                    <a:lnTo>
                      <a:pt x="54" y="125"/>
                    </a:lnTo>
                    <a:lnTo>
                      <a:pt x="73" y="122"/>
                    </a:lnTo>
                    <a:lnTo>
                      <a:pt x="89" y="112"/>
                    </a:lnTo>
                    <a:lnTo>
                      <a:pt x="129" y="72"/>
                    </a:lnTo>
                    <a:lnTo>
                      <a:pt x="132" y="69"/>
                    </a:lnTo>
                    <a:lnTo>
                      <a:pt x="131" y="59"/>
                    </a:lnTo>
                    <a:lnTo>
                      <a:pt x="128" y="57"/>
                    </a:lnTo>
                    <a:lnTo>
                      <a:pt x="117" y="47"/>
                    </a:lnTo>
                    <a:lnTo>
                      <a:pt x="111" y="40"/>
                    </a:lnTo>
                    <a:lnTo>
                      <a:pt x="95" y="24"/>
                    </a:lnTo>
                    <a:lnTo>
                      <a:pt x="86" y="14"/>
                    </a:lnTo>
                    <a:lnTo>
                      <a:pt x="76" y="5"/>
                    </a:lnTo>
                    <a:lnTo>
                      <a:pt x="73" y="2"/>
                    </a:lnTo>
                    <a:lnTo>
                      <a:pt x="69" y="0"/>
                    </a:lnTo>
                    <a:lnTo>
                      <a:pt x="61" y="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86" name="Picture 4199"/>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3644" y="2095"/>
                <a:ext cx="12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93" name="Group 4200"/>
            <p:cNvGrpSpPr>
              <a:grpSpLocks/>
            </p:cNvGrpSpPr>
            <p:nvPr/>
          </p:nvGrpSpPr>
          <p:grpSpPr bwMode="auto">
            <a:xfrm>
              <a:off x="3644" y="2095"/>
              <a:ext cx="127" cy="125"/>
              <a:chOff x="3644" y="2095"/>
              <a:chExt cx="127" cy="125"/>
            </a:xfrm>
          </p:grpSpPr>
          <p:sp>
            <p:nvSpPr>
              <p:cNvPr id="81284" name="Freeform 4201"/>
              <p:cNvSpPr>
                <a:spLocks/>
              </p:cNvSpPr>
              <p:nvPr/>
            </p:nvSpPr>
            <p:spPr bwMode="auto">
              <a:xfrm>
                <a:off x="3644" y="2095"/>
                <a:ext cx="127" cy="125"/>
              </a:xfrm>
              <a:custGeom>
                <a:avLst/>
                <a:gdLst>
                  <a:gd name="T0" fmla="*/ 59 w 127"/>
                  <a:gd name="T1" fmla="*/ 2095 h 125"/>
                  <a:gd name="T2" fmla="*/ 56 w 127"/>
                  <a:gd name="T3" fmla="*/ 2095 h 125"/>
                  <a:gd name="T4" fmla="*/ 53 w 127"/>
                  <a:gd name="T5" fmla="*/ 2096 h 125"/>
                  <a:gd name="T6" fmla="*/ 50 w 127"/>
                  <a:gd name="T7" fmla="*/ 2098 h 125"/>
                  <a:gd name="T8" fmla="*/ 45 w 127"/>
                  <a:gd name="T9" fmla="*/ 2103 h 125"/>
                  <a:gd name="T10" fmla="*/ 40 w 127"/>
                  <a:gd name="T11" fmla="*/ 2109 h 125"/>
                  <a:gd name="T12" fmla="*/ 35 w 127"/>
                  <a:gd name="T13" fmla="*/ 2114 h 125"/>
                  <a:gd name="T14" fmla="*/ 28 w 127"/>
                  <a:gd name="T15" fmla="*/ 2121 h 125"/>
                  <a:gd name="T16" fmla="*/ 21 w 127"/>
                  <a:gd name="T17" fmla="*/ 2128 h 125"/>
                  <a:gd name="T18" fmla="*/ 14 w 127"/>
                  <a:gd name="T19" fmla="*/ 2135 h 125"/>
                  <a:gd name="T20" fmla="*/ 3 w 127"/>
                  <a:gd name="T21" fmla="*/ 2151 h 125"/>
                  <a:gd name="T22" fmla="*/ 0 w 127"/>
                  <a:gd name="T23" fmla="*/ 2169 h 125"/>
                  <a:gd name="T24" fmla="*/ 3 w 127"/>
                  <a:gd name="T25" fmla="*/ 2188 h 125"/>
                  <a:gd name="T26" fmla="*/ 14 w 127"/>
                  <a:gd name="T27" fmla="*/ 2205 h 125"/>
                  <a:gd name="T28" fmla="*/ 31 w 127"/>
                  <a:gd name="T29" fmla="*/ 2216 h 125"/>
                  <a:gd name="T30" fmla="*/ 49 w 127"/>
                  <a:gd name="T31" fmla="*/ 2220 h 125"/>
                  <a:gd name="T32" fmla="*/ 68 w 127"/>
                  <a:gd name="T33" fmla="*/ 2217 h 125"/>
                  <a:gd name="T34" fmla="*/ 84 w 127"/>
                  <a:gd name="T35" fmla="*/ 2207 h 125"/>
                  <a:gd name="T36" fmla="*/ 92 w 127"/>
                  <a:gd name="T37" fmla="*/ 2199 h 125"/>
                  <a:gd name="T38" fmla="*/ 99 w 127"/>
                  <a:gd name="T39" fmla="*/ 2192 h 125"/>
                  <a:gd name="T40" fmla="*/ 106 w 127"/>
                  <a:gd name="T41" fmla="*/ 2185 h 125"/>
                  <a:gd name="T42" fmla="*/ 111 w 127"/>
                  <a:gd name="T43" fmla="*/ 2180 h 125"/>
                  <a:gd name="T44" fmla="*/ 116 w 127"/>
                  <a:gd name="T45" fmla="*/ 2175 h 125"/>
                  <a:gd name="T46" fmla="*/ 121 w 127"/>
                  <a:gd name="T47" fmla="*/ 2170 h 125"/>
                  <a:gd name="T48" fmla="*/ 124 w 127"/>
                  <a:gd name="T49" fmla="*/ 2167 h 125"/>
                  <a:gd name="T50" fmla="*/ 127 w 127"/>
                  <a:gd name="T51" fmla="*/ 2164 h 125"/>
                  <a:gd name="T52" fmla="*/ 127 w 127"/>
                  <a:gd name="T53" fmla="*/ 2159 h 125"/>
                  <a:gd name="T54" fmla="*/ 126 w 127"/>
                  <a:gd name="T55" fmla="*/ 2154 h 125"/>
                  <a:gd name="T56" fmla="*/ 123 w 127"/>
                  <a:gd name="T57" fmla="*/ 2152 h 125"/>
                  <a:gd name="T58" fmla="*/ 119 w 127"/>
                  <a:gd name="T59" fmla="*/ 2148 h 125"/>
                  <a:gd name="T60" fmla="*/ 112 w 127"/>
                  <a:gd name="T61" fmla="*/ 2142 h 125"/>
                  <a:gd name="T62" fmla="*/ 106 w 127"/>
                  <a:gd name="T63" fmla="*/ 2135 h 125"/>
                  <a:gd name="T64" fmla="*/ 99 w 127"/>
                  <a:gd name="T65" fmla="*/ 2128 h 125"/>
                  <a:gd name="T66" fmla="*/ 90 w 127"/>
                  <a:gd name="T67" fmla="*/ 2119 h 125"/>
                  <a:gd name="T68" fmla="*/ 81 w 127"/>
                  <a:gd name="T69" fmla="*/ 2109 h 125"/>
                  <a:gd name="T70" fmla="*/ 71 w 127"/>
                  <a:gd name="T71" fmla="*/ 2100 h 125"/>
                  <a:gd name="T72" fmla="*/ 68 w 127"/>
                  <a:gd name="T73" fmla="*/ 2097 h 125"/>
                  <a:gd name="T74" fmla="*/ 64 w 127"/>
                  <a:gd name="T75" fmla="*/ 2095 h 125"/>
                  <a:gd name="T76" fmla="*/ 59 w 127"/>
                  <a:gd name="T77" fmla="*/ 2095 h 1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7" h="125">
                    <a:moveTo>
                      <a:pt x="59" y="0"/>
                    </a:moveTo>
                    <a:lnTo>
                      <a:pt x="56" y="0"/>
                    </a:lnTo>
                    <a:lnTo>
                      <a:pt x="53" y="1"/>
                    </a:lnTo>
                    <a:lnTo>
                      <a:pt x="50" y="3"/>
                    </a:lnTo>
                    <a:lnTo>
                      <a:pt x="45" y="8"/>
                    </a:lnTo>
                    <a:lnTo>
                      <a:pt x="40" y="14"/>
                    </a:lnTo>
                    <a:lnTo>
                      <a:pt x="35" y="19"/>
                    </a:lnTo>
                    <a:lnTo>
                      <a:pt x="28" y="26"/>
                    </a:lnTo>
                    <a:lnTo>
                      <a:pt x="21" y="33"/>
                    </a:lnTo>
                    <a:lnTo>
                      <a:pt x="14" y="40"/>
                    </a:lnTo>
                    <a:lnTo>
                      <a:pt x="3" y="56"/>
                    </a:lnTo>
                    <a:lnTo>
                      <a:pt x="0" y="74"/>
                    </a:lnTo>
                    <a:lnTo>
                      <a:pt x="3" y="93"/>
                    </a:lnTo>
                    <a:lnTo>
                      <a:pt x="14" y="110"/>
                    </a:lnTo>
                    <a:lnTo>
                      <a:pt x="31" y="121"/>
                    </a:lnTo>
                    <a:lnTo>
                      <a:pt x="49" y="125"/>
                    </a:lnTo>
                    <a:lnTo>
                      <a:pt x="68" y="122"/>
                    </a:lnTo>
                    <a:lnTo>
                      <a:pt x="84" y="112"/>
                    </a:lnTo>
                    <a:lnTo>
                      <a:pt x="92" y="104"/>
                    </a:lnTo>
                    <a:lnTo>
                      <a:pt x="99" y="97"/>
                    </a:lnTo>
                    <a:lnTo>
                      <a:pt x="106" y="90"/>
                    </a:lnTo>
                    <a:lnTo>
                      <a:pt x="111" y="85"/>
                    </a:lnTo>
                    <a:lnTo>
                      <a:pt x="116" y="80"/>
                    </a:lnTo>
                    <a:lnTo>
                      <a:pt x="121" y="75"/>
                    </a:lnTo>
                    <a:lnTo>
                      <a:pt x="124" y="72"/>
                    </a:lnTo>
                    <a:lnTo>
                      <a:pt x="127" y="69"/>
                    </a:lnTo>
                    <a:lnTo>
                      <a:pt x="127" y="64"/>
                    </a:lnTo>
                    <a:lnTo>
                      <a:pt x="126" y="59"/>
                    </a:lnTo>
                    <a:lnTo>
                      <a:pt x="123" y="57"/>
                    </a:lnTo>
                    <a:lnTo>
                      <a:pt x="119" y="53"/>
                    </a:lnTo>
                    <a:lnTo>
                      <a:pt x="112" y="47"/>
                    </a:lnTo>
                    <a:lnTo>
                      <a:pt x="106" y="40"/>
                    </a:lnTo>
                    <a:lnTo>
                      <a:pt x="99" y="33"/>
                    </a:lnTo>
                    <a:lnTo>
                      <a:pt x="90" y="24"/>
                    </a:lnTo>
                    <a:lnTo>
                      <a:pt x="81" y="14"/>
                    </a:lnTo>
                    <a:lnTo>
                      <a:pt x="71" y="5"/>
                    </a:lnTo>
                    <a:lnTo>
                      <a:pt x="68" y="2"/>
                    </a:lnTo>
                    <a:lnTo>
                      <a:pt x="64" y="0"/>
                    </a:lnTo>
                    <a:lnTo>
                      <a:pt x="59"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94" name="Group 4202"/>
            <p:cNvGrpSpPr>
              <a:grpSpLocks/>
            </p:cNvGrpSpPr>
            <p:nvPr/>
          </p:nvGrpSpPr>
          <p:grpSpPr bwMode="auto">
            <a:xfrm>
              <a:off x="3457" y="1874"/>
              <a:ext cx="447" cy="362"/>
              <a:chOff x="3457" y="1874"/>
              <a:chExt cx="447" cy="362"/>
            </a:xfrm>
          </p:grpSpPr>
          <p:sp>
            <p:nvSpPr>
              <p:cNvPr id="81278" name="Freeform 4203"/>
              <p:cNvSpPr>
                <a:spLocks/>
              </p:cNvSpPr>
              <p:nvPr/>
            </p:nvSpPr>
            <p:spPr bwMode="auto">
              <a:xfrm>
                <a:off x="3457" y="1874"/>
                <a:ext cx="447" cy="362"/>
              </a:xfrm>
              <a:custGeom>
                <a:avLst/>
                <a:gdLst>
                  <a:gd name="T0" fmla="*/ 315 w 447"/>
                  <a:gd name="T1" fmla="*/ 1877 h 362"/>
                  <a:gd name="T2" fmla="*/ 296 w 447"/>
                  <a:gd name="T3" fmla="*/ 1881 h 362"/>
                  <a:gd name="T4" fmla="*/ 280 w 447"/>
                  <a:gd name="T5" fmla="*/ 1892 h 362"/>
                  <a:gd name="T6" fmla="*/ 17 w 447"/>
                  <a:gd name="T7" fmla="*/ 2155 h 362"/>
                  <a:gd name="T8" fmla="*/ 7 w 447"/>
                  <a:gd name="T9" fmla="*/ 2171 h 362"/>
                  <a:gd name="T10" fmla="*/ 5 w 447"/>
                  <a:gd name="T11" fmla="*/ 2190 h 362"/>
                  <a:gd name="T12" fmla="*/ 9 w 447"/>
                  <a:gd name="T13" fmla="*/ 2208 h 362"/>
                  <a:gd name="T14" fmla="*/ 21 w 447"/>
                  <a:gd name="T15" fmla="*/ 2225 h 362"/>
                  <a:gd name="T16" fmla="*/ 37 w 447"/>
                  <a:gd name="T17" fmla="*/ 2235 h 362"/>
                  <a:gd name="T18" fmla="*/ 56 w 447"/>
                  <a:gd name="T19" fmla="*/ 2239 h 362"/>
                  <a:gd name="T20" fmla="*/ 74 w 447"/>
                  <a:gd name="T21" fmla="*/ 2235 h 362"/>
                  <a:gd name="T22" fmla="*/ 91 w 447"/>
                  <a:gd name="T23" fmla="*/ 2224 h 362"/>
                  <a:gd name="T24" fmla="*/ 182 w 447"/>
                  <a:gd name="T25" fmla="*/ 2133 h 362"/>
                  <a:gd name="T26" fmla="*/ 217 w 447"/>
                  <a:gd name="T27" fmla="*/ 2099 h 362"/>
                  <a:gd name="T28" fmla="*/ 228 w 447"/>
                  <a:gd name="T29" fmla="*/ 2088 h 362"/>
                  <a:gd name="T30" fmla="*/ 234 w 447"/>
                  <a:gd name="T31" fmla="*/ 2084 h 362"/>
                  <a:gd name="T32" fmla="*/ 243 w 447"/>
                  <a:gd name="T33" fmla="*/ 2077 h 362"/>
                  <a:gd name="T34" fmla="*/ 252 w 447"/>
                  <a:gd name="T35" fmla="*/ 2076 h 362"/>
                  <a:gd name="T36" fmla="*/ 410 w 447"/>
                  <a:gd name="T37" fmla="*/ 2076 h 362"/>
                  <a:gd name="T38" fmla="*/ 417 w 447"/>
                  <a:gd name="T39" fmla="*/ 2069 h 362"/>
                  <a:gd name="T40" fmla="*/ 433 w 447"/>
                  <a:gd name="T41" fmla="*/ 2052 h 362"/>
                  <a:gd name="T42" fmla="*/ 446 w 447"/>
                  <a:gd name="T43" fmla="*/ 2038 h 362"/>
                  <a:gd name="T44" fmla="*/ 452 w 447"/>
                  <a:gd name="T45" fmla="*/ 2020 h 362"/>
                  <a:gd name="T46" fmla="*/ 450 w 447"/>
                  <a:gd name="T47" fmla="*/ 2000 h 362"/>
                  <a:gd name="T48" fmla="*/ 447 w 447"/>
                  <a:gd name="T49" fmla="*/ 1988 h 362"/>
                  <a:gd name="T50" fmla="*/ 447 w 447"/>
                  <a:gd name="T51" fmla="*/ 1988 h 362"/>
                  <a:gd name="T52" fmla="*/ 392 w 447"/>
                  <a:gd name="T53" fmla="*/ 1988 h 362"/>
                  <a:gd name="T54" fmla="*/ 373 w 447"/>
                  <a:gd name="T55" fmla="*/ 1980 h 362"/>
                  <a:gd name="T56" fmla="*/ 350 w 447"/>
                  <a:gd name="T57" fmla="*/ 1961 h 362"/>
                  <a:gd name="T58" fmla="*/ 341 w 447"/>
                  <a:gd name="T59" fmla="*/ 1941 h 362"/>
                  <a:gd name="T60" fmla="*/ 341 w 447"/>
                  <a:gd name="T61" fmla="*/ 1924 h 362"/>
                  <a:gd name="T62" fmla="*/ 347 w 447"/>
                  <a:gd name="T63" fmla="*/ 1913 h 362"/>
                  <a:gd name="T64" fmla="*/ 356 w 447"/>
                  <a:gd name="T65" fmla="*/ 1904 h 362"/>
                  <a:gd name="T66" fmla="*/ 358 w 447"/>
                  <a:gd name="T67" fmla="*/ 1904 h 362"/>
                  <a:gd name="T68" fmla="*/ 354 w 447"/>
                  <a:gd name="T69" fmla="*/ 1895 h 362"/>
                  <a:gd name="T70" fmla="*/ 341 w 447"/>
                  <a:gd name="T71" fmla="*/ 1884 h 362"/>
                  <a:gd name="T72" fmla="*/ 315 w 447"/>
                  <a:gd name="T73" fmla="*/ 1877 h 3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47" h="362">
                    <a:moveTo>
                      <a:pt x="315" y="3"/>
                    </a:moveTo>
                    <a:lnTo>
                      <a:pt x="296" y="7"/>
                    </a:lnTo>
                    <a:lnTo>
                      <a:pt x="280" y="18"/>
                    </a:lnTo>
                    <a:lnTo>
                      <a:pt x="17" y="281"/>
                    </a:lnTo>
                    <a:lnTo>
                      <a:pt x="7" y="297"/>
                    </a:lnTo>
                    <a:lnTo>
                      <a:pt x="5" y="316"/>
                    </a:lnTo>
                    <a:lnTo>
                      <a:pt x="9" y="334"/>
                    </a:lnTo>
                    <a:lnTo>
                      <a:pt x="21" y="351"/>
                    </a:lnTo>
                    <a:lnTo>
                      <a:pt x="37" y="361"/>
                    </a:lnTo>
                    <a:lnTo>
                      <a:pt x="56" y="365"/>
                    </a:lnTo>
                    <a:lnTo>
                      <a:pt x="74" y="361"/>
                    </a:lnTo>
                    <a:lnTo>
                      <a:pt x="91" y="350"/>
                    </a:lnTo>
                    <a:lnTo>
                      <a:pt x="182" y="259"/>
                    </a:lnTo>
                    <a:lnTo>
                      <a:pt x="217" y="225"/>
                    </a:lnTo>
                    <a:lnTo>
                      <a:pt x="228" y="214"/>
                    </a:lnTo>
                    <a:lnTo>
                      <a:pt x="234" y="210"/>
                    </a:lnTo>
                    <a:lnTo>
                      <a:pt x="243" y="203"/>
                    </a:lnTo>
                    <a:lnTo>
                      <a:pt x="252" y="202"/>
                    </a:lnTo>
                    <a:lnTo>
                      <a:pt x="410" y="202"/>
                    </a:lnTo>
                    <a:lnTo>
                      <a:pt x="417" y="195"/>
                    </a:lnTo>
                    <a:lnTo>
                      <a:pt x="433" y="178"/>
                    </a:lnTo>
                    <a:lnTo>
                      <a:pt x="446" y="164"/>
                    </a:lnTo>
                    <a:lnTo>
                      <a:pt x="452" y="146"/>
                    </a:lnTo>
                    <a:lnTo>
                      <a:pt x="450" y="126"/>
                    </a:lnTo>
                    <a:lnTo>
                      <a:pt x="447" y="114"/>
                    </a:lnTo>
                    <a:lnTo>
                      <a:pt x="392" y="114"/>
                    </a:lnTo>
                    <a:lnTo>
                      <a:pt x="373" y="106"/>
                    </a:lnTo>
                    <a:lnTo>
                      <a:pt x="350" y="87"/>
                    </a:lnTo>
                    <a:lnTo>
                      <a:pt x="341" y="67"/>
                    </a:lnTo>
                    <a:lnTo>
                      <a:pt x="341" y="50"/>
                    </a:lnTo>
                    <a:lnTo>
                      <a:pt x="347" y="39"/>
                    </a:lnTo>
                    <a:lnTo>
                      <a:pt x="356" y="30"/>
                    </a:lnTo>
                    <a:lnTo>
                      <a:pt x="358" y="30"/>
                    </a:lnTo>
                    <a:lnTo>
                      <a:pt x="354" y="21"/>
                    </a:lnTo>
                    <a:lnTo>
                      <a:pt x="341" y="10"/>
                    </a:lnTo>
                    <a:lnTo>
                      <a:pt x="315" y="3"/>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79" name="Freeform 4204"/>
              <p:cNvSpPr>
                <a:spLocks/>
              </p:cNvSpPr>
              <p:nvPr/>
            </p:nvSpPr>
            <p:spPr bwMode="auto">
              <a:xfrm>
                <a:off x="3457" y="1874"/>
                <a:ext cx="447" cy="362"/>
              </a:xfrm>
              <a:custGeom>
                <a:avLst/>
                <a:gdLst>
                  <a:gd name="T0" fmla="*/ 410 w 447"/>
                  <a:gd name="T1" fmla="*/ 2076 h 362"/>
                  <a:gd name="T2" fmla="*/ 252 w 447"/>
                  <a:gd name="T3" fmla="*/ 2076 h 362"/>
                  <a:gd name="T4" fmla="*/ 268 w 447"/>
                  <a:gd name="T5" fmla="*/ 2087 h 362"/>
                  <a:gd name="T6" fmla="*/ 282 w 447"/>
                  <a:gd name="T7" fmla="*/ 2101 h 362"/>
                  <a:gd name="T8" fmla="*/ 314 w 447"/>
                  <a:gd name="T9" fmla="*/ 2133 h 362"/>
                  <a:gd name="T10" fmla="*/ 329 w 447"/>
                  <a:gd name="T11" fmla="*/ 2143 h 362"/>
                  <a:gd name="T12" fmla="*/ 344 w 447"/>
                  <a:gd name="T13" fmla="*/ 2142 h 362"/>
                  <a:gd name="T14" fmla="*/ 381 w 447"/>
                  <a:gd name="T15" fmla="*/ 2105 h 362"/>
                  <a:gd name="T16" fmla="*/ 399 w 447"/>
                  <a:gd name="T17" fmla="*/ 2087 h 362"/>
                  <a:gd name="T18" fmla="*/ 410 w 447"/>
                  <a:gd name="T19" fmla="*/ 2076 h 3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7" h="362">
                    <a:moveTo>
                      <a:pt x="410" y="202"/>
                    </a:moveTo>
                    <a:lnTo>
                      <a:pt x="252" y="202"/>
                    </a:lnTo>
                    <a:lnTo>
                      <a:pt x="268" y="213"/>
                    </a:lnTo>
                    <a:lnTo>
                      <a:pt x="282" y="227"/>
                    </a:lnTo>
                    <a:lnTo>
                      <a:pt x="314" y="259"/>
                    </a:lnTo>
                    <a:lnTo>
                      <a:pt x="329" y="269"/>
                    </a:lnTo>
                    <a:lnTo>
                      <a:pt x="344" y="268"/>
                    </a:lnTo>
                    <a:lnTo>
                      <a:pt x="381" y="231"/>
                    </a:lnTo>
                    <a:lnTo>
                      <a:pt x="399" y="213"/>
                    </a:lnTo>
                    <a:lnTo>
                      <a:pt x="410" y="202"/>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80" name="Freeform 4205"/>
              <p:cNvSpPr>
                <a:spLocks/>
              </p:cNvSpPr>
              <p:nvPr/>
            </p:nvSpPr>
            <p:spPr bwMode="auto">
              <a:xfrm>
                <a:off x="3457" y="1874"/>
                <a:ext cx="447" cy="362"/>
              </a:xfrm>
              <a:custGeom>
                <a:avLst/>
                <a:gdLst>
                  <a:gd name="T0" fmla="*/ 420 w 447"/>
                  <a:gd name="T1" fmla="*/ 1969 h 362"/>
                  <a:gd name="T2" fmla="*/ 425 w 447"/>
                  <a:gd name="T3" fmla="*/ 1973 h 362"/>
                  <a:gd name="T4" fmla="*/ 416 w 447"/>
                  <a:gd name="T5" fmla="*/ 1982 h 362"/>
                  <a:gd name="T6" fmla="*/ 406 w 447"/>
                  <a:gd name="T7" fmla="*/ 1987 h 362"/>
                  <a:gd name="T8" fmla="*/ 392 w 447"/>
                  <a:gd name="T9" fmla="*/ 1988 h 362"/>
                  <a:gd name="T10" fmla="*/ 447 w 447"/>
                  <a:gd name="T11" fmla="*/ 1988 h 362"/>
                  <a:gd name="T12" fmla="*/ 440 w 447"/>
                  <a:gd name="T13" fmla="*/ 1976 h 362"/>
                  <a:gd name="T14" fmla="*/ 420 w 447"/>
                  <a:gd name="T15" fmla="*/ 1969 h 3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7" h="362">
                    <a:moveTo>
                      <a:pt x="420" y="95"/>
                    </a:moveTo>
                    <a:lnTo>
                      <a:pt x="425" y="99"/>
                    </a:lnTo>
                    <a:lnTo>
                      <a:pt x="416" y="108"/>
                    </a:lnTo>
                    <a:lnTo>
                      <a:pt x="406" y="113"/>
                    </a:lnTo>
                    <a:lnTo>
                      <a:pt x="392" y="114"/>
                    </a:lnTo>
                    <a:lnTo>
                      <a:pt x="447" y="114"/>
                    </a:lnTo>
                    <a:lnTo>
                      <a:pt x="440" y="102"/>
                    </a:lnTo>
                    <a:lnTo>
                      <a:pt x="420" y="95"/>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81" name="Freeform 4206"/>
              <p:cNvSpPr>
                <a:spLocks/>
              </p:cNvSpPr>
              <p:nvPr/>
            </p:nvSpPr>
            <p:spPr bwMode="auto">
              <a:xfrm>
                <a:off x="3457" y="1874"/>
                <a:ext cx="447" cy="362"/>
              </a:xfrm>
              <a:custGeom>
                <a:avLst/>
                <a:gdLst>
                  <a:gd name="T0" fmla="*/ 358 w 447"/>
                  <a:gd name="T1" fmla="*/ 1904 h 362"/>
                  <a:gd name="T2" fmla="*/ 356 w 447"/>
                  <a:gd name="T3" fmla="*/ 1904 h 362"/>
                  <a:gd name="T4" fmla="*/ 360 w 447"/>
                  <a:gd name="T5" fmla="*/ 1909 h 362"/>
                  <a:gd name="T6" fmla="*/ 358 w 447"/>
                  <a:gd name="T7" fmla="*/ 1904 h 3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7" h="362">
                    <a:moveTo>
                      <a:pt x="358" y="30"/>
                    </a:moveTo>
                    <a:lnTo>
                      <a:pt x="356" y="30"/>
                    </a:lnTo>
                    <a:lnTo>
                      <a:pt x="360" y="35"/>
                    </a:lnTo>
                    <a:lnTo>
                      <a:pt x="358" y="3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82" name="Freeform 4207"/>
              <p:cNvSpPr>
                <a:spLocks/>
              </p:cNvSpPr>
              <p:nvPr/>
            </p:nvSpPr>
            <p:spPr bwMode="auto">
              <a:xfrm>
                <a:off x="3457" y="1874"/>
                <a:ext cx="447" cy="362"/>
              </a:xfrm>
              <a:custGeom>
                <a:avLst/>
                <a:gdLst>
                  <a:gd name="T0" fmla="*/ 280 w 447"/>
                  <a:gd name="T1" fmla="*/ 1892 h 362"/>
                  <a:gd name="T2" fmla="*/ 280 w 447"/>
                  <a:gd name="T3" fmla="*/ 1892 h 362"/>
                  <a:gd name="T4" fmla="*/ 0 60000 65536"/>
                  <a:gd name="T5" fmla="*/ 0 60000 65536"/>
                </a:gdLst>
                <a:ahLst/>
                <a:cxnLst>
                  <a:cxn ang="T4">
                    <a:pos x="T0" y="T1"/>
                  </a:cxn>
                  <a:cxn ang="T5">
                    <a:pos x="T2" y="T3"/>
                  </a:cxn>
                </a:cxnLst>
                <a:rect l="0" t="0" r="r" b="b"/>
                <a:pathLst>
                  <a:path w="447" h="362">
                    <a:moveTo>
                      <a:pt x="280" y="18"/>
                    </a:moveTo>
                    <a:lnTo>
                      <a:pt x="280" y="18"/>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83" name="Picture 4208"/>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457" y="1874"/>
                <a:ext cx="447"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95" name="Group 4209"/>
            <p:cNvGrpSpPr>
              <a:grpSpLocks/>
            </p:cNvGrpSpPr>
            <p:nvPr/>
          </p:nvGrpSpPr>
          <p:grpSpPr bwMode="auto">
            <a:xfrm>
              <a:off x="3457" y="1874"/>
              <a:ext cx="447" cy="362"/>
              <a:chOff x="3457" y="1874"/>
              <a:chExt cx="447" cy="362"/>
            </a:xfrm>
          </p:grpSpPr>
          <p:sp>
            <p:nvSpPr>
              <p:cNvPr id="81277" name="Freeform 4210"/>
              <p:cNvSpPr>
                <a:spLocks/>
              </p:cNvSpPr>
              <p:nvPr/>
            </p:nvSpPr>
            <p:spPr bwMode="auto">
              <a:xfrm>
                <a:off x="3457" y="1874"/>
                <a:ext cx="447" cy="362"/>
              </a:xfrm>
              <a:custGeom>
                <a:avLst/>
                <a:gdLst>
                  <a:gd name="T0" fmla="*/ 275 w 447"/>
                  <a:gd name="T1" fmla="*/ 1889 h 362"/>
                  <a:gd name="T2" fmla="*/ 291 w 447"/>
                  <a:gd name="T3" fmla="*/ 1878 h 362"/>
                  <a:gd name="T4" fmla="*/ 310 w 447"/>
                  <a:gd name="T5" fmla="*/ 1874 h 362"/>
                  <a:gd name="T6" fmla="*/ 335 w 447"/>
                  <a:gd name="T7" fmla="*/ 1881 h 362"/>
                  <a:gd name="T8" fmla="*/ 349 w 447"/>
                  <a:gd name="T9" fmla="*/ 1893 h 362"/>
                  <a:gd name="T10" fmla="*/ 355 w 447"/>
                  <a:gd name="T11" fmla="*/ 1906 h 362"/>
                  <a:gd name="T12" fmla="*/ 351 w 447"/>
                  <a:gd name="T13" fmla="*/ 1901 h 362"/>
                  <a:gd name="T14" fmla="*/ 342 w 447"/>
                  <a:gd name="T15" fmla="*/ 1910 h 362"/>
                  <a:gd name="T16" fmla="*/ 336 w 447"/>
                  <a:gd name="T17" fmla="*/ 1921 h 362"/>
                  <a:gd name="T18" fmla="*/ 336 w 447"/>
                  <a:gd name="T19" fmla="*/ 1938 h 362"/>
                  <a:gd name="T20" fmla="*/ 345 w 447"/>
                  <a:gd name="T21" fmla="*/ 1958 h 362"/>
                  <a:gd name="T22" fmla="*/ 368 w 447"/>
                  <a:gd name="T23" fmla="*/ 1977 h 362"/>
                  <a:gd name="T24" fmla="*/ 386 w 447"/>
                  <a:gd name="T25" fmla="*/ 1985 h 362"/>
                  <a:gd name="T26" fmla="*/ 401 w 447"/>
                  <a:gd name="T27" fmla="*/ 1984 h 362"/>
                  <a:gd name="T28" fmla="*/ 411 w 447"/>
                  <a:gd name="T29" fmla="*/ 1979 h 362"/>
                  <a:gd name="T30" fmla="*/ 420 w 447"/>
                  <a:gd name="T31" fmla="*/ 1970 h 362"/>
                  <a:gd name="T32" fmla="*/ 415 w 447"/>
                  <a:gd name="T33" fmla="*/ 1966 h 362"/>
                  <a:gd name="T34" fmla="*/ 422 w 447"/>
                  <a:gd name="T35" fmla="*/ 1969 h 362"/>
                  <a:gd name="T36" fmla="*/ 435 w 447"/>
                  <a:gd name="T37" fmla="*/ 1973 h 362"/>
                  <a:gd name="T38" fmla="*/ 442 w 447"/>
                  <a:gd name="T39" fmla="*/ 1985 h 362"/>
                  <a:gd name="T40" fmla="*/ 445 w 447"/>
                  <a:gd name="T41" fmla="*/ 1997 h 362"/>
                  <a:gd name="T42" fmla="*/ 447 w 447"/>
                  <a:gd name="T43" fmla="*/ 2017 h 362"/>
                  <a:gd name="T44" fmla="*/ 441 w 447"/>
                  <a:gd name="T45" fmla="*/ 2035 h 362"/>
                  <a:gd name="T46" fmla="*/ 394 w 447"/>
                  <a:gd name="T47" fmla="*/ 2084 h 362"/>
                  <a:gd name="T48" fmla="*/ 347 w 447"/>
                  <a:gd name="T49" fmla="*/ 2132 h 362"/>
                  <a:gd name="T50" fmla="*/ 324 w 447"/>
                  <a:gd name="T51" fmla="*/ 2140 h 362"/>
                  <a:gd name="T52" fmla="*/ 309 w 447"/>
                  <a:gd name="T53" fmla="*/ 2130 h 362"/>
                  <a:gd name="T54" fmla="*/ 294 w 447"/>
                  <a:gd name="T55" fmla="*/ 2115 h 362"/>
                  <a:gd name="T56" fmla="*/ 277 w 447"/>
                  <a:gd name="T57" fmla="*/ 2098 h 362"/>
                  <a:gd name="T58" fmla="*/ 263 w 447"/>
                  <a:gd name="T59" fmla="*/ 2085 h 362"/>
                  <a:gd name="T60" fmla="*/ 247 w 447"/>
                  <a:gd name="T61" fmla="*/ 2073 h 362"/>
                  <a:gd name="T62" fmla="*/ 238 w 447"/>
                  <a:gd name="T63" fmla="*/ 2075 h 362"/>
                  <a:gd name="T64" fmla="*/ 177 w 447"/>
                  <a:gd name="T65" fmla="*/ 2130 h 362"/>
                  <a:gd name="T66" fmla="*/ 118 w 447"/>
                  <a:gd name="T67" fmla="*/ 2188 h 362"/>
                  <a:gd name="T68" fmla="*/ 86 w 447"/>
                  <a:gd name="T69" fmla="*/ 2221 h 362"/>
                  <a:gd name="T70" fmla="*/ 69 w 447"/>
                  <a:gd name="T71" fmla="*/ 2232 h 362"/>
                  <a:gd name="T72" fmla="*/ 51 w 447"/>
                  <a:gd name="T73" fmla="*/ 2236 h 362"/>
                  <a:gd name="T74" fmla="*/ 32 w 447"/>
                  <a:gd name="T75" fmla="*/ 2232 h 362"/>
                  <a:gd name="T76" fmla="*/ 15 w 447"/>
                  <a:gd name="T77" fmla="*/ 2222 h 362"/>
                  <a:gd name="T78" fmla="*/ 4 w 447"/>
                  <a:gd name="T79" fmla="*/ 2205 h 362"/>
                  <a:gd name="T80" fmla="*/ 0 w 447"/>
                  <a:gd name="T81" fmla="*/ 2187 h 362"/>
                  <a:gd name="T82" fmla="*/ 2 w 447"/>
                  <a:gd name="T83" fmla="*/ 2168 h 362"/>
                  <a:gd name="T84" fmla="*/ 12 w 447"/>
                  <a:gd name="T85" fmla="*/ 2152 h 362"/>
                  <a:gd name="T86" fmla="*/ 275 w 447"/>
                  <a:gd name="T87" fmla="*/ 1889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47" h="362">
                    <a:moveTo>
                      <a:pt x="275" y="15"/>
                    </a:moveTo>
                    <a:lnTo>
                      <a:pt x="291" y="4"/>
                    </a:lnTo>
                    <a:lnTo>
                      <a:pt x="310" y="0"/>
                    </a:lnTo>
                    <a:lnTo>
                      <a:pt x="335" y="7"/>
                    </a:lnTo>
                    <a:lnTo>
                      <a:pt x="349" y="19"/>
                    </a:lnTo>
                    <a:lnTo>
                      <a:pt x="355" y="32"/>
                    </a:lnTo>
                    <a:lnTo>
                      <a:pt x="351" y="27"/>
                    </a:lnTo>
                    <a:lnTo>
                      <a:pt x="342" y="36"/>
                    </a:lnTo>
                    <a:lnTo>
                      <a:pt x="336" y="47"/>
                    </a:lnTo>
                    <a:lnTo>
                      <a:pt x="336" y="64"/>
                    </a:lnTo>
                    <a:lnTo>
                      <a:pt x="345" y="84"/>
                    </a:lnTo>
                    <a:lnTo>
                      <a:pt x="368" y="103"/>
                    </a:lnTo>
                    <a:lnTo>
                      <a:pt x="386" y="111"/>
                    </a:lnTo>
                    <a:lnTo>
                      <a:pt x="401" y="110"/>
                    </a:lnTo>
                    <a:lnTo>
                      <a:pt x="411" y="105"/>
                    </a:lnTo>
                    <a:lnTo>
                      <a:pt x="420" y="96"/>
                    </a:lnTo>
                    <a:lnTo>
                      <a:pt x="415" y="92"/>
                    </a:lnTo>
                    <a:lnTo>
                      <a:pt x="422" y="95"/>
                    </a:lnTo>
                    <a:lnTo>
                      <a:pt x="435" y="99"/>
                    </a:lnTo>
                    <a:lnTo>
                      <a:pt x="442" y="111"/>
                    </a:lnTo>
                    <a:lnTo>
                      <a:pt x="445" y="123"/>
                    </a:lnTo>
                    <a:lnTo>
                      <a:pt x="447" y="143"/>
                    </a:lnTo>
                    <a:lnTo>
                      <a:pt x="441" y="161"/>
                    </a:lnTo>
                    <a:lnTo>
                      <a:pt x="394" y="210"/>
                    </a:lnTo>
                    <a:lnTo>
                      <a:pt x="347" y="258"/>
                    </a:lnTo>
                    <a:lnTo>
                      <a:pt x="324" y="266"/>
                    </a:lnTo>
                    <a:lnTo>
                      <a:pt x="309" y="256"/>
                    </a:lnTo>
                    <a:lnTo>
                      <a:pt x="294" y="241"/>
                    </a:lnTo>
                    <a:lnTo>
                      <a:pt x="277" y="224"/>
                    </a:lnTo>
                    <a:lnTo>
                      <a:pt x="263" y="211"/>
                    </a:lnTo>
                    <a:lnTo>
                      <a:pt x="247" y="199"/>
                    </a:lnTo>
                    <a:lnTo>
                      <a:pt x="238" y="201"/>
                    </a:lnTo>
                    <a:lnTo>
                      <a:pt x="177" y="256"/>
                    </a:lnTo>
                    <a:lnTo>
                      <a:pt x="118" y="314"/>
                    </a:lnTo>
                    <a:lnTo>
                      <a:pt x="86" y="347"/>
                    </a:lnTo>
                    <a:lnTo>
                      <a:pt x="69" y="358"/>
                    </a:lnTo>
                    <a:lnTo>
                      <a:pt x="51" y="362"/>
                    </a:lnTo>
                    <a:lnTo>
                      <a:pt x="32" y="358"/>
                    </a:lnTo>
                    <a:lnTo>
                      <a:pt x="15" y="348"/>
                    </a:lnTo>
                    <a:lnTo>
                      <a:pt x="4" y="331"/>
                    </a:lnTo>
                    <a:lnTo>
                      <a:pt x="0" y="313"/>
                    </a:lnTo>
                    <a:lnTo>
                      <a:pt x="2" y="294"/>
                    </a:lnTo>
                    <a:lnTo>
                      <a:pt x="12" y="278"/>
                    </a:lnTo>
                    <a:lnTo>
                      <a:pt x="275" y="15"/>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96" name="Group 4211"/>
            <p:cNvGrpSpPr>
              <a:grpSpLocks/>
            </p:cNvGrpSpPr>
            <p:nvPr/>
          </p:nvGrpSpPr>
          <p:grpSpPr bwMode="auto">
            <a:xfrm>
              <a:off x="4276" y="1707"/>
              <a:ext cx="59" cy="87"/>
              <a:chOff x="4276" y="1707"/>
              <a:chExt cx="59" cy="87"/>
            </a:xfrm>
          </p:grpSpPr>
          <p:sp>
            <p:nvSpPr>
              <p:cNvPr id="81275" name="Freeform 4212"/>
              <p:cNvSpPr>
                <a:spLocks/>
              </p:cNvSpPr>
              <p:nvPr/>
            </p:nvSpPr>
            <p:spPr bwMode="auto">
              <a:xfrm>
                <a:off x="4276" y="1707"/>
                <a:ext cx="59" cy="87"/>
              </a:xfrm>
              <a:custGeom>
                <a:avLst/>
                <a:gdLst>
                  <a:gd name="T0" fmla="*/ 29 w 59"/>
                  <a:gd name="T1" fmla="*/ 1723 h 87"/>
                  <a:gd name="T2" fmla="*/ 29 w 59"/>
                  <a:gd name="T3" fmla="*/ 1778 h 87"/>
                  <a:gd name="T4" fmla="*/ 0 60000 65536"/>
                  <a:gd name="T5" fmla="*/ 0 60000 65536"/>
                </a:gdLst>
                <a:ahLst/>
                <a:cxnLst>
                  <a:cxn ang="T4">
                    <a:pos x="T0" y="T1"/>
                  </a:cxn>
                  <a:cxn ang="T5">
                    <a:pos x="T2" y="T3"/>
                  </a:cxn>
                </a:cxnLst>
                <a:rect l="0" t="0" r="r" b="b"/>
                <a:pathLst>
                  <a:path w="59" h="87">
                    <a:moveTo>
                      <a:pt x="29" y="16"/>
                    </a:moveTo>
                    <a:lnTo>
                      <a:pt x="29" y="71"/>
                    </a:lnTo>
                  </a:path>
                </a:pathLst>
              </a:custGeom>
              <a:noFill/>
              <a:ln w="38519">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276" name="Picture 4213"/>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4276" y="1707"/>
                <a:ext cx="5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97" name="Group 4214"/>
            <p:cNvGrpSpPr>
              <a:grpSpLocks/>
            </p:cNvGrpSpPr>
            <p:nvPr/>
          </p:nvGrpSpPr>
          <p:grpSpPr bwMode="auto">
            <a:xfrm>
              <a:off x="4276" y="1707"/>
              <a:ext cx="59" cy="87"/>
              <a:chOff x="4276" y="1707"/>
              <a:chExt cx="59" cy="87"/>
            </a:xfrm>
          </p:grpSpPr>
          <p:sp>
            <p:nvSpPr>
              <p:cNvPr id="81274" name="Freeform 4215"/>
              <p:cNvSpPr>
                <a:spLocks/>
              </p:cNvSpPr>
              <p:nvPr/>
            </p:nvSpPr>
            <p:spPr bwMode="auto">
              <a:xfrm>
                <a:off x="4276" y="1707"/>
                <a:ext cx="59" cy="87"/>
              </a:xfrm>
              <a:custGeom>
                <a:avLst/>
                <a:gdLst>
                  <a:gd name="T0" fmla="*/ 50 w 59"/>
                  <a:gd name="T1" fmla="*/ 1710 h 87"/>
                  <a:gd name="T2" fmla="*/ 56 w 59"/>
                  <a:gd name="T3" fmla="*/ 1713 h 87"/>
                  <a:gd name="T4" fmla="*/ 58 w 59"/>
                  <a:gd name="T5" fmla="*/ 1721 h 87"/>
                  <a:gd name="T6" fmla="*/ 55 w 59"/>
                  <a:gd name="T7" fmla="*/ 1727 h 87"/>
                  <a:gd name="T8" fmla="*/ 25 w 59"/>
                  <a:gd name="T9" fmla="*/ 1785 h 87"/>
                  <a:gd name="T10" fmla="*/ 22 w 59"/>
                  <a:gd name="T11" fmla="*/ 1792 h 87"/>
                  <a:gd name="T12" fmla="*/ 14 w 59"/>
                  <a:gd name="T13" fmla="*/ 1794 h 87"/>
                  <a:gd name="T14" fmla="*/ 8 w 59"/>
                  <a:gd name="T15" fmla="*/ 1791 h 87"/>
                  <a:gd name="T16" fmla="*/ 2 w 59"/>
                  <a:gd name="T17" fmla="*/ 1788 h 87"/>
                  <a:gd name="T18" fmla="*/ 0 w 59"/>
                  <a:gd name="T19" fmla="*/ 1780 h 87"/>
                  <a:gd name="T20" fmla="*/ 3 w 59"/>
                  <a:gd name="T21" fmla="*/ 1774 h 87"/>
                  <a:gd name="T22" fmla="*/ 33 w 59"/>
                  <a:gd name="T23" fmla="*/ 1715 h 87"/>
                  <a:gd name="T24" fmla="*/ 36 w 59"/>
                  <a:gd name="T25" fmla="*/ 1709 h 87"/>
                  <a:gd name="T26" fmla="*/ 44 w 59"/>
                  <a:gd name="T27" fmla="*/ 1707 h 87"/>
                  <a:gd name="T28" fmla="*/ 50 w 59"/>
                  <a:gd name="T29" fmla="*/ 1710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87">
                    <a:moveTo>
                      <a:pt x="50" y="3"/>
                    </a:moveTo>
                    <a:lnTo>
                      <a:pt x="56" y="6"/>
                    </a:lnTo>
                    <a:lnTo>
                      <a:pt x="58" y="14"/>
                    </a:lnTo>
                    <a:lnTo>
                      <a:pt x="55" y="20"/>
                    </a:lnTo>
                    <a:lnTo>
                      <a:pt x="25" y="78"/>
                    </a:lnTo>
                    <a:lnTo>
                      <a:pt x="22" y="85"/>
                    </a:lnTo>
                    <a:lnTo>
                      <a:pt x="14" y="87"/>
                    </a:lnTo>
                    <a:lnTo>
                      <a:pt x="8" y="84"/>
                    </a:lnTo>
                    <a:lnTo>
                      <a:pt x="2" y="81"/>
                    </a:lnTo>
                    <a:lnTo>
                      <a:pt x="0" y="73"/>
                    </a:lnTo>
                    <a:lnTo>
                      <a:pt x="3" y="67"/>
                    </a:lnTo>
                    <a:lnTo>
                      <a:pt x="33" y="8"/>
                    </a:lnTo>
                    <a:lnTo>
                      <a:pt x="36" y="2"/>
                    </a:lnTo>
                    <a:lnTo>
                      <a:pt x="44" y="0"/>
                    </a:lnTo>
                    <a:lnTo>
                      <a:pt x="50" y="3"/>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098" name="Group 4216"/>
            <p:cNvGrpSpPr>
              <a:grpSpLocks/>
            </p:cNvGrpSpPr>
            <p:nvPr/>
          </p:nvGrpSpPr>
          <p:grpSpPr bwMode="auto">
            <a:xfrm>
              <a:off x="4281" y="1687"/>
              <a:ext cx="2" cy="226"/>
              <a:chOff x="4281" y="1687"/>
              <a:chExt cx="2" cy="226"/>
            </a:xfrm>
          </p:grpSpPr>
          <p:sp>
            <p:nvSpPr>
              <p:cNvPr id="81271" name="Freeform 4217"/>
              <p:cNvSpPr>
                <a:spLocks/>
              </p:cNvSpPr>
              <p:nvPr/>
            </p:nvSpPr>
            <p:spPr bwMode="auto">
              <a:xfrm>
                <a:off x="4281" y="1687"/>
                <a:ext cx="2" cy="226"/>
              </a:xfrm>
              <a:custGeom>
                <a:avLst/>
                <a:gdLst>
                  <a:gd name="T0" fmla="*/ 0 w 2"/>
                  <a:gd name="T1" fmla="*/ 1689 h 226"/>
                  <a:gd name="T2" fmla="*/ 0 w 2"/>
                  <a:gd name="T3" fmla="*/ 1741 h 226"/>
                  <a:gd name="T4" fmla="*/ 0 60000 65536"/>
                  <a:gd name="T5" fmla="*/ 0 60000 65536"/>
                </a:gdLst>
                <a:ahLst/>
                <a:cxnLst>
                  <a:cxn ang="T4">
                    <a:pos x="T0" y="T1"/>
                  </a:cxn>
                  <a:cxn ang="T5">
                    <a:pos x="T2" y="T3"/>
                  </a:cxn>
                </a:cxnLst>
                <a:rect l="0" t="0" r="r" b="b"/>
                <a:pathLst>
                  <a:path w="2" h="226">
                    <a:moveTo>
                      <a:pt x="0" y="2"/>
                    </a:moveTo>
                    <a:lnTo>
                      <a:pt x="0" y="54"/>
                    </a:lnTo>
                  </a:path>
                </a:pathLst>
              </a:custGeom>
              <a:noFill/>
              <a:ln w="53784">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272" name="Freeform 4218"/>
              <p:cNvSpPr>
                <a:spLocks/>
              </p:cNvSpPr>
              <p:nvPr/>
            </p:nvSpPr>
            <p:spPr bwMode="auto">
              <a:xfrm>
                <a:off x="4281" y="1687"/>
                <a:ext cx="2" cy="226"/>
              </a:xfrm>
              <a:custGeom>
                <a:avLst/>
                <a:gdLst>
                  <a:gd name="T0" fmla="*/ 0 w 2"/>
                  <a:gd name="T1" fmla="*/ 1827 h 226"/>
                  <a:gd name="T2" fmla="*/ 0 w 2"/>
                  <a:gd name="T3" fmla="*/ 1915 h 226"/>
                  <a:gd name="T4" fmla="*/ 0 60000 65536"/>
                  <a:gd name="T5" fmla="*/ 0 60000 65536"/>
                </a:gdLst>
                <a:ahLst/>
                <a:cxnLst>
                  <a:cxn ang="T4">
                    <a:pos x="T0" y="T1"/>
                  </a:cxn>
                  <a:cxn ang="T5">
                    <a:pos x="T2" y="T3"/>
                  </a:cxn>
                </a:cxnLst>
                <a:rect l="0" t="0" r="r" b="b"/>
                <a:pathLst>
                  <a:path w="2" h="226">
                    <a:moveTo>
                      <a:pt x="0" y="140"/>
                    </a:moveTo>
                    <a:lnTo>
                      <a:pt x="0" y="228"/>
                    </a:lnTo>
                  </a:path>
                </a:pathLst>
              </a:custGeom>
              <a:noFill/>
              <a:ln w="53784">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273" name="Picture 4219"/>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4239" y="1685"/>
                <a:ext cx="8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099" name="Group 4220"/>
            <p:cNvGrpSpPr>
              <a:grpSpLocks/>
            </p:cNvGrpSpPr>
            <p:nvPr/>
          </p:nvGrpSpPr>
          <p:grpSpPr bwMode="auto">
            <a:xfrm>
              <a:off x="4239" y="1685"/>
              <a:ext cx="83" cy="290"/>
              <a:chOff x="4239" y="1685"/>
              <a:chExt cx="83" cy="290"/>
            </a:xfrm>
          </p:grpSpPr>
          <p:sp>
            <p:nvSpPr>
              <p:cNvPr id="81270" name="Freeform 4221"/>
              <p:cNvSpPr>
                <a:spLocks/>
              </p:cNvSpPr>
              <p:nvPr/>
            </p:nvSpPr>
            <p:spPr bwMode="auto">
              <a:xfrm>
                <a:off x="4239" y="1685"/>
                <a:ext cx="83" cy="290"/>
              </a:xfrm>
              <a:custGeom>
                <a:avLst/>
                <a:gdLst>
                  <a:gd name="T0" fmla="*/ 55 w 83"/>
                  <a:gd name="T1" fmla="*/ 1688 h 290"/>
                  <a:gd name="T2" fmla="*/ 61 w 83"/>
                  <a:gd name="T3" fmla="*/ 1691 h 290"/>
                  <a:gd name="T4" fmla="*/ 63 w 83"/>
                  <a:gd name="T5" fmla="*/ 1698 h 290"/>
                  <a:gd name="T6" fmla="*/ 60 w 83"/>
                  <a:gd name="T7" fmla="*/ 1705 h 290"/>
                  <a:gd name="T8" fmla="*/ 52 w 83"/>
                  <a:gd name="T9" fmla="*/ 1719 h 290"/>
                  <a:gd name="T10" fmla="*/ 41 w 83"/>
                  <a:gd name="T11" fmla="*/ 1740 h 290"/>
                  <a:gd name="T12" fmla="*/ 31 w 83"/>
                  <a:gd name="T13" fmla="*/ 1759 h 290"/>
                  <a:gd name="T14" fmla="*/ 26 w 83"/>
                  <a:gd name="T15" fmla="*/ 1769 h 290"/>
                  <a:gd name="T16" fmla="*/ 26 w 83"/>
                  <a:gd name="T17" fmla="*/ 1773 h 290"/>
                  <a:gd name="T18" fmla="*/ 28 w 83"/>
                  <a:gd name="T19" fmla="*/ 1780 h 290"/>
                  <a:gd name="T20" fmla="*/ 81 w 83"/>
                  <a:gd name="T21" fmla="*/ 1957 h 290"/>
                  <a:gd name="T22" fmla="*/ 83 w 83"/>
                  <a:gd name="T23" fmla="*/ 1963 h 290"/>
                  <a:gd name="T24" fmla="*/ 79 w 83"/>
                  <a:gd name="T25" fmla="*/ 1970 h 290"/>
                  <a:gd name="T26" fmla="*/ 73 w 83"/>
                  <a:gd name="T27" fmla="*/ 1972 h 290"/>
                  <a:gd name="T28" fmla="*/ 66 w 83"/>
                  <a:gd name="T29" fmla="*/ 1974 h 290"/>
                  <a:gd name="T30" fmla="*/ 59 w 83"/>
                  <a:gd name="T31" fmla="*/ 1970 h 290"/>
                  <a:gd name="T32" fmla="*/ 57 w 83"/>
                  <a:gd name="T33" fmla="*/ 1964 h 290"/>
                  <a:gd name="T34" fmla="*/ 4 w 83"/>
                  <a:gd name="T35" fmla="*/ 1787 h 290"/>
                  <a:gd name="T36" fmla="*/ 0 w 83"/>
                  <a:gd name="T37" fmla="*/ 1774 h 290"/>
                  <a:gd name="T38" fmla="*/ 1 w 83"/>
                  <a:gd name="T39" fmla="*/ 1764 h 290"/>
                  <a:gd name="T40" fmla="*/ 6 w 83"/>
                  <a:gd name="T41" fmla="*/ 1753 h 290"/>
                  <a:gd name="T42" fmla="*/ 11 w 83"/>
                  <a:gd name="T43" fmla="*/ 1743 h 290"/>
                  <a:gd name="T44" fmla="*/ 22 w 83"/>
                  <a:gd name="T45" fmla="*/ 1722 h 290"/>
                  <a:gd name="T46" fmla="*/ 38 w 83"/>
                  <a:gd name="T47" fmla="*/ 1693 h 290"/>
                  <a:gd name="T48" fmla="*/ 41 w 83"/>
                  <a:gd name="T49" fmla="*/ 1687 h 290"/>
                  <a:gd name="T50" fmla="*/ 48 w 83"/>
                  <a:gd name="T51" fmla="*/ 1685 h 290"/>
                  <a:gd name="T52" fmla="*/ 55 w 83"/>
                  <a:gd name="T53" fmla="*/ 1688 h 2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83" h="290">
                    <a:moveTo>
                      <a:pt x="55" y="3"/>
                    </a:moveTo>
                    <a:lnTo>
                      <a:pt x="61" y="6"/>
                    </a:lnTo>
                    <a:lnTo>
                      <a:pt x="63" y="13"/>
                    </a:lnTo>
                    <a:lnTo>
                      <a:pt x="60" y="20"/>
                    </a:lnTo>
                    <a:lnTo>
                      <a:pt x="52" y="34"/>
                    </a:lnTo>
                    <a:lnTo>
                      <a:pt x="41" y="55"/>
                    </a:lnTo>
                    <a:lnTo>
                      <a:pt x="31" y="74"/>
                    </a:lnTo>
                    <a:lnTo>
                      <a:pt x="26" y="84"/>
                    </a:lnTo>
                    <a:lnTo>
                      <a:pt x="26" y="88"/>
                    </a:lnTo>
                    <a:lnTo>
                      <a:pt x="28" y="95"/>
                    </a:lnTo>
                    <a:lnTo>
                      <a:pt x="81" y="272"/>
                    </a:lnTo>
                    <a:lnTo>
                      <a:pt x="83" y="278"/>
                    </a:lnTo>
                    <a:lnTo>
                      <a:pt x="79" y="285"/>
                    </a:lnTo>
                    <a:lnTo>
                      <a:pt x="73" y="287"/>
                    </a:lnTo>
                    <a:lnTo>
                      <a:pt x="66" y="289"/>
                    </a:lnTo>
                    <a:lnTo>
                      <a:pt x="59" y="285"/>
                    </a:lnTo>
                    <a:lnTo>
                      <a:pt x="57" y="279"/>
                    </a:lnTo>
                    <a:lnTo>
                      <a:pt x="4" y="102"/>
                    </a:lnTo>
                    <a:lnTo>
                      <a:pt x="0" y="89"/>
                    </a:lnTo>
                    <a:lnTo>
                      <a:pt x="1" y="79"/>
                    </a:lnTo>
                    <a:lnTo>
                      <a:pt x="6" y="68"/>
                    </a:lnTo>
                    <a:lnTo>
                      <a:pt x="11" y="58"/>
                    </a:lnTo>
                    <a:lnTo>
                      <a:pt x="22" y="37"/>
                    </a:lnTo>
                    <a:lnTo>
                      <a:pt x="38" y="8"/>
                    </a:lnTo>
                    <a:lnTo>
                      <a:pt x="41" y="2"/>
                    </a:lnTo>
                    <a:lnTo>
                      <a:pt x="48" y="0"/>
                    </a:lnTo>
                    <a:lnTo>
                      <a:pt x="55" y="3"/>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00" name="Group 4222"/>
            <p:cNvGrpSpPr>
              <a:grpSpLocks/>
            </p:cNvGrpSpPr>
            <p:nvPr/>
          </p:nvGrpSpPr>
          <p:grpSpPr bwMode="auto">
            <a:xfrm>
              <a:off x="4132" y="1793"/>
              <a:ext cx="51" cy="2"/>
              <a:chOff x="4132" y="1793"/>
              <a:chExt cx="51" cy="2"/>
            </a:xfrm>
          </p:grpSpPr>
          <p:sp>
            <p:nvSpPr>
              <p:cNvPr id="81268" name="Freeform 4223"/>
              <p:cNvSpPr>
                <a:spLocks/>
              </p:cNvSpPr>
              <p:nvPr/>
            </p:nvSpPr>
            <p:spPr bwMode="auto">
              <a:xfrm>
                <a:off x="4132" y="1793"/>
                <a:ext cx="51" cy="2"/>
              </a:xfrm>
              <a:custGeom>
                <a:avLst/>
                <a:gdLst>
                  <a:gd name="T0" fmla="*/ 17 w 51"/>
                  <a:gd name="T1" fmla="*/ 0 h 2"/>
                  <a:gd name="T2" fmla="*/ 68 w 51"/>
                  <a:gd name="T3" fmla="*/ 0 h 2"/>
                  <a:gd name="T4" fmla="*/ 0 60000 65536"/>
                  <a:gd name="T5" fmla="*/ 0 60000 65536"/>
                </a:gdLst>
                <a:ahLst/>
                <a:cxnLst>
                  <a:cxn ang="T4">
                    <a:pos x="T0" y="T1"/>
                  </a:cxn>
                  <a:cxn ang="T5">
                    <a:pos x="T2" y="T3"/>
                  </a:cxn>
                </a:cxnLst>
                <a:rect l="0" t="0" r="r" b="b"/>
                <a:pathLst>
                  <a:path w="51" h="2">
                    <a:moveTo>
                      <a:pt x="17" y="0"/>
                    </a:moveTo>
                    <a:lnTo>
                      <a:pt x="68" y="0"/>
                    </a:lnTo>
                  </a:path>
                </a:pathLst>
              </a:custGeom>
              <a:noFill/>
              <a:ln w="40107">
                <a:solidFill>
                  <a:srgbClr val="FFD99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269" name="Picture 4224"/>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4114" y="1762"/>
                <a:ext cx="86"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01" name="Group 4225"/>
            <p:cNvGrpSpPr>
              <a:grpSpLocks/>
            </p:cNvGrpSpPr>
            <p:nvPr/>
          </p:nvGrpSpPr>
          <p:grpSpPr bwMode="auto">
            <a:xfrm>
              <a:off x="4114" y="1762"/>
              <a:ext cx="86" cy="61"/>
              <a:chOff x="4114" y="1762"/>
              <a:chExt cx="86" cy="61"/>
            </a:xfrm>
          </p:grpSpPr>
          <p:sp>
            <p:nvSpPr>
              <p:cNvPr id="81267" name="Freeform 4226"/>
              <p:cNvSpPr>
                <a:spLocks/>
              </p:cNvSpPr>
              <p:nvPr/>
            </p:nvSpPr>
            <p:spPr bwMode="auto">
              <a:xfrm>
                <a:off x="4114" y="1762"/>
                <a:ext cx="86" cy="61"/>
              </a:xfrm>
              <a:custGeom>
                <a:avLst/>
                <a:gdLst>
                  <a:gd name="T0" fmla="*/ 4 w 86"/>
                  <a:gd name="T1" fmla="*/ 1770 h 61"/>
                  <a:gd name="T2" fmla="*/ 0 w 86"/>
                  <a:gd name="T3" fmla="*/ 1776 h 61"/>
                  <a:gd name="T4" fmla="*/ 2 w 86"/>
                  <a:gd name="T5" fmla="*/ 1784 h 61"/>
                  <a:gd name="T6" fmla="*/ 8 w 86"/>
                  <a:gd name="T7" fmla="*/ 1787 h 61"/>
                  <a:gd name="T8" fmla="*/ 66 w 86"/>
                  <a:gd name="T9" fmla="*/ 1820 h 61"/>
                  <a:gd name="T10" fmla="*/ 72 w 86"/>
                  <a:gd name="T11" fmla="*/ 1823 h 61"/>
                  <a:gd name="T12" fmla="*/ 79 w 86"/>
                  <a:gd name="T13" fmla="*/ 1821 h 61"/>
                  <a:gd name="T14" fmla="*/ 83 w 86"/>
                  <a:gd name="T15" fmla="*/ 1815 h 61"/>
                  <a:gd name="T16" fmla="*/ 86 w 86"/>
                  <a:gd name="T17" fmla="*/ 1809 h 61"/>
                  <a:gd name="T18" fmla="*/ 84 w 86"/>
                  <a:gd name="T19" fmla="*/ 1801 h 61"/>
                  <a:gd name="T20" fmla="*/ 78 w 86"/>
                  <a:gd name="T21" fmla="*/ 1798 h 61"/>
                  <a:gd name="T22" fmla="*/ 21 w 86"/>
                  <a:gd name="T23" fmla="*/ 1766 h 61"/>
                  <a:gd name="T24" fmla="*/ 15 w 86"/>
                  <a:gd name="T25" fmla="*/ 1762 h 61"/>
                  <a:gd name="T26" fmla="*/ 7 w 86"/>
                  <a:gd name="T27" fmla="*/ 1764 h 61"/>
                  <a:gd name="T28" fmla="*/ 4 w 86"/>
                  <a:gd name="T29" fmla="*/ 177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6" h="61">
                    <a:moveTo>
                      <a:pt x="4" y="8"/>
                    </a:moveTo>
                    <a:lnTo>
                      <a:pt x="0" y="14"/>
                    </a:lnTo>
                    <a:lnTo>
                      <a:pt x="2" y="22"/>
                    </a:lnTo>
                    <a:lnTo>
                      <a:pt x="8" y="25"/>
                    </a:lnTo>
                    <a:lnTo>
                      <a:pt x="66" y="58"/>
                    </a:lnTo>
                    <a:lnTo>
                      <a:pt x="72" y="61"/>
                    </a:lnTo>
                    <a:lnTo>
                      <a:pt x="79" y="59"/>
                    </a:lnTo>
                    <a:lnTo>
                      <a:pt x="83" y="53"/>
                    </a:lnTo>
                    <a:lnTo>
                      <a:pt x="86" y="47"/>
                    </a:lnTo>
                    <a:lnTo>
                      <a:pt x="84" y="39"/>
                    </a:lnTo>
                    <a:lnTo>
                      <a:pt x="78" y="36"/>
                    </a:lnTo>
                    <a:lnTo>
                      <a:pt x="21" y="4"/>
                    </a:lnTo>
                    <a:lnTo>
                      <a:pt x="15" y="0"/>
                    </a:lnTo>
                    <a:lnTo>
                      <a:pt x="7" y="2"/>
                    </a:lnTo>
                    <a:lnTo>
                      <a:pt x="4" y="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02" name="Group 4227"/>
            <p:cNvGrpSpPr>
              <a:grpSpLocks/>
            </p:cNvGrpSpPr>
            <p:nvPr/>
          </p:nvGrpSpPr>
          <p:grpSpPr bwMode="auto">
            <a:xfrm>
              <a:off x="4131" y="1728"/>
              <a:ext cx="155" cy="258"/>
              <a:chOff x="4131" y="1728"/>
              <a:chExt cx="155" cy="258"/>
            </a:xfrm>
          </p:grpSpPr>
          <p:sp>
            <p:nvSpPr>
              <p:cNvPr id="81265" name="Freeform 4228"/>
              <p:cNvSpPr>
                <a:spLocks/>
              </p:cNvSpPr>
              <p:nvPr/>
            </p:nvSpPr>
            <p:spPr bwMode="auto">
              <a:xfrm>
                <a:off x="4131" y="1728"/>
                <a:ext cx="155" cy="258"/>
              </a:xfrm>
              <a:custGeom>
                <a:avLst/>
                <a:gdLst>
                  <a:gd name="T0" fmla="*/ 14 w 155"/>
                  <a:gd name="T1" fmla="*/ 1728 h 258"/>
                  <a:gd name="T2" fmla="*/ 7 w 155"/>
                  <a:gd name="T3" fmla="*/ 1730 h 258"/>
                  <a:gd name="T4" fmla="*/ 3 w 155"/>
                  <a:gd name="T5" fmla="*/ 1736 h 258"/>
                  <a:gd name="T6" fmla="*/ 0 w 155"/>
                  <a:gd name="T7" fmla="*/ 1742 h 258"/>
                  <a:gd name="T8" fmla="*/ 2 w 155"/>
                  <a:gd name="T9" fmla="*/ 1750 h 258"/>
                  <a:gd name="T10" fmla="*/ 62 w 155"/>
                  <a:gd name="T11" fmla="*/ 1783 h 258"/>
                  <a:gd name="T12" fmla="*/ 72 w 155"/>
                  <a:gd name="T13" fmla="*/ 1789 h 258"/>
                  <a:gd name="T14" fmla="*/ 74 w 155"/>
                  <a:gd name="T15" fmla="*/ 1792 h 258"/>
                  <a:gd name="T16" fmla="*/ 131 w 155"/>
                  <a:gd name="T17" fmla="*/ 1982 h 258"/>
                  <a:gd name="T18" fmla="*/ 138 w 155"/>
                  <a:gd name="T19" fmla="*/ 1986 h 258"/>
                  <a:gd name="T20" fmla="*/ 144 w 155"/>
                  <a:gd name="T21" fmla="*/ 1984 h 258"/>
                  <a:gd name="T22" fmla="*/ 151 w 155"/>
                  <a:gd name="T23" fmla="*/ 1982 h 258"/>
                  <a:gd name="T24" fmla="*/ 155 w 155"/>
                  <a:gd name="T25" fmla="*/ 1975 h 258"/>
                  <a:gd name="T26" fmla="*/ 96 w 155"/>
                  <a:gd name="T27" fmla="*/ 1779 h 258"/>
                  <a:gd name="T28" fmla="*/ 70 w 155"/>
                  <a:gd name="T29" fmla="*/ 1758 h 258"/>
                  <a:gd name="T30" fmla="*/ 14 w 155"/>
                  <a:gd name="T31" fmla="*/ 1728 h 2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5" h="258">
                    <a:moveTo>
                      <a:pt x="14" y="0"/>
                    </a:moveTo>
                    <a:lnTo>
                      <a:pt x="7" y="2"/>
                    </a:lnTo>
                    <a:lnTo>
                      <a:pt x="3" y="8"/>
                    </a:lnTo>
                    <a:lnTo>
                      <a:pt x="0" y="14"/>
                    </a:lnTo>
                    <a:lnTo>
                      <a:pt x="2" y="22"/>
                    </a:lnTo>
                    <a:lnTo>
                      <a:pt x="62" y="55"/>
                    </a:lnTo>
                    <a:lnTo>
                      <a:pt x="72" y="61"/>
                    </a:lnTo>
                    <a:lnTo>
                      <a:pt x="74" y="64"/>
                    </a:lnTo>
                    <a:lnTo>
                      <a:pt x="131" y="254"/>
                    </a:lnTo>
                    <a:lnTo>
                      <a:pt x="138" y="258"/>
                    </a:lnTo>
                    <a:lnTo>
                      <a:pt x="144" y="256"/>
                    </a:lnTo>
                    <a:lnTo>
                      <a:pt x="151" y="254"/>
                    </a:lnTo>
                    <a:lnTo>
                      <a:pt x="155" y="247"/>
                    </a:lnTo>
                    <a:lnTo>
                      <a:pt x="96" y="51"/>
                    </a:lnTo>
                    <a:lnTo>
                      <a:pt x="70" y="30"/>
                    </a:lnTo>
                    <a:lnTo>
                      <a:pt x="14" y="0"/>
                    </a:lnTo>
                  </a:path>
                </a:pathLst>
              </a:custGeom>
              <a:solidFill>
                <a:srgbClr val="FFD9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66" name="Picture 4229"/>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4131" y="1728"/>
                <a:ext cx="15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03" name="Group 4230"/>
            <p:cNvGrpSpPr>
              <a:grpSpLocks/>
            </p:cNvGrpSpPr>
            <p:nvPr/>
          </p:nvGrpSpPr>
          <p:grpSpPr bwMode="auto">
            <a:xfrm>
              <a:off x="4131" y="1728"/>
              <a:ext cx="155" cy="258"/>
              <a:chOff x="4131" y="1728"/>
              <a:chExt cx="155" cy="258"/>
            </a:xfrm>
          </p:grpSpPr>
          <p:sp>
            <p:nvSpPr>
              <p:cNvPr id="81264" name="Freeform 4231"/>
              <p:cNvSpPr>
                <a:spLocks/>
              </p:cNvSpPr>
              <p:nvPr/>
            </p:nvSpPr>
            <p:spPr bwMode="auto">
              <a:xfrm>
                <a:off x="4131" y="1728"/>
                <a:ext cx="155" cy="258"/>
              </a:xfrm>
              <a:custGeom>
                <a:avLst/>
                <a:gdLst>
                  <a:gd name="T0" fmla="*/ 3 w 155"/>
                  <a:gd name="T1" fmla="*/ 1736 h 258"/>
                  <a:gd name="T2" fmla="*/ 0 w 155"/>
                  <a:gd name="T3" fmla="*/ 1742 h 258"/>
                  <a:gd name="T4" fmla="*/ 2 w 155"/>
                  <a:gd name="T5" fmla="*/ 1750 h 258"/>
                  <a:gd name="T6" fmla="*/ 8 w 155"/>
                  <a:gd name="T7" fmla="*/ 1753 h 258"/>
                  <a:gd name="T8" fmla="*/ 23 w 155"/>
                  <a:gd name="T9" fmla="*/ 1761 h 258"/>
                  <a:gd name="T10" fmla="*/ 76 w 155"/>
                  <a:gd name="T11" fmla="*/ 1799 h 258"/>
                  <a:gd name="T12" fmla="*/ 129 w 155"/>
                  <a:gd name="T13" fmla="*/ 1976 h 258"/>
                  <a:gd name="T14" fmla="*/ 131 w 155"/>
                  <a:gd name="T15" fmla="*/ 1982 h 258"/>
                  <a:gd name="T16" fmla="*/ 138 w 155"/>
                  <a:gd name="T17" fmla="*/ 1986 h 258"/>
                  <a:gd name="T18" fmla="*/ 144 w 155"/>
                  <a:gd name="T19" fmla="*/ 1984 h 258"/>
                  <a:gd name="T20" fmla="*/ 151 w 155"/>
                  <a:gd name="T21" fmla="*/ 1982 h 258"/>
                  <a:gd name="T22" fmla="*/ 155 w 155"/>
                  <a:gd name="T23" fmla="*/ 1975 h 258"/>
                  <a:gd name="T24" fmla="*/ 153 w 155"/>
                  <a:gd name="T25" fmla="*/ 1968 h 258"/>
                  <a:gd name="T26" fmla="*/ 100 w 155"/>
                  <a:gd name="T27" fmla="*/ 1792 h 258"/>
                  <a:gd name="T28" fmla="*/ 96 w 155"/>
                  <a:gd name="T29" fmla="*/ 1779 h 258"/>
                  <a:gd name="T30" fmla="*/ 20 w 155"/>
                  <a:gd name="T31" fmla="*/ 1732 h 258"/>
                  <a:gd name="T32" fmla="*/ 14 w 155"/>
                  <a:gd name="T33" fmla="*/ 1728 h 258"/>
                  <a:gd name="T34" fmla="*/ 7 w 155"/>
                  <a:gd name="T35" fmla="*/ 1730 h 258"/>
                  <a:gd name="T36" fmla="*/ 3 w 155"/>
                  <a:gd name="T37" fmla="*/ 1736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5" h="258">
                    <a:moveTo>
                      <a:pt x="3" y="8"/>
                    </a:moveTo>
                    <a:lnTo>
                      <a:pt x="0" y="14"/>
                    </a:lnTo>
                    <a:lnTo>
                      <a:pt x="2" y="22"/>
                    </a:lnTo>
                    <a:lnTo>
                      <a:pt x="8" y="25"/>
                    </a:lnTo>
                    <a:lnTo>
                      <a:pt x="23" y="33"/>
                    </a:lnTo>
                    <a:lnTo>
                      <a:pt x="76" y="71"/>
                    </a:lnTo>
                    <a:lnTo>
                      <a:pt x="129" y="248"/>
                    </a:lnTo>
                    <a:lnTo>
                      <a:pt x="131" y="254"/>
                    </a:lnTo>
                    <a:lnTo>
                      <a:pt x="138" y="258"/>
                    </a:lnTo>
                    <a:lnTo>
                      <a:pt x="144" y="256"/>
                    </a:lnTo>
                    <a:lnTo>
                      <a:pt x="151" y="254"/>
                    </a:lnTo>
                    <a:lnTo>
                      <a:pt x="155" y="247"/>
                    </a:lnTo>
                    <a:lnTo>
                      <a:pt x="153" y="240"/>
                    </a:lnTo>
                    <a:lnTo>
                      <a:pt x="100" y="64"/>
                    </a:lnTo>
                    <a:lnTo>
                      <a:pt x="96" y="51"/>
                    </a:lnTo>
                    <a:lnTo>
                      <a:pt x="20" y="4"/>
                    </a:lnTo>
                    <a:lnTo>
                      <a:pt x="14" y="0"/>
                    </a:lnTo>
                    <a:lnTo>
                      <a:pt x="7" y="2"/>
                    </a:lnTo>
                    <a:lnTo>
                      <a:pt x="3" y="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04" name="Group 4232"/>
            <p:cNvGrpSpPr>
              <a:grpSpLocks/>
            </p:cNvGrpSpPr>
            <p:nvPr/>
          </p:nvGrpSpPr>
          <p:grpSpPr bwMode="auto">
            <a:xfrm>
              <a:off x="4229" y="2181"/>
              <a:ext cx="112" cy="117"/>
              <a:chOff x="4229" y="2181"/>
              <a:chExt cx="112" cy="117"/>
            </a:xfrm>
          </p:grpSpPr>
          <p:sp>
            <p:nvSpPr>
              <p:cNvPr id="81261" name="Freeform 4233"/>
              <p:cNvSpPr>
                <a:spLocks/>
              </p:cNvSpPr>
              <p:nvPr/>
            </p:nvSpPr>
            <p:spPr bwMode="auto">
              <a:xfrm>
                <a:off x="4229" y="2181"/>
                <a:ext cx="112" cy="117"/>
              </a:xfrm>
              <a:custGeom>
                <a:avLst/>
                <a:gdLst>
                  <a:gd name="T0" fmla="*/ 6 w 112"/>
                  <a:gd name="T1" fmla="*/ 2198 h 117"/>
                  <a:gd name="T2" fmla="*/ 0 w 112"/>
                  <a:gd name="T3" fmla="*/ 2206 h 117"/>
                  <a:gd name="T4" fmla="*/ 0 w 112"/>
                  <a:gd name="T5" fmla="*/ 2210 h 117"/>
                  <a:gd name="T6" fmla="*/ 1 w 112"/>
                  <a:gd name="T7" fmla="*/ 2215 h 117"/>
                  <a:gd name="T8" fmla="*/ 3 w 112"/>
                  <a:gd name="T9" fmla="*/ 2222 h 117"/>
                  <a:gd name="T10" fmla="*/ 28 w 112"/>
                  <a:gd name="T11" fmla="*/ 2289 h 117"/>
                  <a:gd name="T12" fmla="*/ 65 w 112"/>
                  <a:gd name="T13" fmla="*/ 2298 h 117"/>
                  <a:gd name="T14" fmla="*/ 90 w 112"/>
                  <a:gd name="T15" fmla="*/ 2293 h 117"/>
                  <a:gd name="T16" fmla="*/ 104 w 112"/>
                  <a:gd name="T17" fmla="*/ 2279 h 117"/>
                  <a:gd name="T18" fmla="*/ 112 w 112"/>
                  <a:gd name="T19" fmla="*/ 2261 h 117"/>
                  <a:gd name="T20" fmla="*/ 111 w 112"/>
                  <a:gd name="T21" fmla="*/ 2241 h 117"/>
                  <a:gd name="T22" fmla="*/ 107 w 112"/>
                  <a:gd name="T23" fmla="*/ 2222 h 117"/>
                  <a:gd name="T24" fmla="*/ 103 w 112"/>
                  <a:gd name="T25" fmla="*/ 2205 h 117"/>
                  <a:gd name="T26" fmla="*/ 102 w 112"/>
                  <a:gd name="T27" fmla="*/ 2198 h 117"/>
                  <a:gd name="T28" fmla="*/ 10 w 112"/>
                  <a:gd name="T29" fmla="*/ 2198 h 117"/>
                  <a:gd name="T30" fmla="*/ 6 w 112"/>
                  <a:gd name="T31" fmla="*/ 2198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7">
                    <a:moveTo>
                      <a:pt x="6" y="17"/>
                    </a:moveTo>
                    <a:lnTo>
                      <a:pt x="0" y="25"/>
                    </a:lnTo>
                    <a:lnTo>
                      <a:pt x="0" y="29"/>
                    </a:lnTo>
                    <a:lnTo>
                      <a:pt x="1" y="34"/>
                    </a:lnTo>
                    <a:lnTo>
                      <a:pt x="3" y="41"/>
                    </a:lnTo>
                    <a:lnTo>
                      <a:pt x="28" y="108"/>
                    </a:lnTo>
                    <a:lnTo>
                      <a:pt x="65" y="117"/>
                    </a:lnTo>
                    <a:lnTo>
                      <a:pt x="90" y="112"/>
                    </a:lnTo>
                    <a:lnTo>
                      <a:pt x="104" y="98"/>
                    </a:lnTo>
                    <a:lnTo>
                      <a:pt x="112" y="80"/>
                    </a:lnTo>
                    <a:lnTo>
                      <a:pt x="111" y="60"/>
                    </a:lnTo>
                    <a:lnTo>
                      <a:pt x="107" y="41"/>
                    </a:lnTo>
                    <a:lnTo>
                      <a:pt x="103" y="24"/>
                    </a:lnTo>
                    <a:lnTo>
                      <a:pt x="102" y="17"/>
                    </a:lnTo>
                    <a:lnTo>
                      <a:pt x="10" y="17"/>
                    </a:lnTo>
                    <a:lnTo>
                      <a:pt x="6" y="17"/>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62" name="Freeform 4234"/>
              <p:cNvSpPr>
                <a:spLocks/>
              </p:cNvSpPr>
              <p:nvPr/>
            </p:nvSpPr>
            <p:spPr bwMode="auto">
              <a:xfrm>
                <a:off x="4229" y="2181"/>
                <a:ext cx="112" cy="117"/>
              </a:xfrm>
              <a:custGeom>
                <a:avLst/>
                <a:gdLst>
                  <a:gd name="T0" fmla="*/ 85 w 112"/>
                  <a:gd name="T1" fmla="*/ 2181 h 117"/>
                  <a:gd name="T2" fmla="*/ 68 w 112"/>
                  <a:gd name="T3" fmla="*/ 2184 h 117"/>
                  <a:gd name="T4" fmla="*/ 55 w 112"/>
                  <a:gd name="T5" fmla="*/ 2188 h 117"/>
                  <a:gd name="T6" fmla="*/ 24 w 112"/>
                  <a:gd name="T7" fmla="*/ 2195 h 117"/>
                  <a:gd name="T8" fmla="*/ 10 w 112"/>
                  <a:gd name="T9" fmla="*/ 2198 h 117"/>
                  <a:gd name="T10" fmla="*/ 102 w 112"/>
                  <a:gd name="T11" fmla="*/ 2198 h 117"/>
                  <a:gd name="T12" fmla="*/ 100 w 112"/>
                  <a:gd name="T13" fmla="*/ 2191 h 117"/>
                  <a:gd name="T14" fmla="*/ 99 w 112"/>
                  <a:gd name="T15" fmla="*/ 2188 h 117"/>
                  <a:gd name="T16" fmla="*/ 96 w 112"/>
                  <a:gd name="T17" fmla="*/ 2185 h 117"/>
                  <a:gd name="T18" fmla="*/ 90 w 112"/>
                  <a:gd name="T19" fmla="*/ 2181 h 117"/>
                  <a:gd name="T20" fmla="*/ 85 w 112"/>
                  <a:gd name="T21" fmla="*/ 2181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117">
                    <a:moveTo>
                      <a:pt x="85" y="0"/>
                    </a:moveTo>
                    <a:lnTo>
                      <a:pt x="68" y="3"/>
                    </a:lnTo>
                    <a:lnTo>
                      <a:pt x="55" y="7"/>
                    </a:lnTo>
                    <a:lnTo>
                      <a:pt x="24" y="14"/>
                    </a:lnTo>
                    <a:lnTo>
                      <a:pt x="10" y="17"/>
                    </a:lnTo>
                    <a:lnTo>
                      <a:pt x="102" y="17"/>
                    </a:lnTo>
                    <a:lnTo>
                      <a:pt x="100" y="10"/>
                    </a:lnTo>
                    <a:lnTo>
                      <a:pt x="99" y="7"/>
                    </a:lnTo>
                    <a:lnTo>
                      <a:pt x="96" y="4"/>
                    </a:lnTo>
                    <a:lnTo>
                      <a:pt x="90" y="0"/>
                    </a:lnTo>
                    <a:lnTo>
                      <a:pt x="85" y="0"/>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63" name="Picture 4235"/>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229" y="2181"/>
                <a:ext cx="112"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05" name="Group 4236"/>
            <p:cNvGrpSpPr>
              <a:grpSpLocks/>
            </p:cNvGrpSpPr>
            <p:nvPr/>
          </p:nvGrpSpPr>
          <p:grpSpPr bwMode="auto">
            <a:xfrm>
              <a:off x="4229" y="2181"/>
              <a:ext cx="112" cy="117"/>
              <a:chOff x="4229" y="2181"/>
              <a:chExt cx="112" cy="117"/>
            </a:xfrm>
          </p:grpSpPr>
          <p:sp>
            <p:nvSpPr>
              <p:cNvPr id="81260" name="Freeform 4237"/>
              <p:cNvSpPr>
                <a:spLocks/>
              </p:cNvSpPr>
              <p:nvPr/>
            </p:nvSpPr>
            <p:spPr bwMode="auto">
              <a:xfrm>
                <a:off x="4229" y="2181"/>
                <a:ext cx="112" cy="117"/>
              </a:xfrm>
              <a:custGeom>
                <a:avLst/>
                <a:gdLst>
                  <a:gd name="T0" fmla="*/ 93 w 112"/>
                  <a:gd name="T1" fmla="*/ 2184 h 117"/>
                  <a:gd name="T2" fmla="*/ 103 w 112"/>
                  <a:gd name="T3" fmla="*/ 2205 h 117"/>
                  <a:gd name="T4" fmla="*/ 105 w 112"/>
                  <a:gd name="T5" fmla="*/ 2212 h 117"/>
                  <a:gd name="T6" fmla="*/ 107 w 112"/>
                  <a:gd name="T7" fmla="*/ 2222 h 117"/>
                  <a:gd name="T8" fmla="*/ 109 w 112"/>
                  <a:gd name="T9" fmla="*/ 2232 h 117"/>
                  <a:gd name="T10" fmla="*/ 111 w 112"/>
                  <a:gd name="T11" fmla="*/ 2241 h 117"/>
                  <a:gd name="T12" fmla="*/ 112 w 112"/>
                  <a:gd name="T13" fmla="*/ 2261 h 117"/>
                  <a:gd name="T14" fmla="*/ 104 w 112"/>
                  <a:gd name="T15" fmla="*/ 2279 h 117"/>
                  <a:gd name="T16" fmla="*/ 90 w 112"/>
                  <a:gd name="T17" fmla="*/ 2293 h 117"/>
                  <a:gd name="T18" fmla="*/ 65 w 112"/>
                  <a:gd name="T19" fmla="*/ 2298 h 117"/>
                  <a:gd name="T20" fmla="*/ 44 w 112"/>
                  <a:gd name="T21" fmla="*/ 2296 h 117"/>
                  <a:gd name="T22" fmla="*/ 6 w 112"/>
                  <a:gd name="T23" fmla="*/ 2237 h 117"/>
                  <a:gd name="T24" fmla="*/ 4 w 112"/>
                  <a:gd name="T25" fmla="*/ 2229 h 117"/>
                  <a:gd name="T26" fmla="*/ 3 w 112"/>
                  <a:gd name="T27" fmla="*/ 2222 h 117"/>
                  <a:gd name="T28" fmla="*/ 1 w 112"/>
                  <a:gd name="T29" fmla="*/ 2215 h 117"/>
                  <a:gd name="T30" fmla="*/ 0 w 112"/>
                  <a:gd name="T31" fmla="*/ 2210 h 117"/>
                  <a:gd name="T32" fmla="*/ 0 w 112"/>
                  <a:gd name="T33" fmla="*/ 2206 h 117"/>
                  <a:gd name="T34" fmla="*/ 2 w 112"/>
                  <a:gd name="T35" fmla="*/ 2202 h 117"/>
                  <a:gd name="T36" fmla="*/ 6 w 112"/>
                  <a:gd name="T37" fmla="*/ 2198 h 117"/>
                  <a:gd name="T38" fmla="*/ 10 w 112"/>
                  <a:gd name="T39" fmla="*/ 2198 h 117"/>
                  <a:gd name="T40" fmla="*/ 15 w 112"/>
                  <a:gd name="T41" fmla="*/ 2197 h 117"/>
                  <a:gd name="T42" fmla="*/ 24 w 112"/>
                  <a:gd name="T43" fmla="*/ 2195 h 117"/>
                  <a:gd name="T44" fmla="*/ 33 w 112"/>
                  <a:gd name="T45" fmla="*/ 2193 h 117"/>
                  <a:gd name="T46" fmla="*/ 42 w 112"/>
                  <a:gd name="T47" fmla="*/ 2191 h 117"/>
                  <a:gd name="T48" fmla="*/ 55 w 112"/>
                  <a:gd name="T49" fmla="*/ 2188 h 117"/>
                  <a:gd name="T50" fmla="*/ 68 w 112"/>
                  <a:gd name="T51" fmla="*/ 2184 h 117"/>
                  <a:gd name="T52" fmla="*/ 81 w 112"/>
                  <a:gd name="T53" fmla="*/ 2182 h 117"/>
                  <a:gd name="T54" fmla="*/ 85 w 112"/>
                  <a:gd name="T55" fmla="*/ 2181 h 117"/>
                  <a:gd name="T56" fmla="*/ 90 w 112"/>
                  <a:gd name="T57" fmla="*/ 2181 h 117"/>
                  <a:gd name="T58" fmla="*/ 93 w 112"/>
                  <a:gd name="T59" fmla="*/ 2184 h 1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12" h="117">
                    <a:moveTo>
                      <a:pt x="93" y="3"/>
                    </a:moveTo>
                    <a:lnTo>
                      <a:pt x="103" y="24"/>
                    </a:lnTo>
                    <a:lnTo>
                      <a:pt x="105" y="31"/>
                    </a:lnTo>
                    <a:lnTo>
                      <a:pt x="107" y="41"/>
                    </a:lnTo>
                    <a:lnTo>
                      <a:pt x="109" y="51"/>
                    </a:lnTo>
                    <a:lnTo>
                      <a:pt x="111" y="60"/>
                    </a:lnTo>
                    <a:lnTo>
                      <a:pt x="112" y="80"/>
                    </a:lnTo>
                    <a:lnTo>
                      <a:pt x="104" y="98"/>
                    </a:lnTo>
                    <a:lnTo>
                      <a:pt x="90" y="112"/>
                    </a:lnTo>
                    <a:lnTo>
                      <a:pt x="65" y="117"/>
                    </a:lnTo>
                    <a:lnTo>
                      <a:pt x="44" y="115"/>
                    </a:lnTo>
                    <a:lnTo>
                      <a:pt x="6" y="56"/>
                    </a:lnTo>
                    <a:lnTo>
                      <a:pt x="4" y="48"/>
                    </a:lnTo>
                    <a:lnTo>
                      <a:pt x="3" y="41"/>
                    </a:lnTo>
                    <a:lnTo>
                      <a:pt x="1" y="34"/>
                    </a:lnTo>
                    <a:lnTo>
                      <a:pt x="0" y="29"/>
                    </a:lnTo>
                    <a:lnTo>
                      <a:pt x="0" y="25"/>
                    </a:lnTo>
                    <a:lnTo>
                      <a:pt x="2" y="21"/>
                    </a:lnTo>
                    <a:lnTo>
                      <a:pt x="6" y="17"/>
                    </a:lnTo>
                    <a:lnTo>
                      <a:pt x="10" y="17"/>
                    </a:lnTo>
                    <a:lnTo>
                      <a:pt x="15" y="16"/>
                    </a:lnTo>
                    <a:lnTo>
                      <a:pt x="24" y="14"/>
                    </a:lnTo>
                    <a:lnTo>
                      <a:pt x="33" y="12"/>
                    </a:lnTo>
                    <a:lnTo>
                      <a:pt x="42" y="10"/>
                    </a:lnTo>
                    <a:lnTo>
                      <a:pt x="55" y="7"/>
                    </a:lnTo>
                    <a:lnTo>
                      <a:pt x="68" y="3"/>
                    </a:lnTo>
                    <a:lnTo>
                      <a:pt x="81" y="1"/>
                    </a:lnTo>
                    <a:lnTo>
                      <a:pt x="85" y="0"/>
                    </a:lnTo>
                    <a:lnTo>
                      <a:pt x="90" y="0"/>
                    </a:lnTo>
                    <a:lnTo>
                      <a:pt x="93" y="3"/>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06" name="Group 4238"/>
            <p:cNvGrpSpPr>
              <a:grpSpLocks/>
            </p:cNvGrpSpPr>
            <p:nvPr/>
          </p:nvGrpSpPr>
          <p:grpSpPr bwMode="auto">
            <a:xfrm>
              <a:off x="4189" y="1955"/>
              <a:ext cx="303" cy="459"/>
              <a:chOff x="4189" y="1955"/>
              <a:chExt cx="303" cy="459"/>
            </a:xfrm>
          </p:grpSpPr>
          <p:sp>
            <p:nvSpPr>
              <p:cNvPr id="81254" name="Freeform 4239"/>
              <p:cNvSpPr>
                <a:spLocks/>
              </p:cNvSpPr>
              <p:nvPr/>
            </p:nvSpPr>
            <p:spPr bwMode="auto">
              <a:xfrm>
                <a:off x="4189" y="1955"/>
                <a:ext cx="303" cy="459"/>
              </a:xfrm>
              <a:custGeom>
                <a:avLst/>
                <a:gdLst>
                  <a:gd name="T0" fmla="*/ 260 w 303"/>
                  <a:gd name="T1" fmla="*/ 2167 h 459"/>
                  <a:gd name="T2" fmla="*/ 148 w 303"/>
                  <a:gd name="T3" fmla="*/ 2167 h 459"/>
                  <a:gd name="T4" fmla="*/ 154 w 303"/>
                  <a:gd name="T5" fmla="*/ 2173 h 459"/>
                  <a:gd name="T6" fmla="*/ 159 w 303"/>
                  <a:gd name="T7" fmla="*/ 2183 h 459"/>
                  <a:gd name="T8" fmla="*/ 177 w 303"/>
                  <a:gd name="T9" fmla="*/ 2252 h 459"/>
                  <a:gd name="T10" fmla="*/ 196 w 303"/>
                  <a:gd name="T11" fmla="*/ 2333 h 459"/>
                  <a:gd name="T12" fmla="*/ 206 w 303"/>
                  <a:gd name="T13" fmla="*/ 2378 h 459"/>
                  <a:gd name="T14" fmla="*/ 215 w 303"/>
                  <a:gd name="T15" fmla="*/ 2396 h 459"/>
                  <a:gd name="T16" fmla="*/ 229 w 303"/>
                  <a:gd name="T17" fmla="*/ 2410 h 459"/>
                  <a:gd name="T18" fmla="*/ 248 w 303"/>
                  <a:gd name="T19" fmla="*/ 2416 h 459"/>
                  <a:gd name="T20" fmla="*/ 274 w 303"/>
                  <a:gd name="T21" fmla="*/ 2409 h 459"/>
                  <a:gd name="T22" fmla="*/ 292 w 303"/>
                  <a:gd name="T23" fmla="*/ 2398 h 459"/>
                  <a:gd name="T24" fmla="*/ 302 w 303"/>
                  <a:gd name="T25" fmla="*/ 2383 h 459"/>
                  <a:gd name="T26" fmla="*/ 306 w 303"/>
                  <a:gd name="T27" fmla="*/ 2366 h 459"/>
                  <a:gd name="T28" fmla="*/ 260 w 303"/>
                  <a:gd name="T29" fmla="*/ 2167 h 4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 h="459">
                    <a:moveTo>
                      <a:pt x="260" y="212"/>
                    </a:moveTo>
                    <a:lnTo>
                      <a:pt x="148" y="212"/>
                    </a:lnTo>
                    <a:lnTo>
                      <a:pt x="154" y="218"/>
                    </a:lnTo>
                    <a:lnTo>
                      <a:pt x="159" y="228"/>
                    </a:lnTo>
                    <a:lnTo>
                      <a:pt x="177" y="297"/>
                    </a:lnTo>
                    <a:lnTo>
                      <a:pt x="196" y="378"/>
                    </a:lnTo>
                    <a:lnTo>
                      <a:pt x="206" y="423"/>
                    </a:lnTo>
                    <a:lnTo>
                      <a:pt x="215" y="441"/>
                    </a:lnTo>
                    <a:lnTo>
                      <a:pt x="229" y="455"/>
                    </a:lnTo>
                    <a:lnTo>
                      <a:pt x="248" y="461"/>
                    </a:lnTo>
                    <a:lnTo>
                      <a:pt x="274" y="454"/>
                    </a:lnTo>
                    <a:lnTo>
                      <a:pt x="292" y="443"/>
                    </a:lnTo>
                    <a:lnTo>
                      <a:pt x="302" y="428"/>
                    </a:lnTo>
                    <a:lnTo>
                      <a:pt x="306" y="411"/>
                    </a:lnTo>
                    <a:lnTo>
                      <a:pt x="260" y="212"/>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55" name="Freeform 4240"/>
              <p:cNvSpPr>
                <a:spLocks/>
              </p:cNvSpPr>
              <p:nvPr/>
            </p:nvSpPr>
            <p:spPr bwMode="auto">
              <a:xfrm>
                <a:off x="4189" y="1955"/>
                <a:ext cx="303" cy="459"/>
              </a:xfrm>
              <a:custGeom>
                <a:avLst/>
                <a:gdLst>
                  <a:gd name="T0" fmla="*/ 41 w 303"/>
                  <a:gd name="T1" fmla="*/ 1983 h 459"/>
                  <a:gd name="T2" fmla="*/ 28 w 303"/>
                  <a:gd name="T3" fmla="*/ 1989 h 459"/>
                  <a:gd name="T4" fmla="*/ 19 w 303"/>
                  <a:gd name="T5" fmla="*/ 1998 h 459"/>
                  <a:gd name="T6" fmla="*/ 8 w 303"/>
                  <a:gd name="T7" fmla="*/ 2014 h 459"/>
                  <a:gd name="T8" fmla="*/ 3 w 303"/>
                  <a:gd name="T9" fmla="*/ 2033 h 459"/>
                  <a:gd name="T10" fmla="*/ 7 w 303"/>
                  <a:gd name="T11" fmla="*/ 2051 h 459"/>
                  <a:gd name="T12" fmla="*/ 23 w 303"/>
                  <a:gd name="T13" fmla="*/ 2124 h 459"/>
                  <a:gd name="T14" fmla="*/ 49 w 303"/>
                  <a:gd name="T15" fmla="*/ 2184 h 459"/>
                  <a:gd name="T16" fmla="*/ 70 w 303"/>
                  <a:gd name="T17" fmla="*/ 2181 h 459"/>
                  <a:gd name="T18" fmla="*/ 112 w 303"/>
                  <a:gd name="T19" fmla="*/ 2172 h 459"/>
                  <a:gd name="T20" fmla="*/ 131 w 303"/>
                  <a:gd name="T21" fmla="*/ 2168 h 459"/>
                  <a:gd name="T22" fmla="*/ 148 w 303"/>
                  <a:gd name="T23" fmla="*/ 2167 h 459"/>
                  <a:gd name="T24" fmla="*/ 260 w 303"/>
                  <a:gd name="T25" fmla="*/ 2167 h 459"/>
                  <a:gd name="T26" fmla="*/ 227 w 303"/>
                  <a:gd name="T27" fmla="*/ 2022 h 459"/>
                  <a:gd name="T28" fmla="*/ 89 w 303"/>
                  <a:gd name="T29" fmla="*/ 2022 h 459"/>
                  <a:gd name="T30" fmla="*/ 71 w 303"/>
                  <a:gd name="T31" fmla="*/ 2016 h 459"/>
                  <a:gd name="T32" fmla="*/ 60 w 303"/>
                  <a:gd name="T33" fmla="*/ 2006 h 459"/>
                  <a:gd name="T34" fmla="*/ 55 w 303"/>
                  <a:gd name="T35" fmla="*/ 1988 h 459"/>
                  <a:gd name="T36" fmla="*/ 62 w 303"/>
                  <a:gd name="T37" fmla="*/ 1988 h 459"/>
                  <a:gd name="T38" fmla="*/ 41 w 303"/>
                  <a:gd name="T39" fmla="*/ 1983 h 4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 h="459">
                    <a:moveTo>
                      <a:pt x="41" y="28"/>
                    </a:moveTo>
                    <a:lnTo>
                      <a:pt x="28" y="34"/>
                    </a:lnTo>
                    <a:lnTo>
                      <a:pt x="19" y="43"/>
                    </a:lnTo>
                    <a:lnTo>
                      <a:pt x="8" y="59"/>
                    </a:lnTo>
                    <a:lnTo>
                      <a:pt x="3" y="78"/>
                    </a:lnTo>
                    <a:lnTo>
                      <a:pt x="7" y="96"/>
                    </a:lnTo>
                    <a:lnTo>
                      <a:pt x="23" y="169"/>
                    </a:lnTo>
                    <a:lnTo>
                      <a:pt x="49" y="229"/>
                    </a:lnTo>
                    <a:lnTo>
                      <a:pt x="70" y="226"/>
                    </a:lnTo>
                    <a:lnTo>
                      <a:pt x="112" y="217"/>
                    </a:lnTo>
                    <a:lnTo>
                      <a:pt x="131" y="213"/>
                    </a:lnTo>
                    <a:lnTo>
                      <a:pt x="148" y="212"/>
                    </a:lnTo>
                    <a:lnTo>
                      <a:pt x="260" y="212"/>
                    </a:lnTo>
                    <a:lnTo>
                      <a:pt x="227" y="67"/>
                    </a:lnTo>
                    <a:lnTo>
                      <a:pt x="89" y="67"/>
                    </a:lnTo>
                    <a:lnTo>
                      <a:pt x="71" y="61"/>
                    </a:lnTo>
                    <a:lnTo>
                      <a:pt x="60" y="51"/>
                    </a:lnTo>
                    <a:lnTo>
                      <a:pt x="55" y="33"/>
                    </a:lnTo>
                    <a:lnTo>
                      <a:pt x="62" y="33"/>
                    </a:lnTo>
                    <a:lnTo>
                      <a:pt x="41" y="28"/>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56" name="Freeform 4241"/>
              <p:cNvSpPr>
                <a:spLocks/>
              </p:cNvSpPr>
              <p:nvPr/>
            </p:nvSpPr>
            <p:spPr bwMode="auto">
              <a:xfrm>
                <a:off x="4189" y="1955"/>
                <a:ext cx="303" cy="459"/>
              </a:xfrm>
              <a:custGeom>
                <a:avLst/>
                <a:gdLst>
                  <a:gd name="T0" fmla="*/ 200 w 303"/>
                  <a:gd name="T1" fmla="*/ 1966 h 459"/>
                  <a:gd name="T2" fmla="*/ 150 w 303"/>
                  <a:gd name="T3" fmla="*/ 1966 h 459"/>
                  <a:gd name="T4" fmla="*/ 153 w 303"/>
                  <a:gd name="T5" fmla="*/ 1978 h 459"/>
                  <a:gd name="T6" fmla="*/ 151 w 303"/>
                  <a:gd name="T7" fmla="*/ 1992 h 459"/>
                  <a:gd name="T8" fmla="*/ 140 w 303"/>
                  <a:gd name="T9" fmla="*/ 2008 h 459"/>
                  <a:gd name="T10" fmla="*/ 117 w 303"/>
                  <a:gd name="T11" fmla="*/ 2020 h 459"/>
                  <a:gd name="T12" fmla="*/ 89 w 303"/>
                  <a:gd name="T13" fmla="*/ 2022 h 459"/>
                  <a:gd name="T14" fmla="*/ 227 w 303"/>
                  <a:gd name="T15" fmla="*/ 2022 h 459"/>
                  <a:gd name="T16" fmla="*/ 221 w 303"/>
                  <a:gd name="T17" fmla="*/ 1996 h 459"/>
                  <a:gd name="T18" fmla="*/ 212 w 303"/>
                  <a:gd name="T19" fmla="*/ 1977 h 459"/>
                  <a:gd name="T20" fmla="*/ 200 w 303"/>
                  <a:gd name="T21" fmla="*/ 1966 h 4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3" h="459">
                    <a:moveTo>
                      <a:pt x="200" y="11"/>
                    </a:moveTo>
                    <a:lnTo>
                      <a:pt x="150" y="11"/>
                    </a:lnTo>
                    <a:lnTo>
                      <a:pt x="153" y="23"/>
                    </a:lnTo>
                    <a:lnTo>
                      <a:pt x="151" y="37"/>
                    </a:lnTo>
                    <a:lnTo>
                      <a:pt x="140" y="53"/>
                    </a:lnTo>
                    <a:lnTo>
                      <a:pt x="117" y="65"/>
                    </a:lnTo>
                    <a:lnTo>
                      <a:pt x="89" y="67"/>
                    </a:lnTo>
                    <a:lnTo>
                      <a:pt x="227" y="67"/>
                    </a:lnTo>
                    <a:lnTo>
                      <a:pt x="221" y="41"/>
                    </a:lnTo>
                    <a:lnTo>
                      <a:pt x="212" y="22"/>
                    </a:lnTo>
                    <a:lnTo>
                      <a:pt x="200" y="11"/>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57" name="Freeform 4242"/>
              <p:cNvSpPr>
                <a:spLocks/>
              </p:cNvSpPr>
              <p:nvPr/>
            </p:nvSpPr>
            <p:spPr bwMode="auto">
              <a:xfrm>
                <a:off x="4189" y="1955"/>
                <a:ext cx="303" cy="459"/>
              </a:xfrm>
              <a:custGeom>
                <a:avLst/>
                <a:gdLst>
                  <a:gd name="T0" fmla="*/ 221 w 303"/>
                  <a:gd name="T1" fmla="*/ 1996 h 459"/>
                  <a:gd name="T2" fmla="*/ 221 w 303"/>
                  <a:gd name="T3" fmla="*/ 1996 h 459"/>
                  <a:gd name="T4" fmla="*/ 0 60000 65536"/>
                  <a:gd name="T5" fmla="*/ 0 60000 65536"/>
                </a:gdLst>
                <a:ahLst/>
                <a:cxnLst>
                  <a:cxn ang="T4">
                    <a:pos x="T0" y="T1"/>
                  </a:cxn>
                  <a:cxn ang="T5">
                    <a:pos x="T2" y="T3"/>
                  </a:cxn>
                </a:cxnLst>
                <a:rect l="0" t="0" r="r" b="b"/>
                <a:pathLst>
                  <a:path w="303" h="459">
                    <a:moveTo>
                      <a:pt x="221" y="41"/>
                    </a:moveTo>
                    <a:lnTo>
                      <a:pt x="221" y="41"/>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258" name="Freeform 4243"/>
              <p:cNvSpPr>
                <a:spLocks/>
              </p:cNvSpPr>
              <p:nvPr/>
            </p:nvSpPr>
            <p:spPr bwMode="auto">
              <a:xfrm>
                <a:off x="4189" y="1955"/>
                <a:ext cx="303" cy="459"/>
              </a:xfrm>
              <a:custGeom>
                <a:avLst/>
                <a:gdLst>
                  <a:gd name="T0" fmla="*/ 173 w 303"/>
                  <a:gd name="T1" fmla="*/ 1957 h 459"/>
                  <a:gd name="T2" fmla="*/ 156 w 303"/>
                  <a:gd name="T3" fmla="*/ 1959 h 459"/>
                  <a:gd name="T4" fmla="*/ 144 w 303"/>
                  <a:gd name="T5" fmla="*/ 1968 h 459"/>
                  <a:gd name="T6" fmla="*/ 150 w 303"/>
                  <a:gd name="T7" fmla="*/ 1966 h 459"/>
                  <a:gd name="T8" fmla="*/ 200 w 303"/>
                  <a:gd name="T9" fmla="*/ 1966 h 459"/>
                  <a:gd name="T10" fmla="*/ 197 w 303"/>
                  <a:gd name="T11" fmla="*/ 1963 h 459"/>
                  <a:gd name="T12" fmla="*/ 173 w 303"/>
                  <a:gd name="T13" fmla="*/ 1957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3" h="459">
                    <a:moveTo>
                      <a:pt x="173" y="2"/>
                    </a:moveTo>
                    <a:lnTo>
                      <a:pt x="156" y="4"/>
                    </a:lnTo>
                    <a:lnTo>
                      <a:pt x="144" y="13"/>
                    </a:lnTo>
                    <a:lnTo>
                      <a:pt x="150" y="11"/>
                    </a:lnTo>
                    <a:lnTo>
                      <a:pt x="200" y="11"/>
                    </a:lnTo>
                    <a:lnTo>
                      <a:pt x="197" y="8"/>
                    </a:lnTo>
                    <a:lnTo>
                      <a:pt x="173" y="2"/>
                    </a:lnTo>
                  </a:path>
                </a:pathLst>
              </a:custGeom>
              <a:solidFill>
                <a:srgbClr val="8D84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59" name="Picture 4244"/>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4189" y="1955"/>
                <a:ext cx="303"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07" name="Group 4245"/>
            <p:cNvGrpSpPr>
              <a:grpSpLocks/>
            </p:cNvGrpSpPr>
            <p:nvPr/>
          </p:nvGrpSpPr>
          <p:grpSpPr bwMode="auto">
            <a:xfrm>
              <a:off x="4189" y="1955"/>
              <a:ext cx="303" cy="459"/>
              <a:chOff x="4189" y="1955"/>
              <a:chExt cx="303" cy="459"/>
            </a:xfrm>
          </p:grpSpPr>
          <p:sp>
            <p:nvSpPr>
              <p:cNvPr id="81253" name="Freeform 4246"/>
              <p:cNvSpPr>
                <a:spLocks/>
              </p:cNvSpPr>
              <p:nvPr/>
            </p:nvSpPr>
            <p:spPr bwMode="auto">
              <a:xfrm>
                <a:off x="4189" y="1955"/>
                <a:ext cx="303" cy="459"/>
              </a:xfrm>
              <a:custGeom>
                <a:avLst/>
                <a:gdLst>
                  <a:gd name="T0" fmla="*/ 218 w 303"/>
                  <a:gd name="T1" fmla="*/ 1993 h 459"/>
                  <a:gd name="T2" fmla="*/ 209 w 303"/>
                  <a:gd name="T3" fmla="*/ 1974 h 459"/>
                  <a:gd name="T4" fmla="*/ 194 w 303"/>
                  <a:gd name="T5" fmla="*/ 1961 h 459"/>
                  <a:gd name="T6" fmla="*/ 171 w 303"/>
                  <a:gd name="T7" fmla="*/ 1955 h 459"/>
                  <a:gd name="T8" fmla="*/ 154 w 303"/>
                  <a:gd name="T9" fmla="*/ 1957 h 459"/>
                  <a:gd name="T10" fmla="*/ 141 w 303"/>
                  <a:gd name="T11" fmla="*/ 1966 h 459"/>
                  <a:gd name="T12" fmla="*/ 147 w 303"/>
                  <a:gd name="T13" fmla="*/ 1964 h 459"/>
                  <a:gd name="T14" fmla="*/ 150 w 303"/>
                  <a:gd name="T15" fmla="*/ 1976 h 459"/>
                  <a:gd name="T16" fmla="*/ 149 w 303"/>
                  <a:gd name="T17" fmla="*/ 1990 h 459"/>
                  <a:gd name="T18" fmla="*/ 138 w 303"/>
                  <a:gd name="T19" fmla="*/ 2006 h 459"/>
                  <a:gd name="T20" fmla="*/ 114 w 303"/>
                  <a:gd name="T21" fmla="*/ 2018 h 459"/>
                  <a:gd name="T22" fmla="*/ 87 w 303"/>
                  <a:gd name="T23" fmla="*/ 2020 h 459"/>
                  <a:gd name="T24" fmla="*/ 68 w 303"/>
                  <a:gd name="T25" fmla="*/ 2014 h 459"/>
                  <a:gd name="T26" fmla="*/ 57 w 303"/>
                  <a:gd name="T27" fmla="*/ 2003 h 459"/>
                  <a:gd name="T28" fmla="*/ 52 w 303"/>
                  <a:gd name="T29" fmla="*/ 1986 h 459"/>
                  <a:gd name="T30" fmla="*/ 59 w 303"/>
                  <a:gd name="T31" fmla="*/ 1985 h 459"/>
                  <a:gd name="T32" fmla="*/ 51 w 303"/>
                  <a:gd name="T33" fmla="*/ 1983 h 459"/>
                  <a:gd name="T34" fmla="*/ 0 w 303"/>
                  <a:gd name="T35" fmla="*/ 2030 h 459"/>
                  <a:gd name="T36" fmla="*/ 4 w 303"/>
                  <a:gd name="T37" fmla="*/ 2049 h 459"/>
                  <a:gd name="T38" fmla="*/ 20 w 303"/>
                  <a:gd name="T39" fmla="*/ 2122 h 459"/>
                  <a:gd name="T40" fmla="*/ 46 w 303"/>
                  <a:gd name="T41" fmla="*/ 2181 h 459"/>
                  <a:gd name="T42" fmla="*/ 67 w 303"/>
                  <a:gd name="T43" fmla="*/ 2179 h 459"/>
                  <a:gd name="T44" fmla="*/ 86 w 303"/>
                  <a:gd name="T45" fmla="*/ 2175 h 459"/>
                  <a:gd name="T46" fmla="*/ 109 w 303"/>
                  <a:gd name="T47" fmla="*/ 2169 h 459"/>
                  <a:gd name="T48" fmla="*/ 128 w 303"/>
                  <a:gd name="T49" fmla="*/ 2166 h 459"/>
                  <a:gd name="T50" fmla="*/ 145 w 303"/>
                  <a:gd name="T51" fmla="*/ 2165 h 459"/>
                  <a:gd name="T52" fmla="*/ 152 w 303"/>
                  <a:gd name="T53" fmla="*/ 2171 h 459"/>
                  <a:gd name="T54" fmla="*/ 174 w 303"/>
                  <a:gd name="T55" fmla="*/ 2250 h 459"/>
                  <a:gd name="T56" fmla="*/ 193 w 303"/>
                  <a:gd name="T57" fmla="*/ 2330 h 459"/>
                  <a:gd name="T58" fmla="*/ 203 w 303"/>
                  <a:gd name="T59" fmla="*/ 2375 h 459"/>
                  <a:gd name="T60" fmla="*/ 212 w 303"/>
                  <a:gd name="T61" fmla="*/ 2394 h 459"/>
                  <a:gd name="T62" fmla="*/ 226 w 303"/>
                  <a:gd name="T63" fmla="*/ 2407 h 459"/>
                  <a:gd name="T64" fmla="*/ 245 w 303"/>
                  <a:gd name="T65" fmla="*/ 2414 h 459"/>
                  <a:gd name="T66" fmla="*/ 271 w 303"/>
                  <a:gd name="T67" fmla="*/ 2407 h 459"/>
                  <a:gd name="T68" fmla="*/ 289 w 303"/>
                  <a:gd name="T69" fmla="*/ 2395 h 459"/>
                  <a:gd name="T70" fmla="*/ 300 w 303"/>
                  <a:gd name="T71" fmla="*/ 2380 h 459"/>
                  <a:gd name="T72" fmla="*/ 303 w 303"/>
                  <a:gd name="T73" fmla="*/ 2364 h 459"/>
                  <a:gd name="T74" fmla="*/ 218 w 303"/>
                  <a:gd name="T75" fmla="*/ 1993 h 4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3" h="459">
                    <a:moveTo>
                      <a:pt x="218" y="38"/>
                    </a:moveTo>
                    <a:lnTo>
                      <a:pt x="209" y="19"/>
                    </a:lnTo>
                    <a:lnTo>
                      <a:pt x="194" y="6"/>
                    </a:lnTo>
                    <a:lnTo>
                      <a:pt x="171" y="0"/>
                    </a:lnTo>
                    <a:lnTo>
                      <a:pt x="154" y="2"/>
                    </a:lnTo>
                    <a:lnTo>
                      <a:pt x="141" y="11"/>
                    </a:lnTo>
                    <a:lnTo>
                      <a:pt x="147" y="9"/>
                    </a:lnTo>
                    <a:lnTo>
                      <a:pt x="150" y="21"/>
                    </a:lnTo>
                    <a:lnTo>
                      <a:pt x="149" y="35"/>
                    </a:lnTo>
                    <a:lnTo>
                      <a:pt x="138" y="51"/>
                    </a:lnTo>
                    <a:lnTo>
                      <a:pt x="114" y="63"/>
                    </a:lnTo>
                    <a:lnTo>
                      <a:pt x="87" y="65"/>
                    </a:lnTo>
                    <a:lnTo>
                      <a:pt x="68" y="59"/>
                    </a:lnTo>
                    <a:lnTo>
                      <a:pt x="57" y="48"/>
                    </a:lnTo>
                    <a:lnTo>
                      <a:pt x="52" y="31"/>
                    </a:lnTo>
                    <a:lnTo>
                      <a:pt x="59" y="30"/>
                    </a:lnTo>
                    <a:lnTo>
                      <a:pt x="51" y="28"/>
                    </a:lnTo>
                    <a:lnTo>
                      <a:pt x="0" y="75"/>
                    </a:lnTo>
                    <a:lnTo>
                      <a:pt x="4" y="94"/>
                    </a:lnTo>
                    <a:lnTo>
                      <a:pt x="20" y="167"/>
                    </a:lnTo>
                    <a:lnTo>
                      <a:pt x="46" y="226"/>
                    </a:lnTo>
                    <a:lnTo>
                      <a:pt x="67" y="224"/>
                    </a:lnTo>
                    <a:lnTo>
                      <a:pt x="86" y="220"/>
                    </a:lnTo>
                    <a:lnTo>
                      <a:pt x="109" y="214"/>
                    </a:lnTo>
                    <a:lnTo>
                      <a:pt x="128" y="211"/>
                    </a:lnTo>
                    <a:lnTo>
                      <a:pt x="145" y="210"/>
                    </a:lnTo>
                    <a:lnTo>
                      <a:pt x="152" y="216"/>
                    </a:lnTo>
                    <a:lnTo>
                      <a:pt x="174" y="295"/>
                    </a:lnTo>
                    <a:lnTo>
                      <a:pt x="193" y="375"/>
                    </a:lnTo>
                    <a:lnTo>
                      <a:pt x="203" y="420"/>
                    </a:lnTo>
                    <a:lnTo>
                      <a:pt x="212" y="439"/>
                    </a:lnTo>
                    <a:lnTo>
                      <a:pt x="226" y="452"/>
                    </a:lnTo>
                    <a:lnTo>
                      <a:pt x="245" y="459"/>
                    </a:lnTo>
                    <a:lnTo>
                      <a:pt x="271" y="452"/>
                    </a:lnTo>
                    <a:lnTo>
                      <a:pt x="289" y="440"/>
                    </a:lnTo>
                    <a:lnTo>
                      <a:pt x="300" y="425"/>
                    </a:lnTo>
                    <a:lnTo>
                      <a:pt x="303" y="409"/>
                    </a:lnTo>
                    <a:lnTo>
                      <a:pt x="218" y="3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08" name="Group 4247"/>
            <p:cNvGrpSpPr>
              <a:grpSpLocks/>
            </p:cNvGrpSpPr>
            <p:nvPr/>
          </p:nvGrpSpPr>
          <p:grpSpPr bwMode="auto">
            <a:xfrm>
              <a:off x="3034" y="2748"/>
              <a:ext cx="840" cy="572"/>
              <a:chOff x="3034" y="2748"/>
              <a:chExt cx="840" cy="572"/>
            </a:xfrm>
          </p:grpSpPr>
          <p:sp>
            <p:nvSpPr>
              <p:cNvPr id="81251" name="Freeform 4248"/>
              <p:cNvSpPr>
                <a:spLocks/>
              </p:cNvSpPr>
              <p:nvPr/>
            </p:nvSpPr>
            <p:spPr bwMode="auto">
              <a:xfrm>
                <a:off x="3034" y="2748"/>
                <a:ext cx="840" cy="572"/>
              </a:xfrm>
              <a:custGeom>
                <a:avLst/>
                <a:gdLst>
                  <a:gd name="T0" fmla="*/ 0 w 840"/>
                  <a:gd name="T1" fmla="*/ 2748 h 572"/>
                  <a:gd name="T2" fmla="*/ 840 w 840"/>
                  <a:gd name="T3" fmla="*/ 2748 h 572"/>
                  <a:gd name="T4" fmla="*/ 840 w 840"/>
                  <a:gd name="T5" fmla="*/ 3320 h 572"/>
                  <a:gd name="T6" fmla="*/ 0 w 840"/>
                  <a:gd name="T7" fmla="*/ 3320 h 572"/>
                  <a:gd name="T8" fmla="*/ 0 w 840"/>
                  <a:gd name="T9" fmla="*/ 2748 h 5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0" h="572">
                    <a:moveTo>
                      <a:pt x="0" y="0"/>
                    </a:moveTo>
                    <a:lnTo>
                      <a:pt x="840" y="0"/>
                    </a:lnTo>
                    <a:lnTo>
                      <a:pt x="840" y="572"/>
                    </a:lnTo>
                    <a:lnTo>
                      <a:pt x="0" y="572"/>
                    </a:lnTo>
                    <a:lnTo>
                      <a:pt x="0" y="0"/>
                    </a:lnTo>
                  </a:path>
                </a:pathLst>
              </a:custGeom>
              <a:solidFill>
                <a:srgbClr val="FFE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52" name="Picture 4249"/>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3034" y="2748"/>
                <a:ext cx="840"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09" name="Group 4250"/>
            <p:cNvGrpSpPr>
              <a:grpSpLocks/>
            </p:cNvGrpSpPr>
            <p:nvPr/>
          </p:nvGrpSpPr>
          <p:grpSpPr bwMode="auto">
            <a:xfrm>
              <a:off x="3034" y="2748"/>
              <a:ext cx="840" cy="572"/>
              <a:chOff x="3034" y="2748"/>
              <a:chExt cx="840" cy="572"/>
            </a:xfrm>
          </p:grpSpPr>
          <p:sp>
            <p:nvSpPr>
              <p:cNvPr id="81250" name="Freeform 4251"/>
              <p:cNvSpPr>
                <a:spLocks/>
              </p:cNvSpPr>
              <p:nvPr/>
            </p:nvSpPr>
            <p:spPr bwMode="auto">
              <a:xfrm>
                <a:off x="3034" y="2748"/>
                <a:ext cx="840" cy="572"/>
              </a:xfrm>
              <a:custGeom>
                <a:avLst/>
                <a:gdLst>
                  <a:gd name="T0" fmla="*/ 840 w 840"/>
                  <a:gd name="T1" fmla="*/ 3320 h 572"/>
                  <a:gd name="T2" fmla="*/ 0 w 840"/>
                  <a:gd name="T3" fmla="*/ 3320 h 572"/>
                  <a:gd name="T4" fmla="*/ 0 w 840"/>
                  <a:gd name="T5" fmla="*/ 2748 h 572"/>
                  <a:gd name="T6" fmla="*/ 840 w 840"/>
                  <a:gd name="T7" fmla="*/ 2748 h 572"/>
                  <a:gd name="T8" fmla="*/ 840 w 840"/>
                  <a:gd name="T9" fmla="*/ 3320 h 5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0" h="572">
                    <a:moveTo>
                      <a:pt x="840" y="572"/>
                    </a:moveTo>
                    <a:lnTo>
                      <a:pt x="0" y="572"/>
                    </a:lnTo>
                    <a:lnTo>
                      <a:pt x="0" y="0"/>
                    </a:lnTo>
                    <a:lnTo>
                      <a:pt x="840" y="0"/>
                    </a:lnTo>
                    <a:lnTo>
                      <a:pt x="840" y="57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10" name="Group 4252"/>
            <p:cNvGrpSpPr>
              <a:grpSpLocks/>
            </p:cNvGrpSpPr>
            <p:nvPr/>
          </p:nvGrpSpPr>
          <p:grpSpPr bwMode="auto">
            <a:xfrm>
              <a:off x="5244" y="786"/>
              <a:ext cx="1313" cy="380"/>
              <a:chOff x="5244" y="786"/>
              <a:chExt cx="1313" cy="380"/>
            </a:xfrm>
          </p:grpSpPr>
          <p:sp>
            <p:nvSpPr>
              <p:cNvPr id="81248" name="Freeform 4253"/>
              <p:cNvSpPr>
                <a:spLocks/>
              </p:cNvSpPr>
              <p:nvPr/>
            </p:nvSpPr>
            <p:spPr bwMode="auto">
              <a:xfrm>
                <a:off x="5244" y="786"/>
                <a:ext cx="1313" cy="380"/>
              </a:xfrm>
              <a:custGeom>
                <a:avLst/>
                <a:gdLst>
                  <a:gd name="T0" fmla="*/ 0 w 1313"/>
                  <a:gd name="T1" fmla="*/ 786 h 380"/>
                  <a:gd name="T2" fmla="*/ 1313 w 1313"/>
                  <a:gd name="T3" fmla="*/ 786 h 380"/>
                  <a:gd name="T4" fmla="*/ 1313 w 1313"/>
                  <a:gd name="T5" fmla="*/ 1167 h 380"/>
                  <a:gd name="T6" fmla="*/ 0 w 1313"/>
                  <a:gd name="T7" fmla="*/ 1167 h 380"/>
                  <a:gd name="T8" fmla="*/ 0 w 1313"/>
                  <a:gd name="T9" fmla="*/ 786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3" h="380">
                    <a:moveTo>
                      <a:pt x="0" y="0"/>
                    </a:moveTo>
                    <a:lnTo>
                      <a:pt x="1313" y="0"/>
                    </a:lnTo>
                    <a:lnTo>
                      <a:pt x="1313" y="381"/>
                    </a:lnTo>
                    <a:lnTo>
                      <a:pt x="0" y="381"/>
                    </a:lnTo>
                    <a:lnTo>
                      <a:pt x="0" y="0"/>
                    </a:lnTo>
                  </a:path>
                </a:pathLst>
              </a:custGeom>
              <a:solidFill>
                <a:srgbClr val="FFE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49" name="Picture 4254"/>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244" y="786"/>
                <a:ext cx="131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11" name="Group 4255"/>
            <p:cNvGrpSpPr>
              <a:grpSpLocks/>
            </p:cNvGrpSpPr>
            <p:nvPr/>
          </p:nvGrpSpPr>
          <p:grpSpPr bwMode="auto">
            <a:xfrm>
              <a:off x="5244" y="786"/>
              <a:ext cx="1313" cy="380"/>
              <a:chOff x="5244" y="786"/>
              <a:chExt cx="1313" cy="380"/>
            </a:xfrm>
          </p:grpSpPr>
          <p:sp>
            <p:nvSpPr>
              <p:cNvPr id="81247" name="Freeform 4256"/>
              <p:cNvSpPr>
                <a:spLocks/>
              </p:cNvSpPr>
              <p:nvPr/>
            </p:nvSpPr>
            <p:spPr bwMode="auto">
              <a:xfrm>
                <a:off x="5244" y="786"/>
                <a:ext cx="1313" cy="380"/>
              </a:xfrm>
              <a:custGeom>
                <a:avLst/>
                <a:gdLst>
                  <a:gd name="T0" fmla="*/ 1313 w 1313"/>
                  <a:gd name="T1" fmla="*/ 1167 h 380"/>
                  <a:gd name="T2" fmla="*/ 0 w 1313"/>
                  <a:gd name="T3" fmla="*/ 1167 h 380"/>
                  <a:gd name="T4" fmla="*/ 0 w 1313"/>
                  <a:gd name="T5" fmla="*/ 786 h 380"/>
                  <a:gd name="T6" fmla="*/ 1313 w 1313"/>
                  <a:gd name="T7" fmla="*/ 786 h 380"/>
                  <a:gd name="T8" fmla="*/ 1313 w 1313"/>
                  <a:gd name="T9" fmla="*/ 1167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3" h="380">
                    <a:moveTo>
                      <a:pt x="1313" y="381"/>
                    </a:moveTo>
                    <a:lnTo>
                      <a:pt x="0" y="381"/>
                    </a:lnTo>
                    <a:lnTo>
                      <a:pt x="0" y="0"/>
                    </a:lnTo>
                    <a:lnTo>
                      <a:pt x="1313" y="0"/>
                    </a:lnTo>
                    <a:lnTo>
                      <a:pt x="1313" y="38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12" name="Group 4257"/>
            <p:cNvGrpSpPr>
              <a:grpSpLocks/>
            </p:cNvGrpSpPr>
            <p:nvPr/>
          </p:nvGrpSpPr>
          <p:grpSpPr bwMode="auto">
            <a:xfrm>
              <a:off x="4464" y="2973"/>
              <a:ext cx="2013" cy="380"/>
              <a:chOff x="4464" y="2973"/>
              <a:chExt cx="2013" cy="380"/>
            </a:xfrm>
          </p:grpSpPr>
          <p:sp>
            <p:nvSpPr>
              <p:cNvPr id="81245" name="Freeform 4258"/>
              <p:cNvSpPr>
                <a:spLocks/>
              </p:cNvSpPr>
              <p:nvPr/>
            </p:nvSpPr>
            <p:spPr bwMode="auto">
              <a:xfrm>
                <a:off x="4464" y="2973"/>
                <a:ext cx="2013" cy="380"/>
              </a:xfrm>
              <a:custGeom>
                <a:avLst/>
                <a:gdLst>
                  <a:gd name="T0" fmla="*/ 0 w 2013"/>
                  <a:gd name="T1" fmla="*/ 2973 h 380"/>
                  <a:gd name="T2" fmla="*/ 2013 w 2013"/>
                  <a:gd name="T3" fmla="*/ 2973 h 380"/>
                  <a:gd name="T4" fmla="*/ 2013 w 2013"/>
                  <a:gd name="T5" fmla="*/ 3353 h 380"/>
                  <a:gd name="T6" fmla="*/ 0 w 2013"/>
                  <a:gd name="T7" fmla="*/ 3353 h 380"/>
                  <a:gd name="T8" fmla="*/ 0 w 2013"/>
                  <a:gd name="T9" fmla="*/ 2973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3" h="380">
                    <a:moveTo>
                      <a:pt x="0" y="0"/>
                    </a:moveTo>
                    <a:lnTo>
                      <a:pt x="2013" y="0"/>
                    </a:lnTo>
                    <a:lnTo>
                      <a:pt x="2013" y="380"/>
                    </a:lnTo>
                    <a:lnTo>
                      <a:pt x="0" y="380"/>
                    </a:lnTo>
                    <a:lnTo>
                      <a:pt x="0" y="0"/>
                    </a:lnTo>
                  </a:path>
                </a:pathLst>
              </a:custGeom>
              <a:solidFill>
                <a:srgbClr val="FFE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46" name="Picture 4259"/>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4464" y="2973"/>
                <a:ext cx="2013"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13" name="Group 4260"/>
            <p:cNvGrpSpPr>
              <a:grpSpLocks/>
            </p:cNvGrpSpPr>
            <p:nvPr/>
          </p:nvGrpSpPr>
          <p:grpSpPr bwMode="auto">
            <a:xfrm>
              <a:off x="4464" y="2973"/>
              <a:ext cx="2013" cy="380"/>
              <a:chOff x="4464" y="2973"/>
              <a:chExt cx="2013" cy="380"/>
            </a:xfrm>
          </p:grpSpPr>
          <p:sp>
            <p:nvSpPr>
              <p:cNvPr id="81244" name="Freeform 4261"/>
              <p:cNvSpPr>
                <a:spLocks/>
              </p:cNvSpPr>
              <p:nvPr/>
            </p:nvSpPr>
            <p:spPr bwMode="auto">
              <a:xfrm>
                <a:off x="4464" y="2973"/>
                <a:ext cx="2013" cy="380"/>
              </a:xfrm>
              <a:custGeom>
                <a:avLst/>
                <a:gdLst>
                  <a:gd name="T0" fmla="*/ 2013 w 2013"/>
                  <a:gd name="T1" fmla="*/ 3353 h 380"/>
                  <a:gd name="T2" fmla="*/ 0 w 2013"/>
                  <a:gd name="T3" fmla="*/ 3353 h 380"/>
                  <a:gd name="T4" fmla="*/ 0 w 2013"/>
                  <a:gd name="T5" fmla="*/ 2973 h 380"/>
                  <a:gd name="T6" fmla="*/ 2013 w 2013"/>
                  <a:gd name="T7" fmla="*/ 2973 h 380"/>
                  <a:gd name="T8" fmla="*/ 2013 w 2013"/>
                  <a:gd name="T9" fmla="*/ 3353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3" h="380">
                    <a:moveTo>
                      <a:pt x="2013" y="380"/>
                    </a:moveTo>
                    <a:lnTo>
                      <a:pt x="0" y="380"/>
                    </a:lnTo>
                    <a:lnTo>
                      <a:pt x="0" y="0"/>
                    </a:lnTo>
                    <a:lnTo>
                      <a:pt x="2013" y="0"/>
                    </a:lnTo>
                    <a:lnTo>
                      <a:pt x="2013" y="38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14" name="Group 4262"/>
            <p:cNvGrpSpPr>
              <a:grpSpLocks/>
            </p:cNvGrpSpPr>
            <p:nvPr/>
          </p:nvGrpSpPr>
          <p:grpSpPr bwMode="auto">
            <a:xfrm>
              <a:off x="960" y="2750"/>
              <a:ext cx="766" cy="707"/>
              <a:chOff x="960" y="2750"/>
              <a:chExt cx="766" cy="707"/>
            </a:xfrm>
          </p:grpSpPr>
          <p:sp>
            <p:nvSpPr>
              <p:cNvPr id="81242" name="Freeform 4263"/>
              <p:cNvSpPr>
                <a:spLocks/>
              </p:cNvSpPr>
              <p:nvPr/>
            </p:nvSpPr>
            <p:spPr bwMode="auto">
              <a:xfrm>
                <a:off x="960" y="2750"/>
                <a:ext cx="766" cy="707"/>
              </a:xfrm>
              <a:custGeom>
                <a:avLst/>
                <a:gdLst>
                  <a:gd name="T0" fmla="*/ 766 w 766"/>
                  <a:gd name="T1" fmla="*/ 3457 h 707"/>
                  <a:gd name="T2" fmla="*/ 0 w 766"/>
                  <a:gd name="T3" fmla="*/ 3457 h 707"/>
                  <a:gd name="T4" fmla="*/ 0 w 766"/>
                  <a:gd name="T5" fmla="*/ 2750 h 707"/>
                  <a:gd name="T6" fmla="*/ 766 w 766"/>
                  <a:gd name="T7" fmla="*/ 2750 h 707"/>
                  <a:gd name="T8" fmla="*/ 766 w 766"/>
                  <a:gd name="T9" fmla="*/ 3457 h 7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6" h="707">
                    <a:moveTo>
                      <a:pt x="766" y="707"/>
                    </a:moveTo>
                    <a:lnTo>
                      <a:pt x="0" y="707"/>
                    </a:lnTo>
                    <a:lnTo>
                      <a:pt x="0" y="0"/>
                    </a:lnTo>
                    <a:lnTo>
                      <a:pt x="766" y="0"/>
                    </a:lnTo>
                    <a:lnTo>
                      <a:pt x="766" y="707"/>
                    </a:lnTo>
                  </a:path>
                </a:pathLst>
              </a:custGeom>
              <a:solidFill>
                <a:srgbClr val="FFE9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43" name="Picture 4264"/>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960" y="2750"/>
                <a:ext cx="766" cy="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15" name="Group 4265"/>
            <p:cNvGrpSpPr>
              <a:grpSpLocks/>
            </p:cNvGrpSpPr>
            <p:nvPr/>
          </p:nvGrpSpPr>
          <p:grpSpPr bwMode="auto">
            <a:xfrm>
              <a:off x="960" y="2750"/>
              <a:ext cx="766" cy="707"/>
              <a:chOff x="960" y="2750"/>
              <a:chExt cx="766" cy="707"/>
            </a:xfrm>
          </p:grpSpPr>
          <p:sp>
            <p:nvSpPr>
              <p:cNvPr id="81241" name="Freeform 4266"/>
              <p:cNvSpPr>
                <a:spLocks/>
              </p:cNvSpPr>
              <p:nvPr/>
            </p:nvSpPr>
            <p:spPr bwMode="auto">
              <a:xfrm>
                <a:off x="960" y="2750"/>
                <a:ext cx="766" cy="707"/>
              </a:xfrm>
              <a:custGeom>
                <a:avLst/>
                <a:gdLst>
                  <a:gd name="T0" fmla="*/ 766 w 766"/>
                  <a:gd name="T1" fmla="*/ 3457 h 707"/>
                  <a:gd name="T2" fmla="*/ 0 w 766"/>
                  <a:gd name="T3" fmla="*/ 3457 h 707"/>
                  <a:gd name="T4" fmla="*/ 0 w 766"/>
                  <a:gd name="T5" fmla="*/ 2750 h 707"/>
                  <a:gd name="T6" fmla="*/ 766 w 766"/>
                  <a:gd name="T7" fmla="*/ 2750 h 707"/>
                  <a:gd name="T8" fmla="*/ 766 w 766"/>
                  <a:gd name="T9" fmla="*/ 3457 h 7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6" h="707">
                    <a:moveTo>
                      <a:pt x="766" y="707"/>
                    </a:moveTo>
                    <a:lnTo>
                      <a:pt x="0" y="707"/>
                    </a:lnTo>
                    <a:lnTo>
                      <a:pt x="0" y="0"/>
                    </a:lnTo>
                    <a:lnTo>
                      <a:pt x="766" y="0"/>
                    </a:lnTo>
                    <a:lnTo>
                      <a:pt x="766" y="707"/>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16" name="Group 4267"/>
            <p:cNvGrpSpPr>
              <a:grpSpLocks/>
            </p:cNvGrpSpPr>
            <p:nvPr/>
          </p:nvGrpSpPr>
          <p:grpSpPr bwMode="auto">
            <a:xfrm>
              <a:off x="2533" y="3634"/>
              <a:ext cx="310" cy="175"/>
              <a:chOff x="2533" y="3634"/>
              <a:chExt cx="310" cy="175"/>
            </a:xfrm>
          </p:grpSpPr>
          <p:sp>
            <p:nvSpPr>
              <p:cNvPr id="81240" name="Freeform 4268"/>
              <p:cNvSpPr>
                <a:spLocks/>
              </p:cNvSpPr>
              <p:nvPr/>
            </p:nvSpPr>
            <p:spPr bwMode="auto">
              <a:xfrm>
                <a:off x="2533" y="3634"/>
                <a:ext cx="310" cy="175"/>
              </a:xfrm>
              <a:custGeom>
                <a:avLst/>
                <a:gdLst>
                  <a:gd name="T0" fmla="*/ 0 w 310"/>
                  <a:gd name="T1" fmla="*/ 3634 h 175"/>
                  <a:gd name="T2" fmla="*/ 41 w 310"/>
                  <a:gd name="T3" fmla="*/ 3707 h 175"/>
                  <a:gd name="T4" fmla="*/ 86 w 310"/>
                  <a:gd name="T5" fmla="*/ 3768 h 175"/>
                  <a:gd name="T6" fmla="*/ 138 w 310"/>
                  <a:gd name="T7" fmla="*/ 3798 h 175"/>
                  <a:gd name="T8" fmla="*/ 219 w 310"/>
                  <a:gd name="T9" fmla="*/ 3808 h 175"/>
                  <a:gd name="T10" fmla="*/ 277 w 310"/>
                  <a:gd name="T11" fmla="*/ 3809 h 175"/>
                  <a:gd name="T12" fmla="*/ 310 w 310"/>
                  <a:gd name="T13" fmla="*/ 3809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0" h="175">
                    <a:moveTo>
                      <a:pt x="0" y="0"/>
                    </a:moveTo>
                    <a:lnTo>
                      <a:pt x="41" y="73"/>
                    </a:lnTo>
                    <a:lnTo>
                      <a:pt x="86" y="134"/>
                    </a:lnTo>
                    <a:lnTo>
                      <a:pt x="138" y="164"/>
                    </a:lnTo>
                    <a:lnTo>
                      <a:pt x="219" y="174"/>
                    </a:lnTo>
                    <a:lnTo>
                      <a:pt x="277" y="175"/>
                    </a:lnTo>
                    <a:lnTo>
                      <a:pt x="310" y="175"/>
                    </a:lnTo>
                  </a:path>
                </a:pathLst>
              </a:custGeom>
              <a:noFill/>
              <a:ln w="12700">
                <a:solidFill>
                  <a:srgbClr val="3D505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17" name="Group 4269"/>
            <p:cNvGrpSpPr>
              <a:grpSpLocks/>
            </p:cNvGrpSpPr>
            <p:nvPr/>
          </p:nvGrpSpPr>
          <p:grpSpPr bwMode="auto">
            <a:xfrm>
              <a:off x="2827" y="3772"/>
              <a:ext cx="88" cy="74"/>
              <a:chOff x="2827" y="3772"/>
              <a:chExt cx="88" cy="74"/>
            </a:xfrm>
          </p:grpSpPr>
          <p:sp>
            <p:nvSpPr>
              <p:cNvPr id="81239" name="Freeform 4270"/>
              <p:cNvSpPr>
                <a:spLocks/>
              </p:cNvSpPr>
              <p:nvPr/>
            </p:nvSpPr>
            <p:spPr bwMode="auto">
              <a:xfrm>
                <a:off x="2827" y="3772"/>
                <a:ext cx="88" cy="74"/>
              </a:xfrm>
              <a:custGeom>
                <a:avLst/>
                <a:gdLst>
                  <a:gd name="T0" fmla="*/ 0 w 88"/>
                  <a:gd name="T1" fmla="*/ 3772 h 74"/>
                  <a:gd name="T2" fmla="*/ 16 w 88"/>
                  <a:gd name="T3" fmla="*/ 3809 h 74"/>
                  <a:gd name="T4" fmla="*/ 0 w 88"/>
                  <a:gd name="T5" fmla="*/ 3846 h 74"/>
                  <a:gd name="T6" fmla="*/ 88 w 88"/>
                  <a:gd name="T7" fmla="*/ 3809 h 74"/>
                  <a:gd name="T8" fmla="*/ 0 w 88"/>
                  <a:gd name="T9" fmla="*/ 3772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74">
                    <a:moveTo>
                      <a:pt x="0" y="0"/>
                    </a:moveTo>
                    <a:lnTo>
                      <a:pt x="16" y="37"/>
                    </a:lnTo>
                    <a:lnTo>
                      <a:pt x="0" y="74"/>
                    </a:lnTo>
                    <a:lnTo>
                      <a:pt x="88" y="37"/>
                    </a:lnTo>
                    <a:lnTo>
                      <a:pt x="0" y="0"/>
                    </a:lnTo>
                  </a:path>
                </a:pathLst>
              </a:custGeom>
              <a:solidFill>
                <a:srgbClr val="3D50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118" name="Group 4271"/>
            <p:cNvGrpSpPr>
              <a:grpSpLocks/>
            </p:cNvGrpSpPr>
            <p:nvPr/>
          </p:nvGrpSpPr>
          <p:grpSpPr bwMode="auto">
            <a:xfrm>
              <a:off x="5344" y="3946"/>
              <a:ext cx="202" cy="2"/>
              <a:chOff x="5344" y="3946"/>
              <a:chExt cx="202" cy="2"/>
            </a:xfrm>
          </p:grpSpPr>
          <p:sp>
            <p:nvSpPr>
              <p:cNvPr id="81238" name="Freeform 4272"/>
              <p:cNvSpPr>
                <a:spLocks/>
              </p:cNvSpPr>
              <p:nvPr/>
            </p:nvSpPr>
            <p:spPr bwMode="auto">
              <a:xfrm>
                <a:off x="5344" y="3946"/>
                <a:ext cx="202" cy="2"/>
              </a:xfrm>
              <a:custGeom>
                <a:avLst/>
                <a:gdLst>
                  <a:gd name="T0" fmla="*/ 0 w 202"/>
                  <a:gd name="T1" fmla="*/ 0 h 2"/>
                  <a:gd name="T2" fmla="*/ 202 w 202"/>
                  <a:gd name="T3" fmla="*/ 0 h 2"/>
                  <a:gd name="T4" fmla="*/ 0 60000 65536"/>
                  <a:gd name="T5" fmla="*/ 0 60000 65536"/>
                </a:gdLst>
                <a:ahLst/>
                <a:cxnLst>
                  <a:cxn ang="T4">
                    <a:pos x="T0" y="T1"/>
                  </a:cxn>
                  <a:cxn ang="T5">
                    <a:pos x="T2" y="T3"/>
                  </a:cxn>
                </a:cxnLst>
                <a:rect l="0" t="0" r="r" b="b"/>
                <a:pathLst>
                  <a:path w="202" h="2">
                    <a:moveTo>
                      <a:pt x="0" y="0"/>
                    </a:moveTo>
                    <a:lnTo>
                      <a:pt x="202" y="0"/>
                    </a:lnTo>
                  </a:path>
                </a:pathLst>
              </a:custGeom>
              <a:noFill/>
              <a:ln w="12700">
                <a:solidFill>
                  <a:srgbClr val="3D505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19" name="Group 4273"/>
            <p:cNvGrpSpPr>
              <a:grpSpLocks/>
            </p:cNvGrpSpPr>
            <p:nvPr/>
          </p:nvGrpSpPr>
          <p:grpSpPr bwMode="auto">
            <a:xfrm>
              <a:off x="5518" y="3909"/>
              <a:ext cx="88" cy="74"/>
              <a:chOff x="5518" y="3909"/>
              <a:chExt cx="88" cy="74"/>
            </a:xfrm>
          </p:grpSpPr>
          <p:sp>
            <p:nvSpPr>
              <p:cNvPr id="81237" name="Freeform 4274"/>
              <p:cNvSpPr>
                <a:spLocks/>
              </p:cNvSpPr>
              <p:nvPr/>
            </p:nvSpPr>
            <p:spPr bwMode="auto">
              <a:xfrm>
                <a:off x="5518" y="3909"/>
                <a:ext cx="88" cy="74"/>
              </a:xfrm>
              <a:custGeom>
                <a:avLst/>
                <a:gdLst>
                  <a:gd name="T0" fmla="*/ 0 w 88"/>
                  <a:gd name="T1" fmla="*/ 3909 h 74"/>
                  <a:gd name="T2" fmla="*/ 16 w 88"/>
                  <a:gd name="T3" fmla="*/ 3946 h 74"/>
                  <a:gd name="T4" fmla="*/ 0 w 88"/>
                  <a:gd name="T5" fmla="*/ 3983 h 74"/>
                  <a:gd name="T6" fmla="*/ 88 w 88"/>
                  <a:gd name="T7" fmla="*/ 3946 h 74"/>
                  <a:gd name="T8" fmla="*/ 0 w 88"/>
                  <a:gd name="T9" fmla="*/ 3909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74">
                    <a:moveTo>
                      <a:pt x="0" y="0"/>
                    </a:moveTo>
                    <a:lnTo>
                      <a:pt x="16" y="37"/>
                    </a:lnTo>
                    <a:lnTo>
                      <a:pt x="0" y="74"/>
                    </a:lnTo>
                    <a:lnTo>
                      <a:pt x="88" y="37"/>
                    </a:lnTo>
                    <a:lnTo>
                      <a:pt x="0" y="0"/>
                    </a:lnTo>
                  </a:path>
                </a:pathLst>
              </a:custGeom>
              <a:solidFill>
                <a:srgbClr val="3D50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120" name="Group 4275"/>
            <p:cNvGrpSpPr>
              <a:grpSpLocks/>
            </p:cNvGrpSpPr>
            <p:nvPr/>
          </p:nvGrpSpPr>
          <p:grpSpPr bwMode="auto">
            <a:xfrm>
              <a:off x="3982" y="3946"/>
              <a:ext cx="202" cy="2"/>
              <a:chOff x="3982" y="3946"/>
              <a:chExt cx="202" cy="2"/>
            </a:xfrm>
          </p:grpSpPr>
          <p:sp>
            <p:nvSpPr>
              <p:cNvPr id="81236" name="Freeform 4276"/>
              <p:cNvSpPr>
                <a:spLocks/>
              </p:cNvSpPr>
              <p:nvPr/>
            </p:nvSpPr>
            <p:spPr bwMode="auto">
              <a:xfrm>
                <a:off x="3982" y="3946"/>
                <a:ext cx="202" cy="2"/>
              </a:xfrm>
              <a:custGeom>
                <a:avLst/>
                <a:gdLst>
                  <a:gd name="T0" fmla="*/ 0 w 202"/>
                  <a:gd name="T1" fmla="*/ 0 h 2"/>
                  <a:gd name="T2" fmla="*/ 202 w 202"/>
                  <a:gd name="T3" fmla="*/ 0 h 2"/>
                  <a:gd name="T4" fmla="*/ 0 60000 65536"/>
                  <a:gd name="T5" fmla="*/ 0 60000 65536"/>
                </a:gdLst>
                <a:ahLst/>
                <a:cxnLst>
                  <a:cxn ang="T4">
                    <a:pos x="T0" y="T1"/>
                  </a:cxn>
                  <a:cxn ang="T5">
                    <a:pos x="T2" y="T3"/>
                  </a:cxn>
                </a:cxnLst>
                <a:rect l="0" t="0" r="r" b="b"/>
                <a:pathLst>
                  <a:path w="202" h="2">
                    <a:moveTo>
                      <a:pt x="0" y="0"/>
                    </a:moveTo>
                    <a:lnTo>
                      <a:pt x="202" y="0"/>
                    </a:lnTo>
                  </a:path>
                </a:pathLst>
              </a:custGeom>
              <a:noFill/>
              <a:ln w="12700">
                <a:solidFill>
                  <a:srgbClr val="3D505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21" name="Group 4277"/>
            <p:cNvGrpSpPr>
              <a:grpSpLocks/>
            </p:cNvGrpSpPr>
            <p:nvPr/>
          </p:nvGrpSpPr>
          <p:grpSpPr bwMode="auto">
            <a:xfrm>
              <a:off x="4156" y="3909"/>
              <a:ext cx="88" cy="74"/>
              <a:chOff x="4156" y="3909"/>
              <a:chExt cx="88" cy="74"/>
            </a:xfrm>
          </p:grpSpPr>
          <p:sp>
            <p:nvSpPr>
              <p:cNvPr id="81235" name="Freeform 4278"/>
              <p:cNvSpPr>
                <a:spLocks/>
              </p:cNvSpPr>
              <p:nvPr/>
            </p:nvSpPr>
            <p:spPr bwMode="auto">
              <a:xfrm>
                <a:off x="4156" y="3909"/>
                <a:ext cx="88" cy="74"/>
              </a:xfrm>
              <a:custGeom>
                <a:avLst/>
                <a:gdLst>
                  <a:gd name="T0" fmla="*/ 0 w 88"/>
                  <a:gd name="T1" fmla="*/ 3909 h 74"/>
                  <a:gd name="T2" fmla="*/ 15 w 88"/>
                  <a:gd name="T3" fmla="*/ 3946 h 74"/>
                  <a:gd name="T4" fmla="*/ 0 w 88"/>
                  <a:gd name="T5" fmla="*/ 3983 h 74"/>
                  <a:gd name="T6" fmla="*/ 87 w 88"/>
                  <a:gd name="T7" fmla="*/ 3946 h 74"/>
                  <a:gd name="T8" fmla="*/ 0 w 88"/>
                  <a:gd name="T9" fmla="*/ 3909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74">
                    <a:moveTo>
                      <a:pt x="0" y="0"/>
                    </a:moveTo>
                    <a:lnTo>
                      <a:pt x="15" y="37"/>
                    </a:lnTo>
                    <a:lnTo>
                      <a:pt x="0" y="74"/>
                    </a:lnTo>
                    <a:lnTo>
                      <a:pt x="87" y="37"/>
                    </a:lnTo>
                    <a:lnTo>
                      <a:pt x="0" y="0"/>
                    </a:lnTo>
                  </a:path>
                </a:pathLst>
              </a:custGeom>
              <a:solidFill>
                <a:srgbClr val="3D50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122" name="Group 4279"/>
            <p:cNvGrpSpPr>
              <a:grpSpLocks/>
            </p:cNvGrpSpPr>
            <p:nvPr/>
          </p:nvGrpSpPr>
          <p:grpSpPr bwMode="auto">
            <a:xfrm>
              <a:off x="4564" y="2106"/>
              <a:ext cx="519" cy="166"/>
              <a:chOff x="4564" y="2106"/>
              <a:chExt cx="519" cy="166"/>
            </a:xfrm>
          </p:grpSpPr>
          <p:sp>
            <p:nvSpPr>
              <p:cNvPr id="81234" name="Freeform 4280"/>
              <p:cNvSpPr>
                <a:spLocks/>
              </p:cNvSpPr>
              <p:nvPr/>
            </p:nvSpPr>
            <p:spPr bwMode="auto">
              <a:xfrm>
                <a:off x="4564" y="2106"/>
                <a:ext cx="519" cy="166"/>
              </a:xfrm>
              <a:custGeom>
                <a:avLst/>
                <a:gdLst>
                  <a:gd name="T0" fmla="*/ 0 w 519"/>
                  <a:gd name="T1" fmla="*/ 2157 h 166"/>
                  <a:gd name="T2" fmla="*/ 84 w 519"/>
                  <a:gd name="T3" fmla="*/ 2200 h 166"/>
                  <a:gd name="T4" fmla="*/ 152 w 519"/>
                  <a:gd name="T5" fmla="*/ 2234 h 166"/>
                  <a:gd name="T6" fmla="*/ 208 w 519"/>
                  <a:gd name="T7" fmla="*/ 2257 h 166"/>
                  <a:gd name="T8" fmla="*/ 275 w 519"/>
                  <a:gd name="T9" fmla="*/ 2272 h 166"/>
                  <a:gd name="T10" fmla="*/ 295 w 519"/>
                  <a:gd name="T11" fmla="*/ 2271 h 166"/>
                  <a:gd name="T12" fmla="*/ 372 w 519"/>
                  <a:gd name="T13" fmla="*/ 2241 h 166"/>
                  <a:gd name="T14" fmla="*/ 436 w 519"/>
                  <a:gd name="T15" fmla="*/ 2187 h 166"/>
                  <a:gd name="T16" fmla="*/ 489 w 519"/>
                  <a:gd name="T17" fmla="*/ 2136 h 166"/>
                  <a:gd name="T18" fmla="*/ 519 w 519"/>
                  <a:gd name="T19" fmla="*/ 2106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9" h="166">
                    <a:moveTo>
                      <a:pt x="0" y="51"/>
                    </a:moveTo>
                    <a:lnTo>
                      <a:pt x="84" y="94"/>
                    </a:lnTo>
                    <a:lnTo>
                      <a:pt x="152" y="128"/>
                    </a:lnTo>
                    <a:lnTo>
                      <a:pt x="208" y="151"/>
                    </a:lnTo>
                    <a:lnTo>
                      <a:pt x="275" y="166"/>
                    </a:lnTo>
                    <a:lnTo>
                      <a:pt x="295" y="165"/>
                    </a:lnTo>
                    <a:lnTo>
                      <a:pt x="372" y="135"/>
                    </a:lnTo>
                    <a:lnTo>
                      <a:pt x="436" y="81"/>
                    </a:lnTo>
                    <a:lnTo>
                      <a:pt x="489" y="30"/>
                    </a:lnTo>
                    <a:lnTo>
                      <a:pt x="519" y="0"/>
                    </a:lnTo>
                  </a:path>
                </a:pathLst>
              </a:custGeom>
              <a:noFill/>
              <a:ln w="12700">
                <a:solidFill>
                  <a:srgbClr val="3D505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23" name="Group 4281"/>
            <p:cNvGrpSpPr>
              <a:grpSpLocks/>
            </p:cNvGrpSpPr>
            <p:nvPr/>
          </p:nvGrpSpPr>
          <p:grpSpPr bwMode="auto">
            <a:xfrm>
              <a:off x="5037" y="2064"/>
              <a:ext cx="88" cy="88"/>
              <a:chOff x="5037" y="2064"/>
              <a:chExt cx="88" cy="88"/>
            </a:xfrm>
          </p:grpSpPr>
          <p:sp>
            <p:nvSpPr>
              <p:cNvPr id="81233" name="Freeform 4282"/>
              <p:cNvSpPr>
                <a:spLocks/>
              </p:cNvSpPr>
              <p:nvPr/>
            </p:nvSpPr>
            <p:spPr bwMode="auto">
              <a:xfrm>
                <a:off x="5037" y="2064"/>
                <a:ext cx="88" cy="88"/>
              </a:xfrm>
              <a:custGeom>
                <a:avLst/>
                <a:gdLst>
                  <a:gd name="T0" fmla="*/ 88 w 88"/>
                  <a:gd name="T1" fmla="*/ 2064 h 88"/>
                  <a:gd name="T2" fmla="*/ 0 w 88"/>
                  <a:gd name="T3" fmla="*/ 2100 h 88"/>
                  <a:gd name="T4" fmla="*/ 37 w 88"/>
                  <a:gd name="T5" fmla="*/ 2115 h 88"/>
                  <a:gd name="T6" fmla="*/ 52 w 88"/>
                  <a:gd name="T7" fmla="*/ 2152 h 88"/>
                  <a:gd name="T8" fmla="*/ 88 w 88"/>
                  <a:gd name="T9" fmla="*/ 2064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8">
                    <a:moveTo>
                      <a:pt x="88" y="0"/>
                    </a:moveTo>
                    <a:lnTo>
                      <a:pt x="0" y="36"/>
                    </a:lnTo>
                    <a:lnTo>
                      <a:pt x="37" y="51"/>
                    </a:lnTo>
                    <a:lnTo>
                      <a:pt x="52" y="88"/>
                    </a:lnTo>
                    <a:lnTo>
                      <a:pt x="88" y="0"/>
                    </a:lnTo>
                  </a:path>
                </a:pathLst>
              </a:custGeom>
              <a:solidFill>
                <a:srgbClr val="3D50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124" name="Group 4283"/>
            <p:cNvGrpSpPr>
              <a:grpSpLocks/>
            </p:cNvGrpSpPr>
            <p:nvPr/>
          </p:nvGrpSpPr>
          <p:grpSpPr bwMode="auto">
            <a:xfrm>
              <a:off x="3702" y="4201"/>
              <a:ext cx="180" cy="99"/>
              <a:chOff x="3702" y="4201"/>
              <a:chExt cx="180" cy="99"/>
            </a:xfrm>
          </p:grpSpPr>
          <p:sp>
            <p:nvSpPr>
              <p:cNvPr id="81231" name="Freeform 4284"/>
              <p:cNvSpPr>
                <a:spLocks/>
              </p:cNvSpPr>
              <p:nvPr/>
            </p:nvSpPr>
            <p:spPr bwMode="auto">
              <a:xfrm>
                <a:off x="3702" y="4201"/>
                <a:ext cx="180" cy="99"/>
              </a:xfrm>
              <a:custGeom>
                <a:avLst/>
                <a:gdLst>
                  <a:gd name="T0" fmla="*/ 97 w 180"/>
                  <a:gd name="T1" fmla="*/ 4201 h 99"/>
                  <a:gd name="T2" fmla="*/ 23 w 180"/>
                  <a:gd name="T3" fmla="*/ 4218 h 99"/>
                  <a:gd name="T4" fmla="*/ 1 w 180"/>
                  <a:gd name="T5" fmla="*/ 4244 h 99"/>
                  <a:gd name="T6" fmla="*/ 5 w 180"/>
                  <a:gd name="T7" fmla="*/ 4262 h 99"/>
                  <a:gd name="T8" fmla="*/ 55 w 180"/>
                  <a:gd name="T9" fmla="*/ 4296 h 99"/>
                  <a:gd name="T10" fmla="*/ 91 w 180"/>
                  <a:gd name="T11" fmla="*/ 4300 h 99"/>
                  <a:gd name="T12" fmla="*/ 118 w 180"/>
                  <a:gd name="T13" fmla="*/ 4298 h 99"/>
                  <a:gd name="T14" fmla="*/ 143 w 180"/>
                  <a:gd name="T15" fmla="*/ 4291 h 99"/>
                  <a:gd name="T16" fmla="*/ 162 w 180"/>
                  <a:gd name="T17" fmla="*/ 4281 h 99"/>
                  <a:gd name="T18" fmla="*/ 175 w 180"/>
                  <a:gd name="T19" fmla="*/ 4268 h 99"/>
                  <a:gd name="T20" fmla="*/ 181 w 180"/>
                  <a:gd name="T21" fmla="*/ 4253 h 99"/>
                  <a:gd name="T22" fmla="*/ 177 w 180"/>
                  <a:gd name="T23" fmla="*/ 4237 h 99"/>
                  <a:gd name="T24" fmla="*/ 165 w 180"/>
                  <a:gd name="T25" fmla="*/ 4223 h 99"/>
                  <a:gd name="T26" fmla="*/ 147 w 180"/>
                  <a:gd name="T27" fmla="*/ 4212 h 99"/>
                  <a:gd name="T28" fmla="*/ 124 w 180"/>
                  <a:gd name="T29" fmla="*/ 4204 h 99"/>
                  <a:gd name="T30" fmla="*/ 97 w 180"/>
                  <a:gd name="T31" fmla="*/ 4201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99">
                    <a:moveTo>
                      <a:pt x="97" y="0"/>
                    </a:moveTo>
                    <a:lnTo>
                      <a:pt x="23" y="17"/>
                    </a:lnTo>
                    <a:lnTo>
                      <a:pt x="1" y="43"/>
                    </a:lnTo>
                    <a:lnTo>
                      <a:pt x="5" y="61"/>
                    </a:lnTo>
                    <a:lnTo>
                      <a:pt x="55" y="95"/>
                    </a:lnTo>
                    <a:lnTo>
                      <a:pt x="91" y="99"/>
                    </a:lnTo>
                    <a:lnTo>
                      <a:pt x="118" y="97"/>
                    </a:lnTo>
                    <a:lnTo>
                      <a:pt x="143" y="90"/>
                    </a:lnTo>
                    <a:lnTo>
                      <a:pt x="162" y="80"/>
                    </a:lnTo>
                    <a:lnTo>
                      <a:pt x="175" y="67"/>
                    </a:lnTo>
                    <a:lnTo>
                      <a:pt x="181" y="52"/>
                    </a:lnTo>
                    <a:lnTo>
                      <a:pt x="177" y="36"/>
                    </a:lnTo>
                    <a:lnTo>
                      <a:pt x="165" y="22"/>
                    </a:lnTo>
                    <a:lnTo>
                      <a:pt x="147" y="11"/>
                    </a:lnTo>
                    <a:lnTo>
                      <a:pt x="124" y="3"/>
                    </a:lnTo>
                    <a:lnTo>
                      <a:pt x="97" y="0"/>
                    </a:lnTo>
                  </a:path>
                </a:pathLst>
              </a:custGeom>
              <a:solidFill>
                <a:srgbClr val="EE9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32" name="Picture 4285"/>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3702" y="4201"/>
                <a:ext cx="18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25" name="Group 4286"/>
            <p:cNvGrpSpPr>
              <a:grpSpLocks/>
            </p:cNvGrpSpPr>
            <p:nvPr/>
          </p:nvGrpSpPr>
          <p:grpSpPr bwMode="auto">
            <a:xfrm>
              <a:off x="3702" y="4201"/>
              <a:ext cx="180" cy="99"/>
              <a:chOff x="3702" y="4201"/>
              <a:chExt cx="180" cy="99"/>
            </a:xfrm>
          </p:grpSpPr>
          <p:sp>
            <p:nvSpPr>
              <p:cNvPr id="81230" name="Freeform 4287"/>
              <p:cNvSpPr>
                <a:spLocks/>
              </p:cNvSpPr>
              <p:nvPr/>
            </p:nvSpPr>
            <p:spPr bwMode="auto">
              <a:xfrm>
                <a:off x="3702" y="4201"/>
                <a:ext cx="180" cy="99"/>
              </a:xfrm>
              <a:custGeom>
                <a:avLst/>
                <a:gdLst>
                  <a:gd name="T0" fmla="*/ 90 w 180"/>
                  <a:gd name="T1" fmla="*/ 4300 h 99"/>
                  <a:gd name="T2" fmla="*/ 161 w 180"/>
                  <a:gd name="T3" fmla="*/ 4281 h 99"/>
                  <a:gd name="T4" fmla="*/ 180 w 180"/>
                  <a:gd name="T5" fmla="*/ 4253 h 99"/>
                  <a:gd name="T6" fmla="*/ 176 w 180"/>
                  <a:gd name="T7" fmla="*/ 4237 h 99"/>
                  <a:gd name="T8" fmla="*/ 164 w 180"/>
                  <a:gd name="T9" fmla="*/ 4223 h 99"/>
                  <a:gd name="T10" fmla="*/ 146 w 180"/>
                  <a:gd name="T11" fmla="*/ 4212 h 99"/>
                  <a:gd name="T12" fmla="*/ 123 w 180"/>
                  <a:gd name="T13" fmla="*/ 4204 h 99"/>
                  <a:gd name="T14" fmla="*/ 96 w 180"/>
                  <a:gd name="T15" fmla="*/ 4201 h 99"/>
                  <a:gd name="T16" fmla="*/ 67 w 180"/>
                  <a:gd name="T17" fmla="*/ 4203 h 99"/>
                  <a:gd name="T18" fmla="*/ 42 w 180"/>
                  <a:gd name="T19" fmla="*/ 4209 h 99"/>
                  <a:gd name="T20" fmla="*/ 22 w 180"/>
                  <a:gd name="T21" fmla="*/ 4218 h 99"/>
                  <a:gd name="T22" fmla="*/ 8 w 180"/>
                  <a:gd name="T23" fmla="*/ 4230 h 99"/>
                  <a:gd name="T24" fmla="*/ 0 w 180"/>
                  <a:gd name="T25" fmla="*/ 4244 h 99"/>
                  <a:gd name="T26" fmla="*/ 4 w 180"/>
                  <a:gd name="T27" fmla="*/ 4262 h 99"/>
                  <a:gd name="T28" fmla="*/ 54 w 180"/>
                  <a:gd name="T29" fmla="*/ 4296 h 99"/>
                  <a:gd name="T30" fmla="*/ 90 w 180"/>
                  <a:gd name="T31" fmla="*/ 430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99">
                    <a:moveTo>
                      <a:pt x="90" y="99"/>
                    </a:moveTo>
                    <a:lnTo>
                      <a:pt x="161" y="80"/>
                    </a:lnTo>
                    <a:lnTo>
                      <a:pt x="180" y="52"/>
                    </a:lnTo>
                    <a:lnTo>
                      <a:pt x="176" y="36"/>
                    </a:lnTo>
                    <a:lnTo>
                      <a:pt x="164" y="22"/>
                    </a:lnTo>
                    <a:lnTo>
                      <a:pt x="146" y="11"/>
                    </a:lnTo>
                    <a:lnTo>
                      <a:pt x="123" y="3"/>
                    </a:lnTo>
                    <a:lnTo>
                      <a:pt x="96" y="0"/>
                    </a:lnTo>
                    <a:lnTo>
                      <a:pt x="67" y="2"/>
                    </a:lnTo>
                    <a:lnTo>
                      <a:pt x="42" y="8"/>
                    </a:lnTo>
                    <a:lnTo>
                      <a:pt x="22" y="17"/>
                    </a:lnTo>
                    <a:lnTo>
                      <a:pt x="8" y="29"/>
                    </a:lnTo>
                    <a:lnTo>
                      <a:pt x="0" y="43"/>
                    </a:lnTo>
                    <a:lnTo>
                      <a:pt x="4" y="61"/>
                    </a:lnTo>
                    <a:lnTo>
                      <a:pt x="54" y="95"/>
                    </a:lnTo>
                    <a:lnTo>
                      <a:pt x="90" y="99"/>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26" name="Group 4288"/>
            <p:cNvGrpSpPr>
              <a:grpSpLocks/>
            </p:cNvGrpSpPr>
            <p:nvPr/>
          </p:nvGrpSpPr>
          <p:grpSpPr bwMode="auto">
            <a:xfrm>
              <a:off x="3508" y="4380"/>
              <a:ext cx="178" cy="104"/>
              <a:chOff x="3508" y="4380"/>
              <a:chExt cx="178" cy="104"/>
            </a:xfrm>
          </p:grpSpPr>
          <p:sp>
            <p:nvSpPr>
              <p:cNvPr id="81228" name="Freeform 4289"/>
              <p:cNvSpPr>
                <a:spLocks/>
              </p:cNvSpPr>
              <p:nvPr/>
            </p:nvSpPr>
            <p:spPr bwMode="auto">
              <a:xfrm>
                <a:off x="3508" y="4380"/>
                <a:ext cx="178" cy="104"/>
              </a:xfrm>
              <a:custGeom>
                <a:avLst/>
                <a:gdLst>
                  <a:gd name="T0" fmla="*/ 127 w 178"/>
                  <a:gd name="T1" fmla="*/ 4388 h 104"/>
                  <a:gd name="T2" fmla="*/ 50 w 178"/>
                  <a:gd name="T3" fmla="*/ 4405 h 104"/>
                  <a:gd name="T4" fmla="*/ 6 w 178"/>
                  <a:gd name="T5" fmla="*/ 4453 h 104"/>
                  <a:gd name="T6" fmla="*/ 12 w 178"/>
                  <a:gd name="T7" fmla="*/ 4469 h 104"/>
                  <a:gd name="T8" fmla="*/ 25 w 178"/>
                  <a:gd name="T9" fmla="*/ 4481 h 104"/>
                  <a:gd name="T10" fmla="*/ 42 w 178"/>
                  <a:gd name="T11" fmla="*/ 4488 h 104"/>
                  <a:gd name="T12" fmla="*/ 63 w 178"/>
                  <a:gd name="T13" fmla="*/ 4492 h 104"/>
                  <a:gd name="T14" fmla="*/ 87 w 178"/>
                  <a:gd name="T15" fmla="*/ 4492 h 104"/>
                  <a:gd name="T16" fmla="*/ 151 w 178"/>
                  <a:gd name="T17" fmla="*/ 4470 h 104"/>
                  <a:gd name="T18" fmla="*/ 183 w 178"/>
                  <a:gd name="T19" fmla="*/ 4429 h 104"/>
                  <a:gd name="T20" fmla="*/ 177 w 178"/>
                  <a:gd name="T21" fmla="*/ 4413 h 104"/>
                  <a:gd name="T22" fmla="*/ 164 w 178"/>
                  <a:gd name="T23" fmla="*/ 4400 h 104"/>
                  <a:gd name="T24" fmla="*/ 147 w 178"/>
                  <a:gd name="T25" fmla="*/ 4392 h 104"/>
                  <a:gd name="T26" fmla="*/ 127 w 178"/>
                  <a:gd name="T27" fmla="*/ 4388 h 1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8" h="104">
                    <a:moveTo>
                      <a:pt x="127" y="8"/>
                    </a:moveTo>
                    <a:lnTo>
                      <a:pt x="50" y="25"/>
                    </a:lnTo>
                    <a:lnTo>
                      <a:pt x="6" y="73"/>
                    </a:lnTo>
                    <a:lnTo>
                      <a:pt x="12" y="89"/>
                    </a:lnTo>
                    <a:lnTo>
                      <a:pt x="25" y="101"/>
                    </a:lnTo>
                    <a:lnTo>
                      <a:pt x="42" y="108"/>
                    </a:lnTo>
                    <a:lnTo>
                      <a:pt x="63" y="112"/>
                    </a:lnTo>
                    <a:lnTo>
                      <a:pt x="87" y="112"/>
                    </a:lnTo>
                    <a:lnTo>
                      <a:pt x="151" y="90"/>
                    </a:lnTo>
                    <a:lnTo>
                      <a:pt x="183" y="49"/>
                    </a:lnTo>
                    <a:lnTo>
                      <a:pt x="177" y="33"/>
                    </a:lnTo>
                    <a:lnTo>
                      <a:pt x="164" y="20"/>
                    </a:lnTo>
                    <a:lnTo>
                      <a:pt x="147" y="12"/>
                    </a:lnTo>
                    <a:lnTo>
                      <a:pt x="127" y="8"/>
                    </a:lnTo>
                  </a:path>
                </a:pathLst>
              </a:custGeom>
              <a:solidFill>
                <a:srgbClr val="EE9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29" name="Picture 4290"/>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3508" y="4380"/>
                <a:ext cx="17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27" name="Group 4291"/>
            <p:cNvGrpSpPr>
              <a:grpSpLocks/>
            </p:cNvGrpSpPr>
            <p:nvPr/>
          </p:nvGrpSpPr>
          <p:grpSpPr bwMode="auto">
            <a:xfrm>
              <a:off x="3508" y="4380"/>
              <a:ext cx="178" cy="104"/>
              <a:chOff x="3508" y="4380"/>
              <a:chExt cx="178" cy="104"/>
            </a:xfrm>
          </p:grpSpPr>
          <p:sp>
            <p:nvSpPr>
              <p:cNvPr id="81227" name="Freeform 4292"/>
              <p:cNvSpPr>
                <a:spLocks/>
              </p:cNvSpPr>
              <p:nvPr/>
            </p:nvSpPr>
            <p:spPr bwMode="auto">
              <a:xfrm>
                <a:off x="3508" y="4380"/>
                <a:ext cx="178" cy="104"/>
              </a:xfrm>
              <a:custGeom>
                <a:avLst/>
                <a:gdLst>
                  <a:gd name="T0" fmla="*/ 100 w 178"/>
                  <a:gd name="T1" fmla="*/ 4481 h 104"/>
                  <a:gd name="T2" fmla="*/ 162 w 178"/>
                  <a:gd name="T3" fmla="*/ 4450 h 104"/>
                  <a:gd name="T4" fmla="*/ 178 w 178"/>
                  <a:gd name="T5" fmla="*/ 4421 h 104"/>
                  <a:gd name="T6" fmla="*/ 171 w 178"/>
                  <a:gd name="T7" fmla="*/ 4405 h 104"/>
                  <a:gd name="T8" fmla="*/ 159 w 178"/>
                  <a:gd name="T9" fmla="*/ 4393 h 104"/>
                  <a:gd name="T10" fmla="*/ 142 w 178"/>
                  <a:gd name="T11" fmla="*/ 4384 h 104"/>
                  <a:gd name="T12" fmla="*/ 121 w 178"/>
                  <a:gd name="T13" fmla="*/ 4380 h 104"/>
                  <a:gd name="T14" fmla="*/ 98 w 178"/>
                  <a:gd name="T15" fmla="*/ 4381 h 104"/>
                  <a:gd name="T16" fmla="*/ 26 w 178"/>
                  <a:gd name="T17" fmla="*/ 4409 h 104"/>
                  <a:gd name="T18" fmla="*/ 0 w 178"/>
                  <a:gd name="T19" fmla="*/ 4446 h 104"/>
                  <a:gd name="T20" fmla="*/ 7 w 178"/>
                  <a:gd name="T21" fmla="*/ 4461 h 104"/>
                  <a:gd name="T22" fmla="*/ 19 w 178"/>
                  <a:gd name="T23" fmla="*/ 4473 h 104"/>
                  <a:gd name="T24" fmla="*/ 37 w 178"/>
                  <a:gd name="T25" fmla="*/ 4481 h 104"/>
                  <a:gd name="T26" fmla="*/ 58 w 178"/>
                  <a:gd name="T27" fmla="*/ 4484 h 104"/>
                  <a:gd name="T28" fmla="*/ 81 w 178"/>
                  <a:gd name="T29" fmla="*/ 4484 h 104"/>
                  <a:gd name="T30" fmla="*/ 100 w 178"/>
                  <a:gd name="T31" fmla="*/ 4481 h 1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8" h="104">
                    <a:moveTo>
                      <a:pt x="100" y="101"/>
                    </a:moveTo>
                    <a:lnTo>
                      <a:pt x="162" y="70"/>
                    </a:lnTo>
                    <a:lnTo>
                      <a:pt x="178" y="41"/>
                    </a:lnTo>
                    <a:lnTo>
                      <a:pt x="171" y="25"/>
                    </a:lnTo>
                    <a:lnTo>
                      <a:pt x="159" y="13"/>
                    </a:lnTo>
                    <a:lnTo>
                      <a:pt x="142" y="4"/>
                    </a:lnTo>
                    <a:lnTo>
                      <a:pt x="121" y="0"/>
                    </a:lnTo>
                    <a:lnTo>
                      <a:pt x="98" y="1"/>
                    </a:lnTo>
                    <a:lnTo>
                      <a:pt x="26" y="29"/>
                    </a:lnTo>
                    <a:lnTo>
                      <a:pt x="0" y="66"/>
                    </a:lnTo>
                    <a:lnTo>
                      <a:pt x="7" y="81"/>
                    </a:lnTo>
                    <a:lnTo>
                      <a:pt x="19" y="93"/>
                    </a:lnTo>
                    <a:lnTo>
                      <a:pt x="37" y="101"/>
                    </a:lnTo>
                    <a:lnTo>
                      <a:pt x="58" y="104"/>
                    </a:lnTo>
                    <a:lnTo>
                      <a:pt x="81" y="104"/>
                    </a:lnTo>
                    <a:lnTo>
                      <a:pt x="100" y="10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28" name="Group 4293"/>
            <p:cNvGrpSpPr>
              <a:grpSpLocks/>
            </p:cNvGrpSpPr>
            <p:nvPr/>
          </p:nvGrpSpPr>
          <p:grpSpPr bwMode="auto">
            <a:xfrm>
              <a:off x="4817" y="3891"/>
              <a:ext cx="153" cy="136"/>
              <a:chOff x="4817" y="3891"/>
              <a:chExt cx="153" cy="136"/>
            </a:xfrm>
          </p:grpSpPr>
          <p:sp>
            <p:nvSpPr>
              <p:cNvPr id="81225" name="Freeform 4294"/>
              <p:cNvSpPr>
                <a:spLocks/>
              </p:cNvSpPr>
              <p:nvPr/>
            </p:nvSpPr>
            <p:spPr bwMode="auto">
              <a:xfrm>
                <a:off x="4817" y="3891"/>
                <a:ext cx="153" cy="136"/>
              </a:xfrm>
              <a:custGeom>
                <a:avLst/>
                <a:gdLst>
                  <a:gd name="T0" fmla="*/ 133 w 153"/>
                  <a:gd name="T1" fmla="*/ 3900 h 136"/>
                  <a:gd name="T2" fmla="*/ 54 w 153"/>
                  <a:gd name="T3" fmla="*/ 3935 h 136"/>
                  <a:gd name="T4" fmla="*/ 15 w 153"/>
                  <a:gd name="T5" fmla="*/ 3986 h 136"/>
                  <a:gd name="T6" fmla="*/ 12 w 153"/>
                  <a:gd name="T7" fmla="*/ 4001 h 136"/>
                  <a:gd name="T8" fmla="*/ 12 w 153"/>
                  <a:gd name="T9" fmla="*/ 4013 h 136"/>
                  <a:gd name="T10" fmla="*/ 16 w 153"/>
                  <a:gd name="T11" fmla="*/ 4024 h 136"/>
                  <a:gd name="T12" fmla="*/ 28 w 153"/>
                  <a:gd name="T13" fmla="*/ 4033 h 136"/>
                  <a:gd name="T14" fmla="*/ 42 w 153"/>
                  <a:gd name="T15" fmla="*/ 4037 h 136"/>
                  <a:gd name="T16" fmla="*/ 60 w 153"/>
                  <a:gd name="T17" fmla="*/ 4036 h 136"/>
                  <a:gd name="T18" fmla="*/ 119 w 153"/>
                  <a:gd name="T19" fmla="*/ 4008 h 136"/>
                  <a:gd name="T20" fmla="*/ 160 w 153"/>
                  <a:gd name="T21" fmla="*/ 3957 h 136"/>
                  <a:gd name="T22" fmla="*/ 165 w 153"/>
                  <a:gd name="T23" fmla="*/ 3940 h 136"/>
                  <a:gd name="T24" fmla="*/ 165 w 153"/>
                  <a:gd name="T25" fmla="*/ 3925 h 136"/>
                  <a:gd name="T26" fmla="*/ 159 w 153"/>
                  <a:gd name="T27" fmla="*/ 3913 h 136"/>
                  <a:gd name="T28" fmla="*/ 148 w 153"/>
                  <a:gd name="T29" fmla="*/ 3904 h 136"/>
                  <a:gd name="T30" fmla="*/ 133 w 153"/>
                  <a:gd name="T31" fmla="*/ 390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3" h="136">
                    <a:moveTo>
                      <a:pt x="133" y="9"/>
                    </a:moveTo>
                    <a:lnTo>
                      <a:pt x="54" y="44"/>
                    </a:lnTo>
                    <a:lnTo>
                      <a:pt x="15" y="95"/>
                    </a:lnTo>
                    <a:lnTo>
                      <a:pt x="12" y="110"/>
                    </a:lnTo>
                    <a:lnTo>
                      <a:pt x="12" y="122"/>
                    </a:lnTo>
                    <a:lnTo>
                      <a:pt x="16" y="133"/>
                    </a:lnTo>
                    <a:lnTo>
                      <a:pt x="28" y="142"/>
                    </a:lnTo>
                    <a:lnTo>
                      <a:pt x="42" y="146"/>
                    </a:lnTo>
                    <a:lnTo>
                      <a:pt x="60" y="145"/>
                    </a:lnTo>
                    <a:lnTo>
                      <a:pt x="119" y="117"/>
                    </a:lnTo>
                    <a:lnTo>
                      <a:pt x="160" y="66"/>
                    </a:lnTo>
                    <a:lnTo>
                      <a:pt x="165" y="49"/>
                    </a:lnTo>
                    <a:lnTo>
                      <a:pt x="165" y="34"/>
                    </a:lnTo>
                    <a:lnTo>
                      <a:pt x="159" y="22"/>
                    </a:lnTo>
                    <a:lnTo>
                      <a:pt x="148" y="13"/>
                    </a:lnTo>
                    <a:lnTo>
                      <a:pt x="133" y="9"/>
                    </a:lnTo>
                  </a:path>
                </a:pathLst>
              </a:custGeom>
              <a:solidFill>
                <a:srgbClr val="EE9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26" name="Picture 4295"/>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817" y="3891"/>
                <a:ext cx="1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29" name="Group 4296"/>
            <p:cNvGrpSpPr>
              <a:grpSpLocks/>
            </p:cNvGrpSpPr>
            <p:nvPr/>
          </p:nvGrpSpPr>
          <p:grpSpPr bwMode="auto">
            <a:xfrm>
              <a:off x="4817" y="3891"/>
              <a:ext cx="153" cy="136"/>
              <a:chOff x="4817" y="3891"/>
              <a:chExt cx="153" cy="136"/>
            </a:xfrm>
          </p:grpSpPr>
          <p:sp>
            <p:nvSpPr>
              <p:cNvPr id="81224" name="Freeform 4297"/>
              <p:cNvSpPr>
                <a:spLocks/>
              </p:cNvSpPr>
              <p:nvPr/>
            </p:nvSpPr>
            <p:spPr bwMode="auto">
              <a:xfrm>
                <a:off x="4817" y="3891"/>
                <a:ext cx="153" cy="136"/>
              </a:xfrm>
              <a:custGeom>
                <a:avLst/>
                <a:gdLst>
                  <a:gd name="T0" fmla="*/ 108 w 153"/>
                  <a:gd name="T1" fmla="*/ 3998 h 136"/>
                  <a:gd name="T2" fmla="*/ 125 w 153"/>
                  <a:gd name="T3" fmla="*/ 3982 h 136"/>
                  <a:gd name="T4" fmla="*/ 139 w 153"/>
                  <a:gd name="T5" fmla="*/ 3964 h 136"/>
                  <a:gd name="T6" fmla="*/ 149 w 153"/>
                  <a:gd name="T7" fmla="*/ 3947 h 136"/>
                  <a:gd name="T8" fmla="*/ 153 w 153"/>
                  <a:gd name="T9" fmla="*/ 3930 h 136"/>
                  <a:gd name="T10" fmla="*/ 153 w 153"/>
                  <a:gd name="T11" fmla="*/ 3915 h 136"/>
                  <a:gd name="T12" fmla="*/ 148 w 153"/>
                  <a:gd name="T13" fmla="*/ 3903 h 136"/>
                  <a:gd name="T14" fmla="*/ 137 w 153"/>
                  <a:gd name="T15" fmla="*/ 3894 h 136"/>
                  <a:gd name="T16" fmla="*/ 122 w 153"/>
                  <a:gd name="T17" fmla="*/ 3891 h 136"/>
                  <a:gd name="T18" fmla="*/ 104 w 153"/>
                  <a:gd name="T19" fmla="*/ 3892 h 136"/>
                  <a:gd name="T20" fmla="*/ 43 w 153"/>
                  <a:gd name="T21" fmla="*/ 3926 h 136"/>
                  <a:gd name="T22" fmla="*/ 4 w 153"/>
                  <a:gd name="T23" fmla="*/ 3977 h 136"/>
                  <a:gd name="T24" fmla="*/ 0 w 153"/>
                  <a:gd name="T25" fmla="*/ 3991 h 136"/>
                  <a:gd name="T26" fmla="*/ 1 w 153"/>
                  <a:gd name="T27" fmla="*/ 4004 h 136"/>
                  <a:gd name="T28" fmla="*/ 5 w 153"/>
                  <a:gd name="T29" fmla="*/ 4014 h 136"/>
                  <a:gd name="T30" fmla="*/ 16 w 153"/>
                  <a:gd name="T31" fmla="*/ 4023 h 136"/>
                  <a:gd name="T32" fmla="*/ 31 w 153"/>
                  <a:gd name="T33" fmla="*/ 4027 h 136"/>
                  <a:gd name="T34" fmla="*/ 49 w 153"/>
                  <a:gd name="T35" fmla="*/ 4026 h 136"/>
                  <a:gd name="T36" fmla="*/ 68 w 153"/>
                  <a:gd name="T37" fmla="*/ 4021 h 136"/>
                  <a:gd name="T38" fmla="*/ 88 w 153"/>
                  <a:gd name="T39" fmla="*/ 4011 h 136"/>
                  <a:gd name="T40" fmla="*/ 108 w 153"/>
                  <a:gd name="T41" fmla="*/ 3998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3" h="136">
                    <a:moveTo>
                      <a:pt x="108" y="107"/>
                    </a:moveTo>
                    <a:lnTo>
                      <a:pt x="125" y="91"/>
                    </a:lnTo>
                    <a:lnTo>
                      <a:pt x="139" y="73"/>
                    </a:lnTo>
                    <a:lnTo>
                      <a:pt x="149" y="56"/>
                    </a:lnTo>
                    <a:lnTo>
                      <a:pt x="153" y="39"/>
                    </a:lnTo>
                    <a:lnTo>
                      <a:pt x="153" y="24"/>
                    </a:lnTo>
                    <a:lnTo>
                      <a:pt x="148" y="12"/>
                    </a:lnTo>
                    <a:lnTo>
                      <a:pt x="137" y="3"/>
                    </a:lnTo>
                    <a:lnTo>
                      <a:pt x="122" y="0"/>
                    </a:lnTo>
                    <a:lnTo>
                      <a:pt x="104" y="1"/>
                    </a:lnTo>
                    <a:lnTo>
                      <a:pt x="43" y="35"/>
                    </a:lnTo>
                    <a:lnTo>
                      <a:pt x="4" y="86"/>
                    </a:lnTo>
                    <a:lnTo>
                      <a:pt x="0" y="100"/>
                    </a:lnTo>
                    <a:lnTo>
                      <a:pt x="1" y="113"/>
                    </a:lnTo>
                    <a:lnTo>
                      <a:pt x="5" y="123"/>
                    </a:lnTo>
                    <a:lnTo>
                      <a:pt x="16" y="132"/>
                    </a:lnTo>
                    <a:lnTo>
                      <a:pt x="31" y="136"/>
                    </a:lnTo>
                    <a:lnTo>
                      <a:pt x="49" y="135"/>
                    </a:lnTo>
                    <a:lnTo>
                      <a:pt x="68" y="130"/>
                    </a:lnTo>
                    <a:lnTo>
                      <a:pt x="88" y="120"/>
                    </a:lnTo>
                    <a:lnTo>
                      <a:pt x="108" y="107"/>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30" name="Group 4298"/>
            <p:cNvGrpSpPr>
              <a:grpSpLocks/>
            </p:cNvGrpSpPr>
            <p:nvPr/>
          </p:nvGrpSpPr>
          <p:grpSpPr bwMode="auto">
            <a:xfrm>
              <a:off x="4576" y="3860"/>
              <a:ext cx="180" cy="99"/>
              <a:chOff x="4576" y="3860"/>
              <a:chExt cx="180" cy="99"/>
            </a:xfrm>
          </p:grpSpPr>
          <p:sp>
            <p:nvSpPr>
              <p:cNvPr id="81222" name="Freeform 4299"/>
              <p:cNvSpPr>
                <a:spLocks/>
              </p:cNvSpPr>
              <p:nvPr/>
            </p:nvSpPr>
            <p:spPr bwMode="auto">
              <a:xfrm>
                <a:off x="4576" y="3860"/>
                <a:ext cx="180" cy="99"/>
              </a:xfrm>
              <a:custGeom>
                <a:avLst/>
                <a:gdLst>
                  <a:gd name="T0" fmla="*/ 97 w 180"/>
                  <a:gd name="T1" fmla="*/ 3860 h 99"/>
                  <a:gd name="T2" fmla="*/ 22 w 180"/>
                  <a:gd name="T3" fmla="*/ 3877 h 99"/>
                  <a:gd name="T4" fmla="*/ 1 w 180"/>
                  <a:gd name="T5" fmla="*/ 3903 h 99"/>
                  <a:gd name="T6" fmla="*/ 4 w 180"/>
                  <a:gd name="T7" fmla="*/ 3920 h 99"/>
                  <a:gd name="T8" fmla="*/ 55 w 180"/>
                  <a:gd name="T9" fmla="*/ 3955 h 99"/>
                  <a:gd name="T10" fmla="*/ 90 w 180"/>
                  <a:gd name="T11" fmla="*/ 3959 h 99"/>
                  <a:gd name="T12" fmla="*/ 118 w 180"/>
                  <a:gd name="T13" fmla="*/ 3957 h 99"/>
                  <a:gd name="T14" fmla="*/ 142 w 180"/>
                  <a:gd name="T15" fmla="*/ 3950 h 99"/>
                  <a:gd name="T16" fmla="*/ 162 w 180"/>
                  <a:gd name="T17" fmla="*/ 3940 h 99"/>
                  <a:gd name="T18" fmla="*/ 175 w 180"/>
                  <a:gd name="T19" fmla="*/ 3927 h 99"/>
                  <a:gd name="T20" fmla="*/ 181 w 180"/>
                  <a:gd name="T21" fmla="*/ 3912 h 99"/>
                  <a:gd name="T22" fmla="*/ 177 w 180"/>
                  <a:gd name="T23" fmla="*/ 3896 h 99"/>
                  <a:gd name="T24" fmla="*/ 165 w 180"/>
                  <a:gd name="T25" fmla="*/ 3882 h 99"/>
                  <a:gd name="T26" fmla="*/ 147 w 180"/>
                  <a:gd name="T27" fmla="*/ 3871 h 99"/>
                  <a:gd name="T28" fmla="*/ 124 w 180"/>
                  <a:gd name="T29" fmla="*/ 3863 h 99"/>
                  <a:gd name="T30" fmla="*/ 97 w 180"/>
                  <a:gd name="T31" fmla="*/ 386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99">
                    <a:moveTo>
                      <a:pt x="97" y="0"/>
                    </a:moveTo>
                    <a:lnTo>
                      <a:pt x="22" y="17"/>
                    </a:lnTo>
                    <a:lnTo>
                      <a:pt x="1" y="43"/>
                    </a:lnTo>
                    <a:lnTo>
                      <a:pt x="4" y="60"/>
                    </a:lnTo>
                    <a:lnTo>
                      <a:pt x="55" y="95"/>
                    </a:lnTo>
                    <a:lnTo>
                      <a:pt x="90" y="99"/>
                    </a:lnTo>
                    <a:lnTo>
                      <a:pt x="118" y="97"/>
                    </a:lnTo>
                    <a:lnTo>
                      <a:pt x="142" y="90"/>
                    </a:lnTo>
                    <a:lnTo>
                      <a:pt x="162" y="80"/>
                    </a:lnTo>
                    <a:lnTo>
                      <a:pt x="175" y="67"/>
                    </a:lnTo>
                    <a:lnTo>
                      <a:pt x="181" y="52"/>
                    </a:lnTo>
                    <a:lnTo>
                      <a:pt x="177" y="36"/>
                    </a:lnTo>
                    <a:lnTo>
                      <a:pt x="165" y="22"/>
                    </a:lnTo>
                    <a:lnTo>
                      <a:pt x="147" y="11"/>
                    </a:lnTo>
                    <a:lnTo>
                      <a:pt x="124" y="3"/>
                    </a:lnTo>
                    <a:lnTo>
                      <a:pt x="97" y="0"/>
                    </a:lnTo>
                  </a:path>
                </a:pathLst>
              </a:custGeom>
              <a:solidFill>
                <a:srgbClr val="EE9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81223" name="Picture 4300"/>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4576" y="3860"/>
                <a:ext cx="18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31" name="Group 4301"/>
            <p:cNvGrpSpPr>
              <a:grpSpLocks/>
            </p:cNvGrpSpPr>
            <p:nvPr/>
          </p:nvGrpSpPr>
          <p:grpSpPr bwMode="auto">
            <a:xfrm>
              <a:off x="4576" y="3860"/>
              <a:ext cx="180" cy="99"/>
              <a:chOff x="4576" y="3860"/>
              <a:chExt cx="180" cy="99"/>
            </a:xfrm>
          </p:grpSpPr>
          <p:sp>
            <p:nvSpPr>
              <p:cNvPr id="81221" name="Freeform 4302"/>
              <p:cNvSpPr>
                <a:spLocks/>
              </p:cNvSpPr>
              <p:nvPr/>
            </p:nvSpPr>
            <p:spPr bwMode="auto">
              <a:xfrm>
                <a:off x="4576" y="3860"/>
                <a:ext cx="180" cy="99"/>
              </a:xfrm>
              <a:custGeom>
                <a:avLst/>
                <a:gdLst>
                  <a:gd name="T0" fmla="*/ 90 w 180"/>
                  <a:gd name="T1" fmla="*/ 3959 h 99"/>
                  <a:gd name="T2" fmla="*/ 161 w 180"/>
                  <a:gd name="T3" fmla="*/ 3940 h 99"/>
                  <a:gd name="T4" fmla="*/ 180 w 180"/>
                  <a:gd name="T5" fmla="*/ 3912 h 99"/>
                  <a:gd name="T6" fmla="*/ 176 w 180"/>
                  <a:gd name="T7" fmla="*/ 3896 h 99"/>
                  <a:gd name="T8" fmla="*/ 164 w 180"/>
                  <a:gd name="T9" fmla="*/ 3882 h 99"/>
                  <a:gd name="T10" fmla="*/ 146 w 180"/>
                  <a:gd name="T11" fmla="*/ 3871 h 99"/>
                  <a:gd name="T12" fmla="*/ 123 w 180"/>
                  <a:gd name="T13" fmla="*/ 3863 h 99"/>
                  <a:gd name="T14" fmla="*/ 96 w 180"/>
                  <a:gd name="T15" fmla="*/ 3860 h 99"/>
                  <a:gd name="T16" fmla="*/ 67 w 180"/>
                  <a:gd name="T17" fmla="*/ 3862 h 99"/>
                  <a:gd name="T18" fmla="*/ 42 w 180"/>
                  <a:gd name="T19" fmla="*/ 3868 h 99"/>
                  <a:gd name="T20" fmla="*/ 21 w 180"/>
                  <a:gd name="T21" fmla="*/ 3877 h 99"/>
                  <a:gd name="T22" fmla="*/ 7 w 180"/>
                  <a:gd name="T23" fmla="*/ 3889 h 99"/>
                  <a:gd name="T24" fmla="*/ 0 w 180"/>
                  <a:gd name="T25" fmla="*/ 3903 h 99"/>
                  <a:gd name="T26" fmla="*/ 4 w 180"/>
                  <a:gd name="T27" fmla="*/ 3920 h 99"/>
                  <a:gd name="T28" fmla="*/ 54 w 180"/>
                  <a:gd name="T29" fmla="*/ 3955 h 99"/>
                  <a:gd name="T30" fmla="*/ 90 w 180"/>
                  <a:gd name="T31" fmla="*/ 3959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99">
                    <a:moveTo>
                      <a:pt x="90" y="99"/>
                    </a:moveTo>
                    <a:lnTo>
                      <a:pt x="161" y="80"/>
                    </a:lnTo>
                    <a:lnTo>
                      <a:pt x="180" y="52"/>
                    </a:lnTo>
                    <a:lnTo>
                      <a:pt x="176" y="36"/>
                    </a:lnTo>
                    <a:lnTo>
                      <a:pt x="164" y="22"/>
                    </a:lnTo>
                    <a:lnTo>
                      <a:pt x="146" y="11"/>
                    </a:lnTo>
                    <a:lnTo>
                      <a:pt x="123" y="3"/>
                    </a:lnTo>
                    <a:lnTo>
                      <a:pt x="96" y="0"/>
                    </a:lnTo>
                    <a:lnTo>
                      <a:pt x="67" y="2"/>
                    </a:lnTo>
                    <a:lnTo>
                      <a:pt x="42" y="8"/>
                    </a:lnTo>
                    <a:lnTo>
                      <a:pt x="21" y="17"/>
                    </a:lnTo>
                    <a:lnTo>
                      <a:pt x="7" y="29"/>
                    </a:lnTo>
                    <a:lnTo>
                      <a:pt x="0" y="43"/>
                    </a:lnTo>
                    <a:lnTo>
                      <a:pt x="4" y="60"/>
                    </a:lnTo>
                    <a:lnTo>
                      <a:pt x="54" y="95"/>
                    </a:lnTo>
                    <a:lnTo>
                      <a:pt x="90" y="99"/>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32" name="Group 4303"/>
            <p:cNvGrpSpPr>
              <a:grpSpLocks/>
            </p:cNvGrpSpPr>
            <p:nvPr/>
          </p:nvGrpSpPr>
          <p:grpSpPr bwMode="auto">
            <a:xfrm>
              <a:off x="6215" y="3904"/>
              <a:ext cx="2" cy="2"/>
              <a:chOff x="6215" y="3904"/>
              <a:chExt cx="2" cy="2"/>
            </a:xfrm>
          </p:grpSpPr>
          <p:sp>
            <p:nvSpPr>
              <p:cNvPr id="81220" name="Freeform 4304"/>
              <p:cNvSpPr>
                <a:spLocks/>
              </p:cNvSpPr>
              <p:nvPr/>
            </p:nvSpPr>
            <p:spPr bwMode="auto">
              <a:xfrm>
                <a:off x="6215" y="3904"/>
                <a:ext cx="2" cy="2"/>
              </a:xfrm>
              <a:custGeom>
                <a:avLst/>
                <a:gdLst>
                  <a:gd name="T0" fmla="*/ 0 w 2"/>
                  <a:gd name="T1" fmla="*/ 0 h 2"/>
                  <a:gd name="T2" fmla="*/ 0 w 2"/>
                  <a:gd name="T3" fmla="*/ 0 h 2"/>
                  <a:gd name="T4" fmla="*/ 0 60000 65536"/>
                  <a:gd name="T5" fmla="*/ 0 60000 65536"/>
                </a:gdLst>
                <a:ahLst/>
                <a:cxnLst>
                  <a:cxn ang="T4">
                    <a:pos x="T0" y="T1"/>
                  </a:cxn>
                  <a:cxn ang="T5">
                    <a:pos x="T2" y="T3"/>
                  </a:cxn>
                </a:cxnLst>
                <a:rect l="0" t="0" r="r" b="b"/>
                <a:pathLst>
                  <a:path w="2" h="2">
                    <a:moveTo>
                      <a:pt x="0" y="0"/>
                    </a:moveTo>
                    <a:lnTo>
                      <a:pt x="1" y="0"/>
                    </a:lnTo>
                  </a:path>
                </a:pathLst>
              </a:custGeom>
              <a:noFill/>
              <a:ln w="1448">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33" name="Group 4305"/>
            <p:cNvGrpSpPr>
              <a:grpSpLocks/>
            </p:cNvGrpSpPr>
            <p:nvPr/>
          </p:nvGrpSpPr>
          <p:grpSpPr bwMode="auto">
            <a:xfrm>
              <a:off x="6215" y="3904"/>
              <a:ext cx="2" cy="2"/>
              <a:chOff x="6215" y="3904"/>
              <a:chExt cx="2" cy="2"/>
            </a:xfrm>
          </p:grpSpPr>
          <p:sp>
            <p:nvSpPr>
              <p:cNvPr id="81219" name="Freeform 4306"/>
              <p:cNvSpPr>
                <a:spLocks/>
              </p:cNvSpPr>
              <p:nvPr/>
            </p:nvSpPr>
            <p:spPr bwMode="auto">
              <a:xfrm>
                <a:off x="6215" y="3904"/>
                <a:ext cx="2" cy="2"/>
              </a:xfrm>
              <a:custGeom>
                <a:avLst/>
                <a:gdLst>
                  <a:gd name="T0" fmla="*/ 0 w 2"/>
                  <a:gd name="T1" fmla="*/ 0 h 2"/>
                  <a:gd name="T2" fmla="*/ 0 w 2"/>
                  <a:gd name="T3" fmla="*/ 0 h 2"/>
                  <a:gd name="T4" fmla="*/ 0 w 2"/>
                  <a:gd name="T5" fmla="*/ 0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0"/>
                    </a:move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134" name="Group 4307"/>
            <p:cNvGrpSpPr>
              <a:grpSpLocks/>
            </p:cNvGrpSpPr>
            <p:nvPr/>
          </p:nvGrpSpPr>
          <p:grpSpPr bwMode="auto">
            <a:xfrm>
              <a:off x="6215" y="3904"/>
              <a:ext cx="2" cy="2"/>
              <a:chOff x="6215" y="3904"/>
              <a:chExt cx="2" cy="2"/>
            </a:xfrm>
          </p:grpSpPr>
          <p:sp>
            <p:nvSpPr>
              <p:cNvPr id="81218" name="Freeform 4308"/>
              <p:cNvSpPr>
                <a:spLocks/>
              </p:cNvSpPr>
              <p:nvPr/>
            </p:nvSpPr>
            <p:spPr bwMode="auto">
              <a:xfrm>
                <a:off x="6215" y="3904"/>
                <a:ext cx="2" cy="2"/>
              </a:xfrm>
              <a:custGeom>
                <a:avLst/>
                <a:gdLst>
                  <a:gd name="T0" fmla="*/ 0 w 2"/>
                  <a:gd name="T1" fmla="*/ 0 h 2"/>
                  <a:gd name="T2" fmla="*/ 0 w 2"/>
                  <a:gd name="T3" fmla="*/ 0 h 2"/>
                  <a:gd name="T4" fmla="*/ 0 w 2"/>
                  <a:gd name="T5" fmla="*/ 0 h 2"/>
                  <a:gd name="T6" fmla="*/ 0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0"/>
                    </a:moveTo>
                    <a:lnTo>
                      <a:pt x="1" y="0"/>
                    </a:lnTo>
                    <a:lnTo>
                      <a:pt x="0" y="0"/>
                    </a:lnTo>
                    <a:lnTo>
                      <a:pt x="1"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35" name="Group 4309"/>
            <p:cNvGrpSpPr>
              <a:grpSpLocks/>
            </p:cNvGrpSpPr>
            <p:nvPr/>
          </p:nvGrpSpPr>
          <p:grpSpPr bwMode="auto">
            <a:xfrm>
              <a:off x="6141" y="3796"/>
              <a:ext cx="76" cy="46"/>
              <a:chOff x="6141" y="3796"/>
              <a:chExt cx="76" cy="46"/>
            </a:xfrm>
          </p:grpSpPr>
          <p:sp>
            <p:nvSpPr>
              <p:cNvPr id="81216" name="Freeform 4310"/>
              <p:cNvSpPr>
                <a:spLocks/>
              </p:cNvSpPr>
              <p:nvPr/>
            </p:nvSpPr>
            <p:spPr bwMode="auto">
              <a:xfrm>
                <a:off x="6141" y="3796"/>
                <a:ext cx="76" cy="46"/>
              </a:xfrm>
              <a:custGeom>
                <a:avLst/>
                <a:gdLst>
                  <a:gd name="T0" fmla="*/ 17 w 76"/>
                  <a:gd name="T1" fmla="*/ 3819 h 46"/>
                  <a:gd name="T2" fmla="*/ 59 w 76"/>
                  <a:gd name="T3" fmla="*/ 3819 h 46"/>
                  <a:gd name="T4" fmla="*/ 0 60000 65536"/>
                  <a:gd name="T5" fmla="*/ 0 60000 65536"/>
                </a:gdLst>
                <a:ahLst/>
                <a:cxnLst>
                  <a:cxn ang="T4">
                    <a:pos x="T0" y="T1"/>
                  </a:cxn>
                  <a:cxn ang="T5">
                    <a:pos x="T2" y="T3"/>
                  </a:cxn>
                </a:cxnLst>
                <a:rect l="0" t="0" r="r" b="b"/>
                <a:pathLst>
                  <a:path w="76" h="46">
                    <a:moveTo>
                      <a:pt x="17" y="23"/>
                    </a:moveTo>
                    <a:lnTo>
                      <a:pt x="59" y="23"/>
                    </a:lnTo>
                  </a:path>
                </a:pathLst>
              </a:custGeom>
              <a:noFill/>
              <a:ln w="30721">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217" name="Picture 4311"/>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6141" y="3796"/>
                <a:ext cx="7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36" name="Group 4312"/>
            <p:cNvGrpSpPr>
              <a:grpSpLocks/>
            </p:cNvGrpSpPr>
            <p:nvPr/>
          </p:nvGrpSpPr>
          <p:grpSpPr bwMode="auto">
            <a:xfrm>
              <a:off x="6141" y="3796"/>
              <a:ext cx="76" cy="46"/>
              <a:chOff x="6141" y="3796"/>
              <a:chExt cx="76" cy="46"/>
            </a:xfrm>
          </p:grpSpPr>
          <p:sp>
            <p:nvSpPr>
              <p:cNvPr id="81215" name="Freeform 4313"/>
              <p:cNvSpPr>
                <a:spLocks/>
              </p:cNvSpPr>
              <p:nvPr/>
            </p:nvSpPr>
            <p:spPr bwMode="auto">
              <a:xfrm>
                <a:off x="6141" y="3796"/>
                <a:ext cx="76" cy="46"/>
              </a:xfrm>
              <a:custGeom>
                <a:avLst/>
                <a:gdLst>
                  <a:gd name="T0" fmla="*/ 35 w 76"/>
                  <a:gd name="T1" fmla="*/ 3842 h 46"/>
                  <a:gd name="T2" fmla="*/ 76 w 76"/>
                  <a:gd name="T3" fmla="*/ 3802 h 46"/>
                  <a:gd name="T4" fmla="*/ 57 w 76"/>
                  <a:gd name="T5" fmla="*/ 3798 h 46"/>
                  <a:gd name="T6" fmla="*/ 37 w 76"/>
                  <a:gd name="T7" fmla="*/ 3796 h 46"/>
                  <a:gd name="T8" fmla="*/ 19 w 76"/>
                  <a:gd name="T9" fmla="*/ 3796 h 46"/>
                  <a:gd name="T10" fmla="*/ 9 w 76"/>
                  <a:gd name="T11" fmla="*/ 3797 h 46"/>
                  <a:gd name="T12" fmla="*/ 0 w 76"/>
                  <a:gd name="T13" fmla="*/ 3798 h 46"/>
                  <a:gd name="T14" fmla="*/ 35 w 76"/>
                  <a:gd name="T15" fmla="*/ 3842 h 46"/>
                  <a:gd name="T16" fmla="*/ 35 w 76"/>
                  <a:gd name="T17" fmla="*/ 3842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46">
                    <a:moveTo>
                      <a:pt x="35" y="46"/>
                    </a:moveTo>
                    <a:lnTo>
                      <a:pt x="76" y="6"/>
                    </a:lnTo>
                    <a:lnTo>
                      <a:pt x="57" y="2"/>
                    </a:lnTo>
                    <a:lnTo>
                      <a:pt x="37" y="0"/>
                    </a:lnTo>
                    <a:lnTo>
                      <a:pt x="19" y="0"/>
                    </a:lnTo>
                    <a:lnTo>
                      <a:pt x="9" y="1"/>
                    </a:lnTo>
                    <a:lnTo>
                      <a:pt x="0" y="2"/>
                    </a:lnTo>
                    <a:lnTo>
                      <a:pt x="35" y="46"/>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37" name="Group 4314"/>
            <p:cNvGrpSpPr>
              <a:grpSpLocks/>
            </p:cNvGrpSpPr>
            <p:nvPr/>
          </p:nvGrpSpPr>
          <p:grpSpPr bwMode="auto">
            <a:xfrm>
              <a:off x="6310" y="3799"/>
              <a:ext cx="48" cy="2"/>
              <a:chOff x="6310" y="3799"/>
              <a:chExt cx="48" cy="2"/>
            </a:xfrm>
          </p:grpSpPr>
          <p:sp>
            <p:nvSpPr>
              <p:cNvPr id="81213" name="Freeform 4315"/>
              <p:cNvSpPr>
                <a:spLocks/>
              </p:cNvSpPr>
              <p:nvPr/>
            </p:nvSpPr>
            <p:spPr bwMode="auto">
              <a:xfrm>
                <a:off x="6310" y="3799"/>
                <a:ext cx="48" cy="2"/>
              </a:xfrm>
              <a:custGeom>
                <a:avLst/>
                <a:gdLst>
                  <a:gd name="T0" fmla="*/ 35 w 48"/>
                  <a:gd name="T1" fmla="*/ 0 h 2"/>
                  <a:gd name="T2" fmla="*/ 83 w 48"/>
                  <a:gd name="T3" fmla="*/ 0 h 2"/>
                  <a:gd name="T4" fmla="*/ 0 60000 65536"/>
                  <a:gd name="T5" fmla="*/ 0 60000 65536"/>
                </a:gdLst>
                <a:ahLst/>
                <a:cxnLst>
                  <a:cxn ang="T4">
                    <a:pos x="T0" y="T1"/>
                  </a:cxn>
                  <a:cxn ang="T5">
                    <a:pos x="T2" y="T3"/>
                  </a:cxn>
                </a:cxnLst>
                <a:rect l="0" t="0" r="r" b="b"/>
                <a:pathLst>
                  <a:path w="48" h="2">
                    <a:moveTo>
                      <a:pt x="35" y="0"/>
                    </a:moveTo>
                    <a:lnTo>
                      <a:pt x="83" y="0"/>
                    </a:lnTo>
                  </a:path>
                </a:pathLst>
              </a:custGeom>
              <a:noFill/>
              <a:ln w="26886">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214" name="Picture 4316"/>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6276" y="3785"/>
                <a:ext cx="91"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38" name="Group 4317"/>
            <p:cNvGrpSpPr>
              <a:grpSpLocks/>
            </p:cNvGrpSpPr>
            <p:nvPr/>
          </p:nvGrpSpPr>
          <p:grpSpPr bwMode="auto">
            <a:xfrm>
              <a:off x="6276" y="3785"/>
              <a:ext cx="91" cy="34"/>
              <a:chOff x="6276" y="3785"/>
              <a:chExt cx="91" cy="34"/>
            </a:xfrm>
          </p:grpSpPr>
          <p:sp>
            <p:nvSpPr>
              <p:cNvPr id="81212" name="Freeform 4318"/>
              <p:cNvSpPr>
                <a:spLocks/>
              </p:cNvSpPr>
              <p:nvPr/>
            </p:nvSpPr>
            <p:spPr bwMode="auto">
              <a:xfrm>
                <a:off x="6276" y="3785"/>
                <a:ext cx="91" cy="34"/>
              </a:xfrm>
              <a:custGeom>
                <a:avLst/>
                <a:gdLst>
                  <a:gd name="T0" fmla="*/ 91 w 91"/>
                  <a:gd name="T1" fmla="*/ 3806 h 34"/>
                  <a:gd name="T2" fmla="*/ 77 w 91"/>
                  <a:gd name="T3" fmla="*/ 3794 h 34"/>
                  <a:gd name="T4" fmla="*/ 59 w 91"/>
                  <a:gd name="T5" fmla="*/ 3785 h 34"/>
                  <a:gd name="T6" fmla="*/ 0 w 91"/>
                  <a:gd name="T7" fmla="*/ 3819 h 34"/>
                  <a:gd name="T8" fmla="*/ 91 w 91"/>
                  <a:gd name="T9" fmla="*/ 380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34">
                    <a:moveTo>
                      <a:pt x="91" y="21"/>
                    </a:moveTo>
                    <a:lnTo>
                      <a:pt x="77" y="9"/>
                    </a:lnTo>
                    <a:lnTo>
                      <a:pt x="59" y="0"/>
                    </a:lnTo>
                    <a:lnTo>
                      <a:pt x="0" y="34"/>
                    </a:lnTo>
                    <a:lnTo>
                      <a:pt x="91" y="21"/>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39" name="Group 4319"/>
            <p:cNvGrpSpPr>
              <a:grpSpLocks/>
            </p:cNvGrpSpPr>
            <p:nvPr/>
          </p:nvGrpSpPr>
          <p:grpSpPr bwMode="auto">
            <a:xfrm>
              <a:off x="6148" y="3904"/>
              <a:ext cx="68" cy="39"/>
              <a:chOff x="6148" y="3904"/>
              <a:chExt cx="68" cy="39"/>
            </a:xfrm>
          </p:grpSpPr>
          <p:sp>
            <p:nvSpPr>
              <p:cNvPr id="81210" name="Freeform 4320"/>
              <p:cNvSpPr>
                <a:spLocks/>
              </p:cNvSpPr>
              <p:nvPr/>
            </p:nvSpPr>
            <p:spPr bwMode="auto">
              <a:xfrm>
                <a:off x="6148" y="3904"/>
                <a:ext cx="68" cy="39"/>
              </a:xfrm>
              <a:custGeom>
                <a:avLst/>
                <a:gdLst>
                  <a:gd name="T0" fmla="*/ 9 w 68"/>
                  <a:gd name="T1" fmla="*/ 3923 h 39"/>
                  <a:gd name="T2" fmla="*/ 48 w 68"/>
                  <a:gd name="T3" fmla="*/ 3923 h 39"/>
                  <a:gd name="T4" fmla="*/ 0 60000 65536"/>
                  <a:gd name="T5" fmla="*/ 0 60000 65536"/>
                </a:gdLst>
                <a:ahLst/>
                <a:cxnLst>
                  <a:cxn ang="T4">
                    <a:pos x="T0" y="T1"/>
                  </a:cxn>
                  <a:cxn ang="T5">
                    <a:pos x="T2" y="T3"/>
                  </a:cxn>
                </a:cxnLst>
                <a:rect l="0" t="0" r="r" b="b"/>
                <a:pathLst>
                  <a:path w="68" h="39">
                    <a:moveTo>
                      <a:pt x="9" y="19"/>
                    </a:moveTo>
                    <a:lnTo>
                      <a:pt x="48" y="19"/>
                    </a:lnTo>
                  </a:path>
                </a:pathLst>
              </a:custGeom>
              <a:noFill/>
              <a:ln w="26060">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211" name="Picture 4321"/>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148" y="3904"/>
                <a:ext cx="68"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40" name="Group 4322"/>
            <p:cNvGrpSpPr>
              <a:grpSpLocks/>
            </p:cNvGrpSpPr>
            <p:nvPr/>
          </p:nvGrpSpPr>
          <p:grpSpPr bwMode="auto">
            <a:xfrm>
              <a:off x="6148" y="3904"/>
              <a:ext cx="68" cy="39"/>
              <a:chOff x="6148" y="3904"/>
              <a:chExt cx="68" cy="39"/>
            </a:xfrm>
          </p:grpSpPr>
          <p:sp>
            <p:nvSpPr>
              <p:cNvPr id="81209" name="Freeform 4323"/>
              <p:cNvSpPr>
                <a:spLocks/>
              </p:cNvSpPr>
              <p:nvPr/>
            </p:nvSpPr>
            <p:spPr bwMode="auto">
              <a:xfrm>
                <a:off x="6148" y="3904"/>
                <a:ext cx="68" cy="39"/>
              </a:xfrm>
              <a:custGeom>
                <a:avLst/>
                <a:gdLst>
                  <a:gd name="T0" fmla="*/ 0 w 68"/>
                  <a:gd name="T1" fmla="*/ 3913 h 39"/>
                  <a:gd name="T2" fmla="*/ 29 w 68"/>
                  <a:gd name="T3" fmla="*/ 3943 h 39"/>
                  <a:gd name="T4" fmla="*/ 68 w 68"/>
                  <a:gd name="T5" fmla="*/ 3904 h 39"/>
                  <a:gd name="T6" fmla="*/ 67 w 68"/>
                  <a:gd name="T7" fmla="*/ 3904 h 39"/>
                  <a:gd name="T8" fmla="*/ 0 w 68"/>
                  <a:gd name="T9" fmla="*/ 3913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39">
                    <a:moveTo>
                      <a:pt x="0" y="9"/>
                    </a:moveTo>
                    <a:lnTo>
                      <a:pt x="29" y="39"/>
                    </a:lnTo>
                    <a:lnTo>
                      <a:pt x="68" y="0"/>
                    </a:lnTo>
                    <a:lnTo>
                      <a:pt x="67" y="0"/>
                    </a:lnTo>
                    <a:lnTo>
                      <a:pt x="0" y="9"/>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41" name="Group 4324"/>
            <p:cNvGrpSpPr>
              <a:grpSpLocks/>
            </p:cNvGrpSpPr>
            <p:nvPr/>
          </p:nvGrpSpPr>
          <p:grpSpPr bwMode="auto">
            <a:xfrm>
              <a:off x="5886" y="3939"/>
              <a:ext cx="48" cy="63"/>
              <a:chOff x="5886" y="3939"/>
              <a:chExt cx="48" cy="63"/>
            </a:xfrm>
          </p:grpSpPr>
          <p:sp>
            <p:nvSpPr>
              <p:cNvPr id="81207" name="Freeform 4325"/>
              <p:cNvSpPr>
                <a:spLocks/>
              </p:cNvSpPr>
              <p:nvPr/>
            </p:nvSpPr>
            <p:spPr bwMode="auto">
              <a:xfrm>
                <a:off x="5886" y="3939"/>
                <a:ext cx="48" cy="63"/>
              </a:xfrm>
              <a:custGeom>
                <a:avLst/>
                <a:gdLst>
                  <a:gd name="T0" fmla="*/ 3 w 48"/>
                  <a:gd name="T1" fmla="*/ 3971 h 63"/>
                  <a:gd name="T2" fmla="*/ 34 w 48"/>
                  <a:gd name="T3" fmla="*/ 3971 h 63"/>
                  <a:gd name="T4" fmla="*/ 0 60000 65536"/>
                  <a:gd name="T5" fmla="*/ 0 60000 65536"/>
                </a:gdLst>
                <a:ahLst/>
                <a:cxnLst>
                  <a:cxn ang="T4">
                    <a:pos x="T0" y="T1"/>
                  </a:cxn>
                  <a:cxn ang="T5">
                    <a:pos x="T2" y="T3"/>
                  </a:cxn>
                </a:cxnLst>
                <a:rect l="0" t="0" r="r" b="b"/>
                <a:pathLst>
                  <a:path w="48" h="63">
                    <a:moveTo>
                      <a:pt x="3" y="32"/>
                    </a:moveTo>
                    <a:lnTo>
                      <a:pt x="34" y="32"/>
                    </a:lnTo>
                  </a:path>
                </a:pathLst>
              </a:custGeom>
              <a:noFill/>
              <a:ln w="41288">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208" name="Picture 4326"/>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5886" y="3939"/>
                <a:ext cx="4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42" name="Group 4327"/>
            <p:cNvGrpSpPr>
              <a:grpSpLocks/>
            </p:cNvGrpSpPr>
            <p:nvPr/>
          </p:nvGrpSpPr>
          <p:grpSpPr bwMode="auto">
            <a:xfrm>
              <a:off x="5886" y="3939"/>
              <a:ext cx="48" cy="63"/>
              <a:chOff x="5886" y="3939"/>
              <a:chExt cx="48" cy="63"/>
            </a:xfrm>
          </p:grpSpPr>
          <p:sp>
            <p:nvSpPr>
              <p:cNvPr id="81206" name="Freeform 4328"/>
              <p:cNvSpPr>
                <a:spLocks/>
              </p:cNvSpPr>
              <p:nvPr/>
            </p:nvSpPr>
            <p:spPr bwMode="auto">
              <a:xfrm>
                <a:off x="5886" y="3939"/>
                <a:ext cx="48" cy="63"/>
              </a:xfrm>
              <a:custGeom>
                <a:avLst/>
                <a:gdLst>
                  <a:gd name="T0" fmla="*/ 21 w 48"/>
                  <a:gd name="T1" fmla="*/ 3939 h 63"/>
                  <a:gd name="T2" fmla="*/ 0 w 48"/>
                  <a:gd name="T3" fmla="*/ 3975 h 63"/>
                  <a:gd name="T4" fmla="*/ 48 w 48"/>
                  <a:gd name="T5" fmla="*/ 4002 h 63"/>
                  <a:gd name="T6" fmla="*/ 48 w 48"/>
                  <a:gd name="T7" fmla="*/ 4002 h 63"/>
                  <a:gd name="T8" fmla="*/ 21 w 48"/>
                  <a:gd name="T9" fmla="*/ 3939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63">
                    <a:moveTo>
                      <a:pt x="21" y="0"/>
                    </a:moveTo>
                    <a:lnTo>
                      <a:pt x="0" y="36"/>
                    </a:lnTo>
                    <a:lnTo>
                      <a:pt x="48" y="63"/>
                    </a:lnTo>
                    <a:lnTo>
                      <a:pt x="21"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43" name="Group 4329"/>
            <p:cNvGrpSpPr>
              <a:grpSpLocks/>
            </p:cNvGrpSpPr>
            <p:nvPr/>
          </p:nvGrpSpPr>
          <p:grpSpPr bwMode="auto">
            <a:xfrm>
              <a:off x="6049" y="3742"/>
              <a:ext cx="74" cy="2"/>
              <a:chOff x="6049" y="3742"/>
              <a:chExt cx="74" cy="2"/>
            </a:xfrm>
          </p:grpSpPr>
          <p:sp>
            <p:nvSpPr>
              <p:cNvPr id="81204" name="Freeform 4330"/>
              <p:cNvSpPr>
                <a:spLocks/>
              </p:cNvSpPr>
              <p:nvPr/>
            </p:nvSpPr>
            <p:spPr bwMode="auto">
              <a:xfrm>
                <a:off x="6049" y="3742"/>
                <a:ext cx="74" cy="2"/>
              </a:xfrm>
              <a:custGeom>
                <a:avLst/>
                <a:gdLst>
                  <a:gd name="T0" fmla="*/ 10 w 74"/>
                  <a:gd name="T1" fmla="*/ 0 h 2"/>
                  <a:gd name="T2" fmla="*/ 84 w 74"/>
                  <a:gd name="T3" fmla="*/ 0 h 2"/>
                  <a:gd name="T4" fmla="*/ 0 60000 65536"/>
                  <a:gd name="T5" fmla="*/ 0 60000 65536"/>
                </a:gdLst>
                <a:ahLst/>
                <a:cxnLst>
                  <a:cxn ang="T4">
                    <a:pos x="T0" y="T1"/>
                  </a:cxn>
                  <a:cxn ang="T5">
                    <a:pos x="T2" y="T3"/>
                  </a:cxn>
                </a:cxnLst>
                <a:rect l="0" t="0" r="r" b="b"/>
                <a:pathLst>
                  <a:path w="74" h="2">
                    <a:moveTo>
                      <a:pt x="10" y="0"/>
                    </a:moveTo>
                    <a:lnTo>
                      <a:pt x="84" y="0"/>
                    </a:lnTo>
                  </a:path>
                </a:pathLst>
              </a:custGeom>
              <a:noFill/>
              <a:ln w="35547">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205" name="Picture 4331"/>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044" y="3715"/>
                <a:ext cx="93"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44" name="Group 4332"/>
            <p:cNvGrpSpPr>
              <a:grpSpLocks/>
            </p:cNvGrpSpPr>
            <p:nvPr/>
          </p:nvGrpSpPr>
          <p:grpSpPr bwMode="auto">
            <a:xfrm>
              <a:off x="6044" y="3715"/>
              <a:ext cx="93" cy="54"/>
              <a:chOff x="6044" y="3715"/>
              <a:chExt cx="93" cy="54"/>
            </a:xfrm>
          </p:grpSpPr>
          <p:sp>
            <p:nvSpPr>
              <p:cNvPr id="81203" name="Freeform 4333"/>
              <p:cNvSpPr>
                <a:spLocks/>
              </p:cNvSpPr>
              <p:nvPr/>
            </p:nvSpPr>
            <p:spPr bwMode="auto">
              <a:xfrm>
                <a:off x="6044" y="3715"/>
                <a:ext cx="93" cy="54"/>
              </a:xfrm>
              <a:custGeom>
                <a:avLst/>
                <a:gdLst>
                  <a:gd name="T0" fmla="*/ 93 w 93"/>
                  <a:gd name="T1" fmla="*/ 3759 h 54"/>
                  <a:gd name="T2" fmla="*/ 58 w 93"/>
                  <a:gd name="T3" fmla="*/ 3715 h 54"/>
                  <a:gd name="T4" fmla="*/ 36 w 93"/>
                  <a:gd name="T5" fmla="*/ 3720 h 54"/>
                  <a:gd name="T6" fmla="*/ 16 w 93"/>
                  <a:gd name="T7" fmla="*/ 3727 h 54"/>
                  <a:gd name="T8" fmla="*/ 0 w 93"/>
                  <a:gd name="T9" fmla="*/ 3736 h 54"/>
                  <a:gd name="T10" fmla="*/ 25 w 93"/>
                  <a:gd name="T11" fmla="*/ 3769 h 54"/>
                  <a:gd name="T12" fmla="*/ 93 w 93"/>
                  <a:gd name="T13" fmla="*/ 3759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54">
                    <a:moveTo>
                      <a:pt x="93" y="44"/>
                    </a:moveTo>
                    <a:lnTo>
                      <a:pt x="58" y="0"/>
                    </a:lnTo>
                    <a:lnTo>
                      <a:pt x="36" y="5"/>
                    </a:lnTo>
                    <a:lnTo>
                      <a:pt x="16" y="12"/>
                    </a:lnTo>
                    <a:lnTo>
                      <a:pt x="0" y="21"/>
                    </a:lnTo>
                    <a:lnTo>
                      <a:pt x="25" y="54"/>
                    </a:lnTo>
                    <a:lnTo>
                      <a:pt x="93" y="44"/>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45" name="Group 4334"/>
            <p:cNvGrpSpPr>
              <a:grpSpLocks/>
            </p:cNvGrpSpPr>
            <p:nvPr/>
          </p:nvGrpSpPr>
          <p:grpSpPr bwMode="auto">
            <a:xfrm>
              <a:off x="6174" y="4042"/>
              <a:ext cx="58" cy="2"/>
              <a:chOff x="6174" y="4042"/>
              <a:chExt cx="58" cy="2"/>
            </a:xfrm>
          </p:grpSpPr>
          <p:sp>
            <p:nvSpPr>
              <p:cNvPr id="81201" name="Freeform 4335"/>
              <p:cNvSpPr>
                <a:spLocks/>
              </p:cNvSpPr>
              <p:nvPr/>
            </p:nvSpPr>
            <p:spPr bwMode="auto">
              <a:xfrm>
                <a:off x="6174" y="4042"/>
                <a:ext cx="58" cy="2"/>
              </a:xfrm>
              <a:custGeom>
                <a:avLst/>
                <a:gdLst>
                  <a:gd name="T0" fmla="*/ 1 w 58"/>
                  <a:gd name="T1" fmla="*/ 0 h 2"/>
                  <a:gd name="T2" fmla="*/ 59 w 58"/>
                  <a:gd name="T3" fmla="*/ 0 h 2"/>
                  <a:gd name="T4" fmla="*/ 0 60000 65536"/>
                  <a:gd name="T5" fmla="*/ 0 60000 65536"/>
                </a:gdLst>
                <a:ahLst/>
                <a:cxnLst>
                  <a:cxn ang="T4">
                    <a:pos x="T0" y="T1"/>
                  </a:cxn>
                  <a:cxn ang="T5">
                    <a:pos x="T2" y="T3"/>
                  </a:cxn>
                </a:cxnLst>
                <a:rect l="0" t="0" r="r" b="b"/>
                <a:pathLst>
                  <a:path w="58" h="2">
                    <a:moveTo>
                      <a:pt x="1" y="0"/>
                    </a:moveTo>
                    <a:lnTo>
                      <a:pt x="59" y="0"/>
                    </a:lnTo>
                  </a:path>
                </a:pathLst>
              </a:custGeom>
              <a:noFill/>
              <a:ln w="48793">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202" name="Picture 4336"/>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6172" y="4004"/>
                <a:ext cx="77"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46" name="Group 4337"/>
            <p:cNvGrpSpPr>
              <a:grpSpLocks/>
            </p:cNvGrpSpPr>
            <p:nvPr/>
          </p:nvGrpSpPr>
          <p:grpSpPr bwMode="auto">
            <a:xfrm>
              <a:off x="6172" y="4004"/>
              <a:ext cx="77" cy="75"/>
              <a:chOff x="6172" y="4004"/>
              <a:chExt cx="77" cy="75"/>
            </a:xfrm>
          </p:grpSpPr>
          <p:sp>
            <p:nvSpPr>
              <p:cNvPr id="81200" name="Freeform 4338"/>
              <p:cNvSpPr>
                <a:spLocks/>
              </p:cNvSpPr>
              <p:nvPr/>
            </p:nvSpPr>
            <p:spPr bwMode="auto">
              <a:xfrm>
                <a:off x="6172" y="4004"/>
                <a:ext cx="77" cy="75"/>
              </a:xfrm>
              <a:custGeom>
                <a:avLst/>
                <a:gdLst>
                  <a:gd name="T0" fmla="*/ 0 w 77"/>
                  <a:gd name="T1" fmla="*/ 4043 h 75"/>
                  <a:gd name="T2" fmla="*/ 36 w 77"/>
                  <a:gd name="T3" fmla="*/ 4079 h 75"/>
                  <a:gd name="T4" fmla="*/ 57 w 77"/>
                  <a:gd name="T5" fmla="*/ 4078 h 75"/>
                  <a:gd name="T6" fmla="*/ 77 w 77"/>
                  <a:gd name="T7" fmla="*/ 4074 h 75"/>
                  <a:gd name="T8" fmla="*/ 39 w 77"/>
                  <a:gd name="T9" fmla="*/ 4004 h 75"/>
                  <a:gd name="T10" fmla="*/ 0 w 77"/>
                  <a:gd name="T11" fmla="*/ 4043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75">
                    <a:moveTo>
                      <a:pt x="0" y="39"/>
                    </a:moveTo>
                    <a:lnTo>
                      <a:pt x="36" y="75"/>
                    </a:lnTo>
                    <a:lnTo>
                      <a:pt x="57" y="74"/>
                    </a:lnTo>
                    <a:lnTo>
                      <a:pt x="77" y="70"/>
                    </a:lnTo>
                    <a:lnTo>
                      <a:pt x="39" y="0"/>
                    </a:lnTo>
                    <a:lnTo>
                      <a:pt x="0" y="39"/>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47" name="Group 4339"/>
            <p:cNvGrpSpPr>
              <a:grpSpLocks/>
            </p:cNvGrpSpPr>
            <p:nvPr/>
          </p:nvGrpSpPr>
          <p:grpSpPr bwMode="auto">
            <a:xfrm>
              <a:off x="5882" y="3719"/>
              <a:ext cx="72" cy="2"/>
              <a:chOff x="5882" y="3719"/>
              <a:chExt cx="72" cy="2"/>
            </a:xfrm>
          </p:grpSpPr>
          <p:sp>
            <p:nvSpPr>
              <p:cNvPr id="81198" name="Freeform 4340"/>
              <p:cNvSpPr>
                <a:spLocks/>
              </p:cNvSpPr>
              <p:nvPr/>
            </p:nvSpPr>
            <p:spPr bwMode="auto">
              <a:xfrm>
                <a:off x="5882" y="3719"/>
                <a:ext cx="72" cy="2"/>
              </a:xfrm>
              <a:custGeom>
                <a:avLst/>
                <a:gdLst>
                  <a:gd name="T0" fmla="*/ 11 w 72"/>
                  <a:gd name="T1" fmla="*/ 0 h 2"/>
                  <a:gd name="T2" fmla="*/ 83 w 72"/>
                  <a:gd name="T3" fmla="*/ 0 h 2"/>
                  <a:gd name="T4" fmla="*/ 0 60000 65536"/>
                  <a:gd name="T5" fmla="*/ 0 60000 65536"/>
                </a:gdLst>
                <a:ahLst/>
                <a:cxnLst>
                  <a:cxn ang="T4">
                    <a:pos x="T0" y="T1"/>
                  </a:cxn>
                  <a:cxn ang="T5">
                    <a:pos x="T2" y="T3"/>
                  </a:cxn>
                </a:cxnLst>
                <a:rect l="0" t="0" r="r" b="b"/>
                <a:pathLst>
                  <a:path w="72" h="2">
                    <a:moveTo>
                      <a:pt x="11" y="0"/>
                    </a:moveTo>
                    <a:lnTo>
                      <a:pt x="83" y="0"/>
                    </a:lnTo>
                  </a:path>
                </a:pathLst>
              </a:custGeom>
              <a:noFill/>
              <a:ln w="36106">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199" name="Picture 4341"/>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5878" y="3692"/>
                <a:ext cx="7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48" name="Group 4342"/>
            <p:cNvGrpSpPr>
              <a:grpSpLocks/>
            </p:cNvGrpSpPr>
            <p:nvPr/>
          </p:nvGrpSpPr>
          <p:grpSpPr bwMode="auto">
            <a:xfrm>
              <a:off x="5878" y="3692"/>
              <a:ext cx="77" cy="55"/>
              <a:chOff x="5878" y="3692"/>
              <a:chExt cx="77" cy="55"/>
            </a:xfrm>
          </p:grpSpPr>
          <p:sp>
            <p:nvSpPr>
              <p:cNvPr id="81197" name="Freeform 4343"/>
              <p:cNvSpPr>
                <a:spLocks/>
              </p:cNvSpPr>
              <p:nvPr/>
            </p:nvSpPr>
            <p:spPr bwMode="auto">
              <a:xfrm>
                <a:off x="5878" y="3692"/>
                <a:ext cx="77" cy="55"/>
              </a:xfrm>
              <a:custGeom>
                <a:avLst/>
                <a:gdLst>
                  <a:gd name="T0" fmla="*/ 75 w 77"/>
                  <a:gd name="T1" fmla="*/ 3692 h 55"/>
                  <a:gd name="T2" fmla="*/ 24 w 77"/>
                  <a:gd name="T3" fmla="*/ 3693 h 55"/>
                  <a:gd name="T4" fmla="*/ 11 w 77"/>
                  <a:gd name="T5" fmla="*/ 3709 h 55"/>
                  <a:gd name="T6" fmla="*/ 0 w 77"/>
                  <a:gd name="T7" fmla="*/ 3726 h 55"/>
                  <a:gd name="T8" fmla="*/ 76 w 77"/>
                  <a:gd name="T9" fmla="*/ 3747 h 55"/>
                  <a:gd name="T10" fmla="*/ 75 w 77"/>
                  <a:gd name="T11" fmla="*/ 3692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55">
                    <a:moveTo>
                      <a:pt x="75" y="0"/>
                    </a:moveTo>
                    <a:lnTo>
                      <a:pt x="24" y="1"/>
                    </a:lnTo>
                    <a:lnTo>
                      <a:pt x="11" y="17"/>
                    </a:lnTo>
                    <a:lnTo>
                      <a:pt x="0" y="34"/>
                    </a:lnTo>
                    <a:lnTo>
                      <a:pt x="76" y="55"/>
                    </a:lnTo>
                    <a:lnTo>
                      <a:pt x="75"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49" name="Group 4344"/>
            <p:cNvGrpSpPr>
              <a:grpSpLocks/>
            </p:cNvGrpSpPr>
            <p:nvPr/>
          </p:nvGrpSpPr>
          <p:grpSpPr bwMode="auto">
            <a:xfrm>
              <a:off x="6289" y="3965"/>
              <a:ext cx="81" cy="2"/>
              <a:chOff x="6289" y="3965"/>
              <a:chExt cx="81" cy="2"/>
            </a:xfrm>
          </p:grpSpPr>
          <p:sp>
            <p:nvSpPr>
              <p:cNvPr id="81195" name="Freeform 4345"/>
              <p:cNvSpPr>
                <a:spLocks/>
              </p:cNvSpPr>
              <p:nvPr/>
            </p:nvSpPr>
            <p:spPr bwMode="auto">
              <a:xfrm>
                <a:off x="6289" y="3965"/>
                <a:ext cx="81" cy="2"/>
              </a:xfrm>
              <a:custGeom>
                <a:avLst/>
                <a:gdLst>
                  <a:gd name="T0" fmla="*/ 20 w 81"/>
                  <a:gd name="T1" fmla="*/ 0 h 2"/>
                  <a:gd name="T2" fmla="*/ 101 w 81"/>
                  <a:gd name="T3" fmla="*/ 0 h 2"/>
                  <a:gd name="T4" fmla="*/ 0 60000 65536"/>
                  <a:gd name="T5" fmla="*/ 0 60000 65536"/>
                </a:gdLst>
                <a:ahLst/>
                <a:cxnLst>
                  <a:cxn ang="T4">
                    <a:pos x="T0" y="T1"/>
                  </a:cxn>
                  <a:cxn ang="T5">
                    <a:pos x="T2" y="T3"/>
                  </a:cxn>
                </a:cxnLst>
                <a:rect l="0" t="0" r="r" b="b"/>
                <a:pathLst>
                  <a:path w="81" h="2">
                    <a:moveTo>
                      <a:pt x="20" y="0"/>
                    </a:moveTo>
                    <a:lnTo>
                      <a:pt x="101" y="0"/>
                    </a:lnTo>
                  </a:path>
                </a:pathLst>
              </a:custGeom>
              <a:noFill/>
              <a:ln w="51562">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196" name="Picture 4346"/>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6268" y="3925"/>
                <a:ext cx="10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50" name="Group 4347"/>
            <p:cNvGrpSpPr>
              <a:grpSpLocks/>
            </p:cNvGrpSpPr>
            <p:nvPr/>
          </p:nvGrpSpPr>
          <p:grpSpPr bwMode="auto">
            <a:xfrm>
              <a:off x="6268" y="3925"/>
              <a:ext cx="104" cy="79"/>
              <a:chOff x="6268" y="3925"/>
              <a:chExt cx="104" cy="79"/>
            </a:xfrm>
          </p:grpSpPr>
          <p:sp>
            <p:nvSpPr>
              <p:cNvPr id="81194" name="Freeform 4348"/>
              <p:cNvSpPr>
                <a:spLocks/>
              </p:cNvSpPr>
              <p:nvPr/>
            </p:nvSpPr>
            <p:spPr bwMode="auto">
              <a:xfrm>
                <a:off x="6268" y="3925"/>
                <a:ext cx="104" cy="79"/>
              </a:xfrm>
              <a:custGeom>
                <a:avLst/>
                <a:gdLst>
                  <a:gd name="T0" fmla="*/ 104 w 104"/>
                  <a:gd name="T1" fmla="*/ 3953 h 79"/>
                  <a:gd name="T2" fmla="*/ 104 w 104"/>
                  <a:gd name="T3" fmla="*/ 3943 h 79"/>
                  <a:gd name="T4" fmla="*/ 99 w 104"/>
                  <a:gd name="T5" fmla="*/ 3934 h 79"/>
                  <a:gd name="T6" fmla="*/ 91 w 104"/>
                  <a:gd name="T7" fmla="*/ 3925 h 79"/>
                  <a:gd name="T8" fmla="*/ 0 w 104"/>
                  <a:gd name="T9" fmla="*/ 3938 h 79"/>
                  <a:gd name="T10" fmla="*/ 0 w 104"/>
                  <a:gd name="T11" fmla="*/ 3939 h 79"/>
                  <a:gd name="T12" fmla="*/ 52 w 104"/>
                  <a:gd name="T13" fmla="*/ 4004 h 79"/>
                  <a:gd name="T14" fmla="*/ 75 w 104"/>
                  <a:gd name="T15" fmla="*/ 3994 h 79"/>
                  <a:gd name="T16" fmla="*/ 92 w 104"/>
                  <a:gd name="T17" fmla="*/ 3980 h 79"/>
                  <a:gd name="T18" fmla="*/ 102 w 104"/>
                  <a:gd name="T19" fmla="*/ 3964 h 79"/>
                  <a:gd name="T20" fmla="*/ 104 w 104"/>
                  <a:gd name="T21" fmla="*/ 3953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4" h="79">
                    <a:moveTo>
                      <a:pt x="104" y="28"/>
                    </a:moveTo>
                    <a:lnTo>
                      <a:pt x="104" y="18"/>
                    </a:lnTo>
                    <a:lnTo>
                      <a:pt x="99" y="9"/>
                    </a:lnTo>
                    <a:lnTo>
                      <a:pt x="91" y="0"/>
                    </a:lnTo>
                    <a:lnTo>
                      <a:pt x="0" y="13"/>
                    </a:lnTo>
                    <a:lnTo>
                      <a:pt x="0" y="14"/>
                    </a:lnTo>
                    <a:lnTo>
                      <a:pt x="52" y="79"/>
                    </a:lnTo>
                    <a:lnTo>
                      <a:pt x="75" y="69"/>
                    </a:lnTo>
                    <a:lnTo>
                      <a:pt x="92" y="55"/>
                    </a:lnTo>
                    <a:lnTo>
                      <a:pt x="102" y="39"/>
                    </a:lnTo>
                    <a:lnTo>
                      <a:pt x="104" y="28"/>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51" name="Group 4349"/>
            <p:cNvGrpSpPr>
              <a:grpSpLocks/>
            </p:cNvGrpSpPr>
            <p:nvPr/>
          </p:nvGrpSpPr>
          <p:grpSpPr bwMode="auto">
            <a:xfrm>
              <a:off x="6264" y="3615"/>
              <a:ext cx="2" cy="81"/>
              <a:chOff x="6264" y="3615"/>
              <a:chExt cx="2" cy="81"/>
            </a:xfrm>
          </p:grpSpPr>
          <p:sp>
            <p:nvSpPr>
              <p:cNvPr id="81192" name="Freeform 4350"/>
              <p:cNvSpPr>
                <a:spLocks/>
              </p:cNvSpPr>
              <p:nvPr/>
            </p:nvSpPr>
            <p:spPr bwMode="auto">
              <a:xfrm>
                <a:off x="6264" y="3615"/>
                <a:ext cx="2" cy="81"/>
              </a:xfrm>
              <a:custGeom>
                <a:avLst/>
                <a:gdLst>
                  <a:gd name="T0" fmla="*/ 0 w 2"/>
                  <a:gd name="T1" fmla="*/ 3636 h 81"/>
                  <a:gd name="T2" fmla="*/ 0 w 2"/>
                  <a:gd name="T3" fmla="*/ 3716 h 81"/>
                  <a:gd name="T4" fmla="*/ 0 60000 65536"/>
                  <a:gd name="T5" fmla="*/ 0 60000 65536"/>
                </a:gdLst>
                <a:ahLst/>
                <a:cxnLst>
                  <a:cxn ang="T4">
                    <a:pos x="T0" y="T1"/>
                  </a:cxn>
                  <a:cxn ang="T5">
                    <a:pos x="T2" y="T3"/>
                  </a:cxn>
                </a:cxnLst>
                <a:rect l="0" t="0" r="r" b="b"/>
                <a:pathLst>
                  <a:path w="2" h="81">
                    <a:moveTo>
                      <a:pt x="0" y="21"/>
                    </a:moveTo>
                    <a:lnTo>
                      <a:pt x="0" y="101"/>
                    </a:lnTo>
                  </a:path>
                </a:pathLst>
              </a:custGeom>
              <a:noFill/>
              <a:ln w="50902">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193" name="Picture 4351"/>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225" y="3594"/>
                <a:ext cx="7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52" name="Group 4352"/>
            <p:cNvGrpSpPr>
              <a:grpSpLocks/>
            </p:cNvGrpSpPr>
            <p:nvPr/>
          </p:nvGrpSpPr>
          <p:grpSpPr bwMode="auto">
            <a:xfrm>
              <a:off x="6225" y="3594"/>
              <a:ext cx="78" cy="104"/>
              <a:chOff x="6225" y="3594"/>
              <a:chExt cx="78" cy="104"/>
            </a:xfrm>
          </p:grpSpPr>
          <p:sp>
            <p:nvSpPr>
              <p:cNvPr id="81191" name="Freeform 4353"/>
              <p:cNvSpPr>
                <a:spLocks/>
              </p:cNvSpPr>
              <p:nvPr/>
            </p:nvSpPr>
            <p:spPr bwMode="auto">
              <a:xfrm>
                <a:off x="6225" y="3594"/>
                <a:ext cx="78" cy="104"/>
              </a:xfrm>
              <a:custGeom>
                <a:avLst/>
                <a:gdLst>
                  <a:gd name="T0" fmla="*/ 50 w 78"/>
                  <a:gd name="T1" fmla="*/ 3698 h 104"/>
                  <a:gd name="T2" fmla="*/ 60 w 78"/>
                  <a:gd name="T3" fmla="*/ 3698 h 104"/>
                  <a:gd name="T4" fmla="*/ 70 w 78"/>
                  <a:gd name="T5" fmla="*/ 3693 h 104"/>
                  <a:gd name="T6" fmla="*/ 78 w 78"/>
                  <a:gd name="T7" fmla="*/ 3686 h 104"/>
                  <a:gd name="T8" fmla="*/ 67 w 78"/>
                  <a:gd name="T9" fmla="*/ 3594 h 104"/>
                  <a:gd name="T10" fmla="*/ 67 w 78"/>
                  <a:gd name="T11" fmla="*/ 3594 h 104"/>
                  <a:gd name="T12" fmla="*/ 0 w 78"/>
                  <a:gd name="T13" fmla="*/ 3644 h 104"/>
                  <a:gd name="T14" fmla="*/ 10 w 78"/>
                  <a:gd name="T15" fmla="*/ 3668 h 104"/>
                  <a:gd name="T16" fmla="*/ 23 w 78"/>
                  <a:gd name="T17" fmla="*/ 3685 h 104"/>
                  <a:gd name="T18" fmla="*/ 39 w 78"/>
                  <a:gd name="T19" fmla="*/ 3695 h 104"/>
                  <a:gd name="T20" fmla="*/ 50 w 78"/>
                  <a:gd name="T21" fmla="*/ 3698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104">
                    <a:moveTo>
                      <a:pt x="50" y="104"/>
                    </a:moveTo>
                    <a:lnTo>
                      <a:pt x="60" y="104"/>
                    </a:lnTo>
                    <a:lnTo>
                      <a:pt x="70" y="99"/>
                    </a:lnTo>
                    <a:lnTo>
                      <a:pt x="78" y="92"/>
                    </a:lnTo>
                    <a:lnTo>
                      <a:pt x="67" y="0"/>
                    </a:lnTo>
                    <a:lnTo>
                      <a:pt x="0" y="50"/>
                    </a:lnTo>
                    <a:lnTo>
                      <a:pt x="10" y="74"/>
                    </a:lnTo>
                    <a:lnTo>
                      <a:pt x="23" y="91"/>
                    </a:lnTo>
                    <a:lnTo>
                      <a:pt x="39" y="101"/>
                    </a:lnTo>
                    <a:lnTo>
                      <a:pt x="50" y="104"/>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53" name="Group 4354"/>
            <p:cNvGrpSpPr>
              <a:grpSpLocks/>
            </p:cNvGrpSpPr>
            <p:nvPr/>
          </p:nvGrpSpPr>
          <p:grpSpPr bwMode="auto">
            <a:xfrm>
              <a:off x="6050" y="3991"/>
              <a:ext cx="63" cy="36"/>
              <a:chOff x="6050" y="3991"/>
              <a:chExt cx="63" cy="36"/>
            </a:xfrm>
          </p:grpSpPr>
          <p:sp>
            <p:nvSpPr>
              <p:cNvPr id="81189" name="Freeform 4355"/>
              <p:cNvSpPr>
                <a:spLocks/>
              </p:cNvSpPr>
              <p:nvPr/>
            </p:nvSpPr>
            <p:spPr bwMode="auto">
              <a:xfrm>
                <a:off x="6050" y="3991"/>
                <a:ext cx="63" cy="36"/>
              </a:xfrm>
              <a:custGeom>
                <a:avLst/>
                <a:gdLst>
                  <a:gd name="T0" fmla="*/ 8 w 63"/>
                  <a:gd name="T1" fmla="*/ 4009 h 36"/>
                  <a:gd name="T2" fmla="*/ 44 w 63"/>
                  <a:gd name="T3" fmla="*/ 4009 h 36"/>
                  <a:gd name="T4" fmla="*/ 0 60000 65536"/>
                  <a:gd name="T5" fmla="*/ 0 60000 65536"/>
                </a:gdLst>
                <a:ahLst/>
                <a:cxnLst>
                  <a:cxn ang="T4">
                    <a:pos x="T0" y="T1"/>
                  </a:cxn>
                  <a:cxn ang="T5">
                    <a:pos x="T2" y="T3"/>
                  </a:cxn>
                </a:cxnLst>
                <a:rect l="0" t="0" r="r" b="b"/>
                <a:pathLst>
                  <a:path w="63" h="36">
                    <a:moveTo>
                      <a:pt x="8" y="18"/>
                    </a:moveTo>
                    <a:lnTo>
                      <a:pt x="44" y="18"/>
                    </a:lnTo>
                  </a:path>
                </a:pathLst>
              </a:custGeom>
              <a:noFill/>
              <a:ln w="24270">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190" name="Picture 4356"/>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6050" y="3991"/>
                <a:ext cx="63"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54" name="Group 4357"/>
            <p:cNvGrpSpPr>
              <a:grpSpLocks/>
            </p:cNvGrpSpPr>
            <p:nvPr/>
          </p:nvGrpSpPr>
          <p:grpSpPr bwMode="auto">
            <a:xfrm>
              <a:off x="6050" y="3991"/>
              <a:ext cx="63" cy="36"/>
              <a:chOff x="6050" y="3991"/>
              <a:chExt cx="63" cy="36"/>
            </a:xfrm>
          </p:grpSpPr>
          <p:sp>
            <p:nvSpPr>
              <p:cNvPr id="81188" name="Freeform 4358"/>
              <p:cNvSpPr>
                <a:spLocks/>
              </p:cNvSpPr>
              <p:nvPr/>
            </p:nvSpPr>
            <p:spPr bwMode="auto">
              <a:xfrm>
                <a:off x="6050" y="3991"/>
                <a:ext cx="63" cy="36"/>
              </a:xfrm>
              <a:custGeom>
                <a:avLst/>
                <a:gdLst>
                  <a:gd name="T0" fmla="*/ 0 w 63"/>
                  <a:gd name="T1" fmla="*/ 4017 h 36"/>
                  <a:gd name="T2" fmla="*/ 18 w 63"/>
                  <a:gd name="T3" fmla="*/ 4023 h 36"/>
                  <a:gd name="T4" fmla="*/ 38 w 63"/>
                  <a:gd name="T5" fmla="*/ 4026 h 36"/>
                  <a:gd name="T6" fmla="*/ 60 w 63"/>
                  <a:gd name="T7" fmla="*/ 4027 h 36"/>
                  <a:gd name="T8" fmla="*/ 61 w 63"/>
                  <a:gd name="T9" fmla="*/ 4027 h 36"/>
                  <a:gd name="T10" fmla="*/ 62 w 63"/>
                  <a:gd name="T11" fmla="*/ 4027 h 36"/>
                  <a:gd name="T12" fmla="*/ 26 w 63"/>
                  <a:gd name="T13" fmla="*/ 3991 h 36"/>
                  <a:gd name="T14" fmla="*/ 0 w 63"/>
                  <a:gd name="T15" fmla="*/ 4017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36">
                    <a:moveTo>
                      <a:pt x="0" y="26"/>
                    </a:moveTo>
                    <a:lnTo>
                      <a:pt x="18" y="32"/>
                    </a:lnTo>
                    <a:lnTo>
                      <a:pt x="38" y="35"/>
                    </a:lnTo>
                    <a:lnTo>
                      <a:pt x="60" y="36"/>
                    </a:lnTo>
                    <a:lnTo>
                      <a:pt x="61" y="36"/>
                    </a:lnTo>
                    <a:lnTo>
                      <a:pt x="62" y="36"/>
                    </a:lnTo>
                    <a:lnTo>
                      <a:pt x="26" y="0"/>
                    </a:lnTo>
                    <a:lnTo>
                      <a:pt x="0" y="26"/>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55" name="Group 4359"/>
            <p:cNvGrpSpPr>
              <a:grpSpLocks/>
            </p:cNvGrpSpPr>
            <p:nvPr/>
          </p:nvGrpSpPr>
          <p:grpSpPr bwMode="auto">
            <a:xfrm>
              <a:off x="6055" y="3875"/>
              <a:ext cx="49" cy="37"/>
              <a:chOff x="6055" y="3875"/>
              <a:chExt cx="49" cy="37"/>
            </a:xfrm>
          </p:grpSpPr>
          <p:sp>
            <p:nvSpPr>
              <p:cNvPr id="81186" name="Freeform 4360"/>
              <p:cNvSpPr>
                <a:spLocks/>
              </p:cNvSpPr>
              <p:nvPr/>
            </p:nvSpPr>
            <p:spPr bwMode="auto">
              <a:xfrm>
                <a:off x="6055" y="3875"/>
                <a:ext cx="49" cy="37"/>
              </a:xfrm>
              <a:custGeom>
                <a:avLst/>
                <a:gdLst>
                  <a:gd name="T0" fmla="*/ 2 w 49"/>
                  <a:gd name="T1" fmla="*/ 3893 h 37"/>
                  <a:gd name="T2" fmla="*/ 38 w 49"/>
                  <a:gd name="T3" fmla="*/ 3893 h 37"/>
                  <a:gd name="T4" fmla="*/ 0 60000 65536"/>
                  <a:gd name="T5" fmla="*/ 0 60000 65536"/>
                </a:gdLst>
                <a:ahLst/>
                <a:cxnLst>
                  <a:cxn ang="T4">
                    <a:pos x="T0" y="T1"/>
                  </a:cxn>
                  <a:cxn ang="T5">
                    <a:pos x="T2" y="T3"/>
                  </a:cxn>
                </a:cxnLst>
                <a:rect l="0" t="0" r="r" b="b"/>
                <a:pathLst>
                  <a:path w="49" h="37">
                    <a:moveTo>
                      <a:pt x="2" y="18"/>
                    </a:moveTo>
                    <a:lnTo>
                      <a:pt x="38" y="18"/>
                    </a:lnTo>
                  </a:path>
                </a:pathLst>
              </a:custGeom>
              <a:noFill/>
              <a:ln w="24727">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187" name="Picture 4361"/>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055" y="3875"/>
                <a:ext cx="49"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56" name="Group 4362"/>
            <p:cNvGrpSpPr>
              <a:grpSpLocks/>
            </p:cNvGrpSpPr>
            <p:nvPr/>
          </p:nvGrpSpPr>
          <p:grpSpPr bwMode="auto">
            <a:xfrm>
              <a:off x="6055" y="3875"/>
              <a:ext cx="49" cy="37"/>
              <a:chOff x="6055" y="3875"/>
              <a:chExt cx="49" cy="37"/>
            </a:xfrm>
          </p:grpSpPr>
          <p:sp>
            <p:nvSpPr>
              <p:cNvPr id="81185" name="Freeform 4363"/>
              <p:cNvSpPr>
                <a:spLocks/>
              </p:cNvSpPr>
              <p:nvPr/>
            </p:nvSpPr>
            <p:spPr bwMode="auto">
              <a:xfrm>
                <a:off x="6055" y="3875"/>
                <a:ext cx="49" cy="37"/>
              </a:xfrm>
              <a:custGeom>
                <a:avLst/>
                <a:gdLst>
                  <a:gd name="T0" fmla="*/ 19 w 49"/>
                  <a:gd name="T1" fmla="*/ 3875 h 37"/>
                  <a:gd name="T2" fmla="*/ 7 w 49"/>
                  <a:gd name="T3" fmla="*/ 3885 h 37"/>
                  <a:gd name="T4" fmla="*/ 0 w 49"/>
                  <a:gd name="T5" fmla="*/ 3897 h 37"/>
                  <a:gd name="T6" fmla="*/ 0 w 49"/>
                  <a:gd name="T7" fmla="*/ 3909 h 37"/>
                  <a:gd name="T8" fmla="*/ 0 w 49"/>
                  <a:gd name="T9" fmla="*/ 3910 h 37"/>
                  <a:gd name="T10" fmla="*/ 0 w 49"/>
                  <a:gd name="T11" fmla="*/ 3911 h 37"/>
                  <a:gd name="T12" fmla="*/ 0 w 49"/>
                  <a:gd name="T13" fmla="*/ 3912 h 37"/>
                  <a:gd name="T14" fmla="*/ 49 w 49"/>
                  <a:gd name="T15" fmla="*/ 3905 h 37"/>
                  <a:gd name="T16" fmla="*/ 19 w 49"/>
                  <a:gd name="T17" fmla="*/ 3875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37">
                    <a:moveTo>
                      <a:pt x="19" y="0"/>
                    </a:moveTo>
                    <a:lnTo>
                      <a:pt x="7" y="10"/>
                    </a:lnTo>
                    <a:lnTo>
                      <a:pt x="0" y="22"/>
                    </a:lnTo>
                    <a:lnTo>
                      <a:pt x="0" y="34"/>
                    </a:lnTo>
                    <a:lnTo>
                      <a:pt x="0" y="35"/>
                    </a:lnTo>
                    <a:lnTo>
                      <a:pt x="0" y="36"/>
                    </a:lnTo>
                    <a:lnTo>
                      <a:pt x="0" y="37"/>
                    </a:lnTo>
                    <a:lnTo>
                      <a:pt x="49" y="30"/>
                    </a:lnTo>
                    <a:lnTo>
                      <a:pt x="19"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57" name="Group 4364"/>
            <p:cNvGrpSpPr>
              <a:grpSpLocks/>
            </p:cNvGrpSpPr>
            <p:nvPr/>
          </p:nvGrpSpPr>
          <p:grpSpPr bwMode="auto">
            <a:xfrm>
              <a:off x="5942" y="3822"/>
              <a:ext cx="78" cy="51"/>
              <a:chOff x="5942" y="3822"/>
              <a:chExt cx="78" cy="51"/>
            </a:xfrm>
          </p:grpSpPr>
          <p:sp>
            <p:nvSpPr>
              <p:cNvPr id="81183" name="Freeform 4365"/>
              <p:cNvSpPr>
                <a:spLocks/>
              </p:cNvSpPr>
              <p:nvPr/>
            </p:nvSpPr>
            <p:spPr bwMode="auto">
              <a:xfrm>
                <a:off x="5942" y="3822"/>
                <a:ext cx="78" cy="51"/>
              </a:xfrm>
              <a:custGeom>
                <a:avLst/>
                <a:gdLst>
                  <a:gd name="T0" fmla="*/ 9 w 78"/>
                  <a:gd name="T1" fmla="*/ 3850 h 51"/>
                  <a:gd name="T2" fmla="*/ 76 w 78"/>
                  <a:gd name="T3" fmla="*/ 3850 h 51"/>
                  <a:gd name="T4" fmla="*/ 0 60000 65536"/>
                  <a:gd name="T5" fmla="*/ 0 60000 65536"/>
                </a:gdLst>
                <a:ahLst/>
                <a:cxnLst>
                  <a:cxn ang="T4">
                    <a:pos x="T0" y="T1"/>
                  </a:cxn>
                  <a:cxn ang="T5">
                    <a:pos x="T2" y="T3"/>
                  </a:cxn>
                </a:cxnLst>
                <a:rect l="0" t="0" r="r" b="b"/>
                <a:pathLst>
                  <a:path w="78" h="51">
                    <a:moveTo>
                      <a:pt x="9" y="28"/>
                    </a:moveTo>
                    <a:lnTo>
                      <a:pt x="76" y="28"/>
                    </a:lnTo>
                  </a:path>
                </a:pathLst>
              </a:custGeom>
              <a:noFill/>
              <a:ln w="36728">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184" name="Picture 4366"/>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5942" y="3822"/>
                <a:ext cx="78"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58" name="Group 4367"/>
            <p:cNvGrpSpPr>
              <a:grpSpLocks/>
            </p:cNvGrpSpPr>
            <p:nvPr/>
          </p:nvGrpSpPr>
          <p:grpSpPr bwMode="auto">
            <a:xfrm>
              <a:off x="5942" y="3822"/>
              <a:ext cx="78" cy="51"/>
              <a:chOff x="5942" y="3822"/>
              <a:chExt cx="78" cy="51"/>
            </a:xfrm>
          </p:grpSpPr>
          <p:sp>
            <p:nvSpPr>
              <p:cNvPr id="81182" name="Freeform 4368"/>
              <p:cNvSpPr>
                <a:spLocks/>
              </p:cNvSpPr>
              <p:nvPr/>
            </p:nvSpPr>
            <p:spPr bwMode="auto">
              <a:xfrm>
                <a:off x="5942" y="3822"/>
                <a:ext cx="78" cy="51"/>
              </a:xfrm>
              <a:custGeom>
                <a:avLst/>
                <a:gdLst>
                  <a:gd name="T0" fmla="*/ 48 w 78"/>
                  <a:gd name="T1" fmla="*/ 3822 h 51"/>
                  <a:gd name="T2" fmla="*/ 0 w 78"/>
                  <a:gd name="T3" fmla="*/ 3829 h 51"/>
                  <a:gd name="T4" fmla="*/ 5 w 78"/>
                  <a:gd name="T5" fmla="*/ 3846 h 51"/>
                  <a:gd name="T6" fmla="*/ 18 w 78"/>
                  <a:gd name="T7" fmla="*/ 3860 h 51"/>
                  <a:gd name="T8" fmla="*/ 38 w 78"/>
                  <a:gd name="T9" fmla="*/ 3872 h 51"/>
                  <a:gd name="T10" fmla="*/ 77 w 78"/>
                  <a:gd name="T11" fmla="*/ 3851 h 51"/>
                  <a:gd name="T12" fmla="*/ 48 w 78"/>
                  <a:gd name="T13" fmla="*/ 3822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51">
                    <a:moveTo>
                      <a:pt x="48" y="0"/>
                    </a:moveTo>
                    <a:lnTo>
                      <a:pt x="0" y="7"/>
                    </a:lnTo>
                    <a:lnTo>
                      <a:pt x="5" y="24"/>
                    </a:lnTo>
                    <a:lnTo>
                      <a:pt x="18" y="38"/>
                    </a:lnTo>
                    <a:lnTo>
                      <a:pt x="38" y="50"/>
                    </a:lnTo>
                    <a:lnTo>
                      <a:pt x="77" y="29"/>
                    </a:lnTo>
                    <a:lnTo>
                      <a:pt x="48"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59" name="Group 4369"/>
            <p:cNvGrpSpPr>
              <a:grpSpLocks/>
            </p:cNvGrpSpPr>
            <p:nvPr/>
          </p:nvGrpSpPr>
          <p:grpSpPr bwMode="auto">
            <a:xfrm>
              <a:off x="6298" y="4101"/>
              <a:ext cx="48" cy="77"/>
              <a:chOff x="6298" y="4101"/>
              <a:chExt cx="48" cy="77"/>
            </a:xfrm>
          </p:grpSpPr>
          <p:sp>
            <p:nvSpPr>
              <p:cNvPr id="81180" name="Freeform 4370"/>
              <p:cNvSpPr>
                <a:spLocks/>
              </p:cNvSpPr>
              <p:nvPr/>
            </p:nvSpPr>
            <p:spPr bwMode="auto">
              <a:xfrm>
                <a:off x="6298" y="4101"/>
                <a:ext cx="48" cy="77"/>
              </a:xfrm>
              <a:custGeom>
                <a:avLst/>
                <a:gdLst>
                  <a:gd name="T0" fmla="*/ 5 w 48"/>
                  <a:gd name="T1" fmla="*/ 4139 h 77"/>
                  <a:gd name="T2" fmla="*/ 53 w 48"/>
                  <a:gd name="T3" fmla="*/ 4139 h 77"/>
                  <a:gd name="T4" fmla="*/ 0 60000 65536"/>
                  <a:gd name="T5" fmla="*/ 0 60000 65536"/>
                </a:gdLst>
                <a:ahLst/>
                <a:cxnLst>
                  <a:cxn ang="T4">
                    <a:pos x="T0" y="T1"/>
                  </a:cxn>
                  <a:cxn ang="T5">
                    <a:pos x="T2" y="T3"/>
                  </a:cxn>
                </a:cxnLst>
                <a:rect l="0" t="0" r="r" b="b"/>
                <a:pathLst>
                  <a:path w="48" h="77">
                    <a:moveTo>
                      <a:pt x="5" y="38"/>
                    </a:moveTo>
                    <a:lnTo>
                      <a:pt x="53" y="38"/>
                    </a:lnTo>
                  </a:path>
                </a:pathLst>
              </a:custGeom>
              <a:noFill/>
              <a:ln w="50228">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181" name="Picture 4371"/>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298" y="4101"/>
                <a:ext cx="4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60" name="Group 4372"/>
            <p:cNvGrpSpPr>
              <a:grpSpLocks/>
            </p:cNvGrpSpPr>
            <p:nvPr/>
          </p:nvGrpSpPr>
          <p:grpSpPr bwMode="auto">
            <a:xfrm>
              <a:off x="6298" y="4101"/>
              <a:ext cx="48" cy="77"/>
              <a:chOff x="6298" y="4101"/>
              <a:chExt cx="48" cy="77"/>
            </a:xfrm>
          </p:grpSpPr>
          <p:sp>
            <p:nvSpPr>
              <p:cNvPr id="81179" name="Freeform 4373"/>
              <p:cNvSpPr>
                <a:spLocks/>
              </p:cNvSpPr>
              <p:nvPr/>
            </p:nvSpPr>
            <p:spPr bwMode="auto">
              <a:xfrm>
                <a:off x="6298" y="4101"/>
                <a:ext cx="48" cy="77"/>
              </a:xfrm>
              <a:custGeom>
                <a:avLst/>
                <a:gdLst>
                  <a:gd name="T0" fmla="*/ 49 w 48"/>
                  <a:gd name="T1" fmla="*/ 4137 h 77"/>
                  <a:gd name="T2" fmla="*/ 16 w 48"/>
                  <a:gd name="T3" fmla="*/ 4101 h 77"/>
                  <a:gd name="T4" fmla="*/ 6 w 48"/>
                  <a:gd name="T5" fmla="*/ 4114 h 77"/>
                  <a:gd name="T6" fmla="*/ 1 w 48"/>
                  <a:gd name="T7" fmla="*/ 4131 h 77"/>
                  <a:gd name="T8" fmla="*/ 0 w 48"/>
                  <a:gd name="T9" fmla="*/ 4153 h 77"/>
                  <a:gd name="T10" fmla="*/ 41 w 48"/>
                  <a:gd name="T11" fmla="*/ 4178 h 77"/>
                  <a:gd name="T12" fmla="*/ 49 w 48"/>
                  <a:gd name="T13" fmla="*/ 4137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77">
                    <a:moveTo>
                      <a:pt x="49" y="36"/>
                    </a:moveTo>
                    <a:lnTo>
                      <a:pt x="16" y="0"/>
                    </a:lnTo>
                    <a:lnTo>
                      <a:pt x="6" y="13"/>
                    </a:lnTo>
                    <a:lnTo>
                      <a:pt x="1" y="30"/>
                    </a:lnTo>
                    <a:lnTo>
                      <a:pt x="0" y="52"/>
                    </a:lnTo>
                    <a:lnTo>
                      <a:pt x="41" y="77"/>
                    </a:lnTo>
                    <a:lnTo>
                      <a:pt x="49" y="36"/>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61" name="Group 4374"/>
            <p:cNvGrpSpPr>
              <a:grpSpLocks/>
            </p:cNvGrpSpPr>
            <p:nvPr/>
          </p:nvGrpSpPr>
          <p:grpSpPr bwMode="auto">
            <a:xfrm>
              <a:off x="5973" y="4068"/>
              <a:ext cx="52" cy="67"/>
              <a:chOff x="5973" y="4068"/>
              <a:chExt cx="52" cy="67"/>
            </a:xfrm>
          </p:grpSpPr>
          <p:sp>
            <p:nvSpPr>
              <p:cNvPr id="81177" name="Freeform 4375"/>
              <p:cNvSpPr>
                <a:spLocks/>
              </p:cNvSpPr>
              <p:nvPr/>
            </p:nvSpPr>
            <p:spPr bwMode="auto">
              <a:xfrm>
                <a:off x="5973" y="4068"/>
                <a:ext cx="52" cy="67"/>
              </a:xfrm>
              <a:custGeom>
                <a:avLst/>
                <a:gdLst>
                  <a:gd name="T0" fmla="*/ 6 w 52"/>
                  <a:gd name="T1" fmla="*/ 4103 h 67"/>
                  <a:gd name="T2" fmla="*/ 54 w 52"/>
                  <a:gd name="T3" fmla="*/ 4103 h 67"/>
                  <a:gd name="T4" fmla="*/ 0 60000 65536"/>
                  <a:gd name="T5" fmla="*/ 0 60000 65536"/>
                </a:gdLst>
                <a:ahLst/>
                <a:cxnLst>
                  <a:cxn ang="T4">
                    <a:pos x="T0" y="T1"/>
                  </a:cxn>
                  <a:cxn ang="T5">
                    <a:pos x="T2" y="T3"/>
                  </a:cxn>
                </a:cxnLst>
                <a:rect l="0" t="0" r="r" b="b"/>
                <a:pathLst>
                  <a:path w="52" h="67">
                    <a:moveTo>
                      <a:pt x="6" y="35"/>
                    </a:moveTo>
                    <a:lnTo>
                      <a:pt x="54" y="35"/>
                    </a:lnTo>
                  </a:path>
                </a:pathLst>
              </a:custGeom>
              <a:noFill/>
              <a:ln w="45898">
                <a:solidFill>
                  <a:srgbClr val="EE985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1178" name="Picture 4376"/>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5973" y="4068"/>
                <a:ext cx="52"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162" name="Group 4377"/>
            <p:cNvGrpSpPr>
              <a:grpSpLocks/>
            </p:cNvGrpSpPr>
            <p:nvPr/>
          </p:nvGrpSpPr>
          <p:grpSpPr bwMode="auto">
            <a:xfrm>
              <a:off x="5973" y="4068"/>
              <a:ext cx="52" cy="67"/>
              <a:chOff x="5973" y="4068"/>
              <a:chExt cx="52" cy="67"/>
            </a:xfrm>
          </p:grpSpPr>
          <p:sp>
            <p:nvSpPr>
              <p:cNvPr id="81176" name="Freeform 4378"/>
              <p:cNvSpPr>
                <a:spLocks/>
              </p:cNvSpPr>
              <p:nvPr/>
            </p:nvSpPr>
            <p:spPr bwMode="auto">
              <a:xfrm>
                <a:off x="5973" y="4068"/>
                <a:ext cx="52" cy="67"/>
              </a:xfrm>
              <a:custGeom>
                <a:avLst/>
                <a:gdLst>
                  <a:gd name="T0" fmla="*/ 48 w 52"/>
                  <a:gd name="T1" fmla="*/ 4095 h 67"/>
                  <a:gd name="T2" fmla="*/ 7 w 52"/>
                  <a:gd name="T3" fmla="*/ 4068 h 67"/>
                  <a:gd name="T4" fmla="*/ 0 w 52"/>
                  <a:gd name="T5" fmla="*/ 4083 h 67"/>
                  <a:gd name="T6" fmla="*/ 0 w 52"/>
                  <a:gd name="T7" fmla="*/ 4101 h 67"/>
                  <a:gd name="T8" fmla="*/ 5 w 52"/>
                  <a:gd name="T9" fmla="*/ 4121 h 67"/>
                  <a:gd name="T10" fmla="*/ 51 w 52"/>
                  <a:gd name="T11" fmla="*/ 4136 h 67"/>
                  <a:gd name="T12" fmla="*/ 48 w 52"/>
                  <a:gd name="T13" fmla="*/ 409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67">
                    <a:moveTo>
                      <a:pt x="48" y="27"/>
                    </a:moveTo>
                    <a:lnTo>
                      <a:pt x="7" y="0"/>
                    </a:lnTo>
                    <a:lnTo>
                      <a:pt x="0" y="15"/>
                    </a:lnTo>
                    <a:lnTo>
                      <a:pt x="0" y="33"/>
                    </a:lnTo>
                    <a:lnTo>
                      <a:pt x="5" y="53"/>
                    </a:lnTo>
                    <a:lnTo>
                      <a:pt x="51" y="68"/>
                    </a:lnTo>
                    <a:lnTo>
                      <a:pt x="48" y="27"/>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63" name="Group 4379"/>
            <p:cNvGrpSpPr>
              <a:grpSpLocks/>
            </p:cNvGrpSpPr>
            <p:nvPr/>
          </p:nvGrpSpPr>
          <p:grpSpPr bwMode="auto">
            <a:xfrm>
              <a:off x="2267" y="2432"/>
              <a:ext cx="2" cy="180"/>
              <a:chOff x="2267" y="2432"/>
              <a:chExt cx="2" cy="180"/>
            </a:xfrm>
          </p:grpSpPr>
          <p:sp>
            <p:nvSpPr>
              <p:cNvPr id="81175" name="Freeform 4380"/>
              <p:cNvSpPr>
                <a:spLocks/>
              </p:cNvSpPr>
              <p:nvPr/>
            </p:nvSpPr>
            <p:spPr bwMode="auto">
              <a:xfrm>
                <a:off x="2267" y="2432"/>
                <a:ext cx="2" cy="180"/>
              </a:xfrm>
              <a:custGeom>
                <a:avLst/>
                <a:gdLst>
                  <a:gd name="T0" fmla="*/ 0 w 2"/>
                  <a:gd name="T1" fmla="*/ 2612 h 180"/>
                  <a:gd name="T2" fmla="*/ 0 w 2"/>
                  <a:gd name="T3" fmla="*/ 2432 h 180"/>
                  <a:gd name="T4" fmla="*/ 0 60000 65536"/>
                  <a:gd name="T5" fmla="*/ 0 60000 65536"/>
                </a:gdLst>
                <a:ahLst/>
                <a:cxnLst>
                  <a:cxn ang="T4">
                    <a:pos x="T0" y="T1"/>
                  </a:cxn>
                  <a:cxn ang="T5">
                    <a:pos x="T2" y="T3"/>
                  </a:cxn>
                </a:cxnLst>
                <a:rect l="0" t="0" r="r" b="b"/>
                <a:pathLst>
                  <a:path w="2" h="180">
                    <a:moveTo>
                      <a:pt x="0" y="180"/>
                    </a:moveTo>
                    <a:lnTo>
                      <a:pt x="0" y="0"/>
                    </a:lnTo>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64" name="Group 4381"/>
            <p:cNvGrpSpPr>
              <a:grpSpLocks/>
            </p:cNvGrpSpPr>
            <p:nvPr/>
          </p:nvGrpSpPr>
          <p:grpSpPr bwMode="auto">
            <a:xfrm>
              <a:off x="1717" y="2079"/>
              <a:ext cx="127" cy="511"/>
              <a:chOff x="1717" y="2079"/>
              <a:chExt cx="127" cy="511"/>
            </a:xfrm>
          </p:grpSpPr>
          <p:sp>
            <p:nvSpPr>
              <p:cNvPr id="81174" name="Freeform 4382"/>
              <p:cNvSpPr>
                <a:spLocks/>
              </p:cNvSpPr>
              <p:nvPr/>
            </p:nvSpPr>
            <p:spPr bwMode="auto">
              <a:xfrm>
                <a:off x="1717" y="2079"/>
                <a:ext cx="127" cy="511"/>
              </a:xfrm>
              <a:custGeom>
                <a:avLst/>
                <a:gdLst>
                  <a:gd name="T0" fmla="*/ 45 w 127"/>
                  <a:gd name="T1" fmla="*/ 2590 h 511"/>
                  <a:gd name="T2" fmla="*/ 17 w 127"/>
                  <a:gd name="T3" fmla="*/ 2516 h 511"/>
                  <a:gd name="T4" fmla="*/ 4 w 127"/>
                  <a:gd name="T5" fmla="*/ 2457 h 511"/>
                  <a:gd name="T6" fmla="*/ 0 w 127"/>
                  <a:gd name="T7" fmla="*/ 2395 h 511"/>
                  <a:gd name="T8" fmla="*/ 0 w 127"/>
                  <a:gd name="T9" fmla="*/ 2373 h 511"/>
                  <a:gd name="T10" fmla="*/ 8 w 127"/>
                  <a:gd name="T11" fmla="*/ 2310 h 511"/>
                  <a:gd name="T12" fmla="*/ 23 w 127"/>
                  <a:gd name="T13" fmla="*/ 2249 h 511"/>
                  <a:gd name="T14" fmla="*/ 46 w 127"/>
                  <a:gd name="T15" fmla="*/ 2193 h 511"/>
                  <a:gd name="T16" fmla="*/ 77 w 127"/>
                  <a:gd name="T17" fmla="*/ 2141 h 511"/>
                  <a:gd name="T18" fmla="*/ 113 w 127"/>
                  <a:gd name="T19" fmla="*/ 2094 h 511"/>
                  <a:gd name="T20" fmla="*/ 127 w 127"/>
                  <a:gd name="T21" fmla="*/ 2079 h 5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7" h="511">
                    <a:moveTo>
                      <a:pt x="45" y="511"/>
                    </a:moveTo>
                    <a:lnTo>
                      <a:pt x="17" y="437"/>
                    </a:lnTo>
                    <a:lnTo>
                      <a:pt x="4" y="378"/>
                    </a:lnTo>
                    <a:lnTo>
                      <a:pt x="0" y="316"/>
                    </a:lnTo>
                    <a:lnTo>
                      <a:pt x="0" y="294"/>
                    </a:lnTo>
                    <a:lnTo>
                      <a:pt x="8" y="231"/>
                    </a:lnTo>
                    <a:lnTo>
                      <a:pt x="23" y="170"/>
                    </a:lnTo>
                    <a:lnTo>
                      <a:pt x="46" y="114"/>
                    </a:lnTo>
                    <a:lnTo>
                      <a:pt x="77" y="62"/>
                    </a:lnTo>
                    <a:lnTo>
                      <a:pt x="113" y="15"/>
                    </a:lnTo>
                    <a:lnTo>
                      <a:pt x="127" y="0"/>
                    </a:lnTo>
                  </a:path>
                </a:pathLst>
              </a:custGeom>
              <a:noFill/>
              <a:ln w="12700">
                <a:solidFill>
                  <a:srgbClr val="3D505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65" name="Group 4383"/>
            <p:cNvGrpSpPr>
              <a:grpSpLocks/>
            </p:cNvGrpSpPr>
            <p:nvPr/>
          </p:nvGrpSpPr>
          <p:grpSpPr bwMode="auto">
            <a:xfrm>
              <a:off x="1717" y="2548"/>
              <a:ext cx="72" cy="95"/>
              <a:chOff x="1717" y="2548"/>
              <a:chExt cx="72" cy="95"/>
            </a:xfrm>
          </p:grpSpPr>
          <p:sp>
            <p:nvSpPr>
              <p:cNvPr id="81173" name="Freeform 4384"/>
              <p:cNvSpPr>
                <a:spLocks/>
              </p:cNvSpPr>
              <p:nvPr/>
            </p:nvSpPr>
            <p:spPr bwMode="auto">
              <a:xfrm>
                <a:off x="1717" y="2548"/>
                <a:ext cx="72" cy="95"/>
              </a:xfrm>
              <a:custGeom>
                <a:avLst/>
                <a:gdLst>
                  <a:gd name="T0" fmla="*/ 66 w 72"/>
                  <a:gd name="T1" fmla="*/ 2548 h 95"/>
                  <a:gd name="T2" fmla="*/ 40 w 72"/>
                  <a:gd name="T3" fmla="*/ 2579 h 95"/>
                  <a:gd name="T4" fmla="*/ 0 w 72"/>
                  <a:gd name="T5" fmla="*/ 2581 h 95"/>
                  <a:gd name="T6" fmla="*/ 72 w 72"/>
                  <a:gd name="T7" fmla="*/ 2643 h 95"/>
                  <a:gd name="T8" fmla="*/ 66 w 72"/>
                  <a:gd name="T9" fmla="*/ 2548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95">
                    <a:moveTo>
                      <a:pt x="66" y="0"/>
                    </a:moveTo>
                    <a:lnTo>
                      <a:pt x="40" y="31"/>
                    </a:lnTo>
                    <a:lnTo>
                      <a:pt x="0" y="33"/>
                    </a:lnTo>
                    <a:lnTo>
                      <a:pt x="72" y="95"/>
                    </a:lnTo>
                    <a:lnTo>
                      <a:pt x="66" y="0"/>
                    </a:lnTo>
                  </a:path>
                </a:pathLst>
              </a:custGeom>
              <a:solidFill>
                <a:srgbClr val="3D50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166" name="Group 4385"/>
            <p:cNvGrpSpPr>
              <a:grpSpLocks/>
            </p:cNvGrpSpPr>
            <p:nvPr/>
          </p:nvGrpSpPr>
          <p:grpSpPr bwMode="auto">
            <a:xfrm>
              <a:off x="6756" y="212"/>
              <a:ext cx="185" cy="4793"/>
              <a:chOff x="6756" y="212"/>
              <a:chExt cx="185" cy="4793"/>
            </a:xfrm>
          </p:grpSpPr>
          <p:sp>
            <p:nvSpPr>
              <p:cNvPr id="81172" name="Freeform 4386"/>
              <p:cNvSpPr>
                <a:spLocks/>
              </p:cNvSpPr>
              <p:nvPr/>
            </p:nvSpPr>
            <p:spPr bwMode="auto">
              <a:xfrm>
                <a:off x="6756" y="212"/>
                <a:ext cx="185" cy="4793"/>
              </a:xfrm>
              <a:custGeom>
                <a:avLst/>
                <a:gdLst>
                  <a:gd name="T0" fmla="*/ 0 w 185"/>
                  <a:gd name="T1" fmla="*/ 212 h 4793"/>
                  <a:gd name="T2" fmla="*/ 0 w 185"/>
                  <a:gd name="T3" fmla="*/ 4992 h 4793"/>
                  <a:gd name="T4" fmla="*/ 184 w 185"/>
                  <a:gd name="T5" fmla="*/ 5005 h 4793"/>
                  <a:gd name="T6" fmla="*/ 184 w 185"/>
                  <a:gd name="T7" fmla="*/ 225 h 4793"/>
                  <a:gd name="T8" fmla="*/ 0 w 185"/>
                  <a:gd name="T9" fmla="*/ 212 h 47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4793">
                    <a:moveTo>
                      <a:pt x="0" y="0"/>
                    </a:moveTo>
                    <a:lnTo>
                      <a:pt x="0" y="4780"/>
                    </a:lnTo>
                    <a:lnTo>
                      <a:pt x="184" y="4793"/>
                    </a:lnTo>
                    <a:lnTo>
                      <a:pt x="184" y="13"/>
                    </a:lnTo>
                    <a:lnTo>
                      <a:pt x="0"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167" name="Group 4387"/>
            <p:cNvGrpSpPr>
              <a:grpSpLocks/>
            </p:cNvGrpSpPr>
            <p:nvPr/>
          </p:nvGrpSpPr>
          <p:grpSpPr bwMode="auto">
            <a:xfrm>
              <a:off x="4002" y="2502"/>
              <a:ext cx="287" cy="843"/>
              <a:chOff x="4002" y="2502"/>
              <a:chExt cx="287" cy="843"/>
            </a:xfrm>
          </p:grpSpPr>
          <p:sp>
            <p:nvSpPr>
              <p:cNvPr id="81171" name="Freeform 4388"/>
              <p:cNvSpPr>
                <a:spLocks/>
              </p:cNvSpPr>
              <p:nvPr/>
            </p:nvSpPr>
            <p:spPr bwMode="auto">
              <a:xfrm>
                <a:off x="4002" y="2502"/>
                <a:ext cx="287" cy="843"/>
              </a:xfrm>
              <a:custGeom>
                <a:avLst/>
                <a:gdLst>
                  <a:gd name="T0" fmla="*/ 260 w 287"/>
                  <a:gd name="T1" fmla="*/ 2502 h 843"/>
                  <a:gd name="T2" fmla="*/ 277 w 287"/>
                  <a:gd name="T3" fmla="*/ 2580 h 843"/>
                  <a:gd name="T4" fmla="*/ 284 w 287"/>
                  <a:gd name="T5" fmla="*/ 2640 h 843"/>
                  <a:gd name="T6" fmla="*/ 287 w 287"/>
                  <a:gd name="T7" fmla="*/ 2700 h 843"/>
                  <a:gd name="T8" fmla="*/ 286 w 287"/>
                  <a:gd name="T9" fmla="*/ 2740 h 843"/>
                  <a:gd name="T10" fmla="*/ 279 w 287"/>
                  <a:gd name="T11" fmla="*/ 2817 h 843"/>
                  <a:gd name="T12" fmla="*/ 267 w 287"/>
                  <a:gd name="T13" fmla="*/ 2891 h 843"/>
                  <a:gd name="T14" fmla="*/ 248 w 287"/>
                  <a:gd name="T15" fmla="*/ 2962 h 843"/>
                  <a:gd name="T16" fmla="*/ 224 w 287"/>
                  <a:gd name="T17" fmla="*/ 3031 h 843"/>
                  <a:gd name="T18" fmla="*/ 194 w 287"/>
                  <a:gd name="T19" fmla="*/ 3096 h 843"/>
                  <a:gd name="T20" fmla="*/ 159 w 287"/>
                  <a:gd name="T21" fmla="*/ 3158 h 843"/>
                  <a:gd name="T22" fmla="*/ 119 w 287"/>
                  <a:gd name="T23" fmla="*/ 3216 h 843"/>
                  <a:gd name="T24" fmla="*/ 74 w 287"/>
                  <a:gd name="T25" fmla="*/ 3271 h 843"/>
                  <a:gd name="T26" fmla="*/ 26 w 287"/>
                  <a:gd name="T27" fmla="*/ 3321 h 843"/>
                  <a:gd name="T28" fmla="*/ 0 w 287"/>
                  <a:gd name="T29" fmla="*/ 3345 h 8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7" h="843">
                    <a:moveTo>
                      <a:pt x="260" y="0"/>
                    </a:moveTo>
                    <a:lnTo>
                      <a:pt x="277" y="78"/>
                    </a:lnTo>
                    <a:lnTo>
                      <a:pt x="284" y="138"/>
                    </a:lnTo>
                    <a:lnTo>
                      <a:pt x="287" y="198"/>
                    </a:lnTo>
                    <a:lnTo>
                      <a:pt x="286" y="238"/>
                    </a:lnTo>
                    <a:lnTo>
                      <a:pt x="279" y="315"/>
                    </a:lnTo>
                    <a:lnTo>
                      <a:pt x="267" y="389"/>
                    </a:lnTo>
                    <a:lnTo>
                      <a:pt x="248" y="460"/>
                    </a:lnTo>
                    <a:lnTo>
                      <a:pt x="224" y="529"/>
                    </a:lnTo>
                    <a:lnTo>
                      <a:pt x="194" y="594"/>
                    </a:lnTo>
                    <a:lnTo>
                      <a:pt x="159" y="656"/>
                    </a:lnTo>
                    <a:lnTo>
                      <a:pt x="119" y="714"/>
                    </a:lnTo>
                    <a:lnTo>
                      <a:pt x="74" y="769"/>
                    </a:lnTo>
                    <a:lnTo>
                      <a:pt x="26" y="819"/>
                    </a:lnTo>
                    <a:lnTo>
                      <a:pt x="0" y="843"/>
                    </a:lnTo>
                  </a:path>
                </a:pathLst>
              </a:custGeom>
              <a:noFill/>
              <a:ln w="12700">
                <a:solidFill>
                  <a:srgbClr val="3D505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1168" name="Group 4389"/>
            <p:cNvGrpSpPr>
              <a:grpSpLocks/>
            </p:cNvGrpSpPr>
            <p:nvPr/>
          </p:nvGrpSpPr>
          <p:grpSpPr bwMode="auto">
            <a:xfrm>
              <a:off x="4234" y="2445"/>
              <a:ext cx="72" cy="94"/>
              <a:chOff x="4234" y="2445"/>
              <a:chExt cx="72" cy="94"/>
            </a:xfrm>
          </p:grpSpPr>
          <p:sp>
            <p:nvSpPr>
              <p:cNvPr id="81169" name="Freeform 4390"/>
              <p:cNvSpPr>
                <a:spLocks/>
              </p:cNvSpPr>
              <p:nvPr/>
            </p:nvSpPr>
            <p:spPr bwMode="auto">
              <a:xfrm>
                <a:off x="4234" y="2445"/>
                <a:ext cx="72" cy="94"/>
              </a:xfrm>
              <a:custGeom>
                <a:avLst/>
                <a:gdLst>
                  <a:gd name="T0" fmla="*/ 14 w 72"/>
                  <a:gd name="T1" fmla="*/ 2445 h 94"/>
                  <a:gd name="T2" fmla="*/ 0 w 72"/>
                  <a:gd name="T3" fmla="*/ 2539 h 94"/>
                  <a:gd name="T4" fmla="*/ 32 w 72"/>
                  <a:gd name="T5" fmla="*/ 2514 h 94"/>
                  <a:gd name="T6" fmla="*/ 67 w 72"/>
                  <a:gd name="T7" fmla="*/ 2514 h 94"/>
                  <a:gd name="T8" fmla="*/ 14 w 72"/>
                  <a:gd name="T9" fmla="*/ 2445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94">
                    <a:moveTo>
                      <a:pt x="14" y="0"/>
                    </a:moveTo>
                    <a:lnTo>
                      <a:pt x="0" y="94"/>
                    </a:lnTo>
                    <a:lnTo>
                      <a:pt x="32" y="69"/>
                    </a:lnTo>
                    <a:lnTo>
                      <a:pt x="67" y="69"/>
                    </a:lnTo>
                    <a:lnTo>
                      <a:pt x="14" y="0"/>
                    </a:lnTo>
                  </a:path>
                </a:pathLst>
              </a:custGeom>
              <a:solidFill>
                <a:srgbClr val="3D50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170" name="Freeform 4391"/>
              <p:cNvSpPr>
                <a:spLocks/>
              </p:cNvSpPr>
              <p:nvPr/>
            </p:nvSpPr>
            <p:spPr bwMode="auto">
              <a:xfrm>
                <a:off x="4234" y="2445"/>
                <a:ext cx="72" cy="94"/>
              </a:xfrm>
              <a:custGeom>
                <a:avLst/>
                <a:gdLst>
                  <a:gd name="T0" fmla="*/ 67 w 72"/>
                  <a:gd name="T1" fmla="*/ 2514 h 94"/>
                  <a:gd name="T2" fmla="*/ 32 w 72"/>
                  <a:gd name="T3" fmla="*/ 2514 h 94"/>
                  <a:gd name="T4" fmla="*/ 71 w 72"/>
                  <a:gd name="T5" fmla="*/ 2520 h 94"/>
                  <a:gd name="T6" fmla="*/ 67 w 72"/>
                  <a:gd name="T7" fmla="*/ 2514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94">
                    <a:moveTo>
                      <a:pt x="67" y="69"/>
                    </a:moveTo>
                    <a:lnTo>
                      <a:pt x="32" y="69"/>
                    </a:lnTo>
                    <a:lnTo>
                      <a:pt x="71" y="75"/>
                    </a:lnTo>
                    <a:lnTo>
                      <a:pt x="67" y="69"/>
                    </a:lnTo>
                  </a:path>
                </a:pathLst>
              </a:custGeom>
              <a:solidFill>
                <a:srgbClr val="3D50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0900" name="TextBox 153575"/>
          <p:cNvSpPr txBox="1">
            <a:spLocks noChangeArrowheads="1"/>
          </p:cNvSpPr>
          <p:nvPr/>
        </p:nvSpPr>
        <p:spPr bwMode="auto">
          <a:xfrm>
            <a:off x="304800" y="4016375"/>
            <a:ext cx="11731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100"/>
              <a:t>YTE increases</a:t>
            </a:r>
          </a:p>
          <a:p>
            <a:pPr eaLnBrk="1" hangingPunct="1"/>
            <a:r>
              <a:rPr lang="en-US" altLang="en-US" sz="1100"/>
              <a:t>binding to FcRn</a:t>
            </a:r>
          </a:p>
          <a:p>
            <a:pPr eaLnBrk="1" hangingPunct="1"/>
            <a:r>
              <a:rPr lang="en-US" altLang="en-US" sz="1100"/>
              <a:t>at acidic pH</a:t>
            </a:r>
          </a:p>
          <a:p>
            <a:pPr eaLnBrk="1" hangingPunct="1"/>
            <a:endParaRPr lang="en-US" altLang="en-US" sz="1100"/>
          </a:p>
        </p:txBody>
      </p:sp>
      <p:sp>
        <p:nvSpPr>
          <p:cNvPr id="80901" name="TextBox 153577"/>
          <p:cNvSpPr txBox="1">
            <a:spLocks noChangeArrowheads="1"/>
          </p:cNvSpPr>
          <p:nvPr/>
        </p:nvSpPr>
        <p:spPr bwMode="auto">
          <a:xfrm>
            <a:off x="2557463" y="2185988"/>
            <a:ext cx="8493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a:t>Endocytic</a:t>
            </a:r>
          </a:p>
          <a:p>
            <a:pPr eaLnBrk="1" hangingPunct="1"/>
            <a:r>
              <a:rPr lang="en-US" altLang="en-US" sz="1200"/>
              <a:t>vesicle</a:t>
            </a:r>
          </a:p>
        </p:txBody>
      </p:sp>
      <p:sp>
        <p:nvSpPr>
          <p:cNvPr id="80902" name="TextBox 153578"/>
          <p:cNvSpPr txBox="1">
            <a:spLocks noChangeArrowheads="1"/>
          </p:cNvSpPr>
          <p:nvPr/>
        </p:nvSpPr>
        <p:spPr bwMode="auto">
          <a:xfrm>
            <a:off x="379413" y="1027113"/>
            <a:ext cx="2671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t>Blood (physiological pH)</a:t>
            </a:r>
          </a:p>
        </p:txBody>
      </p:sp>
      <p:sp>
        <p:nvSpPr>
          <p:cNvPr id="80903" name="TextBox 153579"/>
          <p:cNvSpPr txBox="1">
            <a:spLocks noChangeArrowheads="1"/>
          </p:cNvSpPr>
          <p:nvPr/>
        </p:nvSpPr>
        <p:spPr bwMode="auto">
          <a:xfrm>
            <a:off x="2006600" y="3170238"/>
            <a:ext cx="898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a:t>Acidified</a:t>
            </a:r>
          </a:p>
          <a:p>
            <a:pPr eaLnBrk="1" hangingPunct="1"/>
            <a:r>
              <a:rPr lang="en-US" altLang="en-US" sz="1200"/>
              <a:t>endosome</a:t>
            </a:r>
          </a:p>
        </p:txBody>
      </p:sp>
      <p:sp>
        <p:nvSpPr>
          <p:cNvPr id="80904" name="TextBox 153580"/>
          <p:cNvSpPr txBox="1">
            <a:spLocks noChangeArrowheads="1"/>
          </p:cNvSpPr>
          <p:nvPr/>
        </p:nvSpPr>
        <p:spPr bwMode="auto">
          <a:xfrm>
            <a:off x="685800" y="5651500"/>
            <a:ext cx="178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dirty="0"/>
              <a:t>Endothelial Cell</a:t>
            </a:r>
          </a:p>
          <a:p>
            <a:pPr eaLnBrk="1" hangingPunct="1"/>
            <a:endParaRPr lang="en-US" altLang="en-US" dirty="0"/>
          </a:p>
        </p:txBody>
      </p:sp>
      <p:sp>
        <p:nvSpPr>
          <p:cNvPr id="80905" name="TextBox 153582"/>
          <p:cNvSpPr txBox="1">
            <a:spLocks noChangeArrowheads="1"/>
          </p:cNvSpPr>
          <p:nvPr/>
        </p:nvSpPr>
        <p:spPr bwMode="auto">
          <a:xfrm>
            <a:off x="5076825" y="4114800"/>
            <a:ext cx="1947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a:t>Non-receptor bound IgG</a:t>
            </a:r>
          </a:p>
          <a:p>
            <a:pPr eaLnBrk="1" hangingPunct="1"/>
            <a:r>
              <a:rPr lang="en-US" altLang="en-US" sz="1200"/>
              <a:t>are degraded in lysosome</a:t>
            </a:r>
          </a:p>
        </p:txBody>
      </p:sp>
      <p:sp>
        <p:nvSpPr>
          <p:cNvPr id="80906" name="TextBox 153583"/>
          <p:cNvSpPr txBox="1">
            <a:spLocks noChangeArrowheads="1"/>
          </p:cNvSpPr>
          <p:nvPr/>
        </p:nvSpPr>
        <p:spPr bwMode="auto">
          <a:xfrm>
            <a:off x="6523038" y="5897563"/>
            <a:ext cx="1228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t>Lysosome</a:t>
            </a:r>
          </a:p>
        </p:txBody>
      </p:sp>
      <p:sp>
        <p:nvSpPr>
          <p:cNvPr id="80907" name="TextBox 153584"/>
          <p:cNvSpPr txBox="1">
            <a:spLocks noChangeArrowheads="1"/>
          </p:cNvSpPr>
          <p:nvPr/>
        </p:nvSpPr>
        <p:spPr bwMode="auto">
          <a:xfrm>
            <a:off x="6145213" y="1524000"/>
            <a:ext cx="147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a:t>IgG dissociates </a:t>
            </a:r>
          </a:p>
          <a:p>
            <a:pPr eaLnBrk="1" hangingPunct="1"/>
            <a:r>
              <a:rPr lang="en-US" altLang="en-US" sz="1200"/>
              <a:t>at physiological pH</a:t>
            </a:r>
          </a:p>
        </p:txBody>
      </p:sp>
      <p:sp>
        <p:nvSpPr>
          <p:cNvPr id="80908" name="TextBox 153585"/>
          <p:cNvSpPr txBox="1">
            <a:spLocks noChangeArrowheads="1"/>
          </p:cNvSpPr>
          <p:nvPr/>
        </p:nvSpPr>
        <p:spPr bwMode="auto">
          <a:xfrm>
            <a:off x="3048000" y="3886200"/>
            <a:ext cx="1181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a:t>FcRn-IgG</a:t>
            </a:r>
          </a:p>
          <a:p>
            <a:pPr eaLnBrk="1" hangingPunct="1"/>
            <a:r>
              <a:rPr lang="en-US" altLang="en-US" sz="1200"/>
              <a:t>complexes are</a:t>
            </a:r>
          </a:p>
          <a:p>
            <a:pPr eaLnBrk="1" hangingPunct="1"/>
            <a:r>
              <a:rPr lang="en-US" altLang="en-US" sz="1200"/>
              <a:t>recycled</a:t>
            </a:r>
          </a:p>
        </p:txBody>
      </p:sp>
      <p:sp>
        <p:nvSpPr>
          <p:cNvPr id="80909" name="TextBox 153586"/>
          <p:cNvSpPr txBox="1">
            <a:spLocks noChangeArrowheads="1"/>
          </p:cNvSpPr>
          <p:nvPr/>
        </p:nvSpPr>
        <p:spPr bwMode="auto">
          <a:xfrm>
            <a:off x="3962400" y="1900238"/>
            <a:ext cx="900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200"/>
              <a:t>Recycling</a:t>
            </a:r>
          </a:p>
          <a:p>
            <a:pPr eaLnBrk="1" hangingPunct="1"/>
            <a:r>
              <a:rPr lang="en-US" altLang="en-US" sz="1200"/>
              <a:t>endosome</a:t>
            </a:r>
          </a:p>
        </p:txBody>
      </p:sp>
      <p:sp>
        <p:nvSpPr>
          <p:cNvPr id="80910" name="TextBox 153587"/>
          <p:cNvSpPr txBox="1">
            <a:spLocks noChangeArrowheads="1"/>
          </p:cNvSpPr>
          <p:nvPr/>
        </p:nvSpPr>
        <p:spPr bwMode="auto">
          <a:xfrm>
            <a:off x="4537075" y="1066800"/>
            <a:ext cx="73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t>FcRn</a:t>
            </a:r>
          </a:p>
        </p:txBody>
      </p:sp>
      <p:pic>
        <p:nvPicPr>
          <p:cNvPr id="80911" name="Picture 1"/>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0" y="0"/>
            <a:ext cx="571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0912" name="Group 1024"/>
          <p:cNvGrpSpPr>
            <a:grpSpLocks/>
          </p:cNvGrpSpPr>
          <p:nvPr/>
        </p:nvGrpSpPr>
        <p:grpSpPr bwMode="auto">
          <a:xfrm>
            <a:off x="1927225" y="3705225"/>
            <a:ext cx="300038" cy="361950"/>
            <a:chOff x="0" y="0"/>
            <a:chExt cx="291" cy="290"/>
          </a:xfrm>
        </p:grpSpPr>
        <p:sp>
          <p:nvSpPr>
            <p:cNvPr id="80945" name="Freeform 1040"/>
            <p:cNvSpPr>
              <a:spLocks/>
            </p:cNvSpPr>
            <p:nvPr/>
          </p:nvSpPr>
          <p:spPr bwMode="auto">
            <a:xfrm>
              <a:off x="14" y="167"/>
              <a:ext cx="91" cy="20"/>
            </a:xfrm>
            <a:custGeom>
              <a:avLst/>
              <a:gdLst>
                <a:gd name="T0" fmla="*/ 0 w 91"/>
                <a:gd name="T1" fmla="*/ 0 h 20"/>
                <a:gd name="T2" fmla="*/ 91 w 91"/>
                <a:gd name="T3" fmla="*/ 0 h 20"/>
                <a:gd name="T4" fmla="*/ 0 60000 65536"/>
                <a:gd name="T5" fmla="*/ 0 60000 65536"/>
              </a:gdLst>
              <a:ahLst/>
              <a:cxnLst>
                <a:cxn ang="T4">
                  <a:pos x="T0" y="T1"/>
                </a:cxn>
                <a:cxn ang="T5">
                  <a:pos x="T2" y="T3"/>
                </a:cxn>
              </a:cxnLst>
              <a:rect l="0" t="0" r="r" b="b"/>
              <a:pathLst>
                <a:path w="91" h="20">
                  <a:moveTo>
                    <a:pt x="0" y="0"/>
                  </a:moveTo>
                  <a:lnTo>
                    <a:pt x="91" y="0"/>
                  </a:lnTo>
                </a:path>
              </a:pathLst>
            </a:custGeom>
            <a:noFill/>
            <a:ln w="18224">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46" name="Rectangle 1038"/>
            <p:cNvSpPr>
              <a:spLocks noChangeArrowheads="1"/>
            </p:cNvSpPr>
            <p:nvPr/>
          </p:nvSpPr>
          <p:spPr bwMode="auto">
            <a:xfrm>
              <a:off x="14" y="155"/>
              <a:ext cx="100"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47" name="Freeform 1037"/>
            <p:cNvSpPr>
              <a:spLocks/>
            </p:cNvSpPr>
            <p:nvPr/>
          </p:nvSpPr>
          <p:spPr bwMode="auto">
            <a:xfrm>
              <a:off x="14" y="154"/>
              <a:ext cx="91" cy="27"/>
            </a:xfrm>
            <a:custGeom>
              <a:avLst/>
              <a:gdLst>
                <a:gd name="T0" fmla="*/ 0 w 91"/>
                <a:gd name="T1" fmla="*/ 12 h 27"/>
                <a:gd name="T2" fmla="*/ 0 w 91"/>
                <a:gd name="T3" fmla="*/ 19 h 27"/>
                <a:gd name="T4" fmla="*/ 5 w 91"/>
                <a:gd name="T5" fmla="*/ 25 h 27"/>
                <a:gd name="T6" fmla="*/ 12 w 91"/>
                <a:gd name="T7" fmla="*/ 25 h 27"/>
                <a:gd name="T8" fmla="*/ 78 w 91"/>
                <a:gd name="T9" fmla="*/ 26 h 27"/>
                <a:gd name="T10" fmla="*/ 85 w 91"/>
                <a:gd name="T11" fmla="*/ 26 h 27"/>
                <a:gd name="T12" fmla="*/ 90 w 91"/>
                <a:gd name="T13" fmla="*/ 21 h 27"/>
                <a:gd name="T14" fmla="*/ 91 w 91"/>
                <a:gd name="T15" fmla="*/ 14 h 27"/>
                <a:gd name="T16" fmla="*/ 91 w 91"/>
                <a:gd name="T17" fmla="*/ 7 h 27"/>
                <a:gd name="T18" fmla="*/ 85 w 91"/>
                <a:gd name="T19" fmla="*/ 1 h 27"/>
                <a:gd name="T20" fmla="*/ 78 w 91"/>
                <a:gd name="T21" fmla="*/ 1 h 27"/>
                <a:gd name="T22" fmla="*/ 12 w 91"/>
                <a:gd name="T23" fmla="*/ 0 h 27"/>
                <a:gd name="T24" fmla="*/ 5 w 91"/>
                <a:gd name="T25" fmla="*/ 0 h 27"/>
                <a:gd name="T26" fmla="*/ 0 w 91"/>
                <a:gd name="T27" fmla="*/ 5 h 27"/>
                <a:gd name="T28" fmla="*/ 0 w 91"/>
                <a:gd name="T29" fmla="*/ 1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 h="27">
                  <a:moveTo>
                    <a:pt x="0" y="12"/>
                  </a:moveTo>
                  <a:lnTo>
                    <a:pt x="0" y="19"/>
                  </a:lnTo>
                  <a:lnTo>
                    <a:pt x="5" y="25"/>
                  </a:lnTo>
                  <a:lnTo>
                    <a:pt x="12" y="25"/>
                  </a:lnTo>
                  <a:lnTo>
                    <a:pt x="78" y="26"/>
                  </a:lnTo>
                  <a:lnTo>
                    <a:pt x="85" y="26"/>
                  </a:lnTo>
                  <a:lnTo>
                    <a:pt x="90" y="21"/>
                  </a:lnTo>
                  <a:lnTo>
                    <a:pt x="91" y="14"/>
                  </a:lnTo>
                  <a:lnTo>
                    <a:pt x="91" y="7"/>
                  </a:lnTo>
                  <a:lnTo>
                    <a:pt x="85" y="1"/>
                  </a:lnTo>
                  <a:lnTo>
                    <a:pt x="78" y="1"/>
                  </a:lnTo>
                  <a:lnTo>
                    <a:pt x="12" y="0"/>
                  </a:lnTo>
                  <a:lnTo>
                    <a:pt x="5" y="0"/>
                  </a:lnTo>
                  <a:lnTo>
                    <a:pt x="0" y="5"/>
                  </a:lnTo>
                  <a:lnTo>
                    <a:pt x="0" y="1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48" name="Freeform 1036"/>
            <p:cNvSpPr>
              <a:spLocks/>
            </p:cNvSpPr>
            <p:nvPr/>
          </p:nvSpPr>
          <p:spPr bwMode="auto">
            <a:xfrm>
              <a:off x="14" y="120"/>
              <a:ext cx="246" cy="168"/>
            </a:xfrm>
            <a:custGeom>
              <a:avLst/>
              <a:gdLst>
                <a:gd name="T0" fmla="*/ 5 w 246"/>
                <a:gd name="T1" fmla="*/ 0 h 168"/>
                <a:gd name="T2" fmla="*/ 0 w 246"/>
                <a:gd name="T3" fmla="*/ 5 h 168"/>
                <a:gd name="T4" fmla="*/ 0 w 246"/>
                <a:gd name="T5" fmla="*/ 19 h 168"/>
                <a:gd name="T6" fmla="*/ 5 w 246"/>
                <a:gd name="T7" fmla="*/ 25 h 168"/>
                <a:gd name="T8" fmla="*/ 73 w 246"/>
                <a:gd name="T9" fmla="*/ 25 h 168"/>
                <a:gd name="T10" fmla="*/ 85 w 246"/>
                <a:gd name="T11" fmla="*/ 26 h 168"/>
                <a:gd name="T12" fmla="*/ 88 w 246"/>
                <a:gd name="T13" fmla="*/ 27 h 168"/>
                <a:gd name="T14" fmla="*/ 228 w 246"/>
                <a:gd name="T15" fmla="*/ 168 h 168"/>
                <a:gd name="T16" fmla="*/ 236 w 246"/>
                <a:gd name="T17" fmla="*/ 168 h 168"/>
                <a:gd name="T18" fmla="*/ 246 w 246"/>
                <a:gd name="T19" fmla="*/ 158 h 168"/>
                <a:gd name="T20" fmla="*/ 246 w 246"/>
                <a:gd name="T21" fmla="*/ 150 h 168"/>
                <a:gd name="T22" fmla="*/ 101 w 246"/>
                <a:gd name="T23" fmla="*/ 5 h 168"/>
                <a:gd name="T24" fmla="*/ 93 w 246"/>
                <a:gd name="T25" fmla="*/ 1 h 168"/>
                <a:gd name="T26" fmla="*/ 80 w 246"/>
                <a:gd name="T27" fmla="*/ 0 h 168"/>
                <a:gd name="T28" fmla="*/ 68 w 246"/>
                <a:gd name="T29" fmla="*/ 0 h 168"/>
                <a:gd name="T30" fmla="*/ 5 w 246"/>
                <a:gd name="T31" fmla="*/ 0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6" h="168">
                  <a:moveTo>
                    <a:pt x="5" y="0"/>
                  </a:moveTo>
                  <a:lnTo>
                    <a:pt x="0" y="5"/>
                  </a:lnTo>
                  <a:lnTo>
                    <a:pt x="0" y="19"/>
                  </a:lnTo>
                  <a:lnTo>
                    <a:pt x="5" y="25"/>
                  </a:lnTo>
                  <a:lnTo>
                    <a:pt x="73" y="25"/>
                  </a:lnTo>
                  <a:lnTo>
                    <a:pt x="85" y="26"/>
                  </a:lnTo>
                  <a:lnTo>
                    <a:pt x="88" y="27"/>
                  </a:lnTo>
                  <a:lnTo>
                    <a:pt x="228" y="168"/>
                  </a:lnTo>
                  <a:lnTo>
                    <a:pt x="236" y="168"/>
                  </a:lnTo>
                  <a:lnTo>
                    <a:pt x="246" y="158"/>
                  </a:lnTo>
                  <a:lnTo>
                    <a:pt x="246" y="150"/>
                  </a:lnTo>
                  <a:lnTo>
                    <a:pt x="101" y="5"/>
                  </a:lnTo>
                  <a:lnTo>
                    <a:pt x="93" y="1"/>
                  </a:lnTo>
                  <a:lnTo>
                    <a:pt x="80" y="0"/>
                  </a:lnTo>
                  <a:lnTo>
                    <a:pt x="68" y="0"/>
                  </a:lnTo>
                  <a:lnTo>
                    <a:pt x="5"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49" name="Rectangle 1034"/>
            <p:cNvSpPr>
              <a:spLocks noChangeArrowheads="1"/>
            </p:cNvSpPr>
            <p:nvPr/>
          </p:nvSpPr>
          <p:spPr bwMode="auto">
            <a:xfrm>
              <a:off x="14" y="120"/>
              <a:ext cx="24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50" name="Freeform 1033"/>
            <p:cNvSpPr>
              <a:spLocks/>
            </p:cNvSpPr>
            <p:nvPr/>
          </p:nvSpPr>
          <p:spPr bwMode="auto">
            <a:xfrm>
              <a:off x="14" y="120"/>
              <a:ext cx="246" cy="168"/>
            </a:xfrm>
            <a:custGeom>
              <a:avLst/>
              <a:gdLst>
                <a:gd name="T0" fmla="*/ 0 w 246"/>
                <a:gd name="T1" fmla="*/ 12 h 168"/>
                <a:gd name="T2" fmla="*/ 0 w 246"/>
                <a:gd name="T3" fmla="*/ 19 h 168"/>
                <a:gd name="T4" fmla="*/ 5 w 246"/>
                <a:gd name="T5" fmla="*/ 25 h 168"/>
                <a:gd name="T6" fmla="*/ 12 w 246"/>
                <a:gd name="T7" fmla="*/ 25 h 168"/>
                <a:gd name="T8" fmla="*/ 28 w 246"/>
                <a:gd name="T9" fmla="*/ 25 h 168"/>
                <a:gd name="T10" fmla="*/ 52 w 246"/>
                <a:gd name="T11" fmla="*/ 25 h 168"/>
                <a:gd name="T12" fmla="*/ 73 w 246"/>
                <a:gd name="T13" fmla="*/ 25 h 168"/>
                <a:gd name="T14" fmla="*/ 85 w 246"/>
                <a:gd name="T15" fmla="*/ 26 h 168"/>
                <a:gd name="T16" fmla="*/ 88 w 246"/>
                <a:gd name="T17" fmla="*/ 27 h 168"/>
                <a:gd name="T18" fmla="*/ 93 w 246"/>
                <a:gd name="T19" fmla="*/ 33 h 168"/>
                <a:gd name="T20" fmla="*/ 224 w 246"/>
                <a:gd name="T21" fmla="*/ 163 h 168"/>
                <a:gd name="T22" fmla="*/ 228 w 246"/>
                <a:gd name="T23" fmla="*/ 168 h 168"/>
                <a:gd name="T24" fmla="*/ 236 w 246"/>
                <a:gd name="T25" fmla="*/ 168 h 168"/>
                <a:gd name="T26" fmla="*/ 241 w 246"/>
                <a:gd name="T27" fmla="*/ 163 h 168"/>
                <a:gd name="T28" fmla="*/ 246 w 246"/>
                <a:gd name="T29" fmla="*/ 158 h 168"/>
                <a:gd name="T30" fmla="*/ 246 w 246"/>
                <a:gd name="T31" fmla="*/ 150 h 168"/>
                <a:gd name="T32" fmla="*/ 241 w 246"/>
                <a:gd name="T33" fmla="*/ 145 h 168"/>
                <a:gd name="T34" fmla="*/ 111 w 246"/>
                <a:gd name="T35" fmla="*/ 15 h 168"/>
                <a:gd name="T36" fmla="*/ 101 w 246"/>
                <a:gd name="T37" fmla="*/ 5 h 168"/>
                <a:gd name="T38" fmla="*/ 93 w 246"/>
                <a:gd name="T39" fmla="*/ 1 h 168"/>
                <a:gd name="T40" fmla="*/ 80 w 246"/>
                <a:gd name="T41" fmla="*/ 0 h 168"/>
                <a:gd name="T42" fmla="*/ 68 w 246"/>
                <a:gd name="T43" fmla="*/ 0 h 168"/>
                <a:gd name="T44" fmla="*/ 45 w 246"/>
                <a:gd name="T45" fmla="*/ 0 h 168"/>
                <a:gd name="T46" fmla="*/ 12 w 246"/>
                <a:gd name="T47" fmla="*/ 0 h 168"/>
                <a:gd name="T48" fmla="*/ 5 w 246"/>
                <a:gd name="T49" fmla="*/ 0 h 168"/>
                <a:gd name="T50" fmla="*/ 0 w 246"/>
                <a:gd name="T51" fmla="*/ 5 h 168"/>
                <a:gd name="T52" fmla="*/ 0 w 246"/>
                <a:gd name="T53" fmla="*/ 12 h 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6" h="168">
                  <a:moveTo>
                    <a:pt x="0" y="12"/>
                  </a:moveTo>
                  <a:lnTo>
                    <a:pt x="0" y="19"/>
                  </a:lnTo>
                  <a:lnTo>
                    <a:pt x="5" y="25"/>
                  </a:lnTo>
                  <a:lnTo>
                    <a:pt x="12" y="25"/>
                  </a:lnTo>
                  <a:lnTo>
                    <a:pt x="28" y="25"/>
                  </a:lnTo>
                  <a:lnTo>
                    <a:pt x="52" y="25"/>
                  </a:lnTo>
                  <a:lnTo>
                    <a:pt x="73" y="25"/>
                  </a:lnTo>
                  <a:lnTo>
                    <a:pt x="85" y="26"/>
                  </a:lnTo>
                  <a:lnTo>
                    <a:pt x="88" y="27"/>
                  </a:lnTo>
                  <a:lnTo>
                    <a:pt x="93" y="33"/>
                  </a:lnTo>
                  <a:lnTo>
                    <a:pt x="224" y="163"/>
                  </a:lnTo>
                  <a:lnTo>
                    <a:pt x="228" y="168"/>
                  </a:lnTo>
                  <a:lnTo>
                    <a:pt x="236" y="168"/>
                  </a:lnTo>
                  <a:lnTo>
                    <a:pt x="241" y="163"/>
                  </a:lnTo>
                  <a:lnTo>
                    <a:pt x="246" y="158"/>
                  </a:lnTo>
                  <a:lnTo>
                    <a:pt x="246" y="150"/>
                  </a:lnTo>
                  <a:lnTo>
                    <a:pt x="241" y="145"/>
                  </a:lnTo>
                  <a:lnTo>
                    <a:pt x="111" y="15"/>
                  </a:lnTo>
                  <a:lnTo>
                    <a:pt x="101" y="5"/>
                  </a:lnTo>
                  <a:lnTo>
                    <a:pt x="93" y="1"/>
                  </a:lnTo>
                  <a:lnTo>
                    <a:pt x="80" y="0"/>
                  </a:lnTo>
                  <a:lnTo>
                    <a:pt x="68" y="0"/>
                  </a:lnTo>
                  <a:lnTo>
                    <a:pt x="45" y="0"/>
                  </a:lnTo>
                  <a:lnTo>
                    <a:pt x="12" y="0"/>
                  </a:lnTo>
                  <a:lnTo>
                    <a:pt x="5" y="0"/>
                  </a:lnTo>
                  <a:lnTo>
                    <a:pt x="0" y="5"/>
                  </a:lnTo>
                  <a:lnTo>
                    <a:pt x="0" y="1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51" name="Freeform 1032"/>
            <p:cNvSpPr>
              <a:spLocks/>
            </p:cNvSpPr>
            <p:nvPr/>
          </p:nvSpPr>
          <p:spPr bwMode="auto">
            <a:xfrm>
              <a:off x="167" y="14"/>
              <a:ext cx="20" cy="91"/>
            </a:xfrm>
            <a:custGeom>
              <a:avLst/>
              <a:gdLst>
                <a:gd name="T0" fmla="*/ 0 w 20"/>
                <a:gd name="T1" fmla="*/ 0 h 91"/>
                <a:gd name="T2" fmla="*/ 0 w 20"/>
                <a:gd name="T3" fmla="*/ 91 h 91"/>
                <a:gd name="T4" fmla="*/ 0 60000 65536"/>
                <a:gd name="T5" fmla="*/ 0 60000 65536"/>
              </a:gdLst>
              <a:ahLst/>
              <a:cxnLst>
                <a:cxn ang="T4">
                  <a:pos x="T0" y="T1"/>
                </a:cxn>
                <a:cxn ang="T5">
                  <a:pos x="T2" y="T3"/>
                </a:cxn>
              </a:cxnLst>
              <a:rect l="0" t="0" r="r" b="b"/>
              <a:pathLst>
                <a:path w="20" h="91">
                  <a:moveTo>
                    <a:pt x="0" y="0"/>
                  </a:moveTo>
                  <a:lnTo>
                    <a:pt x="0" y="91"/>
                  </a:lnTo>
                </a:path>
              </a:pathLst>
            </a:custGeom>
            <a:noFill/>
            <a:ln w="18211">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52" name="Rectangle 1030"/>
            <p:cNvSpPr>
              <a:spLocks noChangeArrowheads="1"/>
            </p:cNvSpPr>
            <p:nvPr/>
          </p:nvSpPr>
          <p:spPr bwMode="auto">
            <a:xfrm>
              <a:off x="155" y="14"/>
              <a:ext cx="2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53" name="Freeform 1029"/>
            <p:cNvSpPr>
              <a:spLocks/>
            </p:cNvSpPr>
            <p:nvPr/>
          </p:nvSpPr>
          <p:spPr bwMode="auto">
            <a:xfrm>
              <a:off x="154" y="14"/>
              <a:ext cx="27" cy="91"/>
            </a:xfrm>
            <a:custGeom>
              <a:avLst/>
              <a:gdLst>
                <a:gd name="T0" fmla="*/ 12 w 27"/>
                <a:gd name="T1" fmla="*/ 0 h 91"/>
                <a:gd name="T2" fmla="*/ 19 w 27"/>
                <a:gd name="T3" fmla="*/ 0 h 91"/>
                <a:gd name="T4" fmla="*/ 25 w 27"/>
                <a:gd name="T5" fmla="*/ 5 h 91"/>
                <a:gd name="T6" fmla="*/ 25 w 27"/>
                <a:gd name="T7" fmla="*/ 12 h 91"/>
                <a:gd name="T8" fmla="*/ 26 w 27"/>
                <a:gd name="T9" fmla="*/ 78 h 91"/>
                <a:gd name="T10" fmla="*/ 26 w 27"/>
                <a:gd name="T11" fmla="*/ 85 h 91"/>
                <a:gd name="T12" fmla="*/ 21 w 27"/>
                <a:gd name="T13" fmla="*/ 90 h 91"/>
                <a:gd name="T14" fmla="*/ 14 w 27"/>
                <a:gd name="T15" fmla="*/ 91 h 91"/>
                <a:gd name="T16" fmla="*/ 7 w 27"/>
                <a:gd name="T17" fmla="*/ 91 h 91"/>
                <a:gd name="T18" fmla="*/ 1 w 27"/>
                <a:gd name="T19" fmla="*/ 85 h 91"/>
                <a:gd name="T20" fmla="*/ 1 w 27"/>
                <a:gd name="T21" fmla="*/ 78 h 91"/>
                <a:gd name="T22" fmla="*/ 0 w 27"/>
                <a:gd name="T23" fmla="*/ 12 h 91"/>
                <a:gd name="T24" fmla="*/ 0 w 27"/>
                <a:gd name="T25" fmla="*/ 5 h 91"/>
                <a:gd name="T26" fmla="*/ 5 w 27"/>
                <a:gd name="T27" fmla="*/ 0 h 91"/>
                <a:gd name="T28" fmla="*/ 12 w 27"/>
                <a:gd name="T29" fmla="*/ 0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91">
                  <a:moveTo>
                    <a:pt x="12" y="0"/>
                  </a:moveTo>
                  <a:lnTo>
                    <a:pt x="19" y="0"/>
                  </a:lnTo>
                  <a:lnTo>
                    <a:pt x="25" y="5"/>
                  </a:lnTo>
                  <a:lnTo>
                    <a:pt x="25" y="12"/>
                  </a:lnTo>
                  <a:lnTo>
                    <a:pt x="26" y="78"/>
                  </a:lnTo>
                  <a:lnTo>
                    <a:pt x="26" y="85"/>
                  </a:lnTo>
                  <a:lnTo>
                    <a:pt x="21" y="90"/>
                  </a:lnTo>
                  <a:lnTo>
                    <a:pt x="14" y="91"/>
                  </a:lnTo>
                  <a:lnTo>
                    <a:pt x="7" y="91"/>
                  </a:lnTo>
                  <a:lnTo>
                    <a:pt x="1" y="85"/>
                  </a:lnTo>
                  <a:lnTo>
                    <a:pt x="1" y="78"/>
                  </a:lnTo>
                  <a:lnTo>
                    <a:pt x="0" y="12"/>
                  </a:lnTo>
                  <a:lnTo>
                    <a:pt x="0" y="5"/>
                  </a:lnTo>
                  <a:lnTo>
                    <a:pt x="5" y="0"/>
                  </a:lnTo>
                  <a:lnTo>
                    <a:pt x="12" y="0"/>
                  </a:lnTo>
                  <a:close/>
                </a:path>
              </a:pathLst>
            </a:custGeom>
            <a:noFill/>
            <a:ln w="3174">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54" name="Freeform 1028"/>
            <p:cNvSpPr>
              <a:spLocks/>
            </p:cNvSpPr>
            <p:nvPr/>
          </p:nvSpPr>
          <p:spPr bwMode="auto">
            <a:xfrm>
              <a:off x="120" y="13"/>
              <a:ext cx="168" cy="247"/>
            </a:xfrm>
            <a:custGeom>
              <a:avLst/>
              <a:gdLst>
                <a:gd name="T0" fmla="*/ 19 w 168"/>
                <a:gd name="T1" fmla="*/ 0 h 247"/>
                <a:gd name="T2" fmla="*/ 5 w 168"/>
                <a:gd name="T3" fmla="*/ 0 h 247"/>
                <a:gd name="T4" fmla="*/ 0 w 168"/>
                <a:gd name="T5" fmla="*/ 5 h 247"/>
                <a:gd name="T6" fmla="*/ 0 w 168"/>
                <a:gd name="T7" fmla="*/ 68 h 247"/>
                <a:gd name="T8" fmla="*/ 0 w 168"/>
                <a:gd name="T9" fmla="*/ 80 h 247"/>
                <a:gd name="T10" fmla="*/ 1 w 168"/>
                <a:gd name="T11" fmla="*/ 93 h 247"/>
                <a:gd name="T12" fmla="*/ 5 w 168"/>
                <a:gd name="T13" fmla="*/ 101 h 247"/>
                <a:gd name="T14" fmla="*/ 150 w 168"/>
                <a:gd name="T15" fmla="*/ 246 h 247"/>
                <a:gd name="T16" fmla="*/ 158 w 168"/>
                <a:gd name="T17" fmla="*/ 246 h 247"/>
                <a:gd name="T18" fmla="*/ 163 w 168"/>
                <a:gd name="T19" fmla="*/ 241 h 247"/>
                <a:gd name="T20" fmla="*/ 168 w 168"/>
                <a:gd name="T21" fmla="*/ 236 h 247"/>
                <a:gd name="T22" fmla="*/ 168 w 168"/>
                <a:gd name="T23" fmla="*/ 228 h 247"/>
                <a:gd name="T24" fmla="*/ 27 w 168"/>
                <a:gd name="T25" fmla="*/ 88 h 247"/>
                <a:gd name="T26" fmla="*/ 26 w 168"/>
                <a:gd name="T27" fmla="*/ 85 h 247"/>
                <a:gd name="T28" fmla="*/ 25 w 168"/>
                <a:gd name="T29" fmla="*/ 73 h 247"/>
                <a:gd name="T30" fmla="*/ 25 w 168"/>
                <a:gd name="T31" fmla="*/ 51 h 247"/>
                <a:gd name="T32" fmla="*/ 25 w 168"/>
                <a:gd name="T33" fmla="*/ 5 h 247"/>
                <a:gd name="T34" fmla="*/ 19 w 168"/>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8" h="247">
                  <a:moveTo>
                    <a:pt x="19" y="0"/>
                  </a:moveTo>
                  <a:lnTo>
                    <a:pt x="5" y="0"/>
                  </a:lnTo>
                  <a:lnTo>
                    <a:pt x="0" y="5"/>
                  </a:lnTo>
                  <a:lnTo>
                    <a:pt x="0" y="68"/>
                  </a:lnTo>
                  <a:lnTo>
                    <a:pt x="0" y="80"/>
                  </a:lnTo>
                  <a:lnTo>
                    <a:pt x="1" y="93"/>
                  </a:lnTo>
                  <a:lnTo>
                    <a:pt x="5" y="101"/>
                  </a:lnTo>
                  <a:lnTo>
                    <a:pt x="150" y="246"/>
                  </a:lnTo>
                  <a:lnTo>
                    <a:pt x="158" y="246"/>
                  </a:lnTo>
                  <a:lnTo>
                    <a:pt x="163" y="241"/>
                  </a:lnTo>
                  <a:lnTo>
                    <a:pt x="168" y="236"/>
                  </a:lnTo>
                  <a:lnTo>
                    <a:pt x="168" y="228"/>
                  </a:lnTo>
                  <a:lnTo>
                    <a:pt x="27" y="88"/>
                  </a:lnTo>
                  <a:lnTo>
                    <a:pt x="26" y="85"/>
                  </a:lnTo>
                  <a:lnTo>
                    <a:pt x="25" y="73"/>
                  </a:lnTo>
                  <a:lnTo>
                    <a:pt x="25" y="51"/>
                  </a:lnTo>
                  <a:lnTo>
                    <a:pt x="25" y="5"/>
                  </a:lnTo>
                  <a:lnTo>
                    <a:pt x="19"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55" name="Rectangle 1026"/>
            <p:cNvSpPr>
              <a:spLocks noChangeArrowheads="1"/>
            </p:cNvSpPr>
            <p:nvPr/>
          </p:nvSpPr>
          <p:spPr bwMode="auto">
            <a:xfrm>
              <a:off x="120" y="14"/>
              <a:ext cx="1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56" name="Freeform 1025"/>
            <p:cNvSpPr>
              <a:spLocks/>
            </p:cNvSpPr>
            <p:nvPr/>
          </p:nvSpPr>
          <p:spPr bwMode="auto">
            <a:xfrm>
              <a:off x="120" y="13"/>
              <a:ext cx="168" cy="247"/>
            </a:xfrm>
            <a:custGeom>
              <a:avLst/>
              <a:gdLst>
                <a:gd name="T0" fmla="*/ 12 w 168"/>
                <a:gd name="T1" fmla="*/ 0 h 247"/>
                <a:gd name="T2" fmla="*/ 19 w 168"/>
                <a:gd name="T3" fmla="*/ 0 h 247"/>
                <a:gd name="T4" fmla="*/ 25 w 168"/>
                <a:gd name="T5" fmla="*/ 5 h 247"/>
                <a:gd name="T6" fmla="*/ 25 w 168"/>
                <a:gd name="T7" fmla="*/ 12 h 247"/>
                <a:gd name="T8" fmla="*/ 25 w 168"/>
                <a:gd name="T9" fmla="*/ 28 h 247"/>
                <a:gd name="T10" fmla="*/ 25 w 168"/>
                <a:gd name="T11" fmla="*/ 51 h 247"/>
                <a:gd name="T12" fmla="*/ 25 w 168"/>
                <a:gd name="T13" fmla="*/ 73 h 247"/>
                <a:gd name="T14" fmla="*/ 26 w 168"/>
                <a:gd name="T15" fmla="*/ 85 h 247"/>
                <a:gd name="T16" fmla="*/ 27 w 168"/>
                <a:gd name="T17" fmla="*/ 88 h 247"/>
                <a:gd name="T18" fmla="*/ 33 w 168"/>
                <a:gd name="T19" fmla="*/ 93 h 247"/>
                <a:gd name="T20" fmla="*/ 163 w 168"/>
                <a:gd name="T21" fmla="*/ 224 h 247"/>
                <a:gd name="T22" fmla="*/ 168 w 168"/>
                <a:gd name="T23" fmla="*/ 228 h 247"/>
                <a:gd name="T24" fmla="*/ 168 w 168"/>
                <a:gd name="T25" fmla="*/ 236 h 247"/>
                <a:gd name="T26" fmla="*/ 163 w 168"/>
                <a:gd name="T27" fmla="*/ 241 h 247"/>
                <a:gd name="T28" fmla="*/ 158 w 168"/>
                <a:gd name="T29" fmla="*/ 246 h 247"/>
                <a:gd name="T30" fmla="*/ 150 w 168"/>
                <a:gd name="T31" fmla="*/ 246 h 247"/>
                <a:gd name="T32" fmla="*/ 145 w 168"/>
                <a:gd name="T33" fmla="*/ 241 h 247"/>
                <a:gd name="T34" fmla="*/ 15 w 168"/>
                <a:gd name="T35" fmla="*/ 111 h 247"/>
                <a:gd name="T36" fmla="*/ 5 w 168"/>
                <a:gd name="T37" fmla="*/ 101 h 247"/>
                <a:gd name="T38" fmla="*/ 1 w 168"/>
                <a:gd name="T39" fmla="*/ 93 h 247"/>
                <a:gd name="T40" fmla="*/ 0 w 168"/>
                <a:gd name="T41" fmla="*/ 80 h 247"/>
                <a:gd name="T42" fmla="*/ 0 w 168"/>
                <a:gd name="T43" fmla="*/ 68 h 247"/>
                <a:gd name="T44" fmla="*/ 0 w 168"/>
                <a:gd name="T45" fmla="*/ 45 h 247"/>
                <a:gd name="T46" fmla="*/ 0 w 168"/>
                <a:gd name="T47" fmla="*/ 12 h 247"/>
                <a:gd name="T48" fmla="*/ 0 w 168"/>
                <a:gd name="T49" fmla="*/ 5 h 247"/>
                <a:gd name="T50" fmla="*/ 5 w 168"/>
                <a:gd name="T51" fmla="*/ 0 h 247"/>
                <a:gd name="T52" fmla="*/ 12 w 168"/>
                <a:gd name="T53" fmla="*/ 0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247">
                  <a:moveTo>
                    <a:pt x="12" y="0"/>
                  </a:moveTo>
                  <a:lnTo>
                    <a:pt x="19" y="0"/>
                  </a:lnTo>
                  <a:lnTo>
                    <a:pt x="25" y="5"/>
                  </a:lnTo>
                  <a:lnTo>
                    <a:pt x="25" y="12"/>
                  </a:lnTo>
                  <a:lnTo>
                    <a:pt x="25" y="28"/>
                  </a:lnTo>
                  <a:lnTo>
                    <a:pt x="25" y="51"/>
                  </a:lnTo>
                  <a:lnTo>
                    <a:pt x="25" y="73"/>
                  </a:lnTo>
                  <a:lnTo>
                    <a:pt x="26" y="85"/>
                  </a:lnTo>
                  <a:lnTo>
                    <a:pt x="27" y="88"/>
                  </a:lnTo>
                  <a:lnTo>
                    <a:pt x="33" y="93"/>
                  </a:lnTo>
                  <a:lnTo>
                    <a:pt x="163" y="224"/>
                  </a:lnTo>
                  <a:lnTo>
                    <a:pt x="168" y="228"/>
                  </a:lnTo>
                  <a:lnTo>
                    <a:pt x="168" y="236"/>
                  </a:lnTo>
                  <a:lnTo>
                    <a:pt x="163" y="241"/>
                  </a:lnTo>
                  <a:lnTo>
                    <a:pt x="158" y="246"/>
                  </a:lnTo>
                  <a:lnTo>
                    <a:pt x="150" y="246"/>
                  </a:lnTo>
                  <a:lnTo>
                    <a:pt x="145" y="241"/>
                  </a:lnTo>
                  <a:lnTo>
                    <a:pt x="15" y="111"/>
                  </a:lnTo>
                  <a:lnTo>
                    <a:pt x="5" y="101"/>
                  </a:lnTo>
                  <a:lnTo>
                    <a:pt x="1" y="93"/>
                  </a:lnTo>
                  <a:lnTo>
                    <a:pt x="0" y="80"/>
                  </a:lnTo>
                  <a:lnTo>
                    <a:pt x="0" y="68"/>
                  </a:lnTo>
                  <a:lnTo>
                    <a:pt x="0" y="45"/>
                  </a:lnTo>
                  <a:lnTo>
                    <a:pt x="0" y="12"/>
                  </a:lnTo>
                  <a:lnTo>
                    <a:pt x="0" y="5"/>
                  </a:lnTo>
                  <a:lnTo>
                    <a:pt x="5" y="0"/>
                  </a:lnTo>
                  <a:lnTo>
                    <a:pt x="12"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19142" name="Rectangle 1041"/>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sp>
        <p:nvSpPr>
          <p:cNvPr id="219144" name="Rectangle 1042"/>
          <p:cNvSpPr>
            <a:spLocks noChangeArrowheads="1"/>
          </p:cNvSpPr>
          <p:nvPr/>
        </p:nvSpPr>
        <p:spPr bwMode="auto">
          <a:xfrm>
            <a:off x="0" y="0"/>
            <a:ext cx="0" cy="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sp>
        <p:nvSpPr>
          <p:cNvPr id="219145" name="Rectangle 1044"/>
          <p:cNvSpPr>
            <a:spLocks noChangeArrowheads="1"/>
          </p:cNvSpPr>
          <p:nvPr/>
        </p:nvSpPr>
        <p:spPr bwMode="auto">
          <a:xfrm>
            <a:off x="0" y="19050"/>
            <a:ext cx="0" cy="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sp>
        <p:nvSpPr>
          <p:cNvPr id="219146" name="Rectangle 1046"/>
          <p:cNvSpPr>
            <a:spLocks noChangeArrowheads="1"/>
          </p:cNvSpPr>
          <p:nvPr/>
        </p:nvSpPr>
        <p:spPr bwMode="auto">
          <a:xfrm>
            <a:off x="0" y="123825"/>
            <a:ext cx="0" cy="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sp>
        <p:nvSpPr>
          <p:cNvPr id="219148" name="Rectangle 1048"/>
          <p:cNvSpPr>
            <a:spLocks noChangeArrowheads="1"/>
          </p:cNvSpPr>
          <p:nvPr/>
        </p:nvSpPr>
        <p:spPr bwMode="auto">
          <a:xfrm>
            <a:off x="0" y="180975"/>
            <a:ext cx="0" cy="0"/>
          </a:xfrm>
          <a:prstGeom prst="rect">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grpSp>
        <p:nvGrpSpPr>
          <p:cNvPr id="80918" name="Group 1024"/>
          <p:cNvGrpSpPr>
            <a:grpSpLocks/>
          </p:cNvGrpSpPr>
          <p:nvPr/>
        </p:nvGrpSpPr>
        <p:grpSpPr bwMode="auto">
          <a:xfrm>
            <a:off x="5273675" y="4713288"/>
            <a:ext cx="300038" cy="361950"/>
            <a:chOff x="0" y="0"/>
            <a:chExt cx="291" cy="290"/>
          </a:xfrm>
        </p:grpSpPr>
        <p:sp>
          <p:nvSpPr>
            <p:cNvPr id="80933" name="Freeform 1040"/>
            <p:cNvSpPr>
              <a:spLocks/>
            </p:cNvSpPr>
            <p:nvPr/>
          </p:nvSpPr>
          <p:spPr bwMode="auto">
            <a:xfrm>
              <a:off x="14" y="167"/>
              <a:ext cx="91" cy="20"/>
            </a:xfrm>
            <a:custGeom>
              <a:avLst/>
              <a:gdLst>
                <a:gd name="T0" fmla="*/ 0 w 91"/>
                <a:gd name="T1" fmla="*/ 0 h 20"/>
                <a:gd name="T2" fmla="*/ 91 w 91"/>
                <a:gd name="T3" fmla="*/ 0 h 20"/>
                <a:gd name="T4" fmla="*/ 0 60000 65536"/>
                <a:gd name="T5" fmla="*/ 0 60000 65536"/>
              </a:gdLst>
              <a:ahLst/>
              <a:cxnLst>
                <a:cxn ang="T4">
                  <a:pos x="T0" y="T1"/>
                </a:cxn>
                <a:cxn ang="T5">
                  <a:pos x="T2" y="T3"/>
                </a:cxn>
              </a:cxnLst>
              <a:rect l="0" t="0" r="r" b="b"/>
              <a:pathLst>
                <a:path w="91" h="20">
                  <a:moveTo>
                    <a:pt x="0" y="0"/>
                  </a:moveTo>
                  <a:lnTo>
                    <a:pt x="91" y="0"/>
                  </a:lnTo>
                </a:path>
              </a:pathLst>
            </a:custGeom>
            <a:noFill/>
            <a:ln w="18224">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34" name="Rectangle 1038"/>
            <p:cNvSpPr>
              <a:spLocks noChangeArrowheads="1"/>
            </p:cNvSpPr>
            <p:nvPr/>
          </p:nvSpPr>
          <p:spPr bwMode="auto">
            <a:xfrm>
              <a:off x="14" y="155"/>
              <a:ext cx="100"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35" name="Freeform 1037"/>
            <p:cNvSpPr>
              <a:spLocks/>
            </p:cNvSpPr>
            <p:nvPr/>
          </p:nvSpPr>
          <p:spPr bwMode="auto">
            <a:xfrm>
              <a:off x="14" y="154"/>
              <a:ext cx="91" cy="27"/>
            </a:xfrm>
            <a:custGeom>
              <a:avLst/>
              <a:gdLst>
                <a:gd name="T0" fmla="*/ 0 w 91"/>
                <a:gd name="T1" fmla="*/ 12 h 27"/>
                <a:gd name="T2" fmla="*/ 0 w 91"/>
                <a:gd name="T3" fmla="*/ 19 h 27"/>
                <a:gd name="T4" fmla="*/ 5 w 91"/>
                <a:gd name="T5" fmla="*/ 25 h 27"/>
                <a:gd name="T6" fmla="*/ 12 w 91"/>
                <a:gd name="T7" fmla="*/ 25 h 27"/>
                <a:gd name="T8" fmla="*/ 78 w 91"/>
                <a:gd name="T9" fmla="*/ 26 h 27"/>
                <a:gd name="T10" fmla="*/ 85 w 91"/>
                <a:gd name="T11" fmla="*/ 26 h 27"/>
                <a:gd name="T12" fmla="*/ 90 w 91"/>
                <a:gd name="T13" fmla="*/ 21 h 27"/>
                <a:gd name="T14" fmla="*/ 91 w 91"/>
                <a:gd name="T15" fmla="*/ 14 h 27"/>
                <a:gd name="T16" fmla="*/ 91 w 91"/>
                <a:gd name="T17" fmla="*/ 7 h 27"/>
                <a:gd name="T18" fmla="*/ 85 w 91"/>
                <a:gd name="T19" fmla="*/ 1 h 27"/>
                <a:gd name="T20" fmla="*/ 78 w 91"/>
                <a:gd name="T21" fmla="*/ 1 h 27"/>
                <a:gd name="T22" fmla="*/ 12 w 91"/>
                <a:gd name="T23" fmla="*/ 0 h 27"/>
                <a:gd name="T24" fmla="*/ 5 w 91"/>
                <a:gd name="T25" fmla="*/ 0 h 27"/>
                <a:gd name="T26" fmla="*/ 0 w 91"/>
                <a:gd name="T27" fmla="*/ 5 h 27"/>
                <a:gd name="T28" fmla="*/ 0 w 91"/>
                <a:gd name="T29" fmla="*/ 1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 h="27">
                  <a:moveTo>
                    <a:pt x="0" y="12"/>
                  </a:moveTo>
                  <a:lnTo>
                    <a:pt x="0" y="19"/>
                  </a:lnTo>
                  <a:lnTo>
                    <a:pt x="5" y="25"/>
                  </a:lnTo>
                  <a:lnTo>
                    <a:pt x="12" y="25"/>
                  </a:lnTo>
                  <a:lnTo>
                    <a:pt x="78" y="26"/>
                  </a:lnTo>
                  <a:lnTo>
                    <a:pt x="85" y="26"/>
                  </a:lnTo>
                  <a:lnTo>
                    <a:pt x="90" y="21"/>
                  </a:lnTo>
                  <a:lnTo>
                    <a:pt x="91" y="14"/>
                  </a:lnTo>
                  <a:lnTo>
                    <a:pt x="91" y="7"/>
                  </a:lnTo>
                  <a:lnTo>
                    <a:pt x="85" y="1"/>
                  </a:lnTo>
                  <a:lnTo>
                    <a:pt x="78" y="1"/>
                  </a:lnTo>
                  <a:lnTo>
                    <a:pt x="12" y="0"/>
                  </a:lnTo>
                  <a:lnTo>
                    <a:pt x="5" y="0"/>
                  </a:lnTo>
                  <a:lnTo>
                    <a:pt x="0" y="5"/>
                  </a:lnTo>
                  <a:lnTo>
                    <a:pt x="0" y="1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36" name="Freeform 1036"/>
            <p:cNvSpPr>
              <a:spLocks/>
            </p:cNvSpPr>
            <p:nvPr/>
          </p:nvSpPr>
          <p:spPr bwMode="auto">
            <a:xfrm>
              <a:off x="14" y="120"/>
              <a:ext cx="246" cy="168"/>
            </a:xfrm>
            <a:custGeom>
              <a:avLst/>
              <a:gdLst>
                <a:gd name="T0" fmla="*/ 5 w 246"/>
                <a:gd name="T1" fmla="*/ 0 h 168"/>
                <a:gd name="T2" fmla="*/ 0 w 246"/>
                <a:gd name="T3" fmla="*/ 5 h 168"/>
                <a:gd name="T4" fmla="*/ 0 w 246"/>
                <a:gd name="T5" fmla="*/ 19 h 168"/>
                <a:gd name="T6" fmla="*/ 5 w 246"/>
                <a:gd name="T7" fmla="*/ 25 h 168"/>
                <a:gd name="T8" fmla="*/ 73 w 246"/>
                <a:gd name="T9" fmla="*/ 25 h 168"/>
                <a:gd name="T10" fmla="*/ 85 w 246"/>
                <a:gd name="T11" fmla="*/ 26 h 168"/>
                <a:gd name="T12" fmla="*/ 88 w 246"/>
                <a:gd name="T13" fmla="*/ 27 h 168"/>
                <a:gd name="T14" fmla="*/ 228 w 246"/>
                <a:gd name="T15" fmla="*/ 168 h 168"/>
                <a:gd name="T16" fmla="*/ 236 w 246"/>
                <a:gd name="T17" fmla="*/ 168 h 168"/>
                <a:gd name="T18" fmla="*/ 246 w 246"/>
                <a:gd name="T19" fmla="*/ 158 h 168"/>
                <a:gd name="T20" fmla="*/ 246 w 246"/>
                <a:gd name="T21" fmla="*/ 150 h 168"/>
                <a:gd name="T22" fmla="*/ 101 w 246"/>
                <a:gd name="T23" fmla="*/ 5 h 168"/>
                <a:gd name="T24" fmla="*/ 93 w 246"/>
                <a:gd name="T25" fmla="*/ 1 h 168"/>
                <a:gd name="T26" fmla="*/ 80 w 246"/>
                <a:gd name="T27" fmla="*/ 0 h 168"/>
                <a:gd name="T28" fmla="*/ 68 w 246"/>
                <a:gd name="T29" fmla="*/ 0 h 168"/>
                <a:gd name="T30" fmla="*/ 5 w 246"/>
                <a:gd name="T31" fmla="*/ 0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6" h="168">
                  <a:moveTo>
                    <a:pt x="5" y="0"/>
                  </a:moveTo>
                  <a:lnTo>
                    <a:pt x="0" y="5"/>
                  </a:lnTo>
                  <a:lnTo>
                    <a:pt x="0" y="19"/>
                  </a:lnTo>
                  <a:lnTo>
                    <a:pt x="5" y="25"/>
                  </a:lnTo>
                  <a:lnTo>
                    <a:pt x="73" y="25"/>
                  </a:lnTo>
                  <a:lnTo>
                    <a:pt x="85" y="26"/>
                  </a:lnTo>
                  <a:lnTo>
                    <a:pt x="88" y="27"/>
                  </a:lnTo>
                  <a:lnTo>
                    <a:pt x="228" y="168"/>
                  </a:lnTo>
                  <a:lnTo>
                    <a:pt x="236" y="168"/>
                  </a:lnTo>
                  <a:lnTo>
                    <a:pt x="246" y="158"/>
                  </a:lnTo>
                  <a:lnTo>
                    <a:pt x="246" y="150"/>
                  </a:lnTo>
                  <a:lnTo>
                    <a:pt x="101" y="5"/>
                  </a:lnTo>
                  <a:lnTo>
                    <a:pt x="93" y="1"/>
                  </a:lnTo>
                  <a:lnTo>
                    <a:pt x="80" y="0"/>
                  </a:lnTo>
                  <a:lnTo>
                    <a:pt x="68" y="0"/>
                  </a:lnTo>
                  <a:lnTo>
                    <a:pt x="5"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7" name="Rectangle 1034"/>
            <p:cNvSpPr>
              <a:spLocks noChangeArrowheads="1"/>
            </p:cNvSpPr>
            <p:nvPr/>
          </p:nvSpPr>
          <p:spPr bwMode="auto">
            <a:xfrm>
              <a:off x="14" y="120"/>
              <a:ext cx="24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38" name="Freeform 1033"/>
            <p:cNvSpPr>
              <a:spLocks/>
            </p:cNvSpPr>
            <p:nvPr/>
          </p:nvSpPr>
          <p:spPr bwMode="auto">
            <a:xfrm>
              <a:off x="14" y="120"/>
              <a:ext cx="246" cy="168"/>
            </a:xfrm>
            <a:custGeom>
              <a:avLst/>
              <a:gdLst>
                <a:gd name="T0" fmla="*/ 0 w 246"/>
                <a:gd name="T1" fmla="*/ 12 h 168"/>
                <a:gd name="T2" fmla="*/ 0 w 246"/>
                <a:gd name="T3" fmla="*/ 19 h 168"/>
                <a:gd name="T4" fmla="*/ 5 w 246"/>
                <a:gd name="T5" fmla="*/ 25 h 168"/>
                <a:gd name="T6" fmla="*/ 12 w 246"/>
                <a:gd name="T7" fmla="*/ 25 h 168"/>
                <a:gd name="T8" fmla="*/ 28 w 246"/>
                <a:gd name="T9" fmla="*/ 25 h 168"/>
                <a:gd name="T10" fmla="*/ 52 w 246"/>
                <a:gd name="T11" fmla="*/ 25 h 168"/>
                <a:gd name="T12" fmla="*/ 73 w 246"/>
                <a:gd name="T13" fmla="*/ 25 h 168"/>
                <a:gd name="T14" fmla="*/ 85 w 246"/>
                <a:gd name="T15" fmla="*/ 26 h 168"/>
                <a:gd name="T16" fmla="*/ 88 w 246"/>
                <a:gd name="T17" fmla="*/ 27 h 168"/>
                <a:gd name="T18" fmla="*/ 93 w 246"/>
                <a:gd name="T19" fmla="*/ 33 h 168"/>
                <a:gd name="T20" fmla="*/ 224 w 246"/>
                <a:gd name="T21" fmla="*/ 163 h 168"/>
                <a:gd name="T22" fmla="*/ 228 w 246"/>
                <a:gd name="T23" fmla="*/ 168 h 168"/>
                <a:gd name="T24" fmla="*/ 236 w 246"/>
                <a:gd name="T25" fmla="*/ 168 h 168"/>
                <a:gd name="T26" fmla="*/ 241 w 246"/>
                <a:gd name="T27" fmla="*/ 163 h 168"/>
                <a:gd name="T28" fmla="*/ 246 w 246"/>
                <a:gd name="T29" fmla="*/ 158 h 168"/>
                <a:gd name="T30" fmla="*/ 246 w 246"/>
                <a:gd name="T31" fmla="*/ 150 h 168"/>
                <a:gd name="T32" fmla="*/ 241 w 246"/>
                <a:gd name="T33" fmla="*/ 145 h 168"/>
                <a:gd name="T34" fmla="*/ 111 w 246"/>
                <a:gd name="T35" fmla="*/ 15 h 168"/>
                <a:gd name="T36" fmla="*/ 101 w 246"/>
                <a:gd name="T37" fmla="*/ 5 h 168"/>
                <a:gd name="T38" fmla="*/ 93 w 246"/>
                <a:gd name="T39" fmla="*/ 1 h 168"/>
                <a:gd name="T40" fmla="*/ 80 w 246"/>
                <a:gd name="T41" fmla="*/ 0 h 168"/>
                <a:gd name="T42" fmla="*/ 68 w 246"/>
                <a:gd name="T43" fmla="*/ 0 h 168"/>
                <a:gd name="T44" fmla="*/ 45 w 246"/>
                <a:gd name="T45" fmla="*/ 0 h 168"/>
                <a:gd name="T46" fmla="*/ 12 w 246"/>
                <a:gd name="T47" fmla="*/ 0 h 168"/>
                <a:gd name="T48" fmla="*/ 5 w 246"/>
                <a:gd name="T49" fmla="*/ 0 h 168"/>
                <a:gd name="T50" fmla="*/ 0 w 246"/>
                <a:gd name="T51" fmla="*/ 5 h 168"/>
                <a:gd name="T52" fmla="*/ 0 w 246"/>
                <a:gd name="T53" fmla="*/ 12 h 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6" h="168">
                  <a:moveTo>
                    <a:pt x="0" y="12"/>
                  </a:moveTo>
                  <a:lnTo>
                    <a:pt x="0" y="19"/>
                  </a:lnTo>
                  <a:lnTo>
                    <a:pt x="5" y="25"/>
                  </a:lnTo>
                  <a:lnTo>
                    <a:pt x="12" y="25"/>
                  </a:lnTo>
                  <a:lnTo>
                    <a:pt x="28" y="25"/>
                  </a:lnTo>
                  <a:lnTo>
                    <a:pt x="52" y="25"/>
                  </a:lnTo>
                  <a:lnTo>
                    <a:pt x="73" y="25"/>
                  </a:lnTo>
                  <a:lnTo>
                    <a:pt x="85" y="26"/>
                  </a:lnTo>
                  <a:lnTo>
                    <a:pt x="88" y="27"/>
                  </a:lnTo>
                  <a:lnTo>
                    <a:pt x="93" y="33"/>
                  </a:lnTo>
                  <a:lnTo>
                    <a:pt x="224" y="163"/>
                  </a:lnTo>
                  <a:lnTo>
                    <a:pt x="228" y="168"/>
                  </a:lnTo>
                  <a:lnTo>
                    <a:pt x="236" y="168"/>
                  </a:lnTo>
                  <a:lnTo>
                    <a:pt x="241" y="163"/>
                  </a:lnTo>
                  <a:lnTo>
                    <a:pt x="246" y="158"/>
                  </a:lnTo>
                  <a:lnTo>
                    <a:pt x="246" y="150"/>
                  </a:lnTo>
                  <a:lnTo>
                    <a:pt x="241" y="145"/>
                  </a:lnTo>
                  <a:lnTo>
                    <a:pt x="111" y="15"/>
                  </a:lnTo>
                  <a:lnTo>
                    <a:pt x="101" y="5"/>
                  </a:lnTo>
                  <a:lnTo>
                    <a:pt x="93" y="1"/>
                  </a:lnTo>
                  <a:lnTo>
                    <a:pt x="80" y="0"/>
                  </a:lnTo>
                  <a:lnTo>
                    <a:pt x="68" y="0"/>
                  </a:lnTo>
                  <a:lnTo>
                    <a:pt x="45" y="0"/>
                  </a:lnTo>
                  <a:lnTo>
                    <a:pt x="12" y="0"/>
                  </a:lnTo>
                  <a:lnTo>
                    <a:pt x="5" y="0"/>
                  </a:lnTo>
                  <a:lnTo>
                    <a:pt x="0" y="5"/>
                  </a:lnTo>
                  <a:lnTo>
                    <a:pt x="0" y="1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39" name="Freeform 1032"/>
            <p:cNvSpPr>
              <a:spLocks/>
            </p:cNvSpPr>
            <p:nvPr/>
          </p:nvSpPr>
          <p:spPr bwMode="auto">
            <a:xfrm>
              <a:off x="167" y="14"/>
              <a:ext cx="20" cy="91"/>
            </a:xfrm>
            <a:custGeom>
              <a:avLst/>
              <a:gdLst>
                <a:gd name="T0" fmla="*/ 0 w 20"/>
                <a:gd name="T1" fmla="*/ 0 h 91"/>
                <a:gd name="T2" fmla="*/ 0 w 20"/>
                <a:gd name="T3" fmla="*/ 91 h 91"/>
                <a:gd name="T4" fmla="*/ 0 60000 65536"/>
                <a:gd name="T5" fmla="*/ 0 60000 65536"/>
              </a:gdLst>
              <a:ahLst/>
              <a:cxnLst>
                <a:cxn ang="T4">
                  <a:pos x="T0" y="T1"/>
                </a:cxn>
                <a:cxn ang="T5">
                  <a:pos x="T2" y="T3"/>
                </a:cxn>
              </a:cxnLst>
              <a:rect l="0" t="0" r="r" b="b"/>
              <a:pathLst>
                <a:path w="20" h="91">
                  <a:moveTo>
                    <a:pt x="0" y="0"/>
                  </a:moveTo>
                  <a:lnTo>
                    <a:pt x="0" y="91"/>
                  </a:lnTo>
                </a:path>
              </a:pathLst>
            </a:custGeom>
            <a:noFill/>
            <a:ln w="18211">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40" name="Rectangle 1030"/>
            <p:cNvSpPr>
              <a:spLocks noChangeArrowheads="1"/>
            </p:cNvSpPr>
            <p:nvPr/>
          </p:nvSpPr>
          <p:spPr bwMode="auto">
            <a:xfrm>
              <a:off x="155" y="14"/>
              <a:ext cx="2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41" name="Freeform 1029"/>
            <p:cNvSpPr>
              <a:spLocks/>
            </p:cNvSpPr>
            <p:nvPr/>
          </p:nvSpPr>
          <p:spPr bwMode="auto">
            <a:xfrm>
              <a:off x="154" y="14"/>
              <a:ext cx="27" cy="91"/>
            </a:xfrm>
            <a:custGeom>
              <a:avLst/>
              <a:gdLst>
                <a:gd name="T0" fmla="*/ 12 w 27"/>
                <a:gd name="T1" fmla="*/ 0 h 91"/>
                <a:gd name="T2" fmla="*/ 19 w 27"/>
                <a:gd name="T3" fmla="*/ 0 h 91"/>
                <a:gd name="T4" fmla="*/ 25 w 27"/>
                <a:gd name="T5" fmla="*/ 5 h 91"/>
                <a:gd name="T6" fmla="*/ 25 w 27"/>
                <a:gd name="T7" fmla="*/ 12 h 91"/>
                <a:gd name="T8" fmla="*/ 26 w 27"/>
                <a:gd name="T9" fmla="*/ 78 h 91"/>
                <a:gd name="T10" fmla="*/ 26 w 27"/>
                <a:gd name="T11" fmla="*/ 85 h 91"/>
                <a:gd name="T12" fmla="*/ 21 w 27"/>
                <a:gd name="T13" fmla="*/ 90 h 91"/>
                <a:gd name="T14" fmla="*/ 14 w 27"/>
                <a:gd name="T15" fmla="*/ 91 h 91"/>
                <a:gd name="T16" fmla="*/ 7 w 27"/>
                <a:gd name="T17" fmla="*/ 91 h 91"/>
                <a:gd name="T18" fmla="*/ 1 w 27"/>
                <a:gd name="T19" fmla="*/ 85 h 91"/>
                <a:gd name="T20" fmla="*/ 1 w 27"/>
                <a:gd name="T21" fmla="*/ 78 h 91"/>
                <a:gd name="T22" fmla="*/ 0 w 27"/>
                <a:gd name="T23" fmla="*/ 12 h 91"/>
                <a:gd name="T24" fmla="*/ 0 w 27"/>
                <a:gd name="T25" fmla="*/ 5 h 91"/>
                <a:gd name="T26" fmla="*/ 5 w 27"/>
                <a:gd name="T27" fmla="*/ 0 h 91"/>
                <a:gd name="T28" fmla="*/ 12 w 27"/>
                <a:gd name="T29" fmla="*/ 0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91">
                  <a:moveTo>
                    <a:pt x="12" y="0"/>
                  </a:moveTo>
                  <a:lnTo>
                    <a:pt x="19" y="0"/>
                  </a:lnTo>
                  <a:lnTo>
                    <a:pt x="25" y="5"/>
                  </a:lnTo>
                  <a:lnTo>
                    <a:pt x="25" y="12"/>
                  </a:lnTo>
                  <a:lnTo>
                    <a:pt x="26" y="78"/>
                  </a:lnTo>
                  <a:lnTo>
                    <a:pt x="26" y="85"/>
                  </a:lnTo>
                  <a:lnTo>
                    <a:pt x="21" y="90"/>
                  </a:lnTo>
                  <a:lnTo>
                    <a:pt x="14" y="91"/>
                  </a:lnTo>
                  <a:lnTo>
                    <a:pt x="7" y="91"/>
                  </a:lnTo>
                  <a:lnTo>
                    <a:pt x="1" y="85"/>
                  </a:lnTo>
                  <a:lnTo>
                    <a:pt x="1" y="78"/>
                  </a:lnTo>
                  <a:lnTo>
                    <a:pt x="0" y="12"/>
                  </a:lnTo>
                  <a:lnTo>
                    <a:pt x="0" y="5"/>
                  </a:lnTo>
                  <a:lnTo>
                    <a:pt x="5" y="0"/>
                  </a:lnTo>
                  <a:lnTo>
                    <a:pt x="12" y="0"/>
                  </a:lnTo>
                  <a:close/>
                </a:path>
              </a:pathLst>
            </a:custGeom>
            <a:noFill/>
            <a:ln w="3174">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42" name="Freeform 1028"/>
            <p:cNvSpPr>
              <a:spLocks/>
            </p:cNvSpPr>
            <p:nvPr/>
          </p:nvSpPr>
          <p:spPr bwMode="auto">
            <a:xfrm>
              <a:off x="120" y="13"/>
              <a:ext cx="168" cy="247"/>
            </a:xfrm>
            <a:custGeom>
              <a:avLst/>
              <a:gdLst>
                <a:gd name="T0" fmla="*/ 19 w 168"/>
                <a:gd name="T1" fmla="*/ 0 h 247"/>
                <a:gd name="T2" fmla="*/ 5 w 168"/>
                <a:gd name="T3" fmla="*/ 0 h 247"/>
                <a:gd name="T4" fmla="*/ 0 w 168"/>
                <a:gd name="T5" fmla="*/ 5 h 247"/>
                <a:gd name="T6" fmla="*/ 0 w 168"/>
                <a:gd name="T7" fmla="*/ 68 h 247"/>
                <a:gd name="T8" fmla="*/ 0 w 168"/>
                <a:gd name="T9" fmla="*/ 80 h 247"/>
                <a:gd name="T10" fmla="*/ 1 w 168"/>
                <a:gd name="T11" fmla="*/ 93 h 247"/>
                <a:gd name="T12" fmla="*/ 5 w 168"/>
                <a:gd name="T13" fmla="*/ 101 h 247"/>
                <a:gd name="T14" fmla="*/ 150 w 168"/>
                <a:gd name="T15" fmla="*/ 246 h 247"/>
                <a:gd name="T16" fmla="*/ 158 w 168"/>
                <a:gd name="T17" fmla="*/ 246 h 247"/>
                <a:gd name="T18" fmla="*/ 163 w 168"/>
                <a:gd name="T19" fmla="*/ 241 h 247"/>
                <a:gd name="T20" fmla="*/ 168 w 168"/>
                <a:gd name="T21" fmla="*/ 236 h 247"/>
                <a:gd name="T22" fmla="*/ 168 w 168"/>
                <a:gd name="T23" fmla="*/ 228 h 247"/>
                <a:gd name="T24" fmla="*/ 27 w 168"/>
                <a:gd name="T25" fmla="*/ 88 h 247"/>
                <a:gd name="T26" fmla="*/ 26 w 168"/>
                <a:gd name="T27" fmla="*/ 85 h 247"/>
                <a:gd name="T28" fmla="*/ 25 w 168"/>
                <a:gd name="T29" fmla="*/ 73 h 247"/>
                <a:gd name="T30" fmla="*/ 25 w 168"/>
                <a:gd name="T31" fmla="*/ 51 h 247"/>
                <a:gd name="T32" fmla="*/ 25 w 168"/>
                <a:gd name="T33" fmla="*/ 5 h 247"/>
                <a:gd name="T34" fmla="*/ 19 w 168"/>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8" h="247">
                  <a:moveTo>
                    <a:pt x="19" y="0"/>
                  </a:moveTo>
                  <a:lnTo>
                    <a:pt x="5" y="0"/>
                  </a:lnTo>
                  <a:lnTo>
                    <a:pt x="0" y="5"/>
                  </a:lnTo>
                  <a:lnTo>
                    <a:pt x="0" y="68"/>
                  </a:lnTo>
                  <a:lnTo>
                    <a:pt x="0" y="80"/>
                  </a:lnTo>
                  <a:lnTo>
                    <a:pt x="1" y="93"/>
                  </a:lnTo>
                  <a:lnTo>
                    <a:pt x="5" y="101"/>
                  </a:lnTo>
                  <a:lnTo>
                    <a:pt x="150" y="246"/>
                  </a:lnTo>
                  <a:lnTo>
                    <a:pt x="158" y="246"/>
                  </a:lnTo>
                  <a:lnTo>
                    <a:pt x="163" y="241"/>
                  </a:lnTo>
                  <a:lnTo>
                    <a:pt x="168" y="236"/>
                  </a:lnTo>
                  <a:lnTo>
                    <a:pt x="168" y="228"/>
                  </a:lnTo>
                  <a:lnTo>
                    <a:pt x="27" y="88"/>
                  </a:lnTo>
                  <a:lnTo>
                    <a:pt x="26" y="85"/>
                  </a:lnTo>
                  <a:lnTo>
                    <a:pt x="25" y="73"/>
                  </a:lnTo>
                  <a:lnTo>
                    <a:pt x="25" y="51"/>
                  </a:lnTo>
                  <a:lnTo>
                    <a:pt x="25" y="5"/>
                  </a:lnTo>
                  <a:lnTo>
                    <a:pt x="19"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43" name="Rectangle 1026"/>
            <p:cNvSpPr>
              <a:spLocks noChangeArrowheads="1"/>
            </p:cNvSpPr>
            <p:nvPr/>
          </p:nvSpPr>
          <p:spPr bwMode="auto">
            <a:xfrm>
              <a:off x="120" y="14"/>
              <a:ext cx="1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44" name="Freeform 1025"/>
            <p:cNvSpPr>
              <a:spLocks/>
            </p:cNvSpPr>
            <p:nvPr/>
          </p:nvSpPr>
          <p:spPr bwMode="auto">
            <a:xfrm>
              <a:off x="120" y="13"/>
              <a:ext cx="168" cy="247"/>
            </a:xfrm>
            <a:custGeom>
              <a:avLst/>
              <a:gdLst>
                <a:gd name="T0" fmla="*/ 12 w 168"/>
                <a:gd name="T1" fmla="*/ 0 h 247"/>
                <a:gd name="T2" fmla="*/ 19 w 168"/>
                <a:gd name="T3" fmla="*/ 0 h 247"/>
                <a:gd name="T4" fmla="*/ 25 w 168"/>
                <a:gd name="T5" fmla="*/ 5 h 247"/>
                <a:gd name="T6" fmla="*/ 25 w 168"/>
                <a:gd name="T7" fmla="*/ 12 h 247"/>
                <a:gd name="T8" fmla="*/ 25 w 168"/>
                <a:gd name="T9" fmla="*/ 28 h 247"/>
                <a:gd name="T10" fmla="*/ 25 w 168"/>
                <a:gd name="T11" fmla="*/ 51 h 247"/>
                <a:gd name="T12" fmla="*/ 25 w 168"/>
                <a:gd name="T13" fmla="*/ 73 h 247"/>
                <a:gd name="T14" fmla="*/ 26 w 168"/>
                <a:gd name="T15" fmla="*/ 85 h 247"/>
                <a:gd name="T16" fmla="*/ 27 w 168"/>
                <a:gd name="T17" fmla="*/ 88 h 247"/>
                <a:gd name="T18" fmla="*/ 33 w 168"/>
                <a:gd name="T19" fmla="*/ 93 h 247"/>
                <a:gd name="T20" fmla="*/ 163 w 168"/>
                <a:gd name="T21" fmla="*/ 224 h 247"/>
                <a:gd name="T22" fmla="*/ 168 w 168"/>
                <a:gd name="T23" fmla="*/ 228 h 247"/>
                <a:gd name="T24" fmla="*/ 168 w 168"/>
                <a:gd name="T25" fmla="*/ 236 h 247"/>
                <a:gd name="T26" fmla="*/ 163 w 168"/>
                <a:gd name="T27" fmla="*/ 241 h 247"/>
                <a:gd name="T28" fmla="*/ 158 w 168"/>
                <a:gd name="T29" fmla="*/ 246 h 247"/>
                <a:gd name="T30" fmla="*/ 150 w 168"/>
                <a:gd name="T31" fmla="*/ 246 h 247"/>
                <a:gd name="T32" fmla="*/ 145 w 168"/>
                <a:gd name="T33" fmla="*/ 241 h 247"/>
                <a:gd name="T34" fmla="*/ 15 w 168"/>
                <a:gd name="T35" fmla="*/ 111 h 247"/>
                <a:gd name="T36" fmla="*/ 5 w 168"/>
                <a:gd name="T37" fmla="*/ 101 h 247"/>
                <a:gd name="T38" fmla="*/ 1 w 168"/>
                <a:gd name="T39" fmla="*/ 93 h 247"/>
                <a:gd name="T40" fmla="*/ 0 w 168"/>
                <a:gd name="T41" fmla="*/ 80 h 247"/>
                <a:gd name="T42" fmla="*/ 0 w 168"/>
                <a:gd name="T43" fmla="*/ 68 h 247"/>
                <a:gd name="T44" fmla="*/ 0 w 168"/>
                <a:gd name="T45" fmla="*/ 45 h 247"/>
                <a:gd name="T46" fmla="*/ 0 w 168"/>
                <a:gd name="T47" fmla="*/ 12 h 247"/>
                <a:gd name="T48" fmla="*/ 0 w 168"/>
                <a:gd name="T49" fmla="*/ 5 h 247"/>
                <a:gd name="T50" fmla="*/ 5 w 168"/>
                <a:gd name="T51" fmla="*/ 0 h 247"/>
                <a:gd name="T52" fmla="*/ 12 w 168"/>
                <a:gd name="T53" fmla="*/ 0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247">
                  <a:moveTo>
                    <a:pt x="12" y="0"/>
                  </a:moveTo>
                  <a:lnTo>
                    <a:pt x="19" y="0"/>
                  </a:lnTo>
                  <a:lnTo>
                    <a:pt x="25" y="5"/>
                  </a:lnTo>
                  <a:lnTo>
                    <a:pt x="25" y="12"/>
                  </a:lnTo>
                  <a:lnTo>
                    <a:pt x="25" y="28"/>
                  </a:lnTo>
                  <a:lnTo>
                    <a:pt x="25" y="51"/>
                  </a:lnTo>
                  <a:lnTo>
                    <a:pt x="25" y="73"/>
                  </a:lnTo>
                  <a:lnTo>
                    <a:pt x="26" y="85"/>
                  </a:lnTo>
                  <a:lnTo>
                    <a:pt x="27" y="88"/>
                  </a:lnTo>
                  <a:lnTo>
                    <a:pt x="33" y="93"/>
                  </a:lnTo>
                  <a:lnTo>
                    <a:pt x="163" y="224"/>
                  </a:lnTo>
                  <a:lnTo>
                    <a:pt x="168" y="228"/>
                  </a:lnTo>
                  <a:lnTo>
                    <a:pt x="168" y="236"/>
                  </a:lnTo>
                  <a:lnTo>
                    <a:pt x="163" y="241"/>
                  </a:lnTo>
                  <a:lnTo>
                    <a:pt x="158" y="246"/>
                  </a:lnTo>
                  <a:lnTo>
                    <a:pt x="150" y="246"/>
                  </a:lnTo>
                  <a:lnTo>
                    <a:pt x="145" y="241"/>
                  </a:lnTo>
                  <a:lnTo>
                    <a:pt x="15" y="111"/>
                  </a:lnTo>
                  <a:lnTo>
                    <a:pt x="5" y="101"/>
                  </a:lnTo>
                  <a:lnTo>
                    <a:pt x="1" y="93"/>
                  </a:lnTo>
                  <a:lnTo>
                    <a:pt x="0" y="80"/>
                  </a:lnTo>
                  <a:lnTo>
                    <a:pt x="0" y="68"/>
                  </a:lnTo>
                  <a:lnTo>
                    <a:pt x="0" y="45"/>
                  </a:lnTo>
                  <a:lnTo>
                    <a:pt x="0" y="12"/>
                  </a:lnTo>
                  <a:lnTo>
                    <a:pt x="0" y="5"/>
                  </a:lnTo>
                  <a:lnTo>
                    <a:pt x="5" y="0"/>
                  </a:lnTo>
                  <a:lnTo>
                    <a:pt x="12"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0919" name="Group 1024"/>
          <p:cNvGrpSpPr>
            <a:grpSpLocks/>
          </p:cNvGrpSpPr>
          <p:nvPr/>
        </p:nvGrpSpPr>
        <p:grpSpPr bwMode="auto">
          <a:xfrm>
            <a:off x="3362325" y="5681663"/>
            <a:ext cx="300038" cy="361950"/>
            <a:chOff x="0" y="0"/>
            <a:chExt cx="291" cy="290"/>
          </a:xfrm>
        </p:grpSpPr>
        <p:sp>
          <p:nvSpPr>
            <p:cNvPr id="80921" name="Freeform 1040"/>
            <p:cNvSpPr>
              <a:spLocks/>
            </p:cNvSpPr>
            <p:nvPr/>
          </p:nvSpPr>
          <p:spPr bwMode="auto">
            <a:xfrm>
              <a:off x="14" y="167"/>
              <a:ext cx="91" cy="20"/>
            </a:xfrm>
            <a:custGeom>
              <a:avLst/>
              <a:gdLst>
                <a:gd name="T0" fmla="*/ 0 w 91"/>
                <a:gd name="T1" fmla="*/ 0 h 20"/>
                <a:gd name="T2" fmla="*/ 91 w 91"/>
                <a:gd name="T3" fmla="*/ 0 h 20"/>
                <a:gd name="T4" fmla="*/ 0 60000 65536"/>
                <a:gd name="T5" fmla="*/ 0 60000 65536"/>
              </a:gdLst>
              <a:ahLst/>
              <a:cxnLst>
                <a:cxn ang="T4">
                  <a:pos x="T0" y="T1"/>
                </a:cxn>
                <a:cxn ang="T5">
                  <a:pos x="T2" y="T3"/>
                </a:cxn>
              </a:cxnLst>
              <a:rect l="0" t="0" r="r" b="b"/>
              <a:pathLst>
                <a:path w="91" h="20">
                  <a:moveTo>
                    <a:pt x="0" y="0"/>
                  </a:moveTo>
                  <a:lnTo>
                    <a:pt x="91" y="0"/>
                  </a:lnTo>
                </a:path>
              </a:pathLst>
            </a:custGeom>
            <a:noFill/>
            <a:ln w="18224">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22" name="Rectangle 1038"/>
            <p:cNvSpPr>
              <a:spLocks noChangeArrowheads="1"/>
            </p:cNvSpPr>
            <p:nvPr/>
          </p:nvSpPr>
          <p:spPr bwMode="auto">
            <a:xfrm>
              <a:off x="14" y="155"/>
              <a:ext cx="100"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23" name="Freeform 1037"/>
            <p:cNvSpPr>
              <a:spLocks/>
            </p:cNvSpPr>
            <p:nvPr/>
          </p:nvSpPr>
          <p:spPr bwMode="auto">
            <a:xfrm>
              <a:off x="14" y="154"/>
              <a:ext cx="91" cy="27"/>
            </a:xfrm>
            <a:custGeom>
              <a:avLst/>
              <a:gdLst>
                <a:gd name="T0" fmla="*/ 0 w 91"/>
                <a:gd name="T1" fmla="*/ 12 h 27"/>
                <a:gd name="T2" fmla="*/ 0 w 91"/>
                <a:gd name="T3" fmla="*/ 19 h 27"/>
                <a:gd name="T4" fmla="*/ 5 w 91"/>
                <a:gd name="T5" fmla="*/ 25 h 27"/>
                <a:gd name="T6" fmla="*/ 12 w 91"/>
                <a:gd name="T7" fmla="*/ 25 h 27"/>
                <a:gd name="T8" fmla="*/ 78 w 91"/>
                <a:gd name="T9" fmla="*/ 26 h 27"/>
                <a:gd name="T10" fmla="*/ 85 w 91"/>
                <a:gd name="T11" fmla="*/ 26 h 27"/>
                <a:gd name="T12" fmla="*/ 90 w 91"/>
                <a:gd name="T13" fmla="*/ 21 h 27"/>
                <a:gd name="T14" fmla="*/ 91 w 91"/>
                <a:gd name="T15" fmla="*/ 14 h 27"/>
                <a:gd name="T16" fmla="*/ 91 w 91"/>
                <a:gd name="T17" fmla="*/ 7 h 27"/>
                <a:gd name="T18" fmla="*/ 85 w 91"/>
                <a:gd name="T19" fmla="*/ 1 h 27"/>
                <a:gd name="T20" fmla="*/ 78 w 91"/>
                <a:gd name="T21" fmla="*/ 1 h 27"/>
                <a:gd name="T22" fmla="*/ 12 w 91"/>
                <a:gd name="T23" fmla="*/ 0 h 27"/>
                <a:gd name="T24" fmla="*/ 5 w 91"/>
                <a:gd name="T25" fmla="*/ 0 h 27"/>
                <a:gd name="T26" fmla="*/ 0 w 91"/>
                <a:gd name="T27" fmla="*/ 5 h 27"/>
                <a:gd name="T28" fmla="*/ 0 w 91"/>
                <a:gd name="T29" fmla="*/ 1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1" h="27">
                  <a:moveTo>
                    <a:pt x="0" y="12"/>
                  </a:moveTo>
                  <a:lnTo>
                    <a:pt x="0" y="19"/>
                  </a:lnTo>
                  <a:lnTo>
                    <a:pt x="5" y="25"/>
                  </a:lnTo>
                  <a:lnTo>
                    <a:pt x="12" y="25"/>
                  </a:lnTo>
                  <a:lnTo>
                    <a:pt x="78" y="26"/>
                  </a:lnTo>
                  <a:lnTo>
                    <a:pt x="85" y="26"/>
                  </a:lnTo>
                  <a:lnTo>
                    <a:pt x="90" y="21"/>
                  </a:lnTo>
                  <a:lnTo>
                    <a:pt x="91" y="14"/>
                  </a:lnTo>
                  <a:lnTo>
                    <a:pt x="91" y="7"/>
                  </a:lnTo>
                  <a:lnTo>
                    <a:pt x="85" y="1"/>
                  </a:lnTo>
                  <a:lnTo>
                    <a:pt x="78" y="1"/>
                  </a:lnTo>
                  <a:lnTo>
                    <a:pt x="12" y="0"/>
                  </a:lnTo>
                  <a:lnTo>
                    <a:pt x="5" y="0"/>
                  </a:lnTo>
                  <a:lnTo>
                    <a:pt x="0" y="5"/>
                  </a:lnTo>
                  <a:lnTo>
                    <a:pt x="0" y="1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24" name="Freeform 1036"/>
            <p:cNvSpPr>
              <a:spLocks/>
            </p:cNvSpPr>
            <p:nvPr/>
          </p:nvSpPr>
          <p:spPr bwMode="auto">
            <a:xfrm>
              <a:off x="14" y="120"/>
              <a:ext cx="246" cy="168"/>
            </a:xfrm>
            <a:custGeom>
              <a:avLst/>
              <a:gdLst>
                <a:gd name="T0" fmla="*/ 5 w 246"/>
                <a:gd name="T1" fmla="*/ 0 h 168"/>
                <a:gd name="T2" fmla="*/ 0 w 246"/>
                <a:gd name="T3" fmla="*/ 5 h 168"/>
                <a:gd name="T4" fmla="*/ 0 w 246"/>
                <a:gd name="T5" fmla="*/ 19 h 168"/>
                <a:gd name="T6" fmla="*/ 5 w 246"/>
                <a:gd name="T7" fmla="*/ 25 h 168"/>
                <a:gd name="T8" fmla="*/ 73 w 246"/>
                <a:gd name="T9" fmla="*/ 25 h 168"/>
                <a:gd name="T10" fmla="*/ 85 w 246"/>
                <a:gd name="T11" fmla="*/ 26 h 168"/>
                <a:gd name="T12" fmla="*/ 88 w 246"/>
                <a:gd name="T13" fmla="*/ 27 h 168"/>
                <a:gd name="T14" fmla="*/ 228 w 246"/>
                <a:gd name="T15" fmla="*/ 168 h 168"/>
                <a:gd name="T16" fmla="*/ 236 w 246"/>
                <a:gd name="T17" fmla="*/ 168 h 168"/>
                <a:gd name="T18" fmla="*/ 246 w 246"/>
                <a:gd name="T19" fmla="*/ 158 h 168"/>
                <a:gd name="T20" fmla="*/ 246 w 246"/>
                <a:gd name="T21" fmla="*/ 150 h 168"/>
                <a:gd name="T22" fmla="*/ 101 w 246"/>
                <a:gd name="T23" fmla="*/ 5 h 168"/>
                <a:gd name="T24" fmla="*/ 93 w 246"/>
                <a:gd name="T25" fmla="*/ 1 h 168"/>
                <a:gd name="T26" fmla="*/ 80 w 246"/>
                <a:gd name="T27" fmla="*/ 0 h 168"/>
                <a:gd name="T28" fmla="*/ 68 w 246"/>
                <a:gd name="T29" fmla="*/ 0 h 168"/>
                <a:gd name="T30" fmla="*/ 5 w 246"/>
                <a:gd name="T31" fmla="*/ 0 h 1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6" h="168">
                  <a:moveTo>
                    <a:pt x="5" y="0"/>
                  </a:moveTo>
                  <a:lnTo>
                    <a:pt x="0" y="5"/>
                  </a:lnTo>
                  <a:lnTo>
                    <a:pt x="0" y="19"/>
                  </a:lnTo>
                  <a:lnTo>
                    <a:pt x="5" y="25"/>
                  </a:lnTo>
                  <a:lnTo>
                    <a:pt x="73" y="25"/>
                  </a:lnTo>
                  <a:lnTo>
                    <a:pt x="85" y="26"/>
                  </a:lnTo>
                  <a:lnTo>
                    <a:pt x="88" y="27"/>
                  </a:lnTo>
                  <a:lnTo>
                    <a:pt x="228" y="168"/>
                  </a:lnTo>
                  <a:lnTo>
                    <a:pt x="236" y="168"/>
                  </a:lnTo>
                  <a:lnTo>
                    <a:pt x="246" y="158"/>
                  </a:lnTo>
                  <a:lnTo>
                    <a:pt x="246" y="150"/>
                  </a:lnTo>
                  <a:lnTo>
                    <a:pt x="101" y="5"/>
                  </a:lnTo>
                  <a:lnTo>
                    <a:pt x="93" y="1"/>
                  </a:lnTo>
                  <a:lnTo>
                    <a:pt x="80" y="0"/>
                  </a:lnTo>
                  <a:lnTo>
                    <a:pt x="68" y="0"/>
                  </a:lnTo>
                  <a:lnTo>
                    <a:pt x="5"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25" name="Rectangle 1034"/>
            <p:cNvSpPr>
              <a:spLocks noChangeArrowheads="1"/>
            </p:cNvSpPr>
            <p:nvPr/>
          </p:nvSpPr>
          <p:spPr bwMode="auto">
            <a:xfrm>
              <a:off x="14" y="120"/>
              <a:ext cx="24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26" name="Freeform 1033"/>
            <p:cNvSpPr>
              <a:spLocks/>
            </p:cNvSpPr>
            <p:nvPr/>
          </p:nvSpPr>
          <p:spPr bwMode="auto">
            <a:xfrm>
              <a:off x="14" y="120"/>
              <a:ext cx="246" cy="168"/>
            </a:xfrm>
            <a:custGeom>
              <a:avLst/>
              <a:gdLst>
                <a:gd name="T0" fmla="*/ 0 w 246"/>
                <a:gd name="T1" fmla="*/ 12 h 168"/>
                <a:gd name="T2" fmla="*/ 0 w 246"/>
                <a:gd name="T3" fmla="*/ 19 h 168"/>
                <a:gd name="T4" fmla="*/ 5 w 246"/>
                <a:gd name="T5" fmla="*/ 25 h 168"/>
                <a:gd name="T6" fmla="*/ 12 w 246"/>
                <a:gd name="T7" fmla="*/ 25 h 168"/>
                <a:gd name="T8" fmla="*/ 28 w 246"/>
                <a:gd name="T9" fmla="*/ 25 h 168"/>
                <a:gd name="T10" fmla="*/ 52 w 246"/>
                <a:gd name="T11" fmla="*/ 25 h 168"/>
                <a:gd name="T12" fmla="*/ 73 w 246"/>
                <a:gd name="T13" fmla="*/ 25 h 168"/>
                <a:gd name="T14" fmla="*/ 85 w 246"/>
                <a:gd name="T15" fmla="*/ 26 h 168"/>
                <a:gd name="T16" fmla="*/ 88 w 246"/>
                <a:gd name="T17" fmla="*/ 27 h 168"/>
                <a:gd name="T18" fmla="*/ 93 w 246"/>
                <a:gd name="T19" fmla="*/ 33 h 168"/>
                <a:gd name="T20" fmla="*/ 224 w 246"/>
                <a:gd name="T21" fmla="*/ 163 h 168"/>
                <a:gd name="T22" fmla="*/ 228 w 246"/>
                <a:gd name="T23" fmla="*/ 168 h 168"/>
                <a:gd name="T24" fmla="*/ 236 w 246"/>
                <a:gd name="T25" fmla="*/ 168 h 168"/>
                <a:gd name="T26" fmla="*/ 241 w 246"/>
                <a:gd name="T27" fmla="*/ 163 h 168"/>
                <a:gd name="T28" fmla="*/ 246 w 246"/>
                <a:gd name="T29" fmla="*/ 158 h 168"/>
                <a:gd name="T30" fmla="*/ 246 w 246"/>
                <a:gd name="T31" fmla="*/ 150 h 168"/>
                <a:gd name="T32" fmla="*/ 241 w 246"/>
                <a:gd name="T33" fmla="*/ 145 h 168"/>
                <a:gd name="T34" fmla="*/ 111 w 246"/>
                <a:gd name="T35" fmla="*/ 15 h 168"/>
                <a:gd name="T36" fmla="*/ 101 w 246"/>
                <a:gd name="T37" fmla="*/ 5 h 168"/>
                <a:gd name="T38" fmla="*/ 93 w 246"/>
                <a:gd name="T39" fmla="*/ 1 h 168"/>
                <a:gd name="T40" fmla="*/ 80 w 246"/>
                <a:gd name="T41" fmla="*/ 0 h 168"/>
                <a:gd name="T42" fmla="*/ 68 w 246"/>
                <a:gd name="T43" fmla="*/ 0 h 168"/>
                <a:gd name="T44" fmla="*/ 45 w 246"/>
                <a:gd name="T45" fmla="*/ 0 h 168"/>
                <a:gd name="T46" fmla="*/ 12 w 246"/>
                <a:gd name="T47" fmla="*/ 0 h 168"/>
                <a:gd name="T48" fmla="*/ 5 w 246"/>
                <a:gd name="T49" fmla="*/ 0 h 168"/>
                <a:gd name="T50" fmla="*/ 0 w 246"/>
                <a:gd name="T51" fmla="*/ 5 h 168"/>
                <a:gd name="T52" fmla="*/ 0 w 246"/>
                <a:gd name="T53" fmla="*/ 12 h 1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6" h="168">
                  <a:moveTo>
                    <a:pt x="0" y="12"/>
                  </a:moveTo>
                  <a:lnTo>
                    <a:pt x="0" y="19"/>
                  </a:lnTo>
                  <a:lnTo>
                    <a:pt x="5" y="25"/>
                  </a:lnTo>
                  <a:lnTo>
                    <a:pt x="12" y="25"/>
                  </a:lnTo>
                  <a:lnTo>
                    <a:pt x="28" y="25"/>
                  </a:lnTo>
                  <a:lnTo>
                    <a:pt x="52" y="25"/>
                  </a:lnTo>
                  <a:lnTo>
                    <a:pt x="73" y="25"/>
                  </a:lnTo>
                  <a:lnTo>
                    <a:pt x="85" y="26"/>
                  </a:lnTo>
                  <a:lnTo>
                    <a:pt x="88" y="27"/>
                  </a:lnTo>
                  <a:lnTo>
                    <a:pt x="93" y="33"/>
                  </a:lnTo>
                  <a:lnTo>
                    <a:pt x="224" y="163"/>
                  </a:lnTo>
                  <a:lnTo>
                    <a:pt x="228" y="168"/>
                  </a:lnTo>
                  <a:lnTo>
                    <a:pt x="236" y="168"/>
                  </a:lnTo>
                  <a:lnTo>
                    <a:pt x="241" y="163"/>
                  </a:lnTo>
                  <a:lnTo>
                    <a:pt x="246" y="158"/>
                  </a:lnTo>
                  <a:lnTo>
                    <a:pt x="246" y="150"/>
                  </a:lnTo>
                  <a:lnTo>
                    <a:pt x="241" y="145"/>
                  </a:lnTo>
                  <a:lnTo>
                    <a:pt x="111" y="15"/>
                  </a:lnTo>
                  <a:lnTo>
                    <a:pt x="101" y="5"/>
                  </a:lnTo>
                  <a:lnTo>
                    <a:pt x="93" y="1"/>
                  </a:lnTo>
                  <a:lnTo>
                    <a:pt x="80" y="0"/>
                  </a:lnTo>
                  <a:lnTo>
                    <a:pt x="68" y="0"/>
                  </a:lnTo>
                  <a:lnTo>
                    <a:pt x="45" y="0"/>
                  </a:lnTo>
                  <a:lnTo>
                    <a:pt x="12" y="0"/>
                  </a:lnTo>
                  <a:lnTo>
                    <a:pt x="5" y="0"/>
                  </a:lnTo>
                  <a:lnTo>
                    <a:pt x="0" y="5"/>
                  </a:lnTo>
                  <a:lnTo>
                    <a:pt x="0" y="12"/>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27" name="Freeform 1032"/>
            <p:cNvSpPr>
              <a:spLocks/>
            </p:cNvSpPr>
            <p:nvPr/>
          </p:nvSpPr>
          <p:spPr bwMode="auto">
            <a:xfrm>
              <a:off x="167" y="14"/>
              <a:ext cx="20" cy="91"/>
            </a:xfrm>
            <a:custGeom>
              <a:avLst/>
              <a:gdLst>
                <a:gd name="T0" fmla="*/ 0 w 20"/>
                <a:gd name="T1" fmla="*/ 0 h 91"/>
                <a:gd name="T2" fmla="*/ 0 w 20"/>
                <a:gd name="T3" fmla="*/ 91 h 91"/>
                <a:gd name="T4" fmla="*/ 0 60000 65536"/>
                <a:gd name="T5" fmla="*/ 0 60000 65536"/>
              </a:gdLst>
              <a:ahLst/>
              <a:cxnLst>
                <a:cxn ang="T4">
                  <a:pos x="T0" y="T1"/>
                </a:cxn>
                <a:cxn ang="T5">
                  <a:pos x="T2" y="T3"/>
                </a:cxn>
              </a:cxnLst>
              <a:rect l="0" t="0" r="r" b="b"/>
              <a:pathLst>
                <a:path w="20" h="91">
                  <a:moveTo>
                    <a:pt x="0" y="0"/>
                  </a:moveTo>
                  <a:lnTo>
                    <a:pt x="0" y="91"/>
                  </a:lnTo>
                </a:path>
              </a:pathLst>
            </a:custGeom>
            <a:noFill/>
            <a:ln w="18211">
              <a:solidFill>
                <a:srgbClr val="91C4A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28" name="Rectangle 1030"/>
            <p:cNvSpPr>
              <a:spLocks noChangeArrowheads="1"/>
            </p:cNvSpPr>
            <p:nvPr/>
          </p:nvSpPr>
          <p:spPr bwMode="auto">
            <a:xfrm>
              <a:off x="155" y="14"/>
              <a:ext cx="2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29" name="Freeform 1029"/>
            <p:cNvSpPr>
              <a:spLocks/>
            </p:cNvSpPr>
            <p:nvPr/>
          </p:nvSpPr>
          <p:spPr bwMode="auto">
            <a:xfrm>
              <a:off x="154" y="14"/>
              <a:ext cx="27" cy="91"/>
            </a:xfrm>
            <a:custGeom>
              <a:avLst/>
              <a:gdLst>
                <a:gd name="T0" fmla="*/ 12 w 27"/>
                <a:gd name="T1" fmla="*/ 0 h 91"/>
                <a:gd name="T2" fmla="*/ 19 w 27"/>
                <a:gd name="T3" fmla="*/ 0 h 91"/>
                <a:gd name="T4" fmla="*/ 25 w 27"/>
                <a:gd name="T5" fmla="*/ 5 h 91"/>
                <a:gd name="T6" fmla="*/ 25 w 27"/>
                <a:gd name="T7" fmla="*/ 12 h 91"/>
                <a:gd name="T8" fmla="*/ 26 w 27"/>
                <a:gd name="T9" fmla="*/ 78 h 91"/>
                <a:gd name="T10" fmla="*/ 26 w 27"/>
                <a:gd name="T11" fmla="*/ 85 h 91"/>
                <a:gd name="T12" fmla="*/ 21 w 27"/>
                <a:gd name="T13" fmla="*/ 90 h 91"/>
                <a:gd name="T14" fmla="*/ 14 w 27"/>
                <a:gd name="T15" fmla="*/ 91 h 91"/>
                <a:gd name="T16" fmla="*/ 7 w 27"/>
                <a:gd name="T17" fmla="*/ 91 h 91"/>
                <a:gd name="T18" fmla="*/ 1 w 27"/>
                <a:gd name="T19" fmla="*/ 85 h 91"/>
                <a:gd name="T20" fmla="*/ 1 w 27"/>
                <a:gd name="T21" fmla="*/ 78 h 91"/>
                <a:gd name="T22" fmla="*/ 0 w 27"/>
                <a:gd name="T23" fmla="*/ 12 h 91"/>
                <a:gd name="T24" fmla="*/ 0 w 27"/>
                <a:gd name="T25" fmla="*/ 5 h 91"/>
                <a:gd name="T26" fmla="*/ 5 w 27"/>
                <a:gd name="T27" fmla="*/ 0 h 91"/>
                <a:gd name="T28" fmla="*/ 12 w 27"/>
                <a:gd name="T29" fmla="*/ 0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91">
                  <a:moveTo>
                    <a:pt x="12" y="0"/>
                  </a:moveTo>
                  <a:lnTo>
                    <a:pt x="19" y="0"/>
                  </a:lnTo>
                  <a:lnTo>
                    <a:pt x="25" y="5"/>
                  </a:lnTo>
                  <a:lnTo>
                    <a:pt x="25" y="12"/>
                  </a:lnTo>
                  <a:lnTo>
                    <a:pt x="26" y="78"/>
                  </a:lnTo>
                  <a:lnTo>
                    <a:pt x="26" y="85"/>
                  </a:lnTo>
                  <a:lnTo>
                    <a:pt x="21" y="90"/>
                  </a:lnTo>
                  <a:lnTo>
                    <a:pt x="14" y="91"/>
                  </a:lnTo>
                  <a:lnTo>
                    <a:pt x="7" y="91"/>
                  </a:lnTo>
                  <a:lnTo>
                    <a:pt x="1" y="85"/>
                  </a:lnTo>
                  <a:lnTo>
                    <a:pt x="1" y="78"/>
                  </a:lnTo>
                  <a:lnTo>
                    <a:pt x="0" y="12"/>
                  </a:lnTo>
                  <a:lnTo>
                    <a:pt x="0" y="5"/>
                  </a:lnTo>
                  <a:lnTo>
                    <a:pt x="5" y="0"/>
                  </a:lnTo>
                  <a:lnTo>
                    <a:pt x="12" y="0"/>
                  </a:lnTo>
                  <a:close/>
                </a:path>
              </a:pathLst>
            </a:custGeom>
            <a:noFill/>
            <a:ln w="3174">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30" name="Freeform 1028"/>
            <p:cNvSpPr>
              <a:spLocks/>
            </p:cNvSpPr>
            <p:nvPr/>
          </p:nvSpPr>
          <p:spPr bwMode="auto">
            <a:xfrm>
              <a:off x="120" y="13"/>
              <a:ext cx="168" cy="247"/>
            </a:xfrm>
            <a:custGeom>
              <a:avLst/>
              <a:gdLst>
                <a:gd name="T0" fmla="*/ 19 w 168"/>
                <a:gd name="T1" fmla="*/ 0 h 247"/>
                <a:gd name="T2" fmla="*/ 5 w 168"/>
                <a:gd name="T3" fmla="*/ 0 h 247"/>
                <a:gd name="T4" fmla="*/ 0 w 168"/>
                <a:gd name="T5" fmla="*/ 5 h 247"/>
                <a:gd name="T6" fmla="*/ 0 w 168"/>
                <a:gd name="T7" fmla="*/ 68 h 247"/>
                <a:gd name="T8" fmla="*/ 0 w 168"/>
                <a:gd name="T9" fmla="*/ 80 h 247"/>
                <a:gd name="T10" fmla="*/ 1 w 168"/>
                <a:gd name="T11" fmla="*/ 93 h 247"/>
                <a:gd name="T12" fmla="*/ 5 w 168"/>
                <a:gd name="T13" fmla="*/ 101 h 247"/>
                <a:gd name="T14" fmla="*/ 150 w 168"/>
                <a:gd name="T15" fmla="*/ 246 h 247"/>
                <a:gd name="T16" fmla="*/ 158 w 168"/>
                <a:gd name="T17" fmla="*/ 246 h 247"/>
                <a:gd name="T18" fmla="*/ 163 w 168"/>
                <a:gd name="T19" fmla="*/ 241 h 247"/>
                <a:gd name="T20" fmla="*/ 168 w 168"/>
                <a:gd name="T21" fmla="*/ 236 h 247"/>
                <a:gd name="T22" fmla="*/ 168 w 168"/>
                <a:gd name="T23" fmla="*/ 228 h 247"/>
                <a:gd name="T24" fmla="*/ 27 w 168"/>
                <a:gd name="T25" fmla="*/ 88 h 247"/>
                <a:gd name="T26" fmla="*/ 26 w 168"/>
                <a:gd name="T27" fmla="*/ 85 h 247"/>
                <a:gd name="T28" fmla="*/ 25 w 168"/>
                <a:gd name="T29" fmla="*/ 73 h 247"/>
                <a:gd name="T30" fmla="*/ 25 w 168"/>
                <a:gd name="T31" fmla="*/ 51 h 247"/>
                <a:gd name="T32" fmla="*/ 25 w 168"/>
                <a:gd name="T33" fmla="*/ 5 h 247"/>
                <a:gd name="T34" fmla="*/ 19 w 168"/>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8" h="247">
                  <a:moveTo>
                    <a:pt x="19" y="0"/>
                  </a:moveTo>
                  <a:lnTo>
                    <a:pt x="5" y="0"/>
                  </a:lnTo>
                  <a:lnTo>
                    <a:pt x="0" y="5"/>
                  </a:lnTo>
                  <a:lnTo>
                    <a:pt x="0" y="68"/>
                  </a:lnTo>
                  <a:lnTo>
                    <a:pt x="0" y="80"/>
                  </a:lnTo>
                  <a:lnTo>
                    <a:pt x="1" y="93"/>
                  </a:lnTo>
                  <a:lnTo>
                    <a:pt x="5" y="101"/>
                  </a:lnTo>
                  <a:lnTo>
                    <a:pt x="150" y="246"/>
                  </a:lnTo>
                  <a:lnTo>
                    <a:pt x="158" y="246"/>
                  </a:lnTo>
                  <a:lnTo>
                    <a:pt x="163" y="241"/>
                  </a:lnTo>
                  <a:lnTo>
                    <a:pt x="168" y="236"/>
                  </a:lnTo>
                  <a:lnTo>
                    <a:pt x="168" y="228"/>
                  </a:lnTo>
                  <a:lnTo>
                    <a:pt x="27" y="88"/>
                  </a:lnTo>
                  <a:lnTo>
                    <a:pt x="26" y="85"/>
                  </a:lnTo>
                  <a:lnTo>
                    <a:pt x="25" y="73"/>
                  </a:lnTo>
                  <a:lnTo>
                    <a:pt x="25" y="51"/>
                  </a:lnTo>
                  <a:lnTo>
                    <a:pt x="25" y="5"/>
                  </a:lnTo>
                  <a:lnTo>
                    <a:pt x="19" y="0"/>
                  </a:lnTo>
                </a:path>
              </a:pathLst>
            </a:custGeom>
            <a:solidFill>
              <a:srgbClr val="91C4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931" name="Rectangle 1026"/>
            <p:cNvSpPr>
              <a:spLocks noChangeArrowheads="1"/>
            </p:cNvSpPr>
            <p:nvPr/>
          </p:nvSpPr>
          <p:spPr bwMode="auto">
            <a:xfrm>
              <a:off x="120" y="14"/>
              <a:ext cx="1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80932" name="Freeform 1025"/>
            <p:cNvSpPr>
              <a:spLocks/>
            </p:cNvSpPr>
            <p:nvPr/>
          </p:nvSpPr>
          <p:spPr bwMode="auto">
            <a:xfrm>
              <a:off x="120" y="13"/>
              <a:ext cx="168" cy="247"/>
            </a:xfrm>
            <a:custGeom>
              <a:avLst/>
              <a:gdLst>
                <a:gd name="T0" fmla="*/ 12 w 168"/>
                <a:gd name="T1" fmla="*/ 0 h 247"/>
                <a:gd name="T2" fmla="*/ 19 w 168"/>
                <a:gd name="T3" fmla="*/ 0 h 247"/>
                <a:gd name="T4" fmla="*/ 25 w 168"/>
                <a:gd name="T5" fmla="*/ 5 h 247"/>
                <a:gd name="T6" fmla="*/ 25 w 168"/>
                <a:gd name="T7" fmla="*/ 12 h 247"/>
                <a:gd name="T8" fmla="*/ 25 w 168"/>
                <a:gd name="T9" fmla="*/ 28 h 247"/>
                <a:gd name="T10" fmla="*/ 25 w 168"/>
                <a:gd name="T11" fmla="*/ 51 h 247"/>
                <a:gd name="T12" fmla="*/ 25 w 168"/>
                <a:gd name="T13" fmla="*/ 73 h 247"/>
                <a:gd name="T14" fmla="*/ 26 w 168"/>
                <a:gd name="T15" fmla="*/ 85 h 247"/>
                <a:gd name="T16" fmla="*/ 27 w 168"/>
                <a:gd name="T17" fmla="*/ 88 h 247"/>
                <a:gd name="T18" fmla="*/ 33 w 168"/>
                <a:gd name="T19" fmla="*/ 93 h 247"/>
                <a:gd name="T20" fmla="*/ 163 w 168"/>
                <a:gd name="T21" fmla="*/ 224 h 247"/>
                <a:gd name="T22" fmla="*/ 168 w 168"/>
                <a:gd name="T23" fmla="*/ 228 h 247"/>
                <a:gd name="T24" fmla="*/ 168 w 168"/>
                <a:gd name="T25" fmla="*/ 236 h 247"/>
                <a:gd name="T26" fmla="*/ 163 w 168"/>
                <a:gd name="T27" fmla="*/ 241 h 247"/>
                <a:gd name="T28" fmla="*/ 158 w 168"/>
                <a:gd name="T29" fmla="*/ 246 h 247"/>
                <a:gd name="T30" fmla="*/ 150 w 168"/>
                <a:gd name="T31" fmla="*/ 246 h 247"/>
                <a:gd name="T32" fmla="*/ 145 w 168"/>
                <a:gd name="T33" fmla="*/ 241 h 247"/>
                <a:gd name="T34" fmla="*/ 15 w 168"/>
                <a:gd name="T35" fmla="*/ 111 h 247"/>
                <a:gd name="T36" fmla="*/ 5 w 168"/>
                <a:gd name="T37" fmla="*/ 101 h 247"/>
                <a:gd name="T38" fmla="*/ 1 w 168"/>
                <a:gd name="T39" fmla="*/ 93 h 247"/>
                <a:gd name="T40" fmla="*/ 0 w 168"/>
                <a:gd name="T41" fmla="*/ 80 h 247"/>
                <a:gd name="T42" fmla="*/ 0 w 168"/>
                <a:gd name="T43" fmla="*/ 68 h 247"/>
                <a:gd name="T44" fmla="*/ 0 w 168"/>
                <a:gd name="T45" fmla="*/ 45 h 247"/>
                <a:gd name="T46" fmla="*/ 0 w 168"/>
                <a:gd name="T47" fmla="*/ 12 h 247"/>
                <a:gd name="T48" fmla="*/ 0 w 168"/>
                <a:gd name="T49" fmla="*/ 5 h 247"/>
                <a:gd name="T50" fmla="*/ 5 w 168"/>
                <a:gd name="T51" fmla="*/ 0 h 247"/>
                <a:gd name="T52" fmla="*/ 12 w 168"/>
                <a:gd name="T53" fmla="*/ 0 h 2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247">
                  <a:moveTo>
                    <a:pt x="12" y="0"/>
                  </a:moveTo>
                  <a:lnTo>
                    <a:pt x="19" y="0"/>
                  </a:lnTo>
                  <a:lnTo>
                    <a:pt x="25" y="5"/>
                  </a:lnTo>
                  <a:lnTo>
                    <a:pt x="25" y="12"/>
                  </a:lnTo>
                  <a:lnTo>
                    <a:pt x="25" y="28"/>
                  </a:lnTo>
                  <a:lnTo>
                    <a:pt x="25" y="51"/>
                  </a:lnTo>
                  <a:lnTo>
                    <a:pt x="25" y="73"/>
                  </a:lnTo>
                  <a:lnTo>
                    <a:pt x="26" y="85"/>
                  </a:lnTo>
                  <a:lnTo>
                    <a:pt x="27" y="88"/>
                  </a:lnTo>
                  <a:lnTo>
                    <a:pt x="33" y="93"/>
                  </a:lnTo>
                  <a:lnTo>
                    <a:pt x="163" y="224"/>
                  </a:lnTo>
                  <a:lnTo>
                    <a:pt x="168" y="228"/>
                  </a:lnTo>
                  <a:lnTo>
                    <a:pt x="168" y="236"/>
                  </a:lnTo>
                  <a:lnTo>
                    <a:pt x="163" y="241"/>
                  </a:lnTo>
                  <a:lnTo>
                    <a:pt x="158" y="246"/>
                  </a:lnTo>
                  <a:lnTo>
                    <a:pt x="150" y="246"/>
                  </a:lnTo>
                  <a:lnTo>
                    <a:pt x="145" y="241"/>
                  </a:lnTo>
                  <a:lnTo>
                    <a:pt x="15" y="111"/>
                  </a:lnTo>
                  <a:lnTo>
                    <a:pt x="5" y="101"/>
                  </a:lnTo>
                  <a:lnTo>
                    <a:pt x="1" y="93"/>
                  </a:lnTo>
                  <a:lnTo>
                    <a:pt x="0" y="80"/>
                  </a:lnTo>
                  <a:lnTo>
                    <a:pt x="0" y="68"/>
                  </a:lnTo>
                  <a:lnTo>
                    <a:pt x="0" y="45"/>
                  </a:lnTo>
                  <a:lnTo>
                    <a:pt x="0" y="12"/>
                  </a:lnTo>
                  <a:lnTo>
                    <a:pt x="0" y="5"/>
                  </a:lnTo>
                  <a:lnTo>
                    <a:pt x="5" y="0"/>
                  </a:lnTo>
                  <a:lnTo>
                    <a:pt x="12" y="0"/>
                  </a:lnTo>
                  <a:close/>
                </a:path>
              </a:pathLst>
            </a:custGeom>
            <a:noFill/>
            <a:ln w="3175">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80920" name="Rectangle 219148"/>
          <p:cNvSpPr>
            <a:spLocks noChangeArrowheads="1"/>
          </p:cNvSpPr>
          <p:nvPr/>
        </p:nvSpPr>
        <p:spPr bwMode="auto">
          <a:xfrm>
            <a:off x="304800" y="123825"/>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400" b="1">
                <a:solidFill>
                  <a:schemeClr val="tx2"/>
                </a:solidFill>
              </a:rPr>
              <a:t>Half-life extended with YTE modification in Fc region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4"/>
          <p:cNvSpPr txBox="1">
            <a:spLocks noGrp="1"/>
          </p:cNvSpPr>
          <p:nvPr/>
        </p:nvSpPr>
        <p:spPr bwMode="auto">
          <a:xfrm>
            <a:off x="7010400" y="62515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9ABBF394-A9D3-664E-8626-DEC686385ED3}" type="slidenum">
              <a:rPr lang="en-US" altLang="en-US" sz="1000">
                <a:solidFill>
                  <a:srgbClr val="6D6E71"/>
                </a:solidFill>
              </a:rPr>
              <a:pPr algn="r" eaLnBrk="1" hangingPunct="1"/>
              <a:t>11</a:t>
            </a:fld>
            <a:endParaRPr lang="en-US" altLang="en-US" sz="1000">
              <a:solidFill>
                <a:srgbClr val="6D6E71"/>
              </a:solidFill>
            </a:endParaRPr>
          </a:p>
        </p:txBody>
      </p:sp>
      <p:sp>
        <p:nvSpPr>
          <p:cNvPr id="81922" name="Rectangle 2"/>
          <p:cNvSpPr>
            <a:spLocks noGrp="1" noChangeArrowheads="1"/>
          </p:cNvSpPr>
          <p:nvPr>
            <p:ph type="title"/>
          </p:nvPr>
        </p:nvSpPr>
        <p:spPr bwMode="auto">
          <a:xfrm>
            <a:off x="457200" y="274638"/>
            <a:ext cx="8534400" cy="1096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a:solidFill>
                  <a:schemeClr val="tx2"/>
                </a:solidFill>
              </a:rPr>
              <a:t>Enhanced Potency and Extended Half-life Enables </a:t>
            </a:r>
            <a:br>
              <a:rPr lang="en-US" altLang="en-US" sz="2400" b="1">
                <a:solidFill>
                  <a:schemeClr val="tx2"/>
                </a:solidFill>
              </a:rPr>
            </a:br>
            <a:r>
              <a:rPr lang="en-US" altLang="en-US" sz="2400" b="1">
                <a:solidFill>
                  <a:schemeClr val="tx2"/>
                </a:solidFill>
              </a:rPr>
              <a:t>Once Per Season Dosing with fixed IM dose</a:t>
            </a:r>
          </a:p>
        </p:txBody>
      </p:sp>
      <p:pic>
        <p:nvPicPr>
          <p:cNvPr id="81923" name="Picture 2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2400" y="909638"/>
            <a:ext cx="8699500" cy="583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2284413" y="3581400"/>
            <a:ext cx="1762125" cy="838200"/>
          </a:xfrm>
          <a:prstGeom prst="rect">
            <a:avLst/>
          </a:prstGeom>
          <a:noFill/>
          <a:ln>
            <a:noFill/>
          </a:ln>
          <a:effectLst/>
          <a:extLst/>
        </p:spPr>
        <p:txBody>
          <a:bodyPr/>
          <a:lstStyle>
            <a:lvl1pPr marL="342900" indent="-342900" algn="l" rtl="0" eaLnBrk="0" fontAlgn="base" hangingPunct="0">
              <a:spcBef>
                <a:spcPct val="20000"/>
              </a:spcBef>
              <a:spcAft>
                <a:spcPct val="25000"/>
              </a:spcAft>
              <a:buFont typeface="Wingdings" pitchFamily="2" charset="2"/>
              <a:buChar char="u"/>
              <a:defRPr sz="2000">
                <a:solidFill>
                  <a:srgbClr val="002F5F"/>
                </a:solidFill>
                <a:latin typeface="+mn-lt"/>
                <a:ea typeface="+mn-ea"/>
                <a:cs typeface="+mn-cs"/>
              </a:defRPr>
            </a:lvl1pPr>
            <a:lvl2pPr marL="742950" indent="-285750" algn="l" rtl="0" eaLnBrk="0" fontAlgn="base" hangingPunct="0">
              <a:spcBef>
                <a:spcPct val="20000"/>
              </a:spcBef>
              <a:spcAft>
                <a:spcPct val="0"/>
              </a:spcAft>
              <a:buChar char="–"/>
              <a:defRPr>
                <a:solidFill>
                  <a:srgbClr val="6D6E71"/>
                </a:solidFill>
                <a:latin typeface="+mn-lt"/>
                <a:cs typeface="+mn-cs"/>
              </a:defRPr>
            </a:lvl2pPr>
            <a:lvl3pPr marL="1143000" indent="-228600" algn="l" rtl="0" eaLnBrk="0" fontAlgn="base" hangingPunct="0">
              <a:spcBef>
                <a:spcPct val="20000"/>
              </a:spcBef>
              <a:spcAft>
                <a:spcPct val="0"/>
              </a:spcAft>
              <a:buChar char="•"/>
              <a:defRPr sz="1600">
                <a:solidFill>
                  <a:srgbClr val="6D6E71"/>
                </a:solidFill>
                <a:latin typeface="+mn-lt"/>
                <a:cs typeface="+mn-cs"/>
              </a:defRPr>
            </a:lvl3pPr>
            <a:lvl4pPr marL="1600200" indent="-228600" algn="l" rtl="0" eaLnBrk="0" fontAlgn="base" hangingPunct="0">
              <a:spcBef>
                <a:spcPct val="20000"/>
              </a:spcBef>
              <a:spcAft>
                <a:spcPct val="0"/>
              </a:spcAft>
              <a:buChar char="–"/>
              <a:defRPr sz="1400">
                <a:solidFill>
                  <a:srgbClr val="6D6E71"/>
                </a:solidFill>
                <a:latin typeface="+mn-lt"/>
                <a:cs typeface="+mn-cs"/>
              </a:defRPr>
            </a:lvl4pPr>
            <a:lvl5pPr marL="2057400" indent="-228600" algn="l" rtl="0" eaLnBrk="0" fontAlgn="base" hangingPunct="0">
              <a:spcBef>
                <a:spcPct val="20000"/>
              </a:spcBef>
              <a:spcAft>
                <a:spcPct val="0"/>
              </a:spcAft>
              <a:buChar char="»"/>
              <a:defRPr sz="1400">
                <a:solidFill>
                  <a:srgbClr val="6D6E71"/>
                </a:solidFill>
                <a:latin typeface="+mn-lt"/>
                <a:cs typeface="+mn-cs"/>
              </a:defRPr>
            </a:lvl5pPr>
            <a:lvl6pPr marL="2514600" indent="-228600" algn="l" rtl="0" fontAlgn="base">
              <a:spcBef>
                <a:spcPct val="20000"/>
              </a:spcBef>
              <a:spcAft>
                <a:spcPct val="0"/>
              </a:spcAft>
              <a:buChar char="»"/>
              <a:defRPr sz="1400">
                <a:solidFill>
                  <a:srgbClr val="6D6E71"/>
                </a:solidFill>
                <a:latin typeface="+mn-lt"/>
                <a:cs typeface="+mn-cs"/>
              </a:defRPr>
            </a:lvl6pPr>
            <a:lvl7pPr marL="2971800" indent="-228600" algn="l" rtl="0" fontAlgn="base">
              <a:spcBef>
                <a:spcPct val="20000"/>
              </a:spcBef>
              <a:spcAft>
                <a:spcPct val="0"/>
              </a:spcAft>
              <a:buChar char="»"/>
              <a:defRPr sz="1400">
                <a:solidFill>
                  <a:srgbClr val="6D6E71"/>
                </a:solidFill>
                <a:latin typeface="+mn-lt"/>
                <a:cs typeface="+mn-cs"/>
              </a:defRPr>
            </a:lvl7pPr>
            <a:lvl8pPr marL="3429000" indent="-228600" algn="l" rtl="0" fontAlgn="base">
              <a:spcBef>
                <a:spcPct val="20000"/>
              </a:spcBef>
              <a:spcAft>
                <a:spcPct val="0"/>
              </a:spcAft>
              <a:buChar char="»"/>
              <a:defRPr sz="1400">
                <a:solidFill>
                  <a:srgbClr val="6D6E71"/>
                </a:solidFill>
                <a:latin typeface="+mn-lt"/>
                <a:cs typeface="+mn-cs"/>
              </a:defRPr>
            </a:lvl8pPr>
            <a:lvl9pPr marL="3886200" indent="-228600" algn="l" rtl="0" fontAlgn="base">
              <a:spcBef>
                <a:spcPct val="20000"/>
              </a:spcBef>
              <a:spcAft>
                <a:spcPct val="0"/>
              </a:spcAft>
              <a:buChar char="»"/>
              <a:defRPr sz="1400">
                <a:solidFill>
                  <a:srgbClr val="6D6E71"/>
                </a:solidFill>
                <a:latin typeface="+mn-lt"/>
                <a:cs typeface="+mn-cs"/>
              </a:defRPr>
            </a:lvl9pPr>
          </a:lstStyle>
          <a:p>
            <a:pPr eaLnBrk="1" hangingPunct="1">
              <a:spcAft>
                <a:spcPct val="15000"/>
              </a:spcAft>
              <a:defRPr/>
            </a:pPr>
            <a:r>
              <a:rPr lang="en-US" altLang="en-US" sz="1800" kern="0" dirty="0" smtClean="0"/>
              <a:t> </a:t>
            </a:r>
          </a:p>
          <a:p>
            <a:pPr marL="0" indent="0" eaLnBrk="1" hangingPunct="1">
              <a:spcAft>
                <a:spcPct val="15000"/>
              </a:spcAft>
              <a:buFont typeface="Wingdings" pitchFamily="2" charset="2"/>
              <a:buNone/>
              <a:defRPr/>
            </a:pPr>
            <a:r>
              <a:rPr lang="en-US" altLang="en-US" sz="1800" kern="0" dirty="0" smtClean="0"/>
              <a:t>EC90</a:t>
            </a:r>
          </a:p>
        </p:txBody>
      </p:sp>
      <p:sp>
        <p:nvSpPr>
          <p:cNvPr id="2" name="Rectangle 1"/>
          <p:cNvSpPr>
            <a:spLocks noChangeArrowheads="1"/>
          </p:cNvSpPr>
          <p:nvPr/>
        </p:nvSpPr>
        <p:spPr bwMode="auto">
          <a:xfrm>
            <a:off x="2708275" y="5572125"/>
            <a:ext cx="914400" cy="152400"/>
          </a:xfrm>
          <a:prstGeom prst="rect">
            <a:avLst/>
          </a:prstGeom>
          <a:solidFill>
            <a:srgbClr val="F2F2F2"/>
          </a:solidFill>
          <a:ln w="9525">
            <a:solidFill>
              <a:schemeClr val="bg1"/>
            </a:solidFill>
            <a:miter lim="800000"/>
            <a:headEnd/>
            <a:tailEnd/>
          </a:ln>
          <a:effectLst>
            <a:outerShdw blurRad="40000" dist="23000" dir="5400000" rotWithShape="0">
              <a:srgbClr val="000000">
                <a:alpha val="34999"/>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txBox="1">
            <a:spLocks noGrp="1"/>
          </p:cNvSpPr>
          <p:nvPr/>
        </p:nvSpPr>
        <p:spPr bwMode="auto">
          <a:xfrm>
            <a:off x="70104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8963E4C9-4277-AA44-A302-C73F6646F230}" type="slidenum">
              <a:rPr lang="en-US" altLang="en-US" sz="1000">
                <a:solidFill>
                  <a:srgbClr val="6D6E71"/>
                </a:solidFill>
              </a:rPr>
              <a:pPr algn="r" eaLnBrk="1" hangingPunct="1"/>
              <a:t>12</a:t>
            </a:fld>
            <a:endParaRPr lang="en-US" altLang="en-US" sz="1000">
              <a:solidFill>
                <a:srgbClr val="6D6E71"/>
              </a:solidFill>
            </a:endParaRPr>
          </a:p>
        </p:txBody>
      </p:sp>
      <p:sp>
        <p:nvSpPr>
          <p:cNvPr id="3" name="Text Placeholder 2"/>
          <p:cNvSpPr>
            <a:spLocks noGrp="1"/>
          </p:cNvSpPr>
          <p:nvPr>
            <p:ph idx="13"/>
          </p:nvPr>
        </p:nvSpPr>
        <p:spPr>
          <a:xfrm>
            <a:off x="152400" y="914400"/>
            <a:ext cx="4086225" cy="4695825"/>
          </a:xfrm>
        </p:spPr>
        <p:txBody>
          <a:bodyPr/>
          <a:lstStyle/>
          <a:p>
            <a:pPr marL="0" indent="0">
              <a:buFont typeface="Arial" pitchFamily="34" charset="0"/>
              <a:buNone/>
              <a:defRPr/>
            </a:pPr>
            <a:r>
              <a:rPr lang="en-US" u="sng" dirty="0" smtClean="0"/>
              <a:t>Phase 1a First-Time in Human study in healthy </a:t>
            </a:r>
            <a:r>
              <a:rPr lang="en-US" u="sng" dirty="0"/>
              <a:t>a</a:t>
            </a:r>
            <a:r>
              <a:rPr lang="en-US" u="sng" dirty="0" smtClean="0"/>
              <a:t>dults</a:t>
            </a:r>
          </a:p>
          <a:p>
            <a:pPr>
              <a:buFont typeface="Wingdings" panose="05000000000000000000" pitchFamily="2" charset="2"/>
              <a:buChar char="§"/>
              <a:defRPr/>
            </a:pPr>
            <a:r>
              <a:rPr lang="en-US" sz="1600" dirty="0" smtClean="0"/>
              <a:t>Double-blind (3:1</a:t>
            </a:r>
            <a:r>
              <a:rPr lang="en-US" sz="1600" dirty="0"/>
              <a:t>) </a:t>
            </a:r>
            <a:r>
              <a:rPr lang="en-US" sz="1600" dirty="0" smtClean="0"/>
              <a:t>placebo </a:t>
            </a:r>
            <a:r>
              <a:rPr lang="en-US" sz="1600" dirty="0"/>
              <a:t>controlled </a:t>
            </a:r>
            <a:r>
              <a:rPr lang="en-US" sz="1600" dirty="0" smtClean="0"/>
              <a:t>study (N = 136)</a:t>
            </a:r>
          </a:p>
          <a:p>
            <a:pPr>
              <a:buFont typeface="Wingdings" panose="05000000000000000000" pitchFamily="2" charset="2"/>
              <a:buChar char="§"/>
              <a:defRPr/>
            </a:pPr>
            <a:r>
              <a:rPr lang="en-US" sz="1600" dirty="0" smtClean="0"/>
              <a:t>Evaluated multiple </a:t>
            </a:r>
            <a:r>
              <a:rPr lang="en-US" sz="1600" dirty="0"/>
              <a:t>IV and IM </a:t>
            </a:r>
            <a:r>
              <a:rPr lang="en-US" sz="1600" dirty="0" smtClean="0"/>
              <a:t>dose levels</a:t>
            </a:r>
          </a:p>
          <a:p>
            <a:pPr>
              <a:buFont typeface="Wingdings" panose="05000000000000000000" pitchFamily="2" charset="2"/>
              <a:buChar char="§"/>
              <a:defRPr/>
            </a:pPr>
            <a:r>
              <a:rPr lang="en-US" sz="1600" dirty="0" smtClean="0"/>
              <a:t>Subjects followed for 1 year </a:t>
            </a:r>
          </a:p>
          <a:p>
            <a:pPr marL="0" indent="0">
              <a:buFont typeface="Arial" pitchFamily="34" charset="0"/>
              <a:buNone/>
              <a:defRPr/>
            </a:pPr>
            <a:r>
              <a:rPr lang="en-US" sz="1600" dirty="0" smtClean="0"/>
              <a:t>Safety</a:t>
            </a:r>
          </a:p>
          <a:p>
            <a:pPr lvl="1">
              <a:buFont typeface="Wingdings" panose="05000000000000000000" pitchFamily="2" charset="2"/>
              <a:buChar char="§"/>
              <a:defRPr/>
            </a:pPr>
            <a:r>
              <a:rPr lang="en-US" sz="1600" dirty="0" smtClean="0"/>
              <a:t>Adverse Events balanced</a:t>
            </a:r>
          </a:p>
          <a:p>
            <a:pPr lvl="1">
              <a:buFont typeface="Wingdings" panose="05000000000000000000" pitchFamily="2" charset="2"/>
              <a:buChar char="§"/>
              <a:defRPr/>
            </a:pPr>
            <a:r>
              <a:rPr lang="en-US" sz="1600" dirty="0" smtClean="0"/>
              <a:t>1 SAE of trauma, No AESI or NOCD</a:t>
            </a:r>
          </a:p>
          <a:p>
            <a:pPr marL="0" indent="0">
              <a:buFont typeface="Arial" pitchFamily="34" charset="0"/>
              <a:buNone/>
              <a:defRPr/>
            </a:pPr>
            <a:r>
              <a:rPr lang="en-US" sz="1600" dirty="0" smtClean="0"/>
              <a:t>Pharmacokinetics</a:t>
            </a:r>
          </a:p>
          <a:p>
            <a:pPr lvl="1">
              <a:buFont typeface="Wingdings" panose="05000000000000000000" pitchFamily="2" charset="2"/>
              <a:buChar char="§"/>
              <a:defRPr/>
            </a:pPr>
            <a:r>
              <a:rPr lang="en-US" sz="1600" dirty="0" smtClean="0"/>
              <a:t>Bioavailability 85%</a:t>
            </a:r>
          </a:p>
          <a:p>
            <a:pPr lvl="1">
              <a:buFont typeface="Wingdings" panose="05000000000000000000" pitchFamily="2" charset="2"/>
              <a:buChar char="§"/>
              <a:defRPr/>
            </a:pPr>
            <a:r>
              <a:rPr lang="en-US" sz="1600" dirty="0" smtClean="0"/>
              <a:t>Half-life extended to 69-77 days</a:t>
            </a:r>
          </a:p>
          <a:p>
            <a:pPr marL="0" indent="0">
              <a:buFont typeface="Arial" pitchFamily="34" charset="0"/>
              <a:buNone/>
              <a:defRPr/>
            </a:pPr>
            <a:r>
              <a:rPr lang="en-US" sz="1600" dirty="0" smtClean="0"/>
              <a:t>Anti-drug antibody</a:t>
            </a:r>
          </a:p>
          <a:p>
            <a:pPr lvl="1">
              <a:buFont typeface="Wingdings" panose="05000000000000000000" pitchFamily="2" charset="2"/>
              <a:buChar char="§"/>
              <a:defRPr/>
            </a:pPr>
            <a:r>
              <a:rPr lang="en-US" sz="1400" dirty="0" smtClean="0"/>
              <a:t>Placebo and vaccine group with similar ADA titers, no impact on PK observed</a:t>
            </a:r>
          </a:p>
          <a:p>
            <a:pPr marL="0" indent="0">
              <a:buFont typeface="Arial" pitchFamily="34" charset="0"/>
              <a:buNone/>
              <a:defRPr/>
            </a:pPr>
            <a:r>
              <a:rPr lang="en-US" sz="1600" dirty="0" smtClean="0"/>
              <a:t> </a:t>
            </a:r>
            <a:endParaRPr lang="en-US" sz="1600" dirty="0"/>
          </a:p>
        </p:txBody>
      </p:sp>
      <p:sp>
        <p:nvSpPr>
          <p:cNvPr id="82947" name="Title 3"/>
          <p:cNvSpPr>
            <a:spLocks noGrp="1"/>
          </p:cNvSpPr>
          <p:nvPr>
            <p:ph type="title"/>
          </p:nvPr>
        </p:nvSpPr>
        <p:spPr bwMode="auto">
          <a:xfrm>
            <a:off x="236538" y="193675"/>
            <a:ext cx="8280400" cy="41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latin typeface="Arial" charset="0"/>
                <a:ea typeface="Arial" charset="0"/>
                <a:cs typeface="Arial" charset="0"/>
              </a:rPr>
              <a:t>MEDI8897 Clinical development overview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bwMode="auto">
          <a:xfrm>
            <a:off x="457200" y="44450"/>
            <a:ext cx="8226425"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a:solidFill>
                  <a:schemeClr val="tx2"/>
                </a:solidFill>
              </a:rPr>
              <a:t>MEDI8897 Phase 1a PK in Healthy Adults</a:t>
            </a:r>
          </a:p>
        </p:txBody>
      </p:sp>
      <p:sp>
        <p:nvSpPr>
          <p:cNvPr id="8397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6A05A538-3ADD-C040-B946-CB48F066E10E}" type="slidenum">
              <a:rPr lang="en-US" altLang="ja-JP">
                <a:solidFill>
                  <a:srgbClr val="000000"/>
                </a:solidFill>
                <a:ea typeface="ＭＳ Ｐゴシック" charset="-128"/>
              </a:rPr>
              <a:pPr/>
              <a:t>13</a:t>
            </a:fld>
            <a:endParaRPr lang="en-US" altLang="ja-JP">
              <a:solidFill>
                <a:srgbClr val="000000"/>
              </a:solidFill>
              <a:ea typeface="ＭＳ Ｐゴシック" charset="-128"/>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7391400" cy="5335588"/>
          </a:xfrm>
          <a:prstGeom prst="rect">
            <a:avLst/>
          </a:prstGeom>
          <a:noFill/>
          <a:ln>
            <a:noFill/>
          </a:ln>
          <a:effectLst>
            <a:outerShdw blurRad="50800" dist="50800" dir="8100000" algn="tr" rotWithShape="0">
              <a:srgbClr val="000000">
                <a:alpha val="39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
          <p:cNvSpPr/>
          <p:nvPr/>
        </p:nvSpPr>
        <p:spPr>
          <a:xfrm>
            <a:off x="5943600" y="1143000"/>
            <a:ext cx="1219200" cy="774700"/>
          </a:xfrm>
          <a:prstGeom prst="rect">
            <a:avLst/>
          </a:prstGeom>
          <a:noFill/>
          <a:ln w="25400" cap="flat" cmpd="sng" algn="ctr">
            <a:solidFill>
              <a:srgbClr val="003865">
                <a:lumMod val="50000"/>
                <a:lumOff val="50000"/>
              </a:srgbClr>
            </a:solidFill>
            <a:prstDash val="solid"/>
          </a:ln>
          <a:effectLst/>
        </p:spPr>
        <p:txBody>
          <a:bodyPr anchor="ct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
        <p:nvSpPr>
          <p:cNvPr id="10" name="Rectangle 9"/>
          <p:cNvSpPr/>
          <p:nvPr/>
        </p:nvSpPr>
        <p:spPr>
          <a:xfrm>
            <a:off x="5943600" y="1909763"/>
            <a:ext cx="1219200" cy="528637"/>
          </a:xfrm>
          <a:prstGeom prst="rect">
            <a:avLst/>
          </a:prstGeom>
          <a:noFill/>
          <a:ln w="25400" cap="flat" cmpd="sng" algn="ctr">
            <a:solidFill>
              <a:srgbClr val="3C1053">
                <a:lumMod val="50000"/>
                <a:lumOff val="50000"/>
              </a:srgbClr>
            </a:solidFill>
            <a:prstDash val="solid"/>
          </a:ln>
          <a:effectLst/>
        </p:spPr>
        <p:txBody>
          <a:bodyPr anchor="ct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txBox="1">
            <a:spLocks noGrp="1"/>
          </p:cNvSpPr>
          <p:nvPr/>
        </p:nvSpPr>
        <p:spPr bwMode="auto">
          <a:xfrm>
            <a:off x="70104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D324F49D-A17B-7746-AC34-B060966CE651}" type="slidenum">
              <a:rPr lang="en-US" altLang="en-US" sz="1000">
                <a:solidFill>
                  <a:srgbClr val="6D6E71"/>
                </a:solidFill>
              </a:rPr>
              <a:pPr algn="r" eaLnBrk="1" hangingPunct="1"/>
              <a:t>14</a:t>
            </a:fld>
            <a:endParaRPr lang="en-US" altLang="en-US" sz="1000">
              <a:solidFill>
                <a:srgbClr val="6D6E71"/>
              </a:solidFill>
            </a:endParaRPr>
          </a:p>
        </p:txBody>
      </p:sp>
      <p:sp>
        <p:nvSpPr>
          <p:cNvPr id="3" name="Text Placeholder 2"/>
          <p:cNvSpPr>
            <a:spLocks noGrp="1"/>
          </p:cNvSpPr>
          <p:nvPr>
            <p:ph idx="13"/>
          </p:nvPr>
        </p:nvSpPr>
        <p:spPr>
          <a:xfrm>
            <a:off x="152400" y="914400"/>
            <a:ext cx="4086225" cy="4695825"/>
          </a:xfrm>
        </p:spPr>
        <p:txBody>
          <a:bodyPr/>
          <a:lstStyle/>
          <a:p>
            <a:pPr marL="0" indent="0">
              <a:buFont typeface="Arial" pitchFamily="34" charset="0"/>
              <a:buNone/>
              <a:defRPr/>
            </a:pPr>
            <a:r>
              <a:rPr lang="en-US" u="sng" dirty="0" smtClean="0"/>
              <a:t>Phase 1a First-Time in Human study in healthy </a:t>
            </a:r>
            <a:r>
              <a:rPr lang="en-US" u="sng" dirty="0"/>
              <a:t>a</a:t>
            </a:r>
            <a:r>
              <a:rPr lang="en-US" u="sng" dirty="0" smtClean="0"/>
              <a:t>dults</a:t>
            </a:r>
          </a:p>
          <a:p>
            <a:pPr>
              <a:buFont typeface="Wingdings" panose="05000000000000000000" pitchFamily="2" charset="2"/>
              <a:buChar char="§"/>
              <a:defRPr/>
            </a:pPr>
            <a:r>
              <a:rPr lang="en-US" sz="1600" dirty="0" smtClean="0"/>
              <a:t>Double-blind (3:1</a:t>
            </a:r>
            <a:r>
              <a:rPr lang="en-US" sz="1600" dirty="0"/>
              <a:t>) </a:t>
            </a:r>
            <a:r>
              <a:rPr lang="en-US" sz="1600" dirty="0" smtClean="0"/>
              <a:t>placebo </a:t>
            </a:r>
            <a:r>
              <a:rPr lang="en-US" sz="1600" dirty="0"/>
              <a:t>controlled </a:t>
            </a:r>
            <a:r>
              <a:rPr lang="en-US" sz="1600" dirty="0" smtClean="0"/>
              <a:t>study (N = 136)</a:t>
            </a:r>
          </a:p>
          <a:p>
            <a:pPr>
              <a:buFont typeface="Wingdings" panose="05000000000000000000" pitchFamily="2" charset="2"/>
              <a:buChar char="§"/>
              <a:defRPr/>
            </a:pPr>
            <a:r>
              <a:rPr lang="en-US" sz="1600" dirty="0" smtClean="0"/>
              <a:t>Evaluated multiple </a:t>
            </a:r>
            <a:r>
              <a:rPr lang="en-US" sz="1600" dirty="0"/>
              <a:t>IV and IM </a:t>
            </a:r>
            <a:r>
              <a:rPr lang="en-US" sz="1600" dirty="0" smtClean="0"/>
              <a:t>dose levels</a:t>
            </a:r>
          </a:p>
          <a:p>
            <a:pPr>
              <a:buFont typeface="Wingdings" panose="05000000000000000000" pitchFamily="2" charset="2"/>
              <a:buChar char="§"/>
              <a:defRPr/>
            </a:pPr>
            <a:r>
              <a:rPr lang="en-US" sz="1600" dirty="0" smtClean="0"/>
              <a:t>Subjects followed for 1 year </a:t>
            </a:r>
          </a:p>
          <a:p>
            <a:pPr marL="0" indent="0">
              <a:buFont typeface="Arial" pitchFamily="34" charset="0"/>
              <a:buNone/>
              <a:defRPr/>
            </a:pPr>
            <a:r>
              <a:rPr lang="en-US" sz="1600" dirty="0" smtClean="0"/>
              <a:t>Safety</a:t>
            </a:r>
          </a:p>
          <a:p>
            <a:pPr lvl="1">
              <a:buFont typeface="Wingdings" panose="05000000000000000000" pitchFamily="2" charset="2"/>
              <a:buChar char="§"/>
              <a:defRPr/>
            </a:pPr>
            <a:r>
              <a:rPr lang="en-US" sz="1600" dirty="0" smtClean="0"/>
              <a:t>Adverse Events balanced</a:t>
            </a:r>
          </a:p>
          <a:p>
            <a:pPr lvl="1">
              <a:buFont typeface="Wingdings" panose="05000000000000000000" pitchFamily="2" charset="2"/>
              <a:buChar char="§"/>
              <a:defRPr/>
            </a:pPr>
            <a:r>
              <a:rPr lang="en-US" sz="1600" dirty="0" smtClean="0"/>
              <a:t>1 SAE of trauma, No AESI or NOCD</a:t>
            </a:r>
          </a:p>
          <a:p>
            <a:pPr marL="0" indent="0">
              <a:buFont typeface="Arial" pitchFamily="34" charset="0"/>
              <a:buNone/>
              <a:defRPr/>
            </a:pPr>
            <a:r>
              <a:rPr lang="en-US" sz="1600" dirty="0" smtClean="0"/>
              <a:t>Pharmacokinetics</a:t>
            </a:r>
          </a:p>
          <a:p>
            <a:pPr lvl="1">
              <a:buFont typeface="Wingdings" panose="05000000000000000000" pitchFamily="2" charset="2"/>
              <a:buChar char="§"/>
              <a:defRPr/>
            </a:pPr>
            <a:r>
              <a:rPr lang="en-US" sz="1600" dirty="0" smtClean="0"/>
              <a:t>Bioavailability 81%</a:t>
            </a:r>
          </a:p>
          <a:p>
            <a:pPr lvl="1">
              <a:buFont typeface="Wingdings" panose="05000000000000000000" pitchFamily="2" charset="2"/>
              <a:buChar char="§"/>
              <a:defRPr/>
            </a:pPr>
            <a:r>
              <a:rPr lang="en-US" sz="1600" dirty="0" smtClean="0"/>
              <a:t>Half-life extended to 69-77 days</a:t>
            </a:r>
          </a:p>
          <a:p>
            <a:pPr marL="0" indent="0">
              <a:buFont typeface="Arial" pitchFamily="34" charset="0"/>
              <a:buNone/>
              <a:defRPr/>
            </a:pPr>
            <a:r>
              <a:rPr lang="en-US" sz="1600" dirty="0" smtClean="0"/>
              <a:t>Anti-drug antibody</a:t>
            </a:r>
          </a:p>
          <a:p>
            <a:pPr lvl="1">
              <a:buFont typeface="Wingdings" panose="05000000000000000000" pitchFamily="2" charset="2"/>
              <a:buChar char="§"/>
              <a:defRPr/>
            </a:pPr>
            <a:r>
              <a:rPr lang="en-US" sz="1400" dirty="0" smtClean="0"/>
              <a:t>Placebo and vaccine group with similar ADA titers, no impact on PK observed</a:t>
            </a:r>
          </a:p>
          <a:p>
            <a:pPr marL="0" indent="0">
              <a:buFont typeface="Arial" pitchFamily="34" charset="0"/>
              <a:buNone/>
              <a:defRPr/>
            </a:pPr>
            <a:r>
              <a:rPr lang="en-US" sz="1600" dirty="0" smtClean="0"/>
              <a:t> </a:t>
            </a:r>
            <a:endParaRPr lang="en-US" sz="1600" dirty="0"/>
          </a:p>
        </p:txBody>
      </p:sp>
      <p:sp>
        <p:nvSpPr>
          <p:cNvPr id="5" name="Content Placeholder 4"/>
          <p:cNvSpPr>
            <a:spLocks noGrp="1"/>
          </p:cNvSpPr>
          <p:nvPr>
            <p:ph idx="14"/>
          </p:nvPr>
        </p:nvSpPr>
        <p:spPr>
          <a:xfrm>
            <a:off x="4495800" y="838200"/>
            <a:ext cx="4343400" cy="5184775"/>
          </a:xfrm>
        </p:spPr>
        <p:txBody>
          <a:bodyPr vert="horz" wrap="square" lIns="91440" tIns="45720" rIns="91440" bIns="45720" numCol="1" anchor="t" anchorCtr="0" compatLnSpc="1">
            <a:prstTxWarp prst="textNoShape">
              <a:avLst/>
            </a:prstTxWarp>
          </a:bodyPr>
          <a:lstStyle/>
          <a:p>
            <a:pPr marL="0" indent="0">
              <a:spcBef>
                <a:spcPct val="0"/>
              </a:spcBef>
              <a:buFont typeface="Arial" charset="0"/>
              <a:buNone/>
            </a:pPr>
            <a:r>
              <a:rPr lang="en-US" altLang="en-US" u="sng">
                <a:latin typeface="Arial" charset="0"/>
                <a:ea typeface="Arial" charset="0"/>
                <a:cs typeface="Arial" charset="0"/>
              </a:rPr>
              <a:t>Phase 1b/2a safety, PK and exploratory efficacy in 32-35 week GA  infants</a:t>
            </a:r>
          </a:p>
          <a:p>
            <a:pPr marL="0" indent="0">
              <a:spcBef>
                <a:spcPct val="0"/>
              </a:spcBef>
              <a:buFont typeface="Wingdings" charset="2"/>
              <a:buChar char="§"/>
            </a:pPr>
            <a:r>
              <a:rPr lang="en-US" altLang="en-US" sz="1600">
                <a:latin typeface="Arial" charset="0"/>
                <a:ea typeface="Arial" charset="0"/>
                <a:cs typeface="Arial" charset="0"/>
              </a:rPr>
              <a:t>Double-blind (4:1) placebo controlled study in USA, SA, Chile (N=90)</a:t>
            </a:r>
          </a:p>
          <a:p>
            <a:pPr marL="0" indent="0">
              <a:spcBef>
                <a:spcPct val="0"/>
              </a:spcBef>
              <a:buFont typeface="Wingdings" charset="2"/>
              <a:buChar char="§"/>
            </a:pPr>
            <a:r>
              <a:rPr lang="en-US" altLang="en-US" sz="1600">
                <a:latin typeface="Arial" charset="0"/>
                <a:ea typeface="Arial" charset="0"/>
                <a:cs typeface="Arial" charset="0"/>
              </a:rPr>
              <a:t>Three IM dose levels evaluated</a:t>
            </a:r>
          </a:p>
          <a:p>
            <a:pPr marL="0" indent="0">
              <a:spcBef>
                <a:spcPct val="0"/>
              </a:spcBef>
              <a:buFont typeface="Wingdings" charset="2"/>
              <a:buChar char="§"/>
            </a:pPr>
            <a:r>
              <a:rPr lang="en-US" altLang="en-US" sz="1600">
                <a:latin typeface="Arial" charset="0"/>
                <a:ea typeface="Arial" charset="0"/>
                <a:cs typeface="Arial" charset="0"/>
              </a:rPr>
              <a:t>Subjects followed for 1 year</a:t>
            </a:r>
          </a:p>
          <a:p>
            <a:pPr marL="0" indent="0">
              <a:spcBef>
                <a:spcPct val="0"/>
              </a:spcBef>
              <a:buFont typeface="Arial" charset="0"/>
              <a:buNone/>
            </a:pPr>
            <a:r>
              <a:rPr lang="en-US" altLang="en-US" sz="1600">
                <a:latin typeface="Arial" charset="0"/>
                <a:ea typeface="Arial" charset="0"/>
                <a:cs typeface="Arial" charset="0"/>
              </a:rPr>
              <a:t>Safety evaluation</a:t>
            </a:r>
          </a:p>
          <a:p>
            <a:pPr marL="539750" lvl="1" indent="-179388">
              <a:spcBef>
                <a:spcPct val="0"/>
              </a:spcBef>
              <a:buFont typeface="Wingdings" charset="2"/>
              <a:buChar char="§"/>
            </a:pPr>
            <a:r>
              <a:rPr lang="en-US" altLang="en-US" sz="1600">
                <a:latin typeface="Arial" charset="0"/>
                <a:ea typeface="Arial" charset="0"/>
                <a:cs typeface="Arial" charset="0"/>
              </a:rPr>
              <a:t>AE, SAE, AESI and NOCD</a:t>
            </a:r>
          </a:p>
          <a:p>
            <a:pPr marL="0" indent="0">
              <a:spcBef>
                <a:spcPct val="0"/>
              </a:spcBef>
              <a:buFont typeface="Arial" charset="0"/>
              <a:buNone/>
            </a:pPr>
            <a:r>
              <a:rPr lang="en-US" altLang="en-US" sz="1600">
                <a:latin typeface="Arial" charset="0"/>
                <a:ea typeface="Arial" charset="0"/>
                <a:cs typeface="Arial" charset="0"/>
              </a:rPr>
              <a:t>Pharmacokinetic evaluation</a:t>
            </a:r>
          </a:p>
          <a:p>
            <a:pPr marL="539750" lvl="1" indent="-179388">
              <a:spcBef>
                <a:spcPct val="0"/>
              </a:spcBef>
              <a:buFont typeface="Wingdings" charset="2"/>
              <a:buChar char="§"/>
            </a:pPr>
            <a:r>
              <a:rPr lang="en-US" altLang="en-US" sz="1600">
                <a:latin typeface="Arial" charset="0"/>
                <a:ea typeface="Arial" charset="0"/>
                <a:cs typeface="Arial" charset="0"/>
              </a:rPr>
              <a:t>PK, ADA, microneutralization</a:t>
            </a:r>
          </a:p>
          <a:p>
            <a:pPr marL="0" indent="0">
              <a:spcBef>
                <a:spcPct val="0"/>
              </a:spcBef>
              <a:buFont typeface="Arial" charset="0"/>
              <a:buNone/>
            </a:pPr>
            <a:r>
              <a:rPr lang="en-US" altLang="en-US" sz="1600">
                <a:latin typeface="Arial" charset="0"/>
                <a:ea typeface="Arial" charset="0"/>
                <a:cs typeface="Arial" charset="0"/>
              </a:rPr>
              <a:t>Exploratory efficacy</a:t>
            </a:r>
          </a:p>
          <a:p>
            <a:pPr marL="539750" lvl="1" indent="-179388">
              <a:spcBef>
                <a:spcPct val="0"/>
              </a:spcBef>
              <a:buFont typeface="Wingdings" charset="2"/>
              <a:buChar char="§"/>
            </a:pPr>
            <a:r>
              <a:rPr lang="en-US" altLang="en-US" sz="1600">
                <a:latin typeface="Arial" charset="0"/>
                <a:ea typeface="Arial" charset="0"/>
                <a:cs typeface="Arial" charset="0"/>
              </a:rPr>
              <a:t>Incidence of Medically-Attended Lower Respiratory Tract Illness</a:t>
            </a:r>
          </a:p>
          <a:p>
            <a:pPr marL="0" indent="0">
              <a:spcBef>
                <a:spcPct val="0"/>
              </a:spcBef>
              <a:buFont typeface="Arial" charset="0"/>
              <a:buNone/>
            </a:pPr>
            <a:endParaRPr lang="en-US" altLang="en-US" sz="1600">
              <a:latin typeface="Arial" charset="0"/>
              <a:ea typeface="Arial" charset="0"/>
              <a:cs typeface="Arial" charset="0"/>
            </a:endParaRPr>
          </a:p>
          <a:p>
            <a:pPr marL="0" indent="0">
              <a:spcBef>
                <a:spcPct val="0"/>
              </a:spcBef>
              <a:buFont typeface="Arial" charset="0"/>
              <a:buChar char="•"/>
            </a:pPr>
            <a:endParaRPr lang="en-US" altLang="en-US" sz="1600">
              <a:latin typeface="Arial" charset="0"/>
              <a:ea typeface="Arial" charset="0"/>
              <a:cs typeface="Arial" charset="0"/>
            </a:endParaRPr>
          </a:p>
          <a:p>
            <a:pPr marL="0" indent="0">
              <a:spcBef>
                <a:spcPct val="0"/>
              </a:spcBef>
              <a:buFont typeface="Arial" charset="0"/>
              <a:buChar char="•"/>
            </a:pPr>
            <a:endParaRPr lang="en-US" altLang="en-US" sz="1600">
              <a:latin typeface="Arial" charset="0"/>
              <a:ea typeface="Arial" charset="0"/>
              <a:cs typeface="Arial" charset="0"/>
            </a:endParaRPr>
          </a:p>
        </p:txBody>
      </p:sp>
      <p:sp>
        <p:nvSpPr>
          <p:cNvPr id="84996" name="Title 3"/>
          <p:cNvSpPr>
            <a:spLocks noGrp="1"/>
          </p:cNvSpPr>
          <p:nvPr>
            <p:ph type="title"/>
          </p:nvPr>
        </p:nvSpPr>
        <p:spPr bwMode="auto">
          <a:xfrm>
            <a:off x="236538" y="193675"/>
            <a:ext cx="8280400" cy="41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latin typeface="Arial" charset="0"/>
                <a:ea typeface="Arial" charset="0"/>
                <a:cs typeface="Arial" charset="0"/>
              </a:rPr>
              <a:t>MEDI8897 Clinical development overview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a:xfrm>
            <a:off x="236538" y="1555750"/>
            <a:ext cx="4086225" cy="4616450"/>
          </a:xfrm>
        </p:spPr>
        <p:txBody>
          <a:bodyPr vert="horz" wrap="square" lIns="91440" tIns="45720" rIns="91440" bIns="45720" numCol="1" anchor="t" anchorCtr="0" compatLnSpc="1">
            <a:prstTxWarp prst="textNoShape">
              <a:avLst/>
            </a:prstTxWarp>
          </a:bodyPr>
          <a:lstStyle/>
          <a:p>
            <a:pPr marL="96838" indent="0">
              <a:spcBef>
                <a:spcPct val="30000"/>
              </a:spcBef>
              <a:buFontTx/>
              <a:buNone/>
            </a:pPr>
            <a:r>
              <a:rPr lang="en-US" altLang="en-US">
                <a:latin typeface="Arial" charset="0"/>
                <a:ea typeface="Arial" charset="0"/>
                <a:cs typeface="Arial" charset="0"/>
              </a:rPr>
              <a:t>Indication: </a:t>
            </a:r>
            <a:r>
              <a:rPr lang="en-US" altLang="en-US" sz="1200">
                <a:latin typeface="Arial" charset="0"/>
                <a:ea typeface="Arial" charset="0"/>
                <a:cs typeface="Arial" charset="0"/>
              </a:rPr>
              <a:t>Passive immunization of all infants entering their first RSV season and children with CLD/CHD  entering their first and second RSV season for the prevention LRI caused by RSV</a:t>
            </a:r>
          </a:p>
          <a:p>
            <a:pPr marL="96838" indent="0">
              <a:spcBef>
                <a:spcPct val="30000"/>
              </a:spcBef>
              <a:buFontTx/>
              <a:buNone/>
            </a:pPr>
            <a:r>
              <a:rPr lang="en-US" altLang="en-US">
                <a:latin typeface="Arial" charset="0"/>
                <a:ea typeface="Arial" charset="0"/>
                <a:cs typeface="Arial" charset="0"/>
              </a:rPr>
              <a:t>Dose</a:t>
            </a:r>
            <a:r>
              <a:rPr lang="en-US" altLang="en-US" sz="1200">
                <a:latin typeface="Arial" charset="0"/>
                <a:ea typeface="Arial" charset="0"/>
                <a:cs typeface="Arial" charset="0"/>
              </a:rPr>
              <a:t>: Single 0.5ml dose delivered by IM injection at beginning of RSV season; larger dose for children in second season</a:t>
            </a:r>
          </a:p>
          <a:p>
            <a:pPr marL="96838" indent="0">
              <a:spcBef>
                <a:spcPct val="30000"/>
              </a:spcBef>
              <a:buFontTx/>
              <a:buNone/>
            </a:pPr>
            <a:r>
              <a:rPr lang="en-US" altLang="en-US">
                <a:latin typeface="Arial" charset="0"/>
                <a:ea typeface="Arial" charset="0"/>
                <a:cs typeface="Arial" charset="0"/>
              </a:rPr>
              <a:t>Duration</a:t>
            </a:r>
            <a:r>
              <a:rPr lang="en-US" altLang="en-US" sz="1200">
                <a:latin typeface="Arial" charset="0"/>
                <a:ea typeface="Arial" charset="0"/>
                <a:cs typeface="Arial" charset="0"/>
              </a:rPr>
              <a:t>: through temperate climate winter viral season (~ 6mo)</a:t>
            </a:r>
          </a:p>
          <a:p>
            <a:pPr marL="96838" indent="0">
              <a:spcBef>
                <a:spcPct val="30000"/>
              </a:spcBef>
              <a:buFontTx/>
              <a:buNone/>
            </a:pPr>
            <a:endParaRPr lang="en-US" altLang="en-US" sz="1400">
              <a:latin typeface="Arial" charset="0"/>
              <a:ea typeface="Arial" charset="0"/>
              <a:cs typeface="Arial" charset="0"/>
            </a:endParaRPr>
          </a:p>
          <a:p>
            <a:pPr marL="457200" lvl="1" indent="0">
              <a:spcBef>
                <a:spcPct val="30000"/>
              </a:spcBef>
              <a:buFontTx/>
              <a:buNone/>
            </a:pPr>
            <a:endParaRPr lang="en-US" altLang="en-US" sz="2000">
              <a:latin typeface="Arial" charset="0"/>
              <a:ea typeface="Arial" charset="0"/>
              <a:cs typeface="Arial" charset="0"/>
            </a:endParaRPr>
          </a:p>
          <a:p>
            <a:pPr marL="96838" indent="0">
              <a:spcBef>
                <a:spcPct val="0"/>
              </a:spcBef>
              <a:buFont typeface="Arial" charset="0"/>
              <a:buChar char="•"/>
            </a:pPr>
            <a:endParaRPr lang="en-US" altLang="en-US">
              <a:latin typeface="Arial" charset="0"/>
              <a:ea typeface="Arial" charset="0"/>
              <a:cs typeface="Arial" charset="0"/>
            </a:endParaRPr>
          </a:p>
        </p:txBody>
      </p:sp>
      <p:sp>
        <p:nvSpPr>
          <p:cNvPr id="86018" name="Title 3"/>
          <p:cNvSpPr>
            <a:spLocks noGrp="1"/>
          </p:cNvSpPr>
          <p:nvPr>
            <p:ph type="title"/>
          </p:nvPr>
        </p:nvSpPr>
        <p:spPr bwMode="auto">
          <a:xfrm>
            <a:off x="236538" y="193675"/>
            <a:ext cx="8280400" cy="41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latin typeface="Arial" charset="0"/>
                <a:ea typeface="Arial" charset="0"/>
                <a:cs typeface="Arial" charset="0"/>
              </a:rPr>
              <a:t>MEDI8897 target attributes</a:t>
            </a:r>
          </a:p>
        </p:txBody>
      </p:sp>
      <p:sp>
        <p:nvSpPr>
          <p:cNvPr id="86019" name="Slide Number Placeholder 1"/>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32812AE2-B0EA-B442-B6F2-FC9C99C6BDA2}" type="slidenum">
              <a:rPr lang="en-GB" altLang="en-US">
                <a:solidFill>
                  <a:srgbClr val="000000"/>
                </a:solidFill>
              </a:rPr>
              <a:pPr/>
              <a:t>15</a:t>
            </a:fld>
            <a:endParaRPr lang="en-GB" altLang="en-US">
              <a:solidFill>
                <a:srgbClr val="000000"/>
              </a:solidFill>
            </a:endParaRPr>
          </a:p>
        </p:txBody>
      </p:sp>
      <p:sp>
        <p:nvSpPr>
          <p:cNvPr id="3" name="Footer Placeholder 2"/>
          <p:cNvSpPr>
            <a:spLocks noGrp="1"/>
          </p:cNvSpPr>
          <p:nvPr>
            <p:ph type="ftr" sz="quarter" idx="16"/>
          </p:nvPr>
        </p:nvSpPr>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GB" altLang="en-US">
              <a:solidFill>
                <a:srgbClr val="000000"/>
              </a:solidFill>
            </a:endParaRPr>
          </a:p>
        </p:txBody>
      </p:sp>
      <p:sp>
        <p:nvSpPr>
          <p:cNvPr id="86021" name="TextBox 6"/>
          <p:cNvSpPr txBox="1">
            <a:spLocks noChangeArrowheads="1"/>
          </p:cNvSpPr>
          <p:nvPr/>
        </p:nvSpPr>
        <p:spPr bwMode="auto">
          <a:xfrm>
            <a:off x="447675" y="1079500"/>
            <a:ext cx="3490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400" u="sng"/>
              <a:t>Seasonal Administration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0A897419-B24E-9541-86A1-BE1DDC12848C}" type="slidenum">
              <a:rPr lang="en-US" altLang="en-US">
                <a:solidFill>
                  <a:srgbClr val="6D6E71"/>
                </a:solidFill>
              </a:rPr>
              <a:pPr/>
              <a:t>16</a:t>
            </a:fld>
            <a:endParaRPr lang="en-US" altLang="en-US">
              <a:solidFill>
                <a:srgbClr val="6D6E71"/>
              </a:solidFill>
            </a:endParaRPr>
          </a:p>
        </p:txBody>
      </p:sp>
      <p:sp>
        <p:nvSpPr>
          <p:cNvPr id="87042" name="Title 1"/>
          <p:cNvSpPr>
            <a:spLocks noGrp="1"/>
          </p:cNvSpPr>
          <p:nvPr>
            <p:ph type="title" idx="4294967295"/>
          </p:nvPr>
        </p:nvSpPr>
        <p:spPr bwMode="auto">
          <a:xfrm>
            <a:off x="228600" y="274638"/>
            <a:ext cx="8686800" cy="639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400" b="1">
                <a:solidFill>
                  <a:srgbClr val="002060"/>
                </a:solidFill>
                <a:ea typeface="Arial" charset="0"/>
                <a:cs typeface="Arial" charset="0"/>
              </a:rPr>
              <a:t>Distribution of RSV peak month by geographic zone, n=96</a:t>
            </a:r>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6934200" cy="488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7044" name="TextBox 3"/>
          <p:cNvSpPr txBox="1">
            <a:spLocks noChangeArrowheads="1"/>
          </p:cNvSpPr>
          <p:nvPr/>
        </p:nvSpPr>
        <p:spPr bwMode="auto">
          <a:xfrm>
            <a:off x="1219200" y="6248400"/>
            <a:ext cx="472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400"/>
              <a:t>Bloom-Fesbach et al. PLOS</a:t>
            </a:r>
            <a:r>
              <a:rPr lang="en-US" altLang="en-US" sz="1400" i="1"/>
              <a:t>One</a:t>
            </a:r>
            <a:r>
              <a:rPr lang="en-US" altLang="en-US" sz="1400"/>
              <a:t> 2013; e54445 1-12</a:t>
            </a:r>
          </a:p>
        </p:txBody>
      </p:sp>
      <p:sp>
        <p:nvSpPr>
          <p:cNvPr id="2" name="Rectangle 1"/>
          <p:cNvSpPr>
            <a:spLocks noChangeArrowheads="1"/>
          </p:cNvSpPr>
          <p:nvPr/>
        </p:nvSpPr>
        <p:spPr bwMode="auto">
          <a:xfrm>
            <a:off x="1676400" y="1676400"/>
            <a:ext cx="1143000" cy="1295400"/>
          </a:xfrm>
          <a:prstGeom prst="rect">
            <a:avLst/>
          </a:prstGeom>
          <a:gradFill rotWithShape="1">
            <a:gsLst>
              <a:gs pos="0">
                <a:srgbClr val="003A74">
                  <a:alpha val="12000"/>
                </a:srgbClr>
              </a:gs>
              <a:gs pos="100000">
                <a:srgbClr val="AEBAD3"/>
              </a:gs>
            </a:gsLst>
            <a:lin ang="16200000"/>
          </a:gradFill>
          <a:ln w="9525">
            <a:solidFill>
              <a:srgbClr val="003765"/>
            </a:solidFill>
            <a:miter lim="800000"/>
            <a:headEnd/>
            <a:tailEnd/>
          </a:ln>
          <a:effectLst>
            <a:outerShdw blurRad="40000" dist="23000" dir="5400000" rotWithShape="0">
              <a:srgbClr val="000000">
                <a:alpha val="34999"/>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
        <p:nvSpPr>
          <p:cNvPr id="7" name="Rectangle 6"/>
          <p:cNvSpPr>
            <a:spLocks noChangeArrowheads="1"/>
          </p:cNvSpPr>
          <p:nvPr/>
        </p:nvSpPr>
        <p:spPr bwMode="auto">
          <a:xfrm>
            <a:off x="2590800" y="4038600"/>
            <a:ext cx="1143000" cy="1600200"/>
          </a:xfrm>
          <a:prstGeom prst="rect">
            <a:avLst/>
          </a:prstGeom>
          <a:gradFill rotWithShape="1">
            <a:gsLst>
              <a:gs pos="0">
                <a:srgbClr val="003A74">
                  <a:alpha val="12000"/>
                </a:srgbClr>
              </a:gs>
              <a:gs pos="100000">
                <a:srgbClr val="AEBAD3"/>
              </a:gs>
            </a:gsLst>
            <a:lin ang="16200000"/>
          </a:gradFill>
          <a:ln w="9525">
            <a:solidFill>
              <a:srgbClr val="003765"/>
            </a:solidFill>
            <a:miter lim="800000"/>
            <a:headEnd/>
            <a:tailEnd/>
          </a:ln>
          <a:effectLst>
            <a:outerShdw blurRad="40000" dist="23000" dir="5400000" rotWithShape="0">
              <a:srgbClr val="000000">
                <a:alpha val="34999"/>
              </a:srgbClr>
            </a:outerShdw>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Tree>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4A6A3C7D-83BA-0B46-9135-AFC70A7E7C3D}" type="slidenum">
              <a:rPr lang="en-US" altLang="en-US">
                <a:solidFill>
                  <a:srgbClr val="6D6E71"/>
                </a:solidFill>
              </a:rPr>
              <a:pPr/>
              <a:t>17</a:t>
            </a:fld>
            <a:endParaRPr lang="en-US" altLang="en-US">
              <a:solidFill>
                <a:srgbClr val="6D6E71"/>
              </a:solidFill>
            </a:endParaRPr>
          </a:p>
        </p:txBody>
      </p:sp>
      <p:sp>
        <p:nvSpPr>
          <p:cNvPr id="88066" name="Title 1"/>
          <p:cNvSpPr>
            <a:spLocks noGrp="1"/>
          </p:cNvSpPr>
          <p:nvPr>
            <p:ph type="title" idx="4294967295"/>
          </p:nvPr>
        </p:nvSpPr>
        <p:spPr bwMode="auto">
          <a:xfrm>
            <a:off x="384175" y="274638"/>
            <a:ext cx="8226425" cy="639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400" b="1">
                <a:solidFill>
                  <a:schemeClr val="tx2"/>
                </a:solidFill>
                <a:ea typeface="Arial" charset="0"/>
                <a:cs typeface="Arial" charset="0"/>
              </a:rPr>
              <a:t>Alternative MEDI8897 dosing strategy</a:t>
            </a:r>
          </a:p>
        </p:txBody>
      </p:sp>
      <p:sp>
        <p:nvSpPr>
          <p:cNvPr id="3" name="Content Placeholder 2"/>
          <p:cNvSpPr>
            <a:spLocks noGrp="1"/>
          </p:cNvSpPr>
          <p:nvPr>
            <p:ph idx="4294967295"/>
          </p:nvPr>
        </p:nvSpPr>
        <p:spPr>
          <a:xfrm>
            <a:off x="155575" y="1371600"/>
            <a:ext cx="8759825" cy="4876800"/>
          </a:xfrm>
          <a:prstGeom prst="rect">
            <a:avLst/>
          </a:prstGeom>
        </p:spPr>
        <p:txBody>
          <a:bodyPr/>
          <a:lstStyle/>
          <a:p>
            <a:pPr eaLnBrk="1" hangingPunct="1">
              <a:buFont typeface="Wingdings" panose="05000000000000000000" pitchFamily="2" charset="2"/>
              <a:buChar char="§"/>
              <a:defRPr/>
            </a:pPr>
            <a:r>
              <a:rPr lang="en-US" sz="2400" dirty="0" smtClean="0"/>
              <a:t>Deliver MEDI8897 as birth dose in term infants </a:t>
            </a:r>
          </a:p>
          <a:p>
            <a:pPr lvl="1" eaLnBrk="1" hangingPunct="1">
              <a:buFont typeface="Wingdings" panose="05000000000000000000" pitchFamily="2" charset="2"/>
              <a:buChar char="§"/>
              <a:defRPr/>
            </a:pPr>
            <a:r>
              <a:rPr lang="en-US" sz="1800" dirty="0"/>
              <a:t>Provides protection through first half-year of life where risk of serious RSV disease is greatest</a:t>
            </a:r>
          </a:p>
          <a:p>
            <a:pPr lvl="1" eaLnBrk="1" hangingPunct="1">
              <a:buFont typeface="Wingdings" panose="05000000000000000000" pitchFamily="2" charset="2"/>
              <a:buChar char="§"/>
              <a:defRPr/>
            </a:pPr>
            <a:r>
              <a:rPr lang="en-US" sz="1800" dirty="0" smtClean="0"/>
              <a:t>Eliminates need for RSV surveillance to identify timing of seasonal dosing</a:t>
            </a:r>
          </a:p>
          <a:p>
            <a:pPr lvl="1" eaLnBrk="1" hangingPunct="1">
              <a:buFont typeface="Wingdings" panose="05000000000000000000" pitchFamily="2" charset="2"/>
              <a:buChar char="§"/>
              <a:defRPr/>
            </a:pPr>
            <a:r>
              <a:rPr lang="en-US" sz="1800" dirty="0" smtClean="0"/>
              <a:t>Takes advantage of pre-existing medical contacts eliminating need to establish seasonal vaccination campaigns </a:t>
            </a:r>
          </a:p>
          <a:p>
            <a:pPr lvl="1" eaLnBrk="1" hangingPunct="1">
              <a:defRPr/>
            </a:pPr>
            <a:endParaRPr lang="en-US" sz="1600" dirty="0"/>
          </a:p>
          <a:p>
            <a:pPr eaLnBrk="1" hangingPunct="1">
              <a:buFont typeface="Wingdings" panose="05000000000000000000" pitchFamily="2" charset="2"/>
              <a:buChar char="§"/>
              <a:defRPr/>
            </a:pPr>
            <a:r>
              <a:rPr lang="en-US" sz="2400" dirty="0" smtClean="0"/>
              <a:t>Pursue parallel clinical development as birth-dose in tropical regions with irregular RSV transmission </a:t>
            </a:r>
          </a:p>
          <a:p>
            <a:pPr lvl="1" eaLnBrk="1" hangingPunct="1">
              <a:buFont typeface="Wingdings" panose="05000000000000000000" pitchFamily="2" charset="2"/>
              <a:buChar char="§"/>
              <a:defRPr/>
            </a:pPr>
            <a:r>
              <a:rPr lang="en-US" sz="1800" dirty="0" smtClean="0"/>
              <a:t>Massive unmet medical need and mortality in developing countries</a:t>
            </a:r>
          </a:p>
          <a:p>
            <a:pPr lvl="1" eaLnBrk="1" hangingPunct="1">
              <a:buFont typeface="Wingdings" panose="05000000000000000000" pitchFamily="2" charset="2"/>
              <a:buChar char="§"/>
              <a:defRPr/>
            </a:pPr>
            <a:r>
              <a:rPr lang="en-US" sz="1800" dirty="0" smtClean="0"/>
              <a:t>Accelerate availability in developing countries</a:t>
            </a:r>
          </a:p>
          <a:p>
            <a:pPr lvl="1" eaLnBrk="1" hangingPunct="1">
              <a:buFont typeface="Wingdings" panose="05000000000000000000" pitchFamily="2" charset="2"/>
              <a:buChar char="§"/>
              <a:defRPr/>
            </a:pPr>
            <a:r>
              <a:rPr lang="en-US" sz="1800" dirty="0" smtClean="0"/>
              <a:t>Seek label indication for use as birth-dose</a:t>
            </a:r>
          </a:p>
          <a:p>
            <a:pPr lvl="1" eaLnBrk="1" hangingPunct="1">
              <a:buFont typeface="Wingdings" panose="05000000000000000000" pitchFamily="2" charset="2"/>
              <a:buChar char="§"/>
              <a:defRPr/>
            </a:pPr>
            <a:r>
              <a:rPr lang="en-US" sz="1800" dirty="0" smtClean="0"/>
              <a:t>Generate relevant safety &amp; efficacy data to facilitate deployment in individual countries</a:t>
            </a:r>
          </a:p>
          <a:p>
            <a:pPr lvl="1" eaLnBrk="1" hangingPunct="1">
              <a:defRPr/>
            </a:pPr>
            <a:endParaRPr lang="en-US" sz="1600" dirty="0" smtClean="0"/>
          </a:p>
          <a:p>
            <a:pPr lvl="1" eaLnBrk="1" hangingPunct="1">
              <a:defRPr/>
            </a:pPr>
            <a:endParaRPr lang="en-US" sz="1600" dirty="0" smtClean="0"/>
          </a:p>
          <a:p>
            <a:pPr lvl="1" eaLnBrk="1" hangingPunct="1">
              <a:defRPr/>
            </a:pPr>
            <a:endParaRPr lang="en-US" sz="1600" dirty="0" smtClean="0"/>
          </a:p>
          <a:p>
            <a:pPr lvl="1" eaLnBrk="1" hangingPunct="1">
              <a:defRPr/>
            </a:pPr>
            <a:endParaRPr lang="en-US" sz="3600" dirty="0" smtClean="0"/>
          </a:p>
          <a:p>
            <a:pPr marL="0" indent="0" eaLnBrk="1" hangingPunct="1">
              <a:buFont typeface="Wingdings" pitchFamily="2" charset="2"/>
              <a:buNone/>
              <a:defRPr/>
            </a:pP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299CC9A3-B43C-4D4B-8756-97777FB2257A}" type="slidenum">
              <a:rPr lang="en-US" altLang="en-US">
                <a:solidFill>
                  <a:srgbClr val="6D6E71"/>
                </a:solidFill>
              </a:rPr>
              <a:pPr/>
              <a:t>18</a:t>
            </a:fld>
            <a:endParaRPr lang="en-US" altLang="en-US">
              <a:solidFill>
                <a:srgbClr val="6D6E71"/>
              </a:solidFill>
            </a:endParaRPr>
          </a:p>
        </p:txBody>
      </p:sp>
      <p:sp>
        <p:nvSpPr>
          <p:cNvPr id="89090" name="Title 1"/>
          <p:cNvSpPr>
            <a:spLocks noGrp="1"/>
          </p:cNvSpPr>
          <p:nvPr>
            <p:ph type="title" idx="4294967295"/>
          </p:nvPr>
        </p:nvSpPr>
        <p:spPr bwMode="auto">
          <a:xfrm>
            <a:off x="384175" y="274638"/>
            <a:ext cx="85312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400" b="1">
                <a:solidFill>
                  <a:schemeClr val="tx2"/>
                </a:solidFill>
                <a:ea typeface="Arial" charset="0"/>
                <a:cs typeface="Arial" charset="0"/>
              </a:rPr>
              <a:t>Data supporting efficacy of passive RSV vaccination in term infants and when administered as a birth dose</a:t>
            </a:r>
          </a:p>
        </p:txBody>
      </p:sp>
      <p:sp>
        <p:nvSpPr>
          <p:cNvPr id="3" name="Content Placeholder 2"/>
          <p:cNvSpPr>
            <a:spLocks noGrp="1"/>
          </p:cNvSpPr>
          <p:nvPr>
            <p:ph idx="4294967295"/>
          </p:nvPr>
        </p:nvSpPr>
        <p:spPr>
          <a:xfrm>
            <a:off x="152400" y="1341438"/>
            <a:ext cx="8686800" cy="4525962"/>
          </a:xfrm>
          <a:prstGeom prst="rect">
            <a:avLst/>
          </a:prstGeom>
        </p:spPr>
        <p:txBody>
          <a:bodyPr/>
          <a:lstStyle/>
          <a:p>
            <a:pPr eaLnBrk="1" hangingPunct="1">
              <a:buFont typeface="Wingdings" panose="05000000000000000000" pitchFamily="2" charset="2"/>
              <a:buChar char="§"/>
              <a:defRPr/>
            </a:pPr>
            <a:r>
              <a:rPr lang="en-US" sz="2000" dirty="0" smtClean="0"/>
              <a:t>Passive vaccination with </a:t>
            </a:r>
            <a:r>
              <a:rPr lang="en-US" sz="2000" dirty="0" err="1" smtClean="0"/>
              <a:t>motavizumab</a:t>
            </a:r>
            <a:r>
              <a:rPr lang="en-US" sz="2000" dirty="0" smtClean="0"/>
              <a:t> effective in term infants</a:t>
            </a:r>
            <a:r>
              <a:rPr lang="en-US" sz="2000" baseline="30000" dirty="0" smtClean="0"/>
              <a:t>1</a:t>
            </a:r>
          </a:p>
          <a:p>
            <a:pPr lvl="1" eaLnBrk="1" hangingPunct="1">
              <a:buFont typeface="Wingdings" panose="05000000000000000000" pitchFamily="2" charset="2"/>
              <a:buChar char="§"/>
              <a:defRPr/>
            </a:pPr>
            <a:r>
              <a:rPr lang="en-US" sz="1600" dirty="0" smtClean="0"/>
              <a:t>Randomized 2:1 Native </a:t>
            </a:r>
            <a:r>
              <a:rPr lang="en-US" sz="1600" dirty="0"/>
              <a:t>A</a:t>
            </a:r>
            <a:r>
              <a:rPr lang="en-US" sz="1600" dirty="0" smtClean="0"/>
              <a:t>merican term infants to 5 monthly doses (N=2,127)</a:t>
            </a:r>
          </a:p>
          <a:p>
            <a:pPr lvl="1" eaLnBrk="1" hangingPunct="1">
              <a:buFont typeface="Wingdings" panose="05000000000000000000" pitchFamily="2" charset="2"/>
              <a:buChar char="§"/>
              <a:defRPr/>
            </a:pPr>
            <a:r>
              <a:rPr lang="en-US" sz="1600" dirty="0" smtClean="0"/>
              <a:t>Mean age at dosing approximately 2 months of age (SD± 1.9 months)</a:t>
            </a:r>
          </a:p>
          <a:p>
            <a:pPr lvl="1" eaLnBrk="1" hangingPunct="1">
              <a:buFont typeface="Wingdings" panose="05000000000000000000" pitchFamily="2" charset="2"/>
              <a:buChar char="§"/>
              <a:defRPr/>
            </a:pPr>
            <a:r>
              <a:rPr lang="en-US" sz="1600" dirty="0" smtClean="0"/>
              <a:t>RSV Hospitalization: </a:t>
            </a:r>
            <a:r>
              <a:rPr lang="en-US" sz="1600" dirty="0"/>
              <a:t>8</a:t>
            </a:r>
            <a:r>
              <a:rPr lang="en-US" sz="1600" dirty="0" smtClean="0"/>
              <a:t>.3% placebo vs 1.4% </a:t>
            </a:r>
            <a:r>
              <a:rPr lang="en-US" sz="1600" dirty="0" err="1" smtClean="0"/>
              <a:t>motavizumab</a:t>
            </a:r>
            <a:r>
              <a:rPr lang="en-US" sz="1600" dirty="0" smtClean="0"/>
              <a:t>; 83% relative reduction</a:t>
            </a:r>
          </a:p>
          <a:p>
            <a:pPr lvl="1" eaLnBrk="1" hangingPunct="1">
              <a:buFont typeface="Wingdings" panose="05000000000000000000" pitchFamily="2" charset="2"/>
              <a:buChar char="§"/>
              <a:defRPr/>
            </a:pPr>
            <a:r>
              <a:rPr lang="en-US" sz="1600" dirty="0" smtClean="0"/>
              <a:t>RSV Outpatient LRI: 9.5% placebo vs 2.8% </a:t>
            </a:r>
            <a:r>
              <a:rPr lang="en-US" sz="1600" dirty="0" err="1" smtClean="0"/>
              <a:t>motavizumab</a:t>
            </a:r>
            <a:r>
              <a:rPr lang="en-US" sz="1600" dirty="0" smtClean="0"/>
              <a:t>; 71% relative reduction</a:t>
            </a:r>
          </a:p>
          <a:p>
            <a:pPr eaLnBrk="1" hangingPunct="1">
              <a:defRPr/>
            </a:pPr>
            <a:endParaRPr lang="en-US" sz="2000" dirty="0" smtClean="0"/>
          </a:p>
          <a:p>
            <a:pPr marL="0" indent="0" eaLnBrk="1" hangingPunct="1">
              <a:buFont typeface="Wingdings" pitchFamily="2" charset="2"/>
              <a:buNone/>
              <a:defRPr/>
            </a:pPr>
            <a:endParaRPr lang="en-US" sz="3600" dirty="0"/>
          </a:p>
        </p:txBody>
      </p:sp>
      <p:sp>
        <p:nvSpPr>
          <p:cNvPr id="89092" name="TextBox 1"/>
          <p:cNvSpPr txBox="1">
            <a:spLocks noChangeArrowheads="1"/>
          </p:cNvSpPr>
          <p:nvPr/>
        </p:nvSpPr>
        <p:spPr bwMode="auto">
          <a:xfrm>
            <a:off x="1676400" y="6000750"/>
            <a:ext cx="4052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400"/>
              <a:t>1: Chandran et al. Presented at PAS May 4 2008</a:t>
            </a:r>
          </a:p>
          <a:p>
            <a:pPr eaLnBrk="1" hangingPunct="1"/>
            <a:endParaRPr lang="en-US" alt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B3E98324-ED16-874D-9C90-939944BD4205}" type="slidenum">
              <a:rPr lang="en-GB" altLang="en-US">
                <a:solidFill>
                  <a:srgbClr val="000000"/>
                </a:solidFill>
              </a:rPr>
              <a:pPr/>
              <a:t>19</a:t>
            </a:fld>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GB" altLang="en-US">
              <a:solidFill>
                <a:srgbClr val="000000"/>
              </a:solidFill>
            </a:endParaRPr>
          </a:p>
        </p:txBody>
      </p:sp>
      <p:pic>
        <p:nvPicPr>
          <p:cNvPr id="901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1938"/>
            <a:ext cx="45085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95600"/>
            <a:ext cx="43449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TextBox 3"/>
          <p:cNvSpPr txBox="1">
            <a:spLocks noChangeArrowheads="1"/>
          </p:cNvSpPr>
          <p:nvPr/>
        </p:nvSpPr>
        <p:spPr bwMode="auto">
          <a:xfrm>
            <a:off x="1295400" y="2438400"/>
            <a:ext cx="222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t>RSV Hospitalization</a:t>
            </a:r>
          </a:p>
        </p:txBody>
      </p:sp>
      <p:sp>
        <p:nvSpPr>
          <p:cNvPr id="90118" name="TextBox 7"/>
          <p:cNvSpPr txBox="1">
            <a:spLocks noChangeArrowheads="1"/>
          </p:cNvSpPr>
          <p:nvPr/>
        </p:nvSpPr>
        <p:spPr bwMode="auto">
          <a:xfrm>
            <a:off x="5748338" y="2438400"/>
            <a:ext cx="2633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t>RSV Outpatient MA-LRI</a:t>
            </a:r>
          </a:p>
        </p:txBody>
      </p:sp>
      <p:sp>
        <p:nvSpPr>
          <p:cNvPr id="90119" name="Title 1"/>
          <p:cNvSpPr txBox="1">
            <a:spLocks/>
          </p:cNvSpPr>
          <p:nvPr/>
        </p:nvSpPr>
        <p:spPr bwMode="auto">
          <a:xfrm>
            <a:off x="384175" y="457200"/>
            <a:ext cx="8531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400" b="1">
                <a:solidFill>
                  <a:schemeClr val="tx2"/>
                </a:solidFill>
              </a:rPr>
              <a:t>Motavizumab was effective in preventing RSV hospitalizations and outpatient MA-LRIs in healthy term infants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7"/>
          <p:cNvSpPr>
            <a:spLocks noGrp="1"/>
          </p:cNvSpPr>
          <p:nvPr>
            <p:ph type="title"/>
          </p:nvPr>
        </p:nvSpPr>
        <p:spPr bwMode="auto">
          <a:xfrm>
            <a:off x="236538" y="193675"/>
            <a:ext cx="8280400" cy="41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latin typeface="Arial" charset="0"/>
                <a:ea typeface="Arial" charset="0"/>
                <a:cs typeface="Arial" charset="0"/>
              </a:rPr>
              <a:t>Agenda</a:t>
            </a:r>
          </a:p>
        </p:txBody>
      </p:sp>
      <p:sp>
        <p:nvSpPr>
          <p:cNvPr id="27" name="Title 7"/>
          <p:cNvSpPr txBox="1">
            <a:spLocks/>
          </p:cNvSpPr>
          <p:nvPr/>
        </p:nvSpPr>
        <p:spPr>
          <a:xfrm>
            <a:off x="1219200" y="2057400"/>
            <a:ext cx="6705600" cy="414338"/>
          </a:xfrm>
          <a:prstGeom prst="rect">
            <a:avLst/>
          </a:prstGeom>
          <a:solidFill>
            <a:schemeClr val="bg1">
              <a:lumMod val="85000"/>
            </a:schemeClr>
          </a:solidFill>
        </p:spPr>
        <p:txBody>
          <a:bodyPr/>
          <a:lstStyle>
            <a:lvl1pPr algn="l" defTabSz="457200" rtl="0" eaLnBrk="0" fontAlgn="base" hangingPunct="0">
              <a:lnSpc>
                <a:spcPct val="100000"/>
              </a:lnSpc>
              <a:spcBef>
                <a:spcPct val="0"/>
              </a:spcBef>
              <a:spcAft>
                <a:spcPct val="0"/>
              </a:spcAft>
              <a:defRPr sz="2400" b="1" kern="1200" baseline="0">
                <a:solidFill>
                  <a:schemeClr val="tx2"/>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defRPr/>
            </a:pPr>
            <a:r>
              <a:rPr lang="en-US" dirty="0" smtClean="0"/>
              <a:t>RSV Epidemiology</a:t>
            </a:r>
            <a:endParaRPr lang="en-US" dirty="0"/>
          </a:p>
        </p:txBody>
      </p:sp>
      <p:sp>
        <p:nvSpPr>
          <p:cNvPr id="28" name="Title 7"/>
          <p:cNvSpPr txBox="1">
            <a:spLocks/>
          </p:cNvSpPr>
          <p:nvPr/>
        </p:nvSpPr>
        <p:spPr>
          <a:xfrm>
            <a:off x="1219200" y="2781300"/>
            <a:ext cx="6667500" cy="414338"/>
          </a:xfrm>
          <a:prstGeom prst="rect">
            <a:avLst/>
          </a:prstGeom>
          <a:solidFill>
            <a:schemeClr val="bg1">
              <a:lumMod val="85000"/>
            </a:schemeClr>
          </a:solidFill>
        </p:spPr>
        <p:txBody>
          <a:bodyPr/>
          <a:lstStyle>
            <a:lvl1pPr algn="l" defTabSz="457200" rtl="0" eaLnBrk="0" fontAlgn="base" hangingPunct="0">
              <a:lnSpc>
                <a:spcPct val="100000"/>
              </a:lnSpc>
              <a:spcBef>
                <a:spcPct val="0"/>
              </a:spcBef>
              <a:spcAft>
                <a:spcPct val="0"/>
              </a:spcAft>
              <a:defRPr sz="2400" b="1" kern="1200" baseline="0">
                <a:solidFill>
                  <a:schemeClr val="tx2"/>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defRPr/>
            </a:pPr>
            <a:r>
              <a:rPr lang="en-US" dirty="0" smtClean="0"/>
              <a:t>MEDI8897 non-clinical characteristics</a:t>
            </a:r>
            <a:endParaRPr lang="en-US" dirty="0"/>
          </a:p>
        </p:txBody>
      </p:sp>
      <p:sp>
        <p:nvSpPr>
          <p:cNvPr id="29" name="Title 7"/>
          <p:cNvSpPr txBox="1">
            <a:spLocks/>
          </p:cNvSpPr>
          <p:nvPr/>
        </p:nvSpPr>
        <p:spPr>
          <a:xfrm>
            <a:off x="1219200" y="3514725"/>
            <a:ext cx="6659563" cy="414338"/>
          </a:xfrm>
          <a:prstGeom prst="rect">
            <a:avLst/>
          </a:prstGeom>
          <a:solidFill>
            <a:schemeClr val="bg1">
              <a:lumMod val="85000"/>
            </a:schemeClr>
          </a:solidFill>
        </p:spPr>
        <p:txBody>
          <a:bodyPr/>
          <a:lstStyle>
            <a:lvl1pPr algn="l" defTabSz="457200" rtl="0" eaLnBrk="0" fontAlgn="base" hangingPunct="0">
              <a:lnSpc>
                <a:spcPct val="100000"/>
              </a:lnSpc>
              <a:spcBef>
                <a:spcPct val="0"/>
              </a:spcBef>
              <a:spcAft>
                <a:spcPct val="0"/>
              </a:spcAft>
              <a:defRPr sz="2400" b="1" kern="1200" baseline="0">
                <a:solidFill>
                  <a:schemeClr val="tx2"/>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defRPr/>
            </a:pPr>
            <a:r>
              <a:rPr lang="en-US" dirty="0" smtClean="0"/>
              <a:t>MEDI8897 clinical update</a:t>
            </a:r>
            <a:endParaRPr lang="en-US" dirty="0"/>
          </a:p>
        </p:txBody>
      </p:sp>
      <p:sp>
        <p:nvSpPr>
          <p:cNvPr id="30" name="Title 7"/>
          <p:cNvSpPr txBox="1">
            <a:spLocks/>
          </p:cNvSpPr>
          <p:nvPr/>
        </p:nvSpPr>
        <p:spPr>
          <a:xfrm>
            <a:off x="1219200" y="4235450"/>
            <a:ext cx="6640513" cy="412750"/>
          </a:xfrm>
          <a:prstGeom prst="rect">
            <a:avLst/>
          </a:prstGeom>
          <a:solidFill>
            <a:schemeClr val="bg1">
              <a:lumMod val="85000"/>
            </a:schemeClr>
          </a:solidFill>
        </p:spPr>
        <p:txBody>
          <a:bodyPr/>
          <a:lstStyle>
            <a:lvl1pPr algn="l" defTabSz="457200" rtl="0" eaLnBrk="0" fontAlgn="base" hangingPunct="0">
              <a:lnSpc>
                <a:spcPct val="100000"/>
              </a:lnSpc>
              <a:spcBef>
                <a:spcPct val="0"/>
              </a:spcBef>
              <a:spcAft>
                <a:spcPct val="0"/>
              </a:spcAft>
              <a:defRPr sz="2400" b="1" kern="1200" baseline="0">
                <a:solidFill>
                  <a:schemeClr val="tx2"/>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defRPr/>
            </a:pPr>
            <a:r>
              <a:rPr lang="en-US" dirty="0" smtClean="0"/>
              <a:t>Development approach for seasonal dosing</a:t>
            </a:r>
            <a:endParaRPr lang="en-US" dirty="0"/>
          </a:p>
        </p:txBody>
      </p:sp>
      <p:sp>
        <p:nvSpPr>
          <p:cNvPr id="33" name="Title 7"/>
          <p:cNvSpPr txBox="1">
            <a:spLocks/>
          </p:cNvSpPr>
          <p:nvPr/>
        </p:nvSpPr>
        <p:spPr>
          <a:xfrm>
            <a:off x="1219200" y="4953000"/>
            <a:ext cx="6629400" cy="414338"/>
          </a:xfrm>
          <a:prstGeom prst="rect">
            <a:avLst/>
          </a:prstGeom>
          <a:solidFill>
            <a:schemeClr val="bg1">
              <a:lumMod val="85000"/>
            </a:schemeClr>
          </a:solidFill>
        </p:spPr>
        <p:txBody>
          <a:bodyPr/>
          <a:lstStyle>
            <a:lvl1pPr algn="l" defTabSz="457200" rtl="0" eaLnBrk="0" fontAlgn="base" hangingPunct="0">
              <a:lnSpc>
                <a:spcPct val="100000"/>
              </a:lnSpc>
              <a:spcBef>
                <a:spcPct val="0"/>
              </a:spcBef>
              <a:spcAft>
                <a:spcPct val="0"/>
              </a:spcAft>
              <a:defRPr sz="2400" b="1" kern="1200" baseline="0">
                <a:solidFill>
                  <a:schemeClr val="tx2"/>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defRPr/>
            </a:pPr>
            <a:r>
              <a:rPr lang="en-US" dirty="0" smtClean="0"/>
              <a:t>Birth dosing for expanded global access</a:t>
            </a:r>
            <a:endParaRPr lang="en-US" dirty="0"/>
          </a:p>
        </p:txBody>
      </p:sp>
      <p:sp>
        <p:nvSpPr>
          <p:cNvPr id="37" name="Title 7"/>
          <p:cNvSpPr txBox="1">
            <a:spLocks/>
          </p:cNvSpPr>
          <p:nvPr/>
        </p:nvSpPr>
        <p:spPr>
          <a:xfrm>
            <a:off x="533400" y="2062163"/>
            <a:ext cx="457200" cy="414337"/>
          </a:xfrm>
          <a:prstGeom prst="rect">
            <a:avLst/>
          </a:prstGeom>
          <a:solidFill>
            <a:schemeClr val="tx2"/>
          </a:solidFill>
        </p:spPr>
        <p:txBody>
          <a:bodyPr/>
          <a:lstStyle>
            <a:lvl1pPr algn="l" defTabSz="457200" rtl="0" eaLnBrk="0" fontAlgn="base" hangingPunct="0">
              <a:lnSpc>
                <a:spcPct val="100000"/>
              </a:lnSpc>
              <a:spcBef>
                <a:spcPct val="0"/>
              </a:spcBef>
              <a:spcAft>
                <a:spcPct val="0"/>
              </a:spcAft>
              <a:defRPr sz="2400" b="1" kern="1200" baseline="0">
                <a:solidFill>
                  <a:schemeClr val="tx2"/>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lgn="ctr">
              <a:defRPr/>
            </a:pPr>
            <a:r>
              <a:rPr lang="en-US" dirty="0">
                <a:solidFill>
                  <a:schemeClr val="bg1">
                    <a:lumMod val="85000"/>
                  </a:schemeClr>
                </a:solidFill>
              </a:rPr>
              <a:t>1</a:t>
            </a:r>
          </a:p>
        </p:txBody>
      </p:sp>
      <p:sp>
        <p:nvSpPr>
          <p:cNvPr id="38" name="Title 7"/>
          <p:cNvSpPr txBox="1">
            <a:spLocks/>
          </p:cNvSpPr>
          <p:nvPr/>
        </p:nvSpPr>
        <p:spPr>
          <a:xfrm>
            <a:off x="538163" y="2781300"/>
            <a:ext cx="457200" cy="414338"/>
          </a:xfrm>
          <a:prstGeom prst="rect">
            <a:avLst/>
          </a:prstGeom>
          <a:solidFill>
            <a:schemeClr val="tx2"/>
          </a:solidFill>
        </p:spPr>
        <p:txBody>
          <a:bodyPr/>
          <a:lstStyle>
            <a:lvl1pPr algn="l" defTabSz="457200" rtl="0" eaLnBrk="0" fontAlgn="base" hangingPunct="0">
              <a:lnSpc>
                <a:spcPct val="100000"/>
              </a:lnSpc>
              <a:spcBef>
                <a:spcPct val="0"/>
              </a:spcBef>
              <a:spcAft>
                <a:spcPct val="0"/>
              </a:spcAft>
              <a:defRPr sz="2400" b="1" kern="1200" baseline="0">
                <a:solidFill>
                  <a:schemeClr val="tx2"/>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lgn="ctr">
              <a:defRPr/>
            </a:pPr>
            <a:r>
              <a:rPr lang="en-US" dirty="0" smtClean="0">
                <a:solidFill>
                  <a:schemeClr val="bg1">
                    <a:lumMod val="85000"/>
                  </a:schemeClr>
                </a:solidFill>
              </a:rPr>
              <a:t>2</a:t>
            </a:r>
            <a:endParaRPr lang="en-US" dirty="0">
              <a:solidFill>
                <a:schemeClr val="bg1">
                  <a:lumMod val="85000"/>
                </a:schemeClr>
              </a:solidFill>
            </a:endParaRPr>
          </a:p>
        </p:txBody>
      </p:sp>
      <p:sp>
        <p:nvSpPr>
          <p:cNvPr id="39" name="Title 7"/>
          <p:cNvSpPr txBox="1">
            <a:spLocks/>
          </p:cNvSpPr>
          <p:nvPr/>
        </p:nvSpPr>
        <p:spPr>
          <a:xfrm>
            <a:off x="538163" y="3516313"/>
            <a:ext cx="457200" cy="414337"/>
          </a:xfrm>
          <a:prstGeom prst="rect">
            <a:avLst/>
          </a:prstGeom>
          <a:solidFill>
            <a:schemeClr val="tx2"/>
          </a:solidFill>
        </p:spPr>
        <p:txBody>
          <a:bodyPr/>
          <a:lstStyle>
            <a:lvl1pPr algn="l" defTabSz="457200" rtl="0" eaLnBrk="0" fontAlgn="base" hangingPunct="0">
              <a:lnSpc>
                <a:spcPct val="100000"/>
              </a:lnSpc>
              <a:spcBef>
                <a:spcPct val="0"/>
              </a:spcBef>
              <a:spcAft>
                <a:spcPct val="0"/>
              </a:spcAft>
              <a:defRPr sz="2400" b="1" kern="1200" baseline="0">
                <a:solidFill>
                  <a:schemeClr val="tx2"/>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lgn="ctr">
              <a:defRPr/>
            </a:pPr>
            <a:r>
              <a:rPr lang="en-US" dirty="0" smtClean="0">
                <a:solidFill>
                  <a:schemeClr val="bg1">
                    <a:lumMod val="85000"/>
                  </a:schemeClr>
                </a:solidFill>
              </a:rPr>
              <a:t>3</a:t>
            </a:r>
            <a:endParaRPr lang="en-US" dirty="0">
              <a:solidFill>
                <a:schemeClr val="bg1">
                  <a:lumMod val="85000"/>
                </a:schemeClr>
              </a:solidFill>
            </a:endParaRPr>
          </a:p>
        </p:txBody>
      </p:sp>
      <p:sp>
        <p:nvSpPr>
          <p:cNvPr id="40" name="Title 7"/>
          <p:cNvSpPr txBox="1">
            <a:spLocks/>
          </p:cNvSpPr>
          <p:nvPr/>
        </p:nvSpPr>
        <p:spPr>
          <a:xfrm>
            <a:off x="538163" y="4238625"/>
            <a:ext cx="457200" cy="414338"/>
          </a:xfrm>
          <a:prstGeom prst="rect">
            <a:avLst/>
          </a:prstGeom>
          <a:solidFill>
            <a:schemeClr val="tx2"/>
          </a:solidFill>
        </p:spPr>
        <p:txBody>
          <a:bodyPr/>
          <a:lstStyle>
            <a:lvl1pPr algn="l" defTabSz="457200" rtl="0" eaLnBrk="0" fontAlgn="base" hangingPunct="0">
              <a:lnSpc>
                <a:spcPct val="100000"/>
              </a:lnSpc>
              <a:spcBef>
                <a:spcPct val="0"/>
              </a:spcBef>
              <a:spcAft>
                <a:spcPct val="0"/>
              </a:spcAft>
              <a:defRPr sz="2400" b="1" kern="1200" baseline="0">
                <a:solidFill>
                  <a:schemeClr val="tx2"/>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lgn="ctr">
              <a:defRPr/>
            </a:pPr>
            <a:r>
              <a:rPr lang="en-US" dirty="0" smtClean="0">
                <a:solidFill>
                  <a:schemeClr val="bg1">
                    <a:lumMod val="85000"/>
                  </a:schemeClr>
                </a:solidFill>
              </a:rPr>
              <a:t>4</a:t>
            </a:r>
            <a:endParaRPr lang="en-US" dirty="0">
              <a:solidFill>
                <a:schemeClr val="bg1">
                  <a:lumMod val="85000"/>
                </a:schemeClr>
              </a:solidFill>
            </a:endParaRPr>
          </a:p>
        </p:txBody>
      </p:sp>
      <p:sp>
        <p:nvSpPr>
          <p:cNvPr id="41" name="Title 7"/>
          <p:cNvSpPr txBox="1">
            <a:spLocks/>
          </p:cNvSpPr>
          <p:nvPr/>
        </p:nvSpPr>
        <p:spPr>
          <a:xfrm>
            <a:off x="538163" y="4953000"/>
            <a:ext cx="457200" cy="414338"/>
          </a:xfrm>
          <a:prstGeom prst="rect">
            <a:avLst/>
          </a:prstGeom>
          <a:solidFill>
            <a:schemeClr val="tx2"/>
          </a:solidFill>
        </p:spPr>
        <p:txBody>
          <a:bodyPr/>
          <a:lstStyle>
            <a:lvl1pPr algn="l" defTabSz="457200" rtl="0" eaLnBrk="0" fontAlgn="base" hangingPunct="0">
              <a:lnSpc>
                <a:spcPct val="100000"/>
              </a:lnSpc>
              <a:spcBef>
                <a:spcPct val="0"/>
              </a:spcBef>
              <a:spcAft>
                <a:spcPct val="0"/>
              </a:spcAft>
              <a:defRPr sz="2400" b="1" kern="1200" baseline="0">
                <a:solidFill>
                  <a:schemeClr val="tx2"/>
                </a:solidFill>
                <a:latin typeface="Arial" pitchFamily="34" charset="0"/>
                <a:ea typeface="+mj-ea"/>
                <a:cs typeface="Arial" pitchFamily="34" charset="0"/>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a:lstStyle>
          <a:p>
            <a:pPr algn="ctr">
              <a:defRPr/>
            </a:pPr>
            <a:r>
              <a:rPr lang="en-US" dirty="0" smtClean="0">
                <a:solidFill>
                  <a:schemeClr val="bg1">
                    <a:lumMod val="85000"/>
                  </a:schemeClr>
                </a:solidFill>
              </a:rPr>
              <a:t>5</a:t>
            </a:r>
            <a:endParaRPr lang="en-US" dirty="0">
              <a:solidFill>
                <a:schemeClr val="bg1">
                  <a:lumMod val="8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EA32B641-812A-6345-9120-E1C9ED216932}" type="slidenum">
              <a:rPr lang="en-US" altLang="en-US">
                <a:solidFill>
                  <a:srgbClr val="6D6E71"/>
                </a:solidFill>
              </a:rPr>
              <a:pPr/>
              <a:t>20</a:t>
            </a:fld>
            <a:endParaRPr lang="en-US" altLang="en-US">
              <a:solidFill>
                <a:srgbClr val="6D6E71"/>
              </a:solidFill>
            </a:endParaRPr>
          </a:p>
        </p:txBody>
      </p:sp>
      <p:sp>
        <p:nvSpPr>
          <p:cNvPr id="91138" name="Title 1"/>
          <p:cNvSpPr>
            <a:spLocks noGrp="1"/>
          </p:cNvSpPr>
          <p:nvPr>
            <p:ph type="title" idx="4294967295"/>
          </p:nvPr>
        </p:nvSpPr>
        <p:spPr bwMode="auto">
          <a:xfrm>
            <a:off x="384175" y="274638"/>
            <a:ext cx="85312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400" b="1">
                <a:solidFill>
                  <a:schemeClr val="tx2"/>
                </a:solidFill>
                <a:ea typeface="Arial" charset="0"/>
                <a:cs typeface="Arial" charset="0"/>
              </a:rPr>
              <a:t>Data supporting efficacy of passive RSV vaccination in term infants and when administered as a birth dose</a:t>
            </a:r>
          </a:p>
        </p:txBody>
      </p:sp>
      <p:sp>
        <p:nvSpPr>
          <p:cNvPr id="3" name="Content Placeholder 2"/>
          <p:cNvSpPr>
            <a:spLocks noGrp="1"/>
          </p:cNvSpPr>
          <p:nvPr>
            <p:ph idx="4294967295"/>
          </p:nvPr>
        </p:nvSpPr>
        <p:spPr>
          <a:xfrm>
            <a:off x="152400" y="1341438"/>
            <a:ext cx="8686800" cy="4525962"/>
          </a:xfrm>
          <a:prstGeom prst="rect">
            <a:avLst/>
          </a:prstGeom>
        </p:spPr>
        <p:txBody>
          <a:bodyPr/>
          <a:lstStyle/>
          <a:p>
            <a:pPr eaLnBrk="1" hangingPunct="1">
              <a:buFont typeface="Wingdings" panose="05000000000000000000" pitchFamily="2" charset="2"/>
              <a:buChar char="§"/>
              <a:defRPr/>
            </a:pPr>
            <a:r>
              <a:rPr lang="en-US" sz="2000" dirty="0" smtClean="0"/>
              <a:t>Passive vaccination with </a:t>
            </a:r>
            <a:r>
              <a:rPr lang="en-US" sz="2000" dirty="0" err="1" smtClean="0"/>
              <a:t>motavizumab</a:t>
            </a:r>
            <a:r>
              <a:rPr lang="en-US" sz="2000" dirty="0" smtClean="0"/>
              <a:t> effective in term infants</a:t>
            </a:r>
            <a:r>
              <a:rPr lang="en-US" sz="2000" baseline="30000" dirty="0" smtClean="0"/>
              <a:t>1</a:t>
            </a:r>
          </a:p>
          <a:p>
            <a:pPr lvl="1" eaLnBrk="1" hangingPunct="1">
              <a:buFont typeface="Wingdings" panose="05000000000000000000" pitchFamily="2" charset="2"/>
              <a:buChar char="§"/>
              <a:defRPr/>
            </a:pPr>
            <a:r>
              <a:rPr lang="en-US" sz="1600" dirty="0" smtClean="0"/>
              <a:t>Randomized 2:1 Native </a:t>
            </a:r>
            <a:r>
              <a:rPr lang="en-US" sz="1600" dirty="0"/>
              <a:t>A</a:t>
            </a:r>
            <a:r>
              <a:rPr lang="en-US" sz="1600" dirty="0" smtClean="0"/>
              <a:t>merican term infants to 5 monthly doses (N=2,127)</a:t>
            </a:r>
          </a:p>
          <a:p>
            <a:pPr lvl="1" eaLnBrk="1" hangingPunct="1">
              <a:buFont typeface="Wingdings" panose="05000000000000000000" pitchFamily="2" charset="2"/>
              <a:buChar char="§"/>
              <a:defRPr/>
            </a:pPr>
            <a:r>
              <a:rPr lang="en-US" sz="1600" dirty="0" smtClean="0"/>
              <a:t>Mean age at dosing approximately 2 months of age (SD± 1.9 months)</a:t>
            </a:r>
          </a:p>
          <a:p>
            <a:pPr lvl="1" eaLnBrk="1" hangingPunct="1">
              <a:buFont typeface="Wingdings" panose="05000000000000000000" pitchFamily="2" charset="2"/>
              <a:buChar char="§"/>
              <a:defRPr/>
            </a:pPr>
            <a:r>
              <a:rPr lang="en-US" sz="1600" dirty="0" smtClean="0"/>
              <a:t>RSV Hospitalization: </a:t>
            </a:r>
            <a:r>
              <a:rPr lang="en-US" sz="1600" dirty="0"/>
              <a:t>8</a:t>
            </a:r>
            <a:r>
              <a:rPr lang="en-US" sz="1600" dirty="0" smtClean="0"/>
              <a:t>.3% placebo vs 1.4% </a:t>
            </a:r>
            <a:r>
              <a:rPr lang="en-US" sz="1600" dirty="0" err="1" smtClean="0"/>
              <a:t>motavizumab</a:t>
            </a:r>
            <a:r>
              <a:rPr lang="en-US" sz="1600" dirty="0" smtClean="0"/>
              <a:t>; 83% relative reduction</a:t>
            </a:r>
          </a:p>
          <a:p>
            <a:pPr lvl="1" eaLnBrk="1" hangingPunct="1">
              <a:buFont typeface="Wingdings" panose="05000000000000000000" pitchFamily="2" charset="2"/>
              <a:buChar char="§"/>
              <a:defRPr/>
            </a:pPr>
            <a:r>
              <a:rPr lang="en-US" sz="1600" dirty="0" smtClean="0"/>
              <a:t>RSV Outpatient LRI: 9.5% placebo vs 2.8% </a:t>
            </a:r>
            <a:r>
              <a:rPr lang="en-US" sz="1600" dirty="0" err="1" smtClean="0"/>
              <a:t>motavizumab</a:t>
            </a:r>
            <a:r>
              <a:rPr lang="en-US" sz="1600" dirty="0" smtClean="0"/>
              <a:t>; 71% relative reduction</a:t>
            </a:r>
          </a:p>
          <a:p>
            <a:pPr eaLnBrk="1" hangingPunct="1">
              <a:defRPr/>
            </a:pPr>
            <a:endParaRPr lang="en-US" sz="2000" dirty="0" smtClean="0"/>
          </a:p>
          <a:p>
            <a:pPr eaLnBrk="1" hangingPunct="1">
              <a:buFont typeface="Wingdings" panose="05000000000000000000" pitchFamily="2" charset="2"/>
              <a:buChar char="§"/>
              <a:defRPr/>
            </a:pPr>
            <a:r>
              <a:rPr lang="en-US" sz="2000" dirty="0" smtClean="0"/>
              <a:t>Passive vaccination with </a:t>
            </a:r>
            <a:r>
              <a:rPr lang="en-US" sz="2000" dirty="0" err="1" smtClean="0"/>
              <a:t>palivizumab</a:t>
            </a:r>
            <a:r>
              <a:rPr lang="en-US" sz="2000" dirty="0" smtClean="0"/>
              <a:t> effective as birth doses in tropics</a:t>
            </a:r>
            <a:r>
              <a:rPr lang="en-US" sz="2000" baseline="30000" dirty="0" smtClean="0"/>
              <a:t>2</a:t>
            </a:r>
          </a:p>
          <a:p>
            <a:pPr lvl="1" eaLnBrk="1" hangingPunct="1">
              <a:buFont typeface="Wingdings" panose="05000000000000000000" pitchFamily="2" charset="2"/>
              <a:buChar char="§"/>
              <a:defRPr/>
            </a:pPr>
            <a:r>
              <a:rPr lang="en-US" sz="1600" dirty="0" smtClean="0"/>
              <a:t>Taiwan has a blend of year-round and twice-yearly RSV epidemics</a:t>
            </a:r>
          </a:p>
          <a:p>
            <a:pPr lvl="1" eaLnBrk="1" hangingPunct="1">
              <a:buFont typeface="Wingdings" panose="05000000000000000000" pitchFamily="2" charset="2"/>
              <a:buChar char="§"/>
              <a:defRPr/>
            </a:pPr>
            <a:r>
              <a:rPr lang="en-US" sz="1600" dirty="0" smtClean="0"/>
              <a:t>6 monthly doses initiated at hospital discharge irrespective of season (N=127)</a:t>
            </a:r>
          </a:p>
          <a:p>
            <a:pPr lvl="1" eaLnBrk="1" hangingPunct="1">
              <a:buFont typeface="Wingdings" panose="05000000000000000000" pitchFamily="2" charset="2"/>
              <a:buChar char="§"/>
              <a:defRPr/>
            </a:pPr>
            <a:r>
              <a:rPr lang="en-US" sz="1600" dirty="0" smtClean="0"/>
              <a:t>Compared to historical rates of RSV hospitalization </a:t>
            </a:r>
          </a:p>
          <a:p>
            <a:pPr lvl="1" eaLnBrk="1" hangingPunct="1">
              <a:buFont typeface="Wingdings" panose="05000000000000000000" pitchFamily="2" charset="2"/>
              <a:buChar char="§"/>
              <a:defRPr/>
            </a:pPr>
            <a:r>
              <a:rPr lang="en-US" sz="1600" dirty="0" smtClean="0"/>
              <a:t>Median age at dosing approximately 3 months (IQR 1-6 </a:t>
            </a:r>
            <a:r>
              <a:rPr lang="en-US" sz="1600" dirty="0" err="1" smtClean="0"/>
              <a:t>mo</a:t>
            </a:r>
            <a:r>
              <a:rPr lang="en-US" sz="1600" dirty="0" smtClean="0"/>
              <a:t>)</a:t>
            </a:r>
          </a:p>
          <a:p>
            <a:pPr lvl="1" eaLnBrk="1" hangingPunct="1">
              <a:buFont typeface="Wingdings" panose="05000000000000000000" pitchFamily="2" charset="2"/>
              <a:buChar char="§"/>
              <a:defRPr/>
            </a:pPr>
            <a:r>
              <a:rPr lang="en-US" sz="1600" dirty="0" smtClean="0"/>
              <a:t>RSV Hospitalization within 6 months 86% (95% CI: 36-97)</a:t>
            </a:r>
          </a:p>
          <a:p>
            <a:pPr lvl="1" eaLnBrk="1" hangingPunct="1">
              <a:buFont typeface="Wingdings" panose="05000000000000000000" pitchFamily="2" charset="2"/>
              <a:buChar char="§"/>
              <a:defRPr/>
            </a:pPr>
            <a:r>
              <a:rPr lang="en-US" sz="1600" dirty="0" smtClean="0"/>
              <a:t>RSV Hospitalization within 12 months 78% (95% CI: 40-92)</a:t>
            </a:r>
          </a:p>
          <a:p>
            <a:pPr marL="0" indent="0" eaLnBrk="1" hangingPunct="1">
              <a:buFont typeface="Wingdings" pitchFamily="2" charset="2"/>
              <a:buNone/>
              <a:defRPr/>
            </a:pPr>
            <a:endParaRPr lang="en-US" sz="3600" dirty="0"/>
          </a:p>
        </p:txBody>
      </p:sp>
      <p:sp>
        <p:nvSpPr>
          <p:cNvPr id="91140" name="TextBox 1"/>
          <p:cNvSpPr txBox="1">
            <a:spLocks noChangeArrowheads="1"/>
          </p:cNvSpPr>
          <p:nvPr/>
        </p:nvSpPr>
        <p:spPr bwMode="auto">
          <a:xfrm>
            <a:off x="1676400" y="6000750"/>
            <a:ext cx="4052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400"/>
              <a:t>1: Chandran et al. Presented at PAS May 4 2008</a:t>
            </a:r>
          </a:p>
          <a:p>
            <a:pPr eaLnBrk="1" hangingPunct="1"/>
            <a:r>
              <a:rPr lang="en-US" altLang="en-US" sz="1400"/>
              <a:t>2: Chi et al PLoS One June 2014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a:xfrm>
            <a:off x="236538" y="1555750"/>
            <a:ext cx="4086225" cy="4616450"/>
          </a:xfrm>
        </p:spPr>
        <p:txBody>
          <a:bodyPr vert="horz" wrap="square" lIns="91440" tIns="45720" rIns="91440" bIns="45720" numCol="1" anchor="t" anchorCtr="0" compatLnSpc="1">
            <a:prstTxWarp prst="textNoShape">
              <a:avLst/>
            </a:prstTxWarp>
          </a:bodyPr>
          <a:lstStyle/>
          <a:p>
            <a:pPr marL="96838" indent="0">
              <a:spcBef>
                <a:spcPct val="30000"/>
              </a:spcBef>
              <a:buFontTx/>
              <a:buNone/>
            </a:pPr>
            <a:r>
              <a:rPr lang="en-US" altLang="en-US">
                <a:latin typeface="Arial" charset="0"/>
                <a:ea typeface="Arial" charset="0"/>
                <a:cs typeface="Arial" charset="0"/>
              </a:rPr>
              <a:t>Indication: </a:t>
            </a:r>
            <a:r>
              <a:rPr lang="en-US" altLang="en-US" sz="1200">
                <a:latin typeface="Arial" charset="0"/>
                <a:ea typeface="Arial" charset="0"/>
                <a:cs typeface="Arial" charset="0"/>
              </a:rPr>
              <a:t>Passive immunization of all infants entering their first RSV season and children with CLD/CHD  entering their first and second RSV season for the prevention LRI caused by RSV</a:t>
            </a:r>
          </a:p>
          <a:p>
            <a:pPr marL="96838" indent="0">
              <a:spcBef>
                <a:spcPct val="30000"/>
              </a:spcBef>
              <a:buFontTx/>
              <a:buNone/>
            </a:pPr>
            <a:r>
              <a:rPr lang="en-US" altLang="en-US">
                <a:latin typeface="Arial" charset="0"/>
                <a:ea typeface="Arial" charset="0"/>
                <a:cs typeface="Arial" charset="0"/>
              </a:rPr>
              <a:t>Dose</a:t>
            </a:r>
            <a:r>
              <a:rPr lang="en-US" altLang="en-US" sz="1200">
                <a:latin typeface="Arial" charset="0"/>
                <a:ea typeface="Arial" charset="0"/>
                <a:cs typeface="Arial" charset="0"/>
              </a:rPr>
              <a:t>: Single 0.5ml dose delivered by IM injection at beginning of RSV season; larger dose for children in second season</a:t>
            </a:r>
          </a:p>
          <a:p>
            <a:pPr marL="96838" indent="0">
              <a:spcBef>
                <a:spcPct val="30000"/>
              </a:spcBef>
              <a:buFontTx/>
              <a:buNone/>
            </a:pPr>
            <a:r>
              <a:rPr lang="en-US" altLang="en-US">
                <a:latin typeface="Arial" charset="0"/>
                <a:ea typeface="Arial" charset="0"/>
                <a:cs typeface="Arial" charset="0"/>
              </a:rPr>
              <a:t>Duration</a:t>
            </a:r>
            <a:r>
              <a:rPr lang="en-US" altLang="en-US" sz="1200">
                <a:latin typeface="Arial" charset="0"/>
                <a:ea typeface="Arial" charset="0"/>
                <a:cs typeface="Arial" charset="0"/>
              </a:rPr>
              <a:t>: through temperate climate winter viral season (~ 6mo)</a:t>
            </a:r>
          </a:p>
          <a:p>
            <a:pPr marL="96838" indent="0">
              <a:spcBef>
                <a:spcPct val="30000"/>
              </a:spcBef>
              <a:buFontTx/>
              <a:buNone/>
            </a:pPr>
            <a:endParaRPr lang="en-US" altLang="en-US" sz="1400">
              <a:latin typeface="Arial" charset="0"/>
              <a:ea typeface="Arial" charset="0"/>
              <a:cs typeface="Arial" charset="0"/>
            </a:endParaRPr>
          </a:p>
          <a:p>
            <a:pPr marL="457200" lvl="1" indent="0">
              <a:spcBef>
                <a:spcPct val="30000"/>
              </a:spcBef>
              <a:buFontTx/>
              <a:buNone/>
            </a:pPr>
            <a:endParaRPr lang="en-US" altLang="en-US" sz="2000">
              <a:latin typeface="Arial" charset="0"/>
              <a:ea typeface="Arial" charset="0"/>
              <a:cs typeface="Arial" charset="0"/>
            </a:endParaRPr>
          </a:p>
          <a:p>
            <a:pPr marL="96838" indent="0">
              <a:spcBef>
                <a:spcPct val="0"/>
              </a:spcBef>
              <a:buFont typeface="Arial" charset="0"/>
              <a:buChar char="•"/>
            </a:pPr>
            <a:endParaRPr lang="en-US" altLang="en-US">
              <a:latin typeface="Arial" charset="0"/>
              <a:ea typeface="Arial" charset="0"/>
              <a:cs typeface="Arial" charset="0"/>
            </a:endParaRPr>
          </a:p>
        </p:txBody>
      </p:sp>
      <p:sp>
        <p:nvSpPr>
          <p:cNvPr id="92162" name="Content Placeholder 5"/>
          <p:cNvSpPr>
            <a:spLocks noGrp="1"/>
          </p:cNvSpPr>
          <p:nvPr>
            <p:ph idx="14"/>
          </p:nvPr>
        </p:nvSpPr>
        <p:spPr bwMode="auto">
          <a:xfrm>
            <a:off x="4679950" y="1555750"/>
            <a:ext cx="4086225" cy="461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Font typeface="Arial" charset="0"/>
              <a:buNone/>
            </a:pPr>
            <a:r>
              <a:rPr lang="en-US" altLang="en-US">
                <a:latin typeface="Arial" charset="0"/>
                <a:ea typeface="Arial" charset="0"/>
                <a:cs typeface="Arial" charset="0"/>
              </a:rPr>
              <a:t>Indication: </a:t>
            </a:r>
            <a:r>
              <a:rPr lang="en-US" altLang="en-US" sz="1200">
                <a:latin typeface="Arial" charset="0"/>
                <a:ea typeface="Arial" charset="0"/>
                <a:cs typeface="Arial" charset="0"/>
              </a:rPr>
              <a:t>Passive immunization of all infants in the first year of life for the prevention of (severe) lower respiratory tract illness caused by RSV</a:t>
            </a:r>
          </a:p>
          <a:p>
            <a:pPr marL="0" indent="0">
              <a:spcBef>
                <a:spcPct val="0"/>
              </a:spcBef>
              <a:buFont typeface="Arial" charset="0"/>
              <a:buNone/>
            </a:pPr>
            <a:endParaRPr lang="en-US" altLang="en-US" sz="1200">
              <a:latin typeface="Arial" charset="0"/>
              <a:ea typeface="Arial" charset="0"/>
              <a:cs typeface="Arial" charset="0"/>
            </a:endParaRPr>
          </a:p>
          <a:p>
            <a:pPr marL="0" indent="0">
              <a:spcBef>
                <a:spcPct val="0"/>
              </a:spcBef>
              <a:buFont typeface="Arial" charset="0"/>
              <a:buNone/>
            </a:pPr>
            <a:r>
              <a:rPr lang="en-US" altLang="en-US">
                <a:latin typeface="Arial" charset="0"/>
                <a:ea typeface="Arial" charset="0"/>
                <a:cs typeface="Arial" charset="0"/>
              </a:rPr>
              <a:t>Dose</a:t>
            </a:r>
            <a:r>
              <a:rPr lang="en-US" altLang="en-US" sz="1200">
                <a:latin typeface="Arial" charset="0"/>
                <a:ea typeface="Arial" charset="0"/>
                <a:cs typeface="Arial" charset="0"/>
              </a:rPr>
              <a:t>: Single 0.5ml dose delivered by IM injection as a birth-dose</a:t>
            </a:r>
          </a:p>
          <a:p>
            <a:pPr marL="0" indent="0">
              <a:spcBef>
                <a:spcPct val="0"/>
              </a:spcBef>
              <a:buFont typeface="Arial" charset="0"/>
              <a:buNone/>
            </a:pPr>
            <a:endParaRPr lang="en-US" altLang="en-US" sz="1200">
              <a:latin typeface="Arial" charset="0"/>
              <a:ea typeface="Arial" charset="0"/>
              <a:cs typeface="Arial" charset="0"/>
            </a:endParaRPr>
          </a:p>
          <a:p>
            <a:pPr marL="0" indent="0">
              <a:spcBef>
                <a:spcPct val="0"/>
              </a:spcBef>
              <a:buFont typeface="Arial" charset="0"/>
              <a:buNone/>
            </a:pPr>
            <a:r>
              <a:rPr lang="en-US" altLang="en-US">
                <a:latin typeface="Arial" charset="0"/>
                <a:ea typeface="Arial" charset="0"/>
                <a:cs typeface="Arial" charset="0"/>
              </a:rPr>
              <a:t>Duration</a:t>
            </a:r>
            <a:r>
              <a:rPr lang="en-US" altLang="en-US" sz="1200">
                <a:latin typeface="Arial" charset="0"/>
                <a:ea typeface="Arial" charset="0"/>
                <a:cs typeface="Arial" charset="0"/>
              </a:rPr>
              <a:t>: approximately through the first 6-8 months of life</a:t>
            </a:r>
          </a:p>
        </p:txBody>
      </p:sp>
      <p:sp>
        <p:nvSpPr>
          <p:cNvPr id="92163" name="Title 3"/>
          <p:cNvSpPr>
            <a:spLocks noGrp="1"/>
          </p:cNvSpPr>
          <p:nvPr>
            <p:ph type="title"/>
          </p:nvPr>
        </p:nvSpPr>
        <p:spPr bwMode="auto">
          <a:xfrm>
            <a:off x="236538" y="193675"/>
            <a:ext cx="8280400" cy="41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latin typeface="Arial" charset="0"/>
                <a:ea typeface="Arial" charset="0"/>
                <a:cs typeface="Arial" charset="0"/>
              </a:rPr>
              <a:t>MEDI8897 target attributes</a:t>
            </a:r>
          </a:p>
        </p:txBody>
      </p:sp>
      <p:sp>
        <p:nvSpPr>
          <p:cNvPr id="92164" name="Slide Number Placeholder 1"/>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8BB7CEF7-EAA5-2B44-A33B-69DFEECE5DE8}" type="slidenum">
              <a:rPr lang="en-GB" altLang="en-US">
                <a:solidFill>
                  <a:srgbClr val="000000"/>
                </a:solidFill>
              </a:rPr>
              <a:pPr/>
              <a:t>21</a:t>
            </a:fld>
            <a:endParaRPr lang="en-GB" altLang="en-US">
              <a:solidFill>
                <a:srgbClr val="000000"/>
              </a:solidFill>
            </a:endParaRPr>
          </a:p>
        </p:txBody>
      </p:sp>
      <p:sp>
        <p:nvSpPr>
          <p:cNvPr id="3" name="Footer Placeholder 2"/>
          <p:cNvSpPr>
            <a:spLocks noGrp="1"/>
          </p:cNvSpPr>
          <p:nvPr>
            <p:ph type="ftr" sz="quarter" idx="16"/>
          </p:nvPr>
        </p:nvSpPr>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GB" altLang="en-US">
              <a:solidFill>
                <a:srgbClr val="000000"/>
              </a:solidFill>
            </a:endParaRPr>
          </a:p>
        </p:txBody>
      </p:sp>
      <p:sp>
        <p:nvSpPr>
          <p:cNvPr id="92166" name="TextBox 6"/>
          <p:cNvSpPr txBox="1">
            <a:spLocks noChangeArrowheads="1"/>
          </p:cNvSpPr>
          <p:nvPr/>
        </p:nvSpPr>
        <p:spPr bwMode="auto">
          <a:xfrm>
            <a:off x="447675" y="1079500"/>
            <a:ext cx="3490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400" u="sng"/>
              <a:t>Seasonal Administration</a:t>
            </a:r>
          </a:p>
        </p:txBody>
      </p:sp>
      <p:sp>
        <p:nvSpPr>
          <p:cNvPr id="92167" name="TextBox 7"/>
          <p:cNvSpPr txBox="1">
            <a:spLocks noChangeArrowheads="1"/>
          </p:cNvSpPr>
          <p:nvPr/>
        </p:nvSpPr>
        <p:spPr bwMode="auto">
          <a:xfrm>
            <a:off x="4953000" y="1079500"/>
            <a:ext cx="3609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400" u="sng"/>
              <a:t>Birth-dose Administration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Placeholder 23"/>
          <p:cNvSpPr>
            <a:spLocks noGrp="1"/>
          </p:cNvSpPr>
          <p:nvPr>
            <p:ph type="body" sz="quarter" idx="11"/>
          </p:nvPr>
        </p:nvSpPr>
        <p:spPr bwMode="auto">
          <a:xfrm>
            <a:off x="228600" y="1143000"/>
            <a:ext cx="8763000" cy="422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spcBef>
                <a:spcPct val="0"/>
              </a:spcBef>
              <a:buFont typeface="Arial" charset="0"/>
              <a:buChar char="•"/>
            </a:pPr>
            <a:r>
              <a:rPr lang="en-US" altLang="en-US">
                <a:latin typeface="Arial" charset="0"/>
                <a:ea typeface="Arial" charset="0"/>
                <a:cs typeface="Arial" charset="0"/>
              </a:rPr>
              <a:t>Validated target &amp; approach to address unmet medical need</a:t>
            </a:r>
          </a:p>
          <a:p>
            <a:pPr marL="342900" indent="-342900">
              <a:spcBef>
                <a:spcPct val="0"/>
              </a:spcBef>
              <a:buFont typeface="Arial" charset="0"/>
              <a:buChar char="•"/>
            </a:pPr>
            <a:endParaRPr lang="en-US" altLang="en-US">
              <a:latin typeface="Arial" charset="0"/>
              <a:ea typeface="Arial" charset="0"/>
              <a:cs typeface="Arial" charset="0"/>
            </a:endParaRPr>
          </a:p>
          <a:p>
            <a:pPr marL="342900" indent="-342900">
              <a:spcBef>
                <a:spcPct val="0"/>
              </a:spcBef>
              <a:buFont typeface="Arial" charset="0"/>
              <a:buChar char="•"/>
            </a:pPr>
            <a:r>
              <a:rPr lang="en-US" altLang="en-US">
                <a:latin typeface="Arial" charset="0"/>
                <a:ea typeface="Arial" charset="0"/>
                <a:cs typeface="Arial" charset="0"/>
              </a:rPr>
              <a:t>Modern monoclonal antibody technology</a:t>
            </a:r>
          </a:p>
          <a:p>
            <a:pPr marL="800100" lvl="1" indent="-342900">
              <a:spcBef>
                <a:spcPct val="0"/>
              </a:spcBef>
              <a:buFont typeface="Arial" charset="0"/>
              <a:buChar char="•"/>
            </a:pPr>
            <a:r>
              <a:rPr lang="en-US" altLang="en-US">
                <a:ea typeface="Arial" charset="0"/>
                <a:cs typeface="Arial" charset="0"/>
              </a:rPr>
              <a:t>Passive vaccination for general population</a:t>
            </a:r>
          </a:p>
          <a:p>
            <a:pPr marL="800100" lvl="1" indent="-342900">
              <a:spcBef>
                <a:spcPct val="0"/>
              </a:spcBef>
              <a:buFont typeface="Arial" charset="0"/>
              <a:buChar char="•"/>
            </a:pPr>
            <a:r>
              <a:rPr lang="en-US" altLang="en-US">
                <a:ea typeface="Arial" charset="0"/>
                <a:cs typeface="Arial" charset="0"/>
              </a:rPr>
              <a:t>Once per season dosing</a:t>
            </a:r>
          </a:p>
          <a:p>
            <a:pPr marL="800100" lvl="1" indent="-342900">
              <a:spcBef>
                <a:spcPct val="0"/>
              </a:spcBef>
              <a:buFont typeface="Arial" charset="0"/>
              <a:buChar char="•"/>
            </a:pPr>
            <a:r>
              <a:rPr lang="en-US" altLang="en-US">
                <a:ea typeface="Arial" charset="0"/>
                <a:cs typeface="Arial" charset="0"/>
              </a:rPr>
              <a:t>Tiered vaccine-like pricing</a:t>
            </a:r>
          </a:p>
          <a:p>
            <a:pPr marL="800100" lvl="1" indent="-342900">
              <a:spcBef>
                <a:spcPct val="0"/>
              </a:spcBef>
              <a:buFont typeface="Arial" charset="0"/>
              <a:buChar char="•"/>
            </a:pPr>
            <a:endParaRPr lang="en-US" altLang="en-US">
              <a:ea typeface="Arial" charset="0"/>
              <a:cs typeface="Arial" charset="0"/>
            </a:endParaRPr>
          </a:p>
          <a:p>
            <a:pPr marL="342900" indent="-342900">
              <a:spcBef>
                <a:spcPct val="0"/>
              </a:spcBef>
              <a:buFont typeface="Arial" charset="0"/>
              <a:buChar char="•"/>
            </a:pPr>
            <a:r>
              <a:rPr lang="en-US" altLang="en-US">
                <a:latin typeface="Arial" charset="0"/>
                <a:ea typeface="Arial" charset="0"/>
                <a:cs typeface="Arial" charset="0"/>
              </a:rPr>
              <a:t>Opportunity to execute a parallel developed/ developing world strategy to facilitate  availability in LICs/LMICs </a:t>
            </a:r>
          </a:p>
          <a:p>
            <a:pPr marL="800100" lvl="1" indent="-342900">
              <a:spcBef>
                <a:spcPct val="0"/>
              </a:spcBef>
              <a:buFont typeface="Arial" charset="0"/>
              <a:buChar char="•"/>
            </a:pPr>
            <a:r>
              <a:rPr lang="en-US" altLang="en-US"/>
              <a:t>Passive vaccination approach supported by IVR/WHO</a:t>
            </a:r>
          </a:p>
          <a:p>
            <a:pPr marL="800100" lvl="1" indent="-342900">
              <a:spcBef>
                <a:spcPct val="0"/>
              </a:spcBef>
              <a:buFont typeface="Arial" charset="0"/>
              <a:buChar char="•"/>
            </a:pPr>
            <a:r>
              <a:rPr lang="en-US" altLang="en-US"/>
              <a:t>Discussions on developing WHO pre-qualification pathway have been initiated</a:t>
            </a:r>
          </a:p>
          <a:p>
            <a:pPr marL="800100" lvl="1" indent="-342900">
              <a:spcBef>
                <a:spcPct val="0"/>
              </a:spcBef>
              <a:buFont typeface="Arial" charset="0"/>
              <a:buChar char="•"/>
            </a:pPr>
            <a:r>
              <a:rPr lang="en-US" altLang="en-US"/>
              <a:t>FDA fast-track granted and clinical endpoint tacitly approved</a:t>
            </a:r>
          </a:p>
          <a:p>
            <a:pPr marL="342900" indent="-342900">
              <a:spcBef>
                <a:spcPct val="0"/>
              </a:spcBef>
              <a:buFont typeface="Arial" charset="0"/>
              <a:buChar char="•"/>
            </a:pPr>
            <a:endParaRPr lang="en-US" altLang="en-US">
              <a:latin typeface="Arial" charset="0"/>
              <a:ea typeface="Arial" charset="0"/>
              <a:cs typeface="Arial" charset="0"/>
            </a:endParaRPr>
          </a:p>
        </p:txBody>
      </p:sp>
      <p:sp>
        <p:nvSpPr>
          <p:cNvPr id="93186" name="Title 22"/>
          <p:cNvSpPr>
            <a:spLocks noGrp="1"/>
          </p:cNvSpPr>
          <p:nvPr>
            <p:ph type="title"/>
          </p:nvPr>
        </p:nvSpPr>
        <p:spPr bwMode="auto">
          <a:xfrm>
            <a:off x="236538" y="193675"/>
            <a:ext cx="8280400" cy="41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latin typeface="Arial" charset="0"/>
                <a:ea typeface="Arial" charset="0"/>
                <a:cs typeface="Arial" charset="0"/>
              </a:rPr>
              <a:t>MEDI8897: Passive RSV Vaccine</a:t>
            </a:r>
          </a:p>
        </p:txBody>
      </p:sp>
      <p:sp>
        <p:nvSpPr>
          <p:cNvPr id="93187" name="Slide Number Placeholder 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92EC5B48-7AA8-F842-B4FB-15AA1B3F2DD9}" type="slidenum">
              <a:rPr lang="en-GB" altLang="en-US">
                <a:solidFill>
                  <a:srgbClr val="000000"/>
                </a:solidFill>
              </a:rPr>
              <a:pPr/>
              <a:t>22</a:t>
            </a:fld>
            <a:endParaRPr lang="en-GB" altLang="en-US">
              <a:solidFill>
                <a:srgbClr val="000000"/>
              </a:solidFill>
            </a:endParaRPr>
          </a:p>
        </p:txBody>
      </p:sp>
      <p:sp>
        <p:nvSpPr>
          <p:cNvPr id="22" name="Footer Placeholder 21"/>
          <p:cNvSpPr>
            <a:spLocks noGrp="1"/>
          </p:cNvSpPr>
          <p:nvPr>
            <p:ph type="ftr" sz="quarter" idx="13"/>
          </p:nvPr>
        </p:nvSpPr>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GB" altLang="en-US">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a:fld id="{71455805-F2D5-A24B-9DF2-6531662E0FB9}" type="slidenum">
              <a:rPr lang="en-US" altLang="en-US" sz="1200">
                <a:solidFill>
                  <a:srgbClr val="898E9D"/>
                </a:solidFill>
              </a:rPr>
              <a:pPr algn="ctr"/>
              <a:t>23</a:t>
            </a:fld>
            <a:endParaRPr lang="en-US" altLang="en-US" sz="1200">
              <a:solidFill>
                <a:srgbClr val="898E9D"/>
              </a:solidFill>
            </a:endParaRPr>
          </a:p>
        </p:txBody>
      </p:sp>
      <p:sp>
        <p:nvSpPr>
          <p:cNvPr id="94210" name="Title 1"/>
          <p:cNvSpPr>
            <a:spLocks noGrp="1"/>
          </p:cNvSpPr>
          <p:nvPr>
            <p:ph type="title" idx="4294967295"/>
          </p:nvPr>
        </p:nvSpPr>
        <p:spPr bwMode="auto">
          <a:xfrm>
            <a:off x="92075" y="114300"/>
            <a:ext cx="82264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400" b="1">
                <a:solidFill>
                  <a:srgbClr val="002060"/>
                </a:solidFill>
                <a:ea typeface="Arial" charset="0"/>
                <a:cs typeface="Arial" charset="0"/>
              </a:rPr>
              <a:t>Palivizumab effective as a Birth Dose Year Round</a:t>
            </a:r>
          </a:p>
        </p:txBody>
      </p:sp>
      <p:sp>
        <p:nvSpPr>
          <p:cNvPr id="94211" name="Rectangle 2"/>
          <p:cNvSpPr>
            <a:spLocks noChangeArrowheads="1"/>
          </p:cNvSpPr>
          <p:nvPr/>
        </p:nvSpPr>
        <p:spPr bwMode="auto">
          <a:xfrm>
            <a:off x="685800" y="5910263"/>
            <a:ext cx="510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a:t>Chi et. al. 2014 </a:t>
            </a:r>
            <a:r>
              <a:rPr lang="en-US" altLang="en-US" i="1"/>
              <a:t>PLOS One </a:t>
            </a:r>
            <a:r>
              <a:rPr lang="en-US" altLang="en-US"/>
              <a:t>9(6): e100981, 1-10 </a:t>
            </a:r>
            <a:endParaRPr lang="en-US" altLang="en-US" sz="1100"/>
          </a:p>
        </p:txBody>
      </p:sp>
      <p:pic>
        <p:nvPicPr>
          <p:cNvPr id="9421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685800"/>
            <a:ext cx="8594725" cy="576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a:spLocks noChangeArrowheads="1"/>
          </p:cNvSpPr>
          <p:nvPr/>
        </p:nvSpPr>
        <p:spPr bwMode="auto">
          <a:xfrm>
            <a:off x="5911850" y="2154238"/>
            <a:ext cx="609600" cy="304800"/>
          </a:xfrm>
          <a:prstGeom prst="ellipse">
            <a:avLst/>
          </a:prstGeom>
          <a:noFill/>
          <a:ln w="38100">
            <a:solidFill>
              <a:srgbClr val="C0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
        <p:nvSpPr>
          <p:cNvPr id="7" name="Oval 6"/>
          <p:cNvSpPr>
            <a:spLocks noChangeArrowheads="1"/>
          </p:cNvSpPr>
          <p:nvPr/>
        </p:nvSpPr>
        <p:spPr bwMode="auto">
          <a:xfrm>
            <a:off x="5911850" y="4083050"/>
            <a:ext cx="609600" cy="304800"/>
          </a:xfrm>
          <a:prstGeom prst="ellipse">
            <a:avLst/>
          </a:prstGeom>
          <a:noFill/>
          <a:ln w="38100">
            <a:solidFill>
              <a:srgbClr val="C0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
        <p:nvSpPr>
          <p:cNvPr id="8" name="Oval 7"/>
          <p:cNvSpPr>
            <a:spLocks noChangeArrowheads="1"/>
          </p:cNvSpPr>
          <p:nvPr/>
        </p:nvSpPr>
        <p:spPr bwMode="auto">
          <a:xfrm>
            <a:off x="6978650" y="4083050"/>
            <a:ext cx="609600" cy="304800"/>
          </a:xfrm>
          <a:prstGeom prst="ellipse">
            <a:avLst/>
          </a:prstGeom>
          <a:noFill/>
          <a:ln w="38100">
            <a:solidFill>
              <a:srgbClr val="C0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
        <p:nvSpPr>
          <p:cNvPr id="9" name="Oval 8"/>
          <p:cNvSpPr>
            <a:spLocks noChangeArrowheads="1"/>
          </p:cNvSpPr>
          <p:nvPr/>
        </p:nvSpPr>
        <p:spPr bwMode="auto">
          <a:xfrm>
            <a:off x="6978650" y="2154238"/>
            <a:ext cx="609600" cy="304800"/>
          </a:xfrm>
          <a:prstGeom prst="ellipse">
            <a:avLst/>
          </a:prstGeom>
          <a:noFill/>
          <a:ln w="38100">
            <a:solidFill>
              <a:srgbClr val="C0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3"/>
          <p:cNvSpPr>
            <a:spLocks noGrp="1"/>
          </p:cNvSpPr>
          <p:nvPr>
            <p:ph type="title"/>
          </p:nvPr>
        </p:nvSpPr>
        <p:spPr bwMode="auto">
          <a:xfrm>
            <a:off x="236538" y="193675"/>
            <a:ext cx="8280400" cy="41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latin typeface="Arial" charset="0"/>
                <a:ea typeface="Arial" charset="0"/>
                <a:cs typeface="Arial" charset="0"/>
              </a:rPr>
              <a:t>Proposed objective based RSV LRI definition requires one criteria from each column</a:t>
            </a:r>
          </a:p>
        </p:txBody>
      </p:sp>
      <p:sp>
        <p:nvSpPr>
          <p:cNvPr id="95234"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654427E4-99EA-9042-BF67-38AC51187E22}" type="slidenum">
              <a:rPr lang="en-GB" altLang="en-US">
                <a:solidFill>
                  <a:srgbClr val="000000"/>
                </a:solidFill>
              </a:rPr>
              <a:pPr/>
              <a:t>24</a:t>
            </a:fld>
            <a:endParaRPr lang="en-GB" altLang="en-US">
              <a:solidFill>
                <a:srgbClr val="000000"/>
              </a:solidFill>
            </a:endParaRPr>
          </a:p>
        </p:txBody>
      </p:sp>
      <p:sp>
        <p:nvSpPr>
          <p:cNvPr id="6" name="Footer Placeholder 5"/>
          <p:cNvSpPr>
            <a:spLocks noGrp="1"/>
          </p:cNvSpPr>
          <p:nvPr>
            <p:ph type="ftr" sz="quarter" idx="16"/>
          </p:nvPr>
        </p:nvSpPr>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GB" altLang="en-US">
              <a:solidFill>
                <a:srgbClr val="000000"/>
              </a:solidFill>
            </a:endParaRPr>
          </a:p>
        </p:txBody>
      </p:sp>
      <p:graphicFrame>
        <p:nvGraphicFramePr>
          <p:cNvPr id="7" name="Table 6"/>
          <p:cNvGraphicFramePr>
            <a:graphicFrameLocks noGrp="1"/>
          </p:cNvGraphicFramePr>
          <p:nvPr/>
        </p:nvGraphicFramePr>
        <p:xfrm>
          <a:off x="228600" y="1219200"/>
          <a:ext cx="8686800" cy="5018088"/>
        </p:xfrm>
        <a:graphic>
          <a:graphicData uri="http://schemas.openxmlformats.org/drawingml/2006/table">
            <a:tbl>
              <a:tblPr/>
              <a:tblGrid>
                <a:gridCol w="1828800"/>
                <a:gridCol w="2895600"/>
                <a:gridCol w="3962400"/>
              </a:tblGrid>
              <a:tr h="868363">
                <a:tc>
                  <a:txBody>
                    <a:bodyPr/>
                    <a:lstStyle>
                      <a:lvl1pPr defTabSz="457200">
                        <a:spcBef>
                          <a:spcPct val="20000"/>
                        </a:spcBef>
                        <a:buFont typeface="Arial" charset="0"/>
                        <a:defRPr sz="2800">
                          <a:solidFill>
                            <a:schemeClr val="tx1"/>
                          </a:solidFill>
                          <a:latin typeface="Arial" charset="0"/>
                        </a:defRPr>
                      </a:lvl1pPr>
                      <a:lvl2pPr marL="742950" indent="-285750" defTabSz="457200">
                        <a:spcBef>
                          <a:spcPct val="20000"/>
                        </a:spcBef>
                        <a:buFont typeface="Arial" charset="0"/>
                        <a:defRPr sz="2400">
                          <a:solidFill>
                            <a:schemeClr val="tx1"/>
                          </a:solidFill>
                          <a:latin typeface="Arial" charset="0"/>
                        </a:defRPr>
                      </a:lvl2pPr>
                      <a:lvl3pPr marL="1143000" indent="-228600" defTabSz="457200">
                        <a:spcBef>
                          <a:spcPct val="20000"/>
                        </a:spcBef>
                        <a:buFont typeface="Arial" charset="0"/>
                        <a:defRPr sz="2000">
                          <a:solidFill>
                            <a:schemeClr val="tx1"/>
                          </a:solidFill>
                          <a:latin typeface="Arial" charset="0"/>
                        </a:defRPr>
                      </a:lvl3pPr>
                      <a:lvl4pPr marL="1600200" indent="-228600" defTabSz="457200">
                        <a:spcBef>
                          <a:spcPct val="20000"/>
                        </a:spcBef>
                        <a:buFont typeface="Arial" charset="0"/>
                        <a:defRPr>
                          <a:solidFill>
                            <a:schemeClr val="tx1"/>
                          </a:solidFill>
                          <a:latin typeface="Arial" charset="0"/>
                        </a:defRPr>
                      </a:lvl4pPr>
                      <a:lvl5pPr marL="2057400" indent="-228600" defTabSz="457200">
                        <a:spcBef>
                          <a:spcPct val="20000"/>
                        </a:spcBef>
                        <a:buFont typeface="Arial" charset="0"/>
                        <a:defRPr>
                          <a:solidFill>
                            <a:schemeClr val="tx1"/>
                          </a:solidFill>
                          <a:latin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457200" rtl="0" eaLnBrk="1" fontAlgn="base" latinLnBrk="0" hangingPunct="1">
                        <a:lnSpc>
                          <a:spcPct val="100000"/>
                        </a:lnSpc>
                        <a:spcBef>
                          <a:spcPct val="0"/>
                        </a:spcBef>
                        <a:spcAft>
                          <a:spcPts val="300"/>
                        </a:spcAft>
                        <a:buClrTx/>
                        <a:buSzTx/>
                        <a:buFontTx/>
                        <a:buNone/>
                        <a:tabLst/>
                      </a:pPr>
                      <a:r>
                        <a:rPr kumimoji="0" lang="en-US" altLang="en-US" sz="1400" b="1" i="0" u="none" strike="noStrike" cap="none" normalizeH="0" baseline="0">
                          <a:ln>
                            <a:noFill/>
                          </a:ln>
                          <a:solidFill>
                            <a:schemeClr val="tx1"/>
                          </a:solidFill>
                          <a:effectLst/>
                          <a:latin typeface="Arial" charset="0"/>
                          <a:ea typeface="Arial" charset="0"/>
                          <a:cs typeface="Arial" charset="0"/>
                        </a:rPr>
                        <a:t>Specificity </a:t>
                      </a:r>
                    </a:p>
                    <a:p>
                      <a:pPr marL="0" marR="0" lvl="0" indent="0" algn="ctr" defTabSz="457200" rtl="0" eaLnBrk="1" fontAlgn="base" latinLnBrk="0" hangingPunct="1">
                        <a:lnSpc>
                          <a:spcPct val="100000"/>
                        </a:lnSpc>
                        <a:spcBef>
                          <a:spcPct val="0"/>
                        </a:spcBef>
                        <a:spcAft>
                          <a:spcPts val="300"/>
                        </a:spcAft>
                        <a:buClrTx/>
                        <a:buSzTx/>
                        <a:buFontTx/>
                        <a:buNone/>
                        <a:tabLst/>
                      </a:pPr>
                      <a:endParaRPr kumimoji="0" lang="en-US" altLang="en-US" sz="1400" b="1" i="0" u="none" strike="noStrike" cap="none" normalizeH="0" baseline="0">
                        <a:ln>
                          <a:noFill/>
                        </a:ln>
                        <a:solidFill>
                          <a:schemeClr val="tx1"/>
                        </a:solidFill>
                        <a:effectLst/>
                        <a:latin typeface="Arial" charset="0"/>
                        <a:ea typeface="Arial" charset="0"/>
                        <a:cs typeface="Arial"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defTabSz="457200">
                        <a:spcBef>
                          <a:spcPct val="20000"/>
                        </a:spcBef>
                        <a:buFont typeface="Arial" charset="0"/>
                        <a:defRPr sz="2800">
                          <a:solidFill>
                            <a:schemeClr val="tx1"/>
                          </a:solidFill>
                          <a:latin typeface="Arial" charset="0"/>
                        </a:defRPr>
                      </a:lvl1pPr>
                      <a:lvl2pPr marL="742950" indent="-285750" defTabSz="457200">
                        <a:spcBef>
                          <a:spcPct val="20000"/>
                        </a:spcBef>
                        <a:buFont typeface="Arial" charset="0"/>
                        <a:defRPr sz="2400">
                          <a:solidFill>
                            <a:schemeClr val="tx1"/>
                          </a:solidFill>
                          <a:latin typeface="Arial" charset="0"/>
                        </a:defRPr>
                      </a:lvl2pPr>
                      <a:lvl3pPr marL="1143000" indent="-228600" defTabSz="457200">
                        <a:spcBef>
                          <a:spcPct val="20000"/>
                        </a:spcBef>
                        <a:buFont typeface="Arial" charset="0"/>
                        <a:defRPr sz="2000">
                          <a:solidFill>
                            <a:schemeClr val="tx1"/>
                          </a:solidFill>
                          <a:latin typeface="Arial" charset="0"/>
                        </a:defRPr>
                      </a:lvl3pPr>
                      <a:lvl4pPr marL="1600200" indent="-228600" defTabSz="457200">
                        <a:spcBef>
                          <a:spcPct val="20000"/>
                        </a:spcBef>
                        <a:buFont typeface="Arial" charset="0"/>
                        <a:defRPr>
                          <a:solidFill>
                            <a:schemeClr val="tx1"/>
                          </a:solidFill>
                          <a:latin typeface="Arial" charset="0"/>
                        </a:defRPr>
                      </a:lvl4pPr>
                      <a:lvl5pPr marL="2057400" indent="-228600" defTabSz="457200">
                        <a:spcBef>
                          <a:spcPct val="20000"/>
                        </a:spcBef>
                        <a:buFont typeface="Arial" charset="0"/>
                        <a:defRPr>
                          <a:solidFill>
                            <a:schemeClr val="tx1"/>
                          </a:solidFill>
                          <a:latin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457200" rtl="0" eaLnBrk="1" fontAlgn="base" latinLnBrk="0" hangingPunct="1">
                        <a:lnSpc>
                          <a:spcPct val="100000"/>
                        </a:lnSpc>
                        <a:spcBef>
                          <a:spcPct val="0"/>
                        </a:spcBef>
                        <a:spcAft>
                          <a:spcPts val="300"/>
                        </a:spcAft>
                        <a:buClrTx/>
                        <a:buSzTx/>
                        <a:buFontTx/>
                        <a:buNone/>
                        <a:tabLst/>
                      </a:pPr>
                      <a:r>
                        <a:rPr kumimoji="0" lang="en-US" altLang="en-US" sz="1400" b="1" i="0" u="none" strike="noStrike" cap="none" normalizeH="0" baseline="0">
                          <a:ln>
                            <a:noFill/>
                          </a:ln>
                          <a:solidFill>
                            <a:schemeClr val="tx1"/>
                          </a:solidFill>
                          <a:effectLst/>
                          <a:latin typeface="Arial" charset="0"/>
                          <a:ea typeface="Arial" charset="0"/>
                          <a:cs typeface="Arial" charset="0"/>
                        </a:rPr>
                        <a:t>Sensitivity</a:t>
                      </a:r>
                    </a:p>
                    <a:p>
                      <a:pPr marL="0" marR="0" lvl="0" indent="0" algn="ctr" defTabSz="457200" rtl="0" eaLnBrk="1" fontAlgn="base" latinLnBrk="0" hangingPunct="1">
                        <a:lnSpc>
                          <a:spcPct val="100000"/>
                        </a:lnSpc>
                        <a:spcBef>
                          <a:spcPct val="0"/>
                        </a:spcBef>
                        <a:spcAft>
                          <a:spcPts val="300"/>
                        </a:spcAft>
                        <a:buClrTx/>
                        <a:buSzTx/>
                        <a:buFontTx/>
                        <a:buNone/>
                        <a:tabLst/>
                      </a:pPr>
                      <a:endParaRPr kumimoji="0" lang="en-US" altLang="en-US" sz="14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c>
                  <a:txBody>
                    <a:bodyPr/>
                    <a:lstStyle>
                      <a:lvl1pPr defTabSz="457200">
                        <a:spcBef>
                          <a:spcPct val="20000"/>
                        </a:spcBef>
                        <a:buFont typeface="Arial" charset="0"/>
                        <a:defRPr sz="2800">
                          <a:solidFill>
                            <a:schemeClr val="tx1"/>
                          </a:solidFill>
                          <a:latin typeface="Arial" charset="0"/>
                        </a:defRPr>
                      </a:lvl1pPr>
                      <a:lvl2pPr marL="742950" indent="-285750" defTabSz="457200">
                        <a:spcBef>
                          <a:spcPct val="20000"/>
                        </a:spcBef>
                        <a:buFont typeface="Arial" charset="0"/>
                        <a:defRPr sz="2400">
                          <a:solidFill>
                            <a:schemeClr val="tx1"/>
                          </a:solidFill>
                          <a:latin typeface="Arial" charset="0"/>
                        </a:defRPr>
                      </a:lvl2pPr>
                      <a:lvl3pPr marL="1143000" indent="-228600" defTabSz="457200">
                        <a:spcBef>
                          <a:spcPct val="20000"/>
                        </a:spcBef>
                        <a:buFont typeface="Arial" charset="0"/>
                        <a:defRPr sz="2000">
                          <a:solidFill>
                            <a:schemeClr val="tx1"/>
                          </a:solidFill>
                          <a:latin typeface="Arial" charset="0"/>
                        </a:defRPr>
                      </a:lvl3pPr>
                      <a:lvl4pPr marL="1600200" indent="-228600" defTabSz="457200">
                        <a:spcBef>
                          <a:spcPct val="20000"/>
                        </a:spcBef>
                        <a:buFont typeface="Arial" charset="0"/>
                        <a:defRPr>
                          <a:solidFill>
                            <a:schemeClr val="tx1"/>
                          </a:solidFill>
                          <a:latin typeface="Arial" charset="0"/>
                        </a:defRPr>
                      </a:lvl4pPr>
                      <a:lvl5pPr marL="2057400" indent="-228600" defTabSz="457200">
                        <a:spcBef>
                          <a:spcPct val="20000"/>
                        </a:spcBef>
                        <a:buFont typeface="Arial" charset="0"/>
                        <a:defRPr>
                          <a:solidFill>
                            <a:schemeClr val="tx1"/>
                          </a:solidFill>
                          <a:latin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defRPr>
                      </a:lvl9pPr>
                    </a:lstStyle>
                    <a:p>
                      <a:pPr marL="0" marR="0" lvl="0" indent="0" algn="ctr" defTabSz="457200" rtl="0" eaLnBrk="1" fontAlgn="base" latinLnBrk="0" hangingPunct="1">
                        <a:lnSpc>
                          <a:spcPct val="100000"/>
                        </a:lnSpc>
                        <a:spcBef>
                          <a:spcPct val="0"/>
                        </a:spcBef>
                        <a:spcAft>
                          <a:spcPts val="300"/>
                        </a:spcAft>
                        <a:buClrTx/>
                        <a:buSzTx/>
                        <a:buFontTx/>
                        <a:buNone/>
                        <a:tabLst/>
                      </a:pPr>
                      <a:r>
                        <a:rPr kumimoji="0" lang="en-US" altLang="en-US" sz="1400" b="1" i="0" u="none" strike="noStrike" cap="none" normalizeH="0" baseline="0">
                          <a:ln>
                            <a:noFill/>
                          </a:ln>
                          <a:solidFill>
                            <a:schemeClr val="tx1"/>
                          </a:solidFill>
                          <a:effectLst/>
                          <a:latin typeface="Arial" charset="0"/>
                          <a:ea typeface="Arial" charset="0"/>
                          <a:cs typeface="Arial" charset="0"/>
                        </a:rPr>
                        <a:t>Medical Significance </a:t>
                      </a:r>
                    </a:p>
                    <a:p>
                      <a:pPr marL="0" marR="0" lvl="0" indent="0" algn="ctr" defTabSz="457200" rtl="0" eaLnBrk="1" fontAlgn="base" latinLnBrk="0" hangingPunct="1">
                        <a:lnSpc>
                          <a:spcPct val="100000"/>
                        </a:lnSpc>
                        <a:spcBef>
                          <a:spcPct val="0"/>
                        </a:spcBef>
                        <a:spcAft>
                          <a:spcPts val="300"/>
                        </a:spcAft>
                        <a:buClrTx/>
                        <a:buSzTx/>
                        <a:buFontTx/>
                        <a:buNone/>
                        <a:tabLst/>
                      </a:pPr>
                      <a:endParaRPr kumimoji="0" lang="en-US" altLang="en-US" sz="1400" b="1"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anchor="b" horzOverflow="overflow">
                    <a:lnL>
                      <a:noFill/>
                    </a:lnL>
                    <a:lnR>
                      <a:noFill/>
                    </a:lnR>
                    <a:lnT>
                      <a:noFill/>
                    </a:lnT>
                    <a:lnB>
                      <a:noFill/>
                    </a:lnB>
                    <a:lnTlToBr>
                      <a:noFill/>
                    </a:lnTlToBr>
                    <a:lnBlToTr>
                      <a:noFill/>
                    </a:lnBlToTr>
                    <a:noFill/>
                  </a:tcPr>
                </a:tc>
              </a:tr>
              <a:tr h="4149725">
                <a:tc>
                  <a:txBody>
                    <a:bodyPr/>
                    <a:lstStyle>
                      <a:lvl1pPr defTabSz="457200">
                        <a:spcBef>
                          <a:spcPct val="20000"/>
                        </a:spcBef>
                        <a:buFont typeface="Arial" charset="0"/>
                        <a:defRPr sz="2800">
                          <a:solidFill>
                            <a:schemeClr val="tx1"/>
                          </a:solidFill>
                          <a:latin typeface="Arial" charset="0"/>
                        </a:defRPr>
                      </a:lvl1pPr>
                      <a:lvl2pPr marL="742950" indent="-285750" defTabSz="457200">
                        <a:spcBef>
                          <a:spcPct val="20000"/>
                        </a:spcBef>
                        <a:buFont typeface="Arial" charset="0"/>
                        <a:defRPr sz="2400">
                          <a:solidFill>
                            <a:schemeClr val="tx1"/>
                          </a:solidFill>
                          <a:latin typeface="Arial" charset="0"/>
                        </a:defRPr>
                      </a:lvl2pPr>
                      <a:lvl3pPr marL="1143000" indent="-228600" defTabSz="457200">
                        <a:spcBef>
                          <a:spcPct val="20000"/>
                        </a:spcBef>
                        <a:buFont typeface="Arial" charset="0"/>
                        <a:defRPr sz="2000">
                          <a:solidFill>
                            <a:schemeClr val="tx1"/>
                          </a:solidFill>
                          <a:latin typeface="Arial" charset="0"/>
                        </a:defRPr>
                      </a:lvl3pPr>
                      <a:lvl4pPr marL="1600200" indent="-228600" defTabSz="457200">
                        <a:spcBef>
                          <a:spcPct val="20000"/>
                        </a:spcBef>
                        <a:buFont typeface="Arial" charset="0"/>
                        <a:defRPr>
                          <a:solidFill>
                            <a:schemeClr val="tx1"/>
                          </a:solidFill>
                          <a:latin typeface="Arial" charset="0"/>
                        </a:defRPr>
                      </a:lvl4pPr>
                      <a:lvl5pPr marL="2057400" indent="-228600" defTabSz="457200">
                        <a:spcBef>
                          <a:spcPct val="20000"/>
                        </a:spcBef>
                        <a:buFont typeface="Arial" charset="0"/>
                        <a:defRPr>
                          <a:solidFill>
                            <a:schemeClr val="tx1"/>
                          </a:solidFill>
                          <a:latin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Arial" charset="0"/>
                          <a:cs typeface="Arial" charset="0"/>
                        </a:rPr>
                        <a:t>RSV Confirmed: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charset="0"/>
                        <a:ea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charset="0"/>
                        <a:ea typeface="Arial" charset="0"/>
                        <a:cs typeface="Arial" charset="0"/>
                      </a:endParaRPr>
                    </a:p>
                    <a:p>
                      <a:pPr marL="0" marR="0" lvl="0" indent="0" algn="l" defTabSz="457200" rtl="0" eaLnBrk="1" fontAlgn="base" latinLnBrk="0" hangingPunct="1">
                        <a:lnSpc>
                          <a:spcPct val="100000"/>
                        </a:lnSpc>
                        <a:spcBef>
                          <a:spcPct val="0"/>
                        </a:spcBef>
                        <a:spcAft>
                          <a:spcPct val="0"/>
                        </a:spcAft>
                        <a:buClrTx/>
                        <a:buSzPts val="1100"/>
                        <a:buFont typeface="Arial" charset="0"/>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Positive RT-PCR</a:t>
                      </a:r>
                      <a:endPar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lvl1pPr defTabSz="457200">
                        <a:spcBef>
                          <a:spcPct val="20000"/>
                        </a:spcBef>
                        <a:buFont typeface="Arial" charset="0"/>
                        <a:defRPr sz="2800">
                          <a:solidFill>
                            <a:schemeClr val="tx1"/>
                          </a:solidFill>
                          <a:latin typeface="Arial" charset="0"/>
                        </a:defRPr>
                      </a:lvl1pPr>
                      <a:lvl2pPr marL="742950" indent="-285750" defTabSz="457200">
                        <a:spcBef>
                          <a:spcPct val="20000"/>
                        </a:spcBef>
                        <a:buFont typeface="Arial" charset="0"/>
                        <a:defRPr sz="2400">
                          <a:solidFill>
                            <a:schemeClr val="tx1"/>
                          </a:solidFill>
                          <a:latin typeface="Arial" charset="0"/>
                        </a:defRPr>
                      </a:lvl2pPr>
                      <a:lvl3pPr marL="1143000" indent="-228600" defTabSz="457200">
                        <a:spcBef>
                          <a:spcPct val="20000"/>
                        </a:spcBef>
                        <a:buFont typeface="Arial" charset="0"/>
                        <a:defRPr sz="2000">
                          <a:solidFill>
                            <a:schemeClr val="tx1"/>
                          </a:solidFill>
                          <a:latin typeface="Arial" charset="0"/>
                        </a:defRPr>
                      </a:lvl3pPr>
                      <a:lvl4pPr marL="1600200" indent="-228600" defTabSz="457200">
                        <a:spcBef>
                          <a:spcPct val="20000"/>
                        </a:spcBef>
                        <a:buFont typeface="Arial" charset="0"/>
                        <a:defRPr>
                          <a:solidFill>
                            <a:schemeClr val="tx1"/>
                          </a:solidFill>
                          <a:latin typeface="Arial" charset="0"/>
                        </a:defRPr>
                      </a:lvl4pPr>
                      <a:lvl5pPr marL="2057400" indent="-228600" defTabSz="457200">
                        <a:spcBef>
                          <a:spcPct val="20000"/>
                        </a:spcBef>
                        <a:buFont typeface="Arial" charset="0"/>
                        <a:defRPr>
                          <a:solidFill>
                            <a:schemeClr val="tx1"/>
                          </a:solidFill>
                          <a:latin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Arial" charset="0"/>
                          <a:cs typeface="Arial" charset="0"/>
                        </a:rPr>
                        <a:t>Documented PE findings localizing to lower respiratory track: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charset="0"/>
                        <a:ea typeface="Arial" charset="0"/>
                        <a:cs typeface="Arial" charset="0"/>
                      </a:endParaRPr>
                    </a:p>
                    <a:p>
                      <a:pPr marL="0" marR="0" lvl="0" indent="0" algn="l" defTabSz="457200" rtl="0" eaLnBrk="1" fontAlgn="base" latinLnBrk="0" hangingPunct="1">
                        <a:lnSpc>
                          <a:spcPct val="100000"/>
                        </a:lnSpc>
                        <a:spcBef>
                          <a:spcPct val="0"/>
                        </a:spcBef>
                        <a:spcAft>
                          <a:spcPct val="0"/>
                        </a:spcAft>
                        <a:buClrTx/>
                        <a:buSzPts val="1100"/>
                        <a:buFont typeface="Wingdings" charset="2"/>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Rhonchi</a:t>
                      </a:r>
                    </a:p>
                    <a:p>
                      <a:pPr marL="0" marR="0" lvl="0" indent="0" algn="l" defTabSz="457200" rtl="0" eaLnBrk="1" fontAlgn="base" latinLnBrk="0" hangingPunct="1">
                        <a:lnSpc>
                          <a:spcPct val="100000"/>
                        </a:lnSpc>
                        <a:spcBef>
                          <a:spcPct val="0"/>
                        </a:spcBef>
                        <a:spcAft>
                          <a:spcPct val="0"/>
                        </a:spcAft>
                        <a:buClrTx/>
                        <a:buSzPts val="1100"/>
                        <a:buFont typeface="Wingdings" charset="2"/>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Rales</a:t>
                      </a:r>
                    </a:p>
                    <a:p>
                      <a:pPr marL="0" marR="0" lvl="0" indent="0" algn="l" defTabSz="457200" rtl="0" eaLnBrk="1" fontAlgn="base" latinLnBrk="0" hangingPunct="1">
                        <a:lnSpc>
                          <a:spcPct val="100000"/>
                        </a:lnSpc>
                        <a:spcBef>
                          <a:spcPct val="0"/>
                        </a:spcBef>
                        <a:spcAft>
                          <a:spcPct val="0"/>
                        </a:spcAft>
                        <a:buClrTx/>
                        <a:buSzPts val="1100"/>
                        <a:buFont typeface="Wingdings" charset="2"/>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Crackles</a:t>
                      </a:r>
                    </a:p>
                    <a:p>
                      <a:pPr marL="0" marR="0" lvl="0" indent="0" algn="l" defTabSz="457200" rtl="0" eaLnBrk="1" fontAlgn="base" latinLnBrk="0" hangingPunct="1">
                        <a:lnSpc>
                          <a:spcPct val="100000"/>
                        </a:lnSpc>
                        <a:spcBef>
                          <a:spcPct val="0"/>
                        </a:spcBef>
                        <a:spcAft>
                          <a:spcPct val="0"/>
                        </a:spcAft>
                        <a:buClrTx/>
                        <a:buSzPts val="1100"/>
                        <a:buFont typeface="Wingdings" charset="2"/>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Wheeze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Arial" charset="0"/>
                          <a:cs typeface="Arial" charset="0"/>
                        </a:rPr>
                        <a:t> </a:t>
                      </a:r>
                      <a:endPar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c>
                  <a:txBody>
                    <a:bodyPr/>
                    <a:lstStyle>
                      <a:lvl1pPr defTabSz="457200">
                        <a:spcBef>
                          <a:spcPct val="20000"/>
                        </a:spcBef>
                        <a:buFont typeface="Arial" charset="0"/>
                        <a:defRPr sz="2800">
                          <a:solidFill>
                            <a:schemeClr val="tx1"/>
                          </a:solidFill>
                          <a:latin typeface="Arial" charset="0"/>
                        </a:defRPr>
                      </a:lvl1pPr>
                      <a:lvl2pPr marL="800100" indent="-342900" defTabSz="457200">
                        <a:spcBef>
                          <a:spcPct val="20000"/>
                        </a:spcBef>
                        <a:buFont typeface="Arial" charset="0"/>
                        <a:defRPr sz="2400">
                          <a:solidFill>
                            <a:schemeClr val="tx1"/>
                          </a:solidFill>
                          <a:latin typeface="Arial" charset="0"/>
                        </a:defRPr>
                      </a:lvl2pPr>
                      <a:lvl3pPr marL="1143000" indent="-228600" defTabSz="457200">
                        <a:spcBef>
                          <a:spcPct val="20000"/>
                        </a:spcBef>
                        <a:buFont typeface="Arial" charset="0"/>
                        <a:defRPr sz="2000">
                          <a:solidFill>
                            <a:schemeClr val="tx1"/>
                          </a:solidFill>
                          <a:latin typeface="Arial" charset="0"/>
                        </a:defRPr>
                      </a:lvl3pPr>
                      <a:lvl4pPr marL="1600200" indent="-228600" defTabSz="457200">
                        <a:spcBef>
                          <a:spcPct val="20000"/>
                        </a:spcBef>
                        <a:buFont typeface="Arial" charset="0"/>
                        <a:defRPr>
                          <a:solidFill>
                            <a:schemeClr val="tx1"/>
                          </a:solidFill>
                          <a:latin typeface="Arial" charset="0"/>
                        </a:defRPr>
                      </a:lvl4pPr>
                      <a:lvl5pPr marL="2057400" indent="-228600" defTabSz="457200">
                        <a:spcBef>
                          <a:spcPct val="20000"/>
                        </a:spcBef>
                        <a:buFont typeface="Arial" charset="0"/>
                        <a:defRPr>
                          <a:solidFill>
                            <a:schemeClr val="tx1"/>
                          </a:solidFill>
                          <a:latin typeface="Arial" charset="0"/>
                        </a:defRPr>
                      </a:lvl5pPr>
                      <a:lvl6pPr marL="2514600" indent="-228600" defTabSz="457200" eaLnBrk="0" fontAlgn="base" hangingPunct="0">
                        <a:spcBef>
                          <a:spcPct val="20000"/>
                        </a:spcBef>
                        <a:spcAft>
                          <a:spcPct val="0"/>
                        </a:spcAft>
                        <a:buFont typeface="Arial" charset="0"/>
                        <a:defRPr>
                          <a:solidFill>
                            <a:schemeClr val="tx1"/>
                          </a:solidFill>
                          <a:latin typeface="Arial" charset="0"/>
                        </a:defRPr>
                      </a:lvl6pPr>
                      <a:lvl7pPr marL="2971800" indent="-228600" defTabSz="457200" eaLnBrk="0" fontAlgn="base" hangingPunct="0">
                        <a:spcBef>
                          <a:spcPct val="20000"/>
                        </a:spcBef>
                        <a:spcAft>
                          <a:spcPct val="0"/>
                        </a:spcAft>
                        <a:buFont typeface="Arial" charset="0"/>
                        <a:defRPr>
                          <a:solidFill>
                            <a:schemeClr val="tx1"/>
                          </a:solidFill>
                          <a:latin typeface="Arial" charset="0"/>
                        </a:defRPr>
                      </a:lvl7pPr>
                      <a:lvl8pPr marL="3429000" indent="-228600" defTabSz="457200" eaLnBrk="0" fontAlgn="base" hangingPunct="0">
                        <a:spcBef>
                          <a:spcPct val="20000"/>
                        </a:spcBef>
                        <a:spcAft>
                          <a:spcPct val="0"/>
                        </a:spcAft>
                        <a:buFont typeface="Arial" charset="0"/>
                        <a:defRPr>
                          <a:solidFill>
                            <a:schemeClr val="tx1"/>
                          </a:solidFill>
                          <a:latin typeface="Arial" charset="0"/>
                        </a:defRPr>
                      </a:lvl8pPr>
                      <a:lvl9pPr marL="3886200" indent="-228600" defTabSz="457200" eaLnBrk="0" fontAlgn="base" hangingPunct="0">
                        <a:spcBef>
                          <a:spcPct val="20000"/>
                        </a:spcBef>
                        <a:spcAft>
                          <a:spcPct val="0"/>
                        </a:spcAft>
                        <a:buFont typeface="Arial" charset="0"/>
                        <a:defRPr>
                          <a:solidFill>
                            <a:schemeClr val="tx1"/>
                          </a:solidFill>
                          <a:latin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charset="0"/>
                          <a:ea typeface="Arial" charset="0"/>
                          <a:cs typeface="Arial" charset="0"/>
                        </a:rPr>
                        <a:t>Objective measures of clinical severity: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charset="0"/>
                        <a:ea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charset="0"/>
                        <a:ea typeface="Arial" charset="0"/>
                        <a:cs typeface="Arial" charset="0"/>
                      </a:endParaRPr>
                    </a:p>
                    <a:p>
                      <a:pPr marL="0" marR="0" lvl="0" indent="0" algn="l" defTabSz="457200" rtl="0" eaLnBrk="1" fontAlgn="base" latinLnBrk="0" hangingPunct="1">
                        <a:lnSpc>
                          <a:spcPct val="100000"/>
                        </a:lnSpc>
                        <a:spcBef>
                          <a:spcPct val="0"/>
                        </a:spcBef>
                        <a:spcAft>
                          <a:spcPct val="0"/>
                        </a:spcAft>
                        <a:buClrTx/>
                        <a:buSzPts val="1100"/>
                        <a:buFont typeface="Wingdings" charset="2"/>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Increased respiratory rate</a:t>
                      </a:r>
                    </a:p>
                    <a:p>
                      <a:pPr marL="800100" marR="0" lvl="1" indent="-342900" algn="l" defTabSz="457200" rtl="0" eaLnBrk="1" fontAlgn="base" latinLnBrk="0" hangingPunct="1">
                        <a:lnSpc>
                          <a:spcPct val="100000"/>
                        </a:lnSpc>
                        <a:spcBef>
                          <a:spcPct val="0"/>
                        </a:spcBef>
                        <a:spcAft>
                          <a:spcPct val="0"/>
                        </a:spcAft>
                        <a:buClrTx/>
                        <a:buSzPts val="1100"/>
                        <a:buFont typeface="Arial" charset="0"/>
                        <a:buChar char="•"/>
                        <a:tabLst/>
                      </a:pPr>
                      <a:r>
                        <a:rPr kumimoji="0" lang="en-US" altLang="en-US" sz="1200" b="0" i="0" u="none" strike="noStrike" cap="none" normalizeH="0" baseline="0">
                          <a:ln>
                            <a:noFill/>
                          </a:ln>
                          <a:solidFill>
                            <a:schemeClr val="tx1"/>
                          </a:solidFill>
                          <a:effectLst/>
                          <a:latin typeface="Arial" charset="0"/>
                          <a:ea typeface="Arial" charset="0"/>
                          <a:cs typeface="Arial" charset="0"/>
                        </a:rPr>
                        <a:t>≥ 60 for &lt; 2 mo</a:t>
                      </a:r>
                    </a:p>
                    <a:p>
                      <a:pPr marL="800100" marR="0" lvl="1" indent="-342900" algn="l" defTabSz="457200" rtl="0" eaLnBrk="1" fontAlgn="base" latinLnBrk="0" hangingPunct="1">
                        <a:lnSpc>
                          <a:spcPct val="100000"/>
                        </a:lnSpc>
                        <a:spcBef>
                          <a:spcPct val="0"/>
                        </a:spcBef>
                        <a:spcAft>
                          <a:spcPct val="0"/>
                        </a:spcAft>
                        <a:buClrTx/>
                        <a:buSzPts val="1100"/>
                        <a:buFont typeface="Arial" charset="0"/>
                        <a:buChar char="•"/>
                        <a:tabLst/>
                      </a:pPr>
                      <a:r>
                        <a:rPr kumimoji="0" lang="en-US" altLang="en-US" sz="1200" b="0" i="0" u="none" strike="noStrike" cap="none" normalizeH="0" baseline="0">
                          <a:ln>
                            <a:noFill/>
                          </a:ln>
                          <a:solidFill>
                            <a:schemeClr val="tx1"/>
                          </a:solidFill>
                          <a:effectLst/>
                          <a:latin typeface="Arial" charset="0"/>
                          <a:ea typeface="Arial" charset="0"/>
                          <a:cs typeface="Arial" charset="0"/>
                        </a:rPr>
                        <a:t>≥ 50  for 2-6 mo</a:t>
                      </a:r>
                    </a:p>
                    <a:p>
                      <a:pPr marL="800100" marR="0" lvl="1" indent="-342900" algn="l" defTabSz="457200" rtl="0" eaLnBrk="1" fontAlgn="base" latinLnBrk="0" hangingPunct="1">
                        <a:lnSpc>
                          <a:spcPct val="100000"/>
                        </a:lnSpc>
                        <a:spcBef>
                          <a:spcPct val="0"/>
                        </a:spcBef>
                        <a:spcAft>
                          <a:spcPct val="0"/>
                        </a:spcAft>
                        <a:buClrTx/>
                        <a:buSzPts val="1100"/>
                        <a:buFont typeface="Arial" charset="0"/>
                        <a:buChar char="•"/>
                        <a:tabLst/>
                      </a:pPr>
                      <a:r>
                        <a:rPr kumimoji="0" lang="en-US" altLang="en-US" sz="1200" b="0" i="0" u="none" strike="noStrike" cap="none" normalizeH="0" baseline="0">
                          <a:ln>
                            <a:noFill/>
                          </a:ln>
                          <a:solidFill>
                            <a:schemeClr val="tx1"/>
                          </a:solidFill>
                          <a:effectLst/>
                          <a:latin typeface="Arial" charset="0"/>
                          <a:ea typeface="Arial" charset="0"/>
                          <a:cs typeface="Arial" charset="0"/>
                        </a:rPr>
                        <a:t>≥ 40  for 6-24 mo</a:t>
                      </a:r>
                    </a:p>
                    <a:p>
                      <a:pPr marL="0" marR="0" lvl="0" indent="0" algn="l" defTabSz="457200" rtl="0" eaLnBrk="1" fontAlgn="base" latinLnBrk="0" hangingPunct="1">
                        <a:lnSpc>
                          <a:spcPct val="100000"/>
                        </a:lnSpc>
                        <a:spcBef>
                          <a:spcPct val="0"/>
                        </a:spcBef>
                        <a:spcAft>
                          <a:spcPct val="0"/>
                        </a:spcAft>
                        <a:buClrTx/>
                        <a:buSzPts val="1100"/>
                        <a:buFont typeface="Wingdings" charset="2"/>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Hypoxemia</a:t>
                      </a:r>
                    </a:p>
                    <a:p>
                      <a:pPr marL="800100" marR="0" lvl="1" indent="-342900" algn="l" defTabSz="457200" rtl="0" eaLnBrk="1" fontAlgn="base" latinLnBrk="0" hangingPunct="1">
                        <a:lnSpc>
                          <a:spcPct val="100000"/>
                        </a:lnSpc>
                        <a:spcBef>
                          <a:spcPct val="0"/>
                        </a:spcBef>
                        <a:spcAft>
                          <a:spcPct val="0"/>
                        </a:spcAft>
                        <a:buClrTx/>
                        <a:buSzPts val="1100"/>
                        <a:buFont typeface="Arial" charset="0"/>
                        <a:buChar char="•"/>
                        <a:tabLst/>
                      </a:pPr>
                      <a:r>
                        <a:rPr kumimoji="0" lang="en-US" altLang="en-US" sz="1200" b="0" i="0" u="none" strike="noStrike" cap="none" normalizeH="0" baseline="0">
                          <a:ln>
                            <a:noFill/>
                          </a:ln>
                          <a:solidFill>
                            <a:schemeClr val="tx1"/>
                          </a:solidFill>
                          <a:effectLst/>
                          <a:latin typeface="Arial" charset="0"/>
                          <a:ea typeface="Arial" charset="0"/>
                          <a:cs typeface="Arial" charset="0"/>
                        </a:rPr>
                        <a:t>O</a:t>
                      </a:r>
                      <a:r>
                        <a:rPr kumimoji="0" lang="en-US" altLang="en-US" sz="1200" b="0" i="0" u="none" strike="noStrike" cap="none" normalizeH="0" baseline="-25000">
                          <a:ln>
                            <a:noFill/>
                          </a:ln>
                          <a:solidFill>
                            <a:schemeClr val="tx1"/>
                          </a:solidFill>
                          <a:effectLst/>
                          <a:latin typeface="Arial" charset="0"/>
                          <a:ea typeface="Arial" charset="0"/>
                          <a:cs typeface="Arial" charset="0"/>
                        </a:rPr>
                        <a:t>2</a:t>
                      </a:r>
                      <a:r>
                        <a:rPr kumimoji="0" lang="en-US" altLang="en-US" sz="1200" b="0" i="0" u="none" strike="noStrike" cap="none" normalizeH="0" baseline="0">
                          <a:ln>
                            <a:noFill/>
                          </a:ln>
                          <a:solidFill>
                            <a:schemeClr val="tx1"/>
                          </a:solidFill>
                          <a:effectLst/>
                          <a:latin typeface="Arial" charset="0"/>
                          <a:ea typeface="Arial" charset="0"/>
                          <a:cs typeface="Arial" charset="0"/>
                        </a:rPr>
                        <a:t> saturation &lt; 95% in room air</a:t>
                      </a:r>
                    </a:p>
                    <a:p>
                      <a:pPr marL="0" marR="0" lvl="0" indent="0" algn="l" defTabSz="457200" rtl="0" eaLnBrk="1" fontAlgn="base" latinLnBrk="0" hangingPunct="1">
                        <a:lnSpc>
                          <a:spcPct val="100000"/>
                        </a:lnSpc>
                        <a:spcBef>
                          <a:spcPct val="0"/>
                        </a:spcBef>
                        <a:spcAft>
                          <a:spcPct val="0"/>
                        </a:spcAft>
                        <a:buClrTx/>
                        <a:buSzPts val="1100"/>
                        <a:buFont typeface="Wingdings" charset="2"/>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Clinical signs of severe respiratory disease</a:t>
                      </a:r>
                    </a:p>
                    <a:p>
                      <a:pPr marL="800100" marR="0" lvl="1" indent="-342900" algn="l" defTabSz="457200" rtl="0" eaLnBrk="1" fontAlgn="base" latinLnBrk="0" hangingPunct="1">
                        <a:lnSpc>
                          <a:spcPct val="100000"/>
                        </a:lnSpc>
                        <a:spcBef>
                          <a:spcPct val="0"/>
                        </a:spcBef>
                        <a:spcAft>
                          <a:spcPct val="0"/>
                        </a:spcAft>
                        <a:buClrTx/>
                        <a:buSzPts val="1100"/>
                        <a:buFont typeface="Arial" charset="0"/>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New onset apnea</a:t>
                      </a:r>
                    </a:p>
                    <a:p>
                      <a:pPr marL="800100" marR="0" lvl="1" indent="-342900" algn="l" defTabSz="457200" rtl="0" eaLnBrk="1" fontAlgn="base" latinLnBrk="0" hangingPunct="1">
                        <a:lnSpc>
                          <a:spcPct val="100000"/>
                        </a:lnSpc>
                        <a:spcBef>
                          <a:spcPct val="0"/>
                        </a:spcBef>
                        <a:spcAft>
                          <a:spcPct val="0"/>
                        </a:spcAft>
                        <a:buClrTx/>
                        <a:buSzPts val="1100"/>
                        <a:buFont typeface="Arial" charset="0"/>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Nasal flaring</a:t>
                      </a:r>
                    </a:p>
                    <a:p>
                      <a:pPr marL="800100" marR="0" lvl="1" indent="-342900" algn="l" defTabSz="457200" rtl="0" eaLnBrk="1" fontAlgn="base" latinLnBrk="0" hangingPunct="1">
                        <a:lnSpc>
                          <a:spcPct val="100000"/>
                        </a:lnSpc>
                        <a:spcBef>
                          <a:spcPct val="0"/>
                        </a:spcBef>
                        <a:spcAft>
                          <a:spcPct val="0"/>
                        </a:spcAft>
                        <a:buClrTx/>
                        <a:buSzPts val="1100"/>
                        <a:buFont typeface="Arial" charset="0"/>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Retractions</a:t>
                      </a:r>
                    </a:p>
                    <a:p>
                      <a:pPr marL="800100" marR="0" lvl="1" indent="-342900" algn="l" defTabSz="457200" rtl="0" eaLnBrk="1" fontAlgn="base" latinLnBrk="0" hangingPunct="1">
                        <a:lnSpc>
                          <a:spcPct val="100000"/>
                        </a:lnSpc>
                        <a:spcBef>
                          <a:spcPct val="0"/>
                        </a:spcBef>
                        <a:spcAft>
                          <a:spcPct val="0"/>
                        </a:spcAft>
                        <a:buClrTx/>
                        <a:buSzPts val="1100"/>
                        <a:buFont typeface="Arial" charset="0"/>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Grunting</a:t>
                      </a:r>
                    </a:p>
                    <a:p>
                      <a:pPr marL="0" marR="0" lvl="0" indent="0" algn="l" defTabSz="457200" rtl="0" eaLnBrk="1" fontAlgn="base" latinLnBrk="0" hangingPunct="1">
                        <a:lnSpc>
                          <a:spcPct val="100000"/>
                        </a:lnSpc>
                        <a:spcBef>
                          <a:spcPct val="0"/>
                        </a:spcBef>
                        <a:spcAft>
                          <a:spcPct val="0"/>
                        </a:spcAft>
                        <a:buClrTx/>
                        <a:buSzPts val="1100"/>
                        <a:buFont typeface="Wingdings" charset="2"/>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Acute hypoxic or ventilatory failure requiring assisted ventilation</a:t>
                      </a:r>
                    </a:p>
                    <a:p>
                      <a:pPr marL="0" marR="0" lvl="0" indent="0" algn="l" defTabSz="457200" rtl="0" eaLnBrk="1" fontAlgn="base" latinLnBrk="0" hangingPunct="1">
                        <a:lnSpc>
                          <a:spcPct val="100000"/>
                        </a:lnSpc>
                        <a:spcBef>
                          <a:spcPct val="0"/>
                        </a:spcBef>
                        <a:spcAft>
                          <a:spcPct val="0"/>
                        </a:spcAft>
                        <a:buClrTx/>
                        <a:buSzPts val="1100"/>
                        <a:buFont typeface="Arial" charset="0"/>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Dehydration due respiratory distress requiring IV hydration</a:t>
                      </a:r>
                    </a:p>
                    <a:p>
                      <a:pPr marL="0" marR="0" lvl="0" indent="0" algn="l" defTabSz="457200" rtl="0" eaLnBrk="1" fontAlgn="base" latinLnBrk="0" hangingPunct="1">
                        <a:lnSpc>
                          <a:spcPct val="100000"/>
                        </a:lnSpc>
                        <a:spcBef>
                          <a:spcPct val="0"/>
                        </a:spcBef>
                        <a:spcAft>
                          <a:spcPct val="0"/>
                        </a:spcAft>
                        <a:buClrTx/>
                        <a:buSzPts val="1100"/>
                        <a:buFont typeface="Arial" charset="0"/>
                        <a:buChar char="•"/>
                        <a:tabLst/>
                      </a:pPr>
                      <a:r>
                        <a:rPr kumimoji="0" lang="en-US" altLang="en-US" sz="1400" b="0" i="0" u="none" strike="noStrike" cap="none" normalizeH="0" baseline="0">
                          <a:ln>
                            <a:noFill/>
                          </a:ln>
                          <a:solidFill>
                            <a:schemeClr val="tx1"/>
                          </a:solidFill>
                          <a:effectLst/>
                          <a:latin typeface="Arial" charset="0"/>
                          <a:ea typeface="Arial" charset="0"/>
                          <a:cs typeface="Arial" charset="0"/>
                        </a:rPr>
                        <a:t>Prescription medications (only for children with underlying lung disease)</a:t>
                      </a:r>
                      <a:endParaRPr kumimoji="0" lang="en-US" altLang="en-US" sz="14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3"/>
          <p:cNvSpPr>
            <a:spLocks noGrp="1"/>
          </p:cNvSpPr>
          <p:nvPr>
            <p:ph type="body" sz="quarter" idx="11"/>
          </p:nvPr>
        </p:nvSpPr>
        <p:spPr bwMode="auto">
          <a:xfrm>
            <a:off x="223838" y="1219200"/>
            <a:ext cx="8305800" cy="422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342900" indent="-342900">
              <a:spcBef>
                <a:spcPct val="0"/>
              </a:spcBef>
              <a:buFont typeface="Wingdings" charset="2"/>
              <a:buChar char="§"/>
            </a:pPr>
            <a:r>
              <a:rPr lang="en-US" altLang="en-US" dirty="0">
                <a:latin typeface="Arial" charset="0"/>
                <a:ea typeface="Arial" charset="0"/>
                <a:cs typeface="Arial" charset="0"/>
              </a:rPr>
              <a:t>RSV is ubiquitous and circulates </a:t>
            </a:r>
            <a:r>
              <a:rPr lang="en-US" altLang="en-US" dirty="0" smtClean="0">
                <a:latin typeface="Arial" charset="0"/>
                <a:ea typeface="Arial" charset="0"/>
                <a:cs typeface="Arial" charset="0"/>
              </a:rPr>
              <a:t>globally</a:t>
            </a:r>
          </a:p>
          <a:p>
            <a:pPr marL="800100" lvl="1" indent="-342900">
              <a:spcBef>
                <a:spcPct val="0"/>
              </a:spcBef>
              <a:buFont typeface="Wingdings" charset="2"/>
              <a:buChar char="§"/>
            </a:pPr>
            <a:r>
              <a:rPr lang="en-US" altLang="en-US" dirty="0" smtClean="0">
                <a:latin typeface="Arial" charset="0"/>
                <a:ea typeface="Arial" charset="0"/>
                <a:cs typeface="Arial" charset="0"/>
              </a:rPr>
              <a:t>50% of infants infected by 12 months of age</a:t>
            </a:r>
          </a:p>
          <a:p>
            <a:pPr marL="800100" lvl="1" indent="-342900">
              <a:spcBef>
                <a:spcPct val="0"/>
              </a:spcBef>
              <a:buFont typeface="Wingdings" charset="2"/>
              <a:buChar char="§"/>
            </a:pPr>
            <a:r>
              <a:rPr lang="en-US" altLang="en-US" dirty="0" smtClean="0">
                <a:latin typeface="Arial" charset="0"/>
                <a:ea typeface="Arial" charset="0"/>
                <a:cs typeface="Arial" charset="0"/>
              </a:rPr>
              <a:t>90-100% infected by 24 months of age (</a:t>
            </a:r>
            <a:r>
              <a:rPr lang="en-US" altLang="en-US" dirty="0" err="1" smtClean="0">
                <a:latin typeface="Arial" charset="0"/>
                <a:ea typeface="Arial" charset="0"/>
                <a:cs typeface="Arial" charset="0"/>
              </a:rPr>
              <a:t>Glezen</a:t>
            </a:r>
            <a:r>
              <a:rPr lang="en-US" altLang="en-US" dirty="0" smtClean="0">
                <a:latin typeface="Arial" charset="0"/>
                <a:ea typeface="Arial" charset="0"/>
                <a:cs typeface="Arial" charset="0"/>
              </a:rPr>
              <a:t>)</a:t>
            </a:r>
            <a:endParaRPr lang="en-US" altLang="en-US" dirty="0">
              <a:latin typeface="Arial" charset="0"/>
              <a:ea typeface="Arial" charset="0"/>
              <a:cs typeface="Arial" charset="0"/>
            </a:endParaRPr>
          </a:p>
          <a:p>
            <a:pPr marL="342900" indent="-342900">
              <a:spcBef>
                <a:spcPct val="0"/>
              </a:spcBef>
              <a:buFont typeface="Wingdings" charset="2"/>
              <a:buChar char="§"/>
            </a:pPr>
            <a:r>
              <a:rPr lang="en-US" altLang="en-US" dirty="0" smtClean="0">
                <a:latin typeface="Arial" charset="0"/>
                <a:ea typeface="Arial" charset="0"/>
                <a:cs typeface="Arial" charset="0"/>
              </a:rPr>
              <a:t>Multiple </a:t>
            </a:r>
            <a:r>
              <a:rPr lang="en-US" altLang="en-US" dirty="0">
                <a:latin typeface="Arial" charset="0"/>
                <a:ea typeface="Arial" charset="0"/>
                <a:cs typeface="Arial" charset="0"/>
              </a:rPr>
              <a:t>infections are common throughout life (Hall 2001) </a:t>
            </a:r>
          </a:p>
          <a:p>
            <a:pPr marL="342900" indent="-342900">
              <a:spcBef>
                <a:spcPct val="0"/>
              </a:spcBef>
              <a:buFont typeface="Wingdings" charset="2"/>
              <a:buChar char="§"/>
            </a:pPr>
            <a:r>
              <a:rPr lang="en-US" altLang="en-US" dirty="0" smtClean="0">
                <a:latin typeface="Arial" charset="0"/>
                <a:ea typeface="Arial" charset="0"/>
                <a:cs typeface="Arial" charset="0"/>
              </a:rPr>
              <a:t>Primary infection associated with Lower Respiratory Illness and hospitalization (</a:t>
            </a:r>
            <a:r>
              <a:rPr lang="en-US" altLang="en-US" dirty="0" err="1">
                <a:latin typeface="Arial" charset="0"/>
                <a:ea typeface="Arial" charset="0"/>
                <a:cs typeface="Arial" charset="0"/>
              </a:rPr>
              <a:t>Glezen</a:t>
            </a:r>
            <a:r>
              <a:rPr lang="en-US" altLang="en-US" dirty="0">
                <a:latin typeface="Arial" charset="0"/>
                <a:ea typeface="Arial" charset="0"/>
                <a:cs typeface="Arial" charset="0"/>
              </a:rPr>
              <a:t> 1986)</a:t>
            </a:r>
          </a:p>
          <a:p>
            <a:pPr marL="800100" lvl="1" indent="-342900">
              <a:spcBef>
                <a:spcPct val="0"/>
              </a:spcBef>
              <a:buFont typeface="Wingdings" charset="2"/>
              <a:buChar char="§"/>
            </a:pPr>
            <a:r>
              <a:rPr lang="en-US" altLang="en-US" dirty="0"/>
              <a:t>90% of all childhood bronchiolitis  (Hall 2006)</a:t>
            </a:r>
          </a:p>
          <a:p>
            <a:pPr marL="800100" lvl="1" indent="-342900">
              <a:spcBef>
                <a:spcPct val="0"/>
              </a:spcBef>
              <a:buFont typeface="Wingdings" charset="2"/>
              <a:buChar char="§"/>
            </a:pPr>
            <a:r>
              <a:rPr lang="en-US" altLang="en-US" dirty="0"/>
              <a:t>40% of all pediatric pneumonias (Hall 2006)</a:t>
            </a:r>
          </a:p>
          <a:p>
            <a:pPr marL="342900" indent="-342900">
              <a:spcBef>
                <a:spcPct val="0"/>
              </a:spcBef>
              <a:buFont typeface="Wingdings" charset="2"/>
              <a:buChar char="§"/>
            </a:pPr>
            <a:r>
              <a:rPr lang="en-US" altLang="en-US" dirty="0">
                <a:latin typeface="Arial" charset="0"/>
                <a:ea typeface="Arial" charset="0"/>
                <a:cs typeface="Arial" charset="0"/>
              </a:rPr>
              <a:t>Emerging linkage between severe RSV infection and later wheezing</a:t>
            </a:r>
          </a:p>
          <a:p>
            <a:pPr marL="342900" indent="-342900">
              <a:spcBef>
                <a:spcPct val="0"/>
              </a:spcBef>
              <a:buFont typeface="Wingdings" charset="2"/>
              <a:buChar char="§"/>
            </a:pPr>
            <a:r>
              <a:rPr lang="en-US" altLang="en-US" dirty="0">
                <a:latin typeface="Arial" charset="0"/>
                <a:ea typeface="Arial" charset="0"/>
                <a:cs typeface="Arial" charset="0"/>
              </a:rPr>
              <a:t>Neutralizing antibody to Fusion Protein known to prevent disease and hospitalization (</a:t>
            </a:r>
            <a:r>
              <a:rPr lang="en-US" altLang="en-US" dirty="0" err="1">
                <a:latin typeface="Arial" charset="0"/>
                <a:ea typeface="Arial" charset="0"/>
                <a:cs typeface="Arial" charset="0"/>
              </a:rPr>
              <a:t>palivizumab</a:t>
            </a:r>
            <a:r>
              <a:rPr lang="en-US" altLang="en-US" dirty="0">
                <a:latin typeface="Arial" charset="0"/>
                <a:ea typeface="Arial" charset="0"/>
                <a:cs typeface="Arial" charset="0"/>
              </a:rPr>
              <a:t>) </a:t>
            </a:r>
          </a:p>
          <a:p>
            <a:pPr marL="342900" indent="-342900">
              <a:spcBef>
                <a:spcPct val="0"/>
              </a:spcBef>
              <a:buFont typeface="Arial" charset="0"/>
              <a:buChar char="•"/>
            </a:pPr>
            <a:endParaRPr lang="en-US" altLang="en-US" sz="2000" dirty="0">
              <a:latin typeface="Arial" charset="0"/>
              <a:ea typeface="Arial" charset="0"/>
              <a:cs typeface="Arial" charset="0"/>
            </a:endParaRPr>
          </a:p>
          <a:p>
            <a:pPr marL="342900" indent="-342900">
              <a:spcBef>
                <a:spcPct val="0"/>
              </a:spcBef>
              <a:buFont typeface="Arial" charset="0"/>
              <a:buChar char="•"/>
            </a:pPr>
            <a:endParaRPr lang="en-US" altLang="en-US" sz="2000" dirty="0">
              <a:latin typeface="Arial" charset="0"/>
              <a:ea typeface="Arial" charset="0"/>
              <a:cs typeface="Arial" charset="0"/>
            </a:endParaRPr>
          </a:p>
          <a:p>
            <a:pPr marL="342900" indent="-342900">
              <a:spcBef>
                <a:spcPct val="0"/>
              </a:spcBef>
              <a:buFont typeface="Arial" charset="0"/>
              <a:buChar char="•"/>
            </a:pPr>
            <a:endParaRPr lang="en-US" altLang="en-US" sz="2000" dirty="0">
              <a:latin typeface="Arial" charset="0"/>
              <a:ea typeface="Arial" charset="0"/>
              <a:cs typeface="Arial" charset="0"/>
            </a:endParaRPr>
          </a:p>
        </p:txBody>
      </p:sp>
      <p:sp>
        <p:nvSpPr>
          <p:cNvPr id="73730" name="Title 22"/>
          <p:cNvSpPr>
            <a:spLocks noGrp="1"/>
          </p:cNvSpPr>
          <p:nvPr>
            <p:ph type="title"/>
          </p:nvPr>
        </p:nvSpPr>
        <p:spPr bwMode="auto">
          <a:xfrm>
            <a:off x="236538" y="193675"/>
            <a:ext cx="8280400" cy="41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latin typeface="Arial" charset="0"/>
                <a:ea typeface="Arial" charset="0"/>
                <a:cs typeface="Arial" charset="0"/>
              </a:rPr>
              <a:t>Respiratory Syncytial Virus </a:t>
            </a:r>
          </a:p>
        </p:txBody>
      </p:sp>
      <p:sp>
        <p:nvSpPr>
          <p:cNvPr id="73731" name="Slide Number Placeholder 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E2F8DAB1-E1FD-B340-A3DF-3BC18F483105}" type="slidenum">
              <a:rPr lang="en-GB" altLang="en-US">
                <a:solidFill>
                  <a:srgbClr val="000000"/>
                </a:solidFill>
              </a:rPr>
              <a:pPr/>
              <a:t>3</a:t>
            </a:fld>
            <a:endParaRPr lang="en-GB" altLang="en-US">
              <a:solidFill>
                <a:srgbClr val="000000"/>
              </a:solidFill>
            </a:endParaRPr>
          </a:p>
        </p:txBody>
      </p:sp>
      <p:sp>
        <p:nvSpPr>
          <p:cNvPr id="22" name="Footer Placeholder 21"/>
          <p:cNvSpPr>
            <a:spLocks noGrp="1"/>
          </p:cNvSpPr>
          <p:nvPr>
            <p:ph type="ftr" sz="quarter" idx="13"/>
          </p:nvPr>
        </p:nvSpPr>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GB" altLang="en-US">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4A30993F-9402-8C49-9B4C-C4E06049C557}" type="slidenum">
              <a:rPr lang="en-US" altLang="en-US">
                <a:solidFill>
                  <a:srgbClr val="6D6E71"/>
                </a:solidFill>
              </a:rPr>
              <a:pPr/>
              <a:t>4</a:t>
            </a:fld>
            <a:endParaRPr lang="en-US" altLang="en-US">
              <a:solidFill>
                <a:srgbClr val="6D6E71"/>
              </a:solidFill>
            </a:endParaRPr>
          </a:p>
        </p:txBody>
      </p:sp>
      <p:sp>
        <p:nvSpPr>
          <p:cNvPr id="74754" name="Rectangle 2"/>
          <p:cNvSpPr>
            <a:spLocks noGrp="1" noChangeArrowheads="1"/>
          </p:cNvSpPr>
          <p:nvPr>
            <p:ph type="title" idx="4294967295"/>
          </p:nvPr>
        </p:nvSpPr>
        <p:spPr bwMode="auto">
          <a:xfrm>
            <a:off x="304800" y="304800"/>
            <a:ext cx="8226425"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400" b="1">
                <a:solidFill>
                  <a:srgbClr val="002060"/>
                </a:solidFill>
                <a:ea typeface="Arial" charset="0"/>
                <a:cs typeface="Arial" charset="0"/>
              </a:rPr>
              <a:t>RSV is the most significant cause of ALRI-death in 1st year of life</a:t>
            </a:r>
          </a:p>
        </p:txBody>
      </p:sp>
      <p:pic>
        <p:nvPicPr>
          <p:cNvPr id="6144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 y="1514475"/>
            <a:ext cx="905192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4756" name="TextBox 3"/>
          <p:cNvSpPr txBox="1">
            <a:spLocks noChangeArrowheads="1"/>
          </p:cNvSpPr>
          <p:nvPr/>
        </p:nvSpPr>
        <p:spPr bwMode="auto">
          <a:xfrm>
            <a:off x="4495800" y="61722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a:t>Lozano et al. Lancet 2012; 380 2095-128</a:t>
            </a:r>
          </a:p>
        </p:txBody>
      </p:sp>
      <p:sp>
        <p:nvSpPr>
          <p:cNvPr id="2" name="Oval 1"/>
          <p:cNvSpPr/>
          <p:nvPr/>
        </p:nvSpPr>
        <p:spPr>
          <a:xfrm>
            <a:off x="1219200" y="5500576"/>
            <a:ext cx="1600200" cy="1009761"/>
          </a:xfrm>
          <a:prstGeom prst="ellipse">
            <a:avLst/>
          </a:prstGeom>
          <a:noFill/>
          <a:ln>
            <a:solidFill>
              <a:srgbClr val="FF0000"/>
            </a:solidFill>
          </a:ln>
          <a:effectLst>
            <a:glow rad="1397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
        <p:nvSpPr>
          <p:cNvPr id="7" name="Oval 6"/>
          <p:cNvSpPr/>
          <p:nvPr/>
        </p:nvSpPr>
        <p:spPr>
          <a:xfrm>
            <a:off x="8229600" y="3429000"/>
            <a:ext cx="1066800" cy="1219200"/>
          </a:xfrm>
          <a:prstGeom prst="ellipse">
            <a:avLst/>
          </a:prstGeom>
          <a:noFill/>
          <a:ln>
            <a:solidFill>
              <a:srgbClr val="FF0000"/>
            </a:solidFill>
          </a:ln>
          <a:effectLst>
            <a:glow rad="139700">
              <a:schemeClr val="accent2">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en-US" altLang="en-US">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684338"/>
            <a:ext cx="9067800" cy="392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78" name="Title 1"/>
          <p:cNvSpPr>
            <a:spLocks noGrp="1"/>
          </p:cNvSpPr>
          <p:nvPr>
            <p:ph type="title"/>
          </p:nvPr>
        </p:nvSpPr>
        <p:spPr bwMode="auto">
          <a:xfrm>
            <a:off x="457200" y="274638"/>
            <a:ext cx="8226425"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a:solidFill>
                  <a:schemeClr val="tx2"/>
                </a:solidFill>
              </a:rPr>
              <a:t>High neonatal disease burden reduces feasibility of active immunization in infan</a:t>
            </a:r>
            <a:r>
              <a:rPr lang="en-US" altLang="en-US" sz="2000" b="1">
                <a:solidFill>
                  <a:schemeClr val="tx2"/>
                </a:solidFill>
              </a:rPr>
              <a:t>ts</a:t>
            </a:r>
            <a:r>
              <a:rPr lang="en-US" altLang="en-US" sz="2000"/>
              <a:t/>
            </a:r>
            <a:br>
              <a:rPr lang="en-US" altLang="en-US" sz="2000"/>
            </a:br>
            <a:endParaRPr lang="en-US" altLang="en-US" sz="2000" b="1">
              <a:solidFill>
                <a:schemeClr val="tx2"/>
              </a:solidFill>
            </a:endParaRPr>
          </a:p>
        </p:txBody>
      </p:sp>
      <p:sp>
        <p:nvSpPr>
          <p:cNvPr id="75779" name="TextBox 3"/>
          <p:cNvSpPr txBox="1">
            <a:spLocks noChangeArrowheads="1"/>
          </p:cNvSpPr>
          <p:nvPr/>
        </p:nvSpPr>
        <p:spPr bwMode="auto">
          <a:xfrm>
            <a:off x="4114800" y="6324600"/>
            <a:ext cx="3962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a:t>Hall Infect Disord Drug Target 2012</a:t>
            </a:r>
          </a:p>
        </p:txBody>
      </p:sp>
      <p:sp>
        <p:nvSpPr>
          <p:cNvPr id="5" name="TextBox 4"/>
          <p:cNvSpPr txBox="1"/>
          <p:nvPr/>
        </p:nvSpPr>
        <p:spPr>
          <a:xfrm>
            <a:off x="814388" y="5400675"/>
            <a:ext cx="5441950" cy="923925"/>
          </a:xfrm>
          <a:prstGeom prst="rect">
            <a:avLst/>
          </a:prstGeom>
          <a:noFill/>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a:p>
            <a:pPr eaLnBrk="1" hangingPunct="1">
              <a:buFont typeface="Wingdings" charset="2"/>
              <a:buChar char="§"/>
            </a:pPr>
            <a:r>
              <a:rPr lang="en-US" altLang="en-US"/>
              <a:t>Maternal immunization is leading approach</a:t>
            </a:r>
          </a:p>
          <a:p>
            <a:pPr eaLnBrk="1" hangingPunct="1">
              <a:buFont typeface="Wingdings" charset="2"/>
              <a:buChar char="§"/>
            </a:pPr>
            <a:r>
              <a:rPr lang="en-US" altLang="en-US"/>
              <a:t>Passive vaccination is an alternative  approach</a:t>
            </a:r>
          </a:p>
        </p:txBody>
      </p:sp>
      <p:grpSp>
        <p:nvGrpSpPr>
          <p:cNvPr id="7" name="Group 6"/>
          <p:cNvGrpSpPr>
            <a:grpSpLocks/>
          </p:cNvGrpSpPr>
          <p:nvPr/>
        </p:nvGrpSpPr>
        <p:grpSpPr bwMode="auto">
          <a:xfrm>
            <a:off x="3733800" y="3345824"/>
            <a:ext cx="4245864" cy="1747726"/>
            <a:chOff x="3479043" y="3271039"/>
            <a:chExt cx="4245740" cy="1747726"/>
          </a:xfrm>
        </p:grpSpPr>
        <p:cxnSp>
          <p:nvCxnSpPr>
            <p:cNvPr id="3" name="Straight Connector 2"/>
            <p:cNvCxnSpPr/>
            <p:nvPr/>
          </p:nvCxnSpPr>
          <p:spPr>
            <a:xfrm flipV="1">
              <a:off x="3479043" y="3342365"/>
              <a:ext cx="0" cy="1676400"/>
            </a:xfrm>
            <a:prstGeom prst="line">
              <a:avLst/>
            </a:prstGeom>
            <a:effectLst>
              <a:glow rad="228600">
                <a:schemeClr val="accent4">
                  <a:satMod val="175000"/>
                  <a:alpha val="40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cxnSp>
          <p:nvCxnSpPr>
            <p:cNvPr id="6" name="Straight Connector 5"/>
            <p:cNvCxnSpPr/>
            <p:nvPr/>
          </p:nvCxnSpPr>
          <p:spPr>
            <a:xfrm>
              <a:off x="3486282" y="3271039"/>
              <a:ext cx="4238501" cy="0"/>
            </a:xfrm>
            <a:prstGeom prst="line">
              <a:avLst/>
            </a:prstGeom>
            <a:effectLst>
              <a:glow rad="228600">
                <a:schemeClr val="accent4">
                  <a:satMod val="175000"/>
                  <a:alpha val="40000"/>
                </a:schemeClr>
              </a:glow>
              <a:outerShdw blurRad="40000" dist="20000" dir="5400000" rotWithShape="0">
                <a:srgbClr val="000000">
                  <a:alpha val="38000"/>
                </a:srgbClr>
              </a:outerShdw>
            </a:effectLst>
          </p:spPr>
          <p:style>
            <a:lnRef idx="2">
              <a:schemeClr val="accent4"/>
            </a:lnRef>
            <a:fillRef idx="0">
              <a:schemeClr val="accent4"/>
            </a:fillRef>
            <a:effectRef idx="1">
              <a:schemeClr val="accent4"/>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1"/>
          <p:cNvSpPr>
            <a:spLocks noGrp="1"/>
          </p:cNvSpPr>
          <p:nvPr>
            <p:ph type="body" sz="quarter" idx="13"/>
          </p:nvPr>
        </p:nvSpPr>
        <p:spPr bwMode="auto">
          <a:xfrm>
            <a:off x="304800" y="1066800"/>
            <a:ext cx="7993063"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000">
                <a:latin typeface="Arial" charset="0"/>
                <a:ea typeface="Arial" charset="0"/>
                <a:cs typeface="Arial" charset="0"/>
              </a:rPr>
              <a:t>Technology</a:t>
            </a:r>
          </a:p>
          <a:p>
            <a:pPr marL="550863" lvl="1" indent="-285750">
              <a:buFont typeface="Wingdings" charset="2"/>
              <a:buChar char="§"/>
            </a:pPr>
            <a:r>
              <a:rPr lang="en-US" altLang="en-US" sz="1600"/>
              <a:t>High potency mAb derived from human B-cells</a:t>
            </a:r>
          </a:p>
          <a:p>
            <a:pPr marL="550863" lvl="1" indent="-285750">
              <a:buFont typeface="Wingdings" charset="2"/>
              <a:buChar char="§"/>
            </a:pPr>
            <a:r>
              <a:rPr lang="en-US" altLang="en-US" sz="1600"/>
              <a:t>YTE half-life extension technology</a:t>
            </a:r>
          </a:p>
          <a:p>
            <a:pPr marL="550863" lvl="1" indent="-285750">
              <a:buFont typeface="Wingdings" charset="2"/>
              <a:buChar char="§"/>
            </a:pPr>
            <a:r>
              <a:rPr lang="en-US" altLang="en-US" sz="1600"/>
              <a:t>High efficiency fermentation and purification</a:t>
            </a:r>
          </a:p>
          <a:p>
            <a:pPr marL="550863" lvl="1" indent="-285750">
              <a:buFont typeface="Arial" charset="0"/>
              <a:buChar char="•"/>
            </a:pPr>
            <a:endParaRPr lang="en-US" altLang="en-US"/>
          </a:p>
          <a:p>
            <a:r>
              <a:rPr lang="en-US" altLang="en-US" sz="2000">
                <a:latin typeface="Arial" charset="0"/>
                <a:ea typeface="Arial" charset="0"/>
                <a:cs typeface="Arial" charset="0"/>
              </a:rPr>
              <a:t>Potential Advantages</a:t>
            </a:r>
          </a:p>
          <a:p>
            <a:pPr marL="550863" lvl="1" indent="-285750">
              <a:buFont typeface="Wingdings" charset="2"/>
              <a:buChar char="§"/>
            </a:pPr>
            <a:r>
              <a:rPr lang="en-US" altLang="en-US" sz="1600"/>
              <a:t>Once per season dosing</a:t>
            </a:r>
          </a:p>
          <a:p>
            <a:pPr marL="550863" lvl="1" indent="-285750">
              <a:buFont typeface="Wingdings" charset="2"/>
              <a:buChar char="§"/>
            </a:pPr>
            <a:r>
              <a:rPr lang="en-US" altLang="en-US" sz="1600"/>
              <a:t>Fixed IM dose (not weight based)</a:t>
            </a:r>
          </a:p>
          <a:p>
            <a:pPr marL="550863" lvl="1" indent="-285750">
              <a:buFont typeface="Wingdings" charset="2"/>
              <a:buChar char="§"/>
            </a:pPr>
            <a:r>
              <a:rPr lang="en-US" altLang="en-US" sz="1600"/>
              <a:t>Vaccine-like pricing</a:t>
            </a:r>
          </a:p>
          <a:p>
            <a:pPr marL="550863" lvl="1" indent="-285750">
              <a:buFont typeface="Arial" charset="0"/>
              <a:buChar char="•"/>
            </a:pPr>
            <a:endParaRPr lang="en-US" altLang="en-US"/>
          </a:p>
          <a:p>
            <a:r>
              <a:rPr lang="en-US" altLang="en-US" sz="2000">
                <a:latin typeface="Arial" charset="0"/>
                <a:ea typeface="Arial" charset="0"/>
                <a:cs typeface="Arial" charset="0"/>
              </a:rPr>
              <a:t>Clinical endpoint</a:t>
            </a:r>
          </a:p>
          <a:p>
            <a:pPr marL="550863" lvl="1" indent="-285750">
              <a:buFont typeface="Wingdings" charset="2"/>
              <a:buChar char="§"/>
            </a:pPr>
            <a:r>
              <a:rPr lang="en-US" altLang="en-US" sz="1600"/>
              <a:t>Prevention of lower respiratory tract illness attributed to RSV</a:t>
            </a:r>
          </a:p>
          <a:p>
            <a:pPr marL="550863" lvl="1" indent="-285750">
              <a:buFont typeface="Wingdings" charset="2"/>
              <a:buChar char="§"/>
            </a:pPr>
            <a:r>
              <a:rPr lang="en-US" altLang="en-US" sz="1600"/>
              <a:t>Prevention of severe RSV illness</a:t>
            </a:r>
          </a:p>
          <a:p>
            <a:pPr marL="550863" lvl="1" indent="-285750">
              <a:buFont typeface="Arial" charset="0"/>
              <a:buChar char="•"/>
            </a:pPr>
            <a:endParaRPr lang="en-US" altLang="en-US"/>
          </a:p>
          <a:p>
            <a:r>
              <a:rPr lang="en-US" altLang="en-US" sz="2000">
                <a:latin typeface="Arial" charset="0"/>
                <a:ea typeface="Arial" charset="0"/>
                <a:cs typeface="Arial" charset="0"/>
              </a:rPr>
              <a:t>Indicated population</a:t>
            </a:r>
          </a:p>
          <a:p>
            <a:pPr marL="550863" lvl="1" indent="-285750">
              <a:buFont typeface="Wingdings" charset="2"/>
              <a:buChar char="§"/>
            </a:pPr>
            <a:r>
              <a:rPr lang="en-US" altLang="en-US" sz="1600"/>
              <a:t>Term infants entering first RSV season</a:t>
            </a:r>
          </a:p>
          <a:p>
            <a:pPr marL="550863" lvl="1" indent="-285750">
              <a:buFont typeface="Wingdings" charset="2"/>
              <a:buChar char="§"/>
            </a:pPr>
            <a:r>
              <a:rPr lang="en-US" altLang="en-US" sz="1600"/>
              <a:t>Pre-term infants entering first RSV season</a:t>
            </a:r>
          </a:p>
          <a:p>
            <a:pPr marL="550863" lvl="1" indent="-285750">
              <a:buFont typeface="Wingdings" charset="2"/>
              <a:buChar char="§"/>
            </a:pPr>
            <a:r>
              <a:rPr lang="en-US" altLang="en-US" sz="1600"/>
              <a:t>Children with CLD/CHD entering first and second RSV season</a:t>
            </a:r>
          </a:p>
          <a:p>
            <a:pPr marL="550863" lvl="1" indent="-285750">
              <a:buFont typeface="Arial" charset="0"/>
              <a:buChar char="•"/>
            </a:pPr>
            <a:endParaRPr lang="en-US" altLang="en-US"/>
          </a:p>
          <a:p>
            <a:r>
              <a:rPr lang="en-US" altLang="en-US" sz="2000">
                <a:latin typeface="Arial" charset="0"/>
                <a:ea typeface="Arial" charset="0"/>
                <a:cs typeface="Arial" charset="0"/>
              </a:rPr>
              <a:t>Project Status</a:t>
            </a:r>
          </a:p>
          <a:p>
            <a:pPr marL="550863" lvl="1" indent="-285750">
              <a:buFont typeface="Wingdings" charset="2"/>
              <a:buChar char="§"/>
            </a:pPr>
            <a:r>
              <a:rPr lang="en-US" altLang="en-US" sz="1600"/>
              <a:t>Phase 1a adult FTiH dosing complete (N=136)</a:t>
            </a:r>
          </a:p>
          <a:p>
            <a:pPr marL="550863" lvl="1" indent="-285750">
              <a:buFont typeface="Wingdings" charset="2"/>
              <a:buChar char="§"/>
            </a:pPr>
            <a:r>
              <a:rPr lang="en-US" altLang="en-US" sz="1600"/>
              <a:t>Phase 1b/2a in 32-35 week GA preterm infants dosing ongoing (N=90)</a:t>
            </a:r>
          </a:p>
          <a:p>
            <a:endParaRPr lang="en-US" altLang="en-US">
              <a:latin typeface="Arial" charset="0"/>
              <a:ea typeface="Arial" charset="0"/>
              <a:cs typeface="Arial" charset="0"/>
            </a:endParaRPr>
          </a:p>
        </p:txBody>
      </p:sp>
      <p:sp>
        <p:nvSpPr>
          <p:cNvPr id="76802" name="Title 2"/>
          <p:cNvSpPr>
            <a:spLocks noGrp="1"/>
          </p:cNvSpPr>
          <p:nvPr>
            <p:ph type="title"/>
          </p:nvPr>
        </p:nvSpPr>
        <p:spPr bwMode="auto">
          <a:xfrm>
            <a:off x="236538" y="193675"/>
            <a:ext cx="8280400" cy="414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r>
              <a:rPr lang="en-US" altLang="en-US">
                <a:latin typeface="Arial" charset="0"/>
                <a:ea typeface="Arial" charset="0"/>
                <a:cs typeface="Arial" charset="0"/>
              </a:rPr>
              <a:t>Overview for MEDI8897 Passive RSV Vaccine</a:t>
            </a:r>
          </a:p>
        </p:txBody>
      </p:sp>
      <p:sp>
        <p:nvSpPr>
          <p:cNvPr id="76803"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65DFD1CF-7C0B-DA42-B6A0-714DF5B05D42}" type="slidenum">
              <a:rPr lang="en-GB" altLang="en-US">
                <a:solidFill>
                  <a:srgbClr val="000000"/>
                </a:solidFill>
              </a:rPr>
              <a:pPr/>
              <a:t>6</a:t>
            </a:fld>
            <a:endParaRPr lang="en-GB" altLang="en-US">
              <a:solidFill>
                <a:srgbClr val="000000"/>
              </a:solidFill>
            </a:endParaRPr>
          </a:p>
        </p:txBody>
      </p:sp>
      <p:sp>
        <p:nvSpPr>
          <p:cNvPr id="5" name="Footer Placeholder 4"/>
          <p:cNvSpPr>
            <a:spLocks noGrp="1"/>
          </p:cNvSpPr>
          <p:nvPr>
            <p:ph type="ftr" sz="quarter" idx="15"/>
          </p:nvPr>
        </p:nvSpPr>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GB" altLang="en-US">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p:cNvSpPr txBox="1">
            <a:spLocks noGrp="1"/>
          </p:cNvSpPr>
          <p:nvPr/>
        </p:nvSpPr>
        <p:spPr bwMode="auto">
          <a:xfrm>
            <a:off x="70104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CE34273E-DDEF-0D4E-8806-C00B87481338}" type="slidenum">
              <a:rPr lang="en-US" altLang="en-US" sz="1000">
                <a:solidFill>
                  <a:srgbClr val="6D6E71"/>
                </a:solidFill>
              </a:rPr>
              <a:pPr algn="r" eaLnBrk="1" hangingPunct="1"/>
              <a:t>7</a:t>
            </a:fld>
            <a:endParaRPr lang="en-US" altLang="en-US" sz="1000">
              <a:solidFill>
                <a:srgbClr val="6D6E71"/>
              </a:solidFill>
            </a:endParaRPr>
          </a:p>
        </p:txBody>
      </p:sp>
      <p:sp>
        <p:nvSpPr>
          <p:cNvPr id="77826" name="Rectangle 381"/>
          <p:cNvSpPr txBox="1">
            <a:spLocks noChangeArrowheads="1"/>
          </p:cNvSpPr>
          <p:nvPr/>
        </p:nvSpPr>
        <p:spPr bwMode="auto">
          <a:xfrm>
            <a:off x="269875" y="228600"/>
            <a:ext cx="7769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2400" b="1">
                <a:solidFill>
                  <a:schemeClr val="tx2"/>
                </a:solidFill>
              </a:rPr>
              <a:t>MEDI8897 blocks RSV F mediated fusion</a:t>
            </a:r>
          </a:p>
        </p:txBody>
      </p:sp>
      <p:sp>
        <p:nvSpPr>
          <p:cNvPr id="77827" name="Rectangle 3"/>
          <p:cNvSpPr txBox="1">
            <a:spLocks noChangeArrowheads="1"/>
          </p:cNvSpPr>
          <p:nvPr/>
        </p:nvSpPr>
        <p:spPr bwMode="auto">
          <a:xfrm>
            <a:off x="315913" y="5445125"/>
            <a:ext cx="855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charset="0"/>
                <a:ea typeface="Arial" charset="0"/>
                <a:cs typeface="Arial" charset="0"/>
              </a:defRPr>
            </a:lvl1pPr>
            <a:lvl2pPr marL="287338"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lvl="1" eaLnBrk="1" hangingPunct="1">
              <a:lnSpc>
                <a:spcPct val="90000"/>
              </a:lnSpc>
              <a:buFont typeface="Wingdings" charset="2"/>
              <a:buChar char="§"/>
            </a:pPr>
            <a:r>
              <a:rPr lang="en-US" altLang="en-US" sz="1600"/>
              <a:t>Fully human IgG1 mAb derived from human B-cells</a:t>
            </a:r>
          </a:p>
          <a:p>
            <a:pPr lvl="1" eaLnBrk="1" hangingPunct="1">
              <a:lnSpc>
                <a:spcPct val="90000"/>
              </a:lnSpc>
              <a:buFont typeface="Wingdings" charset="2"/>
              <a:buChar char="§"/>
            </a:pPr>
            <a:r>
              <a:rPr lang="en-US" altLang="en-US" sz="1600"/>
              <a:t>Targets a unique antigenic site on pre-fusion RSV F (distinct from palivizumab)</a:t>
            </a:r>
          </a:p>
        </p:txBody>
      </p:sp>
      <p:pic>
        <p:nvPicPr>
          <p:cNvPr id="645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803275"/>
            <a:ext cx="3165475"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7829" name="TextBox 1"/>
          <p:cNvSpPr txBox="1">
            <a:spLocks noChangeArrowheads="1"/>
          </p:cNvSpPr>
          <p:nvPr/>
        </p:nvSpPr>
        <p:spPr bwMode="auto">
          <a:xfrm>
            <a:off x="2057400" y="1631950"/>
            <a:ext cx="127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t>MEDI8897</a:t>
            </a:r>
          </a:p>
        </p:txBody>
      </p:sp>
      <p:sp>
        <p:nvSpPr>
          <p:cNvPr id="77830" name="TextBox 2"/>
          <p:cNvSpPr txBox="1">
            <a:spLocks noChangeArrowheads="1"/>
          </p:cNvSpPr>
          <p:nvPr/>
        </p:nvSpPr>
        <p:spPr bwMode="auto">
          <a:xfrm>
            <a:off x="5770563" y="2122488"/>
            <a:ext cx="1925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b="1"/>
              <a:t>palivizumab</a:t>
            </a:r>
          </a:p>
        </p:txBody>
      </p:sp>
      <p:cxnSp>
        <p:nvCxnSpPr>
          <p:cNvPr id="11" name="Straight Arrow Connector 10"/>
          <p:cNvCxnSpPr>
            <a:stCxn id="77830" idx="1"/>
          </p:cNvCxnSpPr>
          <p:nvPr/>
        </p:nvCxnSpPr>
        <p:spPr>
          <a:xfrm flipH="1">
            <a:off x="4306888" y="2306638"/>
            <a:ext cx="1463675" cy="123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313113" y="1746250"/>
            <a:ext cx="457200" cy="71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useBgFill="1">
        <p:nvSpPr>
          <p:cNvPr id="77833" name="TextBox 1"/>
          <p:cNvSpPr txBox="1">
            <a:spLocks noChangeArrowheads="1"/>
          </p:cNvSpPr>
          <p:nvPr/>
        </p:nvSpPr>
        <p:spPr bwMode="auto">
          <a:xfrm>
            <a:off x="2935288" y="1143000"/>
            <a:ext cx="569912" cy="36988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sp useBgFill="1">
        <p:nvSpPr>
          <p:cNvPr id="77834" name="TextBox 2"/>
          <p:cNvSpPr txBox="1">
            <a:spLocks noChangeArrowheads="1"/>
          </p:cNvSpPr>
          <p:nvPr/>
        </p:nvSpPr>
        <p:spPr bwMode="auto">
          <a:xfrm>
            <a:off x="5257800" y="3440113"/>
            <a:ext cx="609600" cy="36988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sp useBgFill="1">
        <p:nvSpPr>
          <p:cNvPr id="77835" name="TextBox 6"/>
          <p:cNvSpPr txBox="1">
            <a:spLocks noChangeArrowheads="1"/>
          </p:cNvSpPr>
          <p:nvPr/>
        </p:nvSpPr>
        <p:spPr bwMode="auto">
          <a:xfrm>
            <a:off x="3200400" y="4191000"/>
            <a:ext cx="609600" cy="36988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1"/>
          <p:cNvSpPr>
            <a:spLocks noGrp="1"/>
          </p:cNvSpPr>
          <p:nvPr>
            <p:ph type="title"/>
          </p:nvPr>
        </p:nvSpPr>
        <p:spPr bwMode="auto">
          <a:xfrm>
            <a:off x="457200" y="274638"/>
            <a:ext cx="82264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a:solidFill>
                  <a:schemeClr val="tx2"/>
                </a:solidFill>
              </a:rPr>
              <a:t>MEDI8897 demonstrates &gt;150 fold increase in  </a:t>
            </a:r>
            <a:r>
              <a:rPr lang="en-US" altLang="en-US" sz="2400" b="1" i="1">
                <a:solidFill>
                  <a:schemeClr val="tx2"/>
                </a:solidFill>
              </a:rPr>
              <a:t>in vitro </a:t>
            </a:r>
            <a:r>
              <a:rPr lang="en-US" altLang="en-US" sz="2400" b="1">
                <a:solidFill>
                  <a:schemeClr val="tx2"/>
                </a:solidFill>
              </a:rPr>
              <a:t>potency compared to palivizumab</a:t>
            </a:r>
          </a:p>
        </p:txBody>
      </p:sp>
      <p:sp>
        <p:nvSpPr>
          <p:cNvPr id="7885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C2605066-17CE-2E4B-95CB-D2F17C254112}" type="slidenum">
              <a:rPr lang="en-GB" altLang="en-US">
                <a:solidFill>
                  <a:srgbClr val="000000"/>
                </a:solidFill>
              </a:rPr>
              <a:pPr/>
              <a:t>8</a:t>
            </a:fld>
            <a:endParaRPr lang="en-GB" altLang="en-US">
              <a:solidFill>
                <a:srgbClr val="000000"/>
              </a:solidFill>
            </a:endParaRPr>
          </a:p>
        </p:txBody>
      </p:sp>
      <p:pic>
        <p:nvPicPr>
          <p:cNvPr id="788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1779588"/>
            <a:ext cx="4965700" cy="430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852" name="TextBox 1"/>
          <p:cNvSpPr txBox="1">
            <a:spLocks noChangeArrowheads="1"/>
          </p:cNvSpPr>
          <p:nvPr/>
        </p:nvSpPr>
        <p:spPr bwMode="auto">
          <a:xfrm>
            <a:off x="2971800" y="1500188"/>
            <a:ext cx="2606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400" b="1" u="sng"/>
              <a:t>RSV Clinical Isolates (N=99)</a:t>
            </a:r>
          </a:p>
        </p:txBody>
      </p:sp>
      <p:sp>
        <p:nvSpPr>
          <p:cNvPr id="78853" name="TextBox 2"/>
          <p:cNvSpPr txBox="1">
            <a:spLocks noChangeArrowheads="1"/>
          </p:cNvSpPr>
          <p:nvPr/>
        </p:nvSpPr>
        <p:spPr bwMode="auto">
          <a:xfrm>
            <a:off x="2339975" y="5605463"/>
            <a:ext cx="1955800" cy="338137"/>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a:t>RSV A</a:t>
            </a:r>
          </a:p>
        </p:txBody>
      </p:sp>
      <p:sp>
        <p:nvSpPr>
          <p:cNvPr id="78854" name="TextBox 17"/>
          <p:cNvSpPr txBox="1">
            <a:spLocks noChangeArrowheads="1"/>
          </p:cNvSpPr>
          <p:nvPr/>
        </p:nvSpPr>
        <p:spPr bwMode="auto">
          <a:xfrm>
            <a:off x="4340225" y="5653088"/>
            <a:ext cx="1954213" cy="338137"/>
          </a:xfrm>
          <a:prstGeom prst="rect">
            <a:avLst/>
          </a:prstGeom>
          <a:solidFill>
            <a:schemeClr val="bg1"/>
          </a:solidFill>
          <a:ln w="9525">
            <a:solidFill>
              <a:schemeClr val="bg1"/>
            </a:solidFill>
            <a:miter lim="800000"/>
            <a:headEnd/>
            <a:tailEnd/>
          </a:ln>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a:t>RSV B</a:t>
            </a:r>
          </a:p>
        </p:txBody>
      </p:sp>
      <p:sp>
        <p:nvSpPr>
          <p:cNvPr id="78855" name="TextBox 8"/>
          <p:cNvSpPr txBox="1">
            <a:spLocks noChangeArrowheads="1"/>
          </p:cNvSpPr>
          <p:nvPr/>
        </p:nvSpPr>
        <p:spPr bwMode="auto">
          <a:xfrm rot="-2950851">
            <a:off x="1859756" y="4926807"/>
            <a:ext cx="1152525"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a:t>MEDI8897</a:t>
            </a:r>
          </a:p>
        </p:txBody>
      </p:sp>
      <p:sp>
        <p:nvSpPr>
          <p:cNvPr id="78856" name="TextBox 10"/>
          <p:cNvSpPr txBox="1">
            <a:spLocks noChangeArrowheads="1"/>
          </p:cNvSpPr>
          <p:nvPr/>
        </p:nvSpPr>
        <p:spPr bwMode="auto">
          <a:xfrm rot="-2508090">
            <a:off x="3887788" y="4945063"/>
            <a:ext cx="11525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600" b="1"/>
              <a:t>MEDI8897</a:t>
            </a:r>
          </a:p>
        </p:txBody>
      </p:sp>
      <p:sp>
        <p:nvSpPr>
          <p:cNvPr id="78857" name="Rectangle 14"/>
          <p:cNvSpPr>
            <a:spLocks noChangeArrowheads="1"/>
          </p:cNvSpPr>
          <p:nvPr/>
        </p:nvSpPr>
        <p:spPr bwMode="auto">
          <a:xfrm>
            <a:off x="806450" y="6172200"/>
            <a:ext cx="5278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15000"/>
              </a:spcAft>
              <a:buFont typeface="Wingdings" charset="2"/>
              <a:buChar char="§"/>
            </a:pPr>
            <a:r>
              <a:rPr lang="en-US" altLang="en-US"/>
              <a:t> Neutralizes all RSV A and RSV B isolates tested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bwMode="auto">
          <a:xfrm>
            <a:off x="457200" y="274638"/>
            <a:ext cx="82264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a:solidFill>
                  <a:schemeClr val="tx2"/>
                </a:solidFill>
              </a:rPr>
              <a:t>MEDI8897 has 9-fold increase in </a:t>
            </a:r>
            <a:r>
              <a:rPr lang="en-US" altLang="en-US" sz="2400" b="1" i="1">
                <a:solidFill>
                  <a:schemeClr val="tx2"/>
                </a:solidFill>
              </a:rPr>
              <a:t>in vivo </a:t>
            </a:r>
            <a:r>
              <a:rPr lang="en-US" altLang="en-US" sz="2400" b="1">
                <a:solidFill>
                  <a:schemeClr val="tx2"/>
                </a:solidFill>
              </a:rPr>
              <a:t>potency compared to palivizumab</a:t>
            </a:r>
          </a:p>
        </p:txBody>
      </p:sp>
      <p:sp>
        <p:nvSpPr>
          <p:cNvPr id="7987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charset="0"/>
                <a:ea typeface="Arial" charset="0"/>
                <a:cs typeface="Arial" charset="0"/>
              </a:defRPr>
            </a:lvl1pPr>
            <a:lvl2pPr marL="742950" indent="-285750" defTabSz="457200">
              <a:defRPr>
                <a:solidFill>
                  <a:schemeClr val="tx1"/>
                </a:solidFill>
                <a:latin typeface="Arial" charset="0"/>
                <a:ea typeface="Arial" charset="0"/>
                <a:cs typeface="Arial" charset="0"/>
              </a:defRPr>
            </a:lvl2pPr>
            <a:lvl3pPr marL="1143000" indent="-228600" defTabSz="457200">
              <a:defRPr>
                <a:solidFill>
                  <a:schemeClr val="tx1"/>
                </a:solidFill>
                <a:latin typeface="Arial" charset="0"/>
                <a:ea typeface="Arial" charset="0"/>
                <a:cs typeface="Arial" charset="0"/>
              </a:defRPr>
            </a:lvl3pPr>
            <a:lvl4pPr marL="1600200" indent="-228600" defTabSz="457200">
              <a:defRPr>
                <a:solidFill>
                  <a:schemeClr val="tx1"/>
                </a:solidFill>
                <a:latin typeface="Arial" charset="0"/>
                <a:ea typeface="Arial" charset="0"/>
                <a:cs typeface="Arial" charset="0"/>
              </a:defRPr>
            </a:lvl4pPr>
            <a:lvl5pPr marL="2057400" indent="-228600" defTabSz="4572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fld id="{268DBABC-9E9D-5A4B-9E62-A869E607CF70}" type="slidenum">
              <a:rPr lang="en-US" altLang="ja-JP">
                <a:solidFill>
                  <a:srgbClr val="000000"/>
                </a:solidFill>
                <a:ea typeface="ＭＳ Ｐゴシック" charset="-128"/>
              </a:rPr>
              <a:pPr/>
              <a:t>9</a:t>
            </a:fld>
            <a:endParaRPr lang="en-US" altLang="ja-JP">
              <a:solidFill>
                <a:srgbClr val="000000"/>
              </a:solidFill>
              <a:ea typeface="ＭＳ Ｐゴシック" charset="-128"/>
            </a:endParaRPr>
          </a:p>
        </p:txBody>
      </p:sp>
      <p:pic>
        <p:nvPicPr>
          <p:cNvPr id="79875"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2184400"/>
            <a:ext cx="9710738"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5"/>
          <p:cNvSpPr txBox="1">
            <a:spLocks noChangeArrowheads="1"/>
          </p:cNvSpPr>
          <p:nvPr/>
        </p:nvSpPr>
        <p:spPr bwMode="auto">
          <a:xfrm>
            <a:off x="1295400" y="2387600"/>
            <a:ext cx="2286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sp>
        <p:nvSpPr>
          <p:cNvPr id="79877" name="TextBox 6"/>
          <p:cNvSpPr txBox="1">
            <a:spLocks noChangeArrowheads="1"/>
          </p:cNvSpPr>
          <p:nvPr/>
        </p:nvSpPr>
        <p:spPr bwMode="auto">
          <a:xfrm>
            <a:off x="6324600" y="2387600"/>
            <a:ext cx="2057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ltLang="en-US"/>
          </a:p>
        </p:txBody>
      </p:sp>
      <p:sp>
        <p:nvSpPr>
          <p:cNvPr id="79878" name="TextBox 7"/>
          <p:cNvSpPr txBox="1">
            <a:spLocks noChangeArrowheads="1"/>
          </p:cNvSpPr>
          <p:nvPr/>
        </p:nvSpPr>
        <p:spPr bwMode="auto">
          <a:xfrm>
            <a:off x="2895600" y="3124200"/>
            <a:ext cx="1143000"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000" b="1"/>
              <a:t>MEDI8897</a:t>
            </a:r>
          </a:p>
        </p:txBody>
      </p:sp>
      <p:sp>
        <p:nvSpPr>
          <p:cNvPr id="79879" name="TextBox 9"/>
          <p:cNvSpPr txBox="1">
            <a:spLocks noChangeArrowheads="1"/>
          </p:cNvSpPr>
          <p:nvPr/>
        </p:nvSpPr>
        <p:spPr bwMode="auto">
          <a:xfrm>
            <a:off x="7810500" y="3152775"/>
            <a:ext cx="1143000" cy="24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tLang="en-US" sz="1000" b="1"/>
              <a:t>MEDI8897</a:t>
            </a:r>
          </a:p>
        </p:txBody>
      </p:sp>
      <p:sp>
        <p:nvSpPr>
          <p:cNvPr id="79880" name="Rectangle 8"/>
          <p:cNvSpPr>
            <a:spLocks noChangeArrowheads="1"/>
          </p:cNvSpPr>
          <p:nvPr/>
        </p:nvSpPr>
        <p:spPr bwMode="auto">
          <a:xfrm>
            <a:off x="511175" y="5638800"/>
            <a:ext cx="4330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Aft>
                <a:spcPct val="15000"/>
              </a:spcAft>
              <a:buFont typeface="Wingdings" charset="2"/>
              <a:buChar char="§"/>
            </a:pPr>
            <a:r>
              <a:rPr lang="en-US" altLang="en-US"/>
              <a:t> EC90 identified as target concentration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dImmune Master Template 4x3">
  <a:themeElements>
    <a:clrScheme name="Custom 102">
      <a:dk1>
        <a:srgbClr val="000000"/>
      </a:dk1>
      <a:lt1>
        <a:srgbClr val="FFFFFF"/>
      </a:lt1>
      <a:dk2>
        <a:srgbClr val="003865"/>
      </a:dk2>
      <a:lt2>
        <a:srgbClr val="F0AB00"/>
      </a:lt2>
      <a:accent1>
        <a:srgbClr val="003865"/>
      </a:accent1>
      <a:accent2>
        <a:srgbClr val="830051"/>
      </a:accent2>
      <a:accent3>
        <a:srgbClr val="68D2DF"/>
      </a:accent3>
      <a:accent4>
        <a:srgbClr val="D0006F"/>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vider Slide Options">
  <a:themeElements>
    <a:clrScheme name="Custom 75">
      <a:dk1>
        <a:srgbClr val="000000"/>
      </a:dk1>
      <a:lt1>
        <a:srgbClr val="FFFFFF"/>
      </a:lt1>
      <a:dk2>
        <a:srgbClr val="003865"/>
      </a:dk2>
      <a:lt2>
        <a:srgbClr val="F0AB00"/>
      </a:lt2>
      <a:accent1>
        <a:srgbClr val="003865"/>
      </a:accent1>
      <a:accent2>
        <a:srgbClr val="C4D600"/>
      </a:accent2>
      <a:accent3>
        <a:srgbClr val="830051"/>
      </a:accent3>
      <a:accent4>
        <a:srgbClr val="68D2DF"/>
      </a:accent4>
      <a:accent5>
        <a:srgbClr val="D0006F"/>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edImmune Master Templates">
  <a:themeElements>
    <a:clrScheme name="Custom 108">
      <a:dk1>
        <a:srgbClr val="000000"/>
      </a:dk1>
      <a:lt1>
        <a:srgbClr val="FFFFFF"/>
      </a:lt1>
      <a:dk2>
        <a:srgbClr val="003865"/>
      </a:dk2>
      <a:lt2>
        <a:srgbClr val="F0AB00"/>
      </a:lt2>
      <a:accent1>
        <a:srgbClr val="003865"/>
      </a:accent1>
      <a:accent2>
        <a:srgbClr val="830051"/>
      </a:accent2>
      <a:accent3>
        <a:srgbClr val="68D2DF"/>
      </a:accent3>
      <a:accent4>
        <a:srgbClr val="D0006F"/>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edImmune Default Template">
  <a:themeElements>
    <a:clrScheme name="MedImmune Default Template 13">
      <a:dk1>
        <a:srgbClr val="002F5F"/>
      </a:dk1>
      <a:lt1>
        <a:srgbClr val="FFFFFF"/>
      </a:lt1>
      <a:dk2>
        <a:srgbClr val="00A1DE"/>
      </a:dk2>
      <a:lt2>
        <a:srgbClr val="808080"/>
      </a:lt2>
      <a:accent1>
        <a:srgbClr val="00539B"/>
      </a:accent1>
      <a:accent2>
        <a:srgbClr val="72C7E7"/>
      </a:accent2>
      <a:accent3>
        <a:srgbClr val="FFFFFF"/>
      </a:accent3>
      <a:accent4>
        <a:srgbClr val="002750"/>
      </a:accent4>
      <a:accent5>
        <a:srgbClr val="AAB3CB"/>
      </a:accent5>
      <a:accent6>
        <a:srgbClr val="67B4D1"/>
      </a:accent6>
      <a:hlink>
        <a:srgbClr val="00A1DE"/>
      </a:hlink>
      <a:folHlink>
        <a:srgbClr val="830051"/>
      </a:folHlink>
    </a:clrScheme>
    <a:fontScheme name="MedImmune Defaul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dImmune Defaul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edImmune Defaul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mmune Defaul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mmune Defaul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mmune Defaul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edImmune Defaul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edImmune Defaul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edImmune Defaul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edImmune Defaul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edImmune Defaul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edImmune Defaul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edImmune Defaul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edImmune Default Template 13">
        <a:dk1>
          <a:srgbClr val="002F5F"/>
        </a:dk1>
        <a:lt1>
          <a:srgbClr val="FFFFFF"/>
        </a:lt1>
        <a:dk2>
          <a:srgbClr val="00A1DE"/>
        </a:dk2>
        <a:lt2>
          <a:srgbClr val="808080"/>
        </a:lt2>
        <a:accent1>
          <a:srgbClr val="00539B"/>
        </a:accent1>
        <a:accent2>
          <a:srgbClr val="72C7E7"/>
        </a:accent2>
        <a:accent3>
          <a:srgbClr val="FFFFFF"/>
        </a:accent3>
        <a:accent4>
          <a:srgbClr val="002750"/>
        </a:accent4>
        <a:accent5>
          <a:srgbClr val="AAB3CB"/>
        </a:accent5>
        <a:accent6>
          <a:srgbClr val="67B4D1"/>
        </a:accent6>
        <a:hlink>
          <a:srgbClr val="00A1DE"/>
        </a:hlink>
        <a:folHlink>
          <a:srgbClr val="83005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MedImmune%20Corporate%20Template_Blank[1]</Template>
  <TotalTime>10</TotalTime>
  <Words>1482</Words>
  <Application>Microsoft Macintosh PowerPoint</Application>
  <PresentationFormat>On-screen Show (4:3)</PresentationFormat>
  <Paragraphs>263</Paragraphs>
  <Slides>24</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24</vt:i4>
      </vt:variant>
    </vt:vector>
  </HeadingPairs>
  <TitlesOfParts>
    <vt:vector size="32" baseType="lpstr">
      <vt:lpstr>Arial</vt:lpstr>
      <vt:lpstr>Wingdings</vt:lpstr>
      <vt:lpstr>ＭＳ Ｐゴシック</vt:lpstr>
      <vt:lpstr>Times New Roman</vt:lpstr>
      <vt:lpstr>MedImmune Master Template 4x3</vt:lpstr>
      <vt:lpstr>Divider Slide Options</vt:lpstr>
      <vt:lpstr>MedImmune Master Templates</vt:lpstr>
      <vt:lpstr>MedImmune Default Template</vt:lpstr>
      <vt:lpstr>5th Asia Pacific Global Summit on Vaccines </vt:lpstr>
      <vt:lpstr>Agenda</vt:lpstr>
      <vt:lpstr>Respiratory Syncytial Virus </vt:lpstr>
      <vt:lpstr>RSV is the most significant cause of ALRI-death in 1st year of life</vt:lpstr>
      <vt:lpstr>High neonatal disease burden reduces feasibility of active immunization in infants </vt:lpstr>
      <vt:lpstr>Overview for MEDI8897 Passive RSV Vaccine</vt:lpstr>
      <vt:lpstr>PowerPoint Presentation</vt:lpstr>
      <vt:lpstr>MEDI8897 demonstrates &gt;150 fold increase in  in vitro potency compared to palivizumab</vt:lpstr>
      <vt:lpstr>MEDI8897 has 9-fold increase in in vivo potency compared to palivizumab</vt:lpstr>
      <vt:lpstr>PowerPoint Presentation</vt:lpstr>
      <vt:lpstr>Enhanced Potency and Extended Half-life Enables  Once Per Season Dosing with fixed IM dose</vt:lpstr>
      <vt:lpstr>MEDI8897 Clinical development overview</vt:lpstr>
      <vt:lpstr>MEDI8897 Phase 1a PK in Healthy Adults</vt:lpstr>
      <vt:lpstr>MEDI8897 Clinical development overview</vt:lpstr>
      <vt:lpstr>MEDI8897 target attributes</vt:lpstr>
      <vt:lpstr>Distribution of RSV peak month by geographic zone, n=96</vt:lpstr>
      <vt:lpstr>Alternative MEDI8897 dosing strategy</vt:lpstr>
      <vt:lpstr>Data supporting efficacy of passive RSV vaccination in term infants and when administered as a birth dose</vt:lpstr>
      <vt:lpstr>PowerPoint Presentation</vt:lpstr>
      <vt:lpstr>Data supporting efficacy of passive RSV vaccination in term infants and when administered as a birth dose</vt:lpstr>
      <vt:lpstr>MEDI8897 target attributes</vt:lpstr>
      <vt:lpstr>MEDI8897: Passive RSV Vaccine</vt:lpstr>
      <vt:lpstr>Palivizumab effective as a Birth Dose Year Round</vt:lpstr>
      <vt:lpstr>Proposed objective based RSV LRI definition requires one criteria from each column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Asia Pacific Global Summit on Vaccines </dc:title>
  <dc:creator>Dubovsky, Filip</dc:creator>
  <cp:lastModifiedBy>Dubovsky, Filip</cp:lastModifiedBy>
  <cp:revision>3</cp:revision>
  <cp:lastPrinted>2015-05-29T20:25:34Z</cp:lastPrinted>
  <dcterms:created xsi:type="dcterms:W3CDTF">2015-07-26T22:14:16Z</dcterms:created>
  <dcterms:modified xsi:type="dcterms:W3CDTF">2015-07-26T22:24:49Z</dcterms:modified>
</cp:coreProperties>
</file>