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00" r:id="rId2"/>
    <p:sldId id="401" r:id="rId3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00FF"/>
    <a:srgbClr val="00FF00"/>
    <a:srgbClr val="800080"/>
    <a:srgbClr val="0000FF"/>
    <a:srgbClr val="FF8000"/>
    <a:srgbClr val="527688"/>
    <a:srgbClr val="5E889D"/>
    <a:srgbClr val="94B0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85171" autoAdjust="0"/>
  </p:normalViewPr>
  <p:slideViewPr>
    <p:cSldViewPr>
      <p:cViewPr>
        <p:scale>
          <a:sx n="75" d="100"/>
          <a:sy n="75" d="100"/>
        </p:scale>
        <p:origin x="-1236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EB0A42D-38A9-794E-B078-B207888F0F4D}" type="datetimeFigureOut">
              <a:rPr lang="en-US"/>
              <a:pPr>
                <a:defRPr/>
              </a:pPr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50ED86D-F530-DD48-B84C-06078684E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48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A5A47492-85D8-864A-B853-7B431467331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27228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71F1DF2D-F655-4244-BFE1-69CAAFA0CAE6}" type="slidenum">
              <a:rPr lang="en-US" sz="1200"/>
              <a:pPr>
                <a:defRPr/>
              </a:pPr>
              <a:t>1</a:t>
            </a:fld>
            <a:endParaRPr lang="en-US" sz="1200"/>
          </a:p>
        </p:txBody>
      </p:sp>
      <p:sp>
        <p:nvSpPr>
          <p:cNvPr id="112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4652963"/>
            <a:ext cx="9144000" cy="2205037"/>
          </a:xfrm>
          <a:prstGeom prst="rect">
            <a:avLst/>
          </a:prstGeom>
          <a:solidFill>
            <a:srgbClr val="94B0B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Arial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 sz="1800">
              <a:cs typeface="Arial" charset="0"/>
            </a:endParaRPr>
          </a:p>
        </p:txBody>
      </p:sp>
      <p:pic>
        <p:nvPicPr>
          <p:cNvPr id="6" name="Picture 9" descr="ANU_LOGO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5888"/>
            <a:ext cx="151130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652963"/>
            <a:ext cx="8280400" cy="519112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AU" noProof="0" smtClean="0"/>
              <a:t>Click to edit Master subtitle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919288"/>
            <a:ext cx="8207375" cy="641350"/>
          </a:xfr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AU" noProof="0" smtClean="0"/>
              <a:t>Click to edit Master 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AU"/>
              <a:t>Footer text goes in here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05B2B-28CC-4E43-9B1C-D49CC71AA02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4217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Footer text goes in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8E297-E98E-AE49-B1C7-25DEFA6C1CC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893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765175"/>
            <a:ext cx="2058988" cy="5360988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29325" cy="5360988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Footer text goes in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45E14-17C0-A94B-B7A3-3230AE1FA48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780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Footer text goes in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2CFEE-DF5E-D441-A703-8AA8576B9FE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865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Footer text goes in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76D28-6E8B-2F4D-9BDB-32CC8F7DD63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35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Footer text goes in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81DDF-6083-9B4A-80D9-4A352A91279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8665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Footer text goes in here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637F3-949F-A74A-9EBF-534C1223799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152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Footer text goes in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F4B75-5E88-4046-8111-F68592021E1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5301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Footer text goes in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8E3C3-4934-2B41-938A-AD152054C14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305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Footer text goes in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FBFC8-7291-1B4E-A330-08AA85806D8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3222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Footer text goes in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89035-ACD3-DF4A-B9A6-EB8EEC6F40A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1262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94B0B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Arial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51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24525" y="6597650"/>
            <a:ext cx="2133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5288" y="6597650"/>
            <a:ext cx="5040312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Arial" charset="0"/>
              </a:defRPr>
            </a:lvl1pPr>
          </a:lstStyle>
          <a:p>
            <a:pPr>
              <a:defRPr/>
            </a:pPr>
            <a:r>
              <a:rPr lang="en-AU"/>
              <a:t>Footer text goes in here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597650"/>
            <a:ext cx="585787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charset="0"/>
              </a:defRPr>
            </a:lvl1pPr>
          </a:lstStyle>
          <a:p>
            <a:pPr>
              <a:defRPr/>
            </a:pPr>
            <a:fld id="{1F5CCDBF-7704-A34D-B2FF-DE80378AA45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7651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 sz="1800">
              <a:cs typeface="Arial" charset="0"/>
            </a:endParaRPr>
          </a:p>
        </p:txBody>
      </p:sp>
      <p:pic>
        <p:nvPicPr>
          <p:cNvPr id="1033" name="Picture 9" descr="ANU_LOGO_WHIT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5888"/>
            <a:ext cx="1511300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527688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416050" y="1104900"/>
            <a:ext cx="6208713" cy="5286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>
                <a:solidFill>
                  <a:schemeClr val="bg1"/>
                </a:solidFill>
              </a:rPr>
              <a:t>HIV/AIIDS &amp; Mucosal Vaccines</a:t>
            </a:r>
            <a:endParaRPr lang="en-US" sz="3600" b="1">
              <a:solidFill>
                <a:schemeClr val="bg1"/>
              </a:solidFill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99592" y="5373216"/>
            <a:ext cx="728503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/>
              <a:t>Charani Ranasinghe</a:t>
            </a:r>
            <a:endParaRPr lang="en-US" sz="2000" dirty="0"/>
          </a:p>
          <a:p>
            <a:pPr algn="ctr">
              <a:defRPr/>
            </a:pPr>
            <a:r>
              <a:rPr lang="en-US" sz="2000" b="1" dirty="0"/>
              <a:t>Molecular Mucosal Vaccine Immunology Group</a:t>
            </a:r>
          </a:p>
          <a:p>
            <a:pPr algn="ctr">
              <a:defRPr/>
            </a:pPr>
            <a:r>
              <a:rPr lang="en-US" sz="2000" b="1" dirty="0" smtClean="0"/>
              <a:t>John </a:t>
            </a:r>
            <a:r>
              <a:rPr lang="en-US" sz="2000" b="1" dirty="0"/>
              <a:t>Curtin School of Medical </a:t>
            </a:r>
            <a:r>
              <a:rPr lang="en-US" sz="2000" b="1" dirty="0" smtClean="0"/>
              <a:t>Research</a:t>
            </a:r>
          </a:p>
          <a:p>
            <a:pPr algn="ctr">
              <a:defRPr/>
            </a:pPr>
            <a:r>
              <a:rPr lang="en-US" sz="2000" b="1" dirty="0" smtClean="0"/>
              <a:t>Australian National University</a:t>
            </a:r>
            <a:endParaRPr lang="en-US" sz="2000" dirty="0"/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24944"/>
            <a:ext cx="1955800" cy="187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5364" name="Picture 11" descr="wellbe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636912"/>
            <a:ext cx="194945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Rectangle 9"/>
          <p:cNvSpPr txBox="1">
            <a:spLocks noChangeArrowheads="1"/>
          </p:cNvSpPr>
          <p:nvPr/>
        </p:nvSpPr>
        <p:spPr bwMode="auto">
          <a:xfrm>
            <a:off x="0" y="764705"/>
            <a:ext cx="9144000" cy="108012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800" b="1" dirty="0">
                <a:solidFill>
                  <a:srgbClr val="0000FF"/>
                </a:solidFill>
              </a:rPr>
              <a:t>Unique IL-4R antagonist and IL-13Ra2 </a:t>
            </a:r>
            <a:r>
              <a:rPr lang="en-US" sz="2800" b="1" dirty="0" err="1">
                <a:solidFill>
                  <a:srgbClr val="0000FF"/>
                </a:solidFill>
              </a:rPr>
              <a:t>adjuvanted</a:t>
            </a:r>
            <a:r>
              <a:rPr lang="en-US" sz="2800" b="1" dirty="0">
                <a:solidFill>
                  <a:srgbClr val="0000FF"/>
                </a:solidFill>
              </a:rPr>
              <a:t> pox viral vector-based HIV vaccines</a:t>
            </a:r>
            <a:r>
              <a:rPr lang="en-AU" sz="2800" b="1" dirty="0">
                <a:solidFill>
                  <a:srgbClr val="0000FF"/>
                </a:solidFill>
              </a:rPr>
              <a:t> </a:t>
            </a:r>
            <a:endParaRPr lang="en-US" sz="2800" b="1" dirty="0">
              <a:solidFill>
                <a:srgbClr val="0000FF"/>
              </a:solidFill>
              <a:cs typeface="Arial" charset="0"/>
            </a:endParaRPr>
          </a:p>
        </p:txBody>
      </p:sp>
      <p:pic>
        <p:nvPicPr>
          <p:cNvPr id="15366" name="Picture 1" descr="nasal-spray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060848"/>
            <a:ext cx="2952750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78E3C3-4934-2B41-938A-AD152054C142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  <p:sp>
        <p:nvSpPr>
          <p:cNvPr id="3" name="TextBox 2"/>
          <p:cNvSpPr txBox="1"/>
          <p:nvPr/>
        </p:nvSpPr>
        <p:spPr>
          <a:xfrm>
            <a:off x="683568" y="1268760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Restricted Info..</a:t>
            </a:r>
          </a:p>
          <a:p>
            <a:r>
              <a:rPr lang="en-US" sz="1600" dirty="0" smtClean="0"/>
              <a:t>For more Information Contact  </a:t>
            </a:r>
            <a:r>
              <a:rPr lang="en-US" sz="1600" b="1" dirty="0"/>
              <a:t>Charani Ranasinghe</a:t>
            </a:r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19986295"/>
      </p:ext>
    </p:extLst>
  </p:cSld>
  <p:clrMapOvr>
    <a:masterClrMapping/>
  </p:clrMapOvr>
</p:sld>
</file>

<file path=ppt/theme/theme1.xml><?xml version="1.0" encoding="utf-8"?>
<a:theme xmlns:a="http://schemas.openxmlformats.org/drawingml/2006/main" name="ANUPowerpointTemplate2010">
  <a:themeElements>
    <a:clrScheme name="ANUPowerpointTemplate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NUPowerpointTemplate2010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ANUPowerpointTemplate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PowerpointTemplate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PowerpointTemplate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PowerpointTemplate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PowerpointTemplate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UPowerpointTemplate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UPowerpointTemplate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ANUPowerpointTemplate2010</Template>
  <TotalTime>5134</TotalTime>
  <Words>42</Words>
  <Application>Microsoft Office PowerPoint</Application>
  <PresentationFormat>On-screen Show (4:3)</PresentationFormat>
  <Paragraphs>10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ANUPowerpointTemplate2010</vt:lpstr>
      <vt:lpstr>PowerPoint Presentation</vt:lpstr>
      <vt:lpstr>PowerPoint Presentation</vt:lpstr>
    </vt:vector>
  </TitlesOfParts>
  <Company>The Australian National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u4031391</dc:creator>
  <cp:lastModifiedBy>Venkata Praveen Allumellu</cp:lastModifiedBy>
  <cp:revision>423</cp:revision>
  <cp:lastPrinted>2014-03-20T22:04:22Z</cp:lastPrinted>
  <dcterms:created xsi:type="dcterms:W3CDTF">2010-10-19T05:25:31Z</dcterms:created>
  <dcterms:modified xsi:type="dcterms:W3CDTF">2015-08-24T09:14:06Z</dcterms:modified>
</cp:coreProperties>
</file>