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>
      <p:cViewPr>
        <p:scale>
          <a:sx n="81" d="100"/>
          <a:sy n="81" d="100"/>
        </p:scale>
        <p:origin x="-76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0800A-37CA-43E6-90ED-8AF2577F6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4AB516-5CE2-4622-8FBC-6215FCA9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A7102-E348-4DA4-93F1-91203A6D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690AB8-BCCD-41D4-84C2-C0430B42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0F0CBC-46D9-4C9D-BA6C-CA148CE0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37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264F4-948A-40F0-82CB-0269531C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E0F4D7-80BE-418E-B692-32933E6AC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0FD16B-612F-451F-8E96-6393DBBA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6723E2-B82C-4564-9BCD-5F922738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C2D8D-8AE4-4A2E-A026-CD9ECB55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4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8798BD-68F7-4572-BD84-5C6BF554A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24128A-D246-4181-B688-157EA11F0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5A1C2B-2C26-4689-8B5D-73958CFE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A45A1E-7B6C-4A84-A6A1-04D9BA83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75F172-FC16-499C-BB0B-886AB45C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35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79CD8-817D-493A-8B74-AD98A8E7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4BC1D0-DA17-4F2F-9BB2-EBAC5214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552E5-E8E9-4E97-8BA0-39CF02A6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675047-B4FD-4B13-9FE0-7734077C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1CEE10-2F29-42EB-899B-70DA9B52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38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FE73A-F41F-4F36-8265-054175B0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CC9514-F4D3-44EB-BF57-309A19BF6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42763-18BE-4E23-B80A-83A0883E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17771-D837-4A22-9EC1-05A3E8A3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E0D4DF-FB77-4914-8908-FB4CA039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3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4BA42-C7BE-46FC-A57A-888A57EE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8B202-94D9-4E7C-A801-A9D6CA00F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FE1C01-596F-4909-B586-DD82BA475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6F385D-DCC3-4CDD-A8B7-4EE5FCD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201487-C773-44C3-88CF-88EE5FBB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D49442-C194-481D-941D-D682813F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2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C732C2-FF35-4728-9F32-11F77838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7BF9F8-D7F9-4C50-8E5B-CF0CE4B22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11E12B-8FDA-43FE-A67B-B9EF1C74E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985523-672C-49CD-97C9-B3C5923F9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70601C-DCBA-44A5-96C2-EAE2B6049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29F3E3-5287-42DD-9E0B-58D8D107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4CB29E-B06A-4B6F-B904-481FEB40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8C2068-8F2D-4730-AF22-B122A96F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423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7FB7A-2301-435B-8209-7B94D245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6FC22D-5E8A-4EB5-9F1E-8D00BC4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32CB21-E9C8-4E3E-8426-FB4B97E2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5383EB-7BC9-4444-9698-E1EC66F5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4538A1-5843-408A-962E-03BF6130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7FC3E8-2158-4572-85E3-10302B2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A9C497-C7E4-4B3B-BBC8-F0176657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11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612A0-E55C-430E-B964-04D379A8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6DEB37-2E38-48DE-901E-3F80A5A5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124B55-7E60-4039-AFD2-13867019E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8CC3CD-C2AD-4C45-BF9B-01C28573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27D9A-8877-4AF6-A144-2ABA5E71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04C37-4180-4A66-B140-48B410AE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15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681D0-6B31-4319-BDA2-13BE0E3F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4DD556-54A0-48D3-AA6D-FAF93938A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AFF7F7-984D-45F4-B099-22EF5FDFF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26B8F4-BAA1-41F5-B9B0-6DE05AB6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C96341-0684-4F33-99F1-162E84EE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3F2C1-20B3-48A5-9211-F83CD444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46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994DA2-8787-4D5D-A495-7C0E7A38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1F481C-C336-4F24-840D-0AAE0BA9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C8ABE-21AF-46B7-950C-007080179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CCA9-FEF2-4795-AEFE-30EE8EEE08AF}" type="datetimeFigureOut">
              <a:rPr lang="en-IN" smtClean="0"/>
              <a:t>20-03-2023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6C2EBE-1B01-4288-A6FF-C97B43965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F978A-50D7-4733-B4B8-6DCC8E20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14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phthalmology@meetingsnexp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fif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C9996E-036E-4C43-8D72-415E732B95D1}"/>
              </a:ext>
            </a:extLst>
          </p:cNvPr>
          <p:cNvSpPr/>
          <p:nvPr/>
        </p:nvSpPr>
        <p:spPr>
          <a:xfrm>
            <a:off x="-384720" y="77195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B49DC3-13A0-4C66-B053-4C7AF2A0C26E}"/>
              </a:ext>
            </a:extLst>
          </p:cNvPr>
          <p:cNvSpPr/>
          <p:nvPr/>
        </p:nvSpPr>
        <p:spPr>
          <a:xfrm>
            <a:off x="10113564" y="0"/>
            <a:ext cx="207843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35F3F-A53C-4D66-A1EA-845FF3161C15}"/>
              </a:ext>
            </a:extLst>
          </p:cNvPr>
          <p:cNvSpPr/>
          <p:nvPr/>
        </p:nvSpPr>
        <p:spPr>
          <a:xfrm>
            <a:off x="-165312" y="16"/>
            <a:ext cx="47568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E9AC8D-EF4F-40EE-B1D7-BF0DE66AD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" y="200128"/>
            <a:ext cx="2262711" cy="248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30AFCC-753E-436B-865D-AE357331D9E1}"/>
              </a:ext>
            </a:extLst>
          </p:cNvPr>
          <p:cNvSpPr txBox="1"/>
          <p:nvPr/>
        </p:nvSpPr>
        <p:spPr>
          <a:xfrm>
            <a:off x="-165312" y="5796171"/>
            <a:ext cx="47490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b="1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</a:t>
            </a:r>
            <a:r>
              <a:rPr lang="en-IN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ophthalmology@meetingsnexpo.com</a:t>
            </a:r>
            <a:endParaRPr lang="en-IN" sz="14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4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en-IN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IN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://annualmeeting.conferenceseries.com/ophthalmologists</a:t>
            </a:r>
            <a:r>
              <a:rPr lang="en-IN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IN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35A8FE-E479-4378-8D19-D85AA420740C}"/>
              </a:ext>
            </a:extLst>
          </p:cNvPr>
          <p:cNvSpPr txBox="1"/>
          <p:nvPr/>
        </p:nvSpPr>
        <p:spPr>
          <a:xfrm rot="16200000">
            <a:off x="8512648" y="3259722"/>
            <a:ext cx="535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200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 SURGERY 2022</a:t>
            </a:r>
            <a:endParaRPr lang="en-US" sz="1600" b="1" kern="20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FFD3B-FDF9-4054-B42D-8FDB8BA2010E}"/>
              </a:ext>
            </a:extLst>
          </p:cNvPr>
          <p:cNvSpPr txBox="1"/>
          <p:nvPr/>
        </p:nvSpPr>
        <p:spPr>
          <a:xfrm>
            <a:off x="60012" y="2521058"/>
            <a:ext cx="43924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23rd Global</a:t>
            </a:r>
          </a:p>
          <a:p>
            <a:pPr algn="ctr"/>
            <a:r>
              <a:rPr lang="en-US" sz="2400" spc="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Ophthalmologists</a:t>
            </a:r>
          </a:p>
          <a:p>
            <a:pPr algn="ctr"/>
            <a:r>
              <a:rPr lang="en-US" sz="2400" spc="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Meeting</a:t>
            </a:r>
            <a:endParaRPr lang="en-IN" sz="2400" b="0" i="0" u="none" strike="noStrike" baseline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17-18, 2023</a:t>
            </a:r>
            <a:r>
              <a:rPr lang="en-IN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Prague,</a:t>
            </a:r>
          </a:p>
          <a:p>
            <a:pPr algn="ctr"/>
            <a:r>
              <a:rPr lang="en-IN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 </a:t>
            </a:r>
            <a:r>
              <a:rPr lang="en-IN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</a:p>
          <a:p>
            <a:pPr algn="ctr"/>
            <a:r>
              <a:rPr lang="en-US" sz="1600" b="1" i="0" u="none" strike="noStrike" baseline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Theme: </a:t>
            </a:r>
          </a:p>
          <a:p>
            <a:pPr algn="ctr"/>
            <a:r>
              <a:rPr lang="en-US" sz="16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new advancement to treat</a:t>
            </a:r>
          </a:p>
          <a:p>
            <a:pPr algn="ctr"/>
            <a:r>
              <a:rPr lang="en-US" sz="16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ophthalmology disorders</a:t>
            </a:r>
            <a:endParaRPr lang="en-US" sz="16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936510-9D27-4F4A-81AD-51A3649FFA75}"/>
              </a:ext>
            </a:extLst>
          </p:cNvPr>
          <p:cNvSpPr/>
          <p:nvPr/>
        </p:nvSpPr>
        <p:spPr>
          <a:xfrm>
            <a:off x="944881" y="1183366"/>
            <a:ext cx="3206904" cy="81224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055272-1657-4CA2-8F8A-9C7BCF7F0FC2}"/>
              </a:ext>
            </a:extLst>
          </p:cNvPr>
          <p:cNvSpPr/>
          <p:nvPr/>
        </p:nvSpPr>
        <p:spPr>
          <a:xfrm>
            <a:off x="3805316" y="1017059"/>
            <a:ext cx="3437147" cy="8122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1623A0-E770-445B-A211-6EBDA504AC7B}"/>
              </a:ext>
            </a:extLst>
          </p:cNvPr>
          <p:cNvSpPr/>
          <p:nvPr/>
        </p:nvSpPr>
        <p:spPr>
          <a:xfrm>
            <a:off x="1168400" y="1091321"/>
            <a:ext cx="5760719" cy="81224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FC4FD2-2ECC-4712-AF0F-96A5DDAAEF84}"/>
              </a:ext>
            </a:extLst>
          </p:cNvPr>
          <p:cNvSpPr txBox="1"/>
          <p:nvPr/>
        </p:nvSpPr>
        <p:spPr>
          <a:xfrm>
            <a:off x="1168400" y="1192921"/>
            <a:ext cx="576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0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TENTATIVE PROGRAM</a:t>
            </a:r>
            <a:endParaRPr lang="en-IN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72801D-5D07-4412-BE43-EFEDCAAAE5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C11E95-01DB-4515-8FB9-5D0AD16AB51E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AA9459-6A83-4A94-A3B3-61213268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59652E-E2BC-4099-A61F-848554C78BF5}"/>
              </a:ext>
            </a:extLst>
          </p:cNvPr>
          <p:cNvSpPr/>
          <p:nvPr/>
        </p:nvSpPr>
        <p:spPr>
          <a:xfrm>
            <a:off x="1074045" y="896564"/>
            <a:ext cx="2141635" cy="40810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61A0F3-DFDC-4ACB-B3E0-AFEEFFCA63E5}"/>
              </a:ext>
            </a:extLst>
          </p:cNvPr>
          <p:cNvSpPr txBox="1"/>
          <p:nvPr/>
        </p:nvSpPr>
        <p:spPr>
          <a:xfrm>
            <a:off x="1074045" y="953557"/>
            <a:ext cx="214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1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287561-10D4-44D1-953A-232C41475070}"/>
              </a:ext>
            </a:extLst>
          </p:cNvPr>
          <p:cNvSpPr txBox="1"/>
          <p:nvPr/>
        </p:nvSpPr>
        <p:spPr>
          <a:xfrm>
            <a:off x="3954927" y="965763"/>
            <a:ext cx="71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WEDNWESDAY, </a:t>
            </a:r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400" b="1" spc="600" baseline="30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endParaRPr lang="en-IN" sz="1400" b="1" spc="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F7F6E7-365B-413C-939A-0994EF05B66D}"/>
              </a:ext>
            </a:extLst>
          </p:cNvPr>
          <p:cNvCxnSpPr/>
          <p:nvPr/>
        </p:nvCxnSpPr>
        <p:spPr>
          <a:xfrm>
            <a:off x="1074045" y="1304671"/>
            <a:ext cx="10043909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xmlns="" id="{A151B89E-F141-497B-A951-9AA9362A12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416503"/>
              </p:ext>
            </p:extLst>
          </p:nvPr>
        </p:nvGraphicFramePr>
        <p:xfrm>
          <a:off x="1074045" y="1430799"/>
          <a:ext cx="10043909" cy="4521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87">
                  <a:extLst>
                    <a:ext uri="{9D8B030D-6E8A-4147-A177-3AD203B41FA5}">
                      <a16:colId xmlns:a16="http://schemas.microsoft.com/office/drawing/2014/main" xmlns="" val="345336078"/>
                    </a:ext>
                  </a:extLst>
                </a:gridCol>
                <a:gridCol w="4167161">
                  <a:extLst>
                    <a:ext uri="{9D8B030D-6E8A-4147-A177-3AD203B41FA5}">
                      <a16:colId xmlns:a16="http://schemas.microsoft.com/office/drawing/2014/main" xmlns="" val="2859743751"/>
                    </a:ext>
                  </a:extLst>
                </a:gridCol>
                <a:gridCol w="4167161">
                  <a:extLst>
                    <a:ext uri="{9D8B030D-6E8A-4147-A177-3AD203B41FA5}">
                      <a16:colId xmlns:a16="http://schemas.microsoft.com/office/drawing/2014/main" xmlns="" val="2389496667"/>
                    </a:ext>
                  </a:extLst>
                </a:gridCol>
              </a:tblGrid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08:30-09:00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Registrations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22460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55304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9219430"/>
                  </a:ext>
                </a:extLst>
              </a:tr>
              <a:tr h="450832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09:50-11:50</a:t>
                      </a:r>
                    </a:p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KEYNOTE LECTURES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635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6891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900782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544254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Ophthalmology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Optometry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Bloch-Sulzberger syndrome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Keratoplasty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Corneal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ectasia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Immunosuppressive therapy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82441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03:10-13:15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PHOTO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411038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13:15-14:00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LUNCH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5412555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0980752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Corneal refractive surgery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Cataract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Myopia</a:t>
                      </a:r>
                      <a:endParaRPr lang="en-IN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I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Hypermetropia</a:t>
                      </a:r>
                      <a:endParaRPr lang="en-IN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Presbyopia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Neurodegenerative disease</a:t>
                      </a:r>
                      <a:endParaRPr lang="en-IN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071269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16:00-16:20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98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1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72801D-5D07-4412-BE43-EFEDCAAAE5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C11E95-01DB-4515-8FB9-5D0AD16AB51E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AA9459-6A83-4A94-A3B3-61213268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59652E-E2BC-4099-A61F-848554C78BF5}"/>
              </a:ext>
            </a:extLst>
          </p:cNvPr>
          <p:cNvSpPr/>
          <p:nvPr/>
        </p:nvSpPr>
        <p:spPr>
          <a:xfrm>
            <a:off x="1074045" y="896564"/>
            <a:ext cx="2141635" cy="40810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61A0F3-DFDC-4ACB-B3E0-AFEEFFCA63E5}"/>
              </a:ext>
            </a:extLst>
          </p:cNvPr>
          <p:cNvSpPr txBox="1"/>
          <p:nvPr/>
        </p:nvSpPr>
        <p:spPr>
          <a:xfrm>
            <a:off x="1074045" y="953557"/>
            <a:ext cx="214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2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287561-10D4-44D1-953A-232C41475070}"/>
              </a:ext>
            </a:extLst>
          </p:cNvPr>
          <p:cNvSpPr txBox="1"/>
          <p:nvPr/>
        </p:nvSpPr>
        <p:spPr>
          <a:xfrm>
            <a:off x="3954927" y="965763"/>
            <a:ext cx="71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06</a:t>
            </a:r>
            <a:r>
              <a:rPr lang="en-US" sz="1400" b="1" spc="600" baseline="30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SEPTEMBER</a:t>
            </a:r>
            <a:endParaRPr lang="en-IN" sz="1400" b="1" spc="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F7F6E7-365B-413C-939A-0994EF05B66D}"/>
              </a:ext>
            </a:extLst>
          </p:cNvPr>
          <p:cNvCxnSpPr/>
          <p:nvPr/>
        </p:nvCxnSpPr>
        <p:spPr>
          <a:xfrm>
            <a:off x="1074045" y="1304671"/>
            <a:ext cx="10043909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xmlns="" id="{A151B89E-F141-497B-A951-9AA9362A12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60799346"/>
              </p:ext>
            </p:extLst>
          </p:nvPr>
        </p:nvGraphicFramePr>
        <p:xfrm>
          <a:off x="1074045" y="1430799"/>
          <a:ext cx="10043909" cy="447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87">
                  <a:extLst>
                    <a:ext uri="{9D8B030D-6E8A-4147-A177-3AD203B41FA5}">
                      <a16:colId xmlns:a16="http://schemas.microsoft.com/office/drawing/2014/main" xmlns="" val="345336078"/>
                    </a:ext>
                  </a:extLst>
                </a:gridCol>
                <a:gridCol w="4167161">
                  <a:extLst>
                    <a:ext uri="{9D8B030D-6E8A-4147-A177-3AD203B41FA5}">
                      <a16:colId xmlns:a16="http://schemas.microsoft.com/office/drawing/2014/main" xmlns="" val="2859743751"/>
                    </a:ext>
                  </a:extLst>
                </a:gridCol>
                <a:gridCol w="4167161">
                  <a:extLst>
                    <a:ext uri="{9D8B030D-6E8A-4147-A177-3AD203B41FA5}">
                      <a16:colId xmlns:a16="http://schemas.microsoft.com/office/drawing/2014/main" xmlns="" val="2389496667"/>
                    </a:ext>
                  </a:extLst>
                </a:gridCol>
              </a:tblGrid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08:30-09:00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Registrations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22460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55304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9219430"/>
                  </a:ext>
                </a:extLst>
              </a:tr>
              <a:tr h="450832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09:50-11:50</a:t>
                      </a:r>
                    </a:p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KEYNOTE LECTURES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635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6891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900782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544254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Ocular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neovascular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disease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Retinoblastoma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Ptosis evaluation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Corneal ablation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demyelinating optic neuritis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82441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N" sz="11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3:10-13:15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PHOTO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411038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13:15-14:00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LUNCH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5412555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0980752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Acanthamoeba</a:t>
                      </a: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keratitis</a:t>
                      </a:r>
                    </a:p>
                    <a:p>
                      <a:pPr algn="ctr"/>
                      <a:r>
                        <a:rPr lang="en-I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Propionibacterium</a:t>
                      </a:r>
                      <a:endParaRPr lang="en-IN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Prostaglandins on </a:t>
                      </a:r>
                      <a:r>
                        <a:rPr lang="en-I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uveoscleral</a:t>
                      </a: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outflow</a:t>
                      </a:r>
                    </a:p>
                    <a:p>
                      <a:pPr algn="ctr"/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Argon laser </a:t>
                      </a:r>
                      <a:r>
                        <a:rPr lang="en-I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trabeculoplasty</a:t>
                      </a:r>
                      <a:endParaRPr lang="en-IN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I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Subretinal</a:t>
                      </a:r>
                      <a:r>
                        <a:rPr lang="en-IN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hemorrhage</a:t>
                      </a:r>
                      <a:endParaRPr lang="en-IN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071269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16:00-16:20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98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9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6900B5-8B20-4415-BD27-7EEC0903E7C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73AF27-2E22-4F3E-8C78-6901249FD160}"/>
              </a:ext>
            </a:extLst>
          </p:cNvPr>
          <p:cNvSpPr/>
          <p:nvPr/>
        </p:nvSpPr>
        <p:spPr>
          <a:xfrm>
            <a:off x="911424" y="855429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3AC694-DBB9-4C54-B734-54041C4D9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C68F38-43A9-4D71-A47D-D805F3978F82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BBCEC4-72C4-4721-B56B-58466717B418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EDITORIAL BOARD MEMBERS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E65106-4528-4C1D-A089-319D5BC847E2}"/>
              </a:ext>
            </a:extLst>
          </p:cNvPr>
          <p:cNvSpPr txBox="1"/>
          <p:nvPr/>
        </p:nvSpPr>
        <p:spPr>
          <a:xfrm>
            <a:off x="1659731" y="223306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Chesahna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Kindred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Maryland, USA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7F8F0-6AE2-425F-8B61-77393F924963}"/>
              </a:ext>
            </a:extLst>
          </p:cNvPr>
          <p:cNvSpPr txBox="1"/>
          <p:nvPr/>
        </p:nvSpPr>
        <p:spPr>
          <a:xfrm>
            <a:off x="9341296" y="4186046"/>
            <a:ext cx="14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Claudia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Forina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Andreescu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 </a:t>
            </a:r>
            <a:r>
              <a:rPr lang="en-US" sz="1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</a:p>
          <a:p>
            <a:pPr algn="ctr"/>
            <a:r>
              <a:rPr lang="en-US" sz="1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Gurgaon, Haryana</a:t>
            </a:r>
          </a:p>
          <a:p>
            <a:pPr algn="ctr"/>
            <a:r>
              <a:rPr lang="en-US" sz="1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endParaRPr lang="en-IN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E82FBC-1FB8-4D5D-880A-A3725A94DCA3}"/>
              </a:ext>
            </a:extLst>
          </p:cNvPr>
          <p:cNvSpPr txBox="1"/>
          <p:nvPr/>
        </p:nvSpPr>
        <p:spPr>
          <a:xfrm>
            <a:off x="9264352" y="2078951"/>
            <a:ext cx="1456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Fabio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Roccia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Nevada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Editor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Surgical Science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Turin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664298-B715-402E-9CA3-716EE10EF3BE}"/>
              </a:ext>
            </a:extLst>
          </p:cNvPr>
          <p:cNvSpPr txBox="1"/>
          <p:nvPr/>
        </p:nvSpPr>
        <p:spPr>
          <a:xfrm>
            <a:off x="5196514" y="2143108"/>
            <a:ext cx="145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Hironobu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Ihn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 President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Kumamoto University Hospital, Japan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534CA4-CB88-4786-B52E-3AF2D30F210A}"/>
              </a:ext>
            </a:extLst>
          </p:cNvPr>
          <p:cNvSpPr txBox="1"/>
          <p:nvPr/>
        </p:nvSpPr>
        <p:spPr>
          <a:xfrm>
            <a:off x="7227652" y="2112239"/>
            <a:ext cx="1456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Raed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Delayme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Editor-in-Chief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Eastman Dental Institutes for Oral Health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Rochester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4F8F582-B1B4-4DB1-89D4-85BEBC33A655}"/>
              </a:ext>
            </a:extLst>
          </p:cNvPr>
          <p:cNvSpPr txBox="1"/>
          <p:nvPr/>
        </p:nvSpPr>
        <p:spPr>
          <a:xfrm>
            <a:off x="3430702" y="222718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Ludwik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Krzysztof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Branski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Division of Plastic Surgery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Texas Medical Branch, USA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EB551A-9BD7-491A-99EC-49028DE55A55}"/>
              </a:ext>
            </a:extLst>
          </p:cNvPr>
          <p:cNvSpPr txBox="1"/>
          <p:nvPr/>
        </p:nvSpPr>
        <p:spPr>
          <a:xfrm>
            <a:off x="1775520" y="4272997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Simone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Verardi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Dentistry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Washington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36BA33-A7EC-4D5F-86D1-5A25F8B74658}"/>
              </a:ext>
            </a:extLst>
          </p:cNvPr>
          <p:cNvSpPr txBox="1"/>
          <p:nvPr/>
        </p:nvSpPr>
        <p:spPr>
          <a:xfrm>
            <a:off x="5252528" y="4259842"/>
            <a:ext cx="1456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Mina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Haghighi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Abyaneh</a:t>
            </a: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Resident, Department of Pathology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Loma Linda University, United States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D9D6B8-F114-4DF0-9DD4-F1DDE9DAE015}"/>
              </a:ext>
            </a:extLst>
          </p:cNvPr>
          <p:cNvSpPr txBox="1"/>
          <p:nvPr/>
        </p:nvSpPr>
        <p:spPr>
          <a:xfrm>
            <a:off x="7228644" y="4203697"/>
            <a:ext cx="1456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Niroshan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Sivathasan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Practice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F00E953-4C6C-47B9-8DD5-6BAE212B2DF0}"/>
              </a:ext>
            </a:extLst>
          </p:cNvPr>
          <p:cNvSpPr txBox="1"/>
          <p:nvPr/>
        </p:nvSpPr>
        <p:spPr>
          <a:xfrm>
            <a:off x="3480928" y="4294887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Soldano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Ferrone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Editor-in-Chief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Department of Surgery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Pittsburgh, USA</a:t>
            </a:r>
          </a:p>
        </p:txBody>
      </p:sp>
    </p:spTree>
    <p:extLst>
      <p:ext uri="{BB962C8B-B14F-4D97-AF65-F5344CB8AC3E}">
        <p14:creationId xmlns:p14="http://schemas.microsoft.com/office/powerpoint/2010/main" val="33212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3D9226-1952-4540-92D3-3EC5F5B21AC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21C2F2-AE20-4F8E-9403-6D1BCFD49251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6F660D-7D90-45EE-9661-29895385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05F344-D891-4312-9168-61765140C763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B1D3A6-2B05-4503-965D-67AAC32FA40F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AFFILIATIONS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4">
            <a:extLst>
              <a:ext uri="{FF2B5EF4-FFF2-40B4-BE49-F238E27FC236}">
                <a16:creationId xmlns:a16="http://schemas.microsoft.com/office/drawing/2014/main" xmlns="" id="{F0609AD1-6CE7-4430-A404-731F5A42A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41970"/>
              </p:ext>
            </p:extLst>
          </p:nvPr>
        </p:nvGraphicFramePr>
        <p:xfrm>
          <a:off x="1055440" y="1628800"/>
          <a:ext cx="10081120" cy="422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197813504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59010881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78568191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9586350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621410204"/>
                    </a:ext>
                  </a:extLst>
                </a:gridCol>
              </a:tblGrid>
              <a:tr h="9760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Shenglong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Ding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Ambassador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M.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Alinsod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and Owner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Arlindo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Lemos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and Head of Department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Waleed M.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Ghareeb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Fujian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University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Jayme Natasha K.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Paggao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 Researcher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499331"/>
                  </a:ext>
                </a:extLst>
              </a:tr>
              <a:tr h="125624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ABDULLAH YHEA SALAH NAEEM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Dean of Plastic Surgery 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</a:t>
                      </a:r>
                      <a:endParaRPr 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Wahyu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Purnama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Putra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</a:t>
                      </a:r>
                    </a:p>
                    <a:p>
                      <a:pPr algn="ctr"/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Hayunanto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Medical Center Hospital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Shoulah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of Plastic and Reconstructive surgery</a:t>
                      </a:r>
                    </a:p>
                    <a:p>
                      <a:pPr algn="ctr"/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benha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faculty of medicine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Egypt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Moustafa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kamel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Zaid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Nawar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of Surgical Oncology</a:t>
                      </a:r>
                    </a:p>
                    <a:p>
                      <a:pPr algn="ctr"/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Benha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Egypt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Igor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Sovpel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 Laparoscopic Surgeon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017607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Yohko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Maki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Chief and Senior Researcher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Center for Geriatrics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Neil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Lowrie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Southland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Zealand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Ajay Kumar Bhargava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Anaesthesiology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Mecker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G. Moller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 Professor of Surgery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Miami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Miroslav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Ryska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Hospital Prague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674503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Claire Dillingham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Professor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Wake Forest Baptist Medical Center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Ashok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Puranik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 HOD Surgery &amp; Trauma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Bayside Health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Mateus</a:t>
                      </a: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Souto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 University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Fabiano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Calixto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Plastic surgeon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Brazilian Society of Plastic Surgery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Emilio Vicente </a:t>
                      </a:r>
                      <a:r>
                        <a:rPr lang="en-US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López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Sanchinarro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Hospital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32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02A8F5-D932-4A29-BDD8-E78A168BA74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623E13-5BC6-40FD-8E25-18D1956153AD}"/>
              </a:ext>
            </a:extLst>
          </p:cNvPr>
          <p:cNvSpPr/>
          <p:nvPr/>
        </p:nvSpPr>
        <p:spPr>
          <a:xfrm>
            <a:off x="839416" y="6925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AB3706-44D6-4225-9158-3BE897A37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862EB2-467B-4BA9-B21A-1DF9CFCACE4C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F4658F-C8A7-44B5-BC35-31390336DFEF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ATTRACTIONS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851D97B-E0CE-4B04-BFE0-E227288D1B13}"/>
              </a:ext>
            </a:extLst>
          </p:cNvPr>
          <p:cNvSpPr/>
          <p:nvPr/>
        </p:nvSpPr>
        <p:spPr>
          <a:xfrm>
            <a:off x="4959780" y="1797415"/>
            <a:ext cx="2304256" cy="158417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CCE85E9-874C-45A4-BB43-67F94B521022}"/>
              </a:ext>
            </a:extLst>
          </p:cNvPr>
          <p:cNvSpPr/>
          <p:nvPr/>
        </p:nvSpPr>
        <p:spPr>
          <a:xfrm>
            <a:off x="7838731" y="1797415"/>
            <a:ext cx="2304256" cy="158417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1E071DA-DD03-49F0-94EB-1D5572ECBB2A}"/>
              </a:ext>
            </a:extLst>
          </p:cNvPr>
          <p:cNvSpPr/>
          <p:nvPr/>
        </p:nvSpPr>
        <p:spPr>
          <a:xfrm>
            <a:off x="2063553" y="3841531"/>
            <a:ext cx="2304256" cy="154286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D58478F8-B113-483E-AC89-7FE6DAE93FED}"/>
              </a:ext>
            </a:extLst>
          </p:cNvPr>
          <p:cNvSpPr/>
          <p:nvPr/>
        </p:nvSpPr>
        <p:spPr>
          <a:xfrm>
            <a:off x="4959780" y="3831799"/>
            <a:ext cx="2304256" cy="158417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16EDC3E-0435-4285-9621-EA0809837043}"/>
              </a:ext>
            </a:extLst>
          </p:cNvPr>
          <p:cNvSpPr/>
          <p:nvPr/>
        </p:nvSpPr>
        <p:spPr>
          <a:xfrm>
            <a:off x="7838731" y="3825788"/>
            <a:ext cx="2304256" cy="158417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9F9A7CC-FF22-4447-B332-EB1614506811}"/>
              </a:ext>
            </a:extLst>
          </p:cNvPr>
          <p:cNvSpPr/>
          <p:nvPr/>
        </p:nvSpPr>
        <p:spPr>
          <a:xfrm>
            <a:off x="2063552" y="1797415"/>
            <a:ext cx="2304256" cy="158417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797415"/>
            <a:ext cx="2304256" cy="1568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3" y="1808658"/>
            <a:ext cx="2282923" cy="1572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08" y="1816927"/>
            <a:ext cx="2286980" cy="1529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3836363"/>
            <a:ext cx="2304255" cy="1567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3" y="3841531"/>
            <a:ext cx="2282923" cy="15623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07" y="3825789"/>
            <a:ext cx="2286980" cy="1578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816927"/>
            <a:ext cx="2304255" cy="152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3" y="3825788"/>
            <a:ext cx="2282923" cy="1590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31" y="3825788"/>
            <a:ext cx="2327770" cy="15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475</Words>
  <Application>Microsoft Office PowerPoint</Application>
  <PresentationFormat>Custom</PresentationFormat>
  <Paragraphs>200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Tentative Program</dc:title>
  <dc:creator>jatin Raman</dc:creator>
  <cp:lastModifiedBy>Tannu Pandey</cp:lastModifiedBy>
  <cp:revision>31</cp:revision>
  <dcterms:created xsi:type="dcterms:W3CDTF">2021-03-26T09:55:40Z</dcterms:created>
  <dcterms:modified xsi:type="dcterms:W3CDTF">2023-03-20T11:43:56Z</dcterms:modified>
</cp:coreProperties>
</file>