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91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33" d="100"/>
          <a:sy n="33" d="100"/>
        </p:scale>
        <p:origin x="3854" y="1032"/>
      </p:cViewPr>
      <p:guideLst/>
    </p:cSldViewPr>
  </p:notesViewPr>
  <p:gridSpacing cx="144001" cy="144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B7DE03E-77DF-4052-AF4C-8D130AFA1F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9F1D83E-D37F-4465-9BAF-451D996A9C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DE938-5B74-48A5-8929-000E9219A7BA}" type="datetimeFigureOut">
              <a:rPr lang="en-IN" smtClean="0"/>
              <a:t>30-12-2021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F9C44E9-B1B1-46F5-953E-A61079D35A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9195F2A-1E4E-4B46-A665-41F37B7BAE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92189-C333-4F0D-9184-39D69BF82E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0149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1C8665-C8AC-4221-BBA1-86BC2DBA7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B82AAB-B591-46F1-BE24-617A61FF8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50A0E8-1F54-445C-A0AE-FAD9905D0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30-12-2021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E0EAD5-F858-4F14-B999-7859A0ABE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1D2E9F-C130-4B1E-AF85-ECBF73E24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653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C282A6-62D7-44D1-87FB-C147D537F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1FD5A24-F355-4D24-95D1-60632B5DE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470CBA-DEF7-4288-BB39-9C70BE884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30-12-2021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FDDCD7-9A9C-4050-BFC3-2BC70E46C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CB9FBD-6047-4B1E-9BD8-4393E19A2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247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684EA51-AD7E-4CFF-BB9D-9FB4432483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AA3244-41EA-4AA8-AAE6-4F6170E75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13C126-80FD-4C56-9EA9-672C155A6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30-12-2021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460F78-BD42-413B-AEAF-F5BA2FA39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69517-52E8-4A92-B5F9-83F741E95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892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20DBC7-CA3C-4ACD-9CCE-A572C77FB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8BA5C1-452D-40D1-ACD3-770DC68C1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BE1188-4D67-4655-85DE-E237F19DB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30-12-2021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B2B107-8801-4180-886E-2F1AC99F7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AF0081-CF98-4D9B-9C78-D7B065A76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340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60B26F-9182-48C1-9B93-B3D65D31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1A133A-25FE-49D6-8034-CC090AA46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8D09BA-28FD-4E5F-B75F-86113BFAB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30-12-2021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5C0FF6-BCEB-41EE-9DE8-B25861013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109021-0D50-4745-887A-9CCB9F086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3766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9F9D52-673B-4312-B17B-840B3C40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19451-0C33-40CD-B40F-B7A794871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7986C8-C5AA-40DE-885D-C02294E32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90821B-1B6E-40C0-B79B-D324D90D5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30-12-2021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0B19AF-3C41-470F-B7A2-4958B53E6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B62445-72F9-4A92-93CE-45D2FC219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146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3DEBB3-A553-429F-BFDC-34694A906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C28765-5D14-4C8C-B406-381CE30BB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E31813-3D70-4F55-9FF1-94B001147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1D55C68-8DCE-4240-A3DF-46FB8991C8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2E5A247-6BEB-4216-9B8A-E3DFD67F91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C6DF894-3600-494D-B298-9FADD2B27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30-12-2021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5E6391A-8809-4509-BD3D-753DA1B0F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6099D55-2672-4A85-A69B-C7F75E8B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198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5E7A36-6028-4168-9A8C-48D58A192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A4CC0E0-AEC8-4374-A60C-5F9F76BB7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30-12-2021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C1B7E4D-5497-4A55-9CCF-B67752FA5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0E60E74-B907-469C-9E6B-00B7F0F1A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77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A07CA73-4398-459E-921C-67CEBA77D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30-12-2021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1AD353D-4E35-4B1D-AB5C-E1C525DC9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B516FB3-E1E1-433F-BB76-9F94AEAD1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909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D0B960-E266-42FE-A2EF-C5E7A8C74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5B398D-55E9-4FF6-8F27-4ABACE4BB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0F1074-CE2C-4E9E-82C7-F818B4A3B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FED41B-44B8-425F-8F48-F00BE3938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30-12-2021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71D562-5DD7-491E-BC3E-B7BC04868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A80FEF-5E61-42B1-B1CD-CCAEDD247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302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C4EF9B-88F0-4330-8E5B-B69407846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6E1061C-A696-401A-87F4-9A00B7D697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3D27253-FB9C-43D7-8021-F745C7DCB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ACB669-E27A-4807-8630-AC4735F65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30-12-2021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2DCDCF-060D-4015-8588-587F4C324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E2D457-AA8A-4580-9971-24FD18357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130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32C5C99-A111-4461-8C88-4AF38D462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98919B-CDAF-4D26-AC87-A43B34D7C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03DC72-A67D-46EA-9C9A-626FBDF55A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5E3B0-71E6-4414-AE9D-85E8E1749F7D}" type="datetimeFigureOut">
              <a:rPr lang="en-IN" smtClean="0"/>
              <a:t>30-12-2021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DAA38F-4909-412F-9A9B-2B01500ED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E0BD62-735A-4013-AFE2-7AB248316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69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uromuscular.neuroconferences.com/" TargetMode="External"/><Relationship Id="rId4" Type="http://schemas.openxmlformats.org/officeDocument/2006/relationships/hyperlink" Target="mailto:https://neuromuscular.neuroconference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097271C-04C2-43EA-A1E6-5BD47759EE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BFF7A6-3ECF-46A3-9615-A70B396EF41B}"/>
              </a:ext>
            </a:extLst>
          </p:cNvPr>
          <p:cNvSpPr/>
          <p:nvPr/>
        </p:nvSpPr>
        <p:spPr>
          <a:xfrm>
            <a:off x="1055965" y="836982"/>
            <a:ext cx="10080070" cy="5184035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CC7ADBA-7775-48F3-A2AB-0100D7C66A4C}"/>
              </a:ext>
            </a:extLst>
          </p:cNvPr>
          <p:cNvSpPr/>
          <p:nvPr/>
        </p:nvSpPr>
        <p:spPr>
          <a:xfrm>
            <a:off x="767963" y="548980"/>
            <a:ext cx="10656074" cy="5760040"/>
          </a:xfrm>
          <a:prstGeom prst="rect">
            <a:avLst/>
          </a:prstGeom>
          <a:noFill/>
          <a:ln w="38100">
            <a:solidFill>
              <a:schemeClr val="bg1">
                <a:alpha val="2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9B771EB-9974-414A-AC9C-0899BB10AE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968" y="1124984"/>
            <a:ext cx="2262711" cy="2485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5628D2E-A3A2-4AD6-B133-F1D6BAE80DCC}"/>
              </a:ext>
            </a:extLst>
          </p:cNvPr>
          <p:cNvSpPr txBox="1"/>
          <p:nvPr/>
        </p:nvSpPr>
        <p:spPr>
          <a:xfrm>
            <a:off x="1775970" y="1556987"/>
            <a:ext cx="864006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spc="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IN" sz="2000" spc="300" baseline="30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IN" sz="2000" spc="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spc="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Conference on</a:t>
            </a:r>
          </a:p>
          <a:p>
            <a:pPr algn="ctr"/>
            <a:r>
              <a:rPr lang="en-IN" sz="4000" b="0" i="0" u="none" strike="noStrike" spc="300" baseline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Neurology and Neuromuscular </a:t>
            </a:r>
            <a:r>
              <a:rPr lang="en-IN" sz="4000" b="0" i="0" u="none" strike="noStrike" spc="300" baseline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Disorder</a:t>
            </a:r>
            <a:endParaRPr lang="en-IN" sz="4000" spc="3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31- November 01,2022</a:t>
            </a:r>
            <a:r>
              <a:rPr lang="en-IN" sz="1600" b="1" i="0" u="none" strike="noStrike" baseline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600" b="0" i="0" u="none" strike="noStrike" baseline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IN" sz="1600" b="1" i="0" u="none" strike="noStrike" baseline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Rome</a:t>
            </a:r>
            <a:r>
              <a:rPr lang="en-IN" sz="1600" b="1" i="0" u="none" strike="noStrike" baseline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Italy</a:t>
            </a:r>
          </a:p>
          <a:p>
            <a:pPr algn="ctr"/>
            <a:endParaRPr lang="en-US" sz="1600" b="1" i="0" u="none" strike="noStrike" baseline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i="0" u="none" strike="noStrike" baseline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Theme: </a:t>
            </a:r>
            <a:endParaRPr lang="en-US" b="1" i="0" u="none" strike="noStrike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/>
              <a:t>Effects of Neurological disorders on quality of </a:t>
            </a:r>
            <a:r>
              <a:rPr lang="en-US" dirty="0" smtClean="0"/>
              <a:t>life</a:t>
            </a:r>
            <a:endParaRPr lang="en-US" sz="1600" dirty="0" smtClean="0"/>
          </a:p>
          <a:p>
            <a:pPr algn="ctr"/>
            <a:r>
              <a:rPr lang="en-US" b="1" i="0" u="none" strike="noStrike" baseline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</a:t>
            </a:r>
            <a:r>
              <a:rPr lang="en-US" b="1" i="0" u="none" strike="noStrike" baseline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us:</a:t>
            </a:r>
            <a:r>
              <a:rPr lang="en-US" sz="1400" b="1" i="0" u="none" strike="noStrike" baseline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IN" sz="1600" b="1" u="none" strike="noStrike" baseline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MAIL: </a:t>
            </a:r>
            <a:r>
              <a:rPr lang="en-IN" sz="16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neuromuscular@speakermeeting.com</a:t>
            </a:r>
            <a:r>
              <a:rPr lang="en-IN" sz="16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16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1600" b="1" u="none" strike="noStrike" baseline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URL:</a:t>
            </a:r>
            <a:r>
              <a:rPr lang="en-IN" sz="1600" dirty="0"/>
              <a:t> </a:t>
            </a:r>
            <a:r>
              <a:rPr lang="en-IN" sz="1600" i="1" dirty="0">
                <a:hlinkClick r:id="rId5"/>
              </a:rPr>
              <a:t>https://neuromuscular.neuroconferences.com/</a:t>
            </a:r>
            <a:endParaRPr lang="en-IN" sz="16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42644BB-FEE3-4D7C-A486-8938C5B25841}"/>
              </a:ext>
            </a:extLst>
          </p:cNvPr>
          <p:cNvSpPr/>
          <p:nvPr/>
        </p:nvSpPr>
        <p:spPr>
          <a:xfrm>
            <a:off x="9984027" y="836982"/>
            <a:ext cx="1152008" cy="51840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06FABAF-E0F2-43B0-92F2-786AF5FE1476}"/>
              </a:ext>
            </a:extLst>
          </p:cNvPr>
          <p:cNvSpPr txBox="1"/>
          <p:nvPr/>
        </p:nvSpPr>
        <p:spPr>
          <a:xfrm rot="16200000">
            <a:off x="7968340" y="3244334"/>
            <a:ext cx="5184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kern="2000" spc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Neurology Conference</a:t>
            </a:r>
            <a:r>
              <a:rPr lang="en-US" kern="2000" spc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2000" spc="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IN" kern="2000" spc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28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7B4A45B-8092-4F11-9099-F27449F70E97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3E5D7E8-0BFA-4080-8525-4B3A6A675370}"/>
              </a:ext>
            </a:extLst>
          </p:cNvPr>
          <p:cNvSpPr/>
          <p:nvPr/>
        </p:nvSpPr>
        <p:spPr>
          <a:xfrm>
            <a:off x="739248" y="729205"/>
            <a:ext cx="10713504" cy="53781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DABE250-1A7C-44CF-A3EB-3F893D6B1B13}"/>
              </a:ext>
            </a:extLst>
          </p:cNvPr>
          <p:cNvSpPr txBox="1"/>
          <p:nvPr/>
        </p:nvSpPr>
        <p:spPr>
          <a:xfrm>
            <a:off x="3410196" y="1476135"/>
            <a:ext cx="7344051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n-US" sz="1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Colleagues,</a:t>
            </a:r>
          </a:p>
          <a:p>
            <a:pPr algn="just"/>
            <a:r>
              <a:rPr lang="en-US" sz="1200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We warmly welcome you to the </a:t>
            </a:r>
            <a:r>
              <a:rPr lang="en-US" sz="1200" b="1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1200" b="1" i="0" baseline="3000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200" b="1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International Neurological and Neuromuscular disorder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 from </a:t>
            </a:r>
            <a:r>
              <a:rPr lang="en-IN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31- November 01</a:t>
            </a:r>
            <a:r>
              <a:rPr lang="en-IN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2022 </a:t>
            </a:r>
            <a:r>
              <a:rPr lang="en-IN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IN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Rome</a:t>
            </a:r>
            <a:r>
              <a:rPr lang="en-IN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r>
              <a:rPr lang="en-US" sz="1200" b="1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b="1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The conference offers the most productive and highly interactive sessions with great leaders of </a:t>
            </a:r>
            <a:r>
              <a:rPr lang="en-US" sz="1200" b="1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Neurology and Neuromuscular disorder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2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Regards</a:t>
            </a:r>
          </a:p>
          <a:p>
            <a:pPr algn="r"/>
            <a:r>
              <a:rPr lang="en-US" sz="1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Neurology </a:t>
            </a:r>
            <a:r>
              <a:rPr lang="en-US" sz="1200" b="1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Conference 2022</a:t>
            </a:r>
            <a:endParaRPr lang="en-US" sz="1200" b="1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2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Committee, Conference Series </a:t>
            </a:r>
            <a:r>
              <a:rPr lang="en-US" sz="120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LTD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111B2DB-7D68-4164-8ED4-EB416D7325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8" y="304228"/>
            <a:ext cx="2301634" cy="2555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0B510F1-101C-4D87-A408-059782B73CBD}"/>
              </a:ext>
            </a:extLst>
          </p:cNvPr>
          <p:cNvSpPr/>
          <p:nvPr/>
        </p:nvSpPr>
        <p:spPr>
          <a:xfrm>
            <a:off x="4756812" y="862223"/>
            <a:ext cx="2678376" cy="557995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F3DAB80-147C-466B-A8F0-CD4A32C0E0FC}"/>
              </a:ext>
            </a:extLst>
          </p:cNvPr>
          <p:cNvSpPr txBox="1"/>
          <p:nvPr/>
        </p:nvSpPr>
        <p:spPr>
          <a:xfrm>
            <a:off x="8215746" y="5671301"/>
            <a:ext cx="3135890" cy="33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en-IN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B8A0E95-1936-4527-8DF6-C9D6317AC636}"/>
              </a:ext>
            </a:extLst>
          </p:cNvPr>
          <p:cNvSpPr txBox="1"/>
          <p:nvPr/>
        </p:nvSpPr>
        <p:spPr>
          <a:xfrm>
            <a:off x="4756812" y="1000842"/>
            <a:ext cx="267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INVITATION</a:t>
            </a:r>
            <a:endParaRPr lang="en-IN" sz="1400" b="1" spc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D594A84-5175-4EC9-9D4D-68FED1D4FEF7}"/>
              </a:ext>
            </a:extLst>
          </p:cNvPr>
          <p:cNvSpPr/>
          <p:nvPr/>
        </p:nvSpPr>
        <p:spPr>
          <a:xfrm>
            <a:off x="739248" y="729205"/>
            <a:ext cx="2188730" cy="537817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99C93A6-F22B-4CA7-9BD5-7400C0BDE016}"/>
              </a:ext>
            </a:extLst>
          </p:cNvPr>
          <p:cNvSpPr txBox="1"/>
          <p:nvPr/>
        </p:nvSpPr>
        <p:spPr>
          <a:xfrm>
            <a:off x="911964" y="895076"/>
            <a:ext cx="1852770" cy="4981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B2B</a:t>
            </a:r>
          </a:p>
          <a:p>
            <a:pPr algn="ctr">
              <a:lnSpc>
                <a:spcPts val="2400"/>
              </a:lnSpc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Meetings</a:t>
            </a:r>
          </a:p>
          <a:p>
            <a:pPr algn="ctr">
              <a:lnSpc>
                <a:spcPts val="2400"/>
              </a:lnSpc>
            </a:pPr>
            <a:endParaRPr lang="en-IN" sz="170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</a:pPr>
            <a:r>
              <a:rPr lang="en-IN" sz="20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>
              <a:lnSpc>
                <a:spcPts val="2400"/>
              </a:lnSpc>
            </a:pPr>
            <a:r>
              <a:rPr lang="en-IN" sz="140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Days Of Scientific</a:t>
            </a:r>
          </a:p>
          <a:p>
            <a:pPr algn="ctr">
              <a:lnSpc>
                <a:spcPts val="2400"/>
              </a:lnSpc>
            </a:pPr>
            <a:r>
              <a:rPr lang="en-IN" sz="140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</a:t>
            </a:r>
          </a:p>
          <a:p>
            <a:pPr algn="ctr">
              <a:lnSpc>
                <a:spcPts val="2400"/>
              </a:lnSpc>
            </a:pPr>
            <a:endParaRPr lang="en-IN" sz="170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</a:pPr>
            <a:r>
              <a:rPr lang="en-IN" sz="20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15+</a:t>
            </a:r>
          </a:p>
          <a:p>
            <a:pPr algn="ctr">
              <a:lnSpc>
                <a:spcPts val="2400"/>
              </a:lnSpc>
            </a:pPr>
            <a:r>
              <a:rPr lang="en-IN" sz="140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 Sessions</a:t>
            </a:r>
            <a:endParaRPr lang="en-IN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</a:pPr>
            <a:endParaRPr lang="en-IN" sz="170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</a:pPr>
            <a:r>
              <a:rPr lang="en-IN" sz="20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80+</a:t>
            </a:r>
          </a:p>
          <a:p>
            <a:pPr algn="ctr">
              <a:lnSpc>
                <a:spcPts val="2400"/>
              </a:lnSpc>
            </a:pPr>
            <a:r>
              <a:rPr lang="en-IN" sz="140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Expert</a:t>
            </a:r>
          </a:p>
          <a:p>
            <a:pPr algn="ctr">
              <a:lnSpc>
                <a:spcPts val="2400"/>
              </a:lnSpc>
            </a:pPr>
            <a:r>
              <a:rPr lang="en-IN" sz="140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Members</a:t>
            </a:r>
          </a:p>
          <a:p>
            <a:pPr algn="ctr">
              <a:lnSpc>
                <a:spcPts val="2400"/>
              </a:lnSpc>
            </a:pPr>
            <a:endParaRPr lang="en-IN" sz="170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</a:pPr>
            <a:r>
              <a:rPr lang="en-IN" sz="20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20+</a:t>
            </a:r>
          </a:p>
          <a:p>
            <a:pPr algn="ctr">
              <a:lnSpc>
                <a:spcPts val="2400"/>
              </a:lnSpc>
            </a:pPr>
            <a:r>
              <a:rPr lang="en-IN" sz="140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Exhibitors</a:t>
            </a:r>
            <a:endParaRPr lang="en-IN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Table 24">
            <a:extLst>
              <a:ext uri="{FF2B5EF4-FFF2-40B4-BE49-F238E27FC236}">
                <a16:creationId xmlns:a16="http://schemas.microsoft.com/office/drawing/2014/main" xmlns="" id="{6F0581F8-A45C-47AB-972C-7FB19EF3C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015194"/>
              </p:ext>
            </p:extLst>
          </p:nvPr>
        </p:nvGraphicFramePr>
        <p:xfrm>
          <a:off x="3667226" y="2861129"/>
          <a:ext cx="6986920" cy="3146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384">
                  <a:extLst>
                    <a:ext uri="{9D8B030D-6E8A-4147-A177-3AD203B41FA5}">
                      <a16:colId xmlns:a16="http://schemas.microsoft.com/office/drawing/2014/main" xmlns="" val="1978135049"/>
                    </a:ext>
                  </a:extLst>
                </a:gridCol>
                <a:gridCol w="1397384">
                  <a:extLst>
                    <a:ext uri="{9D8B030D-6E8A-4147-A177-3AD203B41FA5}">
                      <a16:colId xmlns:a16="http://schemas.microsoft.com/office/drawing/2014/main" xmlns="" val="2590108815"/>
                    </a:ext>
                  </a:extLst>
                </a:gridCol>
                <a:gridCol w="1397384">
                  <a:extLst>
                    <a:ext uri="{9D8B030D-6E8A-4147-A177-3AD203B41FA5}">
                      <a16:colId xmlns:a16="http://schemas.microsoft.com/office/drawing/2014/main" xmlns="" val="2785681918"/>
                    </a:ext>
                  </a:extLst>
                </a:gridCol>
                <a:gridCol w="1397384">
                  <a:extLst>
                    <a:ext uri="{9D8B030D-6E8A-4147-A177-3AD203B41FA5}">
                      <a16:colId xmlns:a16="http://schemas.microsoft.com/office/drawing/2014/main" xmlns="" val="2095863505"/>
                    </a:ext>
                  </a:extLst>
                </a:gridCol>
                <a:gridCol w="1397384">
                  <a:extLst>
                    <a:ext uri="{9D8B030D-6E8A-4147-A177-3AD203B41FA5}">
                      <a16:colId xmlns:a16="http://schemas.microsoft.com/office/drawing/2014/main" xmlns="" val="621410204"/>
                    </a:ext>
                  </a:extLst>
                </a:gridCol>
              </a:tblGrid>
              <a:tr h="274919"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Editorial Board Members of Supporting Journals</a:t>
                      </a:r>
                      <a:endParaRPr lang="en-IN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3830436"/>
                  </a:ext>
                </a:extLst>
              </a:tr>
              <a:tr h="1435686">
                <a:tc>
                  <a:txBody>
                    <a:bodyPr/>
                    <a:lstStyle/>
                    <a:p>
                      <a:r>
                        <a:rPr lang="en-US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Evelyn M. Garcia </a:t>
                      </a:r>
                      <a:endParaRPr lang="en-US" sz="1100" b="1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Chairman and Medical Director</a:t>
                      </a:r>
                      <a:b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Carilion Clinic</a:t>
                      </a:r>
                    </a:p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Harish C. Pant</a:t>
                      </a:r>
                      <a:endParaRPr lang="sv-SE" sz="1100" b="1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sv-SE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Senior Investigator</a:t>
                      </a:r>
                      <a:br>
                        <a:rPr lang="sv-SE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sv-SE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NIH</a:t>
                      </a:r>
                      <a:br>
                        <a:rPr lang="sv-SE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sv-SE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USA</a:t>
                      </a:r>
                    </a:p>
                    <a:p>
                      <a:pPr algn="ctr"/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Jennifer </a:t>
                      </a:r>
                      <a:r>
                        <a:rPr lang="en-US" sz="11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DeFeo</a:t>
                      </a:r>
                      <a:endParaRPr lang="en-US" sz="1100" b="1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Interim Associate Chair</a:t>
                      </a:r>
                      <a:b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Chicago School of Professional Psychology</a:t>
                      </a:r>
                      <a:b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USA</a:t>
                      </a:r>
                    </a:p>
                    <a:p>
                      <a:pPr algn="ctr"/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George Perry</a:t>
                      </a:r>
                      <a:endParaRPr lang="en-US" sz="1100" b="1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Dean</a:t>
                      </a:r>
                      <a:b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University of Texas</a:t>
                      </a:r>
                      <a:b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USA</a:t>
                      </a:r>
                    </a:p>
                    <a:p>
                      <a:pPr algn="ctr"/>
                      <a:endParaRPr lang="en-IN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Guy H Fontaine</a:t>
                      </a:r>
                      <a:endParaRPr lang="fr-FR" sz="1100" b="1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Professor</a:t>
                      </a:r>
                      <a:b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Hôpital de la Salpêtrière</a:t>
                      </a:r>
                      <a:b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France</a:t>
                      </a:r>
                    </a:p>
                    <a:p>
                      <a:pPr algn="ctr"/>
                      <a:endParaRPr lang="en-IN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7499331"/>
                  </a:ext>
                </a:extLst>
              </a:tr>
              <a:tr h="1435686">
                <a:tc>
                  <a:txBody>
                    <a:bodyPr/>
                    <a:lstStyle/>
                    <a:p>
                      <a:r>
                        <a:rPr lang="en-IN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Xin Wang</a:t>
                      </a:r>
                      <a:endParaRPr lang="en-IN" sz="1100" b="1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IN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Director</a:t>
                      </a:r>
                      <a:br>
                        <a:rPr lang="en-IN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IN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Harvard Medical School</a:t>
                      </a:r>
                      <a:br>
                        <a:rPr lang="en-IN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IN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Tang Wai </a:t>
                      </a:r>
                      <a:r>
                        <a:rPr lang="en-IN" sz="11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Kwong</a:t>
                      </a:r>
                      <a:endParaRPr lang="en-IN" sz="1100" b="1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IN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Professor</a:t>
                      </a:r>
                      <a:br>
                        <a:rPr lang="en-IN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IN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Shatin Hospital</a:t>
                      </a:r>
                      <a:br>
                        <a:rPr lang="en-IN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IN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IN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IN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Hong Kong</a:t>
                      </a:r>
                    </a:p>
                    <a:p>
                      <a:pPr algn="ctr"/>
                      <a:endParaRPr lang="en-IN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Kurt </a:t>
                      </a:r>
                      <a:r>
                        <a:rPr lang="en-US" sz="11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Jellinger</a:t>
                      </a:r>
                      <a:endParaRPr lang="en-US" sz="1100" b="1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Professor of Neurology</a:t>
                      </a:r>
                      <a:b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Institute of Clinical Neurobiology</a:t>
                      </a:r>
                      <a:b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Austria</a:t>
                      </a:r>
                    </a:p>
                    <a:p>
                      <a:pPr algn="ctr"/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Lucia M. </a:t>
                      </a:r>
                      <a:r>
                        <a:rPr lang="en-US" sz="11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Vaina</a:t>
                      </a:r>
                      <a:endParaRPr lang="en-US" sz="1100" b="1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Co-Director of the Neurology of Vision Laboratory</a:t>
                      </a:r>
                      <a:b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Massachusetts General Hospital</a:t>
                      </a:r>
                      <a:b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USA</a:t>
                      </a:r>
                    </a:p>
                    <a:p>
                      <a:pPr algn="ctr"/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Yawu</a:t>
                      </a:r>
                      <a:r>
                        <a:rPr lang="en-IN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Liu</a:t>
                      </a:r>
                      <a:endParaRPr lang="en-IN" sz="11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Adjunct Professor</a:t>
                      </a:r>
                      <a:br>
                        <a:rPr lang="en-IN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N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Kuopio University Hospital</a:t>
                      </a:r>
                      <a:br>
                        <a:rPr lang="en-IN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N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Finland</a:t>
                      </a:r>
                    </a:p>
                    <a:p>
                      <a:pPr algn="ctr"/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5017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211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104DF45-158B-427F-B7EA-71F52B0A1EEF}"/>
              </a:ext>
            </a:extLst>
          </p:cNvPr>
          <p:cNvSpPr/>
          <p:nvPr/>
        </p:nvSpPr>
        <p:spPr>
          <a:xfrm>
            <a:off x="1" y="-15715"/>
            <a:ext cx="12191999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2CBA269-4621-4130-A67E-FAC252B18458}"/>
              </a:ext>
            </a:extLst>
          </p:cNvPr>
          <p:cNvSpPr/>
          <p:nvPr/>
        </p:nvSpPr>
        <p:spPr>
          <a:xfrm>
            <a:off x="739248" y="739914"/>
            <a:ext cx="10713504" cy="537817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DD38309-7F4F-4DB1-88C3-DACA58B69A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8" y="304228"/>
            <a:ext cx="2301634" cy="2555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8D13927-375C-4E67-9E2F-C80E902F6E74}"/>
              </a:ext>
            </a:extLst>
          </p:cNvPr>
          <p:cNvSpPr/>
          <p:nvPr/>
        </p:nvSpPr>
        <p:spPr>
          <a:xfrm>
            <a:off x="3647983" y="902863"/>
            <a:ext cx="4896034" cy="557995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B6E538-0D42-407F-8CC2-319EB6B753A4}"/>
              </a:ext>
            </a:extLst>
          </p:cNvPr>
          <p:cNvSpPr txBox="1"/>
          <p:nvPr/>
        </p:nvSpPr>
        <p:spPr>
          <a:xfrm>
            <a:off x="3935985" y="1035567"/>
            <a:ext cx="4320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ANNOUNCEMENT</a:t>
            </a:r>
            <a:endParaRPr lang="en-IN" sz="1400" b="1" spc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8027F74-69EA-4645-BB69-B27CA89C4A22}"/>
              </a:ext>
            </a:extLst>
          </p:cNvPr>
          <p:cNvSpPr txBox="1"/>
          <p:nvPr/>
        </p:nvSpPr>
        <p:spPr>
          <a:xfrm>
            <a:off x="7959968" y="5504968"/>
            <a:ext cx="3341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N" sz="1200" dirty="0"/>
              <a:t> </a:t>
            </a:r>
            <a:endParaRPr lang="en-IN" sz="1200" i="1" dirty="0" smtClean="0"/>
          </a:p>
          <a:p>
            <a:pPr algn="r">
              <a:lnSpc>
                <a:spcPct val="150000"/>
              </a:lnSpc>
            </a:pPr>
            <a:r>
              <a:rPr lang="en-IN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https://neuromuscular.neuroconferences.com/</a:t>
            </a:r>
            <a:endParaRPr lang="en-IN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A2BC2B4B-2B3A-4DA2-8FC7-ACBC356CED34}"/>
              </a:ext>
            </a:extLst>
          </p:cNvPr>
          <p:cNvSpPr/>
          <p:nvPr/>
        </p:nvSpPr>
        <p:spPr>
          <a:xfrm>
            <a:off x="1199966" y="1900111"/>
            <a:ext cx="3312023" cy="331202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7499" r="-37499"/>
            </a:stretch>
          </a:blipFill>
          <a:ln>
            <a:noFill/>
          </a:ln>
          <a:effectLst>
            <a:glow rad="177800">
              <a:schemeClr val="accent3">
                <a:satMod val="175000"/>
                <a:alpha val="21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0680A76-515F-4416-A0B5-CC950A68C245}"/>
              </a:ext>
            </a:extLst>
          </p:cNvPr>
          <p:cNvSpPr txBox="1"/>
          <p:nvPr/>
        </p:nvSpPr>
        <p:spPr>
          <a:xfrm>
            <a:off x="5375996" y="1900111"/>
            <a:ext cx="4896034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VENUE &amp; ACCOMMODATION</a:t>
            </a: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Rome,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 Submission Opens: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July 01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2022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Opens: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July 01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2022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Bird Registration: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July 01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2022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 Date Registration: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August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Spot Registration: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October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EXHIBITION AND SPONSORSHIP</a:t>
            </a:r>
          </a:p>
          <a:p>
            <a:r>
              <a:rPr lang="en-US" sz="11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Exhibition will be held concurrently with the Conference. Thanks to exhibitors from all over the world, attendees will have a complete overview of new findings in the field of food safety.</a:t>
            </a:r>
            <a:endParaRPr lang="en-I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555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227</Words>
  <Application>Microsoft Office PowerPoint</Application>
  <PresentationFormat>Custom</PresentationFormat>
  <Paragraphs>68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jatin Raman</dc:creator>
  <cp:lastModifiedBy>User</cp:lastModifiedBy>
  <cp:revision>35</cp:revision>
  <dcterms:created xsi:type="dcterms:W3CDTF">2021-03-26T05:03:42Z</dcterms:created>
  <dcterms:modified xsi:type="dcterms:W3CDTF">2021-12-30T11:32:20Z</dcterms:modified>
</cp:coreProperties>
</file>