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56" r:id="rId2"/>
    <p:sldId id="257" r:id="rId3"/>
    <p:sldId id="25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813" autoAdjust="0"/>
    <p:restoredTop sz="94660"/>
  </p:normalViewPr>
  <p:slideViewPr>
    <p:cSldViewPr>
      <p:cViewPr>
        <p:scale>
          <a:sx n="66" d="100"/>
          <a:sy n="66" d="100"/>
        </p:scale>
        <p:origin x="-540" y="-27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xmlns=""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xmlns=""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xmlns="" id="{E11CD474-E5E1-4D01-97F6-0C9FC09332C0}"/>
              </a:ext>
            </a:extLst>
          </p:cNvPr>
          <p:cNvSpPr>
            <a:spLocks noGrp="1"/>
          </p:cNvSpPr>
          <p:nvPr>
            <p:ph type="dt" sz="half" idx="10"/>
          </p:nvPr>
        </p:nvSpPr>
        <p:spPr/>
        <p:txBody>
          <a:bodyPr/>
          <a:lstStyle/>
          <a:p>
            <a:fld id="{72345051-2045-45DA-935E-2E3CA1A69ADC}" type="datetimeFigureOut">
              <a:rPr lang="en-US" smtClean="0"/>
              <a:t>4/27/2021</a:t>
            </a:fld>
            <a:endParaRPr lang="en-US" dirty="0"/>
          </a:p>
        </p:txBody>
      </p:sp>
      <p:sp>
        <p:nvSpPr>
          <p:cNvPr id="5" name="Footer Placeholder 4">
            <a:extLst>
              <a:ext uri="{FF2B5EF4-FFF2-40B4-BE49-F238E27FC236}">
                <a16:creationId xmlns:a16="http://schemas.microsoft.com/office/drawing/2014/main" xmlns=""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283647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34084D1E-BC98-44E4-8D2C-89CCDC293331}"/>
              </a:ext>
            </a:extLst>
          </p:cNvPr>
          <p:cNvSpPr>
            <a:spLocks noGrp="1"/>
          </p:cNvSpPr>
          <p:nvPr>
            <p:ph type="dt" sz="half" idx="10"/>
          </p:nvPr>
        </p:nvSpPr>
        <p:spPr/>
        <p:txBody>
          <a:bodyPr/>
          <a:lstStyle/>
          <a:p>
            <a:fld id="{72345051-2045-45DA-935E-2E3CA1A69ADC}" type="datetimeFigureOut">
              <a:rPr lang="en-US" smtClean="0"/>
              <a:t>4/27/2021</a:t>
            </a:fld>
            <a:endParaRPr lang="en-US"/>
          </a:p>
        </p:txBody>
      </p:sp>
      <p:sp>
        <p:nvSpPr>
          <p:cNvPr id="5" name="Footer Placeholder 4">
            <a:extLst>
              <a:ext uri="{FF2B5EF4-FFF2-40B4-BE49-F238E27FC236}">
                <a16:creationId xmlns:a16="http://schemas.microsoft.com/office/drawing/2014/main" xmlns=""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810997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150BC931-E2BF-4C1D-91AA-89F82F8268B2}"/>
              </a:ext>
            </a:extLst>
          </p:cNvPr>
          <p:cNvSpPr>
            <a:spLocks noGrp="1"/>
          </p:cNvSpPr>
          <p:nvPr>
            <p:ph type="dt" sz="half" idx="10"/>
          </p:nvPr>
        </p:nvSpPr>
        <p:spPr/>
        <p:txBody>
          <a:bodyPr/>
          <a:lstStyle/>
          <a:p>
            <a:fld id="{72345051-2045-45DA-935E-2E3CA1A69ADC}" type="datetimeFigureOut">
              <a:rPr lang="en-US" smtClean="0"/>
              <a:t>4/27/2021</a:t>
            </a:fld>
            <a:endParaRPr lang="en-US"/>
          </a:p>
        </p:txBody>
      </p:sp>
      <p:sp>
        <p:nvSpPr>
          <p:cNvPr id="5" name="Footer Placeholder 4">
            <a:extLst>
              <a:ext uri="{FF2B5EF4-FFF2-40B4-BE49-F238E27FC236}">
                <a16:creationId xmlns:a16="http://schemas.microsoft.com/office/drawing/2014/main" xmlns=""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684445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82A61642-BFBA-48AE-A29C-C2AA7386AE95}"/>
              </a:ext>
            </a:extLst>
          </p:cNvPr>
          <p:cNvSpPr>
            <a:spLocks noGrp="1"/>
          </p:cNvSpPr>
          <p:nvPr>
            <p:ph type="dt" sz="half" idx="10"/>
          </p:nvPr>
        </p:nvSpPr>
        <p:spPr/>
        <p:txBody>
          <a:bodyPr/>
          <a:lstStyle/>
          <a:p>
            <a:fld id="{72345051-2045-45DA-935E-2E3CA1A69ADC}" type="datetimeFigureOut">
              <a:rPr lang="en-US" smtClean="0"/>
              <a:t>4/27/2021</a:t>
            </a:fld>
            <a:endParaRPr lang="en-US"/>
          </a:p>
        </p:txBody>
      </p:sp>
      <p:sp>
        <p:nvSpPr>
          <p:cNvPr id="5" name="Footer Placeholder 4">
            <a:extLst>
              <a:ext uri="{FF2B5EF4-FFF2-40B4-BE49-F238E27FC236}">
                <a16:creationId xmlns:a16="http://schemas.microsoft.com/office/drawing/2014/main" xmlns=""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xmlns=""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21472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2BF300D-5CBE-47E9-A193-E23C8314D0EA}"/>
              </a:ext>
            </a:extLst>
          </p:cNvPr>
          <p:cNvSpPr>
            <a:spLocks noGrp="1"/>
          </p:cNvSpPr>
          <p:nvPr>
            <p:ph type="dt" sz="half" idx="10"/>
          </p:nvPr>
        </p:nvSpPr>
        <p:spPr/>
        <p:txBody>
          <a:bodyPr/>
          <a:lstStyle/>
          <a:p>
            <a:fld id="{72345051-2045-45DA-935E-2E3CA1A69ADC}" type="datetimeFigureOut">
              <a:rPr lang="en-US" smtClean="0"/>
              <a:t>4/27/2021</a:t>
            </a:fld>
            <a:endParaRPr lang="en-US"/>
          </a:p>
        </p:txBody>
      </p:sp>
      <p:sp>
        <p:nvSpPr>
          <p:cNvPr id="5" name="Footer Placeholder 4">
            <a:extLst>
              <a:ext uri="{FF2B5EF4-FFF2-40B4-BE49-F238E27FC236}">
                <a16:creationId xmlns:a16="http://schemas.microsoft.com/office/drawing/2014/main" xmlns=""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xmlns=""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29005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xmlns=""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xmlns="" id="{E9032FCA-14C6-4497-9C27-3F58062442CE}"/>
              </a:ext>
            </a:extLst>
          </p:cNvPr>
          <p:cNvSpPr>
            <a:spLocks noGrp="1"/>
          </p:cNvSpPr>
          <p:nvPr>
            <p:ph type="dt" sz="half" idx="10"/>
          </p:nvPr>
        </p:nvSpPr>
        <p:spPr/>
        <p:txBody>
          <a:bodyPr/>
          <a:lstStyle/>
          <a:p>
            <a:fld id="{72345051-2045-45DA-935E-2E3CA1A69ADC}" type="datetimeFigureOut">
              <a:rPr lang="en-US" smtClean="0"/>
              <a:t>4/27/2021</a:t>
            </a:fld>
            <a:endParaRPr lang="en-US"/>
          </a:p>
        </p:txBody>
      </p:sp>
      <p:sp>
        <p:nvSpPr>
          <p:cNvPr id="6" name="Footer Placeholder 5">
            <a:extLst>
              <a:ext uri="{FF2B5EF4-FFF2-40B4-BE49-F238E27FC236}">
                <a16:creationId xmlns:a16="http://schemas.microsoft.com/office/drawing/2014/main" xmlns=""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xmlns=""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29455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xmlns=""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4C9407CC-270D-4C98-B95C-7AE67D2E1913}"/>
              </a:ext>
            </a:extLst>
          </p:cNvPr>
          <p:cNvSpPr>
            <a:spLocks noGrp="1"/>
          </p:cNvSpPr>
          <p:nvPr>
            <p:ph type="dt" sz="half" idx="10"/>
          </p:nvPr>
        </p:nvSpPr>
        <p:spPr/>
        <p:txBody>
          <a:bodyPr/>
          <a:lstStyle/>
          <a:p>
            <a:fld id="{72345051-2045-45DA-935E-2E3CA1A69ADC}" type="datetimeFigureOut">
              <a:rPr lang="en-US" smtClean="0"/>
              <a:t>4/27/2021</a:t>
            </a:fld>
            <a:endParaRPr lang="en-US"/>
          </a:p>
        </p:txBody>
      </p:sp>
      <p:sp>
        <p:nvSpPr>
          <p:cNvPr id="8" name="Footer Placeholder 7">
            <a:extLst>
              <a:ext uri="{FF2B5EF4-FFF2-40B4-BE49-F238E27FC236}">
                <a16:creationId xmlns:a16="http://schemas.microsoft.com/office/drawing/2014/main" xmlns=""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xmlns=""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87001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xmlns="" id="{C6FD9A32-9C83-452B-BC69-CC6E95D3C93C}"/>
              </a:ext>
            </a:extLst>
          </p:cNvPr>
          <p:cNvSpPr>
            <a:spLocks noGrp="1"/>
          </p:cNvSpPr>
          <p:nvPr>
            <p:ph type="dt" sz="half" idx="10"/>
          </p:nvPr>
        </p:nvSpPr>
        <p:spPr/>
        <p:txBody>
          <a:bodyPr/>
          <a:lstStyle/>
          <a:p>
            <a:fld id="{72345051-2045-45DA-935E-2E3CA1A69ADC}" type="datetimeFigureOut">
              <a:rPr lang="en-US" smtClean="0"/>
              <a:t>4/27/2021</a:t>
            </a:fld>
            <a:endParaRPr lang="en-US"/>
          </a:p>
        </p:txBody>
      </p:sp>
      <p:sp>
        <p:nvSpPr>
          <p:cNvPr id="4" name="Footer Placeholder 3">
            <a:extLst>
              <a:ext uri="{FF2B5EF4-FFF2-40B4-BE49-F238E27FC236}">
                <a16:creationId xmlns:a16="http://schemas.microsoft.com/office/drawing/2014/main" xmlns=""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xmlns=""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22986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72816A0-77C4-4A3F-87BD-A7321E3C84D2}"/>
              </a:ext>
            </a:extLst>
          </p:cNvPr>
          <p:cNvSpPr>
            <a:spLocks noGrp="1"/>
          </p:cNvSpPr>
          <p:nvPr>
            <p:ph type="dt" sz="half" idx="10"/>
          </p:nvPr>
        </p:nvSpPr>
        <p:spPr/>
        <p:txBody>
          <a:bodyPr/>
          <a:lstStyle/>
          <a:p>
            <a:fld id="{72345051-2045-45DA-935E-2E3CA1A69ADC}" type="datetimeFigureOut">
              <a:rPr lang="en-US" smtClean="0"/>
              <a:t>4/27/2021</a:t>
            </a:fld>
            <a:endParaRPr lang="en-US"/>
          </a:p>
        </p:txBody>
      </p:sp>
      <p:sp>
        <p:nvSpPr>
          <p:cNvPr id="3" name="Footer Placeholder 2">
            <a:extLst>
              <a:ext uri="{FF2B5EF4-FFF2-40B4-BE49-F238E27FC236}">
                <a16:creationId xmlns:a16="http://schemas.microsoft.com/office/drawing/2014/main" xmlns=""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341022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xmlns=""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xmlns="" id="{2584C988-A6DB-469A-B8AA-31866F36E83D}"/>
              </a:ext>
            </a:extLst>
          </p:cNvPr>
          <p:cNvSpPr>
            <a:spLocks noGrp="1"/>
          </p:cNvSpPr>
          <p:nvPr>
            <p:ph type="dt" sz="half" idx="10"/>
          </p:nvPr>
        </p:nvSpPr>
        <p:spPr/>
        <p:txBody>
          <a:bodyPr/>
          <a:lstStyle/>
          <a:p>
            <a:fld id="{72345051-2045-45DA-935E-2E3CA1A69ADC}" type="datetimeFigureOut">
              <a:rPr lang="en-US" smtClean="0"/>
              <a:t>4/27/2021</a:t>
            </a:fld>
            <a:endParaRPr lang="en-US"/>
          </a:p>
        </p:txBody>
      </p:sp>
      <p:sp>
        <p:nvSpPr>
          <p:cNvPr id="6" name="Footer Placeholder 5">
            <a:extLst>
              <a:ext uri="{FF2B5EF4-FFF2-40B4-BE49-F238E27FC236}">
                <a16:creationId xmlns:a16="http://schemas.microsoft.com/office/drawing/2014/main" xmlns=""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xmlns=""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4684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xmlns=""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xmlns="" id="{F62C2F5B-DDDD-4E64-94A9-99E46F4B06A0}"/>
              </a:ext>
            </a:extLst>
          </p:cNvPr>
          <p:cNvSpPr>
            <a:spLocks noGrp="1"/>
          </p:cNvSpPr>
          <p:nvPr>
            <p:ph type="dt" sz="half" idx="10"/>
          </p:nvPr>
        </p:nvSpPr>
        <p:spPr/>
        <p:txBody>
          <a:bodyPr/>
          <a:lstStyle/>
          <a:p>
            <a:fld id="{72345051-2045-45DA-935E-2E3CA1A69ADC}" type="datetimeFigureOut">
              <a:rPr lang="en-US" smtClean="0"/>
              <a:t>4/27/2021</a:t>
            </a:fld>
            <a:endParaRPr lang="en-US"/>
          </a:p>
        </p:txBody>
      </p:sp>
      <p:sp>
        <p:nvSpPr>
          <p:cNvPr id="6" name="Footer Placeholder 5">
            <a:extLst>
              <a:ext uri="{FF2B5EF4-FFF2-40B4-BE49-F238E27FC236}">
                <a16:creationId xmlns:a16="http://schemas.microsoft.com/office/drawing/2014/main" xmlns=""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xmlns=""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1250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4/27/2021</a:t>
            </a:fld>
            <a:endParaRPr lang="en-US" dirty="0"/>
          </a:p>
        </p:txBody>
      </p:sp>
      <p:sp>
        <p:nvSpPr>
          <p:cNvPr id="5" name="Footer Placeholder 4">
            <a:extLst>
              <a:ext uri="{FF2B5EF4-FFF2-40B4-BE49-F238E27FC236}">
                <a16:creationId xmlns:a16="http://schemas.microsoft.com/office/drawing/2014/main" xmlns=""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653167384"/>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14" r:id="rId4"/>
    <p:sldLayoutId id="2147483715" r:id="rId5"/>
    <p:sldLayoutId id="2147483720" r:id="rId6"/>
    <p:sldLayoutId id="2147483716" r:id="rId7"/>
    <p:sldLayoutId id="2147483717" r:id="rId8"/>
    <p:sldLayoutId id="2147483718" r:id="rId9"/>
    <p:sldLayoutId id="2147483719" r:id="rId10"/>
    <p:sldLayoutId id="2147483721"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D0FEF93B-DF95-4A59-9D71-745C812BF376}"/>
              </a:ext>
            </a:extLst>
          </p:cNvPr>
          <p:cNvSpPr/>
          <p:nvPr/>
        </p:nvSpPr>
        <p:spPr>
          <a:xfrm>
            <a:off x="1" y="-15715"/>
            <a:ext cx="12191999" cy="6858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5" name="Rectangle 14">
            <a:extLst>
              <a:ext uri="{FF2B5EF4-FFF2-40B4-BE49-F238E27FC236}">
                <a16:creationId xmlns:a16="http://schemas.microsoft.com/office/drawing/2014/main" xmlns="" id="{8729BB31-D1EF-409E-BC15-24A30A70A677}"/>
              </a:ext>
            </a:extLst>
          </p:cNvPr>
          <p:cNvSpPr/>
          <p:nvPr/>
        </p:nvSpPr>
        <p:spPr>
          <a:xfrm>
            <a:off x="739248" y="750624"/>
            <a:ext cx="9374316" cy="5378171"/>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7" name="Picture 16">
            <a:extLst>
              <a:ext uri="{FF2B5EF4-FFF2-40B4-BE49-F238E27FC236}">
                <a16:creationId xmlns:a16="http://schemas.microsoft.com/office/drawing/2014/main" xmlns="" id="{34C6723F-6F9D-444F-8F7D-ED0D33A7E8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248" y="304228"/>
            <a:ext cx="2301634" cy="255512"/>
          </a:xfrm>
          <a:prstGeom prst="rect">
            <a:avLst/>
          </a:prstGeom>
        </p:spPr>
      </p:pic>
      <p:sp>
        <p:nvSpPr>
          <p:cNvPr id="19" name="Rectangle 18">
            <a:extLst>
              <a:ext uri="{FF2B5EF4-FFF2-40B4-BE49-F238E27FC236}">
                <a16:creationId xmlns:a16="http://schemas.microsoft.com/office/drawing/2014/main" xmlns="" id="{7F56159D-A29B-4F02-93C6-1DECB2877C38}"/>
              </a:ext>
            </a:extLst>
          </p:cNvPr>
          <p:cNvSpPr/>
          <p:nvPr/>
        </p:nvSpPr>
        <p:spPr>
          <a:xfrm>
            <a:off x="731521" y="750624"/>
            <a:ext cx="1351280" cy="5373316"/>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TextBox 20">
            <a:extLst>
              <a:ext uri="{FF2B5EF4-FFF2-40B4-BE49-F238E27FC236}">
                <a16:creationId xmlns:a16="http://schemas.microsoft.com/office/drawing/2014/main" xmlns="" id="{A86FC61E-C2A4-43AC-B7A0-689E7CC4DC32}"/>
              </a:ext>
            </a:extLst>
          </p:cNvPr>
          <p:cNvSpPr txBox="1"/>
          <p:nvPr/>
        </p:nvSpPr>
        <p:spPr>
          <a:xfrm rot="16200000">
            <a:off x="-788638" y="3223436"/>
            <a:ext cx="4391925" cy="338554"/>
          </a:xfrm>
          <a:prstGeom prst="rect">
            <a:avLst/>
          </a:prstGeom>
          <a:noFill/>
        </p:spPr>
        <p:txBody>
          <a:bodyPr wrap="square" rtlCol="0">
            <a:spAutoFit/>
          </a:bodyPr>
          <a:lstStyle/>
          <a:p>
            <a:pPr algn="ctr"/>
            <a:r>
              <a:rPr lang="en-US" sz="1600" b="1" spc="600" dirty="0">
                <a:solidFill>
                  <a:schemeClr val="bg1"/>
                </a:solidFill>
                <a:latin typeface="Times New Roman" panose="02020603050405020304" pitchFamily="18" charset="0"/>
                <a:cs typeface="Times New Roman" panose="02020603050405020304" pitchFamily="18" charset="0"/>
              </a:rPr>
              <a:t>CLIMATE CHANGE 2021</a:t>
            </a:r>
          </a:p>
        </p:txBody>
      </p:sp>
      <p:sp>
        <p:nvSpPr>
          <p:cNvPr id="25" name="Rectangle 24">
            <a:extLst>
              <a:ext uri="{FF2B5EF4-FFF2-40B4-BE49-F238E27FC236}">
                <a16:creationId xmlns:a16="http://schemas.microsoft.com/office/drawing/2014/main" xmlns="" id="{20BD6D31-16A4-4585-8FBE-34E149505556}"/>
              </a:ext>
            </a:extLst>
          </p:cNvPr>
          <p:cNvSpPr/>
          <p:nvPr/>
        </p:nvSpPr>
        <p:spPr>
          <a:xfrm>
            <a:off x="6722242" y="1418303"/>
            <a:ext cx="4716000" cy="4021395"/>
          </a:xfrm>
          <a:prstGeom prst="rect">
            <a:avLst/>
          </a:prstGeom>
          <a:blipFill dpi="0" rotWithShape="1">
            <a:blip r:embed="rId4"/>
            <a:srcRect/>
            <a:stretch>
              <a:fillRect l="-6738" r="-6239"/>
            </a:stretch>
          </a:blipFill>
          <a:ln w="127000">
            <a:solidFill>
              <a:schemeClr val="tx2">
                <a:lumMod val="75000"/>
              </a:schemeClr>
            </a:solidFill>
          </a:ln>
          <a:effectLst>
            <a:glow rad="127000">
              <a:schemeClr val="tx1">
                <a:alpha val="14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0" name="TextBox 29">
            <a:extLst>
              <a:ext uri="{FF2B5EF4-FFF2-40B4-BE49-F238E27FC236}">
                <a16:creationId xmlns:a16="http://schemas.microsoft.com/office/drawing/2014/main" xmlns="" id="{A51402F5-8A39-424A-9D13-36A3ACD785A6}"/>
              </a:ext>
            </a:extLst>
          </p:cNvPr>
          <p:cNvSpPr txBox="1"/>
          <p:nvPr/>
        </p:nvSpPr>
        <p:spPr>
          <a:xfrm>
            <a:off x="2240768" y="1418303"/>
            <a:ext cx="4129163" cy="1985159"/>
          </a:xfrm>
          <a:prstGeom prst="rect">
            <a:avLst/>
          </a:prstGeom>
          <a:noFill/>
        </p:spPr>
        <p:txBody>
          <a:bodyPr wrap="square" rtlCol="0">
            <a:spAutoFit/>
          </a:bodyPr>
          <a:lstStyle/>
          <a:p>
            <a:pPr algn="ctr"/>
            <a:r>
              <a:rPr lang="en-US" sz="1600" spc="300" dirty="0">
                <a:solidFill>
                  <a:schemeClr val="bg2">
                    <a:lumMod val="25000"/>
                  </a:schemeClr>
                </a:solidFill>
                <a:latin typeface="Times New Roman" panose="02020603050405020304" pitchFamily="18" charset="0"/>
                <a:cs typeface="Times New Roman" panose="02020603050405020304" pitchFamily="18" charset="0"/>
              </a:rPr>
              <a:t>12th World Climate Change Conference</a:t>
            </a:r>
          </a:p>
          <a:p>
            <a:pPr algn="ctr"/>
            <a:endParaRPr lang="en-IN" sz="1100" b="0" i="0" u="none" strike="noStrike" baseline="0" dirty="0" smtClean="0">
              <a:solidFill>
                <a:schemeClr val="bg2">
                  <a:lumMod val="25000"/>
                </a:schemeClr>
              </a:solidFill>
              <a:latin typeface="Times New Roman" panose="02020603050405020304" pitchFamily="18" charset="0"/>
              <a:cs typeface="Times New Roman" panose="02020603050405020304" pitchFamily="18" charset="0"/>
            </a:endParaRPr>
          </a:p>
          <a:p>
            <a:pPr algn="ctr"/>
            <a:r>
              <a:rPr lang="en-US" sz="1600" dirty="0">
                <a:solidFill>
                  <a:schemeClr val="bg2">
                    <a:lumMod val="25000"/>
                  </a:schemeClr>
                </a:solidFill>
                <a:latin typeface="Times New Roman" panose="02020603050405020304" pitchFamily="18" charset="0"/>
                <a:cs typeface="Times New Roman" panose="02020603050405020304" pitchFamily="18" charset="0"/>
              </a:rPr>
              <a:t>October 04-05, 2021 London, UK</a:t>
            </a:r>
          </a:p>
          <a:p>
            <a:pPr algn="ctr"/>
            <a:endParaRPr lang="en-US" sz="1600" b="1" i="0" u="none" strike="noStrike" baseline="0" dirty="0">
              <a:solidFill>
                <a:schemeClr val="bg2">
                  <a:lumMod val="25000"/>
                </a:schemeClr>
              </a:solidFill>
              <a:latin typeface="Times New Roman" panose="02020603050405020304" pitchFamily="18" charset="0"/>
              <a:cs typeface="Times New Roman" panose="02020603050405020304" pitchFamily="18" charset="0"/>
            </a:endParaRPr>
          </a:p>
          <a:p>
            <a:pPr algn="ctr"/>
            <a:r>
              <a:rPr lang="en-US" sz="1600" b="1" i="0" u="none" strike="noStrike" baseline="0" dirty="0">
                <a:solidFill>
                  <a:schemeClr val="bg2">
                    <a:lumMod val="25000"/>
                  </a:schemeClr>
                </a:solidFill>
                <a:latin typeface="Times New Roman" panose="02020603050405020304" pitchFamily="18" charset="0"/>
                <a:cs typeface="Times New Roman" panose="02020603050405020304" pitchFamily="18" charset="0"/>
              </a:rPr>
              <a:t>Theme: </a:t>
            </a:r>
          </a:p>
          <a:p>
            <a:pPr algn="ctr"/>
            <a:r>
              <a:rPr lang="en-US" sz="1600" i="1" dirty="0">
                <a:solidFill>
                  <a:schemeClr val="bg2">
                    <a:lumMod val="25000"/>
                  </a:schemeClr>
                </a:solidFill>
                <a:latin typeface="Times New Roman" panose="02020603050405020304" pitchFamily="18" charset="0"/>
                <a:cs typeface="Times New Roman" panose="02020603050405020304" pitchFamily="18" charset="0"/>
              </a:rPr>
              <a:t>“Climatology, The Science of Global Weather Systems over the Long </a:t>
            </a:r>
            <a:r>
              <a:rPr lang="en-US" sz="1600" i="1" dirty="0" smtClean="0">
                <a:solidFill>
                  <a:schemeClr val="bg2">
                    <a:lumMod val="25000"/>
                  </a:schemeClr>
                </a:solidFill>
                <a:latin typeface="Times New Roman" panose="02020603050405020304" pitchFamily="18" charset="0"/>
                <a:cs typeface="Times New Roman" panose="02020603050405020304" pitchFamily="18" charset="0"/>
              </a:rPr>
              <a:t>Term”.</a:t>
            </a:r>
            <a:endParaRPr lang="en-IN" sz="1400" i="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xmlns="" id="{FD762A6D-09DB-42A8-82F2-99C8F72AC4ED}"/>
              </a:ext>
            </a:extLst>
          </p:cNvPr>
          <p:cNvSpPr txBox="1"/>
          <p:nvPr/>
        </p:nvSpPr>
        <p:spPr>
          <a:xfrm>
            <a:off x="2078857" y="4850012"/>
            <a:ext cx="4484521" cy="523220"/>
          </a:xfrm>
          <a:prstGeom prst="rect">
            <a:avLst/>
          </a:prstGeom>
          <a:noFill/>
        </p:spPr>
        <p:txBody>
          <a:bodyPr wrap="square" rtlCol="0">
            <a:spAutoFit/>
          </a:bodyPr>
          <a:lstStyle/>
          <a:p>
            <a:pPr algn="ctr"/>
            <a:r>
              <a:rPr lang="en-IN" sz="1400" b="1" u="none" strike="noStrike" baseline="0" dirty="0">
                <a:solidFill>
                  <a:schemeClr val="bg2">
                    <a:lumMod val="25000"/>
                  </a:schemeClr>
                </a:solidFill>
                <a:latin typeface="Times New Roman" panose="02020603050405020304" pitchFamily="18" charset="0"/>
                <a:cs typeface="Times New Roman" panose="02020603050405020304" pitchFamily="18" charset="0"/>
              </a:rPr>
              <a:t>MAIL: </a:t>
            </a:r>
            <a:r>
              <a:rPr lang="en-IN" sz="1400" i="1" dirty="0">
                <a:solidFill>
                  <a:schemeClr val="bg2">
                    <a:lumMod val="25000"/>
                  </a:schemeClr>
                </a:solidFill>
                <a:latin typeface="Times New Roman" panose="02020603050405020304" pitchFamily="18" charset="0"/>
                <a:cs typeface="Times New Roman" panose="02020603050405020304" pitchFamily="18" charset="0"/>
              </a:rPr>
              <a:t>Climatechange@meetingsnexpo.com</a:t>
            </a:r>
          </a:p>
          <a:p>
            <a:pPr algn="ctr"/>
            <a:r>
              <a:rPr lang="en-IN" sz="1400" b="1" u="none" strike="noStrike" baseline="0" dirty="0" smtClean="0">
                <a:solidFill>
                  <a:schemeClr val="bg2">
                    <a:lumMod val="25000"/>
                  </a:schemeClr>
                </a:solidFill>
                <a:latin typeface="Times New Roman" panose="02020603050405020304" pitchFamily="18" charset="0"/>
                <a:cs typeface="Times New Roman" panose="02020603050405020304" pitchFamily="18" charset="0"/>
              </a:rPr>
              <a:t>URL: </a:t>
            </a:r>
            <a:r>
              <a:rPr lang="en-IN" sz="1400" i="1" dirty="0">
                <a:solidFill>
                  <a:schemeClr val="bg2">
                    <a:lumMod val="25000"/>
                  </a:schemeClr>
                </a:solidFill>
                <a:latin typeface="Times New Roman" panose="02020603050405020304" pitchFamily="18" charset="0"/>
                <a:cs typeface="Times New Roman" panose="02020603050405020304" pitchFamily="18" charset="0"/>
              </a:rPr>
              <a:t>https://climatechange.environmentalconferences.org/</a:t>
            </a:r>
          </a:p>
        </p:txBody>
      </p:sp>
    </p:spTree>
    <p:extLst>
      <p:ext uri="{BB962C8B-B14F-4D97-AF65-F5344CB8AC3E}">
        <p14:creationId xmlns:p14="http://schemas.microsoft.com/office/powerpoint/2010/main" val="3096758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2C9AE55-8EF9-4E00-8361-B889AAAD00D0}"/>
              </a:ext>
            </a:extLst>
          </p:cNvPr>
          <p:cNvSpPr/>
          <p:nvPr/>
        </p:nvSpPr>
        <p:spPr>
          <a:xfrm>
            <a:off x="1" y="-15715"/>
            <a:ext cx="12191999" cy="6858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 name="Rectangle 2">
            <a:extLst>
              <a:ext uri="{FF2B5EF4-FFF2-40B4-BE49-F238E27FC236}">
                <a16:creationId xmlns:a16="http://schemas.microsoft.com/office/drawing/2014/main" xmlns="" id="{D5815471-353D-454F-AE9D-D5FE019E19C9}"/>
              </a:ext>
            </a:extLst>
          </p:cNvPr>
          <p:cNvSpPr/>
          <p:nvPr/>
        </p:nvSpPr>
        <p:spPr>
          <a:xfrm>
            <a:off x="739247" y="750624"/>
            <a:ext cx="10721231" cy="5378171"/>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 name="Picture 3">
            <a:extLst>
              <a:ext uri="{FF2B5EF4-FFF2-40B4-BE49-F238E27FC236}">
                <a16:creationId xmlns:a16="http://schemas.microsoft.com/office/drawing/2014/main" xmlns="" id="{A52DDB0F-8762-4C31-9A65-89A26AB931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248" y="304228"/>
            <a:ext cx="2301634" cy="255512"/>
          </a:xfrm>
          <a:prstGeom prst="rect">
            <a:avLst/>
          </a:prstGeom>
        </p:spPr>
      </p:pic>
      <p:sp>
        <p:nvSpPr>
          <p:cNvPr id="5" name="Rectangle 4">
            <a:extLst>
              <a:ext uri="{FF2B5EF4-FFF2-40B4-BE49-F238E27FC236}">
                <a16:creationId xmlns:a16="http://schemas.microsoft.com/office/drawing/2014/main" xmlns="" id="{9B14F8DF-DCFB-49F8-8DE4-84B385696730}"/>
              </a:ext>
            </a:extLst>
          </p:cNvPr>
          <p:cNvSpPr/>
          <p:nvPr/>
        </p:nvSpPr>
        <p:spPr>
          <a:xfrm>
            <a:off x="731521" y="750624"/>
            <a:ext cx="1351280" cy="5373316"/>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Box 5">
            <a:extLst>
              <a:ext uri="{FF2B5EF4-FFF2-40B4-BE49-F238E27FC236}">
                <a16:creationId xmlns:a16="http://schemas.microsoft.com/office/drawing/2014/main" xmlns="" id="{62B482FC-86A3-40CF-8BD7-E8A48D6D13AB}"/>
              </a:ext>
            </a:extLst>
          </p:cNvPr>
          <p:cNvSpPr txBox="1"/>
          <p:nvPr/>
        </p:nvSpPr>
        <p:spPr>
          <a:xfrm rot="16200000">
            <a:off x="-843306" y="3204457"/>
            <a:ext cx="4501264" cy="338554"/>
          </a:xfrm>
          <a:prstGeom prst="rect">
            <a:avLst/>
          </a:prstGeom>
          <a:noFill/>
        </p:spPr>
        <p:txBody>
          <a:bodyPr wrap="square" rtlCol="0">
            <a:spAutoFit/>
          </a:bodyPr>
          <a:lstStyle/>
          <a:p>
            <a:pPr algn="ctr"/>
            <a:r>
              <a:rPr lang="en-US" sz="1600" b="1" spc="600" dirty="0">
                <a:solidFill>
                  <a:schemeClr val="bg1"/>
                </a:solidFill>
                <a:latin typeface="Times New Roman" panose="02020603050405020304" pitchFamily="18" charset="0"/>
                <a:cs typeface="Times New Roman" panose="02020603050405020304" pitchFamily="18" charset="0"/>
              </a:rPr>
              <a:t>CLIMATE CHANGE 2021</a:t>
            </a:r>
          </a:p>
        </p:txBody>
      </p:sp>
      <p:sp>
        <p:nvSpPr>
          <p:cNvPr id="7" name="Rectangle 6">
            <a:extLst>
              <a:ext uri="{FF2B5EF4-FFF2-40B4-BE49-F238E27FC236}">
                <a16:creationId xmlns:a16="http://schemas.microsoft.com/office/drawing/2014/main" xmlns="" id="{AD555992-9C50-4EFB-AC75-4E8BFD2DCE4D}"/>
              </a:ext>
            </a:extLst>
          </p:cNvPr>
          <p:cNvSpPr/>
          <p:nvPr/>
        </p:nvSpPr>
        <p:spPr>
          <a:xfrm>
            <a:off x="3935760" y="902863"/>
            <a:ext cx="5760640" cy="440481"/>
          </a:xfrm>
          <a:prstGeom prst="rect">
            <a:avLst/>
          </a:prstGeom>
          <a:solidFill>
            <a:schemeClr val="tx2">
              <a:lumMod val="50000"/>
            </a:schemeClr>
          </a:solidFill>
          <a:ln w="12700" cmpd="sng">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TextBox 7">
            <a:extLst>
              <a:ext uri="{FF2B5EF4-FFF2-40B4-BE49-F238E27FC236}">
                <a16:creationId xmlns:a16="http://schemas.microsoft.com/office/drawing/2014/main" xmlns="" id="{A50015C0-3AD4-4790-96F9-F9DC52EACA91}"/>
              </a:ext>
            </a:extLst>
          </p:cNvPr>
          <p:cNvSpPr txBox="1"/>
          <p:nvPr/>
        </p:nvSpPr>
        <p:spPr>
          <a:xfrm>
            <a:off x="3935760" y="960983"/>
            <a:ext cx="5760640" cy="307777"/>
          </a:xfrm>
          <a:prstGeom prst="rect">
            <a:avLst/>
          </a:prstGeom>
          <a:noFill/>
        </p:spPr>
        <p:txBody>
          <a:bodyPr wrap="square" rtlCol="0">
            <a:spAutoFit/>
          </a:bodyPr>
          <a:lstStyle/>
          <a:p>
            <a:pPr algn="ctr"/>
            <a:r>
              <a:rPr lang="en-US" sz="1400" b="1" spc="600" dirty="0">
                <a:solidFill>
                  <a:schemeClr val="bg1"/>
                </a:solidFill>
                <a:latin typeface="Times New Roman" panose="02020603050405020304" pitchFamily="18" charset="0"/>
                <a:cs typeface="Times New Roman" panose="02020603050405020304" pitchFamily="18" charset="0"/>
              </a:rPr>
              <a:t>REGISTRATION &amp; TIMINGS</a:t>
            </a:r>
            <a:endParaRPr lang="en-IN" sz="1400" b="1" spc="600" dirty="0">
              <a:solidFill>
                <a:schemeClr val="bg1"/>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4E094D47-7626-4D7D-B0AE-83DE8783D0DB}"/>
              </a:ext>
            </a:extLst>
          </p:cNvPr>
          <p:cNvSpPr txBox="1"/>
          <p:nvPr/>
        </p:nvSpPr>
        <p:spPr>
          <a:xfrm>
            <a:off x="3267870" y="1556792"/>
            <a:ext cx="7200800" cy="646331"/>
          </a:xfrm>
          <a:prstGeom prst="rect">
            <a:avLst/>
          </a:prstGeom>
          <a:noFill/>
        </p:spPr>
        <p:txBody>
          <a:bodyPr wrap="square" rtlCol="0">
            <a:spAutoFit/>
          </a:bodyPr>
          <a:lstStyle/>
          <a:p>
            <a:pPr algn="ctr">
              <a:lnSpc>
                <a:spcPct val="150000"/>
              </a:lnSpc>
            </a:pPr>
            <a:r>
              <a:rPr lang="en-US" sz="1200" b="1" spc="300" dirty="0">
                <a:latin typeface="Times New Roman" panose="02020603050405020304" pitchFamily="18" charset="0"/>
                <a:cs typeface="Times New Roman" panose="02020603050405020304" pitchFamily="18" charset="0"/>
              </a:rPr>
              <a:t>October 04, 2021 </a:t>
            </a:r>
            <a:r>
              <a:rPr lang="en-US" sz="1200" spc="300" dirty="0" smtClean="0">
                <a:latin typeface="Times New Roman" panose="02020603050405020304" pitchFamily="18" charset="0"/>
                <a:cs typeface="Times New Roman" panose="02020603050405020304" pitchFamily="18" charset="0"/>
              </a:rPr>
              <a:t>(9:00AM </a:t>
            </a:r>
            <a:r>
              <a:rPr lang="en-US" sz="1200" spc="300" dirty="0">
                <a:latin typeface="Times New Roman" panose="02020603050405020304" pitchFamily="18" charset="0"/>
                <a:cs typeface="Times New Roman" panose="02020603050405020304" pitchFamily="18" charset="0"/>
              </a:rPr>
              <a:t>to 6:00PM)</a:t>
            </a:r>
          </a:p>
          <a:p>
            <a:pPr algn="ctr">
              <a:lnSpc>
                <a:spcPct val="150000"/>
              </a:lnSpc>
            </a:pPr>
            <a:r>
              <a:rPr lang="en-US" sz="1200" b="1" spc="300" dirty="0">
                <a:latin typeface="Times New Roman" panose="02020603050405020304" pitchFamily="18" charset="0"/>
                <a:cs typeface="Times New Roman" panose="02020603050405020304" pitchFamily="18" charset="0"/>
              </a:rPr>
              <a:t>October </a:t>
            </a:r>
            <a:r>
              <a:rPr lang="en-US" sz="1200" b="1" spc="300" dirty="0" smtClean="0">
                <a:latin typeface="Times New Roman" panose="02020603050405020304" pitchFamily="18" charset="0"/>
                <a:cs typeface="Times New Roman" panose="02020603050405020304" pitchFamily="18" charset="0"/>
              </a:rPr>
              <a:t>05, 2021 </a:t>
            </a:r>
            <a:r>
              <a:rPr lang="en-US" sz="1200" spc="300" dirty="0" smtClean="0">
                <a:latin typeface="Times New Roman" panose="02020603050405020304" pitchFamily="18" charset="0"/>
                <a:cs typeface="Times New Roman" panose="02020603050405020304" pitchFamily="18" charset="0"/>
              </a:rPr>
              <a:t>(9:00AM </a:t>
            </a:r>
            <a:r>
              <a:rPr lang="en-US" sz="1200" spc="300" dirty="0">
                <a:latin typeface="Times New Roman" panose="02020603050405020304" pitchFamily="18" charset="0"/>
                <a:cs typeface="Times New Roman" panose="02020603050405020304" pitchFamily="18" charset="0"/>
              </a:rPr>
              <a:t>to 6:00PM)</a:t>
            </a:r>
            <a:endParaRPr lang="en-IN" sz="1200" spc="3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xmlns="" id="{170EF889-4FC7-4CF5-8591-E135898FCB81}"/>
              </a:ext>
            </a:extLst>
          </p:cNvPr>
          <p:cNvSpPr/>
          <p:nvPr/>
        </p:nvSpPr>
        <p:spPr>
          <a:xfrm>
            <a:off x="3930346" y="2441143"/>
            <a:ext cx="5760640" cy="440481"/>
          </a:xfrm>
          <a:prstGeom prst="rect">
            <a:avLst/>
          </a:prstGeom>
          <a:solidFill>
            <a:schemeClr val="tx2">
              <a:lumMod val="50000"/>
            </a:schemeClr>
          </a:solidFill>
          <a:ln w="12700" cmpd="sng">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TextBox 10">
            <a:extLst>
              <a:ext uri="{FF2B5EF4-FFF2-40B4-BE49-F238E27FC236}">
                <a16:creationId xmlns:a16="http://schemas.microsoft.com/office/drawing/2014/main" xmlns="" id="{95FB07CD-520B-4EB6-8F4C-F06C871527A2}"/>
              </a:ext>
            </a:extLst>
          </p:cNvPr>
          <p:cNvSpPr txBox="1"/>
          <p:nvPr/>
        </p:nvSpPr>
        <p:spPr>
          <a:xfrm>
            <a:off x="3930346" y="2499263"/>
            <a:ext cx="5760640" cy="307777"/>
          </a:xfrm>
          <a:prstGeom prst="rect">
            <a:avLst/>
          </a:prstGeom>
          <a:noFill/>
        </p:spPr>
        <p:txBody>
          <a:bodyPr wrap="square" rtlCol="0">
            <a:spAutoFit/>
          </a:bodyPr>
          <a:lstStyle/>
          <a:p>
            <a:pPr algn="ctr"/>
            <a:r>
              <a:rPr lang="en-US" sz="1400" b="1" spc="600" dirty="0">
                <a:solidFill>
                  <a:schemeClr val="bg1"/>
                </a:solidFill>
                <a:latin typeface="Times New Roman" panose="02020603050405020304" pitchFamily="18" charset="0"/>
                <a:cs typeface="Times New Roman" panose="02020603050405020304" pitchFamily="18" charset="0"/>
              </a:rPr>
              <a:t>GROUP PHOTO TIME</a:t>
            </a:r>
            <a:endParaRPr lang="en-IN" sz="1400" b="1" spc="600" dirty="0">
              <a:solidFill>
                <a:schemeClr val="bg1"/>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A5C31403-5B29-483A-B24D-857656578592}"/>
              </a:ext>
            </a:extLst>
          </p:cNvPr>
          <p:cNvSpPr txBox="1"/>
          <p:nvPr/>
        </p:nvSpPr>
        <p:spPr>
          <a:xfrm>
            <a:off x="3210266" y="3095072"/>
            <a:ext cx="7200800" cy="415498"/>
          </a:xfrm>
          <a:prstGeom prst="rect">
            <a:avLst/>
          </a:prstGeom>
          <a:noFill/>
        </p:spPr>
        <p:txBody>
          <a:bodyPr wrap="square" rtlCol="0">
            <a:spAutoFit/>
          </a:bodyPr>
          <a:lstStyle/>
          <a:p>
            <a:pPr algn="ctr">
              <a:lnSpc>
                <a:spcPct val="150000"/>
              </a:lnSpc>
            </a:pPr>
            <a:r>
              <a:rPr lang="de-DE" sz="1400" b="1" i="0" u="none" strike="noStrike" spc="300" baseline="0" dirty="0">
                <a:latin typeface="Times New Roman" panose="02020603050405020304" pitchFamily="18" charset="0"/>
                <a:cs typeface="Times New Roman" panose="02020603050405020304" pitchFamily="18" charset="0"/>
              </a:rPr>
              <a:t>10:45 AM - 10:50 AM; </a:t>
            </a:r>
            <a:r>
              <a:rPr lang="de-DE" sz="1400" spc="300" dirty="0">
                <a:latin typeface="Times New Roman" panose="02020603050405020304" pitchFamily="18" charset="0"/>
                <a:cs typeface="Times New Roman" panose="02020603050405020304" pitchFamily="18" charset="0"/>
              </a:rPr>
              <a:t>October 04, </a:t>
            </a:r>
            <a:r>
              <a:rPr lang="de-DE" sz="1400" i="0" u="none" strike="noStrike" spc="300" baseline="0" dirty="0">
                <a:latin typeface="Times New Roman" panose="02020603050405020304" pitchFamily="18" charset="0"/>
                <a:cs typeface="Times New Roman" panose="02020603050405020304" pitchFamily="18" charset="0"/>
              </a:rPr>
              <a:t>2021</a:t>
            </a:r>
            <a:endParaRPr lang="en-IN" sz="1050" spc="300" dirty="0">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xmlns="" id="{21506390-986E-43E9-8D38-5F2C088EDEAC}"/>
              </a:ext>
            </a:extLst>
          </p:cNvPr>
          <p:cNvSpPr/>
          <p:nvPr/>
        </p:nvSpPr>
        <p:spPr>
          <a:xfrm>
            <a:off x="3966111" y="3861048"/>
            <a:ext cx="5760640" cy="440481"/>
          </a:xfrm>
          <a:prstGeom prst="rect">
            <a:avLst/>
          </a:prstGeom>
          <a:solidFill>
            <a:schemeClr val="tx2">
              <a:lumMod val="50000"/>
            </a:schemeClr>
          </a:solidFill>
          <a:ln w="12700" cmpd="sng">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4" name="TextBox 13">
            <a:extLst>
              <a:ext uri="{FF2B5EF4-FFF2-40B4-BE49-F238E27FC236}">
                <a16:creationId xmlns:a16="http://schemas.microsoft.com/office/drawing/2014/main" xmlns="" id="{5A4B5967-801C-431B-BC61-2A52078CF4B9}"/>
              </a:ext>
            </a:extLst>
          </p:cNvPr>
          <p:cNvSpPr txBox="1"/>
          <p:nvPr/>
        </p:nvSpPr>
        <p:spPr>
          <a:xfrm>
            <a:off x="3966111" y="3919168"/>
            <a:ext cx="5760640" cy="307777"/>
          </a:xfrm>
          <a:prstGeom prst="rect">
            <a:avLst/>
          </a:prstGeom>
          <a:noFill/>
        </p:spPr>
        <p:txBody>
          <a:bodyPr wrap="square" rtlCol="0">
            <a:spAutoFit/>
          </a:bodyPr>
          <a:lstStyle/>
          <a:p>
            <a:pPr algn="ctr"/>
            <a:r>
              <a:rPr lang="en-US" sz="1400" b="1" spc="600" dirty="0">
                <a:solidFill>
                  <a:schemeClr val="bg1"/>
                </a:solidFill>
                <a:latin typeface="Times New Roman" panose="02020603050405020304" pitchFamily="18" charset="0"/>
                <a:cs typeface="Times New Roman" panose="02020603050405020304" pitchFamily="18" charset="0"/>
              </a:rPr>
              <a:t>London, UK</a:t>
            </a:r>
            <a:endParaRPr lang="en-IN" sz="1400" b="1" spc="600" dirty="0">
              <a:solidFill>
                <a:schemeClr val="bg1"/>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D62A72A1-C157-49B3-98F8-5F208764617C}"/>
              </a:ext>
            </a:extLst>
          </p:cNvPr>
          <p:cNvSpPr txBox="1"/>
          <p:nvPr/>
        </p:nvSpPr>
        <p:spPr>
          <a:xfrm>
            <a:off x="3930345" y="4514977"/>
            <a:ext cx="5796405" cy="523220"/>
          </a:xfrm>
          <a:prstGeom prst="rect">
            <a:avLst/>
          </a:prstGeom>
          <a:noFill/>
        </p:spPr>
        <p:txBody>
          <a:bodyPr wrap="square" rtlCol="0">
            <a:spAutoFit/>
          </a:bodyPr>
          <a:lstStyle/>
          <a:p>
            <a:pPr algn="ctr"/>
            <a:r>
              <a:rPr lang="en-US" sz="1400" b="0" i="0" u="none" strike="noStrike" baseline="0" dirty="0">
                <a:latin typeface="Times New Roman" panose="02020603050405020304" pitchFamily="18" charset="0"/>
                <a:cs typeface="Times New Roman" panose="02020603050405020304" pitchFamily="18" charset="0"/>
              </a:rPr>
              <a:t>Please try your best to attend the Conference. If you could not attend, please let us know </a:t>
            </a:r>
            <a:r>
              <a:rPr lang="en-US" sz="1400" i="1" dirty="0">
                <a:latin typeface="Times New Roman" panose="02020603050405020304" pitchFamily="18" charset="0"/>
                <a:cs typeface="Times New Roman" panose="02020603050405020304" pitchFamily="18" charset="0"/>
              </a:rPr>
              <a:t>Climatechange@meetingsnexpo.com</a:t>
            </a:r>
          </a:p>
        </p:txBody>
      </p:sp>
      <p:sp>
        <p:nvSpPr>
          <p:cNvPr id="16" name="TextBox 15">
            <a:extLst>
              <a:ext uri="{FF2B5EF4-FFF2-40B4-BE49-F238E27FC236}">
                <a16:creationId xmlns:a16="http://schemas.microsoft.com/office/drawing/2014/main" xmlns="" id="{D85E7582-8DE4-46D5-86BF-E0A6FFB85B82}"/>
              </a:ext>
            </a:extLst>
          </p:cNvPr>
          <p:cNvSpPr txBox="1"/>
          <p:nvPr/>
        </p:nvSpPr>
        <p:spPr>
          <a:xfrm>
            <a:off x="7464152" y="5439699"/>
            <a:ext cx="3887483" cy="336118"/>
          </a:xfrm>
          <a:prstGeom prst="rect">
            <a:avLst/>
          </a:prstGeom>
          <a:noFill/>
        </p:spPr>
        <p:txBody>
          <a:bodyPr wrap="square" rtlCol="0">
            <a:spAutoFit/>
          </a:bodyPr>
          <a:lstStyle/>
          <a:p>
            <a:pPr algn="r">
              <a:lnSpc>
                <a:spcPct val="150000"/>
              </a:lnSpc>
            </a:pPr>
            <a:r>
              <a:rPr lang="en-IN" sz="1200" i="1" dirty="0">
                <a:solidFill>
                  <a:schemeClr val="tx2">
                    <a:lumMod val="75000"/>
                  </a:schemeClr>
                </a:solidFill>
                <a:latin typeface="Times New Roman" panose="02020603050405020304" pitchFamily="18" charset="0"/>
                <a:cs typeface="Times New Roman" panose="02020603050405020304" pitchFamily="18" charset="0"/>
              </a:rPr>
              <a:t>https://climatechange.environmentalconferences.org/</a:t>
            </a:r>
          </a:p>
        </p:txBody>
      </p:sp>
    </p:spTree>
    <p:extLst>
      <p:ext uri="{BB962C8B-B14F-4D97-AF65-F5344CB8AC3E}">
        <p14:creationId xmlns:p14="http://schemas.microsoft.com/office/powerpoint/2010/main" val="1872622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3AEAF0F-87D7-4532-B56B-DBEBE6332710}"/>
              </a:ext>
            </a:extLst>
          </p:cNvPr>
          <p:cNvSpPr/>
          <p:nvPr/>
        </p:nvSpPr>
        <p:spPr>
          <a:xfrm>
            <a:off x="1" y="-15715"/>
            <a:ext cx="12191999" cy="6858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 name="Rectangle 2">
            <a:extLst>
              <a:ext uri="{FF2B5EF4-FFF2-40B4-BE49-F238E27FC236}">
                <a16:creationId xmlns:a16="http://schemas.microsoft.com/office/drawing/2014/main" xmlns="" id="{6733A43E-EB63-4FEB-88FE-64965DE98342}"/>
              </a:ext>
            </a:extLst>
          </p:cNvPr>
          <p:cNvSpPr/>
          <p:nvPr/>
        </p:nvSpPr>
        <p:spPr>
          <a:xfrm>
            <a:off x="739248" y="750624"/>
            <a:ext cx="9374316" cy="5378171"/>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 name="Picture 3">
            <a:extLst>
              <a:ext uri="{FF2B5EF4-FFF2-40B4-BE49-F238E27FC236}">
                <a16:creationId xmlns:a16="http://schemas.microsoft.com/office/drawing/2014/main" xmlns="" id="{5392022F-04D2-48CE-A712-502AC18A41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248" y="304228"/>
            <a:ext cx="2301634" cy="255512"/>
          </a:xfrm>
          <a:prstGeom prst="rect">
            <a:avLst/>
          </a:prstGeom>
        </p:spPr>
      </p:pic>
      <p:sp>
        <p:nvSpPr>
          <p:cNvPr id="5" name="Rectangle 4">
            <a:extLst>
              <a:ext uri="{FF2B5EF4-FFF2-40B4-BE49-F238E27FC236}">
                <a16:creationId xmlns:a16="http://schemas.microsoft.com/office/drawing/2014/main" xmlns="" id="{213266CD-ECCF-467B-9D56-8BE3A41D3630}"/>
              </a:ext>
            </a:extLst>
          </p:cNvPr>
          <p:cNvSpPr/>
          <p:nvPr/>
        </p:nvSpPr>
        <p:spPr>
          <a:xfrm>
            <a:off x="731521" y="750624"/>
            <a:ext cx="1351280" cy="5373316"/>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xmlns="" id="{3F9664F7-6B4C-4834-995B-29BD33AFA5C7}"/>
              </a:ext>
            </a:extLst>
          </p:cNvPr>
          <p:cNvSpPr txBox="1"/>
          <p:nvPr/>
        </p:nvSpPr>
        <p:spPr>
          <a:xfrm>
            <a:off x="2458720" y="1628800"/>
            <a:ext cx="3342640" cy="276999"/>
          </a:xfrm>
          <a:prstGeom prst="rect">
            <a:avLst/>
          </a:prstGeom>
          <a:noFill/>
        </p:spPr>
        <p:txBody>
          <a:bodyPr wrap="square" rtlCol="0">
            <a:spAutoFit/>
          </a:bodyPr>
          <a:lstStyle/>
          <a:p>
            <a:pPr algn="ctr"/>
            <a:r>
              <a:rPr lang="en-IN" sz="1200" b="1" i="0" u="none" strike="noStrike" spc="300" baseline="0" dirty="0">
                <a:solidFill>
                  <a:schemeClr val="tx2">
                    <a:lumMod val="50000"/>
                  </a:schemeClr>
                </a:solidFill>
                <a:latin typeface="Times New Roman" panose="02020603050405020304" pitchFamily="18" charset="0"/>
                <a:cs typeface="Times New Roman" panose="02020603050405020304" pitchFamily="18" charset="0"/>
              </a:rPr>
              <a:t>VENUE</a:t>
            </a:r>
            <a:endParaRPr lang="en-IN" sz="300" b="1" spc="300" dirty="0">
              <a:solidFill>
                <a:schemeClr val="tx2">
                  <a:lumMod val="50000"/>
                </a:schemeClr>
              </a:solidFill>
              <a:latin typeface="Times New Roman" panose="02020603050405020304" pitchFamily="18" charset="0"/>
              <a:cs typeface="Times New Roman" panose="02020603050405020304" pitchFamily="18" charset="0"/>
            </a:endParaRPr>
          </a:p>
        </p:txBody>
      </p:sp>
      <p:cxnSp>
        <p:nvCxnSpPr>
          <p:cNvPr id="8" name="Straight Connector 7">
            <a:extLst>
              <a:ext uri="{FF2B5EF4-FFF2-40B4-BE49-F238E27FC236}">
                <a16:creationId xmlns:a16="http://schemas.microsoft.com/office/drawing/2014/main" xmlns="" id="{719C80EA-33BB-4453-BA27-618106C559CD}"/>
              </a:ext>
            </a:extLst>
          </p:cNvPr>
          <p:cNvCxnSpPr/>
          <p:nvPr/>
        </p:nvCxnSpPr>
        <p:spPr>
          <a:xfrm>
            <a:off x="2711624" y="1905799"/>
            <a:ext cx="268224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2A34FB57-EDF2-4EBB-9F51-821886E963F8}"/>
              </a:ext>
            </a:extLst>
          </p:cNvPr>
          <p:cNvSpPr txBox="1"/>
          <p:nvPr/>
        </p:nvSpPr>
        <p:spPr>
          <a:xfrm>
            <a:off x="2787519" y="2130331"/>
            <a:ext cx="2678376" cy="511550"/>
          </a:xfrm>
          <a:prstGeom prst="rect">
            <a:avLst/>
          </a:prstGeom>
          <a:noFill/>
        </p:spPr>
        <p:txBody>
          <a:bodyPr wrap="square" rtlCol="0">
            <a:spAutoFit/>
          </a:bodyPr>
          <a:lstStyle/>
          <a:p>
            <a:pPr algn="ctr">
              <a:lnSpc>
                <a:spcPct val="150000"/>
              </a:lnSpc>
            </a:pPr>
            <a:r>
              <a:rPr lang="en-IN" sz="1200" b="1" spc="300" dirty="0">
                <a:latin typeface="Times New Roman" panose="02020603050405020304" pitchFamily="18" charset="0"/>
                <a:cs typeface="Times New Roman" panose="02020603050405020304" pitchFamily="18" charset="0"/>
              </a:rPr>
              <a:t>London, UK</a:t>
            </a:r>
          </a:p>
          <a:p>
            <a:pPr algn="ctr">
              <a:lnSpc>
                <a:spcPct val="150000"/>
              </a:lnSpc>
            </a:pPr>
            <a:endParaRPr lang="en-US" sz="700" b="1" i="0" u="none" strike="noStrike" spc="300" baseline="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xmlns="" id="{50333C66-8DB8-4B81-9C00-74D233FF324A}"/>
              </a:ext>
            </a:extLst>
          </p:cNvPr>
          <p:cNvSpPr/>
          <p:nvPr/>
        </p:nvSpPr>
        <p:spPr>
          <a:xfrm>
            <a:off x="6057894" y="1643416"/>
            <a:ext cx="5356752" cy="3571168"/>
          </a:xfrm>
          <a:prstGeom prst="rect">
            <a:avLst/>
          </a:prstGeom>
          <a:blipFill>
            <a:blip r:embed="rId4"/>
            <a:stretch>
              <a:fillRect/>
            </a:stretch>
          </a:blipFill>
          <a:ln w="127000">
            <a:solidFill>
              <a:schemeClr val="tx2">
                <a:lumMod val="75000"/>
              </a:schemeClr>
            </a:solidFill>
          </a:ln>
          <a:effectLst>
            <a:glow rad="127000">
              <a:schemeClr val="tx1">
                <a:alpha val="14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2" name="TextBox 11">
            <a:extLst>
              <a:ext uri="{FF2B5EF4-FFF2-40B4-BE49-F238E27FC236}">
                <a16:creationId xmlns:a16="http://schemas.microsoft.com/office/drawing/2014/main" xmlns="" id="{5B364F36-7E89-4D0F-9196-31BF3EC35422}"/>
              </a:ext>
            </a:extLst>
          </p:cNvPr>
          <p:cNvSpPr txBox="1"/>
          <p:nvPr/>
        </p:nvSpPr>
        <p:spPr>
          <a:xfrm>
            <a:off x="2495600" y="3246321"/>
            <a:ext cx="3121383" cy="278333"/>
          </a:xfrm>
          <a:prstGeom prst="rect">
            <a:avLst/>
          </a:prstGeom>
          <a:noFill/>
        </p:spPr>
        <p:txBody>
          <a:bodyPr wrap="square" rtlCol="0">
            <a:spAutoFit/>
          </a:bodyPr>
          <a:lstStyle/>
          <a:p>
            <a:pPr algn="ctr"/>
            <a:r>
              <a:rPr lang="en-IN" sz="1200" b="1" i="0" u="none" strike="noStrike" spc="300" baseline="0" dirty="0">
                <a:solidFill>
                  <a:schemeClr val="tx2">
                    <a:lumMod val="50000"/>
                  </a:schemeClr>
                </a:solidFill>
                <a:latin typeface="Times New Roman" panose="02020603050405020304" pitchFamily="18" charset="0"/>
                <a:cs typeface="Times New Roman" panose="02020603050405020304" pitchFamily="18" charset="0"/>
              </a:rPr>
              <a:t>SPEAKERS’ PPT</a:t>
            </a:r>
            <a:endParaRPr lang="en-IN" sz="300" b="1" spc="300" dirty="0">
              <a:solidFill>
                <a:schemeClr val="tx2">
                  <a:lumMod val="50000"/>
                </a:schemeClr>
              </a:solidFill>
              <a:latin typeface="Times New Roman" panose="02020603050405020304" pitchFamily="18" charset="0"/>
              <a:cs typeface="Times New Roman" panose="02020603050405020304" pitchFamily="18" charset="0"/>
            </a:endParaRPr>
          </a:p>
        </p:txBody>
      </p:sp>
      <p:cxnSp>
        <p:nvCxnSpPr>
          <p:cNvPr id="13" name="Straight Connector 12">
            <a:extLst>
              <a:ext uri="{FF2B5EF4-FFF2-40B4-BE49-F238E27FC236}">
                <a16:creationId xmlns:a16="http://schemas.microsoft.com/office/drawing/2014/main" xmlns="" id="{7ECBE0FD-BEE8-4516-BF4A-001DC794A153}"/>
              </a:ext>
            </a:extLst>
          </p:cNvPr>
          <p:cNvCxnSpPr>
            <a:cxnSpLocks/>
          </p:cNvCxnSpPr>
          <p:nvPr/>
        </p:nvCxnSpPr>
        <p:spPr>
          <a:xfrm>
            <a:off x="2711624" y="3524654"/>
            <a:ext cx="2678376"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xmlns="" id="{42625BF5-8D1E-49F0-95E4-38A31866D6DD}"/>
              </a:ext>
            </a:extLst>
          </p:cNvPr>
          <p:cNvSpPr txBox="1"/>
          <p:nvPr/>
        </p:nvSpPr>
        <p:spPr>
          <a:xfrm>
            <a:off x="2339335" y="3747852"/>
            <a:ext cx="3396625" cy="830997"/>
          </a:xfrm>
          <a:prstGeom prst="rect">
            <a:avLst/>
          </a:prstGeom>
          <a:noFill/>
        </p:spPr>
        <p:txBody>
          <a:bodyPr wrap="square" rtlCol="0">
            <a:spAutoFit/>
          </a:bodyPr>
          <a:lstStyle/>
          <a:p>
            <a:pPr algn="just"/>
            <a:r>
              <a:rPr lang="en-US" sz="1200" b="0" i="0" u="none" strike="noStrike" baseline="0" dirty="0">
                <a:latin typeface="Times New Roman" panose="02020603050405020304" pitchFamily="18" charset="0"/>
                <a:cs typeface="Times New Roman" panose="02020603050405020304" pitchFamily="18" charset="0"/>
              </a:rPr>
              <a:t>You may submit your presentation to any of our onsite organizers on the day of your talk. If your presentation is not compatible with our laptops, then you may use your own laptop.</a:t>
            </a:r>
            <a:endParaRPr lang="en-US" sz="400" i="0" u="none" strike="noStrike" baseline="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B074CF34-47BF-4AF3-85A5-54AC8192CCC9}"/>
              </a:ext>
            </a:extLst>
          </p:cNvPr>
          <p:cNvSpPr txBox="1"/>
          <p:nvPr/>
        </p:nvSpPr>
        <p:spPr>
          <a:xfrm>
            <a:off x="2370014" y="5375788"/>
            <a:ext cx="8394091" cy="553998"/>
          </a:xfrm>
          <a:prstGeom prst="rect">
            <a:avLst/>
          </a:prstGeom>
          <a:noFill/>
        </p:spPr>
        <p:txBody>
          <a:bodyPr wrap="square" rtlCol="0">
            <a:spAutoFit/>
          </a:bodyPr>
          <a:lstStyle/>
          <a:p>
            <a:pPr algn="l"/>
            <a:r>
              <a:rPr lang="en-US" sz="1200" b="1" i="0" u="none" strike="noStrike" baseline="0" dirty="0">
                <a:solidFill>
                  <a:srgbClr val="000000"/>
                </a:solidFill>
                <a:latin typeface="Times New Roman" panose="02020603050405020304" pitchFamily="18" charset="0"/>
                <a:cs typeface="Times New Roman" panose="02020603050405020304" pitchFamily="18" charset="0"/>
              </a:rPr>
              <a:t>To Register Online, Please visit</a:t>
            </a:r>
          </a:p>
          <a:p>
            <a:pPr>
              <a:lnSpc>
                <a:spcPct val="150000"/>
              </a:lnSpc>
            </a:pPr>
            <a:r>
              <a:rPr lang="en-IN" sz="1200" i="1" dirty="0">
                <a:solidFill>
                  <a:srgbClr val="25418F"/>
                </a:solidFill>
                <a:latin typeface="Times New Roman" panose="02020603050405020304" pitchFamily="18" charset="0"/>
                <a:cs typeface="Times New Roman" panose="02020603050405020304" pitchFamily="18" charset="0"/>
              </a:rPr>
              <a:t>https://climatechange.environmentalconferences.org/registration.php</a:t>
            </a:r>
          </a:p>
        </p:txBody>
      </p:sp>
      <p:sp>
        <p:nvSpPr>
          <p:cNvPr id="16" name="TextBox 15">
            <a:extLst>
              <a:ext uri="{FF2B5EF4-FFF2-40B4-BE49-F238E27FC236}">
                <a16:creationId xmlns:a16="http://schemas.microsoft.com/office/drawing/2014/main" xmlns="" id="{1B6C74F7-3F23-4947-A496-D6905C7BB2F2}"/>
              </a:ext>
            </a:extLst>
          </p:cNvPr>
          <p:cNvSpPr txBox="1"/>
          <p:nvPr/>
        </p:nvSpPr>
        <p:spPr>
          <a:xfrm rot="16200000">
            <a:off x="-784689" y="3291495"/>
            <a:ext cx="4384027" cy="338554"/>
          </a:xfrm>
          <a:prstGeom prst="rect">
            <a:avLst/>
          </a:prstGeom>
          <a:noFill/>
        </p:spPr>
        <p:txBody>
          <a:bodyPr wrap="square" rtlCol="0">
            <a:spAutoFit/>
          </a:bodyPr>
          <a:lstStyle/>
          <a:p>
            <a:pPr algn="ctr"/>
            <a:r>
              <a:rPr lang="en-US" sz="1600" b="1" spc="600" dirty="0">
                <a:solidFill>
                  <a:schemeClr val="bg1"/>
                </a:solidFill>
                <a:latin typeface="Times New Roman" panose="02020603050405020304" pitchFamily="18" charset="0"/>
                <a:cs typeface="Times New Roman" panose="02020603050405020304" pitchFamily="18" charset="0"/>
              </a:rPr>
              <a:t>CLIMATE CHANGE 2021</a:t>
            </a:r>
          </a:p>
        </p:txBody>
      </p:sp>
    </p:spTree>
    <p:extLst>
      <p:ext uri="{BB962C8B-B14F-4D97-AF65-F5344CB8AC3E}">
        <p14:creationId xmlns:p14="http://schemas.microsoft.com/office/powerpoint/2010/main" val="1235536296"/>
      </p:ext>
    </p:extLst>
  </p:cSld>
  <p:clrMapOvr>
    <a:masterClrMapping/>
  </p:clrMapOvr>
</p:sld>
</file>

<file path=ppt/theme/theme1.xml><?xml version="1.0" encoding="utf-8"?>
<a:theme xmlns:a="http://schemas.openxmlformats.org/drawingml/2006/main" name="SketchyVTI">
  <a:themeElements>
    <a:clrScheme name="AnalogousFromLightSeedLeftStep">
      <a:dk1>
        <a:srgbClr val="000000"/>
      </a:dk1>
      <a:lt1>
        <a:srgbClr val="FFFFFF"/>
      </a:lt1>
      <a:dk2>
        <a:srgbClr val="243941"/>
      </a:dk2>
      <a:lt2>
        <a:srgbClr val="E8E5E2"/>
      </a:lt2>
      <a:accent1>
        <a:srgbClr val="88A4BF"/>
      </a:accent1>
      <a:accent2>
        <a:srgbClr val="77ABAF"/>
      </a:accent2>
      <a:accent3>
        <a:srgbClr val="81AA9C"/>
      </a:accent3>
      <a:accent4>
        <a:srgbClr val="78AF85"/>
      </a:accent4>
      <a:accent5>
        <a:srgbClr val="88AA81"/>
      </a:accent5>
      <a:accent6>
        <a:srgbClr val="93A973"/>
      </a:accent6>
      <a:hlink>
        <a:srgbClr val="9D7D5E"/>
      </a:hlink>
      <a:folHlink>
        <a:srgbClr val="7F7F7F"/>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otalTime>90</TotalTime>
  <Words>132</Words>
  <Application>Microsoft Office PowerPoint</Application>
  <PresentationFormat>Custom</PresentationFormat>
  <Paragraphs>25</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SketchyVTI</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 2021 Conference Guide</dc:title>
  <dc:creator>jatin Raman</dc:creator>
  <cp:lastModifiedBy>Pulsus</cp:lastModifiedBy>
  <cp:revision>33</cp:revision>
  <dcterms:created xsi:type="dcterms:W3CDTF">2021-03-26T06:35:03Z</dcterms:created>
  <dcterms:modified xsi:type="dcterms:W3CDTF">2021-04-27T03:43:05Z</dcterms:modified>
</cp:coreProperties>
</file>