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7556500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614" y="6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5013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279900" y="0"/>
            <a:ext cx="3275013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36CF3-DEF1-4E73-80C9-B70ACB2F5C3D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801688"/>
            <a:ext cx="2835275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55650" y="5080000"/>
            <a:ext cx="6045200" cy="48117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156825"/>
            <a:ext cx="3275013" cy="5349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279900" y="10156825"/>
            <a:ext cx="3275013" cy="5349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5F64F1-3AF4-4859-97AE-D6D564284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931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F64F1-3AF4-4859-97AE-D6D564284B9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54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6"/>
            <a:ext cx="6428422" cy="5078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9" y="5988306"/>
            <a:ext cx="529399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F36F21"/>
                </a:solidFill>
                <a:latin typeface="Microsoft Sans Serif"/>
                <a:cs typeface="Microsoft Sans Serif"/>
              </a:defRPr>
            </a:lvl1pPr>
          </a:lstStyle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pc="-160" dirty="0"/>
              <a:t>P</a:t>
            </a:r>
            <a:r>
              <a:rPr spc="-30" dirty="0"/>
              <a:t>a</a:t>
            </a:r>
            <a:r>
              <a:rPr spc="-40" dirty="0"/>
              <a:t>g</a:t>
            </a:r>
            <a:r>
              <a:rPr spc="-50" dirty="0"/>
              <a:t>e</a:t>
            </a:r>
            <a:r>
              <a:rPr spc="-15" dirty="0"/>
              <a:t> </a:t>
            </a:r>
            <a:fld id="{81D60167-4931-47E6-BA6A-407CBD079E47}" type="slidenum">
              <a:rPr spc="-20" dirty="0"/>
              <a:t>‹#›</a:t>
            </a:fld>
            <a:endParaRPr spc="-2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1" i="0">
                <a:solidFill>
                  <a:srgbClr val="489D6C"/>
                </a:solidFill>
                <a:latin typeface="Roboto"/>
                <a:cs typeface="Robo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F36F21"/>
                </a:solidFill>
                <a:latin typeface="Microsoft Sans Serif"/>
                <a:cs typeface="Microsoft Sans Serif"/>
              </a:defRPr>
            </a:lvl1pPr>
          </a:lstStyle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pc="-160" dirty="0"/>
              <a:t>P</a:t>
            </a:r>
            <a:r>
              <a:rPr spc="-30" dirty="0"/>
              <a:t>a</a:t>
            </a:r>
            <a:r>
              <a:rPr spc="-40" dirty="0"/>
              <a:t>g</a:t>
            </a:r>
            <a:r>
              <a:rPr spc="-50" dirty="0"/>
              <a:t>e</a:t>
            </a:r>
            <a:r>
              <a:rPr spc="-15" dirty="0"/>
              <a:t> </a:t>
            </a:r>
            <a:fld id="{81D60167-4931-47E6-BA6A-407CBD079E47}" type="slidenum">
              <a:rPr spc="-20" dirty="0"/>
              <a:t>‹#›</a:t>
            </a:fld>
            <a:endParaRPr spc="-2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1" i="0">
                <a:solidFill>
                  <a:srgbClr val="489D6C"/>
                </a:solidFill>
                <a:latin typeface="Roboto"/>
                <a:cs typeface="Robo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4"/>
            <a:ext cx="328983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8" y="2459484"/>
            <a:ext cx="328983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8/26/2022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F36F21"/>
                </a:solidFill>
                <a:latin typeface="Microsoft Sans Serif"/>
                <a:cs typeface="Microsoft Sans Serif"/>
              </a:defRPr>
            </a:lvl1pPr>
          </a:lstStyle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pc="-160" dirty="0"/>
              <a:t>P</a:t>
            </a:r>
            <a:r>
              <a:rPr spc="-30" dirty="0"/>
              <a:t>a</a:t>
            </a:r>
            <a:r>
              <a:rPr spc="-40" dirty="0"/>
              <a:t>g</a:t>
            </a:r>
            <a:r>
              <a:rPr spc="-50" dirty="0"/>
              <a:t>e</a:t>
            </a:r>
            <a:r>
              <a:rPr spc="-15" dirty="0"/>
              <a:t> </a:t>
            </a:r>
            <a:fld id="{81D60167-4931-47E6-BA6A-407CBD079E47}" type="slidenum">
              <a:rPr spc="-20" dirty="0"/>
              <a:t>‹#›</a:t>
            </a:fld>
            <a:endParaRPr spc="-2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1" i="0">
                <a:solidFill>
                  <a:srgbClr val="489D6C"/>
                </a:solidFill>
                <a:latin typeface="Roboto"/>
                <a:cs typeface="Robo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8/26/2022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F36F21"/>
                </a:solidFill>
                <a:latin typeface="Microsoft Sans Serif"/>
                <a:cs typeface="Microsoft Sans Serif"/>
              </a:defRPr>
            </a:lvl1pPr>
          </a:lstStyle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pc="-160" dirty="0"/>
              <a:t>P</a:t>
            </a:r>
            <a:r>
              <a:rPr spc="-30" dirty="0"/>
              <a:t>a</a:t>
            </a:r>
            <a:r>
              <a:rPr spc="-40" dirty="0"/>
              <a:t>g</a:t>
            </a:r>
            <a:r>
              <a:rPr spc="-50" dirty="0"/>
              <a:t>e</a:t>
            </a:r>
            <a:r>
              <a:rPr spc="-15" dirty="0"/>
              <a:t> </a:t>
            </a:r>
            <a:fld id="{81D60167-4931-47E6-BA6A-407CBD079E47}" type="slidenum">
              <a:rPr spc="-20" dirty="0"/>
              <a:t>‹#›</a:t>
            </a:fld>
            <a:endParaRPr spc="-2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8/26/2022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F36F21"/>
                </a:solidFill>
                <a:latin typeface="Microsoft Sans Serif"/>
                <a:cs typeface="Microsoft Sans Serif"/>
              </a:defRPr>
            </a:lvl1pPr>
          </a:lstStyle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pc="-160" dirty="0"/>
              <a:t>P</a:t>
            </a:r>
            <a:r>
              <a:rPr spc="-30" dirty="0"/>
              <a:t>a</a:t>
            </a:r>
            <a:r>
              <a:rPr spc="-40" dirty="0"/>
              <a:t>g</a:t>
            </a:r>
            <a:r>
              <a:rPr spc="-50" dirty="0"/>
              <a:t>e</a:t>
            </a:r>
            <a:r>
              <a:rPr spc="-15" dirty="0"/>
              <a:t> </a:t>
            </a:r>
            <a:fld id="{81D60167-4931-47E6-BA6A-407CBD079E47}" type="slidenum">
              <a:rPr spc="-20" dirty="0"/>
              <a:t>‹#›</a:t>
            </a:fld>
            <a:endParaRPr spc="-2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834795" y="424836"/>
            <a:ext cx="992505" cy="278130"/>
          </a:xfrm>
          <a:custGeom>
            <a:avLst/>
            <a:gdLst/>
            <a:ahLst/>
            <a:cxnLst/>
            <a:rect l="l" t="t" r="r" b="b"/>
            <a:pathLst>
              <a:path w="992504" h="278130">
                <a:moveTo>
                  <a:pt x="992009" y="0"/>
                </a:moveTo>
                <a:lnTo>
                  <a:pt x="0" y="277545"/>
                </a:lnTo>
                <a:lnTo>
                  <a:pt x="992009" y="0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907503" y="277107"/>
            <a:ext cx="652780" cy="57785"/>
          </a:xfrm>
          <a:custGeom>
            <a:avLst/>
            <a:gdLst/>
            <a:ahLst/>
            <a:cxnLst/>
            <a:rect l="l" t="t" r="r" b="b"/>
            <a:pathLst>
              <a:path w="652779" h="57785">
                <a:moveTo>
                  <a:pt x="652502" y="0"/>
                </a:moveTo>
                <a:lnTo>
                  <a:pt x="0" y="57637"/>
                </a:lnTo>
                <a:lnTo>
                  <a:pt x="652502" y="0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2680128" y="3"/>
            <a:ext cx="857885" cy="571500"/>
          </a:xfrm>
          <a:custGeom>
            <a:avLst/>
            <a:gdLst/>
            <a:ahLst/>
            <a:cxnLst/>
            <a:rect l="l" t="t" r="r" b="b"/>
            <a:pathLst>
              <a:path w="857885" h="571500">
                <a:moveTo>
                  <a:pt x="857846" y="0"/>
                </a:moveTo>
                <a:lnTo>
                  <a:pt x="0" y="571461"/>
                </a:lnTo>
                <a:lnTo>
                  <a:pt x="857846" y="0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2" y="5"/>
            <a:ext cx="2021839" cy="878841"/>
          </a:xfrm>
          <a:custGeom>
            <a:avLst/>
            <a:gdLst/>
            <a:ahLst/>
            <a:cxnLst/>
            <a:rect l="l" t="t" r="r" b="b"/>
            <a:pathLst>
              <a:path w="2021839" h="878840">
                <a:moveTo>
                  <a:pt x="2021724" y="0"/>
                </a:moveTo>
                <a:lnTo>
                  <a:pt x="0" y="0"/>
                </a:lnTo>
                <a:lnTo>
                  <a:pt x="0" y="7704"/>
                </a:lnTo>
                <a:lnTo>
                  <a:pt x="1083588" y="878230"/>
                </a:lnTo>
                <a:lnTo>
                  <a:pt x="2021724" y="0"/>
                </a:lnTo>
                <a:close/>
              </a:path>
            </a:pathLst>
          </a:custGeom>
          <a:solidFill>
            <a:srgbClr val="0099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0" y="7709"/>
            <a:ext cx="702310" cy="1129665"/>
          </a:xfrm>
          <a:custGeom>
            <a:avLst/>
            <a:gdLst/>
            <a:ahLst/>
            <a:cxnLst/>
            <a:rect l="l" t="t" r="r" b="b"/>
            <a:pathLst>
              <a:path w="702310" h="1129665">
                <a:moveTo>
                  <a:pt x="0" y="0"/>
                </a:moveTo>
                <a:lnTo>
                  <a:pt x="0" y="1129387"/>
                </a:lnTo>
                <a:lnTo>
                  <a:pt x="701724" y="563757"/>
                </a:lnTo>
                <a:lnTo>
                  <a:pt x="0" y="0"/>
                </a:lnTo>
                <a:close/>
              </a:path>
            </a:pathLst>
          </a:custGeom>
          <a:solidFill>
            <a:srgbClr val="ED0C7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221699" y="274671"/>
            <a:ext cx="567055" cy="887730"/>
          </a:xfrm>
          <a:custGeom>
            <a:avLst/>
            <a:gdLst/>
            <a:ahLst/>
            <a:cxnLst/>
            <a:rect l="l" t="t" r="r" b="b"/>
            <a:pathLst>
              <a:path w="567055" h="887730">
                <a:moveTo>
                  <a:pt x="506615" y="0"/>
                </a:moveTo>
                <a:lnTo>
                  <a:pt x="0" y="474268"/>
                </a:lnTo>
                <a:lnTo>
                  <a:pt x="566953" y="887209"/>
                </a:lnTo>
                <a:lnTo>
                  <a:pt x="506615" y="0"/>
                </a:lnTo>
                <a:close/>
              </a:path>
            </a:pathLst>
          </a:custGeom>
          <a:solidFill>
            <a:srgbClr val="0067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724217" y="274672"/>
            <a:ext cx="4445" cy="4445"/>
          </a:xfrm>
          <a:custGeom>
            <a:avLst/>
            <a:gdLst/>
            <a:ahLst/>
            <a:cxnLst/>
            <a:rect l="l" t="t" r="r" b="b"/>
            <a:pathLst>
              <a:path w="4444" h="4445">
                <a:moveTo>
                  <a:pt x="4102" y="0"/>
                </a:moveTo>
                <a:lnTo>
                  <a:pt x="0" y="3848"/>
                </a:lnTo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0" y="571466"/>
            <a:ext cx="930910" cy="577851"/>
          </a:xfrm>
          <a:custGeom>
            <a:avLst/>
            <a:gdLst/>
            <a:ahLst/>
            <a:cxnLst/>
            <a:rect l="l" t="t" r="r" b="b"/>
            <a:pathLst>
              <a:path w="930910" h="577850">
                <a:moveTo>
                  <a:pt x="701724" y="0"/>
                </a:moveTo>
                <a:lnTo>
                  <a:pt x="0" y="565629"/>
                </a:lnTo>
                <a:lnTo>
                  <a:pt x="0" y="577421"/>
                </a:lnTo>
                <a:lnTo>
                  <a:pt x="930642" y="183908"/>
                </a:lnTo>
                <a:lnTo>
                  <a:pt x="701724" y="0"/>
                </a:lnTo>
                <a:close/>
              </a:path>
            </a:pathLst>
          </a:custGeom>
          <a:solidFill>
            <a:srgbClr val="812A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728320" y="3"/>
            <a:ext cx="951865" cy="571500"/>
          </a:xfrm>
          <a:custGeom>
            <a:avLst/>
            <a:gdLst/>
            <a:ahLst/>
            <a:cxnLst/>
            <a:rect l="l" t="t" r="r" b="b"/>
            <a:pathLst>
              <a:path w="951865" h="571500">
                <a:moveTo>
                  <a:pt x="330060" y="0"/>
                </a:moveTo>
                <a:lnTo>
                  <a:pt x="293408" y="0"/>
                </a:lnTo>
                <a:lnTo>
                  <a:pt x="0" y="274662"/>
                </a:lnTo>
                <a:lnTo>
                  <a:pt x="951814" y="571461"/>
                </a:lnTo>
                <a:lnTo>
                  <a:pt x="330060" y="0"/>
                </a:lnTo>
                <a:close/>
              </a:path>
            </a:pathLst>
          </a:custGeom>
          <a:solidFill>
            <a:srgbClr val="B2D2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728320" y="6"/>
            <a:ext cx="294005" cy="274955"/>
          </a:xfrm>
          <a:custGeom>
            <a:avLst/>
            <a:gdLst/>
            <a:ahLst/>
            <a:cxnLst/>
            <a:rect l="l" t="t" r="r" b="b"/>
            <a:pathLst>
              <a:path w="294005" h="274955">
                <a:moveTo>
                  <a:pt x="293408" y="0"/>
                </a:moveTo>
                <a:lnTo>
                  <a:pt x="0" y="274662"/>
                </a:lnTo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1728324" y="274666"/>
            <a:ext cx="951865" cy="701674"/>
          </a:xfrm>
          <a:custGeom>
            <a:avLst/>
            <a:gdLst/>
            <a:ahLst/>
            <a:cxnLst/>
            <a:rect l="l" t="t" r="r" b="b"/>
            <a:pathLst>
              <a:path w="951865" h="701675">
                <a:moveTo>
                  <a:pt x="0" y="0"/>
                </a:moveTo>
                <a:lnTo>
                  <a:pt x="47675" y="701128"/>
                </a:lnTo>
                <a:lnTo>
                  <a:pt x="951801" y="296799"/>
                </a:lnTo>
                <a:lnTo>
                  <a:pt x="0" y="0"/>
                </a:lnTo>
                <a:close/>
              </a:path>
            </a:pathLst>
          </a:custGeom>
          <a:solidFill>
            <a:srgbClr val="73BF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2058383" y="3"/>
            <a:ext cx="1480185" cy="571500"/>
          </a:xfrm>
          <a:custGeom>
            <a:avLst/>
            <a:gdLst/>
            <a:ahLst/>
            <a:cxnLst/>
            <a:rect l="l" t="t" r="r" b="b"/>
            <a:pathLst>
              <a:path w="1480184" h="571500">
                <a:moveTo>
                  <a:pt x="1479588" y="0"/>
                </a:moveTo>
                <a:lnTo>
                  <a:pt x="0" y="0"/>
                </a:lnTo>
                <a:lnTo>
                  <a:pt x="621741" y="571461"/>
                </a:lnTo>
                <a:lnTo>
                  <a:pt x="1479588" y="0"/>
                </a:lnTo>
                <a:close/>
              </a:path>
            </a:pathLst>
          </a:custGeom>
          <a:solidFill>
            <a:srgbClr val="201A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2680124" y="309414"/>
            <a:ext cx="989330" cy="557530"/>
          </a:xfrm>
          <a:custGeom>
            <a:avLst/>
            <a:gdLst/>
            <a:ahLst/>
            <a:cxnLst/>
            <a:rect l="l" t="t" r="r" b="b"/>
            <a:pathLst>
              <a:path w="989330" h="557530">
                <a:moveTo>
                  <a:pt x="393382" y="0"/>
                </a:moveTo>
                <a:lnTo>
                  <a:pt x="0" y="262051"/>
                </a:lnTo>
                <a:lnTo>
                  <a:pt x="988720" y="557263"/>
                </a:lnTo>
                <a:lnTo>
                  <a:pt x="393382" y="0"/>
                </a:lnTo>
                <a:close/>
              </a:path>
            </a:pathLst>
          </a:custGeom>
          <a:solidFill>
            <a:srgbClr val="0054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2094642" y="571464"/>
            <a:ext cx="1292860" cy="262255"/>
          </a:xfrm>
          <a:custGeom>
            <a:avLst/>
            <a:gdLst/>
            <a:ahLst/>
            <a:cxnLst/>
            <a:rect l="l" t="t" r="r" b="b"/>
            <a:pathLst>
              <a:path w="1292859" h="262255">
                <a:moveTo>
                  <a:pt x="585482" y="0"/>
                </a:moveTo>
                <a:lnTo>
                  <a:pt x="0" y="261835"/>
                </a:lnTo>
                <a:lnTo>
                  <a:pt x="1292504" y="211099"/>
                </a:lnTo>
                <a:lnTo>
                  <a:pt x="585482" y="0"/>
                </a:lnTo>
                <a:close/>
              </a:path>
            </a:pathLst>
          </a:custGeom>
          <a:solidFill>
            <a:srgbClr val="2BAB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3073509" y="5"/>
            <a:ext cx="595630" cy="866775"/>
          </a:xfrm>
          <a:custGeom>
            <a:avLst/>
            <a:gdLst/>
            <a:ahLst/>
            <a:cxnLst/>
            <a:rect l="l" t="t" r="r" b="b"/>
            <a:pathLst>
              <a:path w="595630" h="866775">
                <a:moveTo>
                  <a:pt x="492010" y="0"/>
                </a:moveTo>
                <a:lnTo>
                  <a:pt x="464464" y="0"/>
                </a:lnTo>
                <a:lnTo>
                  <a:pt x="0" y="309410"/>
                </a:lnTo>
                <a:lnTo>
                  <a:pt x="595337" y="866673"/>
                </a:lnTo>
                <a:lnTo>
                  <a:pt x="492010" y="0"/>
                </a:lnTo>
                <a:close/>
              </a:path>
            </a:pathLst>
          </a:custGeom>
          <a:solidFill>
            <a:srgbClr val="6519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3619655" y="274672"/>
            <a:ext cx="647700" cy="592455"/>
          </a:xfrm>
          <a:custGeom>
            <a:avLst/>
            <a:gdLst/>
            <a:ahLst/>
            <a:cxnLst/>
            <a:rect l="l" t="t" r="r" b="b"/>
            <a:pathLst>
              <a:path w="647700" h="592455">
                <a:moveTo>
                  <a:pt x="647141" y="0"/>
                </a:moveTo>
                <a:lnTo>
                  <a:pt x="0" y="179438"/>
                </a:lnTo>
                <a:lnTo>
                  <a:pt x="49187" y="591997"/>
                </a:lnTo>
                <a:lnTo>
                  <a:pt x="647141" y="0"/>
                </a:lnTo>
                <a:close/>
              </a:path>
            </a:pathLst>
          </a:custGeom>
          <a:solidFill>
            <a:srgbClr val="9C22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3565519" y="5"/>
            <a:ext cx="701675" cy="454660"/>
          </a:xfrm>
          <a:custGeom>
            <a:avLst/>
            <a:gdLst/>
            <a:ahLst/>
            <a:cxnLst/>
            <a:rect l="l" t="t" r="r" b="b"/>
            <a:pathLst>
              <a:path w="701675" h="454659">
                <a:moveTo>
                  <a:pt x="38963" y="0"/>
                </a:moveTo>
                <a:lnTo>
                  <a:pt x="0" y="0"/>
                </a:lnTo>
                <a:lnTo>
                  <a:pt x="54127" y="454101"/>
                </a:lnTo>
                <a:lnTo>
                  <a:pt x="701281" y="274662"/>
                </a:lnTo>
                <a:lnTo>
                  <a:pt x="38963" y="0"/>
                </a:lnTo>
                <a:close/>
              </a:path>
            </a:pathLst>
          </a:custGeom>
          <a:solidFill>
            <a:srgbClr val="A71D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3604484" y="6"/>
            <a:ext cx="1189990" cy="274955"/>
          </a:xfrm>
          <a:custGeom>
            <a:avLst/>
            <a:gdLst/>
            <a:ahLst/>
            <a:cxnLst/>
            <a:rect l="l" t="t" r="r" b="b"/>
            <a:pathLst>
              <a:path w="1189989" h="274955">
                <a:moveTo>
                  <a:pt x="1189672" y="0"/>
                </a:moveTo>
                <a:lnTo>
                  <a:pt x="0" y="0"/>
                </a:lnTo>
                <a:lnTo>
                  <a:pt x="662317" y="274662"/>
                </a:lnTo>
                <a:lnTo>
                  <a:pt x="1189672" y="0"/>
                </a:lnTo>
                <a:close/>
              </a:path>
            </a:pathLst>
          </a:custGeom>
          <a:solidFill>
            <a:srgbClr val="EC1D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3834795" y="274672"/>
            <a:ext cx="992505" cy="427990"/>
          </a:xfrm>
          <a:custGeom>
            <a:avLst/>
            <a:gdLst/>
            <a:ahLst/>
            <a:cxnLst/>
            <a:rect l="l" t="t" r="r" b="b"/>
            <a:pathLst>
              <a:path w="992505" h="427990">
                <a:moveTo>
                  <a:pt x="432003" y="0"/>
                </a:moveTo>
                <a:lnTo>
                  <a:pt x="0" y="427710"/>
                </a:lnTo>
                <a:lnTo>
                  <a:pt x="992009" y="150164"/>
                </a:lnTo>
                <a:lnTo>
                  <a:pt x="432003" y="0"/>
                </a:lnTo>
                <a:close/>
              </a:path>
            </a:pathLst>
          </a:custGeom>
          <a:solidFill>
            <a:srgbClr val="0093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3834794" y="274672"/>
            <a:ext cx="432434" cy="427990"/>
          </a:xfrm>
          <a:custGeom>
            <a:avLst/>
            <a:gdLst/>
            <a:ahLst/>
            <a:cxnLst/>
            <a:rect l="l" t="t" r="r" b="b"/>
            <a:pathLst>
              <a:path w="432435" h="427990">
                <a:moveTo>
                  <a:pt x="432003" y="0"/>
                </a:moveTo>
                <a:lnTo>
                  <a:pt x="0" y="427710"/>
                </a:lnTo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4826810" y="3"/>
            <a:ext cx="802005" cy="425450"/>
          </a:xfrm>
          <a:custGeom>
            <a:avLst/>
            <a:gdLst/>
            <a:ahLst/>
            <a:cxnLst/>
            <a:rect l="l" t="t" r="r" b="b"/>
            <a:pathLst>
              <a:path w="802004" h="425450">
                <a:moveTo>
                  <a:pt x="41706" y="0"/>
                </a:moveTo>
                <a:lnTo>
                  <a:pt x="0" y="0"/>
                </a:lnTo>
                <a:lnTo>
                  <a:pt x="0" y="424840"/>
                </a:lnTo>
                <a:lnTo>
                  <a:pt x="801420" y="309410"/>
                </a:lnTo>
                <a:lnTo>
                  <a:pt x="41706" y="0"/>
                </a:lnTo>
                <a:close/>
              </a:path>
            </a:pathLst>
          </a:custGeom>
          <a:solidFill>
            <a:srgbClr val="F370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4266798" y="3"/>
            <a:ext cx="560070" cy="425450"/>
          </a:xfrm>
          <a:custGeom>
            <a:avLst/>
            <a:gdLst/>
            <a:ahLst/>
            <a:cxnLst/>
            <a:rect l="l" t="t" r="r" b="b"/>
            <a:pathLst>
              <a:path w="560070" h="425450">
                <a:moveTo>
                  <a:pt x="560006" y="0"/>
                </a:moveTo>
                <a:lnTo>
                  <a:pt x="527354" y="0"/>
                </a:lnTo>
                <a:lnTo>
                  <a:pt x="0" y="274662"/>
                </a:lnTo>
                <a:lnTo>
                  <a:pt x="560006" y="424840"/>
                </a:lnTo>
                <a:lnTo>
                  <a:pt x="560006" y="0"/>
                </a:lnTo>
                <a:close/>
              </a:path>
            </a:pathLst>
          </a:custGeom>
          <a:solidFill>
            <a:srgbClr val="FBB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4354491" y="424843"/>
            <a:ext cx="873125" cy="441960"/>
          </a:xfrm>
          <a:custGeom>
            <a:avLst/>
            <a:gdLst/>
            <a:ahLst/>
            <a:cxnLst/>
            <a:rect l="l" t="t" r="r" b="b"/>
            <a:pathLst>
              <a:path w="873125" h="441959">
                <a:moveTo>
                  <a:pt x="472313" y="0"/>
                </a:moveTo>
                <a:lnTo>
                  <a:pt x="0" y="132130"/>
                </a:lnTo>
                <a:lnTo>
                  <a:pt x="526224" y="318808"/>
                </a:lnTo>
                <a:lnTo>
                  <a:pt x="873023" y="441832"/>
                </a:lnTo>
                <a:lnTo>
                  <a:pt x="472313" y="0"/>
                </a:lnTo>
                <a:close/>
              </a:path>
            </a:pathLst>
          </a:custGeom>
          <a:solidFill>
            <a:srgbClr val="0054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g object 39"/>
          <p:cNvSpPr/>
          <p:nvPr/>
        </p:nvSpPr>
        <p:spPr>
          <a:xfrm>
            <a:off x="4826806" y="309414"/>
            <a:ext cx="802005" cy="481329"/>
          </a:xfrm>
          <a:custGeom>
            <a:avLst/>
            <a:gdLst/>
            <a:ahLst/>
            <a:cxnLst/>
            <a:rect l="l" t="t" r="r" b="b"/>
            <a:pathLst>
              <a:path w="802004" h="481330">
                <a:moveTo>
                  <a:pt x="801420" y="0"/>
                </a:moveTo>
                <a:lnTo>
                  <a:pt x="0" y="115430"/>
                </a:lnTo>
                <a:lnTo>
                  <a:pt x="331330" y="480758"/>
                </a:lnTo>
                <a:lnTo>
                  <a:pt x="801420" y="0"/>
                </a:lnTo>
                <a:close/>
              </a:path>
            </a:pathLst>
          </a:custGeom>
          <a:solidFill>
            <a:srgbClr val="1E19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g object 40"/>
          <p:cNvSpPr/>
          <p:nvPr/>
        </p:nvSpPr>
        <p:spPr>
          <a:xfrm>
            <a:off x="4868519" y="6"/>
            <a:ext cx="760095" cy="309879"/>
          </a:xfrm>
          <a:custGeom>
            <a:avLst/>
            <a:gdLst/>
            <a:ahLst/>
            <a:cxnLst/>
            <a:rect l="l" t="t" r="r" b="b"/>
            <a:pathLst>
              <a:path w="760095" h="309880">
                <a:moveTo>
                  <a:pt x="496747" y="0"/>
                </a:moveTo>
                <a:lnTo>
                  <a:pt x="0" y="0"/>
                </a:lnTo>
                <a:lnTo>
                  <a:pt x="759714" y="309410"/>
                </a:lnTo>
                <a:lnTo>
                  <a:pt x="496747" y="0"/>
                </a:lnTo>
                <a:close/>
              </a:path>
            </a:pathLst>
          </a:custGeom>
          <a:solidFill>
            <a:srgbClr val="B2D2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g object 41"/>
          <p:cNvSpPr/>
          <p:nvPr/>
        </p:nvSpPr>
        <p:spPr>
          <a:xfrm>
            <a:off x="3834795" y="556978"/>
            <a:ext cx="1046480" cy="186690"/>
          </a:xfrm>
          <a:custGeom>
            <a:avLst/>
            <a:gdLst/>
            <a:ahLst/>
            <a:cxnLst/>
            <a:rect l="l" t="t" r="r" b="b"/>
            <a:pathLst>
              <a:path w="1046480" h="186690">
                <a:moveTo>
                  <a:pt x="519696" y="0"/>
                </a:moveTo>
                <a:lnTo>
                  <a:pt x="0" y="145402"/>
                </a:lnTo>
                <a:lnTo>
                  <a:pt x="1045921" y="186677"/>
                </a:lnTo>
                <a:lnTo>
                  <a:pt x="519696" y="0"/>
                </a:lnTo>
                <a:close/>
              </a:path>
            </a:pathLst>
          </a:custGeom>
          <a:solidFill>
            <a:srgbClr val="2BAB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g object 42"/>
          <p:cNvSpPr/>
          <p:nvPr/>
        </p:nvSpPr>
        <p:spPr>
          <a:xfrm>
            <a:off x="4354492" y="556975"/>
            <a:ext cx="526415" cy="186690"/>
          </a:xfrm>
          <a:custGeom>
            <a:avLst/>
            <a:gdLst/>
            <a:ahLst/>
            <a:cxnLst/>
            <a:rect l="l" t="t" r="r" b="b"/>
            <a:pathLst>
              <a:path w="526414" h="186690">
                <a:moveTo>
                  <a:pt x="0" y="0"/>
                </a:moveTo>
                <a:lnTo>
                  <a:pt x="526224" y="186677"/>
                </a:lnTo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g object 43"/>
          <p:cNvSpPr/>
          <p:nvPr/>
        </p:nvSpPr>
        <p:spPr>
          <a:xfrm>
            <a:off x="5158142" y="309409"/>
            <a:ext cx="845185" cy="481329"/>
          </a:xfrm>
          <a:custGeom>
            <a:avLst/>
            <a:gdLst/>
            <a:ahLst/>
            <a:cxnLst/>
            <a:rect l="l" t="t" r="r" b="b"/>
            <a:pathLst>
              <a:path w="845185" h="481330">
                <a:moveTo>
                  <a:pt x="470090" y="0"/>
                </a:moveTo>
                <a:lnTo>
                  <a:pt x="0" y="480758"/>
                </a:lnTo>
                <a:lnTo>
                  <a:pt x="845146" y="240385"/>
                </a:lnTo>
                <a:lnTo>
                  <a:pt x="470090" y="0"/>
                </a:lnTo>
                <a:close/>
              </a:path>
            </a:pathLst>
          </a:custGeom>
          <a:solidFill>
            <a:srgbClr val="6049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g object 44"/>
          <p:cNvSpPr/>
          <p:nvPr/>
        </p:nvSpPr>
        <p:spPr>
          <a:xfrm>
            <a:off x="5710520" y="549789"/>
            <a:ext cx="637540" cy="240665"/>
          </a:xfrm>
          <a:custGeom>
            <a:avLst/>
            <a:gdLst/>
            <a:ahLst/>
            <a:cxnLst/>
            <a:rect l="l" t="t" r="r" b="b"/>
            <a:pathLst>
              <a:path w="637539" h="240665">
                <a:moveTo>
                  <a:pt x="292773" y="0"/>
                </a:moveTo>
                <a:lnTo>
                  <a:pt x="0" y="83261"/>
                </a:lnTo>
                <a:lnTo>
                  <a:pt x="636968" y="240372"/>
                </a:lnTo>
                <a:lnTo>
                  <a:pt x="292773" y="0"/>
                </a:lnTo>
                <a:close/>
              </a:path>
            </a:pathLst>
          </a:custGeom>
          <a:solidFill>
            <a:srgbClr val="FED4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g object 45"/>
          <p:cNvSpPr/>
          <p:nvPr/>
        </p:nvSpPr>
        <p:spPr>
          <a:xfrm>
            <a:off x="6003286" y="334743"/>
            <a:ext cx="904240" cy="455931"/>
          </a:xfrm>
          <a:custGeom>
            <a:avLst/>
            <a:gdLst/>
            <a:ahLst/>
            <a:cxnLst/>
            <a:rect l="l" t="t" r="r" b="b"/>
            <a:pathLst>
              <a:path w="904239" h="455930">
                <a:moveTo>
                  <a:pt x="904214" y="0"/>
                </a:moveTo>
                <a:lnTo>
                  <a:pt x="0" y="215049"/>
                </a:lnTo>
                <a:lnTo>
                  <a:pt x="344208" y="455422"/>
                </a:lnTo>
                <a:lnTo>
                  <a:pt x="904214" y="0"/>
                </a:lnTo>
                <a:close/>
              </a:path>
            </a:pathLst>
          </a:custGeom>
          <a:solidFill>
            <a:srgbClr val="F04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g object 46"/>
          <p:cNvSpPr/>
          <p:nvPr/>
        </p:nvSpPr>
        <p:spPr>
          <a:xfrm>
            <a:off x="5628235" y="309402"/>
            <a:ext cx="1279525" cy="240665"/>
          </a:xfrm>
          <a:custGeom>
            <a:avLst/>
            <a:gdLst/>
            <a:ahLst/>
            <a:cxnLst/>
            <a:rect l="l" t="t" r="r" b="b"/>
            <a:pathLst>
              <a:path w="1279524" h="240665">
                <a:moveTo>
                  <a:pt x="0" y="0"/>
                </a:moveTo>
                <a:lnTo>
                  <a:pt x="375056" y="240385"/>
                </a:lnTo>
                <a:lnTo>
                  <a:pt x="1279270" y="25336"/>
                </a:lnTo>
                <a:lnTo>
                  <a:pt x="0" y="0"/>
                </a:lnTo>
                <a:close/>
              </a:path>
            </a:pathLst>
          </a:custGeom>
          <a:solidFill>
            <a:srgbClr val="BA1E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g object 47"/>
          <p:cNvSpPr/>
          <p:nvPr/>
        </p:nvSpPr>
        <p:spPr>
          <a:xfrm>
            <a:off x="5365264" y="6"/>
            <a:ext cx="1154430" cy="309879"/>
          </a:xfrm>
          <a:custGeom>
            <a:avLst/>
            <a:gdLst/>
            <a:ahLst/>
            <a:cxnLst/>
            <a:rect l="l" t="t" r="r" b="b"/>
            <a:pathLst>
              <a:path w="1154430" h="309880">
                <a:moveTo>
                  <a:pt x="1154188" y="0"/>
                </a:moveTo>
                <a:lnTo>
                  <a:pt x="0" y="0"/>
                </a:lnTo>
                <a:lnTo>
                  <a:pt x="262966" y="309410"/>
                </a:lnTo>
                <a:lnTo>
                  <a:pt x="1154188" y="0"/>
                </a:lnTo>
                <a:close/>
              </a:path>
            </a:pathLst>
          </a:custGeom>
          <a:solidFill>
            <a:srgbClr val="00AE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g object 48"/>
          <p:cNvSpPr/>
          <p:nvPr/>
        </p:nvSpPr>
        <p:spPr>
          <a:xfrm>
            <a:off x="5628234" y="5"/>
            <a:ext cx="1279525" cy="335280"/>
          </a:xfrm>
          <a:custGeom>
            <a:avLst/>
            <a:gdLst/>
            <a:ahLst/>
            <a:cxnLst/>
            <a:rect l="l" t="t" r="r" b="b"/>
            <a:pathLst>
              <a:path w="1279524" h="335280">
                <a:moveTo>
                  <a:pt x="956564" y="0"/>
                </a:moveTo>
                <a:lnTo>
                  <a:pt x="891222" y="0"/>
                </a:lnTo>
                <a:lnTo>
                  <a:pt x="0" y="309410"/>
                </a:lnTo>
                <a:lnTo>
                  <a:pt x="1279271" y="334733"/>
                </a:lnTo>
                <a:lnTo>
                  <a:pt x="956564" y="0"/>
                </a:lnTo>
                <a:close/>
              </a:path>
            </a:pathLst>
          </a:custGeom>
          <a:solidFill>
            <a:srgbClr val="0187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g object 49"/>
          <p:cNvSpPr/>
          <p:nvPr/>
        </p:nvSpPr>
        <p:spPr>
          <a:xfrm>
            <a:off x="6568411" y="334750"/>
            <a:ext cx="991869" cy="401321"/>
          </a:xfrm>
          <a:custGeom>
            <a:avLst/>
            <a:gdLst/>
            <a:ahLst/>
            <a:cxnLst/>
            <a:rect l="l" t="t" r="r" b="b"/>
            <a:pathLst>
              <a:path w="991870" h="401320">
                <a:moveTo>
                  <a:pt x="339090" y="0"/>
                </a:moveTo>
                <a:lnTo>
                  <a:pt x="0" y="275755"/>
                </a:lnTo>
                <a:lnTo>
                  <a:pt x="991596" y="401109"/>
                </a:lnTo>
                <a:lnTo>
                  <a:pt x="991596" y="373636"/>
                </a:lnTo>
                <a:lnTo>
                  <a:pt x="339090" y="0"/>
                </a:lnTo>
                <a:close/>
              </a:path>
            </a:pathLst>
          </a:custGeom>
          <a:solidFill>
            <a:srgbClr val="FFCC0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g object 50"/>
          <p:cNvSpPr/>
          <p:nvPr/>
        </p:nvSpPr>
        <p:spPr>
          <a:xfrm>
            <a:off x="7428402" y="564351"/>
            <a:ext cx="132080" cy="144146"/>
          </a:xfrm>
          <a:custGeom>
            <a:avLst/>
            <a:gdLst/>
            <a:ahLst/>
            <a:cxnLst/>
            <a:rect l="l" t="t" r="r" b="b"/>
            <a:pathLst>
              <a:path w="132079" h="144145">
                <a:moveTo>
                  <a:pt x="131602" y="0"/>
                </a:moveTo>
                <a:lnTo>
                  <a:pt x="0" y="68670"/>
                </a:lnTo>
                <a:lnTo>
                  <a:pt x="131602" y="144023"/>
                </a:lnTo>
                <a:lnTo>
                  <a:pt x="131602" y="0"/>
                </a:lnTo>
                <a:close/>
              </a:path>
            </a:pathLst>
          </a:custGeom>
          <a:solidFill>
            <a:srgbClr val="00B2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g object 51"/>
          <p:cNvSpPr/>
          <p:nvPr/>
        </p:nvSpPr>
        <p:spPr>
          <a:xfrm>
            <a:off x="6907503" y="277105"/>
            <a:ext cx="652780" cy="356235"/>
          </a:xfrm>
          <a:custGeom>
            <a:avLst/>
            <a:gdLst/>
            <a:ahLst/>
            <a:cxnLst/>
            <a:rect l="l" t="t" r="r" b="b"/>
            <a:pathLst>
              <a:path w="652779" h="356234">
                <a:moveTo>
                  <a:pt x="652502" y="0"/>
                </a:moveTo>
                <a:lnTo>
                  <a:pt x="0" y="57637"/>
                </a:lnTo>
                <a:lnTo>
                  <a:pt x="520903" y="355910"/>
                </a:lnTo>
                <a:lnTo>
                  <a:pt x="652502" y="287246"/>
                </a:lnTo>
                <a:lnTo>
                  <a:pt x="652502" y="0"/>
                </a:lnTo>
                <a:close/>
              </a:path>
            </a:pathLst>
          </a:custGeom>
          <a:solidFill>
            <a:srgbClr val="782D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g object 52"/>
          <p:cNvSpPr/>
          <p:nvPr/>
        </p:nvSpPr>
        <p:spPr>
          <a:xfrm>
            <a:off x="6584800" y="5"/>
            <a:ext cx="975360" cy="335280"/>
          </a:xfrm>
          <a:custGeom>
            <a:avLst/>
            <a:gdLst/>
            <a:ahLst/>
            <a:cxnLst/>
            <a:rect l="l" t="t" r="r" b="b"/>
            <a:pathLst>
              <a:path w="975359" h="335280">
                <a:moveTo>
                  <a:pt x="49771" y="0"/>
                </a:moveTo>
                <a:lnTo>
                  <a:pt x="0" y="0"/>
                </a:lnTo>
                <a:lnTo>
                  <a:pt x="322707" y="334733"/>
                </a:lnTo>
                <a:lnTo>
                  <a:pt x="975204" y="277096"/>
                </a:lnTo>
                <a:lnTo>
                  <a:pt x="975204" y="237805"/>
                </a:lnTo>
                <a:lnTo>
                  <a:pt x="49771" y="0"/>
                </a:lnTo>
                <a:close/>
              </a:path>
            </a:pathLst>
          </a:custGeom>
          <a:solidFill>
            <a:srgbClr val="24B8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g object 53"/>
          <p:cNvSpPr/>
          <p:nvPr/>
        </p:nvSpPr>
        <p:spPr>
          <a:xfrm>
            <a:off x="6634566" y="6"/>
            <a:ext cx="925830" cy="238125"/>
          </a:xfrm>
          <a:custGeom>
            <a:avLst/>
            <a:gdLst/>
            <a:ahLst/>
            <a:cxnLst/>
            <a:rect l="l" t="t" r="r" b="b"/>
            <a:pathLst>
              <a:path w="925829" h="238125">
                <a:moveTo>
                  <a:pt x="925438" y="0"/>
                </a:moveTo>
                <a:lnTo>
                  <a:pt x="0" y="0"/>
                </a:lnTo>
                <a:lnTo>
                  <a:pt x="925438" y="237803"/>
                </a:lnTo>
                <a:lnTo>
                  <a:pt x="925438" y="0"/>
                </a:lnTo>
                <a:close/>
              </a:path>
            </a:pathLst>
          </a:custGeom>
          <a:solidFill>
            <a:srgbClr val="00AA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g object 54"/>
          <p:cNvSpPr/>
          <p:nvPr/>
        </p:nvSpPr>
        <p:spPr>
          <a:xfrm>
            <a:off x="6568408" y="610506"/>
            <a:ext cx="991869" cy="682625"/>
          </a:xfrm>
          <a:custGeom>
            <a:avLst/>
            <a:gdLst/>
            <a:ahLst/>
            <a:cxnLst/>
            <a:rect l="l" t="t" r="r" b="b"/>
            <a:pathLst>
              <a:path w="991870" h="682625">
                <a:moveTo>
                  <a:pt x="0" y="0"/>
                </a:moveTo>
                <a:lnTo>
                  <a:pt x="991598" y="682306"/>
                </a:lnTo>
                <a:lnTo>
                  <a:pt x="991598" y="125354"/>
                </a:lnTo>
                <a:lnTo>
                  <a:pt x="0" y="0"/>
                </a:lnTo>
                <a:close/>
              </a:path>
            </a:pathLst>
          </a:custGeom>
          <a:solidFill>
            <a:srgbClr val="FCB8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g object 55"/>
          <p:cNvSpPr/>
          <p:nvPr/>
        </p:nvSpPr>
        <p:spPr>
          <a:xfrm>
            <a:off x="955805" y="5"/>
            <a:ext cx="1066165" cy="878841"/>
          </a:xfrm>
          <a:custGeom>
            <a:avLst/>
            <a:gdLst/>
            <a:ahLst/>
            <a:cxnLst/>
            <a:rect l="l" t="t" r="r" b="b"/>
            <a:pathLst>
              <a:path w="1066165" h="878840">
                <a:moveTo>
                  <a:pt x="1065923" y="0"/>
                </a:moveTo>
                <a:lnTo>
                  <a:pt x="0" y="234759"/>
                </a:lnTo>
                <a:lnTo>
                  <a:pt x="127787" y="878230"/>
                </a:lnTo>
                <a:lnTo>
                  <a:pt x="1065923" y="0"/>
                </a:lnTo>
                <a:close/>
              </a:path>
            </a:pathLst>
          </a:custGeom>
          <a:solidFill>
            <a:srgbClr val="0093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g object 56"/>
          <p:cNvSpPr/>
          <p:nvPr/>
        </p:nvSpPr>
        <p:spPr>
          <a:xfrm>
            <a:off x="2" y="5"/>
            <a:ext cx="2021839" cy="234951"/>
          </a:xfrm>
          <a:custGeom>
            <a:avLst/>
            <a:gdLst/>
            <a:ahLst/>
            <a:cxnLst/>
            <a:rect l="l" t="t" r="r" b="b"/>
            <a:pathLst>
              <a:path w="2021839" h="234950">
                <a:moveTo>
                  <a:pt x="2021724" y="0"/>
                </a:moveTo>
                <a:lnTo>
                  <a:pt x="0" y="0"/>
                </a:lnTo>
                <a:lnTo>
                  <a:pt x="0" y="2331"/>
                </a:lnTo>
                <a:lnTo>
                  <a:pt x="955800" y="234759"/>
                </a:lnTo>
                <a:lnTo>
                  <a:pt x="2021724" y="0"/>
                </a:lnTo>
                <a:close/>
              </a:path>
            </a:pathLst>
          </a:custGeom>
          <a:solidFill>
            <a:srgbClr val="00B2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g object 57"/>
          <p:cNvSpPr/>
          <p:nvPr/>
        </p:nvSpPr>
        <p:spPr>
          <a:xfrm>
            <a:off x="7155935" y="4151526"/>
            <a:ext cx="374015" cy="589915"/>
          </a:xfrm>
          <a:custGeom>
            <a:avLst/>
            <a:gdLst/>
            <a:ahLst/>
            <a:cxnLst/>
            <a:rect l="l" t="t" r="r" b="b"/>
            <a:pathLst>
              <a:path w="374015" h="589914">
                <a:moveTo>
                  <a:pt x="373875" y="0"/>
                </a:moveTo>
                <a:lnTo>
                  <a:pt x="0" y="294779"/>
                </a:lnTo>
                <a:lnTo>
                  <a:pt x="373875" y="589559"/>
                </a:lnTo>
                <a:lnTo>
                  <a:pt x="373875" y="0"/>
                </a:lnTo>
                <a:close/>
              </a:path>
            </a:pathLst>
          </a:custGeom>
          <a:solidFill>
            <a:srgbClr val="489D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g object 58"/>
          <p:cNvSpPr/>
          <p:nvPr/>
        </p:nvSpPr>
        <p:spPr>
          <a:xfrm>
            <a:off x="7270775" y="4489175"/>
            <a:ext cx="160655" cy="253366"/>
          </a:xfrm>
          <a:custGeom>
            <a:avLst/>
            <a:gdLst/>
            <a:ahLst/>
            <a:cxnLst/>
            <a:rect l="l" t="t" r="r" b="b"/>
            <a:pathLst>
              <a:path w="160654" h="253364">
                <a:moveTo>
                  <a:pt x="160286" y="0"/>
                </a:moveTo>
                <a:lnTo>
                  <a:pt x="0" y="126390"/>
                </a:lnTo>
                <a:lnTo>
                  <a:pt x="160286" y="252768"/>
                </a:lnTo>
                <a:lnTo>
                  <a:pt x="160286" y="0"/>
                </a:lnTo>
                <a:close/>
              </a:path>
            </a:pathLst>
          </a:custGeom>
          <a:solidFill>
            <a:srgbClr val="0066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g object 59"/>
          <p:cNvSpPr/>
          <p:nvPr/>
        </p:nvSpPr>
        <p:spPr>
          <a:xfrm>
            <a:off x="7148742" y="8964499"/>
            <a:ext cx="260985" cy="476884"/>
          </a:xfrm>
          <a:custGeom>
            <a:avLst/>
            <a:gdLst/>
            <a:ahLst/>
            <a:cxnLst/>
            <a:rect l="l" t="t" r="r" b="b"/>
            <a:pathLst>
              <a:path w="260984" h="476884">
                <a:moveTo>
                  <a:pt x="260591" y="0"/>
                </a:moveTo>
                <a:lnTo>
                  <a:pt x="0" y="238213"/>
                </a:lnTo>
                <a:lnTo>
                  <a:pt x="260591" y="476415"/>
                </a:lnTo>
                <a:lnTo>
                  <a:pt x="260591" y="0"/>
                </a:lnTo>
                <a:close/>
              </a:path>
            </a:pathLst>
          </a:custGeom>
          <a:solidFill>
            <a:srgbClr val="F36F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g object 60"/>
          <p:cNvSpPr/>
          <p:nvPr/>
        </p:nvSpPr>
        <p:spPr>
          <a:xfrm>
            <a:off x="7409340" y="9202712"/>
            <a:ext cx="130810" cy="238760"/>
          </a:xfrm>
          <a:custGeom>
            <a:avLst/>
            <a:gdLst/>
            <a:ahLst/>
            <a:cxnLst/>
            <a:rect l="l" t="t" r="r" b="b"/>
            <a:pathLst>
              <a:path w="130809" h="238759">
                <a:moveTo>
                  <a:pt x="130289" y="0"/>
                </a:moveTo>
                <a:lnTo>
                  <a:pt x="0" y="119100"/>
                </a:lnTo>
                <a:lnTo>
                  <a:pt x="130289" y="238201"/>
                </a:lnTo>
                <a:lnTo>
                  <a:pt x="130289" y="0"/>
                </a:lnTo>
                <a:close/>
              </a:path>
            </a:pathLst>
          </a:custGeom>
          <a:solidFill>
            <a:srgbClr val="0066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g object 61"/>
          <p:cNvSpPr/>
          <p:nvPr/>
        </p:nvSpPr>
        <p:spPr>
          <a:xfrm>
            <a:off x="7086607" y="8869527"/>
            <a:ext cx="130810" cy="238760"/>
          </a:xfrm>
          <a:custGeom>
            <a:avLst/>
            <a:gdLst/>
            <a:ahLst/>
            <a:cxnLst/>
            <a:rect l="l" t="t" r="r" b="b"/>
            <a:pathLst>
              <a:path w="130809" h="238759">
                <a:moveTo>
                  <a:pt x="130289" y="0"/>
                </a:moveTo>
                <a:lnTo>
                  <a:pt x="0" y="119100"/>
                </a:lnTo>
                <a:lnTo>
                  <a:pt x="130289" y="238201"/>
                </a:lnTo>
                <a:lnTo>
                  <a:pt x="130289" y="0"/>
                </a:lnTo>
                <a:close/>
              </a:path>
            </a:pathLst>
          </a:custGeom>
          <a:solidFill>
            <a:srgbClr val="489D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502" y="918660"/>
            <a:ext cx="6673850" cy="5078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1" i="0">
                <a:solidFill>
                  <a:srgbClr val="489D6C"/>
                </a:solidFill>
                <a:latin typeface="Roboto"/>
                <a:cs typeface="Robo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4"/>
            <a:ext cx="680656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71" y="9944864"/>
            <a:ext cx="242011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4" y="9944864"/>
            <a:ext cx="173945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732530" y="10280153"/>
            <a:ext cx="25400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F36F21"/>
                </a:solidFill>
                <a:latin typeface="Microsoft Sans Serif"/>
                <a:cs typeface="Microsoft Sans Serif"/>
              </a:defRPr>
            </a:lvl1pPr>
          </a:lstStyle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pc="-160" dirty="0"/>
              <a:t>P</a:t>
            </a:r>
            <a:r>
              <a:rPr spc="-30" dirty="0"/>
              <a:t>a</a:t>
            </a:r>
            <a:r>
              <a:rPr spc="-40" dirty="0"/>
              <a:t>g</a:t>
            </a:r>
            <a:r>
              <a:rPr spc="-50" dirty="0"/>
              <a:t>e</a:t>
            </a:r>
            <a:r>
              <a:rPr spc="-15" dirty="0"/>
              <a:t> </a:t>
            </a:r>
            <a:fld id="{81D60167-4931-47E6-BA6A-407CBD079E47}" type="slidenum">
              <a:rPr spc="-20" dirty="0"/>
              <a:t>‹#›</a:t>
            </a:fld>
            <a:endParaRPr spc="-2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15839" y="2"/>
            <a:ext cx="1946275" cy="6590180"/>
            <a:chOff x="0" y="3"/>
            <a:chExt cx="1946275" cy="6432081"/>
          </a:xfrm>
        </p:grpSpPr>
        <p:sp>
          <p:nvSpPr>
            <p:cNvPr id="4" name="object 4"/>
            <p:cNvSpPr/>
            <p:nvPr/>
          </p:nvSpPr>
          <p:spPr>
            <a:xfrm>
              <a:off x="0" y="899764"/>
              <a:ext cx="1934845" cy="1682114"/>
            </a:xfrm>
            <a:custGeom>
              <a:avLst/>
              <a:gdLst/>
              <a:ahLst/>
              <a:cxnLst/>
              <a:rect l="l" t="t" r="r" b="b"/>
              <a:pathLst>
                <a:path w="1934845" h="1682114">
                  <a:moveTo>
                    <a:pt x="0" y="0"/>
                  </a:moveTo>
                  <a:lnTo>
                    <a:pt x="1934464" y="16816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1F3F4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3"/>
              <a:ext cx="1946275" cy="2581910"/>
            </a:xfrm>
            <a:custGeom>
              <a:avLst/>
              <a:gdLst/>
              <a:ahLst/>
              <a:cxnLst/>
              <a:rect l="l" t="t" r="r" b="b"/>
              <a:pathLst>
                <a:path w="1946275" h="2581910">
                  <a:moveTo>
                    <a:pt x="1945716" y="0"/>
                  </a:moveTo>
                  <a:lnTo>
                    <a:pt x="0" y="0"/>
                  </a:lnTo>
                  <a:lnTo>
                    <a:pt x="0" y="899756"/>
                  </a:lnTo>
                  <a:lnTo>
                    <a:pt x="1934464" y="2581427"/>
                  </a:lnTo>
                  <a:lnTo>
                    <a:pt x="1945716" y="0"/>
                  </a:lnTo>
                  <a:close/>
                </a:path>
              </a:pathLst>
            </a:custGeom>
            <a:solidFill>
              <a:srgbClr val="201A55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899760"/>
              <a:ext cx="288925" cy="426720"/>
            </a:xfrm>
            <a:custGeom>
              <a:avLst/>
              <a:gdLst/>
              <a:ahLst/>
              <a:cxnLst/>
              <a:rect l="l" t="t" r="r" b="b"/>
              <a:pathLst>
                <a:path w="288925" h="426719">
                  <a:moveTo>
                    <a:pt x="0" y="0"/>
                  </a:moveTo>
                  <a:lnTo>
                    <a:pt x="0" y="426237"/>
                  </a:lnTo>
                  <a:lnTo>
                    <a:pt x="288671" y="2509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8B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1150712"/>
              <a:ext cx="1934845" cy="1639570"/>
            </a:xfrm>
            <a:custGeom>
              <a:avLst/>
              <a:gdLst/>
              <a:ahLst/>
              <a:cxnLst/>
              <a:rect l="l" t="t" r="r" b="b"/>
              <a:pathLst>
                <a:path w="1934845" h="1639570">
                  <a:moveTo>
                    <a:pt x="288671" y="0"/>
                  </a:moveTo>
                  <a:lnTo>
                    <a:pt x="0" y="175285"/>
                  </a:lnTo>
                  <a:lnTo>
                    <a:pt x="0" y="1639036"/>
                  </a:lnTo>
                  <a:lnTo>
                    <a:pt x="1934095" y="1515148"/>
                  </a:lnTo>
                  <a:lnTo>
                    <a:pt x="1934464" y="1430718"/>
                  </a:lnTo>
                  <a:lnTo>
                    <a:pt x="288671" y="0"/>
                  </a:lnTo>
                  <a:close/>
                </a:path>
              </a:pathLst>
            </a:custGeom>
            <a:solidFill>
              <a:srgbClr val="651954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3849589"/>
              <a:ext cx="458470" cy="959485"/>
            </a:xfrm>
            <a:custGeom>
              <a:avLst/>
              <a:gdLst/>
              <a:ahLst/>
              <a:cxnLst/>
              <a:rect l="l" t="t" r="r" b="b"/>
              <a:pathLst>
                <a:path w="458470" h="959485">
                  <a:moveTo>
                    <a:pt x="0" y="0"/>
                  </a:moveTo>
                  <a:lnTo>
                    <a:pt x="0" y="690879"/>
                  </a:lnTo>
                  <a:lnTo>
                    <a:pt x="458177" y="95920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C2273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2665858"/>
              <a:ext cx="1934210" cy="2143125"/>
            </a:xfrm>
            <a:custGeom>
              <a:avLst/>
              <a:gdLst/>
              <a:ahLst/>
              <a:cxnLst/>
              <a:rect l="l" t="t" r="r" b="b"/>
              <a:pathLst>
                <a:path w="1934210" h="2143125">
                  <a:moveTo>
                    <a:pt x="1934095" y="0"/>
                  </a:moveTo>
                  <a:lnTo>
                    <a:pt x="0" y="123888"/>
                  </a:lnTo>
                  <a:lnTo>
                    <a:pt x="0" y="1183741"/>
                  </a:lnTo>
                  <a:lnTo>
                    <a:pt x="458177" y="2142934"/>
                  </a:lnTo>
                  <a:lnTo>
                    <a:pt x="1933562" y="119418"/>
                  </a:lnTo>
                  <a:lnTo>
                    <a:pt x="1934095" y="0"/>
                  </a:lnTo>
                  <a:close/>
                </a:path>
              </a:pathLst>
            </a:custGeom>
            <a:solidFill>
              <a:srgbClr val="A71D34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0" name="object 10"/>
            <p:cNvSpPr/>
            <p:nvPr/>
          </p:nvSpPr>
          <p:spPr>
            <a:xfrm>
              <a:off x="458175" y="2785280"/>
              <a:ext cx="1475740" cy="3646804"/>
            </a:xfrm>
            <a:custGeom>
              <a:avLst/>
              <a:gdLst/>
              <a:ahLst/>
              <a:cxnLst/>
              <a:rect l="l" t="t" r="r" b="b"/>
              <a:pathLst>
                <a:path w="1475739" h="3646804">
                  <a:moveTo>
                    <a:pt x="1475397" y="0"/>
                  </a:moveTo>
                  <a:lnTo>
                    <a:pt x="0" y="2023516"/>
                  </a:lnTo>
                  <a:lnTo>
                    <a:pt x="1459484" y="3646182"/>
                  </a:lnTo>
                  <a:lnTo>
                    <a:pt x="1475397" y="0"/>
                  </a:lnTo>
                  <a:close/>
                </a:path>
              </a:pathLst>
            </a:custGeom>
            <a:solidFill>
              <a:srgbClr val="EE1E48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1" name="object 11"/>
            <p:cNvSpPr/>
            <p:nvPr/>
          </p:nvSpPr>
          <p:spPr>
            <a:xfrm>
              <a:off x="0" y="4540472"/>
              <a:ext cx="458470" cy="1238250"/>
            </a:xfrm>
            <a:custGeom>
              <a:avLst/>
              <a:gdLst/>
              <a:ahLst/>
              <a:cxnLst/>
              <a:rect l="l" t="t" r="r" b="b"/>
              <a:pathLst>
                <a:path w="458470" h="1238250">
                  <a:moveTo>
                    <a:pt x="0" y="0"/>
                  </a:moveTo>
                  <a:lnTo>
                    <a:pt x="0" y="1238034"/>
                  </a:lnTo>
                  <a:lnTo>
                    <a:pt x="458177" y="2683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1949F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2" name="object 12"/>
            <p:cNvSpPr/>
            <p:nvPr/>
          </p:nvSpPr>
          <p:spPr>
            <a:xfrm>
              <a:off x="0" y="4540471"/>
              <a:ext cx="458470" cy="268605"/>
            </a:xfrm>
            <a:custGeom>
              <a:avLst/>
              <a:gdLst/>
              <a:ahLst/>
              <a:cxnLst/>
              <a:rect l="l" t="t" r="r" b="b"/>
              <a:pathLst>
                <a:path w="458470" h="268604">
                  <a:moveTo>
                    <a:pt x="0" y="0"/>
                  </a:moveTo>
                  <a:lnTo>
                    <a:pt x="458177" y="2683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B4B4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grpSp>
        <p:nvGrpSpPr>
          <p:cNvPr id="13" name="object 13"/>
          <p:cNvGrpSpPr/>
          <p:nvPr/>
        </p:nvGrpSpPr>
        <p:grpSpPr>
          <a:xfrm>
            <a:off x="0" y="4808798"/>
            <a:ext cx="1917700" cy="5883275"/>
            <a:chOff x="0" y="4808797"/>
            <a:chExt cx="1917700" cy="5883275"/>
          </a:xfrm>
        </p:grpSpPr>
        <p:sp>
          <p:nvSpPr>
            <p:cNvPr id="14" name="object 14"/>
            <p:cNvSpPr/>
            <p:nvPr/>
          </p:nvSpPr>
          <p:spPr>
            <a:xfrm>
              <a:off x="0" y="6523127"/>
              <a:ext cx="1917700" cy="2458085"/>
            </a:xfrm>
            <a:custGeom>
              <a:avLst/>
              <a:gdLst/>
              <a:ahLst/>
              <a:cxnLst/>
              <a:rect l="l" t="t" r="r" b="b"/>
              <a:pathLst>
                <a:path w="1917700" h="2458084">
                  <a:moveTo>
                    <a:pt x="0" y="0"/>
                  </a:moveTo>
                  <a:lnTo>
                    <a:pt x="0" y="1424127"/>
                  </a:lnTo>
                  <a:lnTo>
                    <a:pt x="254495" y="2457513"/>
                  </a:lnTo>
                  <a:lnTo>
                    <a:pt x="1916658" y="136309"/>
                  </a:lnTo>
                  <a:lnTo>
                    <a:pt x="1917217" y="83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370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0" y="4808797"/>
              <a:ext cx="1917700" cy="1722755"/>
            </a:xfrm>
            <a:custGeom>
              <a:avLst/>
              <a:gdLst/>
              <a:ahLst/>
              <a:cxnLst/>
              <a:rect l="l" t="t" r="r" b="b"/>
              <a:pathLst>
                <a:path w="1917700" h="1722754">
                  <a:moveTo>
                    <a:pt x="458177" y="0"/>
                  </a:moveTo>
                  <a:lnTo>
                    <a:pt x="0" y="969708"/>
                  </a:lnTo>
                  <a:lnTo>
                    <a:pt x="0" y="1714334"/>
                  </a:lnTo>
                  <a:lnTo>
                    <a:pt x="1917217" y="1722691"/>
                  </a:lnTo>
                  <a:lnTo>
                    <a:pt x="1917661" y="1622666"/>
                  </a:lnTo>
                  <a:lnTo>
                    <a:pt x="458177" y="0"/>
                  </a:lnTo>
                  <a:close/>
                </a:path>
              </a:pathLst>
            </a:custGeom>
            <a:solidFill>
              <a:srgbClr val="FBB0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0" y="7947249"/>
              <a:ext cx="254635" cy="1033780"/>
            </a:xfrm>
            <a:custGeom>
              <a:avLst/>
              <a:gdLst/>
              <a:ahLst/>
              <a:cxnLst/>
              <a:rect l="l" t="t" r="r" b="b"/>
              <a:pathLst>
                <a:path w="254635" h="1033779">
                  <a:moveTo>
                    <a:pt x="0" y="0"/>
                  </a:moveTo>
                  <a:lnTo>
                    <a:pt x="0" y="889076"/>
                  </a:lnTo>
                  <a:lnTo>
                    <a:pt x="254495" y="10333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E19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54500" y="6659426"/>
              <a:ext cx="1662430" cy="2321560"/>
            </a:xfrm>
            <a:custGeom>
              <a:avLst/>
              <a:gdLst/>
              <a:ahLst/>
              <a:cxnLst/>
              <a:rect l="l" t="t" r="r" b="b"/>
              <a:pathLst>
                <a:path w="1662430" h="2321559">
                  <a:moveTo>
                    <a:pt x="1662163" y="0"/>
                  </a:moveTo>
                  <a:lnTo>
                    <a:pt x="0" y="2321217"/>
                  </a:lnTo>
                  <a:lnTo>
                    <a:pt x="1655521" y="1522437"/>
                  </a:lnTo>
                  <a:lnTo>
                    <a:pt x="1662163" y="0"/>
                  </a:lnTo>
                  <a:close/>
                </a:path>
              </a:pathLst>
            </a:custGeom>
            <a:solidFill>
              <a:srgbClr val="B3D33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0" y="8836328"/>
              <a:ext cx="254635" cy="370840"/>
            </a:xfrm>
            <a:custGeom>
              <a:avLst/>
              <a:gdLst/>
              <a:ahLst/>
              <a:cxnLst/>
              <a:rect l="l" t="t" r="r" b="b"/>
              <a:pathLst>
                <a:path w="254635" h="370840">
                  <a:moveTo>
                    <a:pt x="0" y="0"/>
                  </a:moveTo>
                  <a:lnTo>
                    <a:pt x="0" y="370255"/>
                  </a:lnTo>
                  <a:lnTo>
                    <a:pt x="254495" y="1443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049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0" y="8980651"/>
              <a:ext cx="254635" cy="1711960"/>
            </a:xfrm>
            <a:custGeom>
              <a:avLst/>
              <a:gdLst/>
              <a:ahLst/>
              <a:cxnLst/>
              <a:rect l="l" t="t" r="r" b="b"/>
              <a:pathLst>
                <a:path w="254635" h="1711959">
                  <a:moveTo>
                    <a:pt x="254495" y="0"/>
                  </a:moveTo>
                  <a:lnTo>
                    <a:pt x="0" y="225933"/>
                  </a:lnTo>
                  <a:lnTo>
                    <a:pt x="0" y="1711350"/>
                  </a:lnTo>
                  <a:lnTo>
                    <a:pt x="187985" y="1711350"/>
                  </a:lnTo>
                  <a:lnTo>
                    <a:pt x="254495" y="0"/>
                  </a:lnTo>
                  <a:close/>
                </a:path>
              </a:pathLst>
            </a:custGeom>
            <a:solidFill>
              <a:srgbClr val="BA1F6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54500" y="8181867"/>
              <a:ext cx="1656080" cy="2510155"/>
            </a:xfrm>
            <a:custGeom>
              <a:avLst/>
              <a:gdLst/>
              <a:ahLst/>
              <a:cxnLst/>
              <a:rect l="l" t="t" r="r" b="b"/>
              <a:pathLst>
                <a:path w="1656080" h="2510154">
                  <a:moveTo>
                    <a:pt x="1655521" y="0"/>
                  </a:moveTo>
                  <a:lnTo>
                    <a:pt x="0" y="798779"/>
                  </a:lnTo>
                  <a:lnTo>
                    <a:pt x="1024877" y="2510142"/>
                  </a:lnTo>
                  <a:lnTo>
                    <a:pt x="1644573" y="2510142"/>
                  </a:lnTo>
                  <a:lnTo>
                    <a:pt x="1655521" y="0"/>
                  </a:lnTo>
                  <a:close/>
                </a:path>
              </a:pathLst>
            </a:custGeom>
            <a:solidFill>
              <a:srgbClr val="02AF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87981" y="8980639"/>
              <a:ext cx="1091565" cy="1711960"/>
            </a:xfrm>
            <a:custGeom>
              <a:avLst/>
              <a:gdLst/>
              <a:ahLst/>
              <a:cxnLst/>
              <a:rect l="l" t="t" r="r" b="b"/>
              <a:pathLst>
                <a:path w="1091565" h="1711959">
                  <a:moveTo>
                    <a:pt x="66522" y="0"/>
                  </a:moveTo>
                  <a:lnTo>
                    <a:pt x="0" y="1711363"/>
                  </a:lnTo>
                  <a:lnTo>
                    <a:pt x="1091399" y="1711363"/>
                  </a:lnTo>
                  <a:lnTo>
                    <a:pt x="66522" y="0"/>
                  </a:lnTo>
                  <a:close/>
                </a:path>
              </a:pathLst>
            </a:custGeom>
            <a:solidFill>
              <a:srgbClr val="0087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362187" y="1275239"/>
            <a:ext cx="1166986" cy="861187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9105"/>
              </a:lnSpc>
            </a:pPr>
            <a:r>
              <a:rPr sz="7900" b="1" spc="30" dirty="0" smtClean="0">
                <a:solidFill>
                  <a:srgbClr val="FFFFFF"/>
                </a:solidFill>
                <a:latin typeface="Trebuchet MS"/>
                <a:cs typeface="Trebuchet MS"/>
              </a:rPr>
              <a:t>Scientific</a:t>
            </a:r>
            <a:r>
              <a:rPr sz="7900" b="1" spc="-595" dirty="0" smtClean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7900" spc="215" dirty="0">
                <a:solidFill>
                  <a:srgbClr val="FFFFFF"/>
                </a:solidFill>
                <a:latin typeface="Trebuchet MS"/>
                <a:cs typeface="Trebuchet MS"/>
              </a:rPr>
              <a:t>Program</a:t>
            </a:r>
            <a:endParaRPr sz="7900" dirty="0">
              <a:latin typeface="Trebuchet MS"/>
              <a:cs typeface="Trebuchet M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159250" y="9476854"/>
            <a:ext cx="3186864" cy="625171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12700" indent="392430">
              <a:lnSpc>
                <a:spcPct val="100000"/>
              </a:lnSpc>
              <a:spcBef>
                <a:spcPts val="355"/>
              </a:spcBef>
            </a:pPr>
            <a:r>
              <a:rPr sz="1100" b="1" dirty="0">
                <a:solidFill>
                  <a:srgbClr val="292829"/>
                </a:solidFill>
                <a:latin typeface="Arial"/>
                <a:cs typeface="Arial"/>
              </a:rPr>
              <a:t>UK:</a:t>
            </a:r>
            <a:r>
              <a:rPr sz="1100" b="1" spc="-15" dirty="0">
                <a:solidFill>
                  <a:srgbClr val="292829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292829"/>
                </a:solidFill>
                <a:latin typeface="Arial"/>
                <a:cs typeface="Arial"/>
              </a:rPr>
              <a:t>Conference</a:t>
            </a:r>
            <a:r>
              <a:rPr sz="1100" b="1" spc="-10" dirty="0">
                <a:solidFill>
                  <a:srgbClr val="292829"/>
                </a:solidFill>
                <a:latin typeface="Arial"/>
                <a:cs typeface="Arial"/>
              </a:rPr>
              <a:t> </a:t>
            </a:r>
            <a:r>
              <a:rPr sz="1100" b="1" spc="5" dirty="0">
                <a:solidFill>
                  <a:srgbClr val="292829"/>
                </a:solidFill>
                <a:latin typeface="Arial"/>
                <a:cs typeface="Arial"/>
              </a:rPr>
              <a:t>Series</a:t>
            </a:r>
            <a:r>
              <a:rPr sz="1100" b="1" spc="-15" dirty="0">
                <a:solidFill>
                  <a:srgbClr val="292829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292829"/>
                </a:solidFill>
                <a:latin typeface="Arial"/>
                <a:cs typeface="Arial"/>
              </a:rPr>
              <a:t>llc</a:t>
            </a:r>
            <a:r>
              <a:rPr sz="1100" b="1" spc="-10" dirty="0">
                <a:solidFill>
                  <a:srgbClr val="292829"/>
                </a:solidFill>
                <a:latin typeface="Arial"/>
                <a:cs typeface="Arial"/>
              </a:rPr>
              <a:t> </a:t>
            </a:r>
            <a:r>
              <a:rPr sz="1100" b="1" spc="-25" dirty="0">
                <a:solidFill>
                  <a:srgbClr val="292829"/>
                </a:solidFill>
                <a:latin typeface="Arial"/>
                <a:cs typeface="Arial"/>
              </a:rPr>
              <a:t>LTD</a:t>
            </a:r>
            <a:endParaRPr sz="1100" dirty="0">
              <a:latin typeface="Arial"/>
              <a:cs typeface="Arial"/>
            </a:endParaRPr>
          </a:p>
          <a:p>
            <a:pPr marL="727710" marR="5080" indent="-715645">
              <a:lnSpc>
                <a:spcPts val="1290"/>
              </a:lnSpc>
              <a:spcBef>
                <a:spcPts val="320"/>
              </a:spcBef>
            </a:pPr>
            <a:r>
              <a:rPr sz="1100" dirty="0">
                <a:solidFill>
                  <a:srgbClr val="292829"/>
                </a:solidFill>
                <a:latin typeface="Arial MT"/>
                <a:cs typeface="Arial MT"/>
              </a:rPr>
              <a:t>47 Churchfield Road, London, </a:t>
            </a:r>
            <a:r>
              <a:rPr sz="1100" spc="5" dirty="0">
                <a:solidFill>
                  <a:srgbClr val="292829"/>
                </a:solidFill>
                <a:latin typeface="Arial MT"/>
                <a:cs typeface="Arial MT"/>
              </a:rPr>
              <a:t>W3 </a:t>
            </a:r>
            <a:r>
              <a:rPr sz="1100" spc="-25" dirty="0">
                <a:solidFill>
                  <a:srgbClr val="292829"/>
                </a:solidFill>
                <a:latin typeface="Arial MT"/>
                <a:cs typeface="Arial MT"/>
              </a:rPr>
              <a:t>6AY </a:t>
            </a:r>
            <a:r>
              <a:rPr sz="1100" spc="-295" dirty="0">
                <a:solidFill>
                  <a:srgbClr val="292829"/>
                </a:solidFill>
                <a:latin typeface="Arial MT"/>
                <a:cs typeface="Arial MT"/>
              </a:rPr>
              <a:t> </a:t>
            </a:r>
            <a:endParaRPr lang="en-US" sz="1100" spc="-295" dirty="0" smtClean="0">
              <a:solidFill>
                <a:srgbClr val="292829"/>
              </a:solidFill>
              <a:latin typeface="Arial MT"/>
              <a:cs typeface="Arial MT"/>
            </a:endParaRPr>
          </a:p>
          <a:p>
            <a:pPr marL="727710" marR="5080" indent="-715645">
              <a:lnSpc>
                <a:spcPts val="1290"/>
              </a:lnSpc>
              <a:spcBef>
                <a:spcPts val="320"/>
              </a:spcBef>
            </a:pPr>
            <a:r>
              <a:rPr sz="1100" spc="-30" dirty="0" smtClean="0">
                <a:solidFill>
                  <a:srgbClr val="292829"/>
                </a:solidFill>
                <a:latin typeface="Arial MT"/>
                <a:cs typeface="Arial MT"/>
              </a:rPr>
              <a:t>Toll</a:t>
            </a:r>
            <a:r>
              <a:rPr sz="1100" spc="-45" dirty="0" smtClean="0">
                <a:solidFill>
                  <a:srgbClr val="292829"/>
                </a:solidFill>
                <a:latin typeface="Arial MT"/>
                <a:cs typeface="Arial MT"/>
              </a:rPr>
              <a:t> </a:t>
            </a:r>
            <a:r>
              <a:rPr sz="1100" spc="5" dirty="0">
                <a:solidFill>
                  <a:srgbClr val="292829"/>
                </a:solidFill>
                <a:latin typeface="Arial MT"/>
                <a:cs typeface="Arial MT"/>
              </a:rPr>
              <a:t>Free:</a:t>
            </a:r>
            <a:r>
              <a:rPr sz="1100" spc="-45" dirty="0">
                <a:solidFill>
                  <a:srgbClr val="292829"/>
                </a:solidFill>
                <a:latin typeface="Arial MT"/>
                <a:cs typeface="Arial MT"/>
              </a:rPr>
              <a:t> </a:t>
            </a:r>
            <a:r>
              <a:rPr sz="1100" spc="5" dirty="0">
                <a:solidFill>
                  <a:srgbClr val="292829"/>
                </a:solidFill>
                <a:latin typeface="Arial MT"/>
                <a:cs typeface="Arial MT"/>
              </a:rPr>
              <a:t>+0-800-014-8923</a:t>
            </a:r>
            <a:endParaRPr sz="1100" dirty="0">
              <a:latin typeface="Arial MT"/>
              <a:cs typeface="Arial MT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761900" y="334711"/>
            <a:ext cx="2376170" cy="409086"/>
          </a:xfrm>
          <a:prstGeom prst="rect">
            <a:avLst/>
          </a:prstGeom>
        </p:spPr>
        <p:txBody>
          <a:bodyPr vert="horz" wrap="square" lIns="0" tIns="927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30"/>
              </a:spcBef>
            </a:pPr>
            <a:r>
              <a:rPr sz="2050" spc="10" dirty="0" smtClean="0">
                <a:solidFill>
                  <a:srgbClr val="F26522"/>
                </a:solidFill>
                <a:latin typeface="Impact"/>
                <a:cs typeface="Impact"/>
              </a:rPr>
              <a:t>conference</a:t>
            </a:r>
            <a:r>
              <a:rPr sz="2050" spc="10" dirty="0" smtClean="0">
                <a:solidFill>
                  <a:srgbClr val="0072BC"/>
                </a:solidFill>
                <a:latin typeface="Impact"/>
                <a:cs typeface="Impact"/>
              </a:rPr>
              <a:t>series</a:t>
            </a:r>
            <a:r>
              <a:rPr sz="1450" spc="10" dirty="0" smtClean="0">
                <a:solidFill>
                  <a:srgbClr val="0072BC"/>
                </a:solidFill>
                <a:latin typeface="Impact"/>
                <a:cs typeface="Impact"/>
              </a:rPr>
              <a:t>.com</a:t>
            </a:r>
            <a:endParaRPr sz="1450" dirty="0">
              <a:latin typeface="Impact"/>
              <a:cs typeface="Impact"/>
            </a:endParaRP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0580" y="1153595"/>
            <a:ext cx="5645919" cy="7188901"/>
          </a:xfrm>
          <a:prstGeom prst="rect">
            <a:avLst/>
          </a:prstGeom>
        </p:spPr>
      </p:pic>
      <p:sp>
        <p:nvSpPr>
          <p:cNvPr id="37" name="object 23"/>
          <p:cNvSpPr txBox="1"/>
          <p:nvPr/>
        </p:nvSpPr>
        <p:spPr>
          <a:xfrm>
            <a:off x="2126853" y="1634836"/>
            <a:ext cx="5031474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US" sz="1200" b="1" dirty="0">
                <a:latin typeface="Roboto"/>
              </a:rPr>
              <a:t>39</a:t>
            </a:r>
            <a:r>
              <a:rPr lang="en-US" sz="1200" b="1" baseline="30000" dirty="0">
                <a:latin typeface="Roboto"/>
              </a:rPr>
              <a:t>th</a:t>
            </a:r>
            <a:r>
              <a:rPr lang="en-US" sz="1200" b="1" dirty="0">
                <a:latin typeface="Roboto"/>
              </a:rPr>
              <a:t> International conference on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Advanced Nanotechnology &amp; Nano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electronics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148747" y="5085400"/>
            <a:ext cx="461969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Roboto"/>
              </a:rPr>
              <a:t>8</a:t>
            </a:r>
            <a:r>
              <a:rPr lang="en-US" sz="1200" b="1" baseline="30000" dirty="0" smtClean="0">
                <a:latin typeface="Roboto"/>
              </a:rPr>
              <a:t>th</a:t>
            </a:r>
            <a:r>
              <a:rPr lang="en-US" sz="1200" b="1" dirty="0">
                <a:latin typeface="Roboto"/>
              </a:rPr>
              <a:t> Annual Congress on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Plant Biotechnology &amp; Plant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Science</a:t>
            </a:r>
          </a:p>
        </p:txBody>
      </p:sp>
      <p:sp>
        <p:nvSpPr>
          <p:cNvPr id="39" name="Rectangle 38"/>
          <p:cNvSpPr/>
          <p:nvPr/>
        </p:nvSpPr>
        <p:spPr>
          <a:xfrm>
            <a:off x="2038773" y="3321616"/>
            <a:ext cx="46133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latin typeface="Roboto"/>
              </a:rPr>
              <a:t>19</a:t>
            </a:r>
            <a:r>
              <a:rPr lang="en-US" sz="1200" b="1" baseline="30000" dirty="0">
                <a:latin typeface="Roboto"/>
              </a:rPr>
              <a:t>th</a:t>
            </a:r>
            <a:r>
              <a:rPr lang="en-US" sz="1200" b="1" dirty="0">
                <a:latin typeface="Roboto"/>
              </a:rPr>
              <a:t> International Conference on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Animal Biotechnology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607370" y="2388015"/>
            <a:ext cx="383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&amp;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607370" y="4251078"/>
            <a:ext cx="383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&amp;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5549" y="310263"/>
            <a:ext cx="1502410" cy="208390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45"/>
              </a:spcBef>
            </a:pPr>
            <a:r>
              <a:rPr sz="1150" spc="100" dirty="0">
                <a:solidFill>
                  <a:srgbClr val="F26522"/>
                </a:solidFill>
                <a:latin typeface="Impact"/>
                <a:cs typeface="Impact"/>
              </a:rPr>
              <a:t>conference</a:t>
            </a:r>
            <a:r>
              <a:rPr sz="1150" spc="95" dirty="0">
                <a:solidFill>
                  <a:srgbClr val="00558F"/>
                </a:solidFill>
                <a:latin typeface="Impact"/>
                <a:cs typeface="Impact"/>
              </a:rPr>
              <a:t>series</a:t>
            </a:r>
            <a:r>
              <a:rPr sz="1150" spc="35" dirty="0">
                <a:solidFill>
                  <a:srgbClr val="00558F"/>
                </a:solidFill>
                <a:latin typeface="Impact"/>
                <a:cs typeface="Impact"/>
              </a:rPr>
              <a:t>.</a:t>
            </a:r>
            <a:r>
              <a:rPr sz="850" spc="5" dirty="0">
                <a:solidFill>
                  <a:srgbClr val="00558F"/>
                </a:solidFill>
                <a:latin typeface="Impact"/>
                <a:cs typeface="Impact"/>
              </a:rPr>
              <a:t>com</a:t>
            </a:r>
            <a:endParaRPr sz="850">
              <a:latin typeface="Impact"/>
              <a:cs typeface="Impact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77055" y="1886015"/>
            <a:ext cx="729395" cy="366971"/>
            <a:chOff x="65711" y="1800164"/>
            <a:chExt cx="326390" cy="514984"/>
          </a:xfrm>
        </p:grpSpPr>
        <p:sp>
          <p:nvSpPr>
            <p:cNvPr id="4" name="object 4"/>
            <p:cNvSpPr/>
            <p:nvPr/>
          </p:nvSpPr>
          <p:spPr>
            <a:xfrm>
              <a:off x="65711" y="1800164"/>
              <a:ext cx="326390" cy="514350"/>
            </a:xfrm>
            <a:custGeom>
              <a:avLst/>
              <a:gdLst/>
              <a:ahLst/>
              <a:cxnLst/>
              <a:rect l="l" t="t" r="r" b="b"/>
              <a:pathLst>
                <a:path w="326390" h="514350">
                  <a:moveTo>
                    <a:pt x="0" y="0"/>
                  </a:moveTo>
                  <a:lnTo>
                    <a:pt x="0" y="513727"/>
                  </a:lnTo>
                  <a:lnTo>
                    <a:pt x="325780" y="2568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36F2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51756" y="2094396"/>
              <a:ext cx="139700" cy="220345"/>
            </a:xfrm>
            <a:custGeom>
              <a:avLst/>
              <a:gdLst/>
              <a:ahLst/>
              <a:cxnLst/>
              <a:rect l="l" t="t" r="r" b="b"/>
              <a:pathLst>
                <a:path w="139700" h="220344">
                  <a:moveTo>
                    <a:pt x="0" y="0"/>
                  </a:moveTo>
                  <a:lnTo>
                    <a:pt x="0" y="220243"/>
                  </a:lnTo>
                  <a:lnTo>
                    <a:pt x="139674" y="1101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89D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581535" y="2109840"/>
            <a:ext cx="154515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489D6C"/>
                </a:solidFill>
                <a:latin typeface="Trebuchet MS"/>
                <a:cs typeface="Trebuchet MS"/>
              </a:rPr>
              <a:t>KEYNOTE</a:t>
            </a:r>
            <a:r>
              <a:rPr sz="1400" b="1" spc="-210" dirty="0">
                <a:solidFill>
                  <a:srgbClr val="489D6C"/>
                </a:solidFill>
                <a:latin typeface="Trebuchet MS"/>
                <a:cs typeface="Trebuchet MS"/>
              </a:rPr>
              <a:t> </a:t>
            </a:r>
            <a:r>
              <a:rPr sz="1400" b="1" spc="-15" dirty="0">
                <a:solidFill>
                  <a:srgbClr val="489D6C"/>
                </a:solidFill>
                <a:latin typeface="Trebuchet MS"/>
                <a:cs typeface="Trebuchet MS"/>
              </a:rPr>
              <a:t>FORUM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892106" y="2486232"/>
            <a:ext cx="5391345" cy="45719"/>
          </a:xfrm>
          <a:custGeom>
            <a:avLst/>
            <a:gdLst/>
            <a:ahLst/>
            <a:cxnLst/>
            <a:rect l="l" t="t" r="r" b="b"/>
            <a:pathLst>
              <a:path w="4747895">
                <a:moveTo>
                  <a:pt x="0" y="0"/>
                </a:moveTo>
                <a:lnTo>
                  <a:pt x="4747755" y="0"/>
                </a:lnTo>
              </a:path>
            </a:pathLst>
          </a:custGeom>
          <a:ln w="12700">
            <a:solidFill>
              <a:srgbClr val="C4C6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63890" y="2752079"/>
            <a:ext cx="1018234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solidFill>
                  <a:srgbClr val="006684"/>
                </a:solidFill>
                <a:latin typeface="Roboto"/>
                <a:cs typeface="Roboto"/>
              </a:rPr>
              <a:t>10:00-10:45</a:t>
            </a:r>
            <a:endParaRPr sz="1400" dirty="0">
              <a:latin typeface="Roboto"/>
              <a:cs typeface="Robo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33463" y="2544601"/>
            <a:ext cx="5796915" cy="157645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6700"/>
              </a:lnSpc>
              <a:spcBef>
                <a:spcPts val="100"/>
              </a:spcBef>
            </a:pPr>
            <a:r>
              <a:rPr sz="1400" b="1" spc="5" dirty="0" smtClean="0">
                <a:solidFill>
                  <a:srgbClr val="F36F21"/>
                </a:solidFill>
                <a:latin typeface="Roboto"/>
                <a:cs typeface="Roboto"/>
              </a:rPr>
              <a:t>Title:</a:t>
            </a:r>
            <a:r>
              <a:rPr sz="1400" b="1" spc="-30" dirty="0" smtClean="0">
                <a:solidFill>
                  <a:srgbClr val="F36F21"/>
                </a:solidFill>
                <a:latin typeface="Roboto"/>
                <a:cs typeface="Roboto"/>
              </a:rPr>
              <a:t> </a:t>
            </a:r>
            <a:r>
              <a:rPr lang="en-US" sz="1400" b="1" dirty="0">
                <a:solidFill>
                  <a:schemeClr val="accent5">
                    <a:lumMod val="75000"/>
                  </a:schemeClr>
                </a:solidFill>
              </a:rPr>
              <a:t>Finite Assembly of Three-Dimensional DNA Hierarchical </a:t>
            </a:r>
            <a:r>
              <a:rPr lang="en-US" sz="1400" b="1" dirty="0" err="1">
                <a:solidFill>
                  <a:schemeClr val="accent5">
                    <a:lumMod val="75000"/>
                  </a:schemeClr>
                </a:solidFill>
              </a:rPr>
              <a:t>Nanoarchitectures</a:t>
            </a:r>
            <a:r>
              <a:rPr lang="en-US" sz="1400" dirty="0" smtClean="0"/>
              <a:t>.</a:t>
            </a:r>
            <a:endParaRPr lang="en-US" sz="1400" b="1" spc="-35" dirty="0" smtClean="0">
              <a:solidFill>
                <a:srgbClr val="006684"/>
              </a:solidFill>
              <a:latin typeface="Times New Roman" pitchFamily="18" charset="0"/>
              <a:cs typeface="Times New Roman" pitchFamily="18" charset="0"/>
            </a:endParaRPr>
          </a:p>
          <a:p>
            <a:pPr marL="12700" marR="5080">
              <a:lnSpc>
                <a:spcPct val="116700"/>
              </a:lnSpc>
              <a:spcBef>
                <a:spcPts val="100"/>
              </a:spcBef>
            </a:pPr>
            <a:r>
              <a:rPr lang="en-US" sz="1400" dirty="0" smtClean="0"/>
              <a:t>Dr.</a:t>
            </a:r>
            <a:r>
              <a:rPr lang="en-US" sz="1400" dirty="0"/>
              <a:t> </a:t>
            </a:r>
            <a:r>
              <a:rPr lang="en-US" sz="1400" dirty="0" err="1" smtClean="0"/>
              <a:t>Yihao</a:t>
            </a:r>
            <a:r>
              <a:rPr lang="en-US" sz="1400" dirty="0" smtClean="0"/>
              <a:t> Zhou </a:t>
            </a:r>
          </a:p>
          <a:p>
            <a:pPr marL="12700" marR="5080">
              <a:lnSpc>
                <a:spcPct val="116700"/>
              </a:lnSpc>
              <a:spcBef>
                <a:spcPts val="100"/>
              </a:spcBef>
            </a:pPr>
            <a:r>
              <a:rPr lang="en-US" sz="1400" dirty="0" smtClean="0"/>
              <a:t> </a:t>
            </a:r>
            <a:r>
              <a:rPr lang="en-US" sz="1400" dirty="0" err="1" smtClean="0"/>
              <a:t>Chinna</a:t>
            </a:r>
            <a:endParaRPr lang="en-US" sz="1400" dirty="0" smtClean="0"/>
          </a:p>
          <a:p>
            <a:pPr marL="12700" marR="5080">
              <a:lnSpc>
                <a:spcPct val="116700"/>
              </a:lnSpc>
              <a:spcBef>
                <a:spcPts val="100"/>
              </a:spcBef>
            </a:pPr>
            <a:endParaRPr lang="en-US" sz="1400" dirty="0" smtClean="0"/>
          </a:p>
          <a:p>
            <a:pPr marL="12700" marR="5080">
              <a:lnSpc>
                <a:spcPct val="116700"/>
              </a:lnSpc>
              <a:spcBef>
                <a:spcPts val="100"/>
              </a:spcBef>
            </a:pPr>
            <a:endParaRPr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23214" y="3619552"/>
            <a:ext cx="1074914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400" b="1" spc="-5" dirty="0" smtClean="0">
                <a:solidFill>
                  <a:srgbClr val="006684"/>
                </a:solidFill>
                <a:latin typeface="Roboto"/>
                <a:cs typeface="Roboto"/>
              </a:rPr>
              <a:t> </a:t>
            </a:r>
            <a:r>
              <a:rPr sz="1400" b="1" spc="-5" dirty="0" smtClean="0">
                <a:solidFill>
                  <a:srgbClr val="006684"/>
                </a:solidFill>
                <a:latin typeface="Roboto"/>
                <a:cs typeface="Roboto"/>
              </a:rPr>
              <a:t>10:45-11:30</a:t>
            </a:r>
            <a:endParaRPr sz="1400" dirty="0">
              <a:latin typeface="Roboto"/>
              <a:cs typeface="Roboto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475372" y="3619552"/>
            <a:ext cx="4958715" cy="156363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16700"/>
              </a:lnSpc>
              <a:spcBef>
                <a:spcPts val="100"/>
              </a:spcBef>
            </a:pPr>
            <a:r>
              <a:rPr sz="1400" b="1" spc="5" dirty="0" smtClean="0">
                <a:solidFill>
                  <a:srgbClr val="F36F21"/>
                </a:solidFill>
                <a:latin typeface="Roboto"/>
                <a:cs typeface="Roboto"/>
              </a:rPr>
              <a:t>Title: </a:t>
            </a:r>
            <a:r>
              <a:rPr lang="en-US" sz="1400" b="1" dirty="0">
                <a:solidFill>
                  <a:schemeClr val="accent5">
                    <a:lumMod val="75000"/>
                  </a:schemeClr>
                </a:solidFill>
              </a:rPr>
              <a:t>Screening of Wound healing and anti-inflammatory efficacy of green synthesized silver nanoparticles using </a:t>
            </a:r>
            <a:r>
              <a:rPr lang="en-US" sz="1400" b="1" dirty="0" err="1">
                <a:solidFill>
                  <a:schemeClr val="accent5">
                    <a:lumMod val="75000"/>
                  </a:schemeClr>
                </a:solidFill>
              </a:rPr>
              <a:t>Ajuga</a:t>
            </a:r>
            <a:r>
              <a:rPr lang="en-US" sz="14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accent5">
                    <a:lumMod val="75000"/>
                  </a:schemeClr>
                </a:solidFill>
              </a:rPr>
              <a:t>bracteosa</a:t>
            </a:r>
            <a:r>
              <a:rPr lang="en-US" sz="1400" b="1" dirty="0">
                <a:solidFill>
                  <a:schemeClr val="accent5">
                    <a:lumMod val="75000"/>
                  </a:schemeClr>
                </a:solidFill>
              </a:rPr>
              <a:t> in animal model</a:t>
            </a:r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 marL="12700" marR="5080" algn="just">
              <a:lnSpc>
                <a:spcPct val="116700"/>
              </a:lnSpc>
              <a:spcBef>
                <a:spcPts val="100"/>
              </a:spcBef>
            </a:pPr>
            <a:r>
              <a:rPr lang="en-US" sz="1400" b="1" spc="-5" dirty="0" smtClean="0">
                <a:solidFill>
                  <a:srgbClr val="424241"/>
                </a:solidFill>
                <a:latin typeface="Times New Roman" pitchFamily="18" charset="0"/>
                <a:cs typeface="Times New Roman" pitchFamily="18" charset="0"/>
              </a:rPr>
              <a:t>Prof</a:t>
            </a:r>
            <a:r>
              <a:rPr lang="en-US" sz="1400" b="1" spc="-5" dirty="0">
                <a:solidFill>
                  <a:srgbClr val="42424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400" b="1" spc="-5" dirty="0" smtClean="0">
                <a:solidFill>
                  <a:srgbClr val="42424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/>
              <a:t>Saiqa</a:t>
            </a:r>
            <a:r>
              <a:rPr lang="en-US" sz="1400" dirty="0" smtClean="0"/>
              <a:t>  </a:t>
            </a:r>
            <a:r>
              <a:rPr lang="en-US" sz="1400" dirty="0" err="1" smtClean="0"/>
              <a:t>Andleeb</a:t>
            </a:r>
            <a:r>
              <a:rPr lang="en-US" sz="1400" dirty="0" smtClean="0"/>
              <a:t> </a:t>
            </a:r>
          </a:p>
          <a:p>
            <a:pPr marL="12700" marR="5080" algn="just">
              <a:lnSpc>
                <a:spcPct val="116700"/>
              </a:lnSpc>
              <a:spcBef>
                <a:spcPts val="100"/>
              </a:spcBef>
            </a:pPr>
            <a:r>
              <a:rPr lang="en-US" sz="1400" b="1" dirty="0" err="1" smtClean="0"/>
              <a:t>Pakisthan</a:t>
            </a:r>
            <a:endParaRPr lang="en-US" sz="1400" b="1" dirty="0" smtClean="0"/>
          </a:p>
          <a:p>
            <a:pPr marL="12700" marR="5080" algn="just">
              <a:lnSpc>
                <a:spcPct val="116700"/>
              </a:lnSpc>
              <a:spcBef>
                <a:spcPts val="100"/>
              </a:spcBef>
            </a:pPr>
            <a:endParaRPr lang="en-US" sz="1400" b="1" dirty="0" smtClean="0">
              <a:solidFill>
                <a:srgbClr val="42424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51490" y="5147519"/>
            <a:ext cx="1018362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 smtClean="0">
                <a:solidFill>
                  <a:srgbClr val="006684"/>
                </a:solidFill>
                <a:latin typeface="Roboto"/>
                <a:cs typeface="Roboto"/>
              </a:rPr>
              <a:t>11:</a:t>
            </a:r>
            <a:r>
              <a:rPr lang="en-US" sz="1400" b="1" spc="-5" dirty="0">
                <a:solidFill>
                  <a:srgbClr val="006684"/>
                </a:solidFill>
                <a:latin typeface="Roboto"/>
                <a:cs typeface="Roboto"/>
              </a:rPr>
              <a:t>3</a:t>
            </a:r>
            <a:r>
              <a:rPr sz="1400" b="1" spc="-5" dirty="0" smtClean="0">
                <a:solidFill>
                  <a:srgbClr val="006684"/>
                </a:solidFill>
                <a:latin typeface="Roboto"/>
                <a:cs typeface="Roboto"/>
              </a:rPr>
              <a:t>0-12:</a:t>
            </a:r>
            <a:r>
              <a:rPr lang="en-US" sz="1400" b="1" spc="-5" dirty="0" smtClean="0">
                <a:solidFill>
                  <a:srgbClr val="006684"/>
                </a:solidFill>
                <a:latin typeface="Roboto"/>
                <a:cs typeface="Roboto"/>
              </a:rPr>
              <a:t>4</a:t>
            </a:r>
            <a:r>
              <a:rPr sz="1400" b="1" spc="-5" dirty="0" smtClean="0">
                <a:solidFill>
                  <a:srgbClr val="006684"/>
                </a:solidFill>
                <a:latin typeface="Roboto"/>
                <a:cs typeface="Roboto"/>
              </a:rPr>
              <a:t>5</a:t>
            </a:r>
            <a:endParaRPr sz="1400" dirty="0">
              <a:latin typeface="Roboto"/>
              <a:cs typeface="Roboto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420763" y="5147519"/>
            <a:ext cx="5633720" cy="103573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6700"/>
              </a:lnSpc>
              <a:spcBef>
                <a:spcPts val="100"/>
              </a:spcBef>
            </a:pPr>
            <a:r>
              <a:rPr sz="1400" b="1" spc="5" dirty="0" smtClean="0">
                <a:solidFill>
                  <a:srgbClr val="F36F21"/>
                </a:solidFill>
                <a:latin typeface="Roboto"/>
                <a:cs typeface="Roboto"/>
              </a:rPr>
              <a:t>Title:</a:t>
            </a:r>
            <a:r>
              <a:rPr sz="1400" b="1" spc="10" dirty="0" smtClean="0">
                <a:solidFill>
                  <a:srgbClr val="F36F21"/>
                </a:solidFill>
                <a:latin typeface="Roboto"/>
                <a:cs typeface="Roboto"/>
              </a:rPr>
              <a:t> </a:t>
            </a:r>
            <a:r>
              <a:rPr lang="en-US" sz="1400" b="1" dirty="0">
                <a:solidFill>
                  <a:schemeClr val="accent5">
                    <a:lumMod val="75000"/>
                  </a:schemeClr>
                </a:solidFill>
              </a:rPr>
              <a:t>Acne Nightmare, how could Micro-Emulsion Fix it?</a:t>
            </a:r>
          </a:p>
          <a:p>
            <a:pPr marL="12700" marR="5080">
              <a:lnSpc>
                <a:spcPct val="116700"/>
              </a:lnSpc>
              <a:spcBef>
                <a:spcPts val="100"/>
              </a:spcBef>
            </a:pPr>
            <a:r>
              <a:rPr lang="en-US" sz="1400" b="1" dirty="0">
                <a:solidFill>
                  <a:schemeClr val="accent5">
                    <a:lumMod val="75000"/>
                  </a:schemeClr>
                </a:solidFill>
              </a:rPr>
              <a:t>In vitro, In vivo </a:t>
            </a:r>
            <a:r>
              <a:rPr lang="en-US" sz="1400" b="1" dirty="0" smtClean="0">
                <a:solidFill>
                  <a:schemeClr val="accent5">
                    <a:lumMod val="75000"/>
                  </a:schemeClr>
                </a:solidFill>
              </a:rPr>
              <a:t>study</a:t>
            </a:r>
            <a:endParaRPr lang="en-US" sz="14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12700" marR="5080">
              <a:lnSpc>
                <a:spcPct val="116700"/>
              </a:lnSpc>
              <a:spcBef>
                <a:spcPts val="100"/>
              </a:spcBef>
            </a:pPr>
            <a:r>
              <a:rPr lang="en-US" sz="1400" b="1" spc="5" dirty="0" smtClean="0">
                <a:solidFill>
                  <a:srgbClr val="424241"/>
                </a:solidFill>
                <a:latin typeface="Times New Roman" pitchFamily="18" charset="0"/>
                <a:cs typeface="Times New Roman" pitchFamily="18" charset="0"/>
              </a:rPr>
              <a:t>Prof</a:t>
            </a:r>
            <a:r>
              <a:rPr lang="en-US" sz="1400" b="1" spc="5" dirty="0">
                <a:solidFill>
                  <a:srgbClr val="424241"/>
                </a:solidFill>
                <a:latin typeface="Times New Roman" pitchFamily="18" charset="0"/>
                <a:cs typeface="Times New Roman" pitchFamily="18" charset="0"/>
              </a:rPr>
              <a:t>. Prof Dalia </a:t>
            </a:r>
            <a:r>
              <a:rPr lang="en-US" sz="1400" b="1" spc="5" dirty="0" err="1" smtClean="0">
                <a:solidFill>
                  <a:srgbClr val="424241"/>
                </a:solidFill>
                <a:latin typeface="Times New Roman" pitchFamily="18" charset="0"/>
                <a:cs typeface="Times New Roman" pitchFamily="18" charset="0"/>
              </a:rPr>
              <a:t>Attia</a:t>
            </a:r>
            <a:r>
              <a:rPr lang="en-US" sz="1400" b="1" spc="5" dirty="0" smtClean="0">
                <a:solidFill>
                  <a:srgbClr val="42424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spc="5" dirty="0">
                <a:solidFill>
                  <a:srgbClr val="42424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sz="1400" spc="5" dirty="0" smtClean="0">
              <a:solidFill>
                <a:srgbClr val="42424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lang="en-US" sz="1400" dirty="0"/>
              <a:t>Egypt</a:t>
            </a:r>
            <a:endParaRPr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63762" y="6718300"/>
            <a:ext cx="1018362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 smtClean="0">
                <a:solidFill>
                  <a:srgbClr val="006684"/>
                </a:solidFill>
                <a:latin typeface="Roboto"/>
                <a:cs typeface="Roboto"/>
              </a:rPr>
              <a:t>12:</a:t>
            </a:r>
            <a:r>
              <a:rPr lang="en-US" sz="1400" b="1" spc="-5" dirty="0" smtClean="0">
                <a:solidFill>
                  <a:srgbClr val="006684"/>
                </a:solidFill>
                <a:latin typeface="Roboto"/>
                <a:cs typeface="Roboto"/>
              </a:rPr>
              <a:t>4</a:t>
            </a:r>
            <a:r>
              <a:rPr sz="1400" b="1" spc="-5" dirty="0" smtClean="0">
                <a:solidFill>
                  <a:srgbClr val="006684"/>
                </a:solidFill>
                <a:latin typeface="Roboto"/>
                <a:cs typeface="Roboto"/>
              </a:rPr>
              <a:t>5-13:</a:t>
            </a:r>
            <a:r>
              <a:rPr lang="en-US" sz="1400" b="1" spc="-5" dirty="0" smtClean="0">
                <a:solidFill>
                  <a:srgbClr val="006684"/>
                </a:solidFill>
                <a:latin typeface="Roboto"/>
                <a:cs typeface="Roboto"/>
              </a:rPr>
              <a:t>3</a:t>
            </a:r>
            <a:r>
              <a:rPr lang="en-US" sz="1400" b="1" spc="-5" dirty="0">
                <a:solidFill>
                  <a:srgbClr val="006684"/>
                </a:solidFill>
                <a:latin typeface="Roboto"/>
                <a:cs typeface="Roboto"/>
              </a:rPr>
              <a:t>0</a:t>
            </a:r>
            <a:endParaRPr sz="1400" dirty="0">
              <a:latin typeface="Roboto"/>
              <a:cs typeface="Roboto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56525" y="8260016"/>
            <a:ext cx="107491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 smtClean="0">
                <a:solidFill>
                  <a:srgbClr val="006684"/>
                </a:solidFill>
                <a:latin typeface="Roboto"/>
                <a:cs typeface="Roboto"/>
              </a:rPr>
              <a:t>1</a:t>
            </a:r>
            <a:r>
              <a:rPr lang="en-US" sz="1400" b="1" spc="-5" dirty="0" smtClean="0">
                <a:solidFill>
                  <a:srgbClr val="006684"/>
                </a:solidFill>
                <a:latin typeface="Roboto"/>
                <a:cs typeface="Roboto"/>
              </a:rPr>
              <a:t>3</a:t>
            </a:r>
            <a:r>
              <a:rPr sz="1400" b="1" spc="-5" dirty="0" smtClean="0">
                <a:solidFill>
                  <a:srgbClr val="006684"/>
                </a:solidFill>
                <a:latin typeface="Roboto"/>
                <a:cs typeface="Roboto"/>
              </a:rPr>
              <a:t>:</a:t>
            </a:r>
            <a:r>
              <a:rPr lang="en-US" sz="1400" b="1" spc="-5" dirty="0" smtClean="0">
                <a:solidFill>
                  <a:srgbClr val="006684"/>
                </a:solidFill>
                <a:latin typeface="Roboto"/>
                <a:cs typeface="Roboto"/>
              </a:rPr>
              <a:t>30</a:t>
            </a:r>
            <a:r>
              <a:rPr sz="1400" b="1" spc="-5" dirty="0" smtClean="0">
                <a:solidFill>
                  <a:srgbClr val="006684"/>
                </a:solidFill>
                <a:latin typeface="Roboto"/>
                <a:cs typeface="Roboto"/>
              </a:rPr>
              <a:t>-14:</a:t>
            </a:r>
            <a:r>
              <a:rPr lang="en-US" sz="1400" b="1" spc="-5" dirty="0" smtClean="0">
                <a:solidFill>
                  <a:srgbClr val="006684"/>
                </a:solidFill>
                <a:latin typeface="Roboto"/>
                <a:cs typeface="Roboto"/>
              </a:rPr>
              <a:t>4</a:t>
            </a:r>
            <a:r>
              <a:rPr sz="1400" b="1" spc="-5" dirty="0" smtClean="0">
                <a:solidFill>
                  <a:srgbClr val="006684"/>
                </a:solidFill>
                <a:latin typeface="Roboto"/>
                <a:cs typeface="Roboto"/>
              </a:rPr>
              <a:t>5</a:t>
            </a:r>
            <a:endParaRPr sz="1400" dirty="0">
              <a:latin typeface="Roboto"/>
              <a:cs typeface="Roboto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073651" y="1700067"/>
            <a:ext cx="2133600" cy="371897"/>
          </a:xfrm>
          <a:prstGeom prst="rect">
            <a:avLst/>
          </a:prstGeom>
        </p:spPr>
        <p:txBody>
          <a:bodyPr vert="horz" wrap="square" lIns="0" tIns="93980" rIns="0" bIns="0" rtlCol="0">
            <a:spAutoFit/>
          </a:bodyPr>
          <a:lstStyle/>
          <a:p>
            <a:pPr marL="394335">
              <a:lnSpc>
                <a:spcPct val="100000"/>
              </a:lnSpc>
              <a:spcBef>
                <a:spcPts val="740"/>
              </a:spcBef>
            </a:pPr>
            <a:r>
              <a:rPr sz="1800" b="1" spc="-5" dirty="0" smtClean="0">
                <a:solidFill>
                  <a:srgbClr val="006684"/>
                </a:solidFill>
                <a:latin typeface="Roboto"/>
                <a:cs typeface="Roboto"/>
              </a:rPr>
              <a:t>09:30-10:00</a:t>
            </a:r>
            <a:endParaRPr sz="1800" dirty="0">
              <a:latin typeface="Roboto"/>
              <a:cs typeface="Roboto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98424" y="327939"/>
            <a:ext cx="1593680" cy="190437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13335" rIns="0" bIns="0" rtlCol="0">
            <a:spAutoFit/>
          </a:bodyPr>
          <a:lstStyle/>
          <a:p>
            <a:pPr marL="36830">
              <a:lnSpc>
                <a:spcPct val="100000"/>
              </a:lnSpc>
              <a:spcBef>
                <a:spcPts val="105"/>
              </a:spcBef>
            </a:pPr>
            <a:r>
              <a:rPr sz="1150" spc="80" dirty="0">
                <a:solidFill>
                  <a:srgbClr val="F26522"/>
                </a:solidFill>
                <a:latin typeface="Impact"/>
                <a:cs typeface="Impact"/>
              </a:rPr>
              <a:t>conference</a:t>
            </a:r>
            <a:r>
              <a:rPr sz="1150" spc="80" dirty="0">
                <a:solidFill>
                  <a:srgbClr val="00558F"/>
                </a:solidFill>
                <a:latin typeface="Impact"/>
                <a:cs typeface="Impact"/>
              </a:rPr>
              <a:t>series.</a:t>
            </a:r>
            <a:r>
              <a:rPr sz="850" spc="80" dirty="0">
                <a:solidFill>
                  <a:srgbClr val="00558F"/>
                </a:solidFill>
                <a:latin typeface="Impact"/>
                <a:cs typeface="Impact"/>
              </a:rPr>
              <a:t>com</a:t>
            </a:r>
            <a:endParaRPr sz="850" dirty="0">
              <a:latin typeface="Impact"/>
              <a:cs typeface="Impact"/>
            </a:endParaRPr>
          </a:p>
        </p:txBody>
      </p:sp>
      <p:sp>
        <p:nvSpPr>
          <p:cNvPr id="29" name="object 29"/>
          <p:cNvSpPr txBox="1">
            <a:spLocks noGrp="1"/>
          </p:cNvSpPr>
          <p:nvPr>
            <p:ph type="title"/>
          </p:nvPr>
        </p:nvSpPr>
        <p:spPr>
          <a:xfrm>
            <a:off x="597410" y="944224"/>
            <a:ext cx="3766185" cy="919482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390"/>
              </a:spcBef>
            </a:pPr>
            <a:r>
              <a:rPr sz="2400" spc="-90" dirty="0" smtClean="0">
                <a:solidFill>
                  <a:srgbClr val="7030A0"/>
                </a:solidFill>
              </a:rPr>
              <a:t>Day-</a:t>
            </a:r>
            <a:r>
              <a:rPr lang="en-US" sz="2400" spc="-90" dirty="0" smtClean="0">
                <a:solidFill>
                  <a:srgbClr val="7030A0"/>
                </a:solidFill>
              </a:rPr>
              <a:t>1</a:t>
            </a:r>
            <a:endParaRPr sz="2400" spc="-90" dirty="0">
              <a:solidFill>
                <a:srgbClr val="7030A0"/>
              </a:solidFill>
            </a:endParaRPr>
          </a:p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sz="3000" b="0" u="sng" spc="-215" dirty="0" smtClean="0">
                <a:solidFill>
                  <a:srgbClr val="424241"/>
                </a:solidFill>
                <a:latin typeface="Trebuchet MS"/>
                <a:cs typeface="Trebuchet MS"/>
              </a:rPr>
              <a:t>Opening</a:t>
            </a:r>
            <a:r>
              <a:rPr sz="3000" b="0" u="sng" spc="-114" dirty="0" smtClean="0">
                <a:solidFill>
                  <a:srgbClr val="424241"/>
                </a:solidFill>
                <a:latin typeface="Trebuchet MS"/>
                <a:cs typeface="Trebuchet MS"/>
              </a:rPr>
              <a:t> </a:t>
            </a:r>
            <a:r>
              <a:rPr sz="3000" b="0" u="sng" spc="-320" dirty="0" smtClean="0">
                <a:solidFill>
                  <a:srgbClr val="424241"/>
                </a:solidFill>
                <a:latin typeface="Trebuchet MS"/>
                <a:cs typeface="Trebuchet MS"/>
              </a:rPr>
              <a:t>Ceremony</a:t>
            </a:r>
            <a:endParaRPr sz="3000" u="sng" dirty="0">
              <a:latin typeface="Trebuchet MS"/>
              <a:cs typeface="Trebuchet MS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287853" y="1188521"/>
            <a:ext cx="1696720" cy="215444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240"/>
              </a:spcBef>
            </a:pPr>
            <a:r>
              <a:rPr lang="en-US" sz="1200" b="1" spc="-50" dirty="0" smtClean="0">
                <a:solidFill>
                  <a:srgbClr val="F36F21"/>
                </a:solidFill>
                <a:latin typeface="Roboto"/>
                <a:cs typeface="Roboto"/>
              </a:rPr>
              <a:t>August</a:t>
            </a:r>
            <a:r>
              <a:rPr lang="en-US" sz="1200" b="1" spc="-20" dirty="0" smtClean="0">
                <a:solidFill>
                  <a:srgbClr val="F36F21"/>
                </a:solidFill>
                <a:latin typeface="Roboto"/>
                <a:cs typeface="Roboto"/>
              </a:rPr>
              <a:t> </a:t>
            </a:r>
            <a:r>
              <a:rPr lang="en-US" sz="1200" b="1" spc="-20" dirty="0" smtClean="0">
                <a:solidFill>
                  <a:srgbClr val="F36F21"/>
                </a:solidFill>
                <a:latin typeface="Roboto"/>
                <a:cs typeface="Roboto"/>
              </a:rPr>
              <a:t>29</a:t>
            </a:r>
            <a:r>
              <a:rPr sz="1200" b="1" spc="-40" dirty="0" smtClean="0">
                <a:solidFill>
                  <a:srgbClr val="F36F21"/>
                </a:solidFill>
                <a:latin typeface="Roboto"/>
                <a:cs typeface="Roboto"/>
              </a:rPr>
              <a:t> </a:t>
            </a:r>
            <a:r>
              <a:rPr sz="1200" b="1" spc="-50" dirty="0" smtClean="0">
                <a:solidFill>
                  <a:srgbClr val="F36F21"/>
                </a:solidFill>
                <a:latin typeface="Roboto"/>
                <a:cs typeface="Roboto"/>
              </a:rPr>
              <a:t>20</a:t>
            </a:r>
            <a:r>
              <a:rPr lang="en-US" sz="1200" b="1" spc="-50" dirty="0" smtClean="0">
                <a:solidFill>
                  <a:srgbClr val="F36F21"/>
                </a:solidFill>
                <a:latin typeface="Roboto"/>
                <a:cs typeface="Roboto"/>
              </a:rPr>
              <a:t>22</a:t>
            </a:r>
            <a:endParaRPr sz="1200" dirty="0">
              <a:latin typeface="Roboto"/>
              <a:cs typeface="Roboto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331440" y="6718300"/>
            <a:ext cx="611989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spc="5" dirty="0">
                <a:solidFill>
                  <a:srgbClr val="F36F21"/>
                </a:solidFill>
                <a:latin typeface="Roboto"/>
                <a:cs typeface="Roboto"/>
              </a:rPr>
              <a:t>Title: </a:t>
            </a:r>
            <a:r>
              <a:rPr lang="en-US" sz="1400" b="1" dirty="0" smtClean="0">
                <a:solidFill>
                  <a:schemeClr val="accent5">
                    <a:lumMod val="75000"/>
                  </a:schemeClr>
                </a:solidFill>
              </a:rPr>
              <a:t>Plant-derived </a:t>
            </a:r>
            <a:r>
              <a:rPr lang="en-US" sz="1400" b="1" dirty="0">
                <a:solidFill>
                  <a:schemeClr val="accent5">
                    <a:lumMod val="75000"/>
                  </a:schemeClr>
                </a:solidFill>
              </a:rPr>
              <a:t>smoke ameliorates salt stress in wheat by enhancing expressions of stress-responsive genes and antioxidant enzymatic activity</a:t>
            </a:r>
            <a:r>
              <a:rPr lang="en-US" sz="1400" b="1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r>
              <a:rPr lang="en-US" sz="1400" b="1" dirty="0" err="1">
                <a:latin typeface="Times New Roman" pitchFamily="18" charset="0"/>
                <a:cs typeface="Times New Roman" pitchFamily="18" charset="0"/>
              </a:rPr>
              <a:t>Ms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latin typeface="Times New Roman" pitchFamily="18" charset="0"/>
                <a:cs typeface="Times New Roman" pitchFamily="18" charset="0"/>
              </a:rPr>
              <a:t>Ghazala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Nawaz, </a:t>
            </a:r>
            <a:r>
              <a:rPr lang="en-US" sz="1400" b="1" dirty="0" err="1">
                <a:latin typeface="Times New Roman" pitchFamily="18" charset="0"/>
                <a:cs typeface="Times New Roman" pitchFamily="18" charset="0"/>
              </a:rPr>
              <a:t>Kohat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 University of Science and Technology, </a:t>
            </a:r>
            <a:r>
              <a:rPr lang="en-US" sz="1400" b="1" dirty="0" err="1">
                <a:latin typeface="Times New Roman" pitchFamily="18" charset="0"/>
                <a:cs typeface="Times New Roman" pitchFamily="18" charset="0"/>
              </a:rPr>
              <a:t>Kohat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Pakistan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239751" y="8166100"/>
            <a:ext cx="5967500" cy="1139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>
              <a:lnSpc>
                <a:spcPct val="116700"/>
              </a:lnSpc>
              <a:spcBef>
                <a:spcPts val="100"/>
              </a:spcBef>
            </a:pPr>
            <a:r>
              <a:rPr lang="en-US" sz="1400" b="1" spc="5" dirty="0">
                <a:solidFill>
                  <a:srgbClr val="F36F21"/>
                </a:solidFill>
                <a:latin typeface="Roboto"/>
                <a:cs typeface="Roboto"/>
              </a:rPr>
              <a:t>Title:</a:t>
            </a:r>
            <a:r>
              <a:rPr lang="en-US" sz="1400" b="1" spc="10" dirty="0">
                <a:solidFill>
                  <a:srgbClr val="F36F21"/>
                </a:solidFill>
                <a:latin typeface="Roboto"/>
                <a:cs typeface="Roboto"/>
              </a:rPr>
              <a:t> </a:t>
            </a:r>
            <a:r>
              <a:rPr lang="it-IT" sz="1400" b="1" dirty="0">
                <a:solidFill>
                  <a:schemeClr val="accent5">
                    <a:lumMod val="75000"/>
                  </a:schemeClr>
                </a:solidFill>
              </a:rPr>
              <a:t>Calcium Application to Maintain Quality of Tomato during </a:t>
            </a:r>
            <a:r>
              <a:rPr lang="it-IT" sz="1400" b="1" dirty="0" smtClean="0">
                <a:solidFill>
                  <a:schemeClr val="accent5">
                    <a:lumMod val="75000"/>
                  </a:schemeClr>
                </a:solidFill>
              </a:rPr>
              <a:t>Storage</a:t>
            </a:r>
          </a:p>
          <a:p>
            <a:pPr marL="12700" marR="5080">
              <a:lnSpc>
                <a:spcPct val="116700"/>
              </a:lnSpc>
              <a:spcBef>
                <a:spcPts val="100"/>
              </a:spcBef>
            </a:pPr>
            <a:r>
              <a:rPr lang="en-US" sz="1400" b="1" dirty="0" err="1">
                <a:latin typeface="Times New Roman" pitchFamily="18" charset="0"/>
                <a:cs typeface="Times New Roman" pitchFamily="18" charset="0"/>
              </a:rPr>
              <a:t>Panumas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 smtClean="0">
                <a:latin typeface="Times New Roman" pitchFamily="18" charset="0"/>
                <a:cs typeface="Times New Roman" pitchFamily="18" charset="0"/>
              </a:rPr>
              <a:t>Kotepong</a:t>
            </a:r>
            <a:r>
              <a:rPr lang="en-US" sz="1400" dirty="0" smtClean="0"/>
              <a:t>, </a:t>
            </a:r>
            <a:r>
              <a:rPr lang="en-US" sz="1400" b="1" spc="5" dirty="0" smtClean="0">
                <a:solidFill>
                  <a:srgbClr val="424241"/>
                </a:solidFill>
                <a:latin typeface="Times New Roman" pitchFamily="18" charset="0"/>
                <a:cs typeface="Times New Roman" pitchFamily="18" charset="0"/>
              </a:rPr>
              <a:t>Department </a:t>
            </a:r>
            <a:r>
              <a:rPr lang="en-US" sz="1400" b="1" spc="5" dirty="0">
                <a:solidFill>
                  <a:srgbClr val="424241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1400" b="1" spc="5" dirty="0" smtClean="0">
                <a:solidFill>
                  <a:srgbClr val="424241"/>
                </a:solidFill>
                <a:latin typeface="Times New Roman" pitchFamily="18" charset="0"/>
                <a:cs typeface="Times New Roman" pitchFamily="18" charset="0"/>
              </a:rPr>
              <a:t>Agriculture,</a:t>
            </a:r>
            <a:r>
              <a:rPr lang="en-US" sz="1400" b="1" spc="5" dirty="0">
                <a:solidFill>
                  <a:srgbClr val="42424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spc="5" dirty="0" smtClean="0">
                <a:solidFill>
                  <a:srgbClr val="424241"/>
                </a:solidFill>
                <a:latin typeface="Times New Roman" pitchFamily="18" charset="0"/>
                <a:cs typeface="Times New Roman" pitchFamily="18" charset="0"/>
              </a:rPr>
              <a:t>Bangkok, </a:t>
            </a:r>
          </a:p>
          <a:p>
            <a:pPr marL="12700" marR="5080">
              <a:lnSpc>
                <a:spcPct val="116700"/>
              </a:lnSpc>
              <a:spcBef>
                <a:spcPts val="100"/>
              </a:spcBef>
            </a:pPr>
            <a:endParaRPr lang="en-US" sz="1400" b="1" spc="5" dirty="0">
              <a:solidFill>
                <a:srgbClr val="42424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2700" marR="5080">
              <a:lnSpc>
                <a:spcPct val="116700"/>
              </a:lnSpc>
              <a:spcBef>
                <a:spcPts val="100"/>
              </a:spcBef>
            </a:pPr>
            <a:r>
              <a:rPr lang="en-US" sz="1400" b="1" spc="5" dirty="0" smtClean="0">
                <a:solidFill>
                  <a:srgbClr val="424241"/>
                </a:solidFill>
                <a:latin typeface="Times New Roman" pitchFamily="18" charset="0"/>
                <a:cs typeface="Times New Roman" pitchFamily="18" charset="0"/>
              </a:rPr>
              <a:t> Thailand</a:t>
            </a:r>
            <a:endParaRPr lang="en-US" sz="1400" b="1" spc="5" dirty="0">
              <a:solidFill>
                <a:srgbClr val="42424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 flipV="1">
            <a:off x="1492250" y="8318500"/>
            <a:ext cx="5720739" cy="45719"/>
          </a:xfrm>
          <a:custGeom>
            <a:avLst/>
            <a:gdLst/>
            <a:ahLst/>
            <a:cxnLst/>
            <a:rect l="l" t="t" r="r" b="b"/>
            <a:pathLst>
              <a:path w="4747895">
                <a:moveTo>
                  <a:pt x="0" y="0"/>
                </a:moveTo>
                <a:lnTo>
                  <a:pt x="4747755" y="0"/>
                </a:lnTo>
              </a:path>
            </a:pathLst>
          </a:custGeom>
          <a:ln w="12700">
            <a:solidFill>
              <a:srgbClr val="C4C6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35549" y="310263"/>
            <a:ext cx="1502410" cy="208390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45"/>
              </a:spcBef>
            </a:pPr>
            <a:r>
              <a:rPr sz="1150" spc="100" dirty="0">
                <a:solidFill>
                  <a:srgbClr val="F26522"/>
                </a:solidFill>
                <a:latin typeface="Impact"/>
                <a:cs typeface="Impact"/>
              </a:rPr>
              <a:t>conference</a:t>
            </a:r>
            <a:r>
              <a:rPr sz="1150" spc="95" dirty="0">
                <a:solidFill>
                  <a:srgbClr val="00558F"/>
                </a:solidFill>
                <a:latin typeface="Impact"/>
                <a:cs typeface="Impact"/>
              </a:rPr>
              <a:t>series</a:t>
            </a:r>
            <a:r>
              <a:rPr sz="1150" spc="35" dirty="0">
                <a:solidFill>
                  <a:srgbClr val="00558F"/>
                </a:solidFill>
                <a:latin typeface="Impact"/>
                <a:cs typeface="Impact"/>
              </a:rPr>
              <a:t>.</a:t>
            </a:r>
            <a:r>
              <a:rPr sz="850" spc="5" dirty="0">
                <a:solidFill>
                  <a:srgbClr val="00558F"/>
                </a:solidFill>
                <a:latin typeface="Impact"/>
                <a:cs typeface="Impact"/>
              </a:rPr>
              <a:t>com</a:t>
            </a:r>
            <a:endParaRPr sz="850">
              <a:latin typeface="Impact"/>
              <a:cs typeface="Impact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65711" y="1800164"/>
            <a:ext cx="706197" cy="548692"/>
            <a:chOff x="65711" y="1800164"/>
            <a:chExt cx="326390" cy="514984"/>
          </a:xfrm>
        </p:grpSpPr>
        <p:sp>
          <p:nvSpPr>
            <p:cNvPr id="5" name="object 5"/>
            <p:cNvSpPr/>
            <p:nvPr/>
          </p:nvSpPr>
          <p:spPr>
            <a:xfrm>
              <a:off x="65711" y="1800164"/>
              <a:ext cx="326390" cy="514350"/>
            </a:xfrm>
            <a:custGeom>
              <a:avLst/>
              <a:gdLst/>
              <a:ahLst/>
              <a:cxnLst/>
              <a:rect l="l" t="t" r="r" b="b"/>
              <a:pathLst>
                <a:path w="326390" h="514350">
                  <a:moveTo>
                    <a:pt x="0" y="0"/>
                  </a:moveTo>
                  <a:lnTo>
                    <a:pt x="0" y="513727"/>
                  </a:lnTo>
                  <a:lnTo>
                    <a:pt x="325780" y="2568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36F2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51756" y="2094396"/>
              <a:ext cx="139700" cy="220345"/>
            </a:xfrm>
            <a:custGeom>
              <a:avLst/>
              <a:gdLst/>
              <a:ahLst/>
              <a:cxnLst/>
              <a:rect l="l" t="t" r="r" b="b"/>
              <a:pathLst>
                <a:path w="139700" h="220344">
                  <a:moveTo>
                    <a:pt x="0" y="0"/>
                  </a:moveTo>
                  <a:lnTo>
                    <a:pt x="0" y="220243"/>
                  </a:lnTo>
                  <a:lnTo>
                    <a:pt x="139674" y="1101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89D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298424" y="327942"/>
            <a:ext cx="1570990" cy="190437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13335" rIns="0" bIns="0" rtlCol="0">
            <a:spAutoFit/>
          </a:bodyPr>
          <a:lstStyle/>
          <a:p>
            <a:pPr marL="36830">
              <a:lnSpc>
                <a:spcPct val="100000"/>
              </a:lnSpc>
              <a:spcBef>
                <a:spcPts val="105"/>
              </a:spcBef>
            </a:pPr>
            <a:r>
              <a:rPr sz="1150" spc="80" dirty="0">
                <a:solidFill>
                  <a:srgbClr val="F26522"/>
                </a:solidFill>
                <a:latin typeface="Impact"/>
                <a:cs typeface="Impact"/>
              </a:rPr>
              <a:t>conference</a:t>
            </a:r>
            <a:r>
              <a:rPr sz="1150" spc="80" dirty="0">
                <a:solidFill>
                  <a:srgbClr val="00558F"/>
                </a:solidFill>
                <a:latin typeface="Impact"/>
                <a:cs typeface="Impact"/>
              </a:rPr>
              <a:t>series.</a:t>
            </a:r>
            <a:r>
              <a:rPr sz="850" spc="80" dirty="0">
                <a:solidFill>
                  <a:srgbClr val="00558F"/>
                </a:solidFill>
                <a:latin typeface="Impact"/>
                <a:cs typeface="Impact"/>
              </a:rPr>
              <a:t>com</a:t>
            </a:r>
            <a:endParaRPr sz="850">
              <a:latin typeface="Impact"/>
              <a:cs typeface="Impac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1882" y="1704245"/>
            <a:ext cx="1074793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 smtClean="0">
                <a:solidFill>
                  <a:srgbClr val="006684"/>
                </a:solidFill>
                <a:latin typeface="Roboto"/>
                <a:cs typeface="Roboto"/>
              </a:rPr>
              <a:t>1</a:t>
            </a:r>
            <a:r>
              <a:rPr lang="en-US" sz="1400" b="1" spc="-5" dirty="0" smtClean="0">
                <a:solidFill>
                  <a:srgbClr val="006684"/>
                </a:solidFill>
                <a:latin typeface="Roboto"/>
                <a:cs typeface="Roboto"/>
              </a:rPr>
              <a:t>4</a:t>
            </a:r>
            <a:r>
              <a:rPr sz="1400" b="1" spc="-5" dirty="0" smtClean="0">
                <a:solidFill>
                  <a:srgbClr val="006684"/>
                </a:solidFill>
                <a:latin typeface="Roboto"/>
                <a:cs typeface="Roboto"/>
              </a:rPr>
              <a:t>:</a:t>
            </a:r>
            <a:r>
              <a:rPr lang="en-US" sz="1400" b="1" spc="-5" dirty="0" smtClean="0">
                <a:solidFill>
                  <a:srgbClr val="006684"/>
                </a:solidFill>
                <a:latin typeface="Roboto"/>
                <a:cs typeface="Roboto"/>
              </a:rPr>
              <a:t>4</a:t>
            </a:r>
            <a:r>
              <a:rPr sz="1400" b="1" spc="-5" dirty="0" smtClean="0">
                <a:solidFill>
                  <a:srgbClr val="006684"/>
                </a:solidFill>
                <a:latin typeface="Roboto"/>
                <a:cs typeface="Roboto"/>
              </a:rPr>
              <a:t>5-1</a:t>
            </a:r>
            <a:r>
              <a:rPr lang="en-US" sz="1400" b="1" spc="-5" dirty="0" smtClean="0">
                <a:solidFill>
                  <a:srgbClr val="006684"/>
                </a:solidFill>
                <a:latin typeface="Roboto"/>
                <a:cs typeface="Roboto"/>
              </a:rPr>
              <a:t>5</a:t>
            </a:r>
            <a:r>
              <a:rPr sz="1400" b="1" spc="-5" dirty="0" smtClean="0">
                <a:solidFill>
                  <a:srgbClr val="006684"/>
                </a:solidFill>
                <a:latin typeface="Roboto"/>
                <a:cs typeface="Roboto"/>
              </a:rPr>
              <a:t>:</a:t>
            </a:r>
            <a:r>
              <a:rPr lang="en-US" sz="1400" b="1" spc="-5" dirty="0" smtClean="0">
                <a:solidFill>
                  <a:srgbClr val="006684"/>
                </a:solidFill>
                <a:latin typeface="Roboto"/>
                <a:cs typeface="Roboto"/>
              </a:rPr>
              <a:t>3</a:t>
            </a:r>
            <a:r>
              <a:rPr lang="en-US" sz="1400" b="1" spc="-5" dirty="0">
                <a:solidFill>
                  <a:srgbClr val="006684"/>
                </a:solidFill>
                <a:latin typeface="Roboto"/>
                <a:cs typeface="Roboto"/>
              </a:rPr>
              <a:t>0</a:t>
            </a:r>
            <a:endParaRPr sz="1400" dirty="0">
              <a:latin typeface="Roboto"/>
              <a:cs typeface="Robo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10342" y="1699280"/>
            <a:ext cx="5081900" cy="10338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6700"/>
              </a:lnSpc>
              <a:spcBef>
                <a:spcPts val="100"/>
              </a:spcBef>
            </a:pPr>
            <a:r>
              <a:rPr sz="1400" b="1" spc="5" dirty="0" smtClean="0">
                <a:solidFill>
                  <a:srgbClr val="F36F21"/>
                </a:solidFill>
                <a:latin typeface="Times New Roman" pitchFamily="18" charset="0"/>
                <a:cs typeface="Times New Roman" pitchFamily="18" charset="0"/>
              </a:rPr>
              <a:t>Title</a:t>
            </a:r>
            <a:r>
              <a:rPr sz="1400" b="1" spc="5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1400" b="1" spc="5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400" b="1" dirty="0">
                <a:solidFill>
                  <a:schemeClr val="accent5">
                    <a:lumMod val="75000"/>
                  </a:schemeClr>
                </a:solidFill>
              </a:rPr>
              <a:t>The Signal Transduction in Phytomelatonin-Induced Plant Resistance to Abiotic and Biotic </a:t>
            </a:r>
            <a:r>
              <a:rPr lang="it-IT" sz="1400" b="1" dirty="0" smtClean="0">
                <a:solidFill>
                  <a:schemeClr val="accent5">
                    <a:lumMod val="75000"/>
                  </a:schemeClr>
                </a:solidFill>
              </a:rPr>
              <a:t>Stresses</a:t>
            </a:r>
          </a:p>
          <a:p>
            <a:pPr marL="12700" marR="5080">
              <a:lnSpc>
                <a:spcPct val="116700"/>
              </a:lnSpc>
              <a:spcBef>
                <a:spcPts val="100"/>
              </a:spcBef>
            </a:pP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Prof. Hao Li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, College of Horticulture, Northwest A&amp;F University, 712100 Yangling, Shaanxi, China</a:t>
            </a:r>
            <a:endParaRPr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object 33"/>
          <p:cNvSpPr txBox="1">
            <a:spLocks noGrp="1"/>
          </p:cNvSpPr>
          <p:nvPr>
            <p:ph type="sldNum" sz="quarter" idx="7"/>
          </p:nvPr>
        </p:nvSpPr>
        <p:spPr>
          <a:xfrm>
            <a:off x="6732530" y="10280155"/>
            <a:ext cx="254000" cy="93615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pc="-160" dirty="0"/>
              <a:t>P</a:t>
            </a:r>
            <a:r>
              <a:rPr spc="-30" dirty="0"/>
              <a:t>a</a:t>
            </a:r>
            <a:r>
              <a:rPr spc="-40" dirty="0"/>
              <a:t>g</a:t>
            </a:r>
            <a:r>
              <a:rPr spc="-50" dirty="0"/>
              <a:t>e</a:t>
            </a:r>
            <a:r>
              <a:rPr spc="-15" dirty="0"/>
              <a:t> </a:t>
            </a:r>
            <a:fld id="{81D60167-4931-47E6-BA6A-407CBD079E47}" type="slidenum">
              <a:rPr spc="-20" dirty="0"/>
              <a:t>3</a:t>
            </a:fld>
            <a:endParaRPr spc="-20" dirty="0"/>
          </a:p>
        </p:txBody>
      </p:sp>
      <p:sp>
        <p:nvSpPr>
          <p:cNvPr id="19" name="object 19"/>
          <p:cNvSpPr txBox="1"/>
          <p:nvPr/>
        </p:nvSpPr>
        <p:spPr>
          <a:xfrm>
            <a:off x="1397642" y="2997968"/>
            <a:ext cx="4979975" cy="1231106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>
              <a:spcBef>
                <a:spcPts val="300"/>
              </a:spcBef>
            </a:pPr>
            <a:r>
              <a:rPr lang="en-US" sz="1400" dirty="0" smtClean="0"/>
              <a:t> </a:t>
            </a:r>
            <a:r>
              <a:rPr lang="en-US" sz="1400" b="1" spc="5" dirty="0" smtClean="0">
                <a:solidFill>
                  <a:srgbClr val="F36F21"/>
                </a:solidFill>
                <a:latin typeface="Times New Roman" pitchFamily="18" charset="0"/>
                <a:cs typeface="Times New Roman" pitchFamily="18" charset="0"/>
              </a:rPr>
              <a:t>Title</a:t>
            </a:r>
            <a:r>
              <a:rPr lang="en-US" sz="1400" b="1" spc="5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  </a:t>
            </a:r>
            <a:r>
              <a:rPr lang="en-US" sz="1400" b="1" dirty="0" smtClean="0">
                <a:solidFill>
                  <a:schemeClr val="accent5">
                    <a:lumMod val="75000"/>
                  </a:schemeClr>
                </a:solidFill>
              </a:rPr>
              <a:t>Animal </a:t>
            </a:r>
            <a:r>
              <a:rPr lang="en-US" sz="1400" b="1" dirty="0">
                <a:solidFill>
                  <a:schemeClr val="accent5">
                    <a:lumMod val="75000"/>
                  </a:schemeClr>
                </a:solidFill>
              </a:rPr>
              <a:t>Reproduction and </a:t>
            </a:r>
            <a:r>
              <a:rPr lang="en-US" sz="1400" b="1" dirty="0" smtClean="0">
                <a:solidFill>
                  <a:schemeClr val="accent5">
                    <a:lumMod val="75000"/>
                  </a:schemeClr>
                </a:solidFill>
              </a:rPr>
              <a:t>Genetics</a:t>
            </a:r>
          </a:p>
          <a:p>
            <a:pPr marL="12700">
              <a:spcBef>
                <a:spcPts val="300"/>
              </a:spcBef>
            </a:pPr>
            <a:r>
              <a:rPr lang="en-US" sz="1400" b="1" dirty="0" smtClean="0"/>
              <a:t>Dr. Maaz Saleem</a:t>
            </a:r>
          </a:p>
          <a:p>
            <a:pPr marL="12700">
              <a:spcBef>
                <a:spcPts val="300"/>
              </a:spcBef>
            </a:pPr>
            <a:r>
              <a:rPr lang="en-US" sz="1400" b="1" dirty="0" smtClean="0"/>
              <a:t>Pakistan</a:t>
            </a:r>
            <a:r>
              <a:rPr lang="en-US" sz="1400" dirty="0"/>
              <a:t/>
            </a:r>
            <a:br>
              <a:rPr lang="en-US" sz="1400" dirty="0"/>
            </a:br>
            <a:endParaRPr lang="en-US" sz="1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12700">
              <a:spcBef>
                <a:spcPts val="300"/>
              </a:spcBef>
            </a:pPr>
            <a:endParaRPr lang="en-US" sz="1400" b="1" spc="-5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384942" y="4063049"/>
            <a:ext cx="5323205" cy="1231106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>
              <a:spcBef>
                <a:spcPts val="300"/>
              </a:spcBef>
            </a:pPr>
            <a:r>
              <a:rPr sz="1400" b="1" spc="5" dirty="0">
                <a:solidFill>
                  <a:srgbClr val="F36F21"/>
                </a:solidFill>
                <a:latin typeface="Times New Roman" pitchFamily="18" charset="0"/>
                <a:cs typeface="Times New Roman" pitchFamily="18" charset="0"/>
              </a:rPr>
              <a:t>Title</a:t>
            </a:r>
            <a:r>
              <a:rPr sz="1400" b="1" spc="5" dirty="0" smtClean="0">
                <a:solidFill>
                  <a:srgbClr val="F36F2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1400" b="1" spc="5" dirty="0" smtClean="0">
                <a:solidFill>
                  <a:srgbClr val="F36F2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>
                <a:solidFill>
                  <a:schemeClr val="accent5">
                    <a:lumMod val="75000"/>
                  </a:schemeClr>
                </a:solidFill>
              </a:rPr>
              <a:t>Emergency Animal </a:t>
            </a:r>
            <a:r>
              <a:rPr lang="en-US" sz="1400" b="1" dirty="0" smtClean="0">
                <a:solidFill>
                  <a:schemeClr val="accent5">
                    <a:lumMod val="75000"/>
                  </a:schemeClr>
                </a:solidFill>
              </a:rPr>
              <a:t>treatments</a:t>
            </a:r>
          </a:p>
          <a:p>
            <a:pPr marL="12700">
              <a:spcBef>
                <a:spcPts val="300"/>
              </a:spcBef>
            </a:pPr>
            <a:r>
              <a:rPr lang="en-US" sz="1400" b="1" dirty="0" smtClean="0"/>
              <a:t>Dr. Jahangir </a:t>
            </a:r>
            <a:r>
              <a:rPr lang="en-US" sz="1400" b="1" dirty="0"/>
              <a:t>Alam </a:t>
            </a:r>
            <a:r>
              <a:rPr lang="en-US" sz="1400" b="1" dirty="0" smtClean="0"/>
              <a:t>Saif</a:t>
            </a:r>
          </a:p>
          <a:p>
            <a:pPr marL="12700">
              <a:spcBef>
                <a:spcPts val="300"/>
              </a:spcBef>
            </a:pPr>
            <a:r>
              <a:rPr lang="en-US" sz="1400" b="1" dirty="0"/>
              <a:t>Bangladesh</a:t>
            </a:r>
            <a:r>
              <a:rPr lang="en-US" sz="1400" b="1" dirty="0"/>
              <a:t/>
            </a:r>
            <a:br>
              <a:rPr lang="en-US" sz="1400" b="1" dirty="0"/>
            </a:br>
            <a:endParaRPr lang="en-US" sz="14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12700">
              <a:spcBef>
                <a:spcPts val="300"/>
              </a:spcBef>
            </a:pPr>
            <a:endParaRPr lang="en-US" sz="1400" b="1" dirty="0"/>
          </a:p>
        </p:txBody>
      </p:sp>
      <p:sp>
        <p:nvSpPr>
          <p:cNvPr id="24" name="object 24"/>
          <p:cNvSpPr txBox="1"/>
          <p:nvPr/>
        </p:nvSpPr>
        <p:spPr>
          <a:xfrm>
            <a:off x="1410342" y="5292346"/>
            <a:ext cx="5259827" cy="13115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6700"/>
              </a:lnSpc>
              <a:spcBef>
                <a:spcPts val="100"/>
              </a:spcBef>
            </a:pPr>
            <a:r>
              <a:rPr sz="1400" b="1" spc="5" dirty="0">
                <a:solidFill>
                  <a:srgbClr val="F36F21"/>
                </a:solidFill>
                <a:latin typeface="Times New Roman" pitchFamily="18" charset="0"/>
                <a:cs typeface="Times New Roman" pitchFamily="18" charset="0"/>
              </a:rPr>
              <a:t>Title: </a:t>
            </a:r>
            <a:r>
              <a:rPr lang="en-US" sz="1400" dirty="0" smtClean="0"/>
              <a:t>: </a:t>
            </a:r>
            <a:r>
              <a:rPr lang="en-US" sz="1400" b="1" dirty="0">
                <a:solidFill>
                  <a:schemeClr val="accent5">
                    <a:lumMod val="75000"/>
                  </a:schemeClr>
                </a:solidFill>
              </a:rPr>
              <a:t>Genetically engineered microorgnisms for the remote detection of buried </a:t>
            </a:r>
            <a:r>
              <a:rPr lang="en-US" sz="1400" b="1" dirty="0" smtClean="0">
                <a:solidFill>
                  <a:schemeClr val="accent5">
                    <a:lumMod val="75000"/>
                  </a:schemeClr>
                </a:solidFill>
              </a:rPr>
              <a:t>landmines</a:t>
            </a:r>
          </a:p>
          <a:p>
            <a:pPr marL="12700" marR="5080">
              <a:lnSpc>
                <a:spcPct val="116700"/>
              </a:lnSpc>
              <a:spcBef>
                <a:spcPts val="100"/>
              </a:spcBef>
            </a:pPr>
            <a:r>
              <a:rPr lang="en-US" sz="1400" b="1" dirty="0" smtClean="0"/>
              <a:t> Dr. Reza Nikzad</a:t>
            </a:r>
          </a:p>
          <a:p>
            <a:pPr marL="12700" marR="5080">
              <a:lnSpc>
                <a:spcPct val="116700"/>
              </a:lnSpc>
              <a:spcBef>
                <a:spcPts val="100"/>
              </a:spcBef>
            </a:pPr>
            <a:r>
              <a:rPr lang="en-US" sz="1400" b="1" dirty="0"/>
              <a:t>Iran</a:t>
            </a:r>
          </a:p>
          <a:p>
            <a:pPr marL="12700" marR="5080">
              <a:lnSpc>
                <a:spcPct val="116700"/>
              </a:lnSpc>
              <a:spcBef>
                <a:spcPts val="100"/>
              </a:spcBef>
            </a:pPr>
            <a:endParaRPr lang="en-US" sz="1400" b="1" spc="-5" dirty="0" smtClean="0">
              <a:solidFill>
                <a:srgbClr val="42424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410342" y="6489335"/>
            <a:ext cx="4504055" cy="142814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6700"/>
              </a:lnSpc>
              <a:spcBef>
                <a:spcPts val="100"/>
              </a:spcBef>
            </a:pPr>
            <a:r>
              <a:rPr sz="1400" b="1" spc="5" dirty="0" smtClean="0">
                <a:solidFill>
                  <a:srgbClr val="F36F21"/>
                </a:solidFill>
                <a:latin typeface="Times New Roman" pitchFamily="18" charset="0"/>
                <a:cs typeface="Times New Roman" pitchFamily="18" charset="0"/>
              </a:rPr>
              <a:t>Title</a:t>
            </a:r>
            <a:r>
              <a:rPr lang="en-US" sz="1400" b="1" spc="5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1400" b="1" dirty="0">
                <a:solidFill>
                  <a:schemeClr val="accent5">
                    <a:lumMod val="75000"/>
                  </a:schemeClr>
                </a:solidFill>
              </a:rPr>
              <a:t> Effects of punicalagin on some productive and reproductive traits in virgin </a:t>
            </a:r>
            <a:r>
              <a:rPr lang="en-US" sz="1400" b="1" dirty="0" smtClean="0">
                <a:solidFill>
                  <a:schemeClr val="accent5">
                    <a:lumMod val="75000"/>
                  </a:schemeClr>
                </a:solidFill>
              </a:rPr>
              <a:t>rabbit </a:t>
            </a:r>
          </a:p>
          <a:p>
            <a:pPr marL="12700" marR="5080">
              <a:lnSpc>
                <a:spcPct val="116700"/>
              </a:lnSpc>
              <a:spcBef>
                <a:spcPts val="100"/>
              </a:spcBef>
            </a:pPr>
            <a:r>
              <a:rPr lang="en-US" sz="1400" b="1" spc="-5" dirty="0" smtClean="0"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US" sz="1400" b="1" dirty="0"/>
              <a:t>Altamush </a:t>
            </a:r>
            <a:r>
              <a:rPr lang="en-US" sz="1400" b="1" dirty="0" smtClean="0"/>
              <a:t>Saeed </a:t>
            </a:r>
          </a:p>
          <a:p>
            <a:r>
              <a:rPr lang="en-US" sz="1400" b="1" dirty="0" smtClean="0"/>
              <a:t>United </a:t>
            </a:r>
            <a:r>
              <a:rPr lang="en-US" sz="1400" b="1" dirty="0"/>
              <a:t>States</a:t>
            </a:r>
          </a:p>
          <a:p>
            <a:r>
              <a:rPr lang="en-US" sz="1400" dirty="0"/>
              <a:t/>
            </a:r>
            <a:br>
              <a:rPr lang="en-US" sz="1400" dirty="0"/>
            </a:br>
            <a:endParaRPr lang="en-US" sz="1400" b="1" spc="-5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object 8"/>
          <p:cNvSpPr txBox="1"/>
          <p:nvPr/>
        </p:nvSpPr>
        <p:spPr>
          <a:xfrm>
            <a:off x="251883" y="3040447"/>
            <a:ext cx="1074793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 smtClean="0">
                <a:solidFill>
                  <a:srgbClr val="006684"/>
                </a:solidFill>
                <a:latin typeface="Roboto"/>
                <a:cs typeface="Roboto"/>
              </a:rPr>
              <a:t>15:</a:t>
            </a:r>
            <a:r>
              <a:rPr lang="en-US" sz="1400" b="1" spc="-5" dirty="0" smtClean="0">
                <a:solidFill>
                  <a:srgbClr val="006684"/>
                </a:solidFill>
                <a:latin typeface="Roboto"/>
                <a:cs typeface="Roboto"/>
              </a:rPr>
              <a:t>3</a:t>
            </a:r>
            <a:r>
              <a:rPr lang="en-US" sz="1400" b="1" spc="-5" dirty="0">
                <a:solidFill>
                  <a:srgbClr val="006684"/>
                </a:solidFill>
                <a:latin typeface="Roboto"/>
                <a:cs typeface="Roboto"/>
              </a:rPr>
              <a:t>0</a:t>
            </a:r>
            <a:r>
              <a:rPr sz="1400" b="1" spc="-5" dirty="0" smtClean="0">
                <a:solidFill>
                  <a:srgbClr val="006684"/>
                </a:solidFill>
                <a:latin typeface="Roboto"/>
                <a:cs typeface="Roboto"/>
              </a:rPr>
              <a:t>-16:</a:t>
            </a:r>
            <a:r>
              <a:rPr lang="en-US" sz="1400" b="1" spc="-5" dirty="0" smtClean="0">
                <a:solidFill>
                  <a:srgbClr val="006684"/>
                </a:solidFill>
                <a:latin typeface="Roboto"/>
                <a:cs typeface="Roboto"/>
              </a:rPr>
              <a:t>4</a:t>
            </a:r>
            <a:r>
              <a:rPr sz="1400" b="1" spc="-5" dirty="0" smtClean="0">
                <a:solidFill>
                  <a:srgbClr val="006684"/>
                </a:solidFill>
                <a:latin typeface="Roboto"/>
                <a:cs typeface="Roboto"/>
              </a:rPr>
              <a:t>5</a:t>
            </a:r>
            <a:endParaRPr sz="1400" dirty="0">
              <a:latin typeface="Roboto"/>
              <a:cs typeface="Roboto"/>
            </a:endParaRPr>
          </a:p>
        </p:txBody>
      </p:sp>
      <p:sp>
        <p:nvSpPr>
          <p:cNvPr id="16" name="object 8"/>
          <p:cNvSpPr txBox="1"/>
          <p:nvPr/>
        </p:nvSpPr>
        <p:spPr>
          <a:xfrm>
            <a:off x="192796" y="4065895"/>
            <a:ext cx="1074793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 smtClean="0">
                <a:solidFill>
                  <a:srgbClr val="006684"/>
                </a:solidFill>
                <a:latin typeface="Roboto"/>
                <a:cs typeface="Roboto"/>
              </a:rPr>
              <a:t>1</a:t>
            </a:r>
            <a:r>
              <a:rPr lang="en-US" sz="1400" b="1" spc="-5" dirty="0" smtClean="0">
                <a:solidFill>
                  <a:srgbClr val="006684"/>
                </a:solidFill>
                <a:latin typeface="Roboto"/>
                <a:cs typeface="Roboto"/>
              </a:rPr>
              <a:t>6</a:t>
            </a:r>
            <a:r>
              <a:rPr sz="1400" b="1" spc="-5" dirty="0" smtClean="0">
                <a:solidFill>
                  <a:srgbClr val="006684"/>
                </a:solidFill>
                <a:latin typeface="Roboto"/>
                <a:cs typeface="Roboto"/>
              </a:rPr>
              <a:t>:</a:t>
            </a:r>
            <a:r>
              <a:rPr lang="en-US" sz="1400" b="1" spc="-5" dirty="0" smtClean="0">
                <a:solidFill>
                  <a:srgbClr val="006684"/>
                </a:solidFill>
                <a:latin typeface="Roboto"/>
                <a:cs typeface="Roboto"/>
              </a:rPr>
              <a:t>4</a:t>
            </a:r>
            <a:r>
              <a:rPr sz="1400" b="1" spc="-5" dirty="0" smtClean="0">
                <a:solidFill>
                  <a:srgbClr val="006684"/>
                </a:solidFill>
                <a:latin typeface="Roboto"/>
                <a:cs typeface="Roboto"/>
              </a:rPr>
              <a:t>5-1</a:t>
            </a:r>
            <a:r>
              <a:rPr lang="en-US" sz="1400" b="1" spc="-5" dirty="0" smtClean="0">
                <a:solidFill>
                  <a:srgbClr val="006684"/>
                </a:solidFill>
                <a:latin typeface="Roboto"/>
                <a:cs typeface="Roboto"/>
              </a:rPr>
              <a:t>7</a:t>
            </a:r>
            <a:r>
              <a:rPr sz="1400" b="1" spc="-5" dirty="0" smtClean="0">
                <a:solidFill>
                  <a:srgbClr val="006684"/>
                </a:solidFill>
                <a:latin typeface="Roboto"/>
                <a:cs typeface="Roboto"/>
              </a:rPr>
              <a:t>:</a:t>
            </a:r>
            <a:r>
              <a:rPr lang="en-US" sz="1400" b="1" spc="-5" dirty="0" smtClean="0">
                <a:solidFill>
                  <a:srgbClr val="006684"/>
                </a:solidFill>
                <a:latin typeface="Roboto"/>
                <a:cs typeface="Roboto"/>
              </a:rPr>
              <a:t>3</a:t>
            </a:r>
            <a:r>
              <a:rPr lang="en-US" sz="1400" b="1" spc="-5" dirty="0">
                <a:solidFill>
                  <a:srgbClr val="006684"/>
                </a:solidFill>
                <a:latin typeface="Roboto"/>
                <a:cs typeface="Roboto"/>
              </a:rPr>
              <a:t>0</a:t>
            </a:r>
            <a:endParaRPr sz="1400" dirty="0">
              <a:latin typeface="Roboto"/>
              <a:cs typeface="Roboto"/>
            </a:endParaRPr>
          </a:p>
        </p:txBody>
      </p:sp>
      <p:sp>
        <p:nvSpPr>
          <p:cNvPr id="17" name="object 8"/>
          <p:cNvSpPr txBox="1"/>
          <p:nvPr/>
        </p:nvSpPr>
        <p:spPr>
          <a:xfrm>
            <a:off x="251883" y="5292346"/>
            <a:ext cx="1074793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 smtClean="0">
                <a:solidFill>
                  <a:srgbClr val="006684"/>
                </a:solidFill>
                <a:latin typeface="Roboto"/>
                <a:cs typeface="Roboto"/>
              </a:rPr>
              <a:t>1</a:t>
            </a:r>
            <a:r>
              <a:rPr lang="en-US" sz="1400" b="1" spc="-5" dirty="0" smtClean="0">
                <a:solidFill>
                  <a:srgbClr val="006684"/>
                </a:solidFill>
                <a:latin typeface="Roboto"/>
                <a:cs typeface="Roboto"/>
              </a:rPr>
              <a:t>7</a:t>
            </a:r>
            <a:r>
              <a:rPr sz="1400" b="1" spc="-5" dirty="0" smtClean="0">
                <a:solidFill>
                  <a:srgbClr val="006684"/>
                </a:solidFill>
                <a:latin typeface="Roboto"/>
                <a:cs typeface="Roboto"/>
              </a:rPr>
              <a:t>:</a:t>
            </a:r>
            <a:r>
              <a:rPr lang="en-US" sz="1400" b="1" spc="-5" dirty="0" smtClean="0">
                <a:solidFill>
                  <a:srgbClr val="006684"/>
                </a:solidFill>
                <a:latin typeface="Roboto"/>
                <a:cs typeface="Roboto"/>
              </a:rPr>
              <a:t>3</a:t>
            </a:r>
            <a:r>
              <a:rPr lang="en-US" sz="1400" b="1" spc="-5" dirty="0">
                <a:solidFill>
                  <a:srgbClr val="006684"/>
                </a:solidFill>
                <a:latin typeface="Roboto"/>
                <a:cs typeface="Roboto"/>
              </a:rPr>
              <a:t>0</a:t>
            </a:r>
            <a:r>
              <a:rPr sz="1400" b="1" spc="-5" dirty="0" smtClean="0">
                <a:solidFill>
                  <a:srgbClr val="006684"/>
                </a:solidFill>
                <a:latin typeface="Roboto"/>
                <a:cs typeface="Roboto"/>
              </a:rPr>
              <a:t>-1</a:t>
            </a:r>
            <a:r>
              <a:rPr lang="en-US" sz="1400" b="1" spc="-5" dirty="0" smtClean="0">
                <a:solidFill>
                  <a:srgbClr val="006684"/>
                </a:solidFill>
                <a:latin typeface="Roboto"/>
                <a:cs typeface="Roboto"/>
              </a:rPr>
              <a:t>8</a:t>
            </a:r>
            <a:r>
              <a:rPr sz="1400" b="1" spc="-5" dirty="0" smtClean="0">
                <a:solidFill>
                  <a:srgbClr val="006684"/>
                </a:solidFill>
                <a:latin typeface="Roboto"/>
                <a:cs typeface="Roboto"/>
              </a:rPr>
              <a:t>:</a:t>
            </a:r>
            <a:r>
              <a:rPr lang="en-US" sz="1400" b="1" spc="-5" dirty="0" smtClean="0">
                <a:solidFill>
                  <a:srgbClr val="006684"/>
                </a:solidFill>
                <a:latin typeface="Roboto"/>
                <a:cs typeface="Roboto"/>
              </a:rPr>
              <a:t>4</a:t>
            </a:r>
            <a:r>
              <a:rPr sz="1400" b="1" spc="-5" dirty="0" smtClean="0">
                <a:solidFill>
                  <a:srgbClr val="006684"/>
                </a:solidFill>
                <a:latin typeface="Roboto"/>
                <a:cs typeface="Roboto"/>
              </a:rPr>
              <a:t>5</a:t>
            </a:r>
            <a:endParaRPr sz="1400" dirty="0">
              <a:latin typeface="Roboto"/>
              <a:cs typeface="Roboto"/>
            </a:endParaRPr>
          </a:p>
        </p:txBody>
      </p:sp>
      <p:sp>
        <p:nvSpPr>
          <p:cNvPr id="18" name="object 8"/>
          <p:cNvSpPr txBox="1"/>
          <p:nvPr/>
        </p:nvSpPr>
        <p:spPr>
          <a:xfrm>
            <a:off x="234511" y="6486378"/>
            <a:ext cx="1074793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 smtClean="0">
                <a:solidFill>
                  <a:srgbClr val="006684"/>
                </a:solidFill>
                <a:latin typeface="Roboto"/>
                <a:cs typeface="Roboto"/>
              </a:rPr>
              <a:t>1</a:t>
            </a:r>
            <a:r>
              <a:rPr lang="en-US" sz="1400" b="1" spc="-5" dirty="0" smtClean="0">
                <a:solidFill>
                  <a:srgbClr val="006684"/>
                </a:solidFill>
                <a:latin typeface="Roboto"/>
                <a:cs typeface="Roboto"/>
              </a:rPr>
              <a:t>8</a:t>
            </a:r>
            <a:r>
              <a:rPr sz="1400" b="1" spc="-5" dirty="0" smtClean="0">
                <a:solidFill>
                  <a:srgbClr val="006684"/>
                </a:solidFill>
                <a:latin typeface="Roboto"/>
                <a:cs typeface="Roboto"/>
              </a:rPr>
              <a:t>:</a:t>
            </a:r>
            <a:r>
              <a:rPr lang="en-US" sz="1400" b="1" spc="-5" dirty="0" smtClean="0">
                <a:solidFill>
                  <a:srgbClr val="006684"/>
                </a:solidFill>
                <a:latin typeface="Roboto"/>
                <a:cs typeface="Roboto"/>
              </a:rPr>
              <a:t>4</a:t>
            </a:r>
            <a:r>
              <a:rPr sz="1400" b="1" spc="-5" dirty="0" smtClean="0">
                <a:solidFill>
                  <a:srgbClr val="006684"/>
                </a:solidFill>
                <a:latin typeface="Roboto"/>
                <a:cs typeface="Roboto"/>
              </a:rPr>
              <a:t>5-1</a:t>
            </a:r>
            <a:r>
              <a:rPr lang="en-US" sz="1400" b="1" spc="-5" dirty="0" smtClean="0">
                <a:solidFill>
                  <a:srgbClr val="006684"/>
                </a:solidFill>
                <a:latin typeface="Roboto"/>
                <a:cs typeface="Roboto"/>
              </a:rPr>
              <a:t>9</a:t>
            </a:r>
            <a:r>
              <a:rPr sz="1400" b="1" spc="-5" dirty="0" smtClean="0">
                <a:solidFill>
                  <a:srgbClr val="006684"/>
                </a:solidFill>
                <a:latin typeface="Roboto"/>
                <a:cs typeface="Roboto"/>
              </a:rPr>
              <a:t>:</a:t>
            </a:r>
            <a:r>
              <a:rPr lang="en-US" sz="1400" b="1" spc="-5" dirty="0" smtClean="0">
                <a:solidFill>
                  <a:srgbClr val="006684"/>
                </a:solidFill>
                <a:latin typeface="Roboto"/>
                <a:cs typeface="Roboto"/>
              </a:rPr>
              <a:t>3</a:t>
            </a:r>
            <a:r>
              <a:rPr lang="en-US" sz="1400" b="1" spc="-5" dirty="0">
                <a:solidFill>
                  <a:srgbClr val="006684"/>
                </a:solidFill>
                <a:latin typeface="Roboto"/>
                <a:cs typeface="Roboto"/>
              </a:rPr>
              <a:t>0</a:t>
            </a:r>
            <a:endParaRPr sz="1400" dirty="0">
              <a:latin typeface="Roboto"/>
              <a:cs typeface="Robo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3124</TotalTime>
  <Words>319</Words>
  <Application>Microsoft Office PowerPoint</Application>
  <PresentationFormat>Custom</PresentationFormat>
  <Paragraphs>67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Day-1 Opening Ceremony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Asia Pacific World Medicine 2019</dc:creator>
  <cp:lastModifiedBy>Asia Pacific Global Nursing</cp:lastModifiedBy>
  <cp:revision>30</cp:revision>
  <dcterms:created xsi:type="dcterms:W3CDTF">2022-07-22T09:40:47Z</dcterms:created>
  <dcterms:modified xsi:type="dcterms:W3CDTF">2022-08-27T05:43:19Z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2018-07-10T00:00:00Z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2022-07-22T00:00:00Z</vt:filetime>
  </property>
</Properties>
</file>